
<file path=[Content_Types].xml><?xml version="1.0" encoding="utf-8"?>
<Types xmlns="http://schemas.openxmlformats.org/package/2006/content-types">
  <Default Extension="png" ContentType="image/png"/>
  <Default Extension="emf" ContentType="image/x-emf"/>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2.xml" ContentType="application/vnd.openxmlformats-officedocument.presentationml.slide+xml"/>
  <Override PartName="/ppt/slides/slide1683.xml" ContentType="application/vnd.openxmlformats-officedocument.presentationml.slide+xml"/>
  <Override PartName="/ppt/slides/slide1684.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2.xml" ContentType="application/vnd.openxmlformats-officedocument.presentationml.slide+xml"/>
  <Override PartName="/ppt/slides/slide1693.xml" ContentType="application/vnd.openxmlformats-officedocument.presentationml.slide+xml"/>
  <Override PartName="/ppt/slides/slide1694.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2.xml" ContentType="application/vnd.openxmlformats-officedocument.presentationml.slide+xml"/>
  <Override PartName="/ppt/slides/slide1713.xml" ContentType="application/vnd.openxmlformats-officedocument.presentationml.slide+xml"/>
  <Override PartName="/ppt/slides/slide1714.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2.xml" ContentType="application/vnd.openxmlformats-officedocument.presentationml.slide+xml"/>
  <Override PartName="/ppt/slides/slide1723.xml" ContentType="application/vnd.openxmlformats-officedocument.presentationml.slide+xml"/>
  <Override PartName="/ppt/slides/slide1724.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2.xml" ContentType="application/vnd.openxmlformats-officedocument.presentationml.slide+xml"/>
  <Override PartName="/ppt/slides/slide1743.xml" ContentType="application/vnd.openxmlformats-officedocument.presentationml.slide+xml"/>
  <Override PartName="/ppt/slides/slide1744.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2.xml" ContentType="application/vnd.openxmlformats-officedocument.presentationml.slide+xml"/>
  <Override PartName="/ppt/slides/slide1753.xml" ContentType="application/vnd.openxmlformats-officedocument.presentationml.slide+xml"/>
  <Override PartName="/ppt/slides/slide1754.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2.xml" ContentType="application/vnd.openxmlformats-officedocument.presentationml.slide+xml"/>
  <Override PartName="/ppt/slides/slide1773.xml" ContentType="application/vnd.openxmlformats-officedocument.presentationml.slide+xml"/>
  <Override PartName="/ppt/slides/slide1774.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2.xml" ContentType="application/vnd.openxmlformats-officedocument.presentationml.slide+xml"/>
  <Override PartName="/ppt/slides/slide1783.xml" ContentType="application/vnd.openxmlformats-officedocument.presentationml.slide+xml"/>
  <Override PartName="/ppt/slides/slide1784.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2.xml" ContentType="application/vnd.openxmlformats-officedocument.presentationml.slide+xml"/>
  <Override PartName="/ppt/slides/slide1803.xml" ContentType="application/vnd.openxmlformats-officedocument.presentationml.slide+xml"/>
  <Override PartName="/ppt/slides/slide1804.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0.xml" ContentType="application/vnd.openxmlformats-officedocument.presentationml.slide+xml"/>
  <Override PartName="/ppt/slides/slide1871.xml" ContentType="application/vnd.openxmlformats-officedocument.presentationml.slide+xml"/>
  <Override PartName="/ppt/slides/slide1872.xml" ContentType="application/vnd.openxmlformats-officedocument.presentationml.slide+xml"/>
  <Override PartName="/ppt/slides/slide1873.xml" ContentType="application/vnd.openxmlformats-officedocument.presentationml.slide+xml"/>
  <Override PartName="/ppt/slides/slide1874.xml" ContentType="application/vnd.openxmlformats-officedocument.presentationml.slide+xml"/>
  <Override PartName="/ppt/slides/slide1875.xml" ContentType="application/vnd.openxmlformats-officedocument.presentationml.slide+xml"/>
  <Override PartName="/ppt/slides/slide1876.xml" ContentType="application/vnd.openxmlformats-officedocument.presentationml.slide+xml"/>
  <Override PartName="/ppt/slides/slide1877.xml" ContentType="application/vnd.openxmlformats-officedocument.presentationml.slide+xml"/>
  <Override PartName="/ppt/slides/slide1878.xml" ContentType="application/vnd.openxmlformats-officedocument.presentationml.slide+xml"/>
  <Override PartName="/ppt/slides/slide1879.xml" ContentType="application/vnd.openxmlformats-officedocument.presentationml.slide+xml"/>
  <Override PartName="/ppt/slides/slide1880.xml" ContentType="application/vnd.openxmlformats-officedocument.presentationml.slide+xml"/>
  <Override PartName="/ppt/slides/slide1881.xml" ContentType="application/vnd.openxmlformats-officedocument.presentationml.slide+xml"/>
  <Override PartName="/ppt/slides/slide1882.xml" ContentType="application/vnd.openxmlformats-officedocument.presentationml.slide+xml"/>
  <Override PartName="/ppt/slides/slide1883.xml" ContentType="application/vnd.openxmlformats-officedocument.presentationml.slide+xml"/>
  <Override PartName="/ppt/slides/slide1884.xml" ContentType="application/vnd.openxmlformats-officedocument.presentationml.slide+xml"/>
  <Override PartName="/ppt/slides/slide1885.xml" ContentType="application/vnd.openxmlformats-officedocument.presentationml.slide+xml"/>
  <Override PartName="/ppt/slides/slide1886.xml" ContentType="application/vnd.openxmlformats-officedocument.presentationml.slide+xml"/>
  <Override PartName="/ppt/slides/slide1887.xml" ContentType="application/vnd.openxmlformats-officedocument.presentationml.slide+xml"/>
  <Override PartName="/ppt/slides/slide1888.xml" ContentType="application/vnd.openxmlformats-officedocument.presentationml.slide+xml"/>
  <Override PartName="/ppt/slides/slide1889.xml" ContentType="application/vnd.openxmlformats-officedocument.presentationml.slide+xml"/>
  <Override PartName="/ppt/slides/slide1890.xml" ContentType="application/vnd.openxmlformats-officedocument.presentationml.slide+xml"/>
  <Override PartName="/ppt/slides/slide1891.xml" ContentType="application/vnd.openxmlformats-officedocument.presentationml.slide+xml"/>
  <Override PartName="/ppt/slides/slide1892.xml" ContentType="application/vnd.openxmlformats-officedocument.presentationml.slide+xml"/>
  <Override PartName="/ppt/slides/slide1893.xml" ContentType="application/vnd.openxmlformats-officedocument.presentationml.slide+xml"/>
  <Override PartName="/ppt/slides/slide1894.xml" ContentType="application/vnd.openxmlformats-officedocument.presentationml.slide+xml"/>
  <Override PartName="/ppt/slides/slide1895.xml" ContentType="application/vnd.openxmlformats-officedocument.presentationml.slide+xml"/>
  <Override PartName="/ppt/slides/slide1896.xml" ContentType="application/vnd.openxmlformats-officedocument.presentationml.slide+xml"/>
  <Override PartName="/ppt/slides/slide1897.xml" ContentType="application/vnd.openxmlformats-officedocument.presentationml.slide+xml"/>
  <Override PartName="/ppt/slides/slide1898.xml" ContentType="application/vnd.openxmlformats-officedocument.presentationml.slide+xml"/>
  <Override PartName="/ppt/slides/slide1899.xml" ContentType="application/vnd.openxmlformats-officedocument.presentationml.slide+xml"/>
  <Override PartName="/ppt/slides/slide1900.xml" ContentType="application/vnd.openxmlformats-officedocument.presentationml.slide+xml"/>
  <Override PartName="/ppt/slides/slide1901.xml" ContentType="application/vnd.openxmlformats-officedocument.presentationml.slide+xml"/>
  <Override PartName="/ppt/slides/slide1902.xml" ContentType="application/vnd.openxmlformats-officedocument.presentationml.slide+xml"/>
  <Override PartName="/ppt/slides/slide1903.xml" ContentType="application/vnd.openxmlformats-officedocument.presentationml.slide+xml"/>
  <Override PartName="/ppt/slides/slide1904.xml" ContentType="application/vnd.openxmlformats-officedocument.presentationml.slide+xml"/>
  <Override PartName="/ppt/slides/slide1905.xml" ContentType="application/vnd.openxmlformats-officedocument.presentationml.slide+xml"/>
  <Override PartName="/ppt/slides/slide1906.xml" ContentType="application/vnd.openxmlformats-officedocument.presentationml.slide+xml"/>
  <Override PartName="/ppt/slides/slide1907.xml" ContentType="application/vnd.openxmlformats-officedocument.presentationml.slide+xml"/>
  <Override PartName="/ppt/slides/slide1908.xml" ContentType="application/vnd.openxmlformats-officedocument.presentationml.slide+xml"/>
  <Override PartName="/ppt/slides/slide1909.xml" ContentType="application/vnd.openxmlformats-officedocument.presentationml.slide+xml"/>
  <Override PartName="/ppt/slides/slide1910.xml" ContentType="application/vnd.openxmlformats-officedocument.presentationml.slide+xml"/>
  <Override PartName="/ppt/slides/slide1911.xml" ContentType="application/vnd.openxmlformats-officedocument.presentationml.slide+xml"/>
  <Override PartName="/ppt/slides/slide1912.xml" ContentType="application/vnd.openxmlformats-officedocument.presentationml.slide+xml"/>
  <Override PartName="/ppt/slides/slide1913.xml" ContentType="application/vnd.openxmlformats-officedocument.presentationml.slide+xml"/>
  <Override PartName="/ppt/slides/slide1914.xml" ContentType="application/vnd.openxmlformats-officedocument.presentationml.slide+xml"/>
  <Override PartName="/ppt/slides/slide1915.xml" ContentType="application/vnd.openxmlformats-officedocument.presentationml.slide+xml"/>
  <Override PartName="/ppt/slides/slide1916.xml" ContentType="application/vnd.openxmlformats-officedocument.presentationml.slide+xml"/>
  <Override PartName="/ppt/slides/slide1917.xml" ContentType="application/vnd.openxmlformats-officedocument.presentationml.slide+xml"/>
  <Override PartName="/ppt/slides/slide1918.xml" ContentType="application/vnd.openxmlformats-officedocument.presentationml.slide+xml"/>
  <Override PartName="/ppt/slides/slide1919.xml" ContentType="application/vnd.openxmlformats-officedocument.presentationml.slide+xml"/>
  <Override PartName="/ppt/slides/slide1920.xml" ContentType="application/vnd.openxmlformats-officedocument.presentationml.slide+xml"/>
  <Override PartName="/ppt/slides/slide1921.xml" ContentType="application/vnd.openxmlformats-officedocument.presentationml.slide+xml"/>
  <Override PartName="/ppt/slides/slide1922.xml" ContentType="application/vnd.openxmlformats-officedocument.presentationml.slide+xml"/>
  <Override PartName="/ppt/slides/slide1923.xml" ContentType="application/vnd.openxmlformats-officedocument.presentationml.slide+xml"/>
  <Override PartName="/ppt/slides/slide1924.xml" ContentType="application/vnd.openxmlformats-officedocument.presentationml.slide+xml"/>
  <Override PartName="/ppt/slides/slide1925.xml" ContentType="application/vnd.openxmlformats-officedocument.presentationml.slide+xml"/>
  <Override PartName="/ppt/slides/slide1926.xml" ContentType="application/vnd.openxmlformats-officedocument.presentationml.slide+xml"/>
  <Override PartName="/ppt/slides/slide1927.xml" ContentType="application/vnd.openxmlformats-officedocument.presentationml.slide+xml"/>
  <Override PartName="/ppt/slides/slide1928.xml" ContentType="application/vnd.openxmlformats-officedocument.presentationml.slide+xml"/>
  <Override PartName="/ppt/slides/slide1929.xml" ContentType="application/vnd.openxmlformats-officedocument.presentationml.slide+xml"/>
  <Override PartName="/ppt/slides/slide1930.xml" ContentType="application/vnd.openxmlformats-officedocument.presentationml.slide+xml"/>
  <Override PartName="/ppt/slides/slide1931.xml" ContentType="application/vnd.openxmlformats-officedocument.presentationml.slide+xml"/>
  <Override PartName="/ppt/slides/slide1932.xml" ContentType="application/vnd.openxmlformats-officedocument.presentationml.slide+xml"/>
  <Override PartName="/ppt/slides/slide1933.xml" ContentType="application/vnd.openxmlformats-officedocument.presentationml.slide+xml"/>
  <Override PartName="/ppt/slides/slide1934.xml" ContentType="application/vnd.openxmlformats-officedocument.presentationml.slide+xml"/>
  <Override PartName="/ppt/slides/slide1935.xml" ContentType="application/vnd.openxmlformats-officedocument.presentationml.slide+xml"/>
  <Override PartName="/ppt/slides/slide1936.xml" ContentType="application/vnd.openxmlformats-officedocument.presentationml.slide+xml"/>
  <Override PartName="/ppt/slides/slide1937.xml" ContentType="application/vnd.openxmlformats-officedocument.presentationml.slide+xml"/>
  <Override PartName="/ppt/slides/slide1938.xml" ContentType="application/vnd.openxmlformats-officedocument.presentationml.slide+xml"/>
  <Override PartName="/ppt/slides/slide1939.xml" ContentType="application/vnd.openxmlformats-officedocument.presentationml.slide+xml"/>
  <Override PartName="/ppt/slides/slide1940.xml" ContentType="application/vnd.openxmlformats-officedocument.presentationml.slide+xml"/>
  <Override PartName="/ppt/slides/slide1941.xml" ContentType="application/vnd.openxmlformats-officedocument.presentationml.slide+xml"/>
  <Override PartName="/ppt/slides/slide1942.xml" ContentType="application/vnd.openxmlformats-officedocument.presentationml.slide+xml"/>
  <Override PartName="/ppt/slides/slide1943.xml" ContentType="application/vnd.openxmlformats-officedocument.presentationml.slide+xml"/>
  <Override PartName="/ppt/slides/slide1944.xml" ContentType="application/vnd.openxmlformats-officedocument.presentationml.slide+xml"/>
  <Override PartName="/ppt/slides/slide1945.xml" ContentType="application/vnd.openxmlformats-officedocument.presentationml.slide+xml"/>
  <Override PartName="/ppt/slides/slide1946.xml" ContentType="application/vnd.openxmlformats-officedocument.presentationml.slide+xml"/>
  <Override PartName="/ppt/slides/slide1947.xml" ContentType="application/vnd.openxmlformats-officedocument.presentationml.slide+xml"/>
  <Override PartName="/ppt/slides/slide1948.xml" ContentType="application/vnd.openxmlformats-officedocument.presentationml.slide+xml"/>
  <Override PartName="/ppt/slides/slide1949.xml" ContentType="application/vnd.openxmlformats-officedocument.presentationml.slide+xml"/>
  <Override PartName="/ppt/slides/slide1950.xml" ContentType="application/vnd.openxmlformats-officedocument.presentationml.slide+xml"/>
  <Override PartName="/ppt/slides/slide1951.xml" ContentType="application/vnd.openxmlformats-officedocument.presentationml.slide+xml"/>
  <Override PartName="/ppt/slides/slide1952.xml" ContentType="application/vnd.openxmlformats-officedocument.presentationml.slide+xml"/>
  <Override PartName="/ppt/slides/slide1953.xml" ContentType="application/vnd.openxmlformats-officedocument.presentationml.slide+xml"/>
  <Override PartName="/ppt/slides/slide1954.xml" ContentType="application/vnd.openxmlformats-officedocument.presentationml.slide+xml"/>
  <Override PartName="/ppt/slides/slide1955.xml" ContentType="application/vnd.openxmlformats-officedocument.presentationml.slide+xml"/>
  <Override PartName="/ppt/slides/slide1956.xml" ContentType="application/vnd.openxmlformats-officedocument.presentationml.slide+xml"/>
  <Override PartName="/ppt/slides/slide1957.xml" ContentType="application/vnd.openxmlformats-officedocument.presentationml.slide+xml"/>
  <Override PartName="/ppt/slides/slide1958.xml" ContentType="application/vnd.openxmlformats-officedocument.presentationml.slide+xml"/>
  <Override PartName="/ppt/slides/slide1959.xml" ContentType="application/vnd.openxmlformats-officedocument.presentationml.slide+xml"/>
  <Override PartName="/ppt/slides/slide1960.xml" ContentType="application/vnd.openxmlformats-officedocument.presentationml.slide+xml"/>
  <Override PartName="/ppt/slides/slide1961.xml" ContentType="application/vnd.openxmlformats-officedocument.presentationml.slide+xml"/>
  <Override PartName="/ppt/slides/slide1962.xml" ContentType="application/vnd.openxmlformats-officedocument.presentationml.slide+xml"/>
  <Override PartName="/ppt/slides/slide1963.xml" ContentType="application/vnd.openxmlformats-officedocument.presentationml.slide+xml"/>
  <Override PartName="/ppt/slides/slide1964.xml" ContentType="application/vnd.openxmlformats-officedocument.presentationml.slide+xml"/>
  <Override PartName="/ppt/slides/slide1965.xml" ContentType="application/vnd.openxmlformats-officedocument.presentationml.slide+xml"/>
  <Override PartName="/ppt/slides/slide1966.xml" ContentType="application/vnd.openxmlformats-officedocument.presentationml.slide+xml"/>
  <Override PartName="/ppt/slides/slide1967.xml" ContentType="application/vnd.openxmlformats-officedocument.presentationml.slide+xml"/>
  <Override PartName="/ppt/slides/slide1968.xml" ContentType="application/vnd.openxmlformats-officedocument.presentationml.slide+xml"/>
  <Override PartName="/ppt/slides/slide1969.xml" ContentType="application/vnd.openxmlformats-officedocument.presentationml.slide+xml"/>
  <Override PartName="/ppt/slides/slide1970.xml" ContentType="application/vnd.openxmlformats-officedocument.presentationml.slide+xml"/>
  <Override PartName="/ppt/slides/slide1971.xml" ContentType="application/vnd.openxmlformats-officedocument.presentationml.slide+xml"/>
  <Override PartName="/ppt/slides/slide1972.xml" ContentType="application/vnd.openxmlformats-officedocument.presentationml.slide+xml"/>
  <Override PartName="/ppt/slides/slide1973.xml" ContentType="application/vnd.openxmlformats-officedocument.presentationml.slide+xml"/>
  <Override PartName="/ppt/slides/slide1974.xml" ContentType="application/vnd.openxmlformats-officedocument.presentationml.slide+xml"/>
  <Override PartName="/ppt/slides/slide1975.xml" ContentType="application/vnd.openxmlformats-officedocument.presentationml.slide+xml"/>
  <Override PartName="/ppt/slides/slide1976.xml" ContentType="application/vnd.openxmlformats-officedocument.presentationml.slide+xml"/>
  <Override PartName="/ppt/slides/slide1977.xml" ContentType="application/vnd.openxmlformats-officedocument.presentationml.slide+xml"/>
  <Override PartName="/ppt/slides/slide1978.xml" ContentType="application/vnd.openxmlformats-officedocument.presentationml.slide+xml"/>
  <Override PartName="/ppt/slides/slide1979.xml" ContentType="application/vnd.openxmlformats-officedocument.presentationml.slide+xml"/>
  <Override PartName="/ppt/slides/slide1980.xml" ContentType="application/vnd.openxmlformats-officedocument.presentationml.slide+xml"/>
  <Override PartName="/ppt/slides/slide1981.xml" ContentType="application/vnd.openxmlformats-officedocument.presentationml.slide+xml"/>
  <Override PartName="/ppt/slides/slide1982.xml" ContentType="application/vnd.openxmlformats-officedocument.presentationml.slide+xml"/>
  <Override PartName="/ppt/slides/slide1983.xml" ContentType="application/vnd.openxmlformats-officedocument.presentationml.slide+xml"/>
  <Override PartName="/ppt/slides/slide1984.xml" ContentType="application/vnd.openxmlformats-officedocument.presentationml.slide+xml"/>
  <Override PartName="/ppt/slides/slide1985.xml" ContentType="application/vnd.openxmlformats-officedocument.presentationml.slide+xml"/>
  <Override PartName="/ppt/slides/slide1986.xml" ContentType="application/vnd.openxmlformats-officedocument.presentationml.slide+xml"/>
  <Override PartName="/ppt/slides/slide1987.xml" ContentType="application/vnd.openxmlformats-officedocument.presentationml.slide+xml"/>
  <Override PartName="/ppt/slides/slide1988.xml" ContentType="application/vnd.openxmlformats-officedocument.presentationml.slide+xml"/>
  <Override PartName="/ppt/slides/slide1989.xml" ContentType="application/vnd.openxmlformats-officedocument.presentationml.slide+xml"/>
  <Override PartName="/ppt/slides/slide1990.xml" ContentType="application/vnd.openxmlformats-officedocument.presentationml.slide+xml"/>
  <Override PartName="/ppt/slides/slide1991.xml" ContentType="application/vnd.openxmlformats-officedocument.presentationml.slide+xml"/>
  <Override PartName="/ppt/slides/slide1992.xml" ContentType="application/vnd.openxmlformats-officedocument.presentationml.slide+xml"/>
  <Override PartName="/ppt/slides/slide1993.xml" ContentType="application/vnd.openxmlformats-officedocument.presentationml.slide+xml"/>
  <Override PartName="/ppt/slides/slide1994.xml" ContentType="application/vnd.openxmlformats-officedocument.presentationml.slide+xml"/>
  <Override PartName="/ppt/slides/slide1995.xml" ContentType="application/vnd.openxmlformats-officedocument.presentationml.slide+xml"/>
  <Override PartName="/ppt/slides/slide1996.xml" ContentType="application/vnd.openxmlformats-officedocument.presentationml.slide+xml"/>
  <Override PartName="/ppt/slides/slide1997.xml" ContentType="application/vnd.openxmlformats-officedocument.presentationml.slide+xml"/>
  <Override PartName="/ppt/slides/slide1998.xml" ContentType="application/vnd.openxmlformats-officedocument.presentationml.slide+xml"/>
  <Override PartName="/ppt/slides/slide1999.xml" ContentType="application/vnd.openxmlformats-officedocument.presentationml.slide+xml"/>
  <Override PartName="/ppt/slides/slide2000.xml" ContentType="application/vnd.openxmlformats-officedocument.presentationml.slide+xml"/>
  <Override PartName="/ppt/slides/slide2001.xml" ContentType="application/vnd.openxmlformats-officedocument.presentationml.slide+xml"/>
  <Override PartName="/ppt/slides/slide2002.xml" ContentType="application/vnd.openxmlformats-officedocument.presentationml.slide+xml"/>
  <Override PartName="/ppt/slides/slide2003.xml" ContentType="application/vnd.openxmlformats-officedocument.presentationml.slide+xml"/>
  <Override PartName="/ppt/slides/slide2004.xml" ContentType="application/vnd.openxmlformats-officedocument.presentationml.slide+xml"/>
  <Override PartName="/ppt/slides/slide2005.xml" ContentType="application/vnd.openxmlformats-officedocument.presentationml.slide+xml"/>
  <Override PartName="/ppt/slides/slide2006.xml" ContentType="application/vnd.openxmlformats-officedocument.presentationml.slide+xml"/>
  <Override PartName="/ppt/slides/slide2007.xml" ContentType="application/vnd.openxmlformats-officedocument.presentationml.slide+xml"/>
  <Override PartName="/ppt/slides/slide2008.xml" ContentType="application/vnd.openxmlformats-officedocument.presentationml.slide+xml"/>
  <Override PartName="/ppt/slides/slide2009.xml" ContentType="application/vnd.openxmlformats-officedocument.presentationml.slide+xml"/>
  <Override PartName="/ppt/slides/slide2010.xml" ContentType="application/vnd.openxmlformats-officedocument.presentationml.slide+xml"/>
  <Override PartName="/ppt/slides/slide2011.xml" ContentType="application/vnd.openxmlformats-officedocument.presentationml.slide+xml"/>
  <Override PartName="/ppt/slides/slide2012.xml" ContentType="application/vnd.openxmlformats-officedocument.presentationml.slide+xml"/>
  <Override PartName="/ppt/slides/slide2013.xml" ContentType="application/vnd.openxmlformats-officedocument.presentationml.slide+xml"/>
  <Override PartName="/ppt/slides/slide2014.xml" ContentType="application/vnd.openxmlformats-officedocument.presentationml.slide+xml"/>
  <Override PartName="/ppt/slides/slide2015.xml" ContentType="application/vnd.openxmlformats-officedocument.presentationml.slide+xml"/>
  <Override PartName="/ppt/slides/slide2016.xml" ContentType="application/vnd.openxmlformats-officedocument.presentationml.slide+xml"/>
  <Override PartName="/ppt/slides/slide2017.xml" ContentType="application/vnd.openxmlformats-officedocument.presentationml.slide+xml"/>
  <Override PartName="/ppt/slides/slide2018.xml" ContentType="application/vnd.openxmlformats-officedocument.presentationml.slide+xml"/>
  <Override PartName="/ppt/slides/slide2019.xml" ContentType="application/vnd.openxmlformats-officedocument.presentationml.slide+xml"/>
  <Override PartName="/ppt/slides/slide2020.xml" ContentType="application/vnd.openxmlformats-officedocument.presentationml.slide+xml"/>
  <Override PartName="/ppt/slides/slide2021.xml" ContentType="application/vnd.openxmlformats-officedocument.presentationml.slide+xml"/>
  <Override PartName="/ppt/slides/slide2022.xml" ContentType="application/vnd.openxmlformats-officedocument.presentationml.slide+xml"/>
  <Override PartName="/ppt/slides/slide2023.xml" ContentType="application/vnd.openxmlformats-officedocument.presentationml.slide+xml"/>
  <Override PartName="/ppt/slides/slide2024.xml" ContentType="application/vnd.openxmlformats-officedocument.presentationml.slide+xml"/>
  <Override PartName="/ppt/slides/slide2025.xml" ContentType="application/vnd.openxmlformats-officedocument.presentationml.slide+xml"/>
  <Override PartName="/ppt/slides/slide2026.xml" ContentType="application/vnd.openxmlformats-officedocument.presentationml.slide+xml"/>
  <Override PartName="/ppt/slides/slide2027.xml" ContentType="application/vnd.openxmlformats-officedocument.presentationml.slide+xml"/>
  <Override PartName="/ppt/slides/slide2028.xml" ContentType="application/vnd.openxmlformats-officedocument.presentationml.slide+xml"/>
  <Override PartName="/ppt/slides/slide2029.xml" ContentType="application/vnd.openxmlformats-officedocument.presentationml.slide+xml"/>
  <Override PartName="/ppt/slides/slide2030.xml" ContentType="application/vnd.openxmlformats-officedocument.presentationml.slide+xml"/>
  <Override PartName="/ppt/slides/slide2031.xml" ContentType="application/vnd.openxmlformats-officedocument.presentationml.slide+xml"/>
  <Override PartName="/ppt/slides/slide2032.xml" ContentType="application/vnd.openxmlformats-officedocument.presentationml.slide+xml"/>
  <Override PartName="/ppt/slides/slide2033.xml" ContentType="application/vnd.openxmlformats-officedocument.presentationml.slide+xml"/>
  <Override PartName="/ppt/slides/slide2034.xml" ContentType="application/vnd.openxmlformats-officedocument.presentationml.slide+xml"/>
  <Override PartName="/ppt/slides/slide2035.xml" ContentType="application/vnd.openxmlformats-officedocument.presentationml.slide+xml"/>
  <Override PartName="/ppt/slides/slide2036.xml" ContentType="application/vnd.openxmlformats-officedocument.presentationml.slide+xml"/>
  <Override PartName="/ppt/slides/slide2037.xml" ContentType="application/vnd.openxmlformats-officedocument.presentationml.slide+xml"/>
  <Override PartName="/ppt/slides/slide2038.xml" ContentType="application/vnd.openxmlformats-officedocument.presentationml.slide+xml"/>
  <Override PartName="/ppt/slides/slide2039.xml" ContentType="application/vnd.openxmlformats-officedocument.presentationml.slide+xml"/>
  <Override PartName="/ppt/slides/slide2040.xml" ContentType="application/vnd.openxmlformats-officedocument.presentationml.slide+xml"/>
  <Override PartName="/ppt/slides/slide2041.xml" ContentType="application/vnd.openxmlformats-officedocument.presentationml.slide+xml"/>
  <Override PartName="/ppt/slides/slide2042.xml" ContentType="application/vnd.openxmlformats-officedocument.presentationml.slide+xml"/>
  <Override PartName="/ppt/slides/slide2043.xml" ContentType="application/vnd.openxmlformats-officedocument.presentationml.slide+xml"/>
  <Override PartName="/ppt/slides/slide2044.xml" ContentType="application/vnd.openxmlformats-officedocument.presentationml.slide+xml"/>
  <Override PartName="/ppt/slides/slide2045.xml" ContentType="application/vnd.openxmlformats-officedocument.presentationml.slide+xml"/>
  <Override PartName="/ppt/slides/slide2046.xml" ContentType="application/vnd.openxmlformats-officedocument.presentationml.slide+xml"/>
  <Override PartName="/ppt/slides/slide2047.xml" ContentType="application/vnd.openxmlformats-officedocument.presentationml.slide+xml"/>
  <Override PartName="/ppt/slides/slide2048.xml" ContentType="application/vnd.openxmlformats-officedocument.presentationml.slide+xml"/>
  <Override PartName="/ppt/slides/slide2049.xml" ContentType="application/vnd.openxmlformats-officedocument.presentationml.slide+xml"/>
  <Override PartName="/ppt/slides/slide2050.xml" ContentType="application/vnd.openxmlformats-officedocument.presentationml.slide+xml"/>
  <Override PartName="/ppt/slides/slide2051.xml" ContentType="application/vnd.openxmlformats-officedocument.presentationml.slide+xml"/>
  <Override PartName="/ppt/slides/slide2052.xml" ContentType="application/vnd.openxmlformats-officedocument.presentationml.slide+xml"/>
  <Override PartName="/ppt/slides/slide2053.xml" ContentType="application/vnd.openxmlformats-officedocument.presentationml.slide+xml"/>
  <Override PartName="/ppt/slides/slide2054.xml" ContentType="application/vnd.openxmlformats-officedocument.presentationml.slide+xml"/>
  <Override PartName="/ppt/slides/slide2055.xml" ContentType="application/vnd.openxmlformats-officedocument.presentationml.slide+xml"/>
  <Override PartName="/ppt/slides/slide2056.xml" ContentType="application/vnd.openxmlformats-officedocument.presentationml.slide+xml"/>
  <Override PartName="/ppt/slides/slide2057.xml" ContentType="application/vnd.openxmlformats-officedocument.presentationml.slide+xml"/>
  <Override PartName="/ppt/slides/slide2058.xml" ContentType="application/vnd.openxmlformats-officedocument.presentationml.slide+xml"/>
  <Override PartName="/ppt/slides/slide2059.xml" ContentType="application/vnd.openxmlformats-officedocument.presentationml.slide+xml"/>
  <Override PartName="/ppt/slides/slide2060.xml" ContentType="application/vnd.openxmlformats-officedocument.presentationml.slide+xml"/>
  <Override PartName="/ppt/slides/slide2061.xml" ContentType="application/vnd.openxmlformats-officedocument.presentationml.slide+xml"/>
  <Override PartName="/ppt/slides/slide2062.xml" ContentType="application/vnd.openxmlformats-officedocument.presentationml.slide+xml"/>
  <Override PartName="/ppt/slides/slide2063.xml" ContentType="application/vnd.openxmlformats-officedocument.presentationml.slide+xml"/>
  <Override PartName="/ppt/slides/slide2064.xml" ContentType="application/vnd.openxmlformats-officedocument.presentationml.slide+xml"/>
  <Override PartName="/ppt/slides/slide2065.xml" ContentType="application/vnd.openxmlformats-officedocument.presentationml.slide+xml"/>
  <Override PartName="/ppt/slides/slide2066.xml" ContentType="application/vnd.openxmlformats-officedocument.presentationml.slide+xml"/>
  <Override PartName="/ppt/slides/slide2067.xml" ContentType="application/vnd.openxmlformats-officedocument.presentationml.slide+xml"/>
  <Override PartName="/ppt/slides/slide2068.xml" ContentType="application/vnd.openxmlformats-officedocument.presentationml.slide+xml"/>
  <Override PartName="/ppt/slides/slide2069.xml" ContentType="application/vnd.openxmlformats-officedocument.presentationml.slide+xml"/>
  <Override PartName="/ppt/slides/slide2070.xml" ContentType="application/vnd.openxmlformats-officedocument.presentationml.slide+xml"/>
  <Override PartName="/ppt/slides/slide2071.xml" ContentType="application/vnd.openxmlformats-officedocument.presentationml.slide+xml"/>
  <Override PartName="/ppt/slides/slide2072.xml" ContentType="application/vnd.openxmlformats-officedocument.presentationml.slide+xml"/>
  <Override PartName="/ppt/slides/slide2073.xml" ContentType="application/vnd.openxmlformats-officedocument.presentationml.slide+xml"/>
  <Override PartName="/ppt/slides/slide2074.xml" ContentType="application/vnd.openxmlformats-officedocument.presentationml.slide+xml"/>
  <Override PartName="/ppt/slides/slide2075.xml" ContentType="application/vnd.openxmlformats-officedocument.presentationml.slide+xml"/>
  <Override PartName="/ppt/slides/slide2076.xml" ContentType="application/vnd.openxmlformats-officedocument.presentationml.slide+xml"/>
  <Override PartName="/ppt/slides/slide2077.xml" ContentType="application/vnd.openxmlformats-officedocument.presentationml.slide+xml"/>
  <Override PartName="/ppt/slides/slide2078.xml" ContentType="application/vnd.openxmlformats-officedocument.presentationml.slide+xml"/>
  <Override PartName="/ppt/slides/slide2079.xml" ContentType="application/vnd.openxmlformats-officedocument.presentationml.slide+xml"/>
  <Override PartName="/ppt/slides/slide2080.xml" ContentType="application/vnd.openxmlformats-officedocument.presentationml.slide+xml"/>
  <Override PartName="/ppt/slides/slide2081.xml" ContentType="application/vnd.openxmlformats-officedocument.presentationml.slide+xml"/>
  <Override PartName="/ppt/slides/slide2082.xml" ContentType="application/vnd.openxmlformats-officedocument.presentationml.slide+xml"/>
  <Override PartName="/ppt/slides/slide2083.xml" ContentType="application/vnd.openxmlformats-officedocument.presentationml.slide+xml"/>
  <Override PartName="/ppt/slides/slide2084.xml" ContentType="application/vnd.openxmlformats-officedocument.presentationml.slide+xml"/>
  <Override PartName="/ppt/slides/slide2085.xml" ContentType="application/vnd.openxmlformats-officedocument.presentationml.slide+xml"/>
  <Override PartName="/ppt/slides/slide2086.xml" ContentType="application/vnd.openxmlformats-officedocument.presentationml.slide+xml"/>
  <Override PartName="/ppt/slides/slide2087.xml" ContentType="application/vnd.openxmlformats-officedocument.presentationml.slide+xml"/>
  <Override PartName="/ppt/slides/slide2088.xml" ContentType="application/vnd.openxmlformats-officedocument.presentationml.slide+xml"/>
  <Override PartName="/ppt/slides/slide2089.xml" ContentType="application/vnd.openxmlformats-officedocument.presentationml.slide+xml"/>
  <Override PartName="/ppt/slides/slide2090.xml" ContentType="application/vnd.openxmlformats-officedocument.presentationml.slide+xml"/>
  <Override PartName="/ppt/slides/slide2091.xml" ContentType="application/vnd.openxmlformats-officedocument.presentationml.slide+xml"/>
  <Override PartName="/ppt/slides/slide2092.xml" ContentType="application/vnd.openxmlformats-officedocument.presentationml.slide+xml"/>
  <Override PartName="/ppt/slides/slide2093.xml" ContentType="application/vnd.openxmlformats-officedocument.presentationml.slide+xml"/>
  <Override PartName="/ppt/slides/slide2094.xml" ContentType="application/vnd.openxmlformats-officedocument.presentationml.slide+xml"/>
  <Override PartName="/ppt/slides/slide2095.xml" ContentType="application/vnd.openxmlformats-officedocument.presentationml.slide+xml"/>
  <Override PartName="/ppt/slides/slide2096.xml" ContentType="application/vnd.openxmlformats-officedocument.presentationml.slide+xml"/>
  <Override PartName="/ppt/slides/slide2097.xml" ContentType="application/vnd.openxmlformats-officedocument.presentationml.slide+xml"/>
  <Override PartName="/ppt/slides/slide2098.xml" ContentType="application/vnd.openxmlformats-officedocument.presentationml.slide+xml"/>
  <Override PartName="/ppt/slides/slide2099.xml" ContentType="application/vnd.openxmlformats-officedocument.presentationml.slide+xml"/>
  <Override PartName="/ppt/slides/slide2100.xml" ContentType="application/vnd.openxmlformats-officedocument.presentationml.slide+xml"/>
  <Override PartName="/ppt/slides/slide2101.xml" ContentType="application/vnd.openxmlformats-officedocument.presentationml.slide+xml"/>
  <Override PartName="/ppt/slides/slide2102.xml" ContentType="application/vnd.openxmlformats-officedocument.presentationml.slide+xml"/>
  <Override PartName="/ppt/slides/slide2103.xml" ContentType="application/vnd.openxmlformats-officedocument.presentationml.slide+xml"/>
  <Override PartName="/ppt/slides/slide2104.xml" ContentType="application/vnd.openxmlformats-officedocument.presentationml.slide+xml"/>
  <Override PartName="/ppt/slides/slide2105.xml" ContentType="application/vnd.openxmlformats-officedocument.presentationml.slide+xml"/>
  <Override PartName="/ppt/slides/slide2106.xml" ContentType="application/vnd.openxmlformats-officedocument.presentationml.slide+xml"/>
  <Override PartName="/ppt/slides/slide2107.xml" ContentType="application/vnd.openxmlformats-officedocument.presentationml.slide+xml"/>
  <Override PartName="/ppt/slides/slide2108.xml" ContentType="application/vnd.openxmlformats-officedocument.presentationml.slide+xml"/>
  <Override PartName="/ppt/slides/slide2109.xml" ContentType="application/vnd.openxmlformats-officedocument.presentationml.slide+xml"/>
  <Override PartName="/ppt/slides/slide2110.xml" ContentType="application/vnd.openxmlformats-officedocument.presentationml.slide+xml"/>
  <Override PartName="/ppt/slides/slide2111.xml" ContentType="application/vnd.openxmlformats-officedocument.presentationml.slide+xml"/>
  <Override PartName="/ppt/slides/slide2112.xml" ContentType="application/vnd.openxmlformats-officedocument.presentationml.slide+xml"/>
  <Override PartName="/ppt/slides/slide2113.xml" ContentType="application/vnd.openxmlformats-officedocument.presentationml.slide+xml"/>
  <Override PartName="/ppt/slides/slide2114.xml" ContentType="application/vnd.openxmlformats-officedocument.presentationml.slide+xml"/>
  <Override PartName="/ppt/slides/slide2115.xml" ContentType="application/vnd.openxmlformats-officedocument.presentationml.slide+xml"/>
  <Override PartName="/ppt/slides/slide2116.xml" ContentType="application/vnd.openxmlformats-officedocument.presentationml.slide+xml"/>
  <Override PartName="/ppt/slides/slide2117.xml" ContentType="application/vnd.openxmlformats-officedocument.presentationml.slide+xml"/>
  <Override PartName="/ppt/slides/slide2118.xml" ContentType="application/vnd.openxmlformats-officedocument.presentationml.slide+xml"/>
  <Override PartName="/ppt/slides/slide2119.xml" ContentType="application/vnd.openxmlformats-officedocument.presentationml.slide+xml"/>
  <Override PartName="/ppt/slides/slide2120.xml" ContentType="application/vnd.openxmlformats-officedocument.presentationml.slide+xml"/>
  <Override PartName="/ppt/slides/slide2121.xml" ContentType="application/vnd.openxmlformats-officedocument.presentationml.slide+xml"/>
  <Override PartName="/ppt/slides/slide2122.xml" ContentType="application/vnd.openxmlformats-officedocument.presentationml.slide+xml"/>
  <Override PartName="/ppt/slides/slide2123.xml" ContentType="application/vnd.openxmlformats-officedocument.presentationml.slide+xml"/>
  <Override PartName="/ppt/slides/slide2124.xml" ContentType="application/vnd.openxmlformats-officedocument.presentationml.slide+xml"/>
  <Override PartName="/ppt/slides/slide2125.xml" ContentType="application/vnd.openxmlformats-officedocument.presentationml.slide+xml"/>
  <Override PartName="/ppt/slides/slide2126.xml" ContentType="application/vnd.openxmlformats-officedocument.presentationml.slide+xml"/>
  <Override PartName="/ppt/slides/slide2127.xml" ContentType="application/vnd.openxmlformats-officedocument.presentationml.slide+xml"/>
  <Override PartName="/ppt/slides/slide2128.xml" ContentType="application/vnd.openxmlformats-officedocument.presentationml.slide+xml"/>
  <Override PartName="/ppt/slides/slide2129.xml" ContentType="application/vnd.openxmlformats-officedocument.presentationml.slide+xml"/>
  <Override PartName="/ppt/slides/slide2130.xml" ContentType="application/vnd.openxmlformats-officedocument.presentationml.slide+xml"/>
  <Override PartName="/ppt/slides/slide2131.xml" ContentType="application/vnd.openxmlformats-officedocument.presentationml.slide+xml"/>
  <Override PartName="/ppt/slides/slide2132.xml" ContentType="application/vnd.openxmlformats-officedocument.presentationml.slide+xml"/>
  <Override PartName="/ppt/slides/slide2133.xml" ContentType="application/vnd.openxmlformats-officedocument.presentationml.slide+xml"/>
  <Override PartName="/ppt/slides/slide2134.xml" ContentType="application/vnd.openxmlformats-officedocument.presentationml.slide+xml"/>
  <Override PartName="/ppt/slides/slide2135.xml" ContentType="application/vnd.openxmlformats-officedocument.presentationml.slide+xml"/>
  <Override PartName="/ppt/slides/slide2136.xml" ContentType="application/vnd.openxmlformats-officedocument.presentationml.slide+xml"/>
  <Override PartName="/ppt/slides/slide2137.xml" ContentType="application/vnd.openxmlformats-officedocument.presentationml.slide+xml"/>
  <Override PartName="/ppt/slides/slide2138.xml" ContentType="application/vnd.openxmlformats-officedocument.presentationml.slide+xml"/>
  <Override PartName="/ppt/slides/slide2139.xml" ContentType="application/vnd.openxmlformats-officedocument.presentationml.slide+xml"/>
  <Override PartName="/ppt/slides/slide2140.xml" ContentType="application/vnd.openxmlformats-officedocument.presentationml.slide+xml"/>
  <Override PartName="/ppt/slides/slide2141.xml" ContentType="application/vnd.openxmlformats-officedocument.presentationml.slide+xml"/>
  <Override PartName="/ppt/slides/slide2142.xml" ContentType="application/vnd.openxmlformats-officedocument.presentationml.slide+xml"/>
  <Override PartName="/ppt/slides/slide2143.xml" ContentType="application/vnd.openxmlformats-officedocument.presentationml.slide+xml"/>
  <Override PartName="/ppt/slides/slide2144.xml" ContentType="application/vnd.openxmlformats-officedocument.presentationml.slide+xml"/>
  <Override PartName="/ppt/slides/slide2145.xml" ContentType="application/vnd.openxmlformats-officedocument.presentationml.slide+xml"/>
  <Override PartName="/ppt/slides/slide2146.xml" ContentType="application/vnd.openxmlformats-officedocument.presentationml.slide+xml"/>
  <Override PartName="/ppt/slides/slide2147.xml" ContentType="application/vnd.openxmlformats-officedocument.presentationml.slide+xml"/>
  <Override PartName="/ppt/slides/slide2148.xml" ContentType="application/vnd.openxmlformats-officedocument.presentationml.slide+xml"/>
  <Override PartName="/ppt/slides/slide2149.xml" ContentType="application/vnd.openxmlformats-officedocument.presentationml.slide+xml"/>
  <Override PartName="/ppt/slides/slide2150.xml" ContentType="application/vnd.openxmlformats-officedocument.presentationml.slide+xml"/>
  <Override PartName="/ppt/slides/slide2151.xml" ContentType="application/vnd.openxmlformats-officedocument.presentationml.slide+xml"/>
  <Override PartName="/ppt/slides/slide2152.xml" ContentType="application/vnd.openxmlformats-officedocument.presentationml.slide+xml"/>
  <Override PartName="/ppt/slides/slide2153.xml" ContentType="application/vnd.openxmlformats-officedocument.presentationml.slide+xml"/>
  <Override PartName="/ppt/slides/slide2154.xml" ContentType="application/vnd.openxmlformats-officedocument.presentationml.slide+xml"/>
  <Override PartName="/ppt/slides/slide2155.xml" ContentType="application/vnd.openxmlformats-officedocument.presentationml.slide+xml"/>
  <Override PartName="/ppt/slides/slide2156.xml" ContentType="application/vnd.openxmlformats-officedocument.presentationml.slide+xml"/>
  <Override PartName="/ppt/slides/slide2157.xml" ContentType="application/vnd.openxmlformats-officedocument.presentationml.slide+xml"/>
  <Override PartName="/ppt/slides/slide2158.xml" ContentType="application/vnd.openxmlformats-officedocument.presentationml.slide+xml"/>
  <Override PartName="/ppt/slides/slide2159.xml" ContentType="application/vnd.openxmlformats-officedocument.presentationml.slide+xml"/>
  <Override PartName="/ppt/slides/slide2160.xml" ContentType="application/vnd.openxmlformats-officedocument.presentationml.slide+xml"/>
  <Override PartName="/ppt/slides/slide2161.xml" ContentType="application/vnd.openxmlformats-officedocument.presentationml.slide+xml"/>
  <Override PartName="/ppt/slides/slide2162.xml" ContentType="application/vnd.openxmlformats-officedocument.presentationml.slide+xml"/>
  <Override PartName="/ppt/slides/slide2163.xml" ContentType="application/vnd.openxmlformats-officedocument.presentationml.slide+xml"/>
  <Override PartName="/ppt/slides/slide2164.xml" ContentType="application/vnd.openxmlformats-officedocument.presentationml.slide+xml"/>
  <Override PartName="/ppt/slides/slide2165.xml" ContentType="application/vnd.openxmlformats-officedocument.presentationml.slide+xml"/>
  <Override PartName="/ppt/slides/slide2166.xml" ContentType="application/vnd.openxmlformats-officedocument.presentationml.slide+xml"/>
  <Override PartName="/ppt/slides/slide2167.xml" ContentType="application/vnd.openxmlformats-officedocument.presentationml.slide+xml"/>
  <Override PartName="/ppt/slides/slide2168.xml" ContentType="application/vnd.openxmlformats-officedocument.presentationml.slide+xml"/>
  <Override PartName="/ppt/slides/slide2169.xml" ContentType="application/vnd.openxmlformats-officedocument.presentationml.slide+xml"/>
  <Override PartName="/ppt/slides/slide2170.xml" ContentType="application/vnd.openxmlformats-officedocument.presentationml.slide+xml"/>
  <Override PartName="/ppt/slides/slide2171.xml" ContentType="application/vnd.openxmlformats-officedocument.presentationml.slide+xml"/>
  <Override PartName="/ppt/slides/slide2172.xml" ContentType="application/vnd.openxmlformats-officedocument.presentationml.slide+xml"/>
  <Override PartName="/ppt/slides/slide2173.xml" ContentType="application/vnd.openxmlformats-officedocument.presentationml.slide+xml"/>
  <Override PartName="/ppt/slides/slide2174.xml" ContentType="application/vnd.openxmlformats-officedocument.presentationml.slide+xml"/>
  <Override PartName="/ppt/slides/slide2175.xml" ContentType="application/vnd.openxmlformats-officedocument.presentationml.slide+xml"/>
  <Override PartName="/ppt/slides/slide2176.xml" ContentType="application/vnd.openxmlformats-officedocument.presentationml.slide+xml"/>
  <Override PartName="/ppt/slides/slide2177.xml" ContentType="application/vnd.openxmlformats-officedocument.presentationml.slide+xml"/>
  <Override PartName="/ppt/slides/slide2178.xml" ContentType="application/vnd.openxmlformats-officedocument.presentationml.slide+xml"/>
  <Override PartName="/ppt/slides/slide2179.xml" ContentType="application/vnd.openxmlformats-officedocument.presentationml.slide+xml"/>
  <Override PartName="/ppt/slides/slide2180.xml" ContentType="application/vnd.openxmlformats-officedocument.presentationml.slide+xml"/>
  <Override PartName="/ppt/slides/slide2181.xml" ContentType="application/vnd.openxmlformats-officedocument.presentationml.slide+xml"/>
  <Override PartName="/ppt/slides/slide2182.xml" ContentType="application/vnd.openxmlformats-officedocument.presentationml.slide+xml"/>
  <Override PartName="/ppt/slides/slide2183.xml" ContentType="application/vnd.openxmlformats-officedocument.presentationml.slide+xml"/>
  <Override PartName="/ppt/slides/slide2184.xml" ContentType="application/vnd.openxmlformats-officedocument.presentationml.slide+xml"/>
  <Override PartName="/ppt/slides/slide2185.xml" ContentType="application/vnd.openxmlformats-officedocument.presentationml.slide+xml"/>
  <Override PartName="/ppt/slides/slide2186.xml" ContentType="application/vnd.openxmlformats-officedocument.presentationml.slide+xml"/>
  <Override PartName="/ppt/slides/slide2187.xml" ContentType="application/vnd.openxmlformats-officedocument.presentationml.slide+xml"/>
  <Override PartName="/ppt/slides/slide2188.xml" ContentType="application/vnd.openxmlformats-officedocument.presentationml.slide+xml"/>
  <Override PartName="/ppt/slides/slide2189.xml" ContentType="application/vnd.openxmlformats-officedocument.presentationml.slide+xml"/>
  <Override PartName="/ppt/slides/slide2190.xml" ContentType="application/vnd.openxmlformats-officedocument.presentationml.slide+xml"/>
  <Override PartName="/ppt/slides/slide2191.xml" ContentType="application/vnd.openxmlformats-officedocument.presentationml.slide+xml"/>
  <Override PartName="/ppt/slides/slide2192.xml" ContentType="application/vnd.openxmlformats-officedocument.presentationml.slide+xml"/>
  <Override PartName="/ppt/slides/slide2193.xml" ContentType="application/vnd.openxmlformats-officedocument.presentationml.slide+xml"/>
  <Override PartName="/ppt/slides/slide2194.xml" ContentType="application/vnd.openxmlformats-officedocument.presentationml.slide+xml"/>
  <Override PartName="/ppt/slides/slide2195.xml" ContentType="application/vnd.openxmlformats-officedocument.presentationml.slide+xml"/>
  <Override PartName="/ppt/slides/slide2196.xml" ContentType="application/vnd.openxmlformats-officedocument.presentationml.slide+xml"/>
  <Override PartName="/ppt/slides/slide2197.xml" ContentType="application/vnd.openxmlformats-officedocument.presentationml.slide+xml"/>
  <Override PartName="/ppt/slides/slide2198.xml" ContentType="application/vnd.openxmlformats-officedocument.presentationml.slide+xml"/>
  <Override PartName="/ppt/slides/slide2199.xml" ContentType="application/vnd.openxmlformats-officedocument.presentationml.slide+xml"/>
  <Override PartName="/ppt/slides/slide2200.xml" ContentType="application/vnd.openxmlformats-officedocument.presentationml.slide+xml"/>
  <Override PartName="/ppt/slides/slide2201.xml" ContentType="application/vnd.openxmlformats-officedocument.presentationml.slide+xml"/>
  <Override PartName="/ppt/slides/slide2202.xml" ContentType="application/vnd.openxmlformats-officedocument.presentationml.slide+xml"/>
  <Override PartName="/ppt/slides/slide2203.xml" ContentType="application/vnd.openxmlformats-officedocument.presentationml.slide+xml"/>
  <Override PartName="/ppt/slides/slide2204.xml" ContentType="application/vnd.openxmlformats-officedocument.presentationml.slide+xml"/>
  <Override PartName="/ppt/slides/slide2205.xml" ContentType="application/vnd.openxmlformats-officedocument.presentationml.slide+xml"/>
  <Override PartName="/ppt/slides/slide2206.xml" ContentType="application/vnd.openxmlformats-officedocument.presentationml.slide+xml"/>
  <Override PartName="/ppt/slides/slide2207.xml" ContentType="application/vnd.openxmlformats-officedocument.presentationml.slide+xml"/>
  <Override PartName="/ppt/slides/slide2208.xml" ContentType="application/vnd.openxmlformats-officedocument.presentationml.slide+xml"/>
  <Override PartName="/ppt/slides/slide2209.xml" ContentType="application/vnd.openxmlformats-officedocument.presentationml.slide+xml"/>
  <Override PartName="/ppt/slides/slide2210.xml" ContentType="application/vnd.openxmlformats-officedocument.presentationml.slide+xml"/>
  <Override PartName="/ppt/slides/slide2211.xml" ContentType="application/vnd.openxmlformats-officedocument.presentationml.slide+xml"/>
  <Override PartName="/ppt/slides/slide2212.xml" ContentType="application/vnd.openxmlformats-officedocument.presentationml.slide+xml"/>
  <Override PartName="/ppt/slides/slide2213.xml" ContentType="application/vnd.openxmlformats-officedocument.presentationml.slide+xml"/>
  <Override PartName="/ppt/slides/slide2214.xml" ContentType="application/vnd.openxmlformats-officedocument.presentationml.slide+xml"/>
  <Override PartName="/ppt/slides/slide2215.xml" ContentType="application/vnd.openxmlformats-officedocument.presentationml.slide+xml"/>
  <Override PartName="/ppt/slides/slide2216.xml" ContentType="application/vnd.openxmlformats-officedocument.presentationml.slide+xml"/>
  <Override PartName="/ppt/slides/slide2217.xml" ContentType="application/vnd.openxmlformats-officedocument.presentationml.slide+xml"/>
  <Override PartName="/ppt/slides/slide2218.xml" ContentType="application/vnd.openxmlformats-officedocument.presentationml.slide+xml"/>
  <Override PartName="/ppt/slides/slide2219.xml" ContentType="application/vnd.openxmlformats-officedocument.presentationml.slide+xml"/>
  <Override PartName="/ppt/slides/slide2220.xml" ContentType="application/vnd.openxmlformats-officedocument.presentationml.slide+xml"/>
  <Override PartName="/ppt/slides/slide2221.xml" ContentType="application/vnd.openxmlformats-officedocument.presentationml.slide+xml"/>
  <Override PartName="/ppt/slides/slide2222.xml" ContentType="application/vnd.openxmlformats-officedocument.presentationml.slide+xml"/>
  <Override PartName="/ppt/slides/slide2223.xml" ContentType="application/vnd.openxmlformats-officedocument.presentationml.slide+xml"/>
  <Override PartName="/ppt/slides/slide2224.xml" ContentType="application/vnd.openxmlformats-officedocument.presentationml.slide+xml"/>
  <Override PartName="/ppt/slides/slide2225.xml" ContentType="application/vnd.openxmlformats-officedocument.presentationml.slide+xml"/>
  <Override PartName="/ppt/slides/slide2226.xml" ContentType="application/vnd.openxmlformats-officedocument.presentationml.slide+xml"/>
  <Override PartName="/ppt/slides/slide2227.xml" ContentType="application/vnd.openxmlformats-officedocument.presentationml.slide+xml"/>
  <Override PartName="/ppt/slides/slide2228.xml" ContentType="application/vnd.openxmlformats-officedocument.presentationml.slide+xml"/>
  <Override PartName="/ppt/slides/slide2229.xml" ContentType="application/vnd.openxmlformats-officedocument.presentationml.slide+xml"/>
  <Override PartName="/ppt/slides/slide2230.xml" ContentType="application/vnd.openxmlformats-officedocument.presentationml.slide+xml"/>
  <Override PartName="/ppt/slides/slide2231.xml" ContentType="application/vnd.openxmlformats-officedocument.presentationml.slide+xml"/>
  <Override PartName="/ppt/slides/slide2232.xml" ContentType="application/vnd.openxmlformats-officedocument.presentationml.slide+xml"/>
  <Override PartName="/ppt/slides/slide2233.xml" ContentType="application/vnd.openxmlformats-officedocument.presentationml.slide+xml"/>
  <Override PartName="/ppt/slides/slide2234.xml" ContentType="application/vnd.openxmlformats-officedocument.presentationml.slide+xml"/>
  <Override PartName="/ppt/slides/slide2235.xml" ContentType="application/vnd.openxmlformats-officedocument.presentationml.slide+xml"/>
  <Override PartName="/ppt/slides/slide2236.xml" ContentType="application/vnd.openxmlformats-officedocument.presentationml.slide+xml"/>
  <Override PartName="/ppt/slides/slide2237.xml" ContentType="application/vnd.openxmlformats-officedocument.presentationml.slide+xml"/>
  <Override PartName="/ppt/slides/slide2238.xml" ContentType="application/vnd.openxmlformats-officedocument.presentationml.slide+xml"/>
  <Override PartName="/ppt/slides/slide2239.xml" ContentType="application/vnd.openxmlformats-officedocument.presentationml.slide+xml"/>
  <Override PartName="/ppt/slides/slide2240.xml" ContentType="application/vnd.openxmlformats-officedocument.presentationml.slide+xml"/>
  <Override PartName="/ppt/slides/slide2241.xml" ContentType="application/vnd.openxmlformats-officedocument.presentationml.slide+xml"/>
  <Override PartName="/ppt/slides/slide2242.xml" ContentType="application/vnd.openxmlformats-officedocument.presentationml.slide+xml"/>
  <Override PartName="/ppt/slides/slide2243.xml" ContentType="application/vnd.openxmlformats-officedocument.presentationml.slide+xml"/>
  <Override PartName="/ppt/slides/slide2244.xml" ContentType="application/vnd.openxmlformats-officedocument.presentationml.slide+xml"/>
  <Override PartName="/ppt/slides/slide2245.xml" ContentType="application/vnd.openxmlformats-officedocument.presentationml.slide+xml"/>
  <Override PartName="/ppt/slides/slide2246.xml" ContentType="application/vnd.openxmlformats-officedocument.presentationml.slide+xml"/>
  <Override PartName="/ppt/slides/slide2247.xml" ContentType="application/vnd.openxmlformats-officedocument.presentationml.slide+xml"/>
  <Override PartName="/ppt/slides/slide2248.xml" ContentType="application/vnd.openxmlformats-officedocument.presentationml.slide+xml"/>
  <Override PartName="/ppt/slides/slide2249.xml" ContentType="application/vnd.openxmlformats-officedocument.presentationml.slide+xml"/>
  <Override PartName="/ppt/slides/slide2250.xml" ContentType="application/vnd.openxmlformats-officedocument.presentationml.slide+xml"/>
  <Override PartName="/ppt/slides/slide2251.xml" ContentType="application/vnd.openxmlformats-officedocument.presentationml.slide+xml"/>
  <Override PartName="/ppt/slides/slide2252.xml" ContentType="application/vnd.openxmlformats-officedocument.presentationml.slide+xml"/>
  <Override PartName="/ppt/slides/slide2253.xml" ContentType="application/vnd.openxmlformats-officedocument.presentationml.slide+xml"/>
  <Override PartName="/ppt/slides/slide2254.xml" ContentType="application/vnd.openxmlformats-officedocument.presentationml.slide+xml"/>
  <Override PartName="/ppt/slides/slide2255.xml" ContentType="application/vnd.openxmlformats-officedocument.presentationml.slide+xml"/>
  <Override PartName="/ppt/slides/slide2256.xml" ContentType="application/vnd.openxmlformats-officedocument.presentationml.slide+xml"/>
  <Override PartName="/ppt/slides/slide2257.xml" ContentType="application/vnd.openxmlformats-officedocument.presentationml.slide+xml"/>
  <Override PartName="/ppt/slides/slide2258.xml" ContentType="application/vnd.openxmlformats-officedocument.presentationml.slide+xml"/>
  <Override PartName="/ppt/slides/slide2259.xml" ContentType="application/vnd.openxmlformats-officedocument.presentationml.slide+xml"/>
  <Override PartName="/ppt/slides/slide2260.xml" ContentType="application/vnd.openxmlformats-officedocument.presentationml.slide+xml"/>
  <Override PartName="/ppt/slides/slide2261.xml" ContentType="application/vnd.openxmlformats-officedocument.presentationml.slide+xml"/>
  <Override PartName="/ppt/slides/slide2262.xml" ContentType="application/vnd.openxmlformats-officedocument.presentationml.slide+xml"/>
  <Override PartName="/ppt/slides/slide2263.xml" ContentType="application/vnd.openxmlformats-officedocument.presentationml.slide+xml"/>
  <Override PartName="/ppt/slides/slide2264.xml" ContentType="application/vnd.openxmlformats-officedocument.presentationml.slide+xml"/>
  <Override PartName="/ppt/slides/slide2265.xml" ContentType="application/vnd.openxmlformats-officedocument.presentationml.slide+xml"/>
  <Override PartName="/ppt/slides/slide2266.xml" ContentType="application/vnd.openxmlformats-officedocument.presentationml.slide+xml"/>
  <Override PartName="/ppt/slides/slide2267.xml" ContentType="application/vnd.openxmlformats-officedocument.presentationml.slide+xml"/>
  <Override PartName="/ppt/slides/slide2268.xml" ContentType="application/vnd.openxmlformats-officedocument.presentationml.slide+xml"/>
  <Override PartName="/ppt/slides/slide2269.xml" ContentType="application/vnd.openxmlformats-officedocument.presentationml.slide+xml"/>
  <Override PartName="/ppt/slides/slide2270.xml" ContentType="application/vnd.openxmlformats-officedocument.presentationml.slide+xml"/>
  <Override PartName="/ppt/slides/slide2271.xml" ContentType="application/vnd.openxmlformats-officedocument.presentationml.slide+xml"/>
  <Override PartName="/ppt/slides/slide2272.xml" ContentType="application/vnd.openxmlformats-officedocument.presentationml.slide+xml"/>
  <Override PartName="/ppt/slides/slide2273.xml" ContentType="application/vnd.openxmlformats-officedocument.presentationml.slide+xml"/>
  <Override PartName="/ppt/slides/slide2274.xml" ContentType="application/vnd.openxmlformats-officedocument.presentationml.slide+xml"/>
  <Override PartName="/ppt/slides/slide2275.xml" ContentType="application/vnd.openxmlformats-officedocument.presentationml.slide+xml"/>
  <Override PartName="/ppt/slides/slide2276.xml" ContentType="application/vnd.openxmlformats-officedocument.presentationml.slide+xml"/>
  <Override PartName="/ppt/slides/slide2277.xml" ContentType="application/vnd.openxmlformats-officedocument.presentationml.slide+xml"/>
  <Override PartName="/ppt/slides/slide2278.xml" ContentType="application/vnd.openxmlformats-officedocument.presentationml.slide+xml"/>
  <Override PartName="/ppt/slides/slide2279.xml" ContentType="application/vnd.openxmlformats-officedocument.presentationml.slide+xml"/>
  <Override PartName="/ppt/slides/slide2280.xml" ContentType="application/vnd.openxmlformats-officedocument.presentationml.slide+xml"/>
  <Override PartName="/ppt/slides/slide2281.xml" ContentType="application/vnd.openxmlformats-officedocument.presentationml.slide+xml"/>
  <Override PartName="/ppt/slides/slide2282.xml" ContentType="application/vnd.openxmlformats-officedocument.presentationml.slide+xml"/>
  <Override PartName="/ppt/slides/slide2283.xml" ContentType="application/vnd.openxmlformats-officedocument.presentationml.slide+xml"/>
  <Override PartName="/ppt/slides/slide2284.xml" ContentType="application/vnd.openxmlformats-officedocument.presentationml.slide+xml"/>
  <Override PartName="/ppt/slides/slide2285.xml" ContentType="application/vnd.openxmlformats-officedocument.presentationml.slide+xml"/>
  <Override PartName="/ppt/slides/slide2286.xml" ContentType="application/vnd.openxmlformats-officedocument.presentationml.slide+xml"/>
  <Override PartName="/ppt/slides/slide2287.xml" ContentType="application/vnd.openxmlformats-officedocument.presentationml.slide+xml"/>
  <Override PartName="/ppt/slides/slide2288.xml" ContentType="application/vnd.openxmlformats-officedocument.presentationml.slide+xml"/>
  <Override PartName="/ppt/slides/slide2289.xml" ContentType="application/vnd.openxmlformats-officedocument.presentationml.slide+xml"/>
  <Override PartName="/ppt/slides/slide2290.xml" ContentType="application/vnd.openxmlformats-officedocument.presentationml.slide+xml"/>
  <Override PartName="/ppt/slides/slide2291.xml" ContentType="application/vnd.openxmlformats-officedocument.presentationml.slide+xml"/>
  <Override PartName="/ppt/slides/slide2292.xml" ContentType="application/vnd.openxmlformats-officedocument.presentationml.slide+xml"/>
  <Override PartName="/ppt/slides/slide2293.xml" ContentType="application/vnd.openxmlformats-officedocument.presentationml.slide+xml"/>
  <Override PartName="/ppt/slides/slide2294.xml" ContentType="application/vnd.openxmlformats-officedocument.presentationml.slide+xml"/>
  <Override PartName="/ppt/slides/slide2295.xml" ContentType="application/vnd.openxmlformats-officedocument.presentationml.slide+xml"/>
  <Override PartName="/ppt/slides/slide2296.xml" ContentType="application/vnd.openxmlformats-officedocument.presentationml.slide+xml"/>
  <Override PartName="/ppt/slides/slide2297.xml" ContentType="application/vnd.openxmlformats-officedocument.presentationml.slide+xml"/>
  <Override PartName="/ppt/slides/slide2298.xml" ContentType="application/vnd.openxmlformats-officedocument.presentationml.slide+xml"/>
  <Override PartName="/ppt/slides/slide2299.xml" ContentType="application/vnd.openxmlformats-officedocument.presentationml.slide+xml"/>
  <Override PartName="/ppt/slides/slide2300.xml" ContentType="application/vnd.openxmlformats-officedocument.presentationml.slide+xml"/>
  <Override PartName="/ppt/slides/slide2301.xml" ContentType="application/vnd.openxmlformats-officedocument.presentationml.slide+xml"/>
  <Override PartName="/ppt/slides/slide2302.xml" ContentType="application/vnd.openxmlformats-officedocument.presentationml.slide+xml"/>
  <Override PartName="/ppt/slides/slide2303.xml" ContentType="application/vnd.openxmlformats-officedocument.presentationml.slide+xml"/>
  <Override PartName="/ppt/slides/slide2304.xml" ContentType="application/vnd.openxmlformats-officedocument.presentationml.slide+xml"/>
  <Override PartName="/ppt/slides/slide2305.xml" ContentType="application/vnd.openxmlformats-officedocument.presentationml.slide+xml"/>
  <Override PartName="/ppt/slides/slide2306.xml" ContentType="application/vnd.openxmlformats-officedocument.presentationml.slide+xml"/>
  <Override PartName="/ppt/slides/slide2307.xml" ContentType="application/vnd.openxmlformats-officedocument.presentationml.slide+xml"/>
  <Override PartName="/ppt/slides/slide2308.xml" ContentType="application/vnd.openxmlformats-officedocument.presentationml.slide+xml"/>
  <Override PartName="/ppt/slides/slide2309.xml" ContentType="application/vnd.openxmlformats-officedocument.presentationml.slide+xml"/>
  <Override PartName="/ppt/slides/slide2310.xml" ContentType="application/vnd.openxmlformats-officedocument.presentationml.slide+xml"/>
  <Override PartName="/ppt/slides/slide2311.xml" ContentType="application/vnd.openxmlformats-officedocument.presentationml.slide+xml"/>
  <Override PartName="/ppt/slides/slide2312.xml" ContentType="application/vnd.openxmlformats-officedocument.presentationml.slide+xml"/>
  <Override PartName="/ppt/slides/slide2313.xml" ContentType="application/vnd.openxmlformats-officedocument.presentationml.slide+xml"/>
  <Override PartName="/ppt/slides/slide2314.xml" ContentType="application/vnd.openxmlformats-officedocument.presentationml.slide+xml"/>
  <Override PartName="/ppt/slides/slide2315.xml" ContentType="application/vnd.openxmlformats-officedocument.presentationml.slide+xml"/>
  <Override PartName="/ppt/slides/slide2316.xml" ContentType="application/vnd.openxmlformats-officedocument.presentationml.slide+xml"/>
  <Override PartName="/ppt/slides/slide2317.xml" ContentType="application/vnd.openxmlformats-officedocument.presentationml.slide+xml"/>
  <Override PartName="/ppt/slides/slide2318.xml" ContentType="application/vnd.openxmlformats-officedocument.presentationml.slide+xml"/>
  <Override PartName="/ppt/slides/slide2319.xml" ContentType="application/vnd.openxmlformats-officedocument.presentationml.slide+xml"/>
  <Override PartName="/ppt/slides/slide2320.xml" ContentType="application/vnd.openxmlformats-officedocument.presentationml.slide+xml"/>
  <Override PartName="/ppt/slides/slide2321.xml" ContentType="application/vnd.openxmlformats-officedocument.presentationml.slide+xml"/>
  <Override PartName="/ppt/slides/slide2322.xml" ContentType="application/vnd.openxmlformats-officedocument.presentationml.slide+xml"/>
  <Override PartName="/ppt/slides/slide2323.xml" ContentType="application/vnd.openxmlformats-officedocument.presentationml.slide+xml"/>
  <Override PartName="/ppt/slides/slide2324.xml" ContentType="application/vnd.openxmlformats-officedocument.presentationml.slide+xml"/>
  <Override PartName="/ppt/slides/slide2325.xml" ContentType="application/vnd.openxmlformats-officedocument.presentationml.slide+xml"/>
  <Override PartName="/ppt/slides/slide2326.xml" ContentType="application/vnd.openxmlformats-officedocument.presentationml.slide+xml"/>
  <Override PartName="/ppt/slides/slide2327.xml" ContentType="application/vnd.openxmlformats-officedocument.presentationml.slide+xml"/>
  <Override PartName="/ppt/slides/slide2328.xml" ContentType="application/vnd.openxmlformats-officedocument.presentationml.slide+xml"/>
  <Override PartName="/ppt/slides/slide2329.xml" ContentType="application/vnd.openxmlformats-officedocument.presentationml.slide+xml"/>
  <Override PartName="/ppt/slides/slide2330.xml" ContentType="application/vnd.openxmlformats-officedocument.presentationml.slide+xml"/>
  <Override PartName="/ppt/slides/slide2331.xml" ContentType="application/vnd.openxmlformats-officedocument.presentationml.slide+xml"/>
  <Override PartName="/ppt/slides/slide2332.xml" ContentType="application/vnd.openxmlformats-officedocument.presentationml.slide+xml"/>
  <Override PartName="/ppt/slides/slide2333.xml" ContentType="application/vnd.openxmlformats-officedocument.presentationml.slide+xml"/>
  <Override PartName="/ppt/slides/slide2334.xml" ContentType="application/vnd.openxmlformats-officedocument.presentationml.slide+xml"/>
  <Override PartName="/ppt/slides/slide2335.xml" ContentType="application/vnd.openxmlformats-officedocument.presentationml.slide+xml"/>
  <Override PartName="/ppt/slides/slide2336.xml" ContentType="application/vnd.openxmlformats-officedocument.presentationml.slide+xml"/>
  <Override PartName="/ppt/slides/slide2337.xml" ContentType="application/vnd.openxmlformats-officedocument.presentationml.slide+xml"/>
  <Override PartName="/ppt/slides/slide2338.xml" ContentType="application/vnd.openxmlformats-officedocument.presentationml.slide+xml"/>
  <Override PartName="/ppt/slides/slide2339.xml" ContentType="application/vnd.openxmlformats-officedocument.presentationml.slide+xml"/>
  <Override PartName="/ppt/slides/slide2340.xml" ContentType="application/vnd.openxmlformats-officedocument.presentationml.slide+xml"/>
  <Override PartName="/ppt/slides/slide2341.xml" ContentType="application/vnd.openxmlformats-officedocument.presentationml.slide+xml"/>
  <Override PartName="/ppt/slides/slide2342.xml" ContentType="application/vnd.openxmlformats-officedocument.presentationml.slide+xml"/>
  <Override PartName="/ppt/slides/slide2343.xml" ContentType="application/vnd.openxmlformats-officedocument.presentationml.slide+xml"/>
  <Override PartName="/ppt/slides/slide2344.xml" ContentType="application/vnd.openxmlformats-officedocument.presentationml.slide+xml"/>
  <Override PartName="/ppt/slides/slide2345.xml" ContentType="application/vnd.openxmlformats-officedocument.presentationml.slide+xml"/>
  <Override PartName="/ppt/slides/slide2346.xml" ContentType="application/vnd.openxmlformats-officedocument.presentationml.slide+xml"/>
  <Override PartName="/ppt/slides/slide2347.xml" ContentType="application/vnd.openxmlformats-officedocument.presentationml.slide+xml"/>
  <Override PartName="/ppt/slides/slide2348.xml" ContentType="application/vnd.openxmlformats-officedocument.presentationml.slide+xml"/>
  <Override PartName="/ppt/slides/slide2349.xml" ContentType="application/vnd.openxmlformats-officedocument.presentationml.slide+xml"/>
  <Override PartName="/ppt/slides/slide2350.xml" ContentType="application/vnd.openxmlformats-officedocument.presentationml.slide+xml"/>
  <Override PartName="/ppt/slides/slide2351.xml" ContentType="application/vnd.openxmlformats-officedocument.presentationml.slide+xml"/>
  <Override PartName="/ppt/slides/slide2352.xml" ContentType="application/vnd.openxmlformats-officedocument.presentationml.slide+xml"/>
  <Override PartName="/ppt/slides/slide2353.xml" ContentType="application/vnd.openxmlformats-officedocument.presentationml.slide+xml"/>
  <Override PartName="/ppt/slides/slide2354.xml" ContentType="application/vnd.openxmlformats-officedocument.presentationml.slide+xml"/>
  <Override PartName="/ppt/slides/slide2355.xml" ContentType="application/vnd.openxmlformats-officedocument.presentationml.slide+xml"/>
  <Override PartName="/ppt/slides/slide2356.xml" ContentType="application/vnd.openxmlformats-officedocument.presentationml.slide+xml"/>
  <Override PartName="/ppt/slides/slide2357.xml" ContentType="application/vnd.openxmlformats-officedocument.presentationml.slide+xml"/>
  <Override PartName="/ppt/slides/slide2358.xml" ContentType="application/vnd.openxmlformats-officedocument.presentationml.slide+xml"/>
  <Override PartName="/ppt/slides/slide2359.xml" ContentType="application/vnd.openxmlformats-officedocument.presentationml.slide+xml"/>
  <Override PartName="/ppt/slides/slide2360.xml" ContentType="application/vnd.openxmlformats-officedocument.presentationml.slide+xml"/>
  <Override PartName="/ppt/slides/slide2361.xml" ContentType="application/vnd.openxmlformats-officedocument.presentationml.slide+xml"/>
  <Override PartName="/ppt/slides/slide2362.xml" ContentType="application/vnd.openxmlformats-officedocument.presentationml.slide+xml"/>
  <Override PartName="/ppt/slides/slide2363.xml" ContentType="application/vnd.openxmlformats-officedocument.presentationml.slide+xml"/>
  <Override PartName="/ppt/slides/slide2364.xml" ContentType="application/vnd.openxmlformats-officedocument.presentationml.slide+xml"/>
  <Override PartName="/ppt/slides/slide2365.xml" ContentType="application/vnd.openxmlformats-officedocument.presentationml.slide+xml"/>
  <Override PartName="/ppt/slides/slide2366.xml" ContentType="application/vnd.openxmlformats-officedocument.presentationml.slide+xml"/>
  <Override PartName="/ppt/slides/slide2367.xml" ContentType="application/vnd.openxmlformats-officedocument.presentationml.slide+xml"/>
  <Override PartName="/ppt/slides/slide2368.xml" ContentType="application/vnd.openxmlformats-officedocument.presentationml.slide+xml"/>
  <Override PartName="/ppt/slides/slide2369.xml" ContentType="application/vnd.openxmlformats-officedocument.presentationml.slide+xml"/>
  <Override PartName="/ppt/slides/slide2370.xml" ContentType="application/vnd.openxmlformats-officedocument.presentationml.slide+xml"/>
  <Override PartName="/ppt/slides/slide2371.xml" ContentType="application/vnd.openxmlformats-officedocument.presentationml.slide+xml"/>
  <Override PartName="/ppt/slides/slide2372.xml" ContentType="application/vnd.openxmlformats-officedocument.presentationml.slide+xml"/>
  <Override PartName="/ppt/slides/slide2373.xml" ContentType="application/vnd.openxmlformats-officedocument.presentationml.slide+xml"/>
  <Override PartName="/ppt/slides/slide2374.xml" ContentType="application/vnd.openxmlformats-officedocument.presentationml.slide+xml"/>
  <Override PartName="/ppt/slides/slide2375.xml" ContentType="application/vnd.openxmlformats-officedocument.presentationml.slide+xml"/>
  <Override PartName="/ppt/slides/slide2376.xml" ContentType="application/vnd.openxmlformats-officedocument.presentationml.slide+xml"/>
  <Override PartName="/ppt/slides/slide2377.xml" ContentType="application/vnd.openxmlformats-officedocument.presentationml.slide+xml"/>
  <Override PartName="/ppt/slides/slide2378.xml" ContentType="application/vnd.openxmlformats-officedocument.presentationml.slide+xml"/>
  <Override PartName="/ppt/slides/slide2379.xml" ContentType="application/vnd.openxmlformats-officedocument.presentationml.slide+xml"/>
  <Override PartName="/ppt/slides/slide2380.xml" ContentType="application/vnd.openxmlformats-officedocument.presentationml.slide+xml"/>
  <Override PartName="/ppt/slides/slide2381.xml" ContentType="application/vnd.openxmlformats-officedocument.presentationml.slide+xml"/>
  <Override PartName="/ppt/slides/slide2382.xml" ContentType="application/vnd.openxmlformats-officedocument.presentationml.slide+xml"/>
  <Override PartName="/ppt/slides/slide2383.xml" ContentType="application/vnd.openxmlformats-officedocument.presentationml.slide+xml"/>
  <Override PartName="/ppt/slides/slide2384.xml" ContentType="application/vnd.openxmlformats-officedocument.presentationml.slide+xml"/>
  <Override PartName="/ppt/slides/slide2385.xml" ContentType="application/vnd.openxmlformats-officedocument.presentationml.slide+xml"/>
  <Override PartName="/ppt/slides/slide2386.xml" ContentType="application/vnd.openxmlformats-officedocument.presentationml.slide+xml"/>
  <Override PartName="/ppt/slides/slide2387.xml" ContentType="application/vnd.openxmlformats-officedocument.presentationml.slide+xml"/>
  <Override PartName="/ppt/slides/slide2388.xml" ContentType="application/vnd.openxmlformats-officedocument.presentationml.slide+xml"/>
  <Override PartName="/ppt/slides/slide2389.xml" ContentType="application/vnd.openxmlformats-officedocument.presentationml.slide+xml"/>
  <Override PartName="/ppt/slides/slide2390.xml" ContentType="application/vnd.openxmlformats-officedocument.presentationml.slide+xml"/>
  <Override PartName="/ppt/slides/slide2391.xml" ContentType="application/vnd.openxmlformats-officedocument.presentationml.slide+xml"/>
  <Override PartName="/ppt/slides/slide2392.xml" ContentType="application/vnd.openxmlformats-officedocument.presentationml.slide+xml"/>
  <Override PartName="/ppt/slides/slide2393.xml" ContentType="application/vnd.openxmlformats-officedocument.presentationml.slide+xml"/>
  <Override PartName="/ppt/slides/slide2394.xml" ContentType="application/vnd.openxmlformats-officedocument.presentationml.slide+xml"/>
  <Override PartName="/ppt/slides/slide2395.xml" ContentType="application/vnd.openxmlformats-officedocument.presentationml.slide+xml"/>
  <Override PartName="/ppt/slides/slide2396.xml" ContentType="application/vnd.openxmlformats-officedocument.presentationml.slide+xml"/>
  <Override PartName="/ppt/slides/slide2397.xml" ContentType="application/vnd.openxmlformats-officedocument.presentationml.slide+xml"/>
  <Override PartName="/ppt/slides/slide2398.xml" ContentType="application/vnd.openxmlformats-officedocument.presentationml.slide+xml"/>
  <Override PartName="/ppt/slides/slide2399.xml" ContentType="application/vnd.openxmlformats-officedocument.presentationml.slide+xml"/>
  <Override PartName="/ppt/slides/slide2400.xml" ContentType="application/vnd.openxmlformats-officedocument.presentationml.slide+xml"/>
  <Override PartName="/ppt/slides/slide2401.xml" ContentType="application/vnd.openxmlformats-officedocument.presentationml.slide+xml"/>
  <Override PartName="/ppt/slides/slide2402.xml" ContentType="application/vnd.openxmlformats-officedocument.presentationml.slide+xml"/>
  <Override PartName="/ppt/slides/slide2403.xml" ContentType="application/vnd.openxmlformats-officedocument.presentationml.slide+xml"/>
  <Override PartName="/ppt/slides/slide2404.xml" ContentType="application/vnd.openxmlformats-officedocument.presentationml.slide+xml"/>
  <Override PartName="/ppt/slides/slide2405.xml" ContentType="application/vnd.openxmlformats-officedocument.presentationml.slide+xml"/>
  <Override PartName="/ppt/slides/slide2406.xml" ContentType="application/vnd.openxmlformats-officedocument.presentationml.slide+xml"/>
  <Override PartName="/ppt/slides/slide2407.xml" ContentType="application/vnd.openxmlformats-officedocument.presentationml.slide+xml"/>
  <Override PartName="/ppt/slides/slide2408.xml" ContentType="application/vnd.openxmlformats-officedocument.presentationml.slide+xml"/>
  <Override PartName="/ppt/slides/slide2409.xml" ContentType="application/vnd.openxmlformats-officedocument.presentationml.slide+xml"/>
  <Override PartName="/ppt/slides/slide2410.xml" ContentType="application/vnd.openxmlformats-officedocument.presentationml.slide+xml"/>
  <Override PartName="/ppt/slides/slide2411.xml" ContentType="application/vnd.openxmlformats-officedocument.presentationml.slide+xml"/>
  <Override PartName="/ppt/slides/slide2412.xml" ContentType="application/vnd.openxmlformats-officedocument.presentationml.slide+xml"/>
  <Override PartName="/ppt/slides/slide2413.xml" ContentType="application/vnd.openxmlformats-officedocument.presentationml.slide+xml"/>
  <Override PartName="/ppt/slides/slide2414.xml" ContentType="application/vnd.openxmlformats-officedocument.presentationml.slide+xml"/>
  <Override PartName="/ppt/slides/slide2415.xml" ContentType="application/vnd.openxmlformats-officedocument.presentationml.slide+xml"/>
  <Override PartName="/ppt/slides/slide2416.xml" ContentType="application/vnd.openxmlformats-officedocument.presentationml.slide+xml"/>
  <Override PartName="/ppt/slides/slide2417.xml" ContentType="application/vnd.openxmlformats-officedocument.presentationml.slide+xml"/>
  <Override PartName="/ppt/slides/slide2418.xml" ContentType="application/vnd.openxmlformats-officedocument.presentationml.slide+xml"/>
  <Override PartName="/ppt/slides/slide2419.xml" ContentType="application/vnd.openxmlformats-officedocument.presentationml.slide+xml"/>
  <Override PartName="/ppt/slides/slide2420.xml" ContentType="application/vnd.openxmlformats-officedocument.presentationml.slide+xml"/>
  <Override PartName="/ppt/slides/slide2421.xml" ContentType="application/vnd.openxmlformats-officedocument.presentationml.slide+xml"/>
  <Override PartName="/ppt/slides/slide2422.xml" ContentType="application/vnd.openxmlformats-officedocument.presentationml.slide+xml"/>
  <Override PartName="/ppt/slides/slide2423.xml" ContentType="application/vnd.openxmlformats-officedocument.presentationml.slide+xml"/>
  <Override PartName="/ppt/slides/slide2424.xml" ContentType="application/vnd.openxmlformats-officedocument.presentationml.slide+xml"/>
  <Override PartName="/ppt/slides/slide2425.xml" ContentType="application/vnd.openxmlformats-officedocument.presentationml.slide+xml"/>
  <Override PartName="/ppt/slides/slide2426.xml" ContentType="application/vnd.openxmlformats-officedocument.presentationml.slide+xml"/>
  <Override PartName="/ppt/slides/slide2427.xml" ContentType="application/vnd.openxmlformats-officedocument.presentationml.slide+xml"/>
  <Override PartName="/ppt/slides/slide2428.xml" ContentType="application/vnd.openxmlformats-officedocument.presentationml.slide+xml"/>
  <Override PartName="/ppt/slides/slide2429.xml" ContentType="application/vnd.openxmlformats-officedocument.presentationml.slide+xml"/>
  <Override PartName="/ppt/slides/slide2430.xml" ContentType="application/vnd.openxmlformats-officedocument.presentationml.slide+xml"/>
  <Override PartName="/ppt/slides/slide2431.xml" ContentType="application/vnd.openxmlformats-officedocument.presentationml.slide+xml"/>
  <Override PartName="/ppt/slides/slide2432.xml" ContentType="application/vnd.openxmlformats-officedocument.presentationml.slide+xml"/>
  <Override PartName="/ppt/slides/slide2433.xml" ContentType="application/vnd.openxmlformats-officedocument.presentationml.slide+xml"/>
  <Override PartName="/ppt/slides/slide2434.xml" ContentType="application/vnd.openxmlformats-officedocument.presentationml.slide+xml"/>
  <Override PartName="/ppt/slides/slide2435.xml" ContentType="application/vnd.openxmlformats-officedocument.presentationml.slide+xml"/>
  <Override PartName="/ppt/slides/slide2436.xml" ContentType="application/vnd.openxmlformats-officedocument.presentationml.slide+xml"/>
  <Override PartName="/ppt/slides/slide2437.xml" ContentType="application/vnd.openxmlformats-officedocument.presentationml.slide+xml"/>
  <Override PartName="/ppt/slides/slide2438.xml" ContentType="application/vnd.openxmlformats-officedocument.presentationml.slide+xml"/>
  <Override PartName="/ppt/slides/slide2439.xml" ContentType="application/vnd.openxmlformats-officedocument.presentationml.slide+xml"/>
  <Override PartName="/ppt/slides/slide2440.xml" ContentType="application/vnd.openxmlformats-officedocument.presentationml.slide+xml"/>
  <Override PartName="/ppt/slides/slide2441.xml" ContentType="application/vnd.openxmlformats-officedocument.presentationml.slide+xml"/>
  <Override PartName="/ppt/slides/slide2442.xml" ContentType="application/vnd.openxmlformats-officedocument.presentationml.slide+xml"/>
  <Override PartName="/ppt/slides/slide2443.xml" ContentType="application/vnd.openxmlformats-officedocument.presentationml.slide+xml"/>
  <Override PartName="/ppt/slides/slide2444.xml" ContentType="application/vnd.openxmlformats-officedocument.presentationml.slide+xml"/>
  <Override PartName="/ppt/slides/slide2445.xml" ContentType="application/vnd.openxmlformats-officedocument.presentationml.slide+xml"/>
  <Override PartName="/ppt/slides/slide2446.xml" ContentType="application/vnd.openxmlformats-officedocument.presentationml.slide+xml"/>
  <Override PartName="/ppt/slides/slide2447.xml" ContentType="application/vnd.openxmlformats-officedocument.presentationml.slide+xml"/>
  <Override PartName="/ppt/slides/slide2448.xml" ContentType="application/vnd.openxmlformats-officedocument.presentationml.slide+xml"/>
  <Override PartName="/ppt/slides/slide2449.xml" ContentType="application/vnd.openxmlformats-officedocument.presentationml.slide+xml"/>
  <Override PartName="/ppt/slides/slide2450.xml" ContentType="application/vnd.openxmlformats-officedocument.presentationml.slide+xml"/>
  <Override PartName="/ppt/slides/slide2451.xml" ContentType="application/vnd.openxmlformats-officedocument.presentationml.slide+xml"/>
  <Override PartName="/ppt/slides/slide2452.xml" ContentType="application/vnd.openxmlformats-officedocument.presentationml.slide+xml"/>
  <Override PartName="/ppt/slides/slide2453.xml" ContentType="application/vnd.openxmlformats-officedocument.presentationml.slide+xml"/>
  <Override PartName="/ppt/slides/slide2454.xml" ContentType="application/vnd.openxmlformats-officedocument.presentationml.slide+xml"/>
  <Override PartName="/ppt/slides/slide2455.xml" ContentType="application/vnd.openxmlformats-officedocument.presentationml.slide+xml"/>
  <Override PartName="/ppt/slides/slide2456.xml" ContentType="application/vnd.openxmlformats-officedocument.presentationml.slide+xml"/>
  <Override PartName="/ppt/slides/slide2457.xml" ContentType="application/vnd.openxmlformats-officedocument.presentationml.slide+xml"/>
  <Override PartName="/ppt/slides/slide2458.xml" ContentType="application/vnd.openxmlformats-officedocument.presentationml.slide+xml"/>
  <Override PartName="/ppt/slides/slide2459.xml" ContentType="application/vnd.openxmlformats-officedocument.presentationml.slide+xml"/>
  <Override PartName="/ppt/slides/slide2460.xml" ContentType="application/vnd.openxmlformats-officedocument.presentationml.slide+xml"/>
  <Override PartName="/ppt/slides/slide2461.xml" ContentType="application/vnd.openxmlformats-officedocument.presentationml.slide+xml"/>
  <Override PartName="/ppt/slides/slide2462.xml" ContentType="application/vnd.openxmlformats-officedocument.presentationml.slide+xml"/>
  <Override PartName="/ppt/slides/slide2463.xml" ContentType="application/vnd.openxmlformats-officedocument.presentationml.slide+xml"/>
  <Override PartName="/ppt/slides/slide2464.xml" ContentType="application/vnd.openxmlformats-officedocument.presentationml.slide+xml"/>
  <Override PartName="/ppt/slides/slide2465.xml" ContentType="application/vnd.openxmlformats-officedocument.presentationml.slide+xml"/>
  <Override PartName="/ppt/slides/slide2466.xml" ContentType="application/vnd.openxmlformats-officedocument.presentationml.slide+xml"/>
  <Override PartName="/ppt/slides/slide2467.xml" ContentType="application/vnd.openxmlformats-officedocument.presentationml.slide+xml"/>
  <Override PartName="/ppt/slides/slide2468.xml" ContentType="application/vnd.openxmlformats-officedocument.presentationml.slide+xml"/>
  <Override PartName="/ppt/slides/slide2469.xml" ContentType="application/vnd.openxmlformats-officedocument.presentationml.slide+xml"/>
  <Override PartName="/ppt/slides/slide2470.xml" ContentType="application/vnd.openxmlformats-officedocument.presentationml.slide+xml"/>
  <Override PartName="/ppt/slides/slide2471.xml" ContentType="application/vnd.openxmlformats-officedocument.presentationml.slide+xml"/>
  <Override PartName="/ppt/slides/slide2472.xml" ContentType="application/vnd.openxmlformats-officedocument.presentationml.slide+xml"/>
  <Override PartName="/ppt/slides/slide2473.xml" ContentType="application/vnd.openxmlformats-officedocument.presentationml.slide+xml"/>
  <Override PartName="/ppt/slides/slide2474.xml" ContentType="application/vnd.openxmlformats-officedocument.presentationml.slide+xml"/>
  <Override PartName="/ppt/slides/slide2475.xml" ContentType="application/vnd.openxmlformats-officedocument.presentationml.slide+xml"/>
  <Override PartName="/ppt/slides/slide2476.xml" ContentType="application/vnd.openxmlformats-officedocument.presentationml.slide+xml"/>
  <Override PartName="/ppt/slides/slide2477.xml" ContentType="application/vnd.openxmlformats-officedocument.presentationml.slide+xml"/>
  <Override PartName="/ppt/slides/slide2478.xml" ContentType="application/vnd.openxmlformats-officedocument.presentationml.slide+xml"/>
  <Override PartName="/ppt/slides/slide2479.xml" ContentType="application/vnd.openxmlformats-officedocument.presentationml.slide+xml"/>
  <Override PartName="/ppt/slides/slide2480.xml" ContentType="application/vnd.openxmlformats-officedocument.presentationml.slide+xml"/>
  <Override PartName="/ppt/slides/slide2481.xml" ContentType="application/vnd.openxmlformats-officedocument.presentationml.slide+xml"/>
  <Override PartName="/ppt/slides/slide2482.xml" ContentType="application/vnd.openxmlformats-officedocument.presentationml.slide+xml"/>
  <Override PartName="/ppt/slides/slide2483.xml" ContentType="application/vnd.openxmlformats-officedocument.presentationml.slide+xml"/>
  <Override PartName="/ppt/slides/slide2484.xml" ContentType="application/vnd.openxmlformats-officedocument.presentationml.slide+xml"/>
  <Override PartName="/ppt/slides/slide2485.xml" ContentType="application/vnd.openxmlformats-officedocument.presentationml.slide+xml"/>
  <Override PartName="/ppt/slides/slide2486.xml" ContentType="application/vnd.openxmlformats-officedocument.presentationml.slide+xml"/>
  <Override PartName="/ppt/slides/slide2487.xml" ContentType="application/vnd.openxmlformats-officedocument.presentationml.slide+xml"/>
  <Override PartName="/ppt/slides/slide2488.xml" ContentType="application/vnd.openxmlformats-officedocument.presentationml.slide+xml"/>
  <Override PartName="/ppt/slides/slide2489.xml" ContentType="application/vnd.openxmlformats-officedocument.presentationml.slide+xml"/>
  <Override PartName="/ppt/slides/slide2490.xml" ContentType="application/vnd.openxmlformats-officedocument.presentationml.slide+xml"/>
  <Override PartName="/ppt/slides/slide2491.xml" ContentType="application/vnd.openxmlformats-officedocument.presentationml.slide+xml"/>
  <Override PartName="/ppt/slides/slide2492.xml" ContentType="application/vnd.openxmlformats-officedocument.presentationml.slide+xml"/>
  <Override PartName="/ppt/slides/slide2493.xml" ContentType="application/vnd.openxmlformats-officedocument.presentationml.slide+xml"/>
  <Override PartName="/ppt/slides/slide2494.xml" ContentType="application/vnd.openxmlformats-officedocument.presentationml.slide+xml"/>
  <Override PartName="/ppt/slides/slide2495.xml" ContentType="application/vnd.openxmlformats-officedocument.presentationml.slide+xml"/>
  <Override PartName="/ppt/slides/slide2496.xml" ContentType="application/vnd.openxmlformats-officedocument.presentationml.slide+xml"/>
  <Override PartName="/ppt/slides/slide2497.xml" ContentType="application/vnd.openxmlformats-officedocument.presentationml.slide+xml"/>
  <Override PartName="/ppt/slides/slide2498.xml" ContentType="application/vnd.openxmlformats-officedocument.presentationml.slide+xml"/>
  <Override PartName="/ppt/slides/slide2499.xml" ContentType="application/vnd.openxmlformats-officedocument.presentationml.slide+xml"/>
  <Override PartName="/ppt/slides/slide2500.xml" ContentType="application/vnd.openxmlformats-officedocument.presentationml.slide+xml"/>
  <Override PartName="/ppt/slides/slide2501.xml" ContentType="application/vnd.openxmlformats-officedocument.presentationml.slide+xml"/>
  <Override PartName="/ppt/slides/slide2502.xml" ContentType="application/vnd.openxmlformats-officedocument.presentationml.slide+xml"/>
  <Override PartName="/ppt/slides/slide2503.xml" ContentType="application/vnd.openxmlformats-officedocument.presentationml.slide+xml"/>
  <Override PartName="/ppt/slides/slide2504.xml" ContentType="application/vnd.openxmlformats-officedocument.presentationml.slide+xml"/>
  <Override PartName="/ppt/slides/slide2505.xml" ContentType="application/vnd.openxmlformats-officedocument.presentationml.slide+xml"/>
  <Override PartName="/ppt/slides/slide2506.xml" ContentType="application/vnd.openxmlformats-officedocument.presentationml.slide+xml"/>
  <Override PartName="/ppt/slides/slide2507.xml" ContentType="application/vnd.openxmlformats-officedocument.presentationml.slide+xml"/>
  <Override PartName="/ppt/slides/slide2508.xml" ContentType="application/vnd.openxmlformats-officedocument.presentationml.slide+xml"/>
  <Override PartName="/ppt/slides/slide2509.xml" ContentType="application/vnd.openxmlformats-officedocument.presentationml.slide+xml"/>
  <Override PartName="/ppt/slides/slide2510.xml" ContentType="application/vnd.openxmlformats-officedocument.presentationml.slide+xml"/>
  <Override PartName="/ppt/slides/slide2511.xml" ContentType="application/vnd.openxmlformats-officedocument.presentationml.slide+xml"/>
  <Override PartName="/ppt/slides/slide2512.xml" ContentType="application/vnd.openxmlformats-officedocument.presentationml.slide+xml"/>
  <Override PartName="/ppt/slides/slide2513.xml" ContentType="application/vnd.openxmlformats-officedocument.presentationml.slide+xml"/>
  <Override PartName="/ppt/slides/slide2514.xml" ContentType="application/vnd.openxmlformats-officedocument.presentationml.slide+xml"/>
  <Override PartName="/ppt/slides/slide2515.xml" ContentType="application/vnd.openxmlformats-officedocument.presentationml.slide+xml"/>
  <Override PartName="/ppt/slides/slide2516.xml" ContentType="application/vnd.openxmlformats-officedocument.presentationml.slide+xml"/>
  <Override PartName="/ppt/slides/slide2517.xml" ContentType="application/vnd.openxmlformats-officedocument.presentationml.slide+xml"/>
  <Override PartName="/ppt/slides/slide2518.xml" ContentType="application/vnd.openxmlformats-officedocument.presentationml.slide+xml"/>
  <Override PartName="/ppt/slides/slide2519.xml" ContentType="application/vnd.openxmlformats-officedocument.presentationml.slide+xml"/>
  <Override PartName="/ppt/slides/slide2520.xml" ContentType="application/vnd.openxmlformats-officedocument.presentationml.slide+xml"/>
  <Override PartName="/ppt/slides/slide2521.xml" ContentType="application/vnd.openxmlformats-officedocument.presentationml.slide+xml"/>
  <Override PartName="/ppt/slides/slide2522.xml" ContentType="application/vnd.openxmlformats-officedocument.presentationml.slide+xml"/>
  <Override PartName="/ppt/slides/slide2523.xml" ContentType="application/vnd.openxmlformats-officedocument.presentationml.slide+xml"/>
  <Override PartName="/ppt/slides/slide2524.xml" ContentType="application/vnd.openxmlformats-officedocument.presentationml.slide+xml"/>
  <Override PartName="/ppt/slides/slide2525.xml" ContentType="application/vnd.openxmlformats-officedocument.presentationml.slide+xml"/>
  <Override PartName="/ppt/slides/slide2526.xml" ContentType="application/vnd.openxmlformats-officedocument.presentationml.slide+xml"/>
  <Override PartName="/ppt/slides/slide2527.xml" ContentType="application/vnd.openxmlformats-officedocument.presentationml.slide+xml"/>
  <Override PartName="/ppt/slides/slide2528.xml" ContentType="application/vnd.openxmlformats-officedocument.presentationml.slide+xml"/>
  <Override PartName="/ppt/slides/slide2529.xml" ContentType="application/vnd.openxmlformats-officedocument.presentationml.slide+xml"/>
  <Override PartName="/ppt/slides/slide2530.xml" ContentType="application/vnd.openxmlformats-officedocument.presentationml.slide+xml"/>
  <Override PartName="/ppt/slides/slide2531.xml" ContentType="application/vnd.openxmlformats-officedocument.presentationml.slide+xml"/>
  <Override PartName="/ppt/slides/slide2532.xml" ContentType="application/vnd.openxmlformats-officedocument.presentationml.slide+xml"/>
  <Override PartName="/ppt/slides/slide2533.xml" ContentType="application/vnd.openxmlformats-officedocument.presentationml.slide+xml"/>
  <Override PartName="/ppt/slides/slide2534.xml" ContentType="application/vnd.openxmlformats-officedocument.presentationml.slide+xml"/>
  <Override PartName="/ppt/slides/slide2535.xml" ContentType="application/vnd.openxmlformats-officedocument.presentationml.slide+xml"/>
  <Override PartName="/ppt/slides/slide2536.xml" ContentType="application/vnd.openxmlformats-officedocument.presentationml.slide+xml"/>
  <Override PartName="/ppt/slides/slide2537.xml" ContentType="application/vnd.openxmlformats-officedocument.presentationml.slide+xml"/>
  <Override PartName="/ppt/slides/slide2538.xml" ContentType="application/vnd.openxmlformats-officedocument.presentationml.slide+xml"/>
  <Override PartName="/ppt/slides/slide2539.xml" ContentType="application/vnd.openxmlformats-officedocument.presentationml.slide+xml"/>
  <Override PartName="/ppt/slides/slide2540.xml" ContentType="application/vnd.openxmlformats-officedocument.presentationml.slide+xml"/>
  <Override PartName="/ppt/slides/slide2541.xml" ContentType="application/vnd.openxmlformats-officedocument.presentationml.slide+xml"/>
  <Override PartName="/ppt/slides/slide2542.xml" ContentType="application/vnd.openxmlformats-officedocument.presentationml.slide+xml"/>
  <Override PartName="/ppt/slides/slide2543.xml" ContentType="application/vnd.openxmlformats-officedocument.presentationml.slide+xml"/>
  <Override PartName="/ppt/slides/slide2544.xml" ContentType="application/vnd.openxmlformats-officedocument.presentationml.slide+xml"/>
  <Override PartName="/ppt/slides/slide2545.xml" ContentType="application/vnd.openxmlformats-officedocument.presentationml.slide+xml"/>
  <Override PartName="/ppt/slides/slide2546.xml" ContentType="application/vnd.openxmlformats-officedocument.presentationml.slide+xml"/>
  <Override PartName="/ppt/slides/slide2547.xml" ContentType="application/vnd.openxmlformats-officedocument.presentationml.slide+xml"/>
  <Override PartName="/ppt/slides/slide2548.xml" ContentType="application/vnd.openxmlformats-officedocument.presentationml.slide+xml"/>
  <Override PartName="/ppt/slides/slide2549.xml" ContentType="application/vnd.openxmlformats-officedocument.presentationml.slide+xml"/>
  <Override PartName="/ppt/slides/slide2550.xml" ContentType="application/vnd.openxmlformats-officedocument.presentationml.slide+xml"/>
  <Override PartName="/ppt/slides/slide2551.xml" ContentType="application/vnd.openxmlformats-officedocument.presentationml.slide+xml"/>
  <Override PartName="/ppt/slides/slide2552.xml" ContentType="application/vnd.openxmlformats-officedocument.presentationml.slide+xml"/>
  <Override PartName="/ppt/slides/slide2553.xml" ContentType="application/vnd.openxmlformats-officedocument.presentationml.slide+xml"/>
  <Override PartName="/ppt/slides/slide2554.xml" ContentType="application/vnd.openxmlformats-officedocument.presentationml.slide+xml"/>
  <Override PartName="/ppt/slides/slide2555.xml" ContentType="application/vnd.openxmlformats-officedocument.presentationml.slide+xml"/>
  <Override PartName="/ppt/slides/slide2556.xml" ContentType="application/vnd.openxmlformats-officedocument.presentationml.slide+xml"/>
  <Override PartName="/ppt/slides/slide2557.xml" ContentType="application/vnd.openxmlformats-officedocument.presentationml.slide+xml"/>
  <Override PartName="/ppt/slides/slide2558.xml" ContentType="application/vnd.openxmlformats-officedocument.presentationml.slide+xml"/>
  <Override PartName="/ppt/slides/slide2559.xml" ContentType="application/vnd.openxmlformats-officedocument.presentationml.slide+xml"/>
  <Override PartName="/ppt/slides/slide2560.xml" ContentType="application/vnd.openxmlformats-officedocument.presentationml.slide+xml"/>
  <Override PartName="/ppt/slides/slide2561.xml" ContentType="application/vnd.openxmlformats-officedocument.presentationml.slide+xml"/>
  <Override PartName="/ppt/slides/slide2562.xml" ContentType="application/vnd.openxmlformats-officedocument.presentationml.slide+xml"/>
  <Override PartName="/ppt/slides/slide2563.xml" ContentType="application/vnd.openxmlformats-officedocument.presentationml.slide+xml"/>
  <Override PartName="/ppt/slides/slide2564.xml" ContentType="application/vnd.openxmlformats-officedocument.presentationml.slide+xml"/>
  <Override PartName="/ppt/slides/slide2565.xml" ContentType="application/vnd.openxmlformats-officedocument.presentationml.slide+xml"/>
  <Override PartName="/ppt/slides/slide2566.xml" ContentType="application/vnd.openxmlformats-officedocument.presentationml.slide+xml"/>
  <Override PartName="/ppt/slides/slide2567.xml" ContentType="application/vnd.openxmlformats-officedocument.presentationml.slide+xml"/>
  <Override PartName="/ppt/slides/slide2568.xml" ContentType="application/vnd.openxmlformats-officedocument.presentationml.slide+xml"/>
  <Override PartName="/ppt/slides/slide2569.xml" ContentType="application/vnd.openxmlformats-officedocument.presentationml.slide+xml"/>
  <Override PartName="/ppt/slides/slide2570.xml" ContentType="application/vnd.openxmlformats-officedocument.presentationml.slide+xml"/>
  <Override PartName="/ppt/slides/slide2571.xml" ContentType="application/vnd.openxmlformats-officedocument.presentationml.slide+xml"/>
  <Override PartName="/ppt/slides/slide2572.xml" ContentType="application/vnd.openxmlformats-officedocument.presentationml.slide+xml"/>
  <Override PartName="/ppt/slides/slide2573.xml" ContentType="application/vnd.openxmlformats-officedocument.presentationml.slide+xml"/>
  <Override PartName="/ppt/slides/slide2574.xml" ContentType="application/vnd.openxmlformats-officedocument.presentationml.slide+xml"/>
  <Override PartName="/ppt/slides/slide2575.xml" ContentType="application/vnd.openxmlformats-officedocument.presentationml.slide+xml"/>
  <Override PartName="/ppt/slides/slide2576.xml" ContentType="application/vnd.openxmlformats-officedocument.presentationml.slide+xml"/>
  <Override PartName="/ppt/slides/slide2577.xml" ContentType="application/vnd.openxmlformats-officedocument.presentationml.slide+xml"/>
  <Override PartName="/ppt/slides/slide2578.xml" ContentType="application/vnd.openxmlformats-officedocument.presentationml.slide+xml"/>
  <Override PartName="/ppt/slides/slide2579.xml" ContentType="application/vnd.openxmlformats-officedocument.presentationml.slide+xml"/>
  <Override PartName="/ppt/slides/slide2580.xml" ContentType="application/vnd.openxmlformats-officedocument.presentationml.slide+xml"/>
  <Override PartName="/ppt/slides/slide2581.xml" ContentType="application/vnd.openxmlformats-officedocument.presentationml.slide+xml"/>
  <Override PartName="/ppt/slides/slide2582.xml" ContentType="application/vnd.openxmlformats-officedocument.presentationml.slide+xml"/>
  <Override PartName="/ppt/slides/slide2583.xml" ContentType="application/vnd.openxmlformats-officedocument.presentationml.slide+xml"/>
  <Override PartName="/ppt/slides/slide2584.xml" ContentType="application/vnd.openxmlformats-officedocument.presentationml.slide+xml"/>
  <Override PartName="/ppt/slides/slide2585.xml" ContentType="application/vnd.openxmlformats-officedocument.presentationml.slide+xml"/>
  <Override PartName="/ppt/slides/slide2586.xml" ContentType="application/vnd.openxmlformats-officedocument.presentationml.slide+xml"/>
  <Override PartName="/ppt/slides/slide2587.xml" ContentType="application/vnd.openxmlformats-officedocument.presentationml.slide+xml"/>
  <Override PartName="/ppt/slides/slide2588.xml" ContentType="application/vnd.openxmlformats-officedocument.presentationml.slide+xml"/>
  <Override PartName="/ppt/slides/slide2589.xml" ContentType="application/vnd.openxmlformats-officedocument.presentationml.slide+xml"/>
  <Override PartName="/ppt/slides/slide2590.xml" ContentType="application/vnd.openxmlformats-officedocument.presentationml.slide+xml"/>
  <Override PartName="/ppt/slides/slide2591.xml" ContentType="application/vnd.openxmlformats-officedocument.presentationml.slide+xml"/>
  <Override PartName="/ppt/slides/slide2592.xml" ContentType="application/vnd.openxmlformats-officedocument.presentationml.slide+xml"/>
  <Override PartName="/ppt/slides/slide2593.xml" ContentType="application/vnd.openxmlformats-officedocument.presentationml.slide+xml"/>
  <Override PartName="/ppt/slides/slide2594.xml" ContentType="application/vnd.openxmlformats-officedocument.presentationml.slide+xml"/>
  <Override PartName="/ppt/slides/slide2595.xml" ContentType="application/vnd.openxmlformats-officedocument.presentationml.slide+xml"/>
  <Override PartName="/ppt/slides/slide2596.xml" ContentType="application/vnd.openxmlformats-officedocument.presentationml.slide+xml"/>
  <Override PartName="/ppt/slides/slide2597.xml" ContentType="application/vnd.openxmlformats-officedocument.presentationml.slide+xml"/>
  <Override PartName="/ppt/slides/slide2598.xml" ContentType="application/vnd.openxmlformats-officedocument.presentationml.slide+xml"/>
  <Override PartName="/ppt/slides/slide2599.xml" ContentType="application/vnd.openxmlformats-officedocument.presentationml.slide+xml"/>
  <Override PartName="/ppt/slides/slide2600.xml" ContentType="application/vnd.openxmlformats-officedocument.presentationml.slide+xml"/>
  <Override PartName="/ppt/slides/slide2601.xml" ContentType="application/vnd.openxmlformats-officedocument.presentationml.slide+xml"/>
  <Override PartName="/ppt/slides/slide2602.xml" ContentType="application/vnd.openxmlformats-officedocument.presentationml.slide+xml"/>
  <Override PartName="/ppt/slides/slide2603.xml" ContentType="application/vnd.openxmlformats-officedocument.presentationml.slide+xml"/>
  <Override PartName="/ppt/slides/slide2604.xml" ContentType="application/vnd.openxmlformats-officedocument.presentationml.slide+xml"/>
  <Override PartName="/ppt/slides/slide2605.xml" ContentType="application/vnd.openxmlformats-officedocument.presentationml.slide+xml"/>
  <Override PartName="/ppt/slides/slide2606.xml" ContentType="application/vnd.openxmlformats-officedocument.presentationml.slide+xml"/>
  <Override PartName="/ppt/slides/slide2607.xml" ContentType="application/vnd.openxmlformats-officedocument.presentationml.slide+xml"/>
  <Override PartName="/ppt/slides/slide2608.xml" ContentType="application/vnd.openxmlformats-officedocument.presentationml.slide+xml"/>
  <Override PartName="/ppt/slides/slide2609.xml" ContentType="application/vnd.openxmlformats-officedocument.presentationml.slide+xml"/>
  <Override PartName="/ppt/slides/slide2610.xml" ContentType="application/vnd.openxmlformats-officedocument.presentationml.slide+xml"/>
  <Override PartName="/ppt/slides/slide2611.xml" ContentType="application/vnd.openxmlformats-officedocument.presentationml.slide+xml"/>
  <Override PartName="/ppt/slides/slide2612.xml" ContentType="application/vnd.openxmlformats-officedocument.presentationml.slide+xml"/>
  <Override PartName="/ppt/slides/slide2613.xml" ContentType="application/vnd.openxmlformats-officedocument.presentationml.slide+xml"/>
  <Override PartName="/ppt/slides/slide2614.xml" ContentType="application/vnd.openxmlformats-officedocument.presentationml.slide+xml"/>
  <Override PartName="/ppt/slides/slide2615.xml" ContentType="application/vnd.openxmlformats-officedocument.presentationml.slide+xml"/>
  <Override PartName="/ppt/slides/slide2616.xml" ContentType="application/vnd.openxmlformats-officedocument.presentationml.slide+xml"/>
  <Override PartName="/ppt/slides/slide2617.xml" ContentType="application/vnd.openxmlformats-officedocument.presentationml.slide+xml"/>
  <Override PartName="/ppt/slides/slide2618.xml" ContentType="application/vnd.openxmlformats-officedocument.presentationml.slide+xml"/>
  <Override PartName="/ppt/slides/slide2619.xml" ContentType="application/vnd.openxmlformats-officedocument.presentationml.slide+xml"/>
  <Override PartName="/ppt/slides/slide2620.xml" ContentType="application/vnd.openxmlformats-officedocument.presentationml.slide+xml"/>
  <Override PartName="/ppt/slides/slide2621.xml" ContentType="application/vnd.openxmlformats-officedocument.presentationml.slide+xml"/>
  <Override PartName="/ppt/slides/slide2622.xml" ContentType="application/vnd.openxmlformats-officedocument.presentationml.slide+xml"/>
  <Override PartName="/ppt/slides/slide2623.xml" ContentType="application/vnd.openxmlformats-officedocument.presentationml.slide+xml"/>
  <Override PartName="/ppt/slides/slide2624.xml" ContentType="application/vnd.openxmlformats-officedocument.presentationml.slide+xml"/>
  <Override PartName="/ppt/slides/slide2625.xml" ContentType="application/vnd.openxmlformats-officedocument.presentationml.slide+xml"/>
  <Override PartName="/ppt/slides/slide2626.xml" ContentType="application/vnd.openxmlformats-officedocument.presentationml.slide+xml"/>
  <Override PartName="/ppt/slides/slide2627.xml" ContentType="application/vnd.openxmlformats-officedocument.presentationml.slide+xml"/>
  <Override PartName="/ppt/slides/slide2628.xml" ContentType="application/vnd.openxmlformats-officedocument.presentationml.slide+xml"/>
  <Override PartName="/ppt/slides/slide2629.xml" ContentType="application/vnd.openxmlformats-officedocument.presentationml.slide+xml"/>
  <Override PartName="/ppt/slides/slide2630.xml" ContentType="application/vnd.openxmlformats-officedocument.presentationml.slide+xml"/>
  <Override PartName="/ppt/slides/slide2631.xml" ContentType="application/vnd.openxmlformats-officedocument.presentationml.slide+xml"/>
  <Override PartName="/ppt/slides/slide2632.xml" ContentType="application/vnd.openxmlformats-officedocument.presentationml.slide+xml"/>
  <Override PartName="/ppt/slides/slide2633.xml" ContentType="application/vnd.openxmlformats-officedocument.presentationml.slide+xml"/>
  <Override PartName="/ppt/slides/slide2634.xml" ContentType="application/vnd.openxmlformats-officedocument.presentationml.slide+xml"/>
  <Override PartName="/ppt/slides/slide2635.xml" ContentType="application/vnd.openxmlformats-officedocument.presentationml.slide+xml"/>
  <Override PartName="/ppt/slides/slide2636.xml" ContentType="application/vnd.openxmlformats-officedocument.presentationml.slide+xml"/>
  <Override PartName="/ppt/slides/slide2637.xml" ContentType="application/vnd.openxmlformats-officedocument.presentationml.slide+xml"/>
  <Override PartName="/ppt/slides/slide2638.xml" ContentType="application/vnd.openxmlformats-officedocument.presentationml.slide+xml"/>
  <Override PartName="/ppt/slides/slide2639.xml" ContentType="application/vnd.openxmlformats-officedocument.presentationml.slide+xml"/>
  <Override PartName="/ppt/slides/slide2640.xml" ContentType="application/vnd.openxmlformats-officedocument.presentationml.slide+xml"/>
  <Override PartName="/ppt/slides/slide2641.xml" ContentType="application/vnd.openxmlformats-officedocument.presentationml.slide+xml"/>
  <Override PartName="/ppt/slides/slide2642.xml" ContentType="application/vnd.openxmlformats-officedocument.presentationml.slide+xml"/>
  <Override PartName="/ppt/slides/slide2643.xml" ContentType="application/vnd.openxmlformats-officedocument.presentationml.slide+xml"/>
  <Override PartName="/ppt/slides/slide2644.xml" ContentType="application/vnd.openxmlformats-officedocument.presentationml.slide+xml"/>
  <Override PartName="/ppt/slides/slide2645.xml" ContentType="application/vnd.openxmlformats-officedocument.presentationml.slide+xml"/>
  <Override PartName="/ppt/slides/slide2646.xml" ContentType="application/vnd.openxmlformats-officedocument.presentationml.slide+xml"/>
  <Override PartName="/ppt/slides/slide2647.xml" ContentType="application/vnd.openxmlformats-officedocument.presentationml.slide+xml"/>
  <Override PartName="/ppt/slides/slide2648.xml" ContentType="application/vnd.openxmlformats-officedocument.presentationml.slide+xml"/>
  <Override PartName="/ppt/slides/slide2649.xml" ContentType="application/vnd.openxmlformats-officedocument.presentationml.slide+xml"/>
  <Override PartName="/ppt/slides/slide2650.xml" ContentType="application/vnd.openxmlformats-officedocument.presentationml.slide+xml"/>
  <Override PartName="/ppt/slides/slide2651.xml" ContentType="application/vnd.openxmlformats-officedocument.presentationml.slide+xml"/>
  <Override PartName="/ppt/slides/slide2652.xml" ContentType="application/vnd.openxmlformats-officedocument.presentationml.slide+xml"/>
  <Override PartName="/ppt/slides/slide2653.xml" ContentType="application/vnd.openxmlformats-officedocument.presentationml.slide+xml"/>
  <Override PartName="/ppt/slides/slide2654.xml" ContentType="application/vnd.openxmlformats-officedocument.presentationml.slide+xml"/>
  <Override PartName="/ppt/slides/slide2655.xml" ContentType="application/vnd.openxmlformats-officedocument.presentationml.slide+xml"/>
  <Override PartName="/ppt/slides/slide2656.xml" ContentType="application/vnd.openxmlformats-officedocument.presentationml.slide+xml"/>
  <Override PartName="/ppt/slides/slide2657.xml" ContentType="application/vnd.openxmlformats-officedocument.presentationml.slide+xml"/>
  <Override PartName="/ppt/slides/slide2658.xml" ContentType="application/vnd.openxmlformats-officedocument.presentationml.slide+xml"/>
  <Override PartName="/ppt/slides/slide2659.xml" ContentType="application/vnd.openxmlformats-officedocument.presentationml.slide+xml"/>
  <Override PartName="/ppt/slides/slide2660.xml" ContentType="application/vnd.openxmlformats-officedocument.presentationml.slide+xml"/>
  <Override PartName="/ppt/slides/slide2661.xml" ContentType="application/vnd.openxmlformats-officedocument.presentationml.slide+xml"/>
  <Override PartName="/ppt/slides/slide2662.xml" ContentType="application/vnd.openxmlformats-officedocument.presentationml.slide+xml"/>
  <Override PartName="/ppt/slides/slide2663.xml" ContentType="application/vnd.openxmlformats-officedocument.presentationml.slide+xml"/>
  <Override PartName="/ppt/slides/slide2664.xml" ContentType="application/vnd.openxmlformats-officedocument.presentationml.slide+xml"/>
  <Override PartName="/ppt/slides/slide2665.xml" ContentType="application/vnd.openxmlformats-officedocument.presentationml.slide+xml"/>
  <Override PartName="/ppt/slides/slide2666.xml" ContentType="application/vnd.openxmlformats-officedocument.presentationml.slide+xml"/>
  <Override PartName="/ppt/slides/slide2667.xml" ContentType="application/vnd.openxmlformats-officedocument.presentationml.slide+xml"/>
  <Override PartName="/ppt/slides/slide2668.xml" ContentType="application/vnd.openxmlformats-officedocument.presentationml.slide+xml"/>
  <Override PartName="/ppt/slides/slide2669.xml" ContentType="application/vnd.openxmlformats-officedocument.presentationml.slide+xml"/>
  <Override PartName="/ppt/slides/slide2670.xml" ContentType="application/vnd.openxmlformats-officedocument.presentationml.slide+xml"/>
  <Override PartName="/ppt/slides/slide2671.xml" ContentType="application/vnd.openxmlformats-officedocument.presentationml.slide+xml"/>
  <Override PartName="/ppt/slides/slide2672.xml" ContentType="application/vnd.openxmlformats-officedocument.presentationml.slide+xml"/>
  <Override PartName="/ppt/slides/slide2673.xml" ContentType="application/vnd.openxmlformats-officedocument.presentationml.slide+xml"/>
  <Override PartName="/ppt/slides/slide2674.xml" ContentType="application/vnd.openxmlformats-officedocument.presentationml.slide+xml"/>
  <Override PartName="/ppt/slides/slide2675.xml" ContentType="application/vnd.openxmlformats-officedocument.presentationml.slide+xml"/>
  <Override PartName="/ppt/slides/slide2676.xml" ContentType="application/vnd.openxmlformats-officedocument.presentationml.slide+xml"/>
  <Override PartName="/ppt/slides/slide2677.xml" ContentType="application/vnd.openxmlformats-officedocument.presentationml.slide+xml"/>
  <Override PartName="/ppt/slides/slide2678.xml" ContentType="application/vnd.openxmlformats-officedocument.presentationml.slide+xml"/>
  <Override PartName="/ppt/slides/slide2679.xml" ContentType="application/vnd.openxmlformats-officedocument.presentationml.slide+xml"/>
  <Override PartName="/ppt/slides/slide2680.xml" ContentType="application/vnd.openxmlformats-officedocument.presentationml.slide+xml"/>
  <Override PartName="/ppt/slides/slide2681.xml" ContentType="application/vnd.openxmlformats-officedocument.presentationml.slide+xml"/>
  <Override PartName="/ppt/slides/slide2682.xml" ContentType="application/vnd.openxmlformats-officedocument.presentationml.slide+xml"/>
  <Override PartName="/ppt/slides/slide2683.xml" ContentType="application/vnd.openxmlformats-officedocument.presentationml.slide+xml"/>
  <Override PartName="/ppt/slides/slide2684.xml" ContentType="application/vnd.openxmlformats-officedocument.presentationml.slide+xml"/>
  <Override PartName="/ppt/slides/slide2685.xml" ContentType="application/vnd.openxmlformats-officedocument.presentationml.slide+xml"/>
  <Override PartName="/ppt/slides/slide2686.xml" ContentType="application/vnd.openxmlformats-officedocument.presentationml.slide+xml"/>
  <Override PartName="/ppt/slides/slide2687.xml" ContentType="application/vnd.openxmlformats-officedocument.presentationml.slide+xml"/>
  <Override PartName="/ppt/slides/slide2688.xml" ContentType="application/vnd.openxmlformats-officedocument.presentationml.slide+xml"/>
  <Override PartName="/ppt/slides/slide2689.xml" ContentType="application/vnd.openxmlformats-officedocument.presentationml.slide+xml"/>
  <Override PartName="/ppt/slides/slide2690.xml" ContentType="application/vnd.openxmlformats-officedocument.presentationml.slide+xml"/>
  <Override PartName="/ppt/slides/slide2691.xml" ContentType="application/vnd.openxmlformats-officedocument.presentationml.slide+xml"/>
  <Override PartName="/ppt/slides/slide2692.xml" ContentType="application/vnd.openxmlformats-officedocument.presentationml.slide+xml"/>
  <Override PartName="/ppt/slides/slide2693.xml" ContentType="application/vnd.openxmlformats-officedocument.presentationml.slide+xml"/>
  <Override PartName="/ppt/slides/slide2694.xml" ContentType="application/vnd.openxmlformats-officedocument.presentationml.slide+xml"/>
  <Override PartName="/ppt/slides/slide2695.xml" ContentType="application/vnd.openxmlformats-officedocument.presentationml.slide+xml"/>
  <Override PartName="/ppt/slides/slide2696.xml" ContentType="application/vnd.openxmlformats-officedocument.presentationml.slide+xml"/>
  <Override PartName="/ppt/slides/slide2697.xml" ContentType="application/vnd.openxmlformats-officedocument.presentationml.slide+xml"/>
  <Override PartName="/ppt/slides/slide2698.xml" ContentType="application/vnd.openxmlformats-officedocument.presentationml.slide+xml"/>
  <Override PartName="/ppt/slides/slide2699.xml" ContentType="application/vnd.openxmlformats-officedocument.presentationml.slide+xml"/>
  <Override PartName="/ppt/slides/slide2700.xml" ContentType="application/vnd.openxmlformats-officedocument.presentationml.slide+xml"/>
  <Override PartName="/ppt/slides/slide2701.xml" ContentType="application/vnd.openxmlformats-officedocument.presentationml.slide+xml"/>
  <Override PartName="/ppt/slides/slide2702.xml" ContentType="application/vnd.openxmlformats-officedocument.presentationml.slide+xml"/>
  <Override PartName="/ppt/slides/slide2703.xml" ContentType="application/vnd.openxmlformats-officedocument.presentationml.slide+xml"/>
  <Override PartName="/ppt/slides/slide2704.xml" ContentType="application/vnd.openxmlformats-officedocument.presentationml.slide+xml"/>
  <Override PartName="/ppt/slides/slide2705.xml" ContentType="application/vnd.openxmlformats-officedocument.presentationml.slide+xml"/>
  <Override PartName="/ppt/slides/slide2706.xml" ContentType="application/vnd.openxmlformats-officedocument.presentationml.slide+xml"/>
  <Override PartName="/ppt/slides/slide2707.xml" ContentType="application/vnd.openxmlformats-officedocument.presentationml.slide+xml"/>
  <Override PartName="/ppt/slides/slide2708.xml" ContentType="application/vnd.openxmlformats-officedocument.presentationml.slide+xml"/>
  <Override PartName="/ppt/slides/slide2709.xml" ContentType="application/vnd.openxmlformats-officedocument.presentationml.slide+xml"/>
  <Override PartName="/ppt/slides/slide2710.xml" ContentType="application/vnd.openxmlformats-officedocument.presentationml.slide+xml"/>
  <Override PartName="/ppt/slides/slide2711.xml" ContentType="application/vnd.openxmlformats-officedocument.presentationml.slide+xml"/>
  <Override PartName="/ppt/slides/slide2712.xml" ContentType="application/vnd.openxmlformats-officedocument.presentationml.slide+xml"/>
  <Override PartName="/ppt/slides/slide2713.xml" ContentType="application/vnd.openxmlformats-officedocument.presentationml.slide+xml"/>
  <Override PartName="/ppt/slides/slide2714.xml" ContentType="application/vnd.openxmlformats-officedocument.presentationml.slide+xml"/>
  <Override PartName="/ppt/slides/slide2715.xml" ContentType="application/vnd.openxmlformats-officedocument.presentationml.slide+xml"/>
  <Override PartName="/ppt/slides/slide2716.xml" ContentType="application/vnd.openxmlformats-officedocument.presentationml.slide+xml"/>
  <Override PartName="/ppt/slides/slide2717.xml" ContentType="application/vnd.openxmlformats-officedocument.presentationml.slide+xml"/>
  <Override PartName="/ppt/slides/slide2718.xml" ContentType="application/vnd.openxmlformats-officedocument.presentationml.slide+xml"/>
  <Override PartName="/ppt/slides/slide2719.xml" ContentType="application/vnd.openxmlformats-officedocument.presentationml.slide+xml"/>
  <Override PartName="/ppt/slides/slide2720.xml" ContentType="application/vnd.openxmlformats-officedocument.presentationml.slide+xml"/>
  <Override PartName="/ppt/slides/slide2721.xml" ContentType="application/vnd.openxmlformats-officedocument.presentationml.slide+xml"/>
  <Override PartName="/ppt/slides/slide2722.xml" ContentType="application/vnd.openxmlformats-officedocument.presentationml.slide+xml"/>
  <Override PartName="/ppt/slides/slide2723.xml" ContentType="application/vnd.openxmlformats-officedocument.presentationml.slide+xml"/>
  <Override PartName="/ppt/slides/slide2724.xml" ContentType="application/vnd.openxmlformats-officedocument.presentationml.slide+xml"/>
  <Override PartName="/ppt/slides/slide2725.xml" ContentType="application/vnd.openxmlformats-officedocument.presentationml.slide+xml"/>
  <Override PartName="/ppt/slides/slide2726.xml" ContentType="application/vnd.openxmlformats-officedocument.presentationml.slide+xml"/>
  <Override PartName="/ppt/slides/slide2727.xml" ContentType="application/vnd.openxmlformats-officedocument.presentationml.slide+xml"/>
  <Override PartName="/ppt/slides/slide2728.xml" ContentType="application/vnd.openxmlformats-officedocument.presentationml.slide+xml"/>
  <Override PartName="/ppt/slides/slide2729.xml" ContentType="application/vnd.openxmlformats-officedocument.presentationml.slide+xml"/>
  <Override PartName="/ppt/slides/slide2730.xml" ContentType="application/vnd.openxmlformats-officedocument.presentationml.slide+xml"/>
  <Override PartName="/ppt/slides/slide2731.xml" ContentType="application/vnd.openxmlformats-officedocument.presentationml.slide+xml"/>
  <Override PartName="/ppt/slides/slide2732.xml" ContentType="application/vnd.openxmlformats-officedocument.presentationml.slide+xml"/>
  <Override PartName="/ppt/slides/slide2733.xml" ContentType="application/vnd.openxmlformats-officedocument.presentationml.slide+xml"/>
  <Override PartName="/ppt/slides/slide2734.xml" ContentType="application/vnd.openxmlformats-officedocument.presentationml.slide+xml"/>
  <Override PartName="/ppt/slides/slide2735.xml" ContentType="application/vnd.openxmlformats-officedocument.presentationml.slide+xml"/>
  <Override PartName="/ppt/slides/slide2736.xml" ContentType="application/vnd.openxmlformats-officedocument.presentationml.slide+xml"/>
  <Override PartName="/ppt/slides/slide2737.xml" ContentType="application/vnd.openxmlformats-officedocument.presentationml.slide+xml"/>
  <Override PartName="/ppt/slides/slide2738.xml" ContentType="application/vnd.openxmlformats-officedocument.presentationml.slide+xml"/>
  <Override PartName="/ppt/slides/slide2739.xml" ContentType="application/vnd.openxmlformats-officedocument.presentationml.slide+xml"/>
  <Override PartName="/ppt/slides/slide2740.xml" ContentType="application/vnd.openxmlformats-officedocument.presentationml.slide+xml"/>
  <Override PartName="/ppt/slides/slide2741.xml" ContentType="application/vnd.openxmlformats-officedocument.presentationml.slide+xml"/>
  <Override PartName="/ppt/slides/slide2742.xml" ContentType="application/vnd.openxmlformats-officedocument.presentationml.slide+xml"/>
  <Override PartName="/ppt/slides/slide2743.xml" ContentType="application/vnd.openxmlformats-officedocument.presentationml.slide+xml"/>
  <Override PartName="/ppt/slides/slide2744.xml" ContentType="application/vnd.openxmlformats-officedocument.presentationml.slide+xml"/>
  <Override PartName="/ppt/slides/slide2745.xml" ContentType="application/vnd.openxmlformats-officedocument.presentationml.slide+xml"/>
  <Override PartName="/ppt/slides/slide2746.xml" ContentType="application/vnd.openxmlformats-officedocument.presentationml.slide+xml"/>
  <Override PartName="/ppt/slides/slide2747.xml" ContentType="application/vnd.openxmlformats-officedocument.presentationml.slide+xml"/>
  <Override PartName="/ppt/slides/slide2748.xml" ContentType="application/vnd.openxmlformats-officedocument.presentationml.slide+xml"/>
  <Override PartName="/ppt/slides/slide2749.xml" ContentType="application/vnd.openxmlformats-officedocument.presentationml.slide+xml"/>
  <Override PartName="/ppt/slides/slide2750.xml" ContentType="application/vnd.openxmlformats-officedocument.presentationml.slide+xml"/>
  <Override PartName="/ppt/slides/slide2751.xml" ContentType="application/vnd.openxmlformats-officedocument.presentationml.slide+xml"/>
  <Override PartName="/ppt/slides/slide2752.xml" ContentType="application/vnd.openxmlformats-officedocument.presentationml.slide+xml"/>
  <Override PartName="/ppt/slides/slide2753.xml" ContentType="application/vnd.openxmlformats-officedocument.presentationml.slide+xml"/>
  <Override PartName="/ppt/slides/slide2754.xml" ContentType="application/vnd.openxmlformats-officedocument.presentationml.slide+xml"/>
  <Override PartName="/ppt/slides/slide2755.xml" ContentType="application/vnd.openxmlformats-officedocument.presentationml.slide+xml"/>
  <Override PartName="/ppt/slides/slide2756.xml" ContentType="application/vnd.openxmlformats-officedocument.presentationml.slide+xml"/>
  <Override PartName="/ppt/slides/slide2757.xml" ContentType="application/vnd.openxmlformats-officedocument.presentationml.slide+xml"/>
  <Override PartName="/ppt/slides/slide2758.xml" ContentType="application/vnd.openxmlformats-officedocument.presentationml.slide+xml"/>
  <Override PartName="/ppt/slides/slide2759.xml" ContentType="application/vnd.openxmlformats-officedocument.presentationml.slide+xml"/>
  <Override PartName="/ppt/slides/slide2760.xml" ContentType="application/vnd.openxmlformats-officedocument.presentationml.slide+xml"/>
  <Override PartName="/ppt/slides/slide2761.xml" ContentType="application/vnd.openxmlformats-officedocument.presentationml.slide+xml"/>
  <Override PartName="/ppt/slides/slide2762.xml" ContentType="application/vnd.openxmlformats-officedocument.presentationml.slide+xml"/>
  <Override PartName="/ppt/slides/slide2763.xml" ContentType="application/vnd.openxmlformats-officedocument.presentationml.slide+xml"/>
  <Override PartName="/ppt/slides/slide2764.xml" ContentType="application/vnd.openxmlformats-officedocument.presentationml.slide+xml"/>
  <Override PartName="/ppt/slides/slide2765.xml" ContentType="application/vnd.openxmlformats-officedocument.presentationml.slide+xml"/>
  <Override PartName="/ppt/slides/slide2766.xml" ContentType="application/vnd.openxmlformats-officedocument.presentationml.slide+xml"/>
  <Override PartName="/ppt/slides/slide2767.xml" ContentType="application/vnd.openxmlformats-officedocument.presentationml.slide+xml"/>
  <Override PartName="/ppt/slides/slide2768.xml" ContentType="application/vnd.openxmlformats-officedocument.presentationml.slide+xml"/>
  <Override PartName="/ppt/slides/slide2769.xml" ContentType="application/vnd.openxmlformats-officedocument.presentationml.slide+xml"/>
  <Override PartName="/ppt/slides/slide2770.xml" ContentType="application/vnd.openxmlformats-officedocument.presentationml.slide+xml"/>
  <Override PartName="/ppt/slides/slide2771.xml" ContentType="application/vnd.openxmlformats-officedocument.presentationml.slide+xml"/>
  <Override PartName="/ppt/slides/slide2772.xml" ContentType="application/vnd.openxmlformats-officedocument.presentationml.slide+xml"/>
  <Override PartName="/ppt/slides/slide2773.xml" ContentType="application/vnd.openxmlformats-officedocument.presentationml.slide+xml"/>
  <Override PartName="/ppt/slides/slide2774.xml" ContentType="application/vnd.openxmlformats-officedocument.presentationml.slide+xml"/>
  <Override PartName="/ppt/slides/slide2775.xml" ContentType="application/vnd.openxmlformats-officedocument.presentationml.slide+xml"/>
  <Override PartName="/ppt/slides/slide2776.xml" ContentType="application/vnd.openxmlformats-officedocument.presentationml.slide+xml"/>
  <Override PartName="/ppt/slides/slide2777.xml" ContentType="application/vnd.openxmlformats-officedocument.presentationml.slide+xml"/>
  <Override PartName="/ppt/slides/slide2778.xml" ContentType="application/vnd.openxmlformats-officedocument.presentationml.slide+xml"/>
  <Override PartName="/ppt/slides/slide2779.xml" ContentType="application/vnd.openxmlformats-officedocument.presentationml.slide+xml"/>
  <Override PartName="/ppt/slides/slide2780.xml" ContentType="application/vnd.openxmlformats-officedocument.presentationml.slide+xml"/>
  <Override PartName="/ppt/slides/slide2781.xml" ContentType="application/vnd.openxmlformats-officedocument.presentationml.slide+xml"/>
  <Override PartName="/ppt/slides/slide2782.xml" ContentType="application/vnd.openxmlformats-officedocument.presentationml.slide+xml"/>
  <Override PartName="/ppt/slides/slide2783.xml" ContentType="application/vnd.openxmlformats-officedocument.presentationml.slide+xml"/>
  <Override PartName="/ppt/slides/slide2784.xml" ContentType="application/vnd.openxmlformats-officedocument.presentationml.slide+xml"/>
  <Override PartName="/ppt/slides/slide2785.xml" ContentType="application/vnd.openxmlformats-officedocument.presentationml.slide+xml"/>
  <Override PartName="/ppt/slides/slide2786.xml" ContentType="application/vnd.openxmlformats-officedocument.presentationml.slide+xml"/>
  <Override PartName="/ppt/slides/slide2787.xml" ContentType="application/vnd.openxmlformats-officedocument.presentationml.slide+xml"/>
  <Override PartName="/ppt/slides/slide2788.xml" ContentType="application/vnd.openxmlformats-officedocument.presentationml.slide+xml"/>
  <Override PartName="/ppt/slides/slide2789.xml" ContentType="application/vnd.openxmlformats-officedocument.presentationml.slide+xml"/>
  <Override PartName="/ppt/slides/slide2790.xml" ContentType="application/vnd.openxmlformats-officedocument.presentationml.slide+xml"/>
  <Override PartName="/ppt/slides/slide2791.xml" ContentType="application/vnd.openxmlformats-officedocument.presentationml.slide+xml"/>
  <Override PartName="/ppt/slides/slide2792.xml" ContentType="application/vnd.openxmlformats-officedocument.presentationml.slide+xml"/>
  <Override PartName="/ppt/slides/slide2793.xml" ContentType="application/vnd.openxmlformats-officedocument.presentationml.slide+xml"/>
  <Override PartName="/ppt/slides/slide2794.xml" ContentType="application/vnd.openxmlformats-officedocument.presentationml.slide+xml"/>
  <Override PartName="/ppt/slides/slide2795.xml" ContentType="application/vnd.openxmlformats-officedocument.presentationml.slide+xml"/>
  <Override PartName="/ppt/slides/slide2796.xml" ContentType="application/vnd.openxmlformats-officedocument.presentationml.slide+xml"/>
  <Override PartName="/ppt/slides/slide2797.xml" ContentType="application/vnd.openxmlformats-officedocument.presentationml.slide+xml"/>
  <Override PartName="/ppt/slides/slide2798.xml" ContentType="application/vnd.openxmlformats-officedocument.presentationml.slide+xml"/>
  <Override PartName="/ppt/slides/slide2799.xml" ContentType="application/vnd.openxmlformats-officedocument.presentationml.slide+xml"/>
  <Override PartName="/ppt/slides/slide2800.xml" ContentType="application/vnd.openxmlformats-officedocument.presentationml.slide+xml"/>
  <Override PartName="/ppt/slides/slide2801.xml" ContentType="application/vnd.openxmlformats-officedocument.presentationml.slide+xml"/>
  <Override PartName="/ppt/slides/slide2802.xml" ContentType="application/vnd.openxmlformats-officedocument.presentationml.slide+xml"/>
  <Override PartName="/ppt/slides/slide2803.xml" ContentType="application/vnd.openxmlformats-officedocument.presentationml.slide+xml"/>
  <Override PartName="/ppt/slides/slide2804.xml" ContentType="application/vnd.openxmlformats-officedocument.presentationml.slide+xml"/>
  <Override PartName="/ppt/slides/slide2805.xml" ContentType="application/vnd.openxmlformats-officedocument.presentationml.slide+xml"/>
  <Override PartName="/ppt/slides/slide2806.xml" ContentType="application/vnd.openxmlformats-officedocument.presentationml.slide+xml"/>
  <Override PartName="/ppt/slides/slide2807.xml" ContentType="application/vnd.openxmlformats-officedocument.presentationml.slide+xml"/>
  <Override PartName="/ppt/slides/slide2808.xml" ContentType="application/vnd.openxmlformats-officedocument.presentationml.slide+xml"/>
  <Override PartName="/ppt/slides/slide2809.xml" ContentType="application/vnd.openxmlformats-officedocument.presentationml.slide+xml"/>
  <Override PartName="/ppt/slides/slide2810.xml" ContentType="application/vnd.openxmlformats-officedocument.presentationml.slide+xml"/>
  <Override PartName="/ppt/slides/slide2811.xml" ContentType="application/vnd.openxmlformats-officedocument.presentationml.slide+xml"/>
  <Override PartName="/ppt/slides/slide2812.xml" ContentType="application/vnd.openxmlformats-officedocument.presentationml.slide+xml"/>
  <Override PartName="/ppt/slides/slide2813.xml" ContentType="application/vnd.openxmlformats-officedocument.presentationml.slide+xml"/>
  <Override PartName="/ppt/slides/slide2814.xml" ContentType="application/vnd.openxmlformats-officedocument.presentationml.slide+xml"/>
  <Override PartName="/ppt/slides/slide2815.xml" ContentType="application/vnd.openxmlformats-officedocument.presentationml.slide+xml"/>
  <Override PartName="/ppt/slides/slide2816.xml" ContentType="application/vnd.openxmlformats-officedocument.presentationml.slide+xml"/>
  <Override PartName="/ppt/slides/slide2817.xml" ContentType="application/vnd.openxmlformats-officedocument.presentationml.slide+xml"/>
  <Override PartName="/ppt/slides/slide2818.xml" ContentType="application/vnd.openxmlformats-officedocument.presentationml.slide+xml"/>
  <Override PartName="/ppt/slides/slide2819.xml" ContentType="application/vnd.openxmlformats-officedocument.presentationml.slide+xml"/>
  <Override PartName="/ppt/slides/slide2820.xml" ContentType="application/vnd.openxmlformats-officedocument.presentationml.slide+xml"/>
  <Override PartName="/ppt/slides/slide2821.xml" ContentType="application/vnd.openxmlformats-officedocument.presentationml.slide+xml"/>
  <Override PartName="/ppt/slides/slide2822.xml" ContentType="application/vnd.openxmlformats-officedocument.presentationml.slide+xml"/>
  <Override PartName="/ppt/slides/slide2823.xml" ContentType="application/vnd.openxmlformats-officedocument.presentationml.slide+xml"/>
  <Override PartName="/ppt/slides/slide2824.xml" ContentType="application/vnd.openxmlformats-officedocument.presentationml.slide+xml"/>
  <Override PartName="/ppt/slides/slide2825.xml" ContentType="application/vnd.openxmlformats-officedocument.presentationml.slide+xml"/>
  <Override PartName="/ppt/slides/slide2826.xml" ContentType="application/vnd.openxmlformats-officedocument.presentationml.slide+xml"/>
  <Override PartName="/ppt/slides/slide2827.xml" ContentType="application/vnd.openxmlformats-officedocument.presentationml.slide+xml"/>
  <Override PartName="/ppt/slides/slide2828.xml" ContentType="application/vnd.openxmlformats-officedocument.presentationml.slide+xml"/>
  <Override PartName="/ppt/slides/slide2829.xml" ContentType="application/vnd.openxmlformats-officedocument.presentationml.slide+xml"/>
  <Override PartName="/ppt/slides/slide2830.xml" ContentType="application/vnd.openxmlformats-officedocument.presentationml.slide+xml"/>
  <Override PartName="/ppt/slides/slide2831.xml" ContentType="application/vnd.openxmlformats-officedocument.presentationml.slide+xml"/>
  <Override PartName="/ppt/slides/slide2832.xml" ContentType="application/vnd.openxmlformats-officedocument.presentationml.slide+xml"/>
  <Override PartName="/ppt/slides/slide2833.xml" ContentType="application/vnd.openxmlformats-officedocument.presentationml.slide+xml"/>
  <Override PartName="/ppt/slides/slide2834.xml" ContentType="application/vnd.openxmlformats-officedocument.presentationml.slide+xml"/>
  <Override PartName="/ppt/slides/slide2835.xml" ContentType="application/vnd.openxmlformats-officedocument.presentationml.slide+xml"/>
  <Override PartName="/ppt/slides/slide2836.xml" ContentType="application/vnd.openxmlformats-officedocument.presentationml.slide+xml"/>
  <Override PartName="/ppt/slides/slide2837.xml" ContentType="application/vnd.openxmlformats-officedocument.presentationml.slide+xml"/>
  <Override PartName="/ppt/slides/slide2838.xml" ContentType="application/vnd.openxmlformats-officedocument.presentationml.slide+xml"/>
  <Override PartName="/ppt/slides/slide2839.xml" ContentType="application/vnd.openxmlformats-officedocument.presentationml.slide+xml"/>
  <Override PartName="/ppt/slides/slide2840.xml" ContentType="application/vnd.openxmlformats-officedocument.presentationml.slide+xml"/>
  <Override PartName="/ppt/slides/slide2841.xml" ContentType="application/vnd.openxmlformats-officedocument.presentationml.slide+xml"/>
  <Override PartName="/ppt/slides/slide2842.xml" ContentType="application/vnd.openxmlformats-officedocument.presentationml.slide+xml"/>
  <Override PartName="/ppt/slides/slide2843.xml" ContentType="application/vnd.openxmlformats-officedocument.presentationml.slide+xml"/>
  <Override PartName="/ppt/slides/slide2844.xml" ContentType="application/vnd.openxmlformats-officedocument.presentationml.slide+xml"/>
  <Override PartName="/ppt/slides/slide2845.xml" ContentType="application/vnd.openxmlformats-officedocument.presentationml.slide+xml"/>
  <Override PartName="/ppt/slides/slide2846.xml" ContentType="application/vnd.openxmlformats-officedocument.presentationml.slide+xml"/>
  <Override PartName="/ppt/slides/slide2847.xml" ContentType="application/vnd.openxmlformats-officedocument.presentationml.slide+xml"/>
  <Override PartName="/ppt/slides/slide2848.xml" ContentType="application/vnd.openxmlformats-officedocument.presentationml.slide+xml"/>
  <Override PartName="/ppt/slides/slide2849.xml" ContentType="application/vnd.openxmlformats-officedocument.presentationml.slide+xml"/>
  <Override PartName="/ppt/slides/slide2850.xml" ContentType="application/vnd.openxmlformats-officedocument.presentationml.slide+xml"/>
  <Override PartName="/ppt/slides/slide2851.xml" ContentType="application/vnd.openxmlformats-officedocument.presentationml.slide+xml"/>
  <Override PartName="/ppt/slides/slide2852.xml" ContentType="application/vnd.openxmlformats-officedocument.presentationml.slide+xml"/>
  <Override PartName="/ppt/slides/slide2853.xml" ContentType="application/vnd.openxmlformats-officedocument.presentationml.slide+xml"/>
  <Override PartName="/ppt/slides/slide2854.xml" ContentType="application/vnd.openxmlformats-officedocument.presentationml.slide+xml"/>
  <Override PartName="/ppt/slides/slide2855.xml" ContentType="application/vnd.openxmlformats-officedocument.presentationml.slide+xml"/>
  <Override PartName="/ppt/slides/slide2856.xml" ContentType="application/vnd.openxmlformats-officedocument.presentationml.slide+xml"/>
  <Override PartName="/ppt/slides/slide2857.xml" ContentType="application/vnd.openxmlformats-officedocument.presentationml.slide+xml"/>
  <Override PartName="/ppt/slides/slide2858.xml" ContentType="application/vnd.openxmlformats-officedocument.presentationml.slide+xml"/>
  <Override PartName="/ppt/slides/slide2859.xml" ContentType="application/vnd.openxmlformats-officedocument.presentationml.slide+xml"/>
  <Override PartName="/ppt/slides/slide2860.xml" ContentType="application/vnd.openxmlformats-officedocument.presentationml.slide+xml"/>
  <Override PartName="/ppt/slides/slide2861.xml" ContentType="application/vnd.openxmlformats-officedocument.presentationml.slide+xml"/>
  <Override PartName="/ppt/slides/slide2862.xml" ContentType="application/vnd.openxmlformats-officedocument.presentationml.slide+xml"/>
  <Override PartName="/ppt/slides/slide2863.xml" ContentType="application/vnd.openxmlformats-officedocument.presentationml.slide+xml"/>
  <Override PartName="/ppt/slides/slide2864.xml" ContentType="application/vnd.openxmlformats-officedocument.presentationml.slide+xml"/>
  <Override PartName="/ppt/slides/slide2865.xml" ContentType="application/vnd.openxmlformats-officedocument.presentationml.slide+xml"/>
  <Override PartName="/ppt/slides/slide2866.xml" ContentType="application/vnd.openxmlformats-officedocument.presentationml.slide+xml"/>
  <Override PartName="/ppt/slides/slide2867.xml" ContentType="application/vnd.openxmlformats-officedocument.presentationml.slide+xml"/>
  <Override PartName="/ppt/slides/slide2868.xml" ContentType="application/vnd.openxmlformats-officedocument.presentationml.slide+xml"/>
  <Override PartName="/ppt/slides/slide2869.xml" ContentType="application/vnd.openxmlformats-officedocument.presentationml.slide+xml"/>
  <Override PartName="/ppt/slides/slide2870.xml" ContentType="application/vnd.openxmlformats-officedocument.presentationml.slide+xml"/>
  <Override PartName="/ppt/slides/slide2871.xml" ContentType="application/vnd.openxmlformats-officedocument.presentationml.slide+xml"/>
  <Override PartName="/ppt/slides/slide2872.xml" ContentType="application/vnd.openxmlformats-officedocument.presentationml.slide+xml"/>
  <Override PartName="/ppt/slides/slide2873.xml" ContentType="application/vnd.openxmlformats-officedocument.presentationml.slide+xml"/>
  <Override PartName="/ppt/slides/slide2874.xml" ContentType="application/vnd.openxmlformats-officedocument.presentationml.slide+xml"/>
  <Override PartName="/ppt/slides/slide2875.xml" ContentType="application/vnd.openxmlformats-officedocument.presentationml.slide+xml"/>
  <Override PartName="/ppt/slides/slide2876.xml" ContentType="application/vnd.openxmlformats-officedocument.presentationml.slide+xml"/>
  <Override PartName="/ppt/slides/slide2877.xml" ContentType="application/vnd.openxmlformats-officedocument.presentationml.slide+xml"/>
  <Override PartName="/ppt/slides/slide2878.xml" ContentType="application/vnd.openxmlformats-officedocument.presentationml.slide+xml"/>
  <Override PartName="/ppt/slides/slide2879.xml" ContentType="application/vnd.openxmlformats-officedocument.presentationml.slide+xml"/>
  <Override PartName="/ppt/slides/slide2880.xml" ContentType="application/vnd.openxmlformats-officedocument.presentationml.slide+xml"/>
  <Override PartName="/ppt/slides/slide2881.xml" ContentType="application/vnd.openxmlformats-officedocument.presentationml.slide+xml"/>
  <Override PartName="/ppt/slides/slide2882.xml" ContentType="application/vnd.openxmlformats-officedocument.presentationml.slide+xml"/>
  <Override PartName="/ppt/slides/slide2883.xml" ContentType="application/vnd.openxmlformats-officedocument.presentationml.slide+xml"/>
  <Override PartName="/ppt/slides/slide2884.xml" ContentType="application/vnd.openxmlformats-officedocument.presentationml.slide+xml"/>
  <Override PartName="/ppt/slides/slide2885.xml" ContentType="application/vnd.openxmlformats-officedocument.presentationml.slide+xml"/>
  <Override PartName="/ppt/slides/slide2886.xml" ContentType="application/vnd.openxmlformats-officedocument.presentationml.slide+xml"/>
  <Override PartName="/ppt/slides/slide2887.xml" ContentType="application/vnd.openxmlformats-officedocument.presentationml.slide+xml"/>
  <Override PartName="/ppt/slides/slide2888.xml" ContentType="application/vnd.openxmlformats-officedocument.presentationml.slide+xml"/>
  <Override PartName="/ppt/slides/slide2889.xml" ContentType="application/vnd.openxmlformats-officedocument.presentationml.slide+xml"/>
  <Override PartName="/ppt/slides/slide2890.xml" ContentType="application/vnd.openxmlformats-officedocument.presentationml.slide+xml"/>
  <Override PartName="/ppt/slides/slide2891.xml" ContentType="application/vnd.openxmlformats-officedocument.presentationml.slide+xml"/>
  <Override PartName="/ppt/slides/slide2892.xml" ContentType="application/vnd.openxmlformats-officedocument.presentationml.slide+xml"/>
  <Override PartName="/ppt/slides/slide2893.xml" ContentType="application/vnd.openxmlformats-officedocument.presentationml.slide+xml"/>
  <Override PartName="/ppt/slides/slide2894.xml" ContentType="application/vnd.openxmlformats-officedocument.presentationml.slide+xml"/>
  <Override PartName="/ppt/slides/slide2895.xml" ContentType="application/vnd.openxmlformats-officedocument.presentationml.slide+xml"/>
  <Override PartName="/ppt/slides/slide2896.xml" ContentType="application/vnd.openxmlformats-officedocument.presentationml.slide+xml"/>
  <Override PartName="/ppt/slides/slide2897.xml" ContentType="application/vnd.openxmlformats-officedocument.presentationml.slide+xml"/>
  <Override PartName="/ppt/slides/slide2898.xml" ContentType="application/vnd.openxmlformats-officedocument.presentationml.slide+xml"/>
  <Override PartName="/ppt/slides/slide2899.xml" ContentType="application/vnd.openxmlformats-officedocument.presentationml.slide+xml"/>
  <Override PartName="/ppt/slides/slide2900.xml" ContentType="application/vnd.openxmlformats-officedocument.presentationml.slide+xml"/>
  <Override PartName="/ppt/slides/slide2901.xml" ContentType="application/vnd.openxmlformats-officedocument.presentationml.slide+xml"/>
  <Override PartName="/ppt/slides/slide2902.xml" ContentType="application/vnd.openxmlformats-officedocument.presentationml.slide+xml"/>
  <Override PartName="/ppt/slides/slide2903.xml" ContentType="application/vnd.openxmlformats-officedocument.presentationml.slide+xml"/>
  <Override PartName="/ppt/slides/slide2904.xml" ContentType="application/vnd.openxmlformats-officedocument.presentationml.slide+xml"/>
  <Override PartName="/ppt/slides/slide2905.xml" ContentType="application/vnd.openxmlformats-officedocument.presentationml.slide+xml"/>
  <Override PartName="/ppt/slides/slide2906.xml" ContentType="application/vnd.openxmlformats-officedocument.presentationml.slide+xml"/>
  <Override PartName="/ppt/slides/slide2907.xml" ContentType="application/vnd.openxmlformats-officedocument.presentationml.slide+xml"/>
  <Override PartName="/ppt/slides/slide2908.xml" ContentType="application/vnd.openxmlformats-officedocument.presentationml.slide+xml"/>
  <Override PartName="/ppt/slides/slide2909.xml" ContentType="application/vnd.openxmlformats-officedocument.presentationml.slide+xml"/>
  <Override PartName="/ppt/slides/slide2910.xml" ContentType="application/vnd.openxmlformats-officedocument.presentationml.slide+xml"/>
  <Override PartName="/ppt/slides/slide2911.xml" ContentType="application/vnd.openxmlformats-officedocument.presentationml.slide+xml"/>
  <Override PartName="/ppt/slides/slide2912.xml" ContentType="application/vnd.openxmlformats-officedocument.presentationml.slide+xml"/>
  <Override PartName="/ppt/slides/slide2913.xml" ContentType="application/vnd.openxmlformats-officedocument.presentationml.slide+xml"/>
  <Override PartName="/ppt/slides/slide2914.xml" ContentType="application/vnd.openxmlformats-officedocument.presentationml.slide+xml"/>
  <Override PartName="/ppt/slides/slide2915.xml" ContentType="application/vnd.openxmlformats-officedocument.presentationml.slide+xml"/>
  <Override PartName="/ppt/slides/slide2916.xml" ContentType="application/vnd.openxmlformats-officedocument.presentationml.slide+xml"/>
  <Override PartName="/ppt/slides/slide2917.xml" ContentType="application/vnd.openxmlformats-officedocument.presentationml.slide+xml"/>
  <Override PartName="/ppt/slides/slide2918.xml" ContentType="application/vnd.openxmlformats-officedocument.presentationml.slide+xml"/>
  <Override PartName="/ppt/slides/slide2919.xml" ContentType="application/vnd.openxmlformats-officedocument.presentationml.slide+xml"/>
  <Override PartName="/ppt/slides/slide2920.xml" ContentType="application/vnd.openxmlformats-officedocument.presentationml.slide+xml"/>
  <Override PartName="/ppt/slides/slide2921.xml" ContentType="application/vnd.openxmlformats-officedocument.presentationml.slide+xml"/>
  <Override PartName="/ppt/slides/slide2922.xml" ContentType="application/vnd.openxmlformats-officedocument.presentationml.slide+xml"/>
  <Override PartName="/ppt/slides/slide2923.xml" ContentType="application/vnd.openxmlformats-officedocument.presentationml.slide+xml"/>
  <Override PartName="/ppt/slides/slide2924.xml" ContentType="application/vnd.openxmlformats-officedocument.presentationml.slide+xml"/>
  <Override PartName="/ppt/slides/slide2925.xml" ContentType="application/vnd.openxmlformats-officedocument.presentationml.slide+xml"/>
  <Override PartName="/ppt/slides/slide2926.xml" ContentType="application/vnd.openxmlformats-officedocument.presentationml.slide+xml"/>
  <Override PartName="/ppt/slides/slide2927.xml" ContentType="application/vnd.openxmlformats-officedocument.presentationml.slide+xml"/>
  <Override PartName="/ppt/slides/slide2928.xml" ContentType="application/vnd.openxmlformats-officedocument.presentationml.slide+xml"/>
  <Override PartName="/ppt/slides/slide2929.xml" ContentType="application/vnd.openxmlformats-officedocument.presentationml.slide+xml"/>
  <Override PartName="/ppt/slides/slide2930.xml" ContentType="application/vnd.openxmlformats-officedocument.presentationml.slide+xml"/>
  <Override PartName="/ppt/slides/slide2931.xml" ContentType="application/vnd.openxmlformats-officedocument.presentationml.slide+xml"/>
  <Override PartName="/ppt/slides/slide2932.xml" ContentType="application/vnd.openxmlformats-officedocument.presentationml.slide+xml"/>
  <Override PartName="/ppt/slides/slide2933.xml" ContentType="application/vnd.openxmlformats-officedocument.presentationml.slide+xml"/>
  <Override PartName="/ppt/slides/slide2934.xml" ContentType="application/vnd.openxmlformats-officedocument.presentationml.slide+xml"/>
  <Override PartName="/ppt/slides/slide2935.xml" ContentType="application/vnd.openxmlformats-officedocument.presentationml.slide+xml"/>
  <Override PartName="/ppt/slides/slide2936.xml" ContentType="application/vnd.openxmlformats-officedocument.presentationml.slide+xml"/>
  <Override PartName="/ppt/slides/slide2937.xml" ContentType="application/vnd.openxmlformats-officedocument.presentationml.slide+xml"/>
  <Override PartName="/ppt/slides/slide2938.xml" ContentType="application/vnd.openxmlformats-officedocument.presentationml.slide+xml"/>
  <Override PartName="/ppt/slides/slide2939.xml" ContentType="application/vnd.openxmlformats-officedocument.presentationml.slide+xml"/>
  <Override PartName="/ppt/slides/slide2940.xml" ContentType="application/vnd.openxmlformats-officedocument.presentationml.slide+xml"/>
  <Override PartName="/ppt/slides/slide2941.xml" ContentType="application/vnd.openxmlformats-officedocument.presentationml.slide+xml"/>
  <Override PartName="/ppt/slides/slide2942.xml" ContentType="application/vnd.openxmlformats-officedocument.presentationml.slide+xml"/>
  <Override PartName="/ppt/slides/slide2943.xml" ContentType="application/vnd.openxmlformats-officedocument.presentationml.slide+xml"/>
  <Override PartName="/ppt/slides/slide2944.xml" ContentType="application/vnd.openxmlformats-officedocument.presentationml.slide+xml"/>
  <Override PartName="/ppt/slides/slide2945.xml" ContentType="application/vnd.openxmlformats-officedocument.presentationml.slide+xml"/>
  <Override PartName="/ppt/slides/slide2946.xml" ContentType="application/vnd.openxmlformats-officedocument.presentationml.slide+xml"/>
  <Override PartName="/ppt/slides/slide2947.xml" ContentType="application/vnd.openxmlformats-officedocument.presentationml.slide+xml"/>
  <Override PartName="/ppt/slides/slide2948.xml" ContentType="application/vnd.openxmlformats-officedocument.presentationml.slide+xml"/>
  <Override PartName="/ppt/slides/slide2949.xml" ContentType="application/vnd.openxmlformats-officedocument.presentationml.slide+xml"/>
  <Override PartName="/ppt/slides/slide2950.xml" ContentType="application/vnd.openxmlformats-officedocument.presentationml.slide+xml"/>
  <Override PartName="/ppt/slides/slide2951.xml" ContentType="application/vnd.openxmlformats-officedocument.presentationml.slide+xml"/>
  <Override PartName="/ppt/slides/slide2952.xml" ContentType="application/vnd.openxmlformats-officedocument.presentationml.slide+xml"/>
  <Override PartName="/ppt/slides/slide2953.xml" ContentType="application/vnd.openxmlformats-officedocument.presentationml.slide+xml"/>
  <Override PartName="/ppt/slides/slide2954.xml" ContentType="application/vnd.openxmlformats-officedocument.presentationml.slide+xml"/>
  <Override PartName="/ppt/slides/slide2955.xml" ContentType="application/vnd.openxmlformats-officedocument.presentationml.slide+xml"/>
  <Override PartName="/ppt/slides/slide2956.xml" ContentType="application/vnd.openxmlformats-officedocument.presentationml.slide+xml"/>
  <Override PartName="/ppt/slides/slide2957.xml" ContentType="application/vnd.openxmlformats-officedocument.presentationml.slide+xml"/>
  <Override PartName="/ppt/slides/slide2958.xml" ContentType="application/vnd.openxmlformats-officedocument.presentationml.slide+xml"/>
  <Override PartName="/ppt/slides/slide2959.xml" ContentType="application/vnd.openxmlformats-officedocument.presentationml.slide+xml"/>
  <Override PartName="/ppt/slides/slide2960.xml" ContentType="application/vnd.openxmlformats-officedocument.presentationml.slide+xml"/>
  <Override PartName="/ppt/slides/slide2961.xml" ContentType="application/vnd.openxmlformats-officedocument.presentationml.slide+xml"/>
  <Override PartName="/ppt/slides/slide2962.xml" ContentType="application/vnd.openxmlformats-officedocument.presentationml.slide+xml"/>
  <Override PartName="/ppt/slides/slide2963.xml" ContentType="application/vnd.openxmlformats-officedocument.presentationml.slide+xml"/>
  <Override PartName="/ppt/slides/slide2964.xml" ContentType="application/vnd.openxmlformats-officedocument.presentationml.slide+xml"/>
  <Override PartName="/ppt/slides/slide2965.xml" ContentType="application/vnd.openxmlformats-officedocument.presentationml.slide+xml"/>
  <Override PartName="/ppt/slides/slide2966.xml" ContentType="application/vnd.openxmlformats-officedocument.presentationml.slide+xml"/>
  <Override PartName="/ppt/slides/slide2967.xml" ContentType="application/vnd.openxmlformats-officedocument.presentationml.slide+xml"/>
  <Override PartName="/ppt/slides/slide2968.xml" ContentType="application/vnd.openxmlformats-officedocument.presentationml.slide+xml"/>
  <Override PartName="/ppt/slides/slide2969.xml" ContentType="application/vnd.openxmlformats-officedocument.presentationml.slide+xml"/>
  <Override PartName="/ppt/slides/slide2970.xml" ContentType="application/vnd.openxmlformats-officedocument.presentationml.slide+xml"/>
  <Override PartName="/ppt/slides/slide2971.xml" ContentType="application/vnd.openxmlformats-officedocument.presentationml.slide+xml"/>
  <Override PartName="/ppt/slides/slide2972.xml" ContentType="application/vnd.openxmlformats-officedocument.presentationml.slide+xml"/>
  <Override PartName="/ppt/slides/slide2973.xml" ContentType="application/vnd.openxmlformats-officedocument.presentationml.slide+xml"/>
  <Override PartName="/ppt/slides/slide2974.xml" ContentType="application/vnd.openxmlformats-officedocument.presentationml.slide+xml"/>
  <Override PartName="/ppt/slides/slide2975.xml" ContentType="application/vnd.openxmlformats-officedocument.presentationml.slide+xml"/>
  <Override PartName="/ppt/slides/slide2976.xml" ContentType="application/vnd.openxmlformats-officedocument.presentationml.slide+xml"/>
  <Override PartName="/ppt/slides/slide2977.xml" ContentType="application/vnd.openxmlformats-officedocument.presentationml.slide+xml"/>
  <Override PartName="/ppt/slides/slide2978.xml" ContentType="application/vnd.openxmlformats-officedocument.presentationml.slide+xml"/>
  <Override PartName="/ppt/slides/slide2979.xml" ContentType="application/vnd.openxmlformats-officedocument.presentationml.slide+xml"/>
  <Override PartName="/ppt/slides/slide2980.xml" ContentType="application/vnd.openxmlformats-officedocument.presentationml.slide+xml"/>
  <Override PartName="/ppt/slides/slide2981.xml" ContentType="application/vnd.openxmlformats-officedocument.presentationml.slide+xml"/>
  <Override PartName="/ppt/slides/slide2982.xml" ContentType="application/vnd.openxmlformats-officedocument.presentationml.slide+xml"/>
  <Override PartName="/ppt/slides/slide2983.xml" ContentType="application/vnd.openxmlformats-officedocument.presentationml.slide+xml"/>
  <Override PartName="/ppt/slides/slide2984.xml" ContentType="application/vnd.openxmlformats-officedocument.presentationml.slide+xml"/>
  <Override PartName="/ppt/slides/slide2985.xml" ContentType="application/vnd.openxmlformats-officedocument.presentationml.slide+xml"/>
  <Override PartName="/ppt/slides/slide2986.xml" ContentType="application/vnd.openxmlformats-officedocument.presentationml.slide+xml"/>
  <Override PartName="/ppt/slides/slide2987.xml" ContentType="application/vnd.openxmlformats-officedocument.presentationml.slide+xml"/>
  <Override PartName="/ppt/slides/slide2988.xml" ContentType="application/vnd.openxmlformats-officedocument.presentationml.slide+xml"/>
  <Override PartName="/ppt/slides/slide2989.xml" ContentType="application/vnd.openxmlformats-officedocument.presentationml.slide+xml"/>
  <Override PartName="/ppt/slides/slide2990.xml" ContentType="application/vnd.openxmlformats-officedocument.presentationml.slide+xml"/>
  <Override PartName="/ppt/slides/slide2991.xml" ContentType="application/vnd.openxmlformats-officedocument.presentationml.slide+xml"/>
  <Override PartName="/ppt/slides/slide2992.xml" ContentType="application/vnd.openxmlformats-officedocument.presentationml.slide+xml"/>
  <Override PartName="/ppt/slides/slide2993.xml" ContentType="application/vnd.openxmlformats-officedocument.presentationml.slide+xml"/>
  <Override PartName="/ppt/slides/slide2994.xml" ContentType="application/vnd.openxmlformats-officedocument.presentationml.slide+xml"/>
  <Override PartName="/ppt/slides/slide2995.xml" ContentType="application/vnd.openxmlformats-officedocument.presentationml.slide+xml"/>
  <Override PartName="/ppt/slides/slide2996.xml" ContentType="application/vnd.openxmlformats-officedocument.presentationml.slide+xml"/>
  <Override PartName="/ppt/slides/slide2997.xml" ContentType="application/vnd.openxmlformats-officedocument.presentationml.slide+xml"/>
  <Override PartName="/ppt/slides/slide2998.xml" ContentType="application/vnd.openxmlformats-officedocument.presentationml.slide+xml"/>
  <Override PartName="/ppt/slides/slide2999.xml" ContentType="application/vnd.openxmlformats-officedocument.presentationml.slide+xml"/>
  <Override PartName="/ppt/slides/slide3000.xml" ContentType="application/vnd.openxmlformats-officedocument.presentationml.slide+xml"/>
  <Override PartName="/ppt/slides/slide3001.xml" ContentType="application/vnd.openxmlformats-officedocument.presentationml.slide+xml"/>
  <Override PartName="/ppt/slides/slide3002.xml" ContentType="application/vnd.openxmlformats-officedocument.presentationml.slide+xml"/>
  <Override PartName="/ppt/slides/slide3003.xml" ContentType="application/vnd.openxmlformats-officedocument.presentationml.slide+xml"/>
  <Override PartName="/ppt/slides/slide3004.xml" ContentType="application/vnd.openxmlformats-officedocument.presentationml.slide+xml"/>
  <Override PartName="/ppt/slides/slide3005.xml" ContentType="application/vnd.openxmlformats-officedocument.presentationml.slide+xml"/>
  <Override PartName="/ppt/slides/slide3006.xml" ContentType="application/vnd.openxmlformats-officedocument.presentationml.slide+xml"/>
  <Override PartName="/ppt/slides/slide3007.xml" ContentType="application/vnd.openxmlformats-officedocument.presentationml.slide+xml"/>
  <Override PartName="/ppt/slides/slide3008.xml" ContentType="application/vnd.openxmlformats-officedocument.presentationml.slide+xml"/>
  <Override PartName="/ppt/slides/slide3009.xml" ContentType="application/vnd.openxmlformats-officedocument.presentationml.slide+xml"/>
  <Override PartName="/ppt/slides/slide3010.xml" ContentType="application/vnd.openxmlformats-officedocument.presentationml.slide+xml"/>
  <Override PartName="/ppt/slides/slide3011.xml" ContentType="application/vnd.openxmlformats-officedocument.presentationml.slide+xml"/>
  <Override PartName="/ppt/slides/slide3012.xml" ContentType="application/vnd.openxmlformats-officedocument.presentationml.slide+xml"/>
  <Override PartName="/ppt/slides/slide3013.xml" ContentType="application/vnd.openxmlformats-officedocument.presentationml.slide+xml"/>
  <Override PartName="/ppt/slides/slide3014.xml" ContentType="application/vnd.openxmlformats-officedocument.presentationml.slide+xml"/>
  <Override PartName="/ppt/slides/slide3015.xml" ContentType="application/vnd.openxmlformats-officedocument.presentationml.slide+xml"/>
  <Override PartName="/ppt/slides/slide3016.xml" ContentType="application/vnd.openxmlformats-officedocument.presentationml.slide+xml"/>
  <Override PartName="/ppt/slides/slide3017.xml" ContentType="application/vnd.openxmlformats-officedocument.presentationml.slide+xml"/>
  <Override PartName="/ppt/slides/slide3018.xml" ContentType="application/vnd.openxmlformats-officedocument.presentationml.slide+xml"/>
  <Override PartName="/ppt/slides/slide3019.xml" ContentType="application/vnd.openxmlformats-officedocument.presentationml.slide+xml"/>
  <Override PartName="/ppt/slides/slide3020.xml" ContentType="application/vnd.openxmlformats-officedocument.presentationml.slide+xml"/>
  <Override PartName="/ppt/slides/slide3021.xml" ContentType="application/vnd.openxmlformats-officedocument.presentationml.slide+xml"/>
  <Override PartName="/ppt/slides/slide3022.xml" ContentType="application/vnd.openxmlformats-officedocument.presentationml.slide+xml"/>
  <Override PartName="/ppt/slides/slide3023.xml" ContentType="application/vnd.openxmlformats-officedocument.presentationml.slide+xml"/>
  <Override PartName="/ppt/slides/slide3024.xml" ContentType="application/vnd.openxmlformats-officedocument.presentationml.slide+xml"/>
  <Override PartName="/ppt/slides/slide3025.xml" ContentType="application/vnd.openxmlformats-officedocument.presentationml.slide+xml"/>
  <Override PartName="/ppt/slides/slide3026.xml" ContentType="application/vnd.openxmlformats-officedocument.presentationml.slide+xml"/>
  <Override PartName="/ppt/slides/slide3027.xml" ContentType="application/vnd.openxmlformats-officedocument.presentationml.slide+xml"/>
  <Override PartName="/ppt/slides/slide3028.xml" ContentType="application/vnd.openxmlformats-officedocument.presentationml.slide+xml"/>
  <Override PartName="/ppt/slides/slide3029.xml" ContentType="application/vnd.openxmlformats-officedocument.presentationml.slide+xml"/>
  <Override PartName="/ppt/slides/slide3030.xml" ContentType="application/vnd.openxmlformats-officedocument.presentationml.slide+xml"/>
  <Override PartName="/ppt/slides/slide3031.xml" ContentType="application/vnd.openxmlformats-officedocument.presentationml.slide+xml"/>
  <Override PartName="/ppt/slides/slide3032.xml" ContentType="application/vnd.openxmlformats-officedocument.presentationml.slide+xml"/>
  <Override PartName="/ppt/slides/slide3033.xml" ContentType="application/vnd.openxmlformats-officedocument.presentationml.slide+xml"/>
  <Override PartName="/ppt/slides/slide3034.xml" ContentType="application/vnd.openxmlformats-officedocument.presentationml.slide+xml"/>
  <Override PartName="/ppt/slides/slide3035.xml" ContentType="application/vnd.openxmlformats-officedocument.presentationml.slide+xml"/>
  <Override PartName="/ppt/slides/slide3036.xml" ContentType="application/vnd.openxmlformats-officedocument.presentationml.slide+xml"/>
  <Override PartName="/ppt/slides/slide3037.xml" ContentType="application/vnd.openxmlformats-officedocument.presentationml.slide+xml"/>
  <Override PartName="/ppt/slides/slide3038.xml" ContentType="application/vnd.openxmlformats-officedocument.presentationml.slide+xml"/>
  <Override PartName="/ppt/slides/slide3039.xml" ContentType="application/vnd.openxmlformats-officedocument.presentationml.slide+xml"/>
  <Override PartName="/ppt/slides/slide3040.xml" ContentType="application/vnd.openxmlformats-officedocument.presentationml.slide+xml"/>
  <Override PartName="/ppt/slides/slide3041.xml" ContentType="application/vnd.openxmlformats-officedocument.presentationml.slide+xml"/>
  <Override PartName="/ppt/slides/slide3042.xml" ContentType="application/vnd.openxmlformats-officedocument.presentationml.slide+xml"/>
  <Override PartName="/ppt/slides/slide3043.xml" ContentType="application/vnd.openxmlformats-officedocument.presentationml.slide+xml"/>
  <Override PartName="/ppt/slides/slide3044.xml" ContentType="application/vnd.openxmlformats-officedocument.presentationml.slide+xml"/>
  <Override PartName="/ppt/slides/slide3045.xml" ContentType="application/vnd.openxmlformats-officedocument.presentationml.slide+xml"/>
  <Override PartName="/ppt/slides/slide3046.xml" ContentType="application/vnd.openxmlformats-officedocument.presentationml.slide+xml"/>
  <Override PartName="/ppt/slides/slide3047.xml" ContentType="application/vnd.openxmlformats-officedocument.presentationml.slide+xml"/>
  <Override PartName="/ppt/slides/slide3048.xml" ContentType="application/vnd.openxmlformats-officedocument.presentationml.slide+xml"/>
  <Override PartName="/ppt/slides/slide3049.xml" ContentType="application/vnd.openxmlformats-officedocument.presentationml.slide+xml"/>
  <Override PartName="/ppt/slides/slide3050.xml" ContentType="application/vnd.openxmlformats-officedocument.presentationml.slide+xml"/>
  <Override PartName="/ppt/slides/slide3051.xml" ContentType="application/vnd.openxmlformats-officedocument.presentationml.slide+xml"/>
  <Override PartName="/ppt/slides/slide3052.xml" ContentType="application/vnd.openxmlformats-officedocument.presentationml.slide+xml"/>
  <Override PartName="/ppt/slides/slide3053.xml" ContentType="application/vnd.openxmlformats-officedocument.presentationml.slide+xml"/>
  <Override PartName="/ppt/slides/slide3054.xml" ContentType="application/vnd.openxmlformats-officedocument.presentationml.slide+xml"/>
  <Override PartName="/ppt/slides/slide3055.xml" ContentType="application/vnd.openxmlformats-officedocument.presentationml.slide+xml"/>
  <Override PartName="/ppt/slides/slide3056.xml" ContentType="application/vnd.openxmlformats-officedocument.presentationml.slide+xml"/>
  <Override PartName="/ppt/slides/slide3057.xml" ContentType="application/vnd.openxmlformats-officedocument.presentationml.slide+xml"/>
  <Override PartName="/ppt/slides/slide3058.xml" ContentType="application/vnd.openxmlformats-officedocument.presentationml.slide+xml"/>
  <Override PartName="/ppt/slides/slide3059.xml" ContentType="application/vnd.openxmlformats-officedocument.presentationml.slide+xml"/>
  <Override PartName="/ppt/slides/slide3060.xml" ContentType="application/vnd.openxmlformats-officedocument.presentationml.slide+xml"/>
  <Override PartName="/ppt/slides/slide3061.xml" ContentType="application/vnd.openxmlformats-officedocument.presentationml.slide+xml"/>
  <Override PartName="/ppt/slides/slide3062.xml" ContentType="application/vnd.openxmlformats-officedocument.presentationml.slide+xml"/>
  <Override PartName="/ppt/slides/slide3063.xml" ContentType="application/vnd.openxmlformats-officedocument.presentationml.slide+xml"/>
  <Override PartName="/ppt/slides/slide3064.xml" ContentType="application/vnd.openxmlformats-officedocument.presentationml.slide+xml"/>
  <Override PartName="/ppt/slides/slide3065.xml" ContentType="application/vnd.openxmlformats-officedocument.presentationml.slide+xml"/>
  <Override PartName="/ppt/slides/slide3066.xml" ContentType="application/vnd.openxmlformats-officedocument.presentationml.slide+xml"/>
  <Override PartName="/ppt/slides/slide3067.xml" ContentType="application/vnd.openxmlformats-officedocument.presentationml.slide+xml"/>
  <Override PartName="/ppt/slides/slide3068.xml" ContentType="application/vnd.openxmlformats-officedocument.presentationml.slide+xml"/>
  <Override PartName="/ppt/slides/slide3069.xml" ContentType="application/vnd.openxmlformats-officedocument.presentationml.slide+xml"/>
  <Override PartName="/ppt/slides/slide3070.xml" ContentType="application/vnd.openxmlformats-officedocument.presentationml.slide+xml"/>
  <Override PartName="/ppt/slides/slide3071.xml" ContentType="application/vnd.openxmlformats-officedocument.presentationml.slide+xml"/>
  <Override PartName="/ppt/slides/slide3072.xml" ContentType="application/vnd.openxmlformats-officedocument.presentationml.slide+xml"/>
  <Override PartName="/ppt/slides/slide3073.xml" ContentType="application/vnd.openxmlformats-officedocument.presentationml.slide+xml"/>
  <Override PartName="/ppt/slides/slide3074.xml" ContentType="application/vnd.openxmlformats-officedocument.presentationml.slide+xml"/>
  <Override PartName="/ppt/slides/slide3075.xml" ContentType="application/vnd.openxmlformats-officedocument.presentationml.slide+xml"/>
  <Override PartName="/ppt/slides/slide3076.xml" ContentType="application/vnd.openxmlformats-officedocument.presentationml.slide+xml"/>
  <Override PartName="/ppt/slides/slide3077.xml" ContentType="application/vnd.openxmlformats-officedocument.presentationml.slide+xml"/>
  <Override PartName="/ppt/slides/slide3078.xml" ContentType="application/vnd.openxmlformats-officedocument.presentationml.slide+xml"/>
  <Override PartName="/ppt/slides/slide3079.xml" ContentType="application/vnd.openxmlformats-officedocument.presentationml.slide+xml"/>
  <Override PartName="/ppt/slides/slide3080.xml" ContentType="application/vnd.openxmlformats-officedocument.presentationml.slide+xml"/>
  <Override PartName="/ppt/slides/slide3081.xml" ContentType="application/vnd.openxmlformats-officedocument.presentationml.slide+xml"/>
  <Override PartName="/ppt/slides/slide3082.xml" ContentType="application/vnd.openxmlformats-officedocument.presentationml.slide+xml"/>
  <Override PartName="/ppt/slides/slide3083.xml" ContentType="application/vnd.openxmlformats-officedocument.presentationml.slide+xml"/>
  <Override PartName="/ppt/slides/slide3084.xml" ContentType="application/vnd.openxmlformats-officedocument.presentationml.slide+xml"/>
  <Override PartName="/ppt/slides/slide3085.xml" ContentType="application/vnd.openxmlformats-officedocument.presentationml.slide+xml"/>
  <Override PartName="/ppt/slides/slide3086.xml" ContentType="application/vnd.openxmlformats-officedocument.presentationml.slide+xml"/>
  <Override PartName="/ppt/slides/slide3087.xml" ContentType="application/vnd.openxmlformats-officedocument.presentationml.slide+xml"/>
  <Override PartName="/ppt/slides/slide3088.xml" ContentType="application/vnd.openxmlformats-officedocument.presentationml.slide+xml"/>
  <Override PartName="/ppt/slides/slide3089.xml" ContentType="application/vnd.openxmlformats-officedocument.presentationml.slide+xml"/>
  <Override PartName="/ppt/slides/slide3090.xml" ContentType="application/vnd.openxmlformats-officedocument.presentationml.slide+xml"/>
  <Override PartName="/ppt/slides/slide3091.xml" ContentType="application/vnd.openxmlformats-officedocument.presentationml.slide+xml"/>
  <Override PartName="/ppt/slides/slide3092.xml" ContentType="application/vnd.openxmlformats-officedocument.presentationml.slide+xml"/>
  <Override PartName="/ppt/slides/slide3093.xml" ContentType="application/vnd.openxmlformats-officedocument.presentationml.slide+xml"/>
  <Override PartName="/ppt/slides/slide3094.xml" ContentType="application/vnd.openxmlformats-officedocument.presentationml.slide+xml"/>
  <Override PartName="/ppt/slides/slide3095.xml" ContentType="application/vnd.openxmlformats-officedocument.presentationml.slide+xml"/>
  <Override PartName="/ppt/slides/slide3096.xml" ContentType="application/vnd.openxmlformats-officedocument.presentationml.slide+xml"/>
  <Override PartName="/ppt/slides/slide3097.xml" ContentType="application/vnd.openxmlformats-officedocument.presentationml.slide+xml"/>
  <Override PartName="/ppt/slides/slide3098.xml" ContentType="application/vnd.openxmlformats-officedocument.presentationml.slide+xml"/>
  <Override PartName="/ppt/slides/slide3099.xml" ContentType="application/vnd.openxmlformats-officedocument.presentationml.slide+xml"/>
  <Override PartName="/ppt/slides/slide3100.xml" ContentType="application/vnd.openxmlformats-officedocument.presentationml.slide+xml"/>
  <Override PartName="/ppt/slides/slide3101.xml" ContentType="application/vnd.openxmlformats-officedocument.presentationml.slide+xml"/>
  <Override PartName="/ppt/slides/slide3102.xml" ContentType="application/vnd.openxmlformats-officedocument.presentationml.slide+xml"/>
  <Override PartName="/ppt/slides/slide3103.xml" ContentType="application/vnd.openxmlformats-officedocument.presentationml.slide+xml"/>
  <Override PartName="/ppt/slides/slide3104.xml" ContentType="application/vnd.openxmlformats-officedocument.presentationml.slide+xml"/>
  <Override PartName="/ppt/slides/slide3105.xml" ContentType="application/vnd.openxmlformats-officedocument.presentationml.slide+xml"/>
  <Override PartName="/ppt/slides/slide3106.xml" ContentType="application/vnd.openxmlformats-officedocument.presentationml.slide+xml"/>
  <Override PartName="/ppt/slides/slide3107.xml" ContentType="application/vnd.openxmlformats-officedocument.presentationml.slide+xml"/>
  <Override PartName="/ppt/slides/slide3108.xml" ContentType="application/vnd.openxmlformats-officedocument.presentationml.slide+xml"/>
  <Override PartName="/ppt/slides/slide3109.xml" ContentType="application/vnd.openxmlformats-officedocument.presentationml.slide+xml"/>
  <Override PartName="/ppt/slides/slide3110.xml" ContentType="application/vnd.openxmlformats-officedocument.presentationml.slide+xml"/>
  <Override PartName="/ppt/slides/slide3111.xml" ContentType="application/vnd.openxmlformats-officedocument.presentationml.slide+xml"/>
  <Override PartName="/ppt/slides/slide3112.xml" ContentType="application/vnd.openxmlformats-officedocument.presentationml.slide+xml"/>
  <Override PartName="/ppt/slides/slide3113.xml" ContentType="application/vnd.openxmlformats-officedocument.presentationml.slide+xml"/>
  <Override PartName="/ppt/slides/slide3114.xml" ContentType="application/vnd.openxmlformats-officedocument.presentationml.slide+xml"/>
  <Override PartName="/ppt/slides/slide3115.xml" ContentType="application/vnd.openxmlformats-officedocument.presentationml.slide+xml"/>
  <Override PartName="/ppt/slides/slide3116.xml" ContentType="application/vnd.openxmlformats-officedocument.presentationml.slide+xml"/>
  <Override PartName="/ppt/slides/slide3117.xml" ContentType="application/vnd.openxmlformats-officedocument.presentationml.slide+xml"/>
  <Override PartName="/ppt/slides/slide3118.xml" ContentType="application/vnd.openxmlformats-officedocument.presentationml.slide+xml"/>
  <Override PartName="/ppt/slides/slide3119.xml" ContentType="application/vnd.openxmlformats-officedocument.presentationml.slide+xml"/>
  <Override PartName="/ppt/slides/slide3120.xml" ContentType="application/vnd.openxmlformats-officedocument.presentationml.slide+xml"/>
  <Override PartName="/ppt/slides/slide3121.xml" ContentType="application/vnd.openxmlformats-officedocument.presentationml.slide+xml"/>
  <Override PartName="/ppt/slides/slide3122.xml" ContentType="application/vnd.openxmlformats-officedocument.presentationml.slide+xml"/>
  <Override PartName="/ppt/slides/slide3123.xml" ContentType="application/vnd.openxmlformats-officedocument.presentationml.slide+xml"/>
  <Override PartName="/ppt/slides/slide3124.xml" ContentType="application/vnd.openxmlformats-officedocument.presentationml.slide+xml"/>
  <Override PartName="/ppt/slides/slide3125.xml" ContentType="application/vnd.openxmlformats-officedocument.presentationml.slide+xml"/>
  <Override PartName="/ppt/slides/slide3126.xml" ContentType="application/vnd.openxmlformats-officedocument.presentationml.slide+xml"/>
  <Override PartName="/ppt/slides/slide3127.xml" ContentType="application/vnd.openxmlformats-officedocument.presentationml.slide+xml"/>
  <Override PartName="/ppt/slides/slide3128.xml" ContentType="application/vnd.openxmlformats-officedocument.presentationml.slide+xml"/>
  <Override PartName="/ppt/slides/slide3129.xml" ContentType="application/vnd.openxmlformats-officedocument.presentationml.slide+xml"/>
  <Override PartName="/ppt/slides/slide3130.xml" ContentType="application/vnd.openxmlformats-officedocument.presentationml.slide+xml"/>
  <Override PartName="/ppt/slides/slide3131.xml" ContentType="application/vnd.openxmlformats-officedocument.presentationml.slide+xml"/>
  <Override PartName="/ppt/slides/slide3132.xml" ContentType="application/vnd.openxmlformats-officedocument.presentationml.slide+xml"/>
  <Override PartName="/ppt/slides/slide3133.xml" ContentType="application/vnd.openxmlformats-officedocument.presentationml.slide+xml"/>
  <Override PartName="/ppt/slides/slide3134.xml" ContentType="application/vnd.openxmlformats-officedocument.presentationml.slide+xml"/>
  <Override PartName="/ppt/slides/slide3135.xml" ContentType="application/vnd.openxmlformats-officedocument.presentationml.slide+xml"/>
  <Override PartName="/ppt/slides/slide3136.xml" ContentType="application/vnd.openxmlformats-officedocument.presentationml.slide+xml"/>
  <Override PartName="/ppt/slides/slide3137.xml" ContentType="application/vnd.openxmlformats-officedocument.presentationml.slide+xml"/>
  <Override PartName="/ppt/slides/slide3138.xml" ContentType="application/vnd.openxmlformats-officedocument.presentationml.slide+xml"/>
  <Override PartName="/ppt/slides/slide3139.xml" ContentType="application/vnd.openxmlformats-officedocument.presentationml.slide+xml"/>
  <Override PartName="/ppt/slides/slide3140.xml" ContentType="application/vnd.openxmlformats-officedocument.presentationml.slide+xml"/>
  <Override PartName="/ppt/slides/slide3141.xml" ContentType="application/vnd.openxmlformats-officedocument.presentationml.slide+xml"/>
  <Override PartName="/ppt/slides/slide3142.xml" ContentType="application/vnd.openxmlformats-officedocument.presentationml.slide+xml"/>
  <Override PartName="/ppt/slides/slide3143.xml" ContentType="application/vnd.openxmlformats-officedocument.presentationml.slide+xml"/>
  <Override PartName="/ppt/slides/slide3144.xml" ContentType="application/vnd.openxmlformats-officedocument.presentationml.slide+xml"/>
  <Override PartName="/ppt/slides/slide3145.xml" ContentType="application/vnd.openxmlformats-officedocument.presentationml.slide+xml"/>
  <Override PartName="/ppt/slides/slide3146.xml" ContentType="application/vnd.openxmlformats-officedocument.presentationml.slide+xml"/>
  <Override PartName="/ppt/slides/slide3147.xml" ContentType="application/vnd.openxmlformats-officedocument.presentationml.slide+xml"/>
  <Override PartName="/ppt/slides/slide3148.xml" ContentType="application/vnd.openxmlformats-officedocument.presentationml.slide+xml"/>
  <Override PartName="/ppt/slides/slide3149.xml" ContentType="application/vnd.openxmlformats-officedocument.presentationml.slide+xml"/>
  <Override PartName="/ppt/slides/slide3150.xml" ContentType="application/vnd.openxmlformats-officedocument.presentationml.slide+xml"/>
  <Override PartName="/ppt/slides/slide3151.xml" ContentType="application/vnd.openxmlformats-officedocument.presentationml.slide+xml"/>
  <Override PartName="/ppt/slides/slide3152.xml" ContentType="application/vnd.openxmlformats-officedocument.presentationml.slide+xml"/>
  <Override PartName="/ppt/slides/slide3153.xml" ContentType="application/vnd.openxmlformats-officedocument.presentationml.slide+xml"/>
  <Override PartName="/ppt/slides/slide3154.xml" ContentType="application/vnd.openxmlformats-officedocument.presentationml.slide+xml"/>
  <Override PartName="/ppt/slides/slide3155.xml" ContentType="application/vnd.openxmlformats-officedocument.presentationml.slide+xml"/>
  <Override PartName="/ppt/slides/slide3156.xml" ContentType="application/vnd.openxmlformats-officedocument.presentationml.slide+xml"/>
  <Override PartName="/ppt/slides/slide3157.xml" ContentType="application/vnd.openxmlformats-officedocument.presentationml.slide+xml"/>
  <Override PartName="/ppt/slides/slide3158.xml" ContentType="application/vnd.openxmlformats-officedocument.presentationml.slide+xml"/>
  <Override PartName="/ppt/slides/slide3159.xml" ContentType="application/vnd.openxmlformats-officedocument.presentationml.slide+xml"/>
  <Override PartName="/ppt/slides/slide3160.xml" ContentType="application/vnd.openxmlformats-officedocument.presentationml.slide+xml"/>
  <Override PartName="/ppt/slides/slide3161.xml" ContentType="application/vnd.openxmlformats-officedocument.presentationml.slide+xml"/>
  <Override PartName="/ppt/slides/slide3162.xml" ContentType="application/vnd.openxmlformats-officedocument.presentationml.slide+xml"/>
  <Override PartName="/ppt/slides/slide3163.xml" ContentType="application/vnd.openxmlformats-officedocument.presentationml.slide+xml"/>
  <Override PartName="/ppt/slides/slide3164.xml" ContentType="application/vnd.openxmlformats-officedocument.presentationml.slide+xml"/>
  <Override PartName="/ppt/slides/slide3165.xml" ContentType="application/vnd.openxmlformats-officedocument.presentationml.slide+xml"/>
  <Override PartName="/ppt/slides/slide3166.xml" ContentType="application/vnd.openxmlformats-officedocument.presentationml.slide+xml"/>
  <Override PartName="/ppt/slides/slide3167.xml" ContentType="application/vnd.openxmlformats-officedocument.presentationml.slide+xml"/>
  <Override PartName="/ppt/slides/slide3168.xml" ContentType="application/vnd.openxmlformats-officedocument.presentationml.slide+xml"/>
  <Override PartName="/ppt/slides/slide3169.xml" ContentType="application/vnd.openxmlformats-officedocument.presentationml.slide+xml"/>
  <Override PartName="/ppt/slides/slide3170.xml" ContentType="application/vnd.openxmlformats-officedocument.presentationml.slide+xml"/>
  <Override PartName="/ppt/slides/slide3171.xml" ContentType="application/vnd.openxmlformats-officedocument.presentationml.slide+xml"/>
  <Override PartName="/ppt/slides/slide3172.xml" ContentType="application/vnd.openxmlformats-officedocument.presentationml.slide+xml"/>
  <Override PartName="/ppt/slides/slide3173.xml" ContentType="application/vnd.openxmlformats-officedocument.presentationml.slide+xml"/>
  <Override PartName="/ppt/slides/slide3174.xml" ContentType="application/vnd.openxmlformats-officedocument.presentationml.slide+xml"/>
  <Override PartName="/ppt/slides/slide3175.xml" ContentType="application/vnd.openxmlformats-officedocument.presentationml.slide+xml"/>
  <Override PartName="/ppt/slides/slide3176.xml" ContentType="application/vnd.openxmlformats-officedocument.presentationml.slide+xml"/>
  <Override PartName="/ppt/slides/slide3177.xml" ContentType="application/vnd.openxmlformats-officedocument.presentationml.slide+xml"/>
  <Override PartName="/ppt/slides/slide3178.xml" ContentType="application/vnd.openxmlformats-officedocument.presentationml.slide+xml"/>
  <Override PartName="/ppt/slides/slide3179.xml" ContentType="application/vnd.openxmlformats-officedocument.presentationml.slide+xml"/>
  <Override PartName="/ppt/slides/slide3180.xml" ContentType="application/vnd.openxmlformats-officedocument.presentationml.slide+xml"/>
  <Override PartName="/ppt/slides/slide3181.xml" ContentType="application/vnd.openxmlformats-officedocument.presentationml.slide+xml"/>
  <Override PartName="/ppt/slides/slide3182.xml" ContentType="application/vnd.openxmlformats-officedocument.presentationml.slide+xml"/>
  <Override PartName="/ppt/slides/slide3183.xml" ContentType="application/vnd.openxmlformats-officedocument.presentationml.slide+xml"/>
  <Override PartName="/ppt/slides/slide3184.xml" ContentType="application/vnd.openxmlformats-officedocument.presentationml.slide+xml"/>
  <Override PartName="/ppt/slides/slide3185.xml" ContentType="application/vnd.openxmlformats-officedocument.presentationml.slide+xml"/>
  <Override PartName="/ppt/slides/slide3186.xml" ContentType="application/vnd.openxmlformats-officedocument.presentationml.slide+xml"/>
  <Override PartName="/ppt/slides/slide3187.xml" ContentType="application/vnd.openxmlformats-officedocument.presentationml.slide+xml"/>
  <Override PartName="/ppt/slides/slide3188.xml" ContentType="application/vnd.openxmlformats-officedocument.presentationml.slide+xml"/>
  <Override PartName="/ppt/slides/slide3189.xml" ContentType="application/vnd.openxmlformats-officedocument.presentationml.slide+xml"/>
  <Override PartName="/ppt/slides/slide3190.xml" ContentType="application/vnd.openxmlformats-officedocument.presentationml.slide+xml"/>
  <Override PartName="/ppt/slides/slide3191.xml" ContentType="application/vnd.openxmlformats-officedocument.presentationml.slide+xml"/>
  <Override PartName="/ppt/slides/slide3192.xml" ContentType="application/vnd.openxmlformats-officedocument.presentationml.slide+xml"/>
  <Override PartName="/ppt/slides/slide3193.xml" ContentType="application/vnd.openxmlformats-officedocument.presentationml.slide+xml"/>
  <Override PartName="/ppt/slides/slide3194.xml" ContentType="application/vnd.openxmlformats-officedocument.presentationml.slide+xml"/>
  <Override PartName="/ppt/slides/slide3195.xml" ContentType="application/vnd.openxmlformats-officedocument.presentationml.slide+xml"/>
  <Override PartName="/ppt/slides/slide3196.xml" ContentType="application/vnd.openxmlformats-officedocument.presentationml.slide+xml"/>
  <Override PartName="/ppt/slides/slide3197.xml" ContentType="application/vnd.openxmlformats-officedocument.presentationml.slide+xml"/>
  <Override PartName="/ppt/slides/slide3198.xml" ContentType="application/vnd.openxmlformats-officedocument.presentationml.slide+xml"/>
  <Override PartName="/ppt/slides/slide3199.xml" ContentType="application/vnd.openxmlformats-officedocument.presentationml.slide+xml"/>
  <Override PartName="/ppt/slides/slide3200.xml" ContentType="application/vnd.openxmlformats-officedocument.presentationml.slide+xml"/>
  <Override PartName="/ppt/slides/slide3201.xml" ContentType="application/vnd.openxmlformats-officedocument.presentationml.slide+xml"/>
  <Override PartName="/ppt/slides/slide3202.xml" ContentType="application/vnd.openxmlformats-officedocument.presentationml.slide+xml"/>
  <Override PartName="/ppt/slides/slide3203.xml" ContentType="application/vnd.openxmlformats-officedocument.presentationml.slide+xml"/>
  <Override PartName="/ppt/slides/slide3204.xml" ContentType="application/vnd.openxmlformats-officedocument.presentationml.slide+xml"/>
  <Override PartName="/ppt/slides/slide3205.xml" ContentType="application/vnd.openxmlformats-officedocument.presentationml.slide+xml"/>
  <Override PartName="/ppt/slides/slide3206.xml" ContentType="application/vnd.openxmlformats-officedocument.presentationml.slide+xml"/>
  <Override PartName="/ppt/slides/slide3207.xml" ContentType="application/vnd.openxmlformats-officedocument.presentationml.slide+xml"/>
  <Override PartName="/ppt/slides/slide3208.xml" ContentType="application/vnd.openxmlformats-officedocument.presentationml.slide+xml"/>
  <Override PartName="/ppt/slides/slide3209.xml" ContentType="application/vnd.openxmlformats-officedocument.presentationml.slide+xml"/>
  <Override PartName="/ppt/slides/slide3210.xml" ContentType="application/vnd.openxmlformats-officedocument.presentationml.slide+xml"/>
  <Override PartName="/ppt/slides/slide3211.xml" ContentType="application/vnd.openxmlformats-officedocument.presentationml.slide+xml"/>
  <Override PartName="/ppt/slides/slide3212.xml" ContentType="application/vnd.openxmlformats-officedocument.presentationml.slide+xml"/>
  <Override PartName="/ppt/slides/slide3213.xml" ContentType="application/vnd.openxmlformats-officedocument.presentationml.slide+xml"/>
  <Override PartName="/ppt/slides/slide3214.xml" ContentType="application/vnd.openxmlformats-officedocument.presentationml.slide+xml"/>
  <Override PartName="/ppt/slides/slide3215.xml" ContentType="application/vnd.openxmlformats-officedocument.presentationml.slide+xml"/>
  <Override PartName="/ppt/slides/slide3216.xml" ContentType="application/vnd.openxmlformats-officedocument.presentationml.slide+xml"/>
  <Override PartName="/ppt/slides/slide3217.xml" ContentType="application/vnd.openxmlformats-officedocument.presentationml.slide+xml"/>
  <Override PartName="/ppt/slides/slide3218.xml" ContentType="application/vnd.openxmlformats-officedocument.presentationml.slide+xml"/>
  <Override PartName="/ppt/slides/slide3219.xml" ContentType="application/vnd.openxmlformats-officedocument.presentationml.slide+xml"/>
  <Override PartName="/ppt/slides/slide3220.xml" ContentType="application/vnd.openxmlformats-officedocument.presentationml.slide+xml"/>
  <Override PartName="/ppt/slides/slide3221.xml" ContentType="application/vnd.openxmlformats-officedocument.presentationml.slide+xml"/>
  <Override PartName="/ppt/slides/slide3222.xml" ContentType="application/vnd.openxmlformats-officedocument.presentationml.slide+xml"/>
  <Override PartName="/ppt/slides/slide3223.xml" ContentType="application/vnd.openxmlformats-officedocument.presentationml.slide+xml"/>
  <Override PartName="/ppt/slides/slide3224.xml" ContentType="application/vnd.openxmlformats-officedocument.presentationml.slide+xml"/>
  <Override PartName="/ppt/slides/slide3225.xml" ContentType="application/vnd.openxmlformats-officedocument.presentationml.slide+xml"/>
  <Override PartName="/ppt/slides/slide3226.xml" ContentType="application/vnd.openxmlformats-officedocument.presentationml.slide+xml"/>
  <Override PartName="/ppt/slides/slide3227.xml" ContentType="application/vnd.openxmlformats-officedocument.presentationml.slide+xml"/>
  <Override PartName="/ppt/slides/slide3228.xml" ContentType="application/vnd.openxmlformats-officedocument.presentationml.slide+xml"/>
  <Override PartName="/ppt/slides/slide3229.xml" ContentType="application/vnd.openxmlformats-officedocument.presentationml.slide+xml"/>
  <Override PartName="/ppt/slides/slide3230.xml" ContentType="application/vnd.openxmlformats-officedocument.presentationml.slide+xml"/>
  <Override PartName="/ppt/slides/slide3231.xml" ContentType="application/vnd.openxmlformats-officedocument.presentationml.slide+xml"/>
  <Override PartName="/ppt/slides/slide3232.xml" ContentType="application/vnd.openxmlformats-officedocument.presentationml.slide+xml"/>
  <Override PartName="/ppt/slides/slide3233.xml" ContentType="application/vnd.openxmlformats-officedocument.presentationml.slide+xml"/>
  <Override PartName="/ppt/slides/slide3234.xml" ContentType="application/vnd.openxmlformats-officedocument.presentationml.slide+xml"/>
  <Override PartName="/ppt/slides/slide3235.xml" ContentType="application/vnd.openxmlformats-officedocument.presentationml.slide+xml"/>
  <Override PartName="/ppt/slides/slide3236.xml" ContentType="application/vnd.openxmlformats-officedocument.presentationml.slide+xml"/>
  <Override PartName="/ppt/slides/slide3237.xml" ContentType="application/vnd.openxmlformats-officedocument.presentationml.slide+xml"/>
  <Override PartName="/ppt/slides/slide3238.xml" ContentType="application/vnd.openxmlformats-officedocument.presentationml.slide+xml"/>
  <Override PartName="/ppt/slides/slide3239.xml" ContentType="application/vnd.openxmlformats-officedocument.presentationml.slide+xml"/>
  <Override PartName="/ppt/slides/slide3240.xml" ContentType="application/vnd.openxmlformats-officedocument.presentationml.slide+xml"/>
  <Override PartName="/ppt/slides/slide3241.xml" ContentType="application/vnd.openxmlformats-officedocument.presentationml.slide+xml"/>
  <Override PartName="/ppt/slides/slide3242.xml" ContentType="application/vnd.openxmlformats-officedocument.presentationml.slide+xml"/>
  <Override PartName="/ppt/slides/slide3243.xml" ContentType="application/vnd.openxmlformats-officedocument.presentationml.slide+xml"/>
  <Override PartName="/ppt/slides/slide3244.xml" ContentType="application/vnd.openxmlformats-officedocument.presentationml.slide+xml"/>
  <Override PartName="/ppt/slides/slide3245.xml" ContentType="application/vnd.openxmlformats-officedocument.presentationml.slide+xml"/>
  <Override PartName="/ppt/slides/slide3246.xml" ContentType="application/vnd.openxmlformats-officedocument.presentationml.slide+xml"/>
  <Override PartName="/ppt/slides/slide3247.xml" ContentType="application/vnd.openxmlformats-officedocument.presentationml.slide+xml"/>
  <Override PartName="/ppt/slides/slide3248.xml" ContentType="application/vnd.openxmlformats-officedocument.presentationml.slide+xml"/>
  <Override PartName="/ppt/slides/slide3249.xml" ContentType="application/vnd.openxmlformats-officedocument.presentationml.slide+xml"/>
  <Override PartName="/ppt/slides/slide3250.xml" ContentType="application/vnd.openxmlformats-officedocument.presentationml.slide+xml"/>
  <Override PartName="/ppt/slides/slide3251.xml" ContentType="application/vnd.openxmlformats-officedocument.presentationml.slide+xml"/>
  <Override PartName="/ppt/slides/slide3252.xml" ContentType="application/vnd.openxmlformats-officedocument.presentationml.slide+xml"/>
  <Override PartName="/ppt/slides/slide3253.xml" ContentType="application/vnd.openxmlformats-officedocument.presentationml.slide+xml"/>
  <Override PartName="/ppt/slides/slide3254.xml" ContentType="application/vnd.openxmlformats-officedocument.presentationml.slide+xml"/>
  <Override PartName="/ppt/slides/slide3255.xml" ContentType="application/vnd.openxmlformats-officedocument.presentationml.slide+xml"/>
  <Override PartName="/ppt/slides/slide3256.xml" ContentType="application/vnd.openxmlformats-officedocument.presentationml.slide+xml"/>
  <Override PartName="/ppt/slides/slide3257.xml" ContentType="application/vnd.openxmlformats-officedocument.presentationml.slide+xml"/>
  <Override PartName="/ppt/slides/slide3258.xml" ContentType="application/vnd.openxmlformats-officedocument.presentationml.slide+xml"/>
  <Override PartName="/ppt/slides/slide3259.xml" ContentType="application/vnd.openxmlformats-officedocument.presentationml.slide+xml"/>
  <Override PartName="/ppt/slides/slide3260.xml" ContentType="application/vnd.openxmlformats-officedocument.presentationml.slide+xml"/>
  <Override PartName="/ppt/slides/slide3261.xml" ContentType="application/vnd.openxmlformats-officedocument.presentationml.slide+xml"/>
  <Override PartName="/ppt/slides/slide3262.xml" ContentType="application/vnd.openxmlformats-officedocument.presentationml.slide+xml"/>
  <Override PartName="/ppt/slides/slide3263.xml" ContentType="application/vnd.openxmlformats-officedocument.presentationml.slide+xml"/>
  <Override PartName="/ppt/slides/slide3264.xml" ContentType="application/vnd.openxmlformats-officedocument.presentationml.slide+xml"/>
  <Override PartName="/ppt/slides/slide3265.xml" ContentType="application/vnd.openxmlformats-officedocument.presentationml.slide+xml"/>
  <Override PartName="/ppt/slides/slide3266.xml" ContentType="application/vnd.openxmlformats-officedocument.presentationml.slide+xml"/>
  <Override PartName="/ppt/slides/slide3267.xml" ContentType="application/vnd.openxmlformats-officedocument.presentationml.slide+xml"/>
  <Override PartName="/ppt/slides/slide3268.xml" ContentType="application/vnd.openxmlformats-officedocument.presentationml.slide+xml"/>
  <Override PartName="/ppt/slides/slide3269.xml" ContentType="application/vnd.openxmlformats-officedocument.presentationml.slide+xml"/>
  <Override PartName="/ppt/slides/slide3270.xml" ContentType="application/vnd.openxmlformats-officedocument.presentationml.slide+xml"/>
  <Override PartName="/ppt/slides/slide3271.xml" ContentType="application/vnd.openxmlformats-officedocument.presentationml.slide+xml"/>
  <Override PartName="/ppt/slides/slide3272.xml" ContentType="application/vnd.openxmlformats-officedocument.presentationml.slide+xml"/>
  <Override PartName="/ppt/slides/slide3273.xml" ContentType="application/vnd.openxmlformats-officedocument.presentationml.slide+xml"/>
  <Override PartName="/ppt/slides/slide3274.xml" ContentType="application/vnd.openxmlformats-officedocument.presentationml.slide+xml"/>
  <Override PartName="/ppt/slides/slide3275.xml" ContentType="application/vnd.openxmlformats-officedocument.presentationml.slide+xml"/>
  <Override PartName="/ppt/slides/slide3276.xml" ContentType="application/vnd.openxmlformats-officedocument.presentationml.slide+xml"/>
  <Override PartName="/ppt/slides/slide3277.xml" ContentType="application/vnd.openxmlformats-officedocument.presentationml.slide+xml"/>
  <Override PartName="/ppt/slides/slide3278.xml" ContentType="application/vnd.openxmlformats-officedocument.presentationml.slide+xml"/>
  <Override PartName="/ppt/slides/slide3279.xml" ContentType="application/vnd.openxmlformats-officedocument.presentationml.slide+xml"/>
  <Override PartName="/ppt/slides/slide3280.xml" ContentType="application/vnd.openxmlformats-officedocument.presentationml.slide+xml"/>
  <Override PartName="/ppt/slides/slide3281.xml" ContentType="application/vnd.openxmlformats-officedocument.presentationml.slide+xml"/>
  <Override PartName="/ppt/slides/slide3282.xml" ContentType="application/vnd.openxmlformats-officedocument.presentationml.slide+xml"/>
  <Override PartName="/ppt/slides/slide3283.xml" ContentType="application/vnd.openxmlformats-officedocument.presentationml.slide+xml"/>
  <Override PartName="/ppt/slides/slide3284.xml" ContentType="application/vnd.openxmlformats-officedocument.presentationml.slide+xml"/>
  <Override PartName="/ppt/slides/slide3285.xml" ContentType="application/vnd.openxmlformats-officedocument.presentationml.slide+xml"/>
  <Override PartName="/ppt/slides/slide3286.xml" ContentType="application/vnd.openxmlformats-officedocument.presentationml.slide+xml"/>
  <Override PartName="/ppt/slides/slide3287.xml" ContentType="application/vnd.openxmlformats-officedocument.presentationml.slide+xml"/>
  <Override PartName="/ppt/slides/slide3288.xml" ContentType="application/vnd.openxmlformats-officedocument.presentationml.slide+xml"/>
  <Override PartName="/ppt/slides/slide3289.xml" ContentType="application/vnd.openxmlformats-officedocument.presentationml.slide+xml"/>
  <Override PartName="/ppt/slides/slide3290.xml" ContentType="application/vnd.openxmlformats-officedocument.presentationml.slide+xml"/>
  <Override PartName="/ppt/slides/slide3291.xml" ContentType="application/vnd.openxmlformats-officedocument.presentationml.slide+xml"/>
  <Override PartName="/ppt/slides/slide3292.xml" ContentType="application/vnd.openxmlformats-officedocument.presentationml.slide+xml"/>
  <Override PartName="/ppt/slides/slide3293.xml" ContentType="application/vnd.openxmlformats-officedocument.presentationml.slide+xml"/>
  <Override PartName="/ppt/slides/slide3294.xml" ContentType="application/vnd.openxmlformats-officedocument.presentationml.slide+xml"/>
  <Override PartName="/ppt/slides/slide3295.xml" ContentType="application/vnd.openxmlformats-officedocument.presentationml.slide+xml"/>
  <Override PartName="/ppt/slides/slide3296.xml" ContentType="application/vnd.openxmlformats-officedocument.presentationml.slide+xml"/>
  <Override PartName="/ppt/slides/slide3297.xml" ContentType="application/vnd.openxmlformats-officedocument.presentationml.slide+xml"/>
  <Override PartName="/ppt/slides/slide3298.xml" ContentType="application/vnd.openxmlformats-officedocument.presentationml.slide+xml"/>
  <Override PartName="/ppt/slides/slide3299.xml" ContentType="application/vnd.openxmlformats-officedocument.presentationml.slide+xml"/>
  <Override PartName="/ppt/slides/slide3300.xml" ContentType="application/vnd.openxmlformats-officedocument.presentationml.slide+xml"/>
  <Override PartName="/ppt/slides/slide3301.xml" ContentType="application/vnd.openxmlformats-officedocument.presentationml.slide+xml"/>
  <Override PartName="/ppt/slides/slide3302.xml" ContentType="application/vnd.openxmlformats-officedocument.presentationml.slide+xml"/>
  <Override PartName="/ppt/slides/slide3303.xml" ContentType="application/vnd.openxmlformats-officedocument.presentationml.slide+xml"/>
  <Override PartName="/ppt/slides/slide3304.xml" ContentType="application/vnd.openxmlformats-officedocument.presentationml.slide+xml"/>
  <Override PartName="/ppt/slides/slide3305.xml" ContentType="application/vnd.openxmlformats-officedocument.presentationml.slide+xml"/>
  <Override PartName="/ppt/slides/slide3306.xml" ContentType="application/vnd.openxmlformats-officedocument.presentationml.slide+xml"/>
  <Override PartName="/ppt/slides/slide3307.xml" ContentType="application/vnd.openxmlformats-officedocument.presentationml.slide+xml"/>
  <Override PartName="/ppt/slides/slide3308.xml" ContentType="application/vnd.openxmlformats-officedocument.presentationml.slide+xml"/>
  <Override PartName="/ppt/slides/slide3309.xml" ContentType="application/vnd.openxmlformats-officedocument.presentationml.slide+xml"/>
  <Override PartName="/ppt/slides/slide3310.xml" ContentType="application/vnd.openxmlformats-officedocument.presentationml.slide+xml"/>
  <Override PartName="/ppt/slides/slide3311.xml" ContentType="application/vnd.openxmlformats-officedocument.presentationml.slide+xml"/>
  <Override PartName="/ppt/slides/slide3312.xml" ContentType="application/vnd.openxmlformats-officedocument.presentationml.slide+xml"/>
  <Override PartName="/ppt/slides/slide3313.xml" ContentType="application/vnd.openxmlformats-officedocument.presentationml.slide+xml"/>
  <Override PartName="/ppt/slides/slide3314.xml" ContentType="application/vnd.openxmlformats-officedocument.presentationml.slide+xml"/>
  <Override PartName="/ppt/slides/slide3315.xml" ContentType="application/vnd.openxmlformats-officedocument.presentationml.slide+xml"/>
  <Override PartName="/ppt/slides/slide3316.xml" ContentType="application/vnd.openxmlformats-officedocument.presentationml.slide+xml"/>
  <Override PartName="/ppt/slides/slide3317.xml" ContentType="application/vnd.openxmlformats-officedocument.presentationml.slide+xml"/>
  <Override PartName="/ppt/slides/slide3318.xml" ContentType="application/vnd.openxmlformats-officedocument.presentationml.slide+xml"/>
  <Override PartName="/ppt/slides/slide3319.xml" ContentType="application/vnd.openxmlformats-officedocument.presentationml.slide+xml"/>
  <Override PartName="/ppt/slides/slide3320.xml" ContentType="application/vnd.openxmlformats-officedocument.presentationml.slide+xml"/>
  <Override PartName="/ppt/slides/slide3321.xml" ContentType="application/vnd.openxmlformats-officedocument.presentationml.slide+xml"/>
  <Override PartName="/ppt/slides/slide3322.xml" ContentType="application/vnd.openxmlformats-officedocument.presentationml.slide+xml"/>
  <Override PartName="/ppt/slides/slide3323.xml" ContentType="application/vnd.openxmlformats-officedocument.presentationml.slide+xml"/>
  <Override PartName="/ppt/slides/slide3324.xml" ContentType="application/vnd.openxmlformats-officedocument.presentationml.slide+xml"/>
  <Override PartName="/ppt/slides/slide3325.xml" ContentType="application/vnd.openxmlformats-officedocument.presentationml.slide+xml"/>
  <Override PartName="/ppt/slides/slide3326.xml" ContentType="application/vnd.openxmlformats-officedocument.presentationml.slide+xml"/>
  <Override PartName="/ppt/slides/slide3327.xml" ContentType="application/vnd.openxmlformats-officedocument.presentationml.slide+xml"/>
  <Override PartName="/ppt/slides/slide3328.xml" ContentType="application/vnd.openxmlformats-officedocument.presentationml.slide+xml"/>
  <Override PartName="/ppt/slides/slide3329.xml" ContentType="application/vnd.openxmlformats-officedocument.presentationml.slide+xml"/>
  <Override PartName="/ppt/slides/slide3330.xml" ContentType="application/vnd.openxmlformats-officedocument.presentationml.slide+xml"/>
  <Override PartName="/ppt/slides/slide3331.xml" ContentType="application/vnd.openxmlformats-officedocument.presentationml.slide+xml"/>
  <Override PartName="/ppt/slides/slide3332.xml" ContentType="application/vnd.openxmlformats-officedocument.presentationml.slide+xml"/>
  <Override PartName="/ppt/slides/slide3333.xml" ContentType="application/vnd.openxmlformats-officedocument.presentationml.slide+xml"/>
  <Override PartName="/ppt/slides/slide3334.xml" ContentType="application/vnd.openxmlformats-officedocument.presentationml.slide+xml"/>
  <Override PartName="/ppt/slides/slide3335.xml" ContentType="application/vnd.openxmlformats-officedocument.presentationml.slide+xml"/>
  <Override PartName="/ppt/slides/slide3336.xml" ContentType="application/vnd.openxmlformats-officedocument.presentationml.slide+xml"/>
  <Override PartName="/ppt/slides/slide3337.xml" ContentType="application/vnd.openxmlformats-officedocument.presentationml.slide+xml"/>
  <Override PartName="/ppt/slides/slide3338.xml" ContentType="application/vnd.openxmlformats-officedocument.presentationml.slide+xml"/>
  <Override PartName="/ppt/slides/slide3339.xml" ContentType="application/vnd.openxmlformats-officedocument.presentationml.slide+xml"/>
  <Override PartName="/ppt/slides/slide3340.xml" ContentType="application/vnd.openxmlformats-officedocument.presentationml.slide+xml"/>
  <Override PartName="/ppt/slides/slide3341.xml" ContentType="application/vnd.openxmlformats-officedocument.presentationml.slide+xml"/>
  <Override PartName="/ppt/slides/slide3342.xml" ContentType="application/vnd.openxmlformats-officedocument.presentationml.slide+xml"/>
  <Override PartName="/ppt/slides/slide3343.xml" ContentType="application/vnd.openxmlformats-officedocument.presentationml.slide+xml"/>
  <Override PartName="/ppt/slides/slide3344.xml" ContentType="application/vnd.openxmlformats-officedocument.presentationml.slide+xml"/>
  <Override PartName="/ppt/slides/slide3345.xml" ContentType="application/vnd.openxmlformats-officedocument.presentationml.slide+xml"/>
  <Override PartName="/ppt/slides/slide3346.xml" ContentType="application/vnd.openxmlformats-officedocument.presentationml.slide+xml"/>
  <Override PartName="/ppt/slides/slide3347.xml" ContentType="application/vnd.openxmlformats-officedocument.presentationml.slide+xml"/>
  <Override PartName="/ppt/slides/slide3348.xml" ContentType="application/vnd.openxmlformats-officedocument.presentationml.slide+xml"/>
  <Override PartName="/ppt/slides/slide3349.xml" ContentType="application/vnd.openxmlformats-officedocument.presentationml.slide+xml"/>
  <Override PartName="/ppt/slides/slide3350.xml" ContentType="application/vnd.openxmlformats-officedocument.presentationml.slide+xml"/>
  <Override PartName="/ppt/slides/slide3351.xml" ContentType="application/vnd.openxmlformats-officedocument.presentationml.slide+xml"/>
  <Override PartName="/ppt/slides/slide3352.xml" ContentType="application/vnd.openxmlformats-officedocument.presentationml.slide+xml"/>
  <Override PartName="/ppt/slides/slide3353.xml" ContentType="application/vnd.openxmlformats-officedocument.presentationml.slide+xml"/>
  <Override PartName="/ppt/slides/slide3354.xml" ContentType="application/vnd.openxmlformats-officedocument.presentationml.slide+xml"/>
  <Override PartName="/ppt/slides/slide3355.xml" ContentType="application/vnd.openxmlformats-officedocument.presentationml.slide+xml"/>
  <Override PartName="/ppt/slides/slide3356.xml" ContentType="application/vnd.openxmlformats-officedocument.presentationml.slide+xml"/>
  <Override PartName="/ppt/slides/slide3357.xml" ContentType="application/vnd.openxmlformats-officedocument.presentationml.slide+xml"/>
  <Override PartName="/ppt/slides/slide3358.xml" ContentType="application/vnd.openxmlformats-officedocument.presentationml.slide+xml"/>
  <Override PartName="/ppt/slides/slide3359.xml" ContentType="application/vnd.openxmlformats-officedocument.presentationml.slide+xml"/>
  <Override PartName="/ppt/slides/slide3360.xml" ContentType="application/vnd.openxmlformats-officedocument.presentationml.slide+xml"/>
  <Override PartName="/ppt/slides/slide3361.xml" ContentType="application/vnd.openxmlformats-officedocument.presentationml.slide+xml"/>
  <Override PartName="/ppt/slides/slide3362.xml" ContentType="application/vnd.openxmlformats-officedocument.presentationml.slide+xml"/>
  <Override PartName="/ppt/slides/slide3363.xml" ContentType="application/vnd.openxmlformats-officedocument.presentationml.slide+xml"/>
  <Override PartName="/ppt/slides/slide3364.xml" ContentType="application/vnd.openxmlformats-officedocument.presentationml.slide+xml"/>
  <Override PartName="/ppt/slides/slide3365.xml" ContentType="application/vnd.openxmlformats-officedocument.presentationml.slide+xml"/>
  <Override PartName="/ppt/slides/slide3366.xml" ContentType="application/vnd.openxmlformats-officedocument.presentationml.slide+xml"/>
  <Override PartName="/ppt/slides/slide3367.xml" ContentType="application/vnd.openxmlformats-officedocument.presentationml.slide+xml"/>
  <Override PartName="/ppt/slides/slide3368.xml" ContentType="application/vnd.openxmlformats-officedocument.presentationml.slide+xml"/>
  <Override PartName="/ppt/slides/slide3369.xml" ContentType="application/vnd.openxmlformats-officedocument.presentationml.slide+xml"/>
  <Override PartName="/ppt/slides/slide3370.xml" ContentType="application/vnd.openxmlformats-officedocument.presentationml.slide+xml"/>
  <Override PartName="/ppt/slides/slide3371.xml" ContentType="application/vnd.openxmlformats-officedocument.presentationml.slide+xml"/>
  <Override PartName="/ppt/slides/slide3372.xml" ContentType="application/vnd.openxmlformats-officedocument.presentationml.slide+xml"/>
  <Override PartName="/ppt/slides/slide3373.xml" ContentType="application/vnd.openxmlformats-officedocument.presentationml.slide+xml"/>
  <Override PartName="/ppt/slides/slide3374.xml" ContentType="application/vnd.openxmlformats-officedocument.presentationml.slide+xml"/>
  <Override PartName="/ppt/slides/slide3375.xml" ContentType="application/vnd.openxmlformats-officedocument.presentationml.slide+xml"/>
  <Override PartName="/ppt/slides/slide3376.xml" ContentType="application/vnd.openxmlformats-officedocument.presentationml.slide+xml"/>
  <Override PartName="/ppt/slides/slide3377.xml" ContentType="application/vnd.openxmlformats-officedocument.presentationml.slide+xml"/>
  <Override PartName="/ppt/slides/slide3378.xml" ContentType="application/vnd.openxmlformats-officedocument.presentationml.slide+xml"/>
  <Override PartName="/ppt/slides/slide3379.xml" ContentType="application/vnd.openxmlformats-officedocument.presentationml.slide+xml"/>
  <Override PartName="/ppt/slides/slide3380.xml" ContentType="application/vnd.openxmlformats-officedocument.presentationml.slide+xml"/>
  <Override PartName="/ppt/slides/slide3381.xml" ContentType="application/vnd.openxmlformats-officedocument.presentationml.slide+xml"/>
  <Override PartName="/ppt/slides/slide3382.xml" ContentType="application/vnd.openxmlformats-officedocument.presentationml.slide+xml"/>
  <Override PartName="/ppt/slides/slide3383.xml" ContentType="application/vnd.openxmlformats-officedocument.presentationml.slide+xml"/>
  <Override PartName="/ppt/slides/slide3384.xml" ContentType="application/vnd.openxmlformats-officedocument.presentationml.slide+xml"/>
  <Override PartName="/ppt/slides/slide3385.xml" ContentType="application/vnd.openxmlformats-officedocument.presentationml.slide+xml"/>
  <Override PartName="/ppt/slides/slide3386.xml" ContentType="application/vnd.openxmlformats-officedocument.presentationml.slide+xml"/>
  <Override PartName="/ppt/slides/slide3387.xml" ContentType="application/vnd.openxmlformats-officedocument.presentationml.slide+xml"/>
  <Override PartName="/ppt/slides/slide3388.xml" ContentType="application/vnd.openxmlformats-officedocument.presentationml.slide+xml"/>
  <Override PartName="/ppt/slides/slide3389.xml" ContentType="application/vnd.openxmlformats-officedocument.presentationml.slide+xml"/>
  <Override PartName="/ppt/slides/slide3390.xml" ContentType="application/vnd.openxmlformats-officedocument.presentationml.slide+xml"/>
  <Override PartName="/ppt/slides/slide3391.xml" ContentType="application/vnd.openxmlformats-officedocument.presentationml.slide+xml"/>
  <Override PartName="/ppt/slides/slide3392.xml" ContentType="application/vnd.openxmlformats-officedocument.presentationml.slide+xml"/>
  <Override PartName="/ppt/slides/slide3393.xml" ContentType="application/vnd.openxmlformats-officedocument.presentationml.slide+xml"/>
  <Override PartName="/ppt/slides/slide3394.xml" ContentType="application/vnd.openxmlformats-officedocument.presentationml.slide+xml"/>
  <Override PartName="/ppt/slides/slide3395.xml" ContentType="application/vnd.openxmlformats-officedocument.presentationml.slide+xml"/>
  <Override PartName="/ppt/slides/slide3396.xml" ContentType="application/vnd.openxmlformats-officedocument.presentationml.slide+xml"/>
  <Override PartName="/ppt/slides/slide3397.xml" ContentType="application/vnd.openxmlformats-officedocument.presentationml.slide+xml"/>
  <Override PartName="/ppt/slides/slide3398.xml" ContentType="application/vnd.openxmlformats-officedocument.presentationml.slide+xml"/>
  <Override PartName="/ppt/slides/slide3399.xml" ContentType="application/vnd.openxmlformats-officedocument.presentationml.slide+xml"/>
  <Override PartName="/ppt/slides/slide3400.xml" ContentType="application/vnd.openxmlformats-officedocument.presentationml.slide+xml"/>
  <Override PartName="/ppt/slides/slide3401.xml" ContentType="application/vnd.openxmlformats-officedocument.presentationml.slide+xml"/>
  <Override PartName="/ppt/slides/slide3402.xml" ContentType="application/vnd.openxmlformats-officedocument.presentationml.slide+xml"/>
  <Override PartName="/ppt/slides/slide3403.xml" ContentType="application/vnd.openxmlformats-officedocument.presentationml.slide+xml"/>
  <Override PartName="/ppt/slides/slide3404.xml" ContentType="application/vnd.openxmlformats-officedocument.presentationml.slide+xml"/>
  <Override PartName="/ppt/slides/slide3405.xml" ContentType="application/vnd.openxmlformats-officedocument.presentationml.slide+xml"/>
  <Override PartName="/ppt/slides/slide3406.xml" ContentType="application/vnd.openxmlformats-officedocument.presentationml.slide+xml"/>
  <Override PartName="/ppt/slides/slide3407.xml" ContentType="application/vnd.openxmlformats-officedocument.presentationml.slide+xml"/>
  <Override PartName="/ppt/slides/slide3408.xml" ContentType="application/vnd.openxmlformats-officedocument.presentationml.slide+xml"/>
  <Override PartName="/ppt/slides/slide3409.xml" ContentType="application/vnd.openxmlformats-officedocument.presentationml.slide+xml"/>
  <Override PartName="/ppt/slides/slide3410.xml" ContentType="application/vnd.openxmlformats-officedocument.presentationml.slide+xml"/>
  <Override PartName="/ppt/slides/slide3411.xml" ContentType="application/vnd.openxmlformats-officedocument.presentationml.slide+xml"/>
  <Override PartName="/ppt/slides/slide3412.xml" ContentType="application/vnd.openxmlformats-officedocument.presentationml.slide+xml"/>
  <Override PartName="/ppt/slides/slide3413.xml" ContentType="application/vnd.openxmlformats-officedocument.presentationml.slide+xml"/>
  <Override PartName="/ppt/slides/slide3414.xml" ContentType="application/vnd.openxmlformats-officedocument.presentationml.slide+xml"/>
  <Override PartName="/ppt/slides/slide3415.xml" ContentType="application/vnd.openxmlformats-officedocument.presentationml.slide+xml"/>
  <Override PartName="/ppt/slides/slide3416.xml" ContentType="application/vnd.openxmlformats-officedocument.presentationml.slide+xml"/>
  <Override PartName="/ppt/slides/slide3417.xml" ContentType="application/vnd.openxmlformats-officedocument.presentationml.slide+xml"/>
  <Override PartName="/ppt/slides/slide3418.xml" ContentType="application/vnd.openxmlformats-officedocument.presentationml.slide+xml"/>
  <Override PartName="/ppt/slides/slide3419.xml" ContentType="application/vnd.openxmlformats-officedocument.presentationml.slide+xml"/>
  <Override PartName="/ppt/slides/slide3420.xml" ContentType="application/vnd.openxmlformats-officedocument.presentationml.slide+xml"/>
  <Override PartName="/ppt/slides/slide3421.xml" ContentType="application/vnd.openxmlformats-officedocument.presentationml.slide+xml"/>
  <Override PartName="/ppt/slides/slide3422.xml" ContentType="application/vnd.openxmlformats-officedocument.presentationml.slide+xml"/>
  <Override PartName="/ppt/slides/slide3423.xml" ContentType="application/vnd.openxmlformats-officedocument.presentationml.slide+xml"/>
  <Override PartName="/ppt/slides/slide3424.xml" ContentType="application/vnd.openxmlformats-officedocument.presentationml.slide+xml"/>
  <Override PartName="/ppt/slides/slide3425.xml" ContentType="application/vnd.openxmlformats-officedocument.presentationml.slide+xml"/>
  <Override PartName="/ppt/slides/slide3426.xml" ContentType="application/vnd.openxmlformats-officedocument.presentationml.slide+xml"/>
  <Override PartName="/ppt/slides/slide3427.xml" ContentType="application/vnd.openxmlformats-officedocument.presentationml.slide+xml"/>
  <Override PartName="/ppt/slides/slide3428.xml" ContentType="application/vnd.openxmlformats-officedocument.presentationml.slide+xml"/>
  <Override PartName="/ppt/slides/slide3429.xml" ContentType="application/vnd.openxmlformats-officedocument.presentationml.slide+xml"/>
  <Override PartName="/ppt/slides/slide3430.xml" ContentType="application/vnd.openxmlformats-officedocument.presentationml.slide+xml"/>
  <Override PartName="/ppt/slides/slide3431.xml" ContentType="application/vnd.openxmlformats-officedocument.presentationml.slide+xml"/>
  <Override PartName="/ppt/slides/slide3432.xml" ContentType="application/vnd.openxmlformats-officedocument.presentationml.slide+xml"/>
  <Override PartName="/ppt/slides/slide3433.xml" ContentType="application/vnd.openxmlformats-officedocument.presentationml.slide+xml"/>
  <Override PartName="/ppt/slides/slide3434.xml" ContentType="application/vnd.openxmlformats-officedocument.presentationml.slide+xml"/>
  <Override PartName="/ppt/slides/slide3435.xml" ContentType="application/vnd.openxmlformats-officedocument.presentationml.slide+xml"/>
  <Override PartName="/ppt/slides/slide3436.xml" ContentType="application/vnd.openxmlformats-officedocument.presentationml.slide+xml"/>
  <Override PartName="/ppt/slides/slide3437.xml" ContentType="application/vnd.openxmlformats-officedocument.presentationml.slide+xml"/>
  <Override PartName="/ppt/slides/slide3438.xml" ContentType="application/vnd.openxmlformats-officedocument.presentationml.slide+xml"/>
  <Override PartName="/ppt/slides/slide3439.xml" ContentType="application/vnd.openxmlformats-officedocument.presentationml.slide+xml"/>
  <Override PartName="/ppt/slides/slide3440.xml" ContentType="application/vnd.openxmlformats-officedocument.presentationml.slide+xml"/>
  <Override PartName="/ppt/slides/slide3441.xml" ContentType="application/vnd.openxmlformats-officedocument.presentationml.slide+xml"/>
  <Override PartName="/ppt/slides/slide3442.xml" ContentType="application/vnd.openxmlformats-officedocument.presentationml.slide+xml"/>
  <Override PartName="/ppt/slides/slide3443.xml" ContentType="application/vnd.openxmlformats-officedocument.presentationml.slide+xml"/>
  <Override PartName="/ppt/slides/slide3444.xml" ContentType="application/vnd.openxmlformats-officedocument.presentationml.slide+xml"/>
  <Override PartName="/ppt/slides/slide3445.xml" ContentType="application/vnd.openxmlformats-officedocument.presentationml.slide+xml"/>
  <Override PartName="/ppt/slides/slide3446.xml" ContentType="application/vnd.openxmlformats-officedocument.presentationml.slide+xml"/>
  <Override PartName="/ppt/slides/slide3447.xml" ContentType="application/vnd.openxmlformats-officedocument.presentationml.slide+xml"/>
  <Override PartName="/ppt/slides/slide3448.xml" ContentType="application/vnd.openxmlformats-officedocument.presentationml.slide+xml"/>
  <Override PartName="/ppt/slides/slide3449.xml" ContentType="application/vnd.openxmlformats-officedocument.presentationml.slide+xml"/>
  <Override PartName="/ppt/slides/slide3450.xml" ContentType="application/vnd.openxmlformats-officedocument.presentationml.slide+xml"/>
  <Override PartName="/ppt/slides/slide3451.xml" ContentType="application/vnd.openxmlformats-officedocument.presentationml.slide+xml"/>
  <Override PartName="/ppt/slides/slide3452.xml" ContentType="application/vnd.openxmlformats-officedocument.presentationml.slide+xml"/>
  <Override PartName="/ppt/slides/slide3453.xml" ContentType="application/vnd.openxmlformats-officedocument.presentationml.slide+xml"/>
  <Override PartName="/ppt/slides/slide3454.xml" ContentType="application/vnd.openxmlformats-officedocument.presentationml.slide+xml"/>
  <Override PartName="/ppt/slides/slide3455.xml" ContentType="application/vnd.openxmlformats-officedocument.presentationml.slide+xml"/>
  <Override PartName="/ppt/slides/slide3456.xml" ContentType="application/vnd.openxmlformats-officedocument.presentationml.slide+xml"/>
  <Override PartName="/ppt/slides/slide3457.xml" ContentType="application/vnd.openxmlformats-officedocument.presentationml.slide+xml"/>
  <Override PartName="/ppt/slides/slide3458.xml" ContentType="application/vnd.openxmlformats-officedocument.presentationml.slide+xml"/>
  <Override PartName="/ppt/slides/slide3459.xml" ContentType="application/vnd.openxmlformats-officedocument.presentationml.slide+xml"/>
  <Override PartName="/ppt/slides/slide3460.xml" ContentType="application/vnd.openxmlformats-officedocument.presentationml.slide+xml"/>
  <Override PartName="/ppt/slides/slide3461.xml" ContentType="application/vnd.openxmlformats-officedocument.presentationml.slide+xml"/>
  <Override PartName="/ppt/slides/slide3462.xml" ContentType="application/vnd.openxmlformats-officedocument.presentationml.slide+xml"/>
  <Override PartName="/ppt/slides/slide3463.xml" ContentType="application/vnd.openxmlformats-officedocument.presentationml.slide+xml"/>
  <Override PartName="/ppt/slides/slide3464.xml" ContentType="application/vnd.openxmlformats-officedocument.presentationml.slide+xml"/>
  <Override PartName="/ppt/slides/slide3465.xml" ContentType="application/vnd.openxmlformats-officedocument.presentationml.slide+xml"/>
  <Override PartName="/ppt/slides/slide3466.xml" ContentType="application/vnd.openxmlformats-officedocument.presentationml.slide+xml"/>
  <Override PartName="/ppt/slides/slide3467.xml" ContentType="application/vnd.openxmlformats-officedocument.presentationml.slide+xml"/>
  <Override PartName="/ppt/slides/slide3468.xml" ContentType="application/vnd.openxmlformats-officedocument.presentationml.slide+xml"/>
  <Override PartName="/ppt/slides/slide3469.xml" ContentType="application/vnd.openxmlformats-officedocument.presentationml.slide+xml"/>
  <Override PartName="/ppt/slides/slide3470.xml" ContentType="application/vnd.openxmlformats-officedocument.presentationml.slide+xml"/>
  <Override PartName="/ppt/slides/slide3471.xml" ContentType="application/vnd.openxmlformats-officedocument.presentationml.slide+xml"/>
  <Override PartName="/ppt/slides/slide3472.xml" ContentType="application/vnd.openxmlformats-officedocument.presentationml.slide+xml"/>
  <Override PartName="/ppt/slides/slide3473.xml" ContentType="application/vnd.openxmlformats-officedocument.presentationml.slide+xml"/>
  <Override PartName="/ppt/slides/slide3474.xml" ContentType="application/vnd.openxmlformats-officedocument.presentationml.slide+xml"/>
  <Override PartName="/ppt/slides/slide3475.xml" ContentType="application/vnd.openxmlformats-officedocument.presentationml.slide+xml"/>
  <Override PartName="/ppt/slides/slide3476.xml" ContentType="application/vnd.openxmlformats-officedocument.presentationml.slide+xml"/>
  <Override PartName="/ppt/slides/slide3477.xml" ContentType="application/vnd.openxmlformats-officedocument.presentationml.slide+xml"/>
  <Override PartName="/ppt/slides/slide3478.xml" ContentType="application/vnd.openxmlformats-officedocument.presentationml.slide+xml"/>
  <Override PartName="/ppt/slides/slide3479.xml" ContentType="application/vnd.openxmlformats-officedocument.presentationml.slide+xml"/>
  <Override PartName="/ppt/slides/slide3480.xml" ContentType="application/vnd.openxmlformats-officedocument.presentationml.slide+xml"/>
  <Override PartName="/ppt/slides/slide3481.xml" ContentType="application/vnd.openxmlformats-officedocument.presentationml.slide+xml"/>
  <Override PartName="/ppt/slides/slide3482.xml" ContentType="application/vnd.openxmlformats-officedocument.presentationml.slide+xml"/>
  <Override PartName="/ppt/slides/slide3483.xml" ContentType="application/vnd.openxmlformats-officedocument.presentationml.slide+xml"/>
  <Override PartName="/ppt/slides/slide3484.xml" ContentType="application/vnd.openxmlformats-officedocument.presentationml.slide+xml"/>
  <Override PartName="/ppt/slides/slide3485.xml" ContentType="application/vnd.openxmlformats-officedocument.presentationml.slide+xml"/>
  <Override PartName="/ppt/slides/slide3486.xml" ContentType="application/vnd.openxmlformats-officedocument.presentationml.slide+xml"/>
  <Override PartName="/ppt/slides/slide3487.xml" ContentType="application/vnd.openxmlformats-officedocument.presentationml.slide+xml"/>
  <Override PartName="/ppt/slides/slide3488.xml" ContentType="application/vnd.openxmlformats-officedocument.presentationml.slide+xml"/>
  <Override PartName="/ppt/slides/slide3489.xml" ContentType="application/vnd.openxmlformats-officedocument.presentationml.slide+xml"/>
  <Override PartName="/ppt/slides/slide3490.xml" ContentType="application/vnd.openxmlformats-officedocument.presentationml.slide+xml"/>
  <Override PartName="/ppt/slides/slide3491.xml" ContentType="application/vnd.openxmlformats-officedocument.presentationml.slide+xml"/>
  <Override PartName="/ppt/slides/slide3492.xml" ContentType="application/vnd.openxmlformats-officedocument.presentationml.slide+xml"/>
  <Override PartName="/ppt/slides/slide3493.xml" ContentType="application/vnd.openxmlformats-officedocument.presentationml.slide+xml"/>
  <Override PartName="/ppt/slides/slide3494.xml" ContentType="application/vnd.openxmlformats-officedocument.presentationml.slide+xml"/>
  <Override PartName="/ppt/slides/slide3495.xml" ContentType="application/vnd.openxmlformats-officedocument.presentationml.slide+xml"/>
  <Override PartName="/ppt/slides/slide3496.xml" ContentType="application/vnd.openxmlformats-officedocument.presentationml.slide+xml"/>
  <Override PartName="/ppt/slides/slide3497.xml" ContentType="application/vnd.openxmlformats-officedocument.presentationml.slide+xml"/>
  <Override PartName="/ppt/slides/slide3498.xml" ContentType="application/vnd.openxmlformats-officedocument.presentationml.slide+xml"/>
  <Override PartName="/ppt/slides/slide3499.xml" ContentType="application/vnd.openxmlformats-officedocument.presentationml.slide+xml"/>
  <Override PartName="/ppt/slides/slide3500.xml" ContentType="application/vnd.openxmlformats-officedocument.presentationml.slide+xml"/>
  <Override PartName="/ppt/slides/slide3501.xml" ContentType="application/vnd.openxmlformats-officedocument.presentationml.slide+xml"/>
  <Override PartName="/ppt/slides/slide3502.xml" ContentType="application/vnd.openxmlformats-officedocument.presentationml.slide+xml"/>
  <Override PartName="/ppt/slides/slide3503.xml" ContentType="application/vnd.openxmlformats-officedocument.presentationml.slide+xml"/>
  <Override PartName="/ppt/slides/slide3504.xml" ContentType="application/vnd.openxmlformats-officedocument.presentationml.slide+xml"/>
  <Override PartName="/ppt/slides/slide3505.xml" ContentType="application/vnd.openxmlformats-officedocument.presentationml.slide+xml"/>
  <Override PartName="/ppt/slides/slide3506.xml" ContentType="application/vnd.openxmlformats-officedocument.presentationml.slide+xml"/>
  <Override PartName="/ppt/slides/slide3507.xml" ContentType="application/vnd.openxmlformats-officedocument.presentationml.slide+xml"/>
  <Override PartName="/ppt/slides/slide3508.xml" ContentType="application/vnd.openxmlformats-officedocument.presentationml.slide+xml"/>
  <Override PartName="/ppt/slides/slide3509.xml" ContentType="application/vnd.openxmlformats-officedocument.presentationml.slide+xml"/>
  <Override PartName="/ppt/slides/slide3510.xml" ContentType="application/vnd.openxmlformats-officedocument.presentationml.slide+xml"/>
  <Override PartName="/ppt/slides/slide3511.xml" ContentType="application/vnd.openxmlformats-officedocument.presentationml.slide+xml"/>
  <Override PartName="/ppt/slides/slide3512.xml" ContentType="application/vnd.openxmlformats-officedocument.presentationml.slide+xml"/>
  <Override PartName="/ppt/slides/slide3513.xml" ContentType="application/vnd.openxmlformats-officedocument.presentationml.slide+xml"/>
  <Override PartName="/ppt/slides/slide3514.xml" ContentType="application/vnd.openxmlformats-officedocument.presentationml.slide+xml"/>
  <Override PartName="/ppt/slides/slide3515.xml" ContentType="application/vnd.openxmlformats-officedocument.presentationml.slide+xml"/>
  <Override PartName="/ppt/slides/slide3516.xml" ContentType="application/vnd.openxmlformats-officedocument.presentationml.slide+xml"/>
  <Override PartName="/ppt/slides/slide3517.xml" ContentType="application/vnd.openxmlformats-officedocument.presentationml.slide+xml"/>
  <Override PartName="/ppt/slides/slide3518.xml" ContentType="application/vnd.openxmlformats-officedocument.presentationml.slide+xml"/>
  <Override PartName="/ppt/slides/slide3519.xml" ContentType="application/vnd.openxmlformats-officedocument.presentationml.slide+xml"/>
  <Override PartName="/ppt/slides/slide3520.xml" ContentType="application/vnd.openxmlformats-officedocument.presentationml.slide+xml"/>
  <Override PartName="/ppt/slides/slide3521.xml" ContentType="application/vnd.openxmlformats-officedocument.presentationml.slide+xml"/>
  <Override PartName="/ppt/slides/slide3522.xml" ContentType="application/vnd.openxmlformats-officedocument.presentationml.slide+xml"/>
  <Override PartName="/ppt/slides/slide3523.xml" ContentType="application/vnd.openxmlformats-officedocument.presentationml.slide+xml"/>
  <Override PartName="/ppt/slides/slide3524.xml" ContentType="application/vnd.openxmlformats-officedocument.presentationml.slide+xml"/>
  <Override PartName="/ppt/slides/slide3525.xml" ContentType="application/vnd.openxmlformats-officedocument.presentationml.slide+xml"/>
  <Override PartName="/ppt/slides/slide3526.xml" ContentType="application/vnd.openxmlformats-officedocument.presentationml.slide+xml"/>
  <Override PartName="/ppt/slides/slide3527.xml" ContentType="application/vnd.openxmlformats-officedocument.presentationml.slide+xml"/>
  <Override PartName="/ppt/slides/slide3528.xml" ContentType="application/vnd.openxmlformats-officedocument.presentationml.slide+xml"/>
  <Override PartName="/ppt/slides/slide3529.xml" ContentType="application/vnd.openxmlformats-officedocument.presentationml.slide+xml"/>
  <Override PartName="/ppt/slides/slide3530.xml" ContentType="application/vnd.openxmlformats-officedocument.presentationml.slide+xml"/>
  <Override PartName="/ppt/slides/slide3531.xml" ContentType="application/vnd.openxmlformats-officedocument.presentationml.slide+xml"/>
  <Override PartName="/ppt/slides/slide3532.xml" ContentType="application/vnd.openxmlformats-officedocument.presentationml.slide+xml"/>
  <Override PartName="/ppt/slides/slide3533.xml" ContentType="application/vnd.openxmlformats-officedocument.presentationml.slide+xml"/>
  <Override PartName="/ppt/slides/slide3534.xml" ContentType="application/vnd.openxmlformats-officedocument.presentationml.slide+xml"/>
  <Override PartName="/ppt/slides/slide3535.xml" ContentType="application/vnd.openxmlformats-officedocument.presentationml.slide+xml"/>
  <Override PartName="/ppt/slides/slide3536.xml" ContentType="application/vnd.openxmlformats-officedocument.presentationml.slide+xml"/>
  <Override PartName="/ppt/slides/slide3537.xml" ContentType="application/vnd.openxmlformats-officedocument.presentationml.slide+xml"/>
  <Override PartName="/ppt/slides/slide3538.xml" ContentType="application/vnd.openxmlformats-officedocument.presentationml.slide+xml"/>
  <Override PartName="/ppt/slides/slide3539.xml" ContentType="application/vnd.openxmlformats-officedocument.presentationml.slide+xml"/>
  <Override PartName="/ppt/slides/slide3540.xml" ContentType="application/vnd.openxmlformats-officedocument.presentationml.slide+xml"/>
  <Override PartName="/ppt/slides/slide3541.xml" ContentType="application/vnd.openxmlformats-officedocument.presentationml.slide+xml"/>
  <Override PartName="/ppt/slides/slide3542.xml" ContentType="application/vnd.openxmlformats-officedocument.presentationml.slide+xml"/>
  <Override PartName="/ppt/slides/slide3543.xml" ContentType="application/vnd.openxmlformats-officedocument.presentationml.slide+xml"/>
  <Override PartName="/ppt/slides/slide3544.xml" ContentType="application/vnd.openxmlformats-officedocument.presentationml.slide+xml"/>
  <Override PartName="/ppt/slides/slide3545.xml" ContentType="application/vnd.openxmlformats-officedocument.presentationml.slide+xml"/>
  <Override PartName="/ppt/slides/slide3546.xml" ContentType="application/vnd.openxmlformats-officedocument.presentationml.slide+xml"/>
  <Override PartName="/ppt/slides/slide3547.xml" ContentType="application/vnd.openxmlformats-officedocument.presentationml.slide+xml"/>
  <Override PartName="/ppt/slides/slide3548.xml" ContentType="application/vnd.openxmlformats-officedocument.presentationml.slide+xml"/>
  <Override PartName="/ppt/slides/slide3549.xml" ContentType="application/vnd.openxmlformats-officedocument.presentationml.slide+xml"/>
  <Override PartName="/ppt/slides/slide3550.xml" ContentType="application/vnd.openxmlformats-officedocument.presentationml.slide+xml"/>
  <Override PartName="/ppt/slides/slide3551.xml" ContentType="application/vnd.openxmlformats-officedocument.presentationml.slide+xml"/>
  <Override PartName="/ppt/slides/slide3552.xml" ContentType="application/vnd.openxmlformats-officedocument.presentationml.slide+xml"/>
  <Override PartName="/ppt/slides/slide3553.xml" ContentType="application/vnd.openxmlformats-officedocument.presentationml.slide+xml"/>
  <Override PartName="/ppt/slides/slide3554.xml" ContentType="application/vnd.openxmlformats-officedocument.presentationml.slide+xml"/>
  <Override PartName="/ppt/slides/slide3555.xml" ContentType="application/vnd.openxmlformats-officedocument.presentationml.slide+xml"/>
  <Override PartName="/ppt/slides/slide3556.xml" ContentType="application/vnd.openxmlformats-officedocument.presentationml.slide+xml"/>
  <Override PartName="/ppt/slides/slide3557.xml" ContentType="application/vnd.openxmlformats-officedocument.presentationml.slide+xml"/>
  <Override PartName="/ppt/slides/slide3558.xml" ContentType="application/vnd.openxmlformats-officedocument.presentationml.slide+xml"/>
  <Override PartName="/ppt/slides/slide3559.xml" ContentType="application/vnd.openxmlformats-officedocument.presentationml.slide+xml"/>
  <Override PartName="/ppt/slides/slide3560.xml" ContentType="application/vnd.openxmlformats-officedocument.presentationml.slide+xml"/>
  <Override PartName="/ppt/slides/slide3561.xml" ContentType="application/vnd.openxmlformats-officedocument.presentationml.slide+xml"/>
  <Override PartName="/ppt/slides/slide3562.xml" ContentType="application/vnd.openxmlformats-officedocument.presentationml.slide+xml"/>
  <Override PartName="/ppt/slides/slide3563.xml" ContentType="application/vnd.openxmlformats-officedocument.presentationml.slide+xml"/>
  <Override PartName="/ppt/slides/slide3564.xml" ContentType="application/vnd.openxmlformats-officedocument.presentationml.slide+xml"/>
  <Override PartName="/ppt/slides/slide3565.xml" ContentType="application/vnd.openxmlformats-officedocument.presentationml.slide+xml"/>
  <Override PartName="/ppt/slides/slide3566.xml" ContentType="application/vnd.openxmlformats-officedocument.presentationml.slide+xml"/>
  <Override PartName="/ppt/slides/slide3567.xml" ContentType="application/vnd.openxmlformats-officedocument.presentationml.slide+xml"/>
  <Override PartName="/ppt/slides/slide3568.xml" ContentType="application/vnd.openxmlformats-officedocument.presentationml.slide+xml"/>
  <Override PartName="/ppt/slides/slide3569.xml" ContentType="application/vnd.openxmlformats-officedocument.presentationml.slide+xml"/>
  <Override PartName="/ppt/slides/slide3570.xml" ContentType="application/vnd.openxmlformats-officedocument.presentationml.slide+xml"/>
  <Override PartName="/ppt/slides/slide3571.xml" ContentType="application/vnd.openxmlformats-officedocument.presentationml.slide+xml"/>
  <Override PartName="/ppt/slides/slide3572.xml" ContentType="application/vnd.openxmlformats-officedocument.presentationml.slide+xml"/>
  <Override PartName="/ppt/slides/slide3573.xml" ContentType="application/vnd.openxmlformats-officedocument.presentationml.slide+xml"/>
  <Override PartName="/ppt/slides/slide3574.xml" ContentType="application/vnd.openxmlformats-officedocument.presentationml.slide+xml"/>
  <Override PartName="/ppt/slides/slide3575.xml" ContentType="application/vnd.openxmlformats-officedocument.presentationml.slide+xml"/>
  <Override PartName="/ppt/slides/slide3576.xml" ContentType="application/vnd.openxmlformats-officedocument.presentationml.slide+xml"/>
  <Override PartName="/ppt/slides/slide3577.xml" ContentType="application/vnd.openxmlformats-officedocument.presentationml.slide+xml"/>
  <Override PartName="/ppt/slides/slide3578.xml" ContentType="application/vnd.openxmlformats-officedocument.presentationml.slide+xml"/>
  <Override PartName="/ppt/slides/slide3579.xml" ContentType="application/vnd.openxmlformats-officedocument.presentationml.slide+xml"/>
  <Override PartName="/ppt/slides/slide3580.xml" ContentType="application/vnd.openxmlformats-officedocument.presentationml.slide+xml"/>
  <Override PartName="/ppt/slides/slide3581.xml" ContentType="application/vnd.openxmlformats-officedocument.presentationml.slide+xml"/>
  <Override PartName="/ppt/slides/slide3582.xml" ContentType="application/vnd.openxmlformats-officedocument.presentationml.slide+xml"/>
  <Override PartName="/ppt/slides/slide3583.xml" ContentType="application/vnd.openxmlformats-officedocument.presentationml.slide+xml"/>
  <Override PartName="/ppt/slides/slide3584.xml" ContentType="application/vnd.openxmlformats-officedocument.presentationml.slide+xml"/>
  <Override PartName="/ppt/slides/slide3585.xml" ContentType="application/vnd.openxmlformats-officedocument.presentationml.slide+xml"/>
  <Override PartName="/ppt/slides/slide3586.xml" ContentType="application/vnd.openxmlformats-officedocument.presentationml.slide+xml"/>
  <Override PartName="/ppt/slides/slide3587.xml" ContentType="application/vnd.openxmlformats-officedocument.presentationml.slide+xml"/>
  <Override PartName="/ppt/slides/slide3588.xml" ContentType="application/vnd.openxmlformats-officedocument.presentationml.slide+xml"/>
  <Override PartName="/ppt/slides/slide3589.xml" ContentType="application/vnd.openxmlformats-officedocument.presentationml.slide+xml"/>
  <Override PartName="/ppt/slides/slide3590.xml" ContentType="application/vnd.openxmlformats-officedocument.presentationml.slide+xml"/>
  <Override PartName="/ppt/slides/slide3591.xml" ContentType="application/vnd.openxmlformats-officedocument.presentationml.slide+xml"/>
  <Override PartName="/ppt/slides/slide3592.xml" ContentType="application/vnd.openxmlformats-officedocument.presentationml.slide+xml"/>
  <Override PartName="/ppt/slides/slide3593.xml" ContentType="application/vnd.openxmlformats-officedocument.presentationml.slide+xml"/>
  <Override PartName="/ppt/slides/slide3594.xml" ContentType="application/vnd.openxmlformats-officedocument.presentationml.slide+xml"/>
  <Override PartName="/ppt/slides/slide3595.xml" ContentType="application/vnd.openxmlformats-officedocument.presentationml.slide+xml"/>
  <Override PartName="/ppt/slides/slide3596.xml" ContentType="application/vnd.openxmlformats-officedocument.presentationml.slide+xml"/>
  <Override PartName="/ppt/slides/slide3597.xml" ContentType="application/vnd.openxmlformats-officedocument.presentationml.slide+xml"/>
  <Override PartName="/ppt/slides/slide3598.xml" ContentType="application/vnd.openxmlformats-officedocument.presentationml.slide+xml"/>
  <Override PartName="/ppt/slides/slide3599.xml" ContentType="application/vnd.openxmlformats-officedocument.presentationml.slide+xml"/>
  <Override PartName="/ppt/slides/slide3600.xml" ContentType="application/vnd.openxmlformats-officedocument.presentationml.slide+xml"/>
  <Override PartName="/ppt/slides/slide3601.xml" ContentType="application/vnd.openxmlformats-officedocument.presentationml.slide+xml"/>
  <Override PartName="/ppt/slides/slide3602.xml" ContentType="application/vnd.openxmlformats-officedocument.presentationml.slide+xml"/>
  <Override PartName="/ppt/slides/slide3603.xml" ContentType="application/vnd.openxmlformats-officedocument.presentationml.slide+xml"/>
  <Override PartName="/ppt/slides/slide3604.xml" ContentType="application/vnd.openxmlformats-officedocument.presentationml.slide+xml"/>
  <Override PartName="/ppt/slides/slide3605.xml" ContentType="application/vnd.openxmlformats-officedocument.presentationml.slide+xml"/>
  <Override PartName="/ppt/slides/slide3606.xml" ContentType="application/vnd.openxmlformats-officedocument.presentationml.slide+xml"/>
  <Override PartName="/ppt/slides/slide3607.xml" ContentType="application/vnd.openxmlformats-officedocument.presentationml.slide+xml"/>
  <Override PartName="/ppt/slides/slide3608.xml" ContentType="application/vnd.openxmlformats-officedocument.presentationml.slide+xml"/>
  <Override PartName="/ppt/slides/slide3609.xml" ContentType="application/vnd.openxmlformats-officedocument.presentationml.slide+xml"/>
  <Override PartName="/ppt/slides/slide3610.xml" ContentType="application/vnd.openxmlformats-officedocument.presentationml.slide+xml"/>
  <Override PartName="/ppt/slides/slide3611.xml" ContentType="application/vnd.openxmlformats-officedocument.presentationml.slide+xml"/>
  <Override PartName="/ppt/slides/slide3612.xml" ContentType="application/vnd.openxmlformats-officedocument.presentationml.slide+xml"/>
  <Override PartName="/ppt/slides/slide3613.xml" ContentType="application/vnd.openxmlformats-officedocument.presentationml.slide+xml"/>
  <Override PartName="/ppt/slides/slide3614.xml" ContentType="application/vnd.openxmlformats-officedocument.presentationml.slide+xml"/>
  <Override PartName="/ppt/slides/slide3615.xml" ContentType="application/vnd.openxmlformats-officedocument.presentationml.slide+xml"/>
  <Override PartName="/ppt/slides/slide3616.xml" ContentType="application/vnd.openxmlformats-officedocument.presentationml.slide+xml"/>
  <Override PartName="/ppt/slides/slide3617.xml" ContentType="application/vnd.openxmlformats-officedocument.presentationml.slide+xml"/>
  <Override PartName="/ppt/slides/slide3618.xml" ContentType="application/vnd.openxmlformats-officedocument.presentationml.slide+xml"/>
  <Override PartName="/ppt/slides/slide3619.xml" ContentType="application/vnd.openxmlformats-officedocument.presentationml.slide+xml"/>
  <Override PartName="/ppt/slides/slide3620.xml" ContentType="application/vnd.openxmlformats-officedocument.presentationml.slide+xml"/>
  <Override PartName="/ppt/slides/slide3621.xml" ContentType="application/vnd.openxmlformats-officedocument.presentationml.slide+xml"/>
  <Override PartName="/ppt/slides/slide3622.xml" ContentType="application/vnd.openxmlformats-officedocument.presentationml.slide+xml"/>
  <Override PartName="/ppt/slides/slide3623.xml" ContentType="application/vnd.openxmlformats-officedocument.presentationml.slide+xml"/>
  <Override PartName="/ppt/slides/slide3624.xml" ContentType="application/vnd.openxmlformats-officedocument.presentationml.slide+xml"/>
  <Override PartName="/ppt/slides/slide3625.xml" ContentType="application/vnd.openxmlformats-officedocument.presentationml.slide+xml"/>
  <Override PartName="/ppt/slides/slide3626.xml" ContentType="application/vnd.openxmlformats-officedocument.presentationml.slide+xml"/>
  <Override PartName="/ppt/slides/slide3627.xml" ContentType="application/vnd.openxmlformats-officedocument.presentationml.slide+xml"/>
  <Override PartName="/ppt/slides/slide3628.xml" ContentType="application/vnd.openxmlformats-officedocument.presentationml.slide+xml"/>
  <Override PartName="/ppt/slides/slide3629.xml" ContentType="application/vnd.openxmlformats-officedocument.presentationml.slide+xml"/>
  <Override PartName="/ppt/slides/slide3630.xml" ContentType="application/vnd.openxmlformats-officedocument.presentationml.slide+xml"/>
  <Override PartName="/ppt/slides/slide3631.xml" ContentType="application/vnd.openxmlformats-officedocument.presentationml.slide+xml"/>
  <Override PartName="/ppt/slides/slide3632.xml" ContentType="application/vnd.openxmlformats-officedocument.presentationml.slide+xml"/>
  <Override PartName="/ppt/slides/slide3633.xml" ContentType="application/vnd.openxmlformats-officedocument.presentationml.slide+xml"/>
  <Override PartName="/ppt/slides/slide3634.xml" ContentType="application/vnd.openxmlformats-officedocument.presentationml.slide+xml"/>
  <Override PartName="/ppt/slides/slide3635.xml" ContentType="application/vnd.openxmlformats-officedocument.presentationml.slide+xml"/>
  <Override PartName="/ppt/slides/slide3636.xml" ContentType="application/vnd.openxmlformats-officedocument.presentationml.slide+xml"/>
  <Override PartName="/ppt/slides/slide3637.xml" ContentType="application/vnd.openxmlformats-officedocument.presentationml.slide+xml"/>
  <Override PartName="/ppt/slides/slide3638.xml" ContentType="application/vnd.openxmlformats-officedocument.presentationml.slide+xml"/>
  <Override PartName="/ppt/slides/slide3639.xml" ContentType="application/vnd.openxmlformats-officedocument.presentationml.slide+xml"/>
  <Override PartName="/ppt/slides/slide3640.xml" ContentType="application/vnd.openxmlformats-officedocument.presentationml.slide+xml"/>
  <Override PartName="/ppt/slides/slide3641.xml" ContentType="application/vnd.openxmlformats-officedocument.presentationml.slide+xml"/>
  <Override PartName="/ppt/slides/slide3642.xml" ContentType="application/vnd.openxmlformats-officedocument.presentationml.slide+xml"/>
  <Override PartName="/ppt/slides/slide3643.xml" ContentType="application/vnd.openxmlformats-officedocument.presentationml.slide+xml"/>
  <Override PartName="/ppt/slides/slide3644.xml" ContentType="application/vnd.openxmlformats-officedocument.presentationml.slide+xml"/>
  <Override PartName="/ppt/slides/slide3645.xml" ContentType="application/vnd.openxmlformats-officedocument.presentationml.slide+xml"/>
  <Override PartName="/ppt/slides/slide3646.xml" ContentType="application/vnd.openxmlformats-officedocument.presentationml.slide+xml"/>
  <Override PartName="/ppt/slides/slide3647.xml" ContentType="application/vnd.openxmlformats-officedocument.presentationml.slide+xml"/>
  <Override PartName="/ppt/slides/slide3648.xml" ContentType="application/vnd.openxmlformats-officedocument.presentationml.slide+xml"/>
  <Override PartName="/ppt/slides/slide3649.xml" ContentType="application/vnd.openxmlformats-officedocument.presentationml.slide+xml"/>
  <Override PartName="/ppt/slides/slide3650.xml" ContentType="application/vnd.openxmlformats-officedocument.presentationml.slide+xml"/>
  <Override PartName="/ppt/slides/slide3651.xml" ContentType="application/vnd.openxmlformats-officedocument.presentationml.slide+xml"/>
  <Override PartName="/ppt/slides/slide3652.xml" ContentType="application/vnd.openxmlformats-officedocument.presentationml.slide+xml"/>
  <Override PartName="/ppt/slides/slide3653.xml" ContentType="application/vnd.openxmlformats-officedocument.presentationml.slide+xml"/>
  <Override PartName="/ppt/slides/slide3654.xml" ContentType="application/vnd.openxmlformats-officedocument.presentationml.slide+xml"/>
  <Override PartName="/ppt/slides/slide3655.xml" ContentType="application/vnd.openxmlformats-officedocument.presentationml.slide+xml"/>
  <Override PartName="/ppt/slides/slide3656.xml" ContentType="application/vnd.openxmlformats-officedocument.presentationml.slide+xml"/>
  <Override PartName="/ppt/slides/slide3657.xml" ContentType="application/vnd.openxmlformats-officedocument.presentationml.slide+xml"/>
  <Override PartName="/ppt/slides/slide3658.xml" ContentType="application/vnd.openxmlformats-officedocument.presentationml.slide+xml"/>
  <Override PartName="/ppt/slides/slide3659.xml" ContentType="application/vnd.openxmlformats-officedocument.presentationml.slide+xml"/>
  <Override PartName="/ppt/slides/slide3660.xml" ContentType="application/vnd.openxmlformats-officedocument.presentationml.slide+xml"/>
  <Override PartName="/ppt/slides/slide3661.xml" ContentType="application/vnd.openxmlformats-officedocument.presentationml.slide+xml"/>
  <Override PartName="/ppt/slides/slide3662.xml" ContentType="application/vnd.openxmlformats-officedocument.presentationml.slide+xml"/>
  <Override PartName="/ppt/slides/slide3663.xml" ContentType="application/vnd.openxmlformats-officedocument.presentationml.slide+xml"/>
  <Override PartName="/ppt/slides/slide3664.xml" ContentType="application/vnd.openxmlformats-officedocument.presentationml.slide+xml"/>
  <Override PartName="/ppt/slides/slide3665.xml" ContentType="application/vnd.openxmlformats-officedocument.presentationml.slide+xml"/>
  <Override PartName="/ppt/slides/slide3666.xml" ContentType="application/vnd.openxmlformats-officedocument.presentationml.slide+xml"/>
  <Override PartName="/ppt/slides/slide3667.xml" ContentType="application/vnd.openxmlformats-officedocument.presentationml.slide+xml"/>
  <Override PartName="/ppt/slides/slide3668.xml" ContentType="application/vnd.openxmlformats-officedocument.presentationml.slide+xml"/>
  <Override PartName="/ppt/slides/slide3669.xml" ContentType="application/vnd.openxmlformats-officedocument.presentationml.slide+xml"/>
  <Override PartName="/ppt/slides/slide3670.xml" ContentType="application/vnd.openxmlformats-officedocument.presentationml.slide+xml"/>
  <Override PartName="/ppt/slides/slide3671.xml" ContentType="application/vnd.openxmlformats-officedocument.presentationml.slide+xml"/>
  <Override PartName="/ppt/slides/slide3672.xml" ContentType="application/vnd.openxmlformats-officedocument.presentationml.slide+xml"/>
  <Override PartName="/ppt/slides/slide3673.xml" ContentType="application/vnd.openxmlformats-officedocument.presentationml.slide+xml"/>
  <Override PartName="/ppt/slides/slide3674.xml" ContentType="application/vnd.openxmlformats-officedocument.presentationml.slide+xml"/>
  <Override PartName="/ppt/slides/slide3675.xml" ContentType="application/vnd.openxmlformats-officedocument.presentationml.slide+xml"/>
  <Override PartName="/ppt/slides/slide3676.xml" ContentType="application/vnd.openxmlformats-officedocument.presentationml.slide+xml"/>
  <Override PartName="/ppt/slides/slide3677.xml" ContentType="application/vnd.openxmlformats-officedocument.presentationml.slide+xml"/>
  <Override PartName="/ppt/slides/slide3678.xml" ContentType="application/vnd.openxmlformats-officedocument.presentationml.slide+xml"/>
  <Override PartName="/ppt/slides/slide3679.xml" ContentType="application/vnd.openxmlformats-officedocument.presentationml.slide+xml"/>
  <Override PartName="/ppt/slides/slide3680.xml" ContentType="application/vnd.openxmlformats-officedocument.presentationml.slide+xml"/>
  <Override PartName="/ppt/slides/slide3681.xml" ContentType="application/vnd.openxmlformats-officedocument.presentationml.slide+xml"/>
  <Override PartName="/ppt/slides/slide3682.xml" ContentType="application/vnd.openxmlformats-officedocument.presentationml.slide+xml"/>
  <Override PartName="/ppt/slides/slide3683.xml" ContentType="application/vnd.openxmlformats-officedocument.presentationml.slide+xml"/>
  <Override PartName="/ppt/slides/slide3684.xml" ContentType="application/vnd.openxmlformats-officedocument.presentationml.slide+xml"/>
  <Override PartName="/ppt/slides/slide3685.xml" ContentType="application/vnd.openxmlformats-officedocument.presentationml.slide+xml"/>
  <Override PartName="/ppt/slides/slide3686.xml" ContentType="application/vnd.openxmlformats-officedocument.presentationml.slide+xml"/>
  <Override PartName="/ppt/slides/slide3687.xml" ContentType="application/vnd.openxmlformats-officedocument.presentationml.slide+xml"/>
  <Override PartName="/ppt/slides/slide3688.xml" ContentType="application/vnd.openxmlformats-officedocument.presentationml.slide+xml"/>
  <Override PartName="/ppt/slides/slide3689.xml" ContentType="application/vnd.openxmlformats-officedocument.presentationml.slide+xml"/>
  <Override PartName="/ppt/slides/slide3690.xml" ContentType="application/vnd.openxmlformats-officedocument.presentationml.slide+xml"/>
  <Override PartName="/ppt/slides/slide3691.xml" ContentType="application/vnd.openxmlformats-officedocument.presentationml.slide+xml"/>
  <Override PartName="/ppt/slides/slide3692.xml" ContentType="application/vnd.openxmlformats-officedocument.presentationml.slide+xml"/>
  <Override PartName="/ppt/slides/slide3693.xml" ContentType="application/vnd.openxmlformats-officedocument.presentationml.slide+xml"/>
  <Override PartName="/ppt/slides/slide3694.xml" ContentType="application/vnd.openxmlformats-officedocument.presentationml.slide+xml"/>
  <Override PartName="/ppt/slides/slide3695.xml" ContentType="application/vnd.openxmlformats-officedocument.presentationml.slide+xml"/>
  <Override PartName="/ppt/slides/slide3696.xml" ContentType="application/vnd.openxmlformats-officedocument.presentationml.slide+xml"/>
  <Override PartName="/ppt/slides/slide3697.xml" ContentType="application/vnd.openxmlformats-officedocument.presentationml.slide+xml"/>
  <Override PartName="/ppt/slides/slide3698.xml" ContentType="application/vnd.openxmlformats-officedocument.presentationml.slide+xml"/>
  <Override PartName="/ppt/slides/slide3699.xml" ContentType="application/vnd.openxmlformats-officedocument.presentationml.slide+xml"/>
  <Override PartName="/ppt/slides/slide3700.xml" ContentType="application/vnd.openxmlformats-officedocument.presentationml.slide+xml"/>
  <Override PartName="/ppt/slides/slide3701.xml" ContentType="application/vnd.openxmlformats-officedocument.presentationml.slide+xml"/>
  <Override PartName="/ppt/slides/slide3702.xml" ContentType="application/vnd.openxmlformats-officedocument.presentationml.slide+xml"/>
  <Override PartName="/ppt/slides/slide3703.xml" ContentType="application/vnd.openxmlformats-officedocument.presentationml.slide+xml"/>
  <Override PartName="/ppt/slides/slide3704.xml" ContentType="application/vnd.openxmlformats-officedocument.presentationml.slide+xml"/>
  <Override PartName="/ppt/slides/slide3705.xml" ContentType="application/vnd.openxmlformats-officedocument.presentationml.slide+xml"/>
  <Override PartName="/ppt/slides/slide3706.xml" ContentType="application/vnd.openxmlformats-officedocument.presentationml.slide+xml"/>
  <Override PartName="/ppt/slides/slide3707.xml" ContentType="application/vnd.openxmlformats-officedocument.presentationml.slide+xml"/>
  <Override PartName="/ppt/slides/slide3708.xml" ContentType="application/vnd.openxmlformats-officedocument.presentationml.slide+xml"/>
  <Override PartName="/ppt/slides/slide3709.xml" ContentType="application/vnd.openxmlformats-officedocument.presentationml.slide+xml"/>
  <Override PartName="/ppt/slides/slide3710.xml" ContentType="application/vnd.openxmlformats-officedocument.presentationml.slide+xml"/>
  <Override PartName="/ppt/slides/slide3711.xml" ContentType="application/vnd.openxmlformats-officedocument.presentationml.slide+xml"/>
  <Override PartName="/ppt/slides/slide3712.xml" ContentType="application/vnd.openxmlformats-officedocument.presentationml.slide+xml"/>
  <Override PartName="/ppt/slides/slide3713.xml" ContentType="application/vnd.openxmlformats-officedocument.presentationml.slide+xml"/>
  <Override PartName="/ppt/slides/slide3714.xml" ContentType="application/vnd.openxmlformats-officedocument.presentationml.slide+xml"/>
  <Override PartName="/ppt/slides/slide3715.xml" ContentType="application/vnd.openxmlformats-officedocument.presentationml.slide+xml"/>
  <Override PartName="/ppt/slides/slide3716.xml" ContentType="application/vnd.openxmlformats-officedocument.presentationml.slide+xml"/>
  <Override PartName="/ppt/slides/slide3717.xml" ContentType="application/vnd.openxmlformats-officedocument.presentationml.slide+xml"/>
  <Override PartName="/ppt/slides/slide3718.xml" ContentType="application/vnd.openxmlformats-officedocument.presentationml.slide+xml"/>
  <Override PartName="/ppt/slides/slide3719.xml" ContentType="application/vnd.openxmlformats-officedocument.presentationml.slide+xml"/>
  <Override PartName="/ppt/slides/slide3720.xml" ContentType="application/vnd.openxmlformats-officedocument.presentationml.slide+xml"/>
  <Override PartName="/ppt/slides/slide3721.xml" ContentType="application/vnd.openxmlformats-officedocument.presentationml.slide+xml"/>
  <Override PartName="/ppt/slides/slide3722.xml" ContentType="application/vnd.openxmlformats-officedocument.presentationml.slide+xml"/>
  <Override PartName="/ppt/slides/slide3723.xml" ContentType="application/vnd.openxmlformats-officedocument.presentationml.slide+xml"/>
  <Override PartName="/ppt/slides/slide3724.xml" ContentType="application/vnd.openxmlformats-officedocument.presentationml.slide+xml"/>
  <Override PartName="/ppt/slides/slide3725.xml" ContentType="application/vnd.openxmlformats-officedocument.presentationml.slide+xml"/>
  <Override PartName="/ppt/slides/slide3726.xml" ContentType="application/vnd.openxmlformats-officedocument.presentationml.slide+xml"/>
  <Override PartName="/ppt/slides/slide3727.xml" ContentType="application/vnd.openxmlformats-officedocument.presentationml.slide+xml"/>
  <Override PartName="/ppt/slides/slide3728.xml" ContentType="application/vnd.openxmlformats-officedocument.presentationml.slide+xml"/>
  <Override PartName="/ppt/slides/slide3729.xml" ContentType="application/vnd.openxmlformats-officedocument.presentationml.slide+xml"/>
  <Override PartName="/ppt/slides/slide3730.xml" ContentType="application/vnd.openxmlformats-officedocument.presentationml.slide+xml"/>
  <Override PartName="/ppt/slides/slide3731.xml" ContentType="application/vnd.openxmlformats-officedocument.presentationml.slide+xml"/>
  <Override PartName="/ppt/slides/slide3732.xml" ContentType="application/vnd.openxmlformats-officedocument.presentationml.slide+xml"/>
  <Override PartName="/ppt/slides/slide3733.xml" ContentType="application/vnd.openxmlformats-officedocument.presentationml.slide+xml"/>
  <Override PartName="/ppt/slides/slide3734.xml" ContentType="application/vnd.openxmlformats-officedocument.presentationml.slide+xml"/>
  <Override PartName="/ppt/slides/slide3735.xml" ContentType="application/vnd.openxmlformats-officedocument.presentationml.slide+xml"/>
  <Override PartName="/ppt/slides/slide3736.xml" ContentType="application/vnd.openxmlformats-officedocument.presentationml.slide+xml"/>
  <Override PartName="/ppt/slides/slide3737.xml" ContentType="application/vnd.openxmlformats-officedocument.presentationml.slide+xml"/>
  <Override PartName="/ppt/slides/slide3738.xml" ContentType="application/vnd.openxmlformats-officedocument.presentationml.slide+xml"/>
  <Override PartName="/ppt/slides/slide3739.xml" ContentType="application/vnd.openxmlformats-officedocument.presentationml.slide+xml"/>
  <Override PartName="/ppt/slides/slide3740.xml" ContentType="application/vnd.openxmlformats-officedocument.presentationml.slide+xml"/>
  <Override PartName="/ppt/slides/slide3741.xml" ContentType="application/vnd.openxmlformats-officedocument.presentationml.slide+xml"/>
  <Override PartName="/ppt/slides/slide3742.xml" ContentType="application/vnd.openxmlformats-officedocument.presentationml.slide+xml"/>
  <Override PartName="/ppt/slides/slide3743.xml" ContentType="application/vnd.openxmlformats-officedocument.presentationml.slide+xml"/>
  <Override PartName="/ppt/slides/slide3744.xml" ContentType="application/vnd.openxmlformats-officedocument.presentationml.slide+xml"/>
  <Override PartName="/ppt/slides/slide3745.xml" ContentType="application/vnd.openxmlformats-officedocument.presentationml.slide+xml"/>
  <Override PartName="/ppt/slides/slide3746.xml" ContentType="application/vnd.openxmlformats-officedocument.presentationml.slide+xml"/>
  <Override PartName="/ppt/slides/slide3747.xml" ContentType="application/vnd.openxmlformats-officedocument.presentationml.slide+xml"/>
  <Override PartName="/ppt/slides/slide3748.xml" ContentType="application/vnd.openxmlformats-officedocument.presentationml.slide+xml"/>
  <Override PartName="/ppt/slides/slide3749.xml" ContentType="application/vnd.openxmlformats-officedocument.presentationml.slide+xml"/>
  <Override PartName="/ppt/slides/slide3750.xml" ContentType="application/vnd.openxmlformats-officedocument.presentationml.slide+xml"/>
  <Override PartName="/ppt/slides/slide3751.xml" ContentType="application/vnd.openxmlformats-officedocument.presentationml.slide+xml"/>
  <Override PartName="/ppt/slides/slide3752.xml" ContentType="application/vnd.openxmlformats-officedocument.presentationml.slide+xml"/>
  <Override PartName="/ppt/slides/slide3753.xml" ContentType="application/vnd.openxmlformats-officedocument.presentationml.slide+xml"/>
  <Override PartName="/ppt/slides/slide3754.xml" ContentType="application/vnd.openxmlformats-officedocument.presentationml.slide+xml"/>
  <Override PartName="/ppt/slides/slide3755.xml" ContentType="application/vnd.openxmlformats-officedocument.presentationml.slide+xml"/>
  <Override PartName="/ppt/slides/slide3756.xml" ContentType="application/vnd.openxmlformats-officedocument.presentationml.slide+xml"/>
  <Override PartName="/ppt/slides/slide3757.xml" ContentType="application/vnd.openxmlformats-officedocument.presentationml.slide+xml"/>
  <Override PartName="/ppt/slides/slide3758.xml" ContentType="application/vnd.openxmlformats-officedocument.presentationml.slide+xml"/>
  <Override PartName="/ppt/slides/slide3759.xml" ContentType="application/vnd.openxmlformats-officedocument.presentationml.slide+xml"/>
  <Override PartName="/ppt/slides/slide3760.xml" ContentType="application/vnd.openxmlformats-officedocument.presentationml.slide+xml"/>
  <Override PartName="/ppt/slides/slide3761.xml" ContentType="application/vnd.openxmlformats-officedocument.presentationml.slide+xml"/>
  <Override PartName="/ppt/slides/slide3762.xml" ContentType="application/vnd.openxmlformats-officedocument.presentationml.slide+xml"/>
  <Override PartName="/ppt/slides/slide3763.xml" ContentType="application/vnd.openxmlformats-officedocument.presentationml.slide+xml"/>
  <Override PartName="/ppt/slides/slide3764.xml" ContentType="application/vnd.openxmlformats-officedocument.presentationml.slide+xml"/>
  <Override PartName="/ppt/slides/slide3765.xml" ContentType="application/vnd.openxmlformats-officedocument.presentationml.slide+xml"/>
  <Override PartName="/ppt/slides/slide3766.xml" ContentType="application/vnd.openxmlformats-officedocument.presentationml.slide+xml"/>
  <Override PartName="/ppt/slides/slide3767.xml" ContentType="application/vnd.openxmlformats-officedocument.presentationml.slide+xml"/>
  <Override PartName="/ppt/slides/slide3768.xml" ContentType="application/vnd.openxmlformats-officedocument.presentationml.slide+xml"/>
  <Override PartName="/ppt/slides/slide3769.xml" ContentType="application/vnd.openxmlformats-officedocument.presentationml.slide+xml"/>
  <Override PartName="/ppt/slides/slide3770.xml" ContentType="application/vnd.openxmlformats-officedocument.presentationml.slide+xml"/>
  <Override PartName="/ppt/slides/slide3771.xml" ContentType="application/vnd.openxmlformats-officedocument.presentationml.slide+xml"/>
  <Override PartName="/ppt/slides/slide3772.xml" ContentType="application/vnd.openxmlformats-officedocument.presentationml.slide+xml"/>
  <Override PartName="/ppt/slides/slide3773.xml" ContentType="application/vnd.openxmlformats-officedocument.presentationml.slide+xml"/>
  <Override PartName="/ppt/slides/slide3774.xml" ContentType="application/vnd.openxmlformats-officedocument.presentationml.slide+xml"/>
  <Override PartName="/ppt/slides/slide3775.xml" ContentType="application/vnd.openxmlformats-officedocument.presentationml.slide+xml"/>
  <Override PartName="/ppt/slides/slide3776.xml" ContentType="application/vnd.openxmlformats-officedocument.presentationml.slide+xml"/>
  <Override PartName="/ppt/slides/slide3777.xml" ContentType="application/vnd.openxmlformats-officedocument.presentationml.slide+xml"/>
  <Override PartName="/ppt/slides/slide3778.xml" ContentType="application/vnd.openxmlformats-officedocument.presentationml.slide+xml"/>
  <Override PartName="/ppt/slides/slide3779.xml" ContentType="application/vnd.openxmlformats-officedocument.presentationml.slide+xml"/>
  <Override PartName="/ppt/slides/slide3780.xml" ContentType="application/vnd.openxmlformats-officedocument.presentationml.slide+xml"/>
  <Override PartName="/ppt/slides/slide3781.xml" ContentType="application/vnd.openxmlformats-officedocument.presentationml.slide+xml"/>
  <Override PartName="/ppt/slides/slide3782.xml" ContentType="application/vnd.openxmlformats-officedocument.presentationml.slide+xml"/>
  <Override PartName="/ppt/slides/slide3783.xml" ContentType="application/vnd.openxmlformats-officedocument.presentationml.slide+xml"/>
  <Override PartName="/ppt/slides/slide3784.xml" ContentType="application/vnd.openxmlformats-officedocument.presentationml.slide+xml"/>
  <Override PartName="/ppt/slides/slide3785.xml" ContentType="application/vnd.openxmlformats-officedocument.presentationml.slide+xml"/>
  <Override PartName="/ppt/slides/slide3786.xml" ContentType="application/vnd.openxmlformats-officedocument.presentationml.slide+xml"/>
  <Override PartName="/ppt/slides/slide3787.xml" ContentType="application/vnd.openxmlformats-officedocument.presentationml.slide+xml"/>
  <Override PartName="/ppt/slides/slide3788.xml" ContentType="application/vnd.openxmlformats-officedocument.presentationml.slide+xml"/>
  <Override PartName="/ppt/slides/slide3789.xml" ContentType="application/vnd.openxmlformats-officedocument.presentationml.slide+xml"/>
  <Override PartName="/ppt/slides/slide3790.xml" ContentType="application/vnd.openxmlformats-officedocument.presentationml.slide+xml"/>
  <Override PartName="/ppt/slides/slide3791.xml" ContentType="application/vnd.openxmlformats-officedocument.presentationml.slide+xml"/>
  <Override PartName="/ppt/slides/slide3792.xml" ContentType="application/vnd.openxmlformats-officedocument.presentationml.slide+xml"/>
  <Override PartName="/ppt/slides/slide3793.xml" ContentType="application/vnd.openxmlformats-officedocument.presentationml.slide+xml"/>
  <Override PartName="/ppt/slides/slide3794.xml" ContentType="application/vnd.openxmlformats-officedocument.presentationml.slide+xml"/>
  <Override PartName="/ppt/slides/slide3795.xml" ContentType="application/vnd.openxmlformats-officedocument.presentationml.slide+xml"/>
  <Override PartName="/ppt/slides/slide3796.xml" ContentType="application/vnd.openxmlformats-officedocument.presentationml.slide+xml"/>
  <Override PartName="/ppt/slides/slide3797.xml" ContentType="application/vnd.openxmlformats-officedocument.presentationml.slide+xml"/>
  <Override PartName="/ppt/slides/slide3798.xml" ContentType="application/vnd.openxmlformats-officedocument.presentationml.slide+xml"/>
  <Override PartName="/ppt/slides/slide3799.xml" ContentType="application/vnd.openxmlformats-officedocument.presentationml.slide+xml"/>
  <Override PartName="/ppt/slides/slide3800.xml" ContentType="application/vnd.openxmlformats-officedocument.presentationml.slide+xml"/>
  <Override PartName="/ppt/slides/slide3801.xml" ContentType="application/vnd.openxmlformats-officedocument.presentationml.slide+xml"/>
  <Override PartName="/ppt/slides/slide3802.xml" ContentType="application/vnd.openxmlformats-officedocument.presentationml.slide+xml"/>
  <Override PartName="/ppt/slides/slide3803.xml" ContentType="application/vnd.openxmlformats-officedocument.presentationml.slide+xml"/>
  <Override PartName="/ppt/slides/slide3804.xml" ContentType="application/vnd.openxmlformats-officedocument.presentationml.slide+xml"/>
  <Override PartName="/ppt/slides/slide3805.xml" ContentType="application/vnd.openxmlformats-officedocument.presentationml.slide+xml"/>
  <Override PartName="/ppt/slides/slide3806.xml" ContentType="application/vnd.openxmlformats-officedocument.presentationml.slide+xml"/>
  <Override PartName="/ppt/slides/slide3807.xml" ContentType="application/vnd.openxmlformats-officedocument.presentationml.slide+xml"/>
  <Override PartName="/ppt/slides/slide3808.xml" ContentType="application/vnd.openxmlformats-officedocument.presentationml.slide+xml"/>
  <Override PartName="/ppt/slides/slide3809.xml" ContentType="application/vnd.openxmlformats-officedocument.presentationml.slide+xml"/>
  <Override PartName="/ppt/slides/slide3810.xml" ContentType="application/vnd.openxmlformats-officedocument.presentationml.slide+xml"/>
  <Override PartName="/ppt/slides/slide3811.xml" ContentType="application/vnd.openxmlformats-officedocument.presentationml.slide+xml"/>
  <Override PartName="/ppt/slides/slide3812.xml" ContentType="application/vnd.openxmlformats-officedocument.presentationml.slide+xml"/>
  <Override PartName="/ppt/slides/slide3813.xml" ContentType="application/vnd.openxmlformats-officedocument.presentationml.slide+xml"/>
  <Override PartName="/ppt/slides/slide3814.xml" ContentType="application/vnd.openxmlformats-officedocument.presentationml.slide+xml"/>
  <Override PartName="/ppt/slides/slide3815.xml" ContentType="application/vnd.openxmlformats-officedocument.presentationml.slide+xml"/>
  <Override PartName="/ppt/slides/slide3816.xml" ContentType="application/vnd.openxmlformats-officedocument.presentationml.slide+xml"/>
  <Override PartName="/ppt/slides/slide3817.xml" ContentType="application/vnd.openxmlformats-officedocument.presentationml.slide+xml"/>
  <Override PartName="/ppt/slides/slide3818.xml" ContentType="application/vnd.openxmlformats-officedocument.presentationml.slide+xml"/>
  <Override PartName="/ppt/slides/slide3819.xml" ContentType="application/vnd.openxmlformats-officedocument.presentationml.slide+xml"/>
  <Override PartName="/ppt/slides/slide3820.xml" ContentType="application/vnd.openxmlformats-officedocument.presentationml.slide+xml"/>
  <Override PartName="/ppt/slides/slide3821.xml" ContentType="application/vnd.openxmlformats-officedocument.presentationml.slide+xml"/>
  <Override PartName="/ppt/slides/slide3822.xml" ContentType="application/vnd.openxmlformats-officedocument.presentationml.slide+xml"/>
  <Override PartName="/ppt/slides/slide3823.xml" ContentType="application/vnd.openxmlformats-officedocument.presentationml.slide+xml"/>
  <Override PartName="/ppt/slides/slide3824.xml" ContentType="application/vnd.openxmlformats-officedocument.presentationml.slide+xml"/>
  <Override PartName="/ppt/slides/slide3825.xml" ContentType="application/vnd.openxmlformats-officedocument.presentationml.slide+xml"/>
  <Override PartName="/ppt/slides/slide3826.xml" ContentType="application/vnd.openxmlformats-officedocument.presentationml.slide+xml"/>
  <Override PartName="/ppt/slides/slide3827.xml" ContentType="application/vnd.openxmlformats-officedocument.presentationml.slide+xml"/>
  <Override PartName="/ppt/slides/slide3828.xml" ContentType="application/vnd.openxmlformats-officedocument.presentationml.slide+xml"/>
  <Override PartName="/ppt/slides/slide3829.xml" ContentType="application/vnd.openxmlformats-officedocument.presentationml.slide+xml"/>
  <Override PartName="/ppt/slides/slide3830.xml" ContentType="application/vnd.openxmlformats-officedocument.presentationml.slide+xml"/>
  <Override PartName="/ppt/slides/slide3831.xml" ContentType="application/vnd.openxmlformats-officedocument.presentationml.slide+xml"/>
  <Override PartName="/ppt/slides/slide3832.xml" ContentType="application/vnd.openxmlformats-officedocument.presentationml.slide+xml"/>
  <Override PartName="/ppt/slides/slide3833.xml" ContentType="application/vnd.openxmlformats-officedocument.presentationml.slide+xml"/>
  <Override PartName="/ppt/slides/slide3834.xml" ContentType="application/vnd.openxmlformats-officedocument.presentationml.slide+xml"/>
  <Override PartName="/ppt/slides/slide3835.xml" ContentType="application/vnd.openxmlformats-officedocument.presentationml.slide+xml"/>
  <Override PartName="/ppt/slides/slide3836.xml" ContentType="application/vnd.openxmlformats-officedocument.presentationml.slide+xml"/>
  <Override PartName="/ppt/slides/slide3837.xml" ContentType="application/vnd.openxmlformats-officedocument.presentationml.slide+xml"/>
  <Override PartName="/ppt/slides/slide3838.xml" ContentType="application/vnd.openxmlformats-officedocument.presentationml.slide+xml"/>
  <Override PartName="/ppt/slides/slide3839.xml" ContentType="application/vnd.openxmlformats-officedocument.presentationml.slide+xml"/>
  <Override PartName="/ppt/slides/slide3840.xml" ContentType="application/vnd.openxmlformats-officedocument.presentationml.slide+xml"/>
  <Override PartName="/ppt/slides/slide3841.xml" ContentType="application/vnd.openxmlformats-officedocument.presentationml.slide+xml"/>
  <Override PartName="/ppt/slides/slide3842.xml" ContentType="application/vnd.openxmlformats-officedocument.presentationml.slide+xml"/>
  <Override PartName="/ppt/slides/slide3843.xml" ContentType="application/vnd.openxmlformats-officedocument.presentationml.slide+xml"/>
  <Override PartName="/ppt/slides/slide3844.xml" ContentType="application/vnd.openxmlformats-officedocument.presentationml.slide+xml"/>
  <Override PartName="/ppt/slides/slide3845.xml" ContentType="application/vnd.openxmlformats-officedocument.presentationml.slide+xml"/>
  <Override PartName="/ppt/slides/slide3846.xml" ContentType="application/vnd.openxmlformats-officedocument.presentationml.slide+xml"/>
  <Override PartName="/ppt/slides/slide3847.xml" ContentType="application/vnd.openxmlformats-officedocument.presentationml.slide+xml"/>
  <Override PartName="/ppt/slides/slide3848.xml" ContentType="application/vnd.openxmlformats-officedocument.presentationml.slide+xml"/>
  <Override PartName="/ppt/slides/slide3849.xml" ContentType="application/vnd.openxmlformats-officedocument.presentationml.slide+xml"/>
  <Override PartName="/ppt/slides/slide3850.xml" ContentType="application/vnd.openxmlformats-officedocument.presentationml.slide+xml"/>
  <Override PartName="/ppt/slides/slide3851.xml" ContentType="application/vnd.openxmlformats-officedocument.presentationml.slide+xml"/>
  <Override PartName="/ppt/slides/slide3852.xml" ContentType="application/vnd.openxmlformats-officedocument.presentationml.slide+xml"/>
  <Override PartName="/ppt/slides/slide3853.xml" ContentType="application/vnd.openxmlformats-officedocument.presentationml.slide+xml"/>
  <Override PartName="/ppt/slides/slide3854.xml" ContentType="application/vnd.openxmlformats-officedocument.presentationml.slide+xml"/>
  <Override PartName="/ppt/slides/slide3855.xml" ContentType="application/vnd.openxmlformats-officedocument.presentationml.slide+xml"/>
  <Override PartName="/ppt/slides/slide3856.xml" ContentType="application/vnd.openxmlformats-officedocument.presentationml.slide+xml"/>
  <Override PartName="/ppt/slides/slide3857.xml" ContentType="application/vnd.openxmlformats-officedocument.presentationml.slide+xml"/>
  <Override PartName="/ppt/slides/slide3858.xml" ContentType="application/vnd.openxmlformats-officedocument.presentationml.slide+xml"/>
  <Override PartName="/ppt/slides/slide3859.xml" ContentType="application/vnd.openxmlformats-officedocument.presentationml.slide+xml"/>
  <Override PartName="/ppt/slides/slide3860.xml" ContentType="application/vnd.openxmlformats-officedocument.presentationml.slide+xml"/>
  <Override PartName="/ppt/slides/slide3861.xml" ContentType="application/vnd.openxmlformats-officedocument.presentationml.slide+xml"/>
  <Override PartName="/ppt/slides/slide3862.xml" ContentType="application/vnd.openxmlformats-officedocument.presentationml.slide+xml"/>
  <Override PartName="/ppt/slides/slide3863.xml" ContentType="application/vnd.openxmlformats-officedocument.presentationml.slide+xml"/>
  <Override PartName="/ppt/slides/slide3864.xml" ContentType="application/vnd.openxmlformats-officedocument.presentationml.slide+xml"/>
  <Override PartName="/ppt/slides/slide3865.xml" ContentType="application/vnd.openxmlformats-officedocument.presentationml.slide+xml"/>
  <Override PartName="/ppt/slides/slide3866.xml" ContentType="application/vnd.openxmlformats-officedocument.presentationml.slide+xml"/>
  <Override PartName="/ppt/slides/slide3867.xml" ContentType="application/vnd.openxmlformats-officedocument.presentationml.slide+xml"/>
  <Override PartName="/ppt/slides/slide3868.xml" ContentType="application/vnd.openxmlformats-officedocument.presentationml.slide+xml"/>
  <Override PartName="/ppt/slides/slide3869.xml" ContentType="application/vnd.openxmlformats-officedocument.presentationml.slide+xml"/>
  <Override PartName="/ppt/slides/slide3870.xml" ContentType="application/vnd.openxmlformats-officedocument.presentationml.slide+xml"/>
  <Override PartName="/ppt/slides/slide3871.xml" ContentType="application/vnd.openxmlformats-officedocument.presentationml.slide+xml"/>
  <Override PartName="/ppt/slides/slide3872.xml" ContentType="application/vnd.openxmlformats-officedocument.presentationml.slide+xml"/>
  <Override PartName="/ppt/slides/slide3873.xml" ContentType="application/vnd.openxmlformats-officedocument.presentationml.slide+xml"/>
  <Override PartName="/ppt/slides/slide3874.xml" ContentType="application/vnd.openxmlformats-officedocument.presentationml.slide+xml"/>
  <Override PartName="/ppt/slides/slide3875.xml" ContentType="application/vnd.openxmlformats-officedocument.presentationml.slide+xml"/>
  <Override PartName="/ppt/slides/slide3876.xml" ContentType="application/vnd.openxmlformats-officedocument.presentationml.slide+xml"/>
  <Override PartName="/ppt/slides/slide3877.xml" ContentType="application/vnd.openxmlformats-officedocument.presentationml.slide+xml"/>
  <Override PartName="/ppt/slides/slide3878.xml" ContentType="application/vnd.openxmlformats-officedocument.presentationml.slide+xml"/>
  <Override PartName="/ppt/slides/slide3879.xml" ContentType="application/vnd.openxmlformats-officedocument.presentationml.slide+xml"/>
  <Override PartName="/ppt/slides/slide3880.xml" ContentType="application/vnd.openxmlformats-officedocument.presentationml.slide+xml"/>
  <Override PartName="/ppt/slides/slide3881.xml" ContentType="application/vnd.openxmlformats-officedocument.presentationml.slide+xml"/>
  <Override PartName="/ppt/slides/slide3882.xml" ContentType="application/vnd.openxmlformats-officedocument.presentationml.slide+xml"/>
  <Override PartName="/ppt/slides/slide3883.xml" ContentType="application/vnd.openxmlformats-officedocument.presentationml.slide+xml"/>
  <Override PartName="/ppt/slides/slide3884.xml" ContentType="application/vnd.openxmlformats-officedocument.presentationml.slide+xml"/>
  <Override PartName="/ppt/slides/slide3885.xml" ContentType="application/vnd.openxmlformats-officedocument.presentationml.slide+xml"/>
  <Override PartName="/ppt/slides/slide3886.xml" ContentType="application/vnd.openxmlformats-officedocument.presentationml.slide+xml"/>
  <Override PartName="/ppt/slides/slide3887.xml" ContentType="application/vnd.openxmlformats-officedocument.presentationml.slide+xml"/>
  <Override PartName="/ppt/slides/slide3888.xml" ContentType="application/vnd.openxmlformats-officedocument.presentationml.slide+xml"/>
  <Override PartName="/ppt/slides/slide3889.xml" ContentType="application/vnd.openxmlformats-officedocument.presentationml.slide+xml"/>
  <Override PartName="/ppt/slides/slide3890.xml" ContentType="application/vnd.openxmlformats-officedocument.presentationml.slide+xml"/>
  <Override PartName="/ppt/slides/slide3891.xml" ContentType="application/vnd.openxmlformats-officedocument.presentationml.slide+xml"/>
  <Override PartName="/ppt/slides/slide3892.xml" ContentType="application/vnd.openxmlformats-officedocument.presentationml.slide+xml"/>
  <Override PartName="/ppt/slides/slide3893.xml" ContentType="application/vnd.openxmlformats-officedocument.presentationml.slide+xml"/>
  <Override PartName="/ppt/slides/slide3894.xml" ContentType="application/vnd.openxmlformats-officedocument.presentationml.slide+xml"/>
  <Override PartName="/ppt/slides/slide3895.xml" ContentType="application/vnd.openxmlformats-officedocument.presentationml.slide+xml"/>
  <Override PartName="/ppt/slides/slide3896.xml" ContentType="application/vnd.openxmlformats-officedocument.presentationml.slide+xml"/>
  <Override PartName="/ppt/slides/slide3897.xml" ContentType="application/vnd.openxmlformats-officedocument.presentationml.slide+xml"/>
  <Override PartName="/ppt/slides/slide3898.xml" ContentType="application/vnd.openxmlformats-officedocument.presentationml.slide+xml"/>
  <Override PartName="/ppt/slides/slide3899.xml" ContentType="application/vnd.openxmlformats-officedocument.presentationml.slide+xml"/>
  <Override PartName="/ppt/slides/slide3900.xml" ContentType="application/vnd.openxmlformats-officedocument.presentationml.slide+xml"/>
  <Override PartName="/ppt/slides/slide3901.xml" ContentType="application/vnd.openxmlformats-officedocument.presentationml.slide+xml"/>
  <Override PartName="/ppt/slides/slide3902.xml" ContentType="application/vnd.openxmlformats-officedocument.presentationml.slide+xml"/>
  <Override PartName="/ppt/slides/slide3903.xml" ContentType="application/vnd.openxmlformats-officedocument.presentationml.slide+xml"/>
  <Override PartName="/ppt/slides/slide3904.xml" ContentType="application/vnd.openxmlformats-officedocument.presentationml.slide+xml"/>
  <Override PartName="/ppt/slides/slide3905.xml" ContentType="application/vnd.openxmlformats-officedocument.presentationml.slide+xml"/>
  <Override PartName="/ppt/slides/slide3906.xml" ContentType="application/vnd.openxmlformats-officedocument.presentationml.slide+xml"/>
  <Override PartName="/ppt/slides/slide3907.xml" ContentType="application/vnd.openxmlformats-officedocument.presentationml.slide+xml"/>
  <Override PartName="/ppt/slides/slide3908.xml" ContentType="application/vnd.openxmlformats-officedocument.presentationml.slide+xml"/>
  <Override PartName="/ppt/slides/slide3909.xml" ContentType="application/vnd.openxmlformats-officedocument.presentationml.slide+xml"/>
  <Override PartName="/ppt/slides/slide3910.xml" ContentType="application/vnd.openxmlformats-officedocument.presentationml.slide+xml"/>
  <Override PartName="/ppt/slides/slide3911.xml" ContentType="application/vnd.openxmlformats-officedocument.presentationml.slide+xml"/>
  <Override PartName="/ppt/slides/slide3912.xml" ContentType="application/vnd.openxmlformats-officedocument.presentationml.slide+xml"/>
  <Override PartName="/ppt/slides/slide3913.xml" ContentType="application/vnd.openxmlformats-officedocument.presentationml.slide+xml"/>
  <Override PartName="/ppt/slides/slide3914.xml" ContentType="application/vnd.openxmlformats-officedocument.presentationml.slide+xml"/>
  <Override PartName="/ppt/slides/slide3915.xml" ContentType="application/vnd.openxmlformats-officedocument.presentationml.slide+xml"/>
  <Override PartName="/ppt/slides/slide3916.xml" ContentType="application/vnd.openxmlformats-officedocument.presentationml.slide+xml"/>
  <Override PartName="/ppt/slides/slide3917.xml" ContentType="application/vnd.openxmlformats-officedocument.presentationml.slide+xml"/>
  <Override PartName="/ppt/slides/slide3918.xml" ContentType="application/vnd.openxmlformats-officedocument.presentationml.slide+xml"/>
  <Override PartName="/ppt/slides/slide3919.xml" ContentType="application/vnd.openxmlformats-officedocument.presentationml.slide+xml"/>
  <Override PartName="/ppt/slides/slide3920.xml" ContentType="application/vnd.openxmlformats-officedocument.presentationml.slide+xml"/>
  <Override PartName="/ppt/slides/slide3921.xml" ContentType="application/vnd.openxmlformats-officedocument.presentationml.slide+xml"/>
  <Override PartName="/ppt/slides/slide3922.xml" ContentType="application/vnd.openxmlformats-officedocument.presentationml.slide+xml"/>
  <Override PartName="/ppt/slides/slide3923.xml" ContentType="application/vnd.openxmlformats-officedocument.presentationml.slide+xml"/>
  <Override PartName="/ppt/slides/slide3924.xml" ContentType="application/vnd.openxmlformats-officedocument.presentationml.slide+xml"/>
  <Override PartName="/ppt/slides/slide3925.xml" ContentType="application/vnd.openxmlformats-officedocument.presentationml.slide+xml"/>
  <Override PartName="/ppt/slides/slide3926.xml" ContentType="application/vnd.openxmlformats-officedocument.presentationml.slide+xml"/>
  <Override PartName="/ppt/slides/slide3927.xml" ContentType="application/vnd.openxmlformats-officedocument.presentationml.slide+xml"/>
  <Override PartName="/ppt/slides/slide3928.xml" ContentType="application/vnd.openxmlformats-officedocument.presentationml.slide+xml"/>
  <Override PartName="/ppt/slides/slide3929.xml" ContentType="application/vnd.openxmlformats-officedocument.presentationml.slide+xml"/>
  <Override PartName="/ppt/slides/slide3930.xml" ContentType="application/vnd.openxmlformats-officedocument.presentationml.slide+xml"/>
  <Override PartName="/ppt/slides/slide3931.xml" ContentType="application/vnd.openxmlformats-officedocument.presentationml.slide+xml"/>
  <Override PartName="/ppt/slides/slide3932.xml" ContentType="application/vnd.openxmlformats-officedocument.presentationml.slide+xml"/>
  <Override PartName="/ppt/slides/slide3933.xml" ContentType="application/vnd.openxmlformats-officedocument.presentationml.slide+xml"/>
  <Override PartName="/ppt/slides/slide3934.xml" ContentType="application/vnd.openxmlformats-officedocument.presentationml.slide+xml"/>
  <Override PartName="/ppt/slides/slide3935.xml" ContentType="application/vnd.openxmlformats-officedocument.presentationml.slide+xml"/>
  <Override PartName="/ppt/slides/slide3936.xml" ContentType="application/vnd.openxmlformats-officedocument.presentationml.slide+xml"/>
  <Override PartName="/ppt/slides/slide3937.xml" ContentType="application/vnd.openxmlformats-officedocument.presentationml.slide+xml"/>
  <Override PartName="/ppt/slides/slide3938.xml" ContentType="application/vnd.openxmlformats-officedocument.presentationml.slide+xml"/>
  <Override PartName="/ppt/slides/slide3939.xml" ContentType="application/vnd.openxmlformats-officedocument.presentationml.slide+xml"/>
  <Override PartName="/ppt/slides/slide3940.xml" ContentType="application/vnd.openxmlformats-officedocument.presentationml.slide+xml"/>
  <Override PartName="/ppt/slides/slide3941.xml" ContentType="application/vnd.openxmlformats-officedocument.presentationml.slide+xml"/>
  <Override PartName="/ppt/slides/slide3942.xml" ContentType="application/vnd.openxmlformats-officedocument.presentationml.slide+xml"/>
  <Override PartName="/ppt/slides/slide3943.xml" ContentType="application/vnd.openxmlformats-officedocument.presentationml.slide+xml"/>
  <Override PartName="/ppt/slides/slide3944.xml" ContentType="application/vnd.openxmlformats-officedocument.presentationml.slide+xml"/>
  <Override PartName="/ppt/slides/slide3945.xml" ContentType="application/vnd.openxmlformats-officedocument.presentationml.slide+xml"/>
  <Override PartName="/ppt/slides/slide3946.xml" ContentType="application/vnd.openxmlformats-officedocument.presentationml.slide+xml"/>
  <Override PartName="/ppt/slides/slide3947.xml" ContentType="application/vnd.openxmlformats-officedocument.presentationml.slide+xml"/>
  <Override PartName="/ppt/slides/slide3948.xml" ContentType="application/vnd.openxmlformats-officedocument.presentationml.slide+xml"/>
  <Override PartName="/ppt/slides/slide3949.xml" ContentType="application/vnd.openxmlformats-officedocument.presentationml.slide+xml"/>
  <Override PartName="/ppt/slides/slide3950.xml" ContentType="application/vnd.openxmlformats-officedocument.presentationml.slide+xml"/>
  <Override PartName="/ppt/slides/slide3951.xml" ContentType="application/vnd.openxmlformats-officedocument.presentationml.slide+xml"/>
  <Override PartName="/ppt/slides/slide3952.xml" ContentType="application/vnd.openxmlformats-officedocument.presentationml.slide+xml"/>
  <Override PartName="/ppt/slides/slide3953.xml" ContentType="application/vnd.openxmlformats-officedocument.presentationml.slide+xml"/>
  <Override PartName="/ppt/slides/slide3954.xml" ContentType="application/vnd.openxmlformats-officedocument.presentationml.slide+xml"/>
  <Override PartName="/ppt/slides/slide3955.xml" ContentType="application/vnd.openxmlformats-officedocument.presentationml.slide+xml"/>
  <Override PartName="/ppt/slides/slide3956.xml" ContentType="application/vnd.openxmlformats-officedocument.presentationml.slide+xml"/>
  <Override PartName="/ppt/slides/slide3957.xml" ContentType="application/vnd.openxmlformats-officedocument.presentationml.slide+xml"/>
  <Override PartName="/ppt/slides/slide3958.xml" ContentType="application/vnd.openxmlformats-officedocument.presentationml.slide+xml"/>
  <Override PartName="/ppt/slides/slide3959.xml" ContentType="application/vnd.openxmlformats-officedocument.presentationml.slide+xml"/>
  <Override PartName="/ppt/slides/slide3960.xml" ContentType="application/vnd.openxmlformats-officedocument.presentationml.slide+xml"/>
  <Override PartName="/ppt/slides/slide3961.xml" ContentType="application/vnd.openxmlformats-officedocument.presentationml.slide+xml"/>
  <Override PartName="/ppt/slides/slide3962.xml" ContentType="application/vnd.openxmlformats-officedocument.presentationml.slide+xml"/>
  <Override PartName="/ppt/slides/slide3963.xml" ContentType="application/vnd.openxmlformats-officedocument.presentationml.slide+xml"/>
  <Override PartName="/ppt/slides/slide3964.xml" ContentType="application/vnd.openxmlformats-officedocument.presentationml.slide+xml"/>
  <Override PartName="/ppt/slides/slide3965.xml" ContentType="application/vnd.openxmlformats-officedocument.presentationml.slide+xml"/>
  <Override PartName="/ppt/slides/slide3966.xml" ContentType="application/vnd.openxmlformats-officedocument.presentationml.slide+xml"/>
  <Override PartName="/ppt/slides/slide3967.xml" ContentType="application/vnd.openxmlformats-officedocument.presentationml.slide+xml"/>
  <Override PartName="/ppt/slides/slide3968.xml" ContentType="application/vnd.openxmlformats-officedocument.presentationml.slide+xml"/>
  <Override PartName="/ppt/slides/slide3969.xml" ContentType="application/vnd.openxmlformats-officedocument.presentationml.slide+xml"/>
  <Override PartName="/ppt/slides/slide3970.xml" ContentType="application/vnd.openxmlformats-officedocument.presentationml.slide+xml"/>
  <Override PartName="/ppt/slides/slide3971.xml" ContentType="application/vnd.openxmlformats-officedocument.presentationml.slide+xml"/>
  <Override PartName="/ppt/slides/slide3972.xml" ContentType="application/vnd.openxmlformats-officedocument.presentationml.slide+xml"/>
  <Override PartName="/ppt/slides/slide3973.xml" ContentType="application/vnd.openxmlformats-officedocument.presentationml.slide+xml"/>
  <Override PartName="/ppt/slides/slide3974.xml" ContentType="application/vnd.openxmlformats-officedocument.presentationml.slide+xml"/>
  <Override PartName="/ppt/slides/slide3975.xml" ContentType="application/vnd.openxmlformats-officedocument.presentationml.slide+xml"/>
  <Override PartName="/ppt/slides/slide3976.xml" ContentType="application/vnd.openxmlformats-officedocument.presentationml.slide+xml"/>
  <Override PartName="/ppt/slides/slide3977.xml" ContentType="application/vnd.openxmlformats-officedocument.presentationml.slide+xml"/>
  <Override PartName="/ppt/slides/slide3978.xml" ContentType="application/vnd.openxmlformats-officedocument.presentationml.slide+xml"/>
  <Override PartName="/ppt/slides/slide3979.xml" ContentType="application/vnd.openxmlformats-officedocument.presentationml.slide+xml"/>
  <Override PartName="/ppt/slides/slide3980.xml" ContentType="application/vnd.openxmlformats-officedocument.presentationml.slide+xml"/>
  <Override PartName="/ppt/slides/slide3981.xml" ContentType="application/vnd.openxmlformats-officedocument.presentationml.slide+xml"/>
  <Override PartName="/ppt/slides/slide3982.xml" ContentType="application/vnd.openxmlformats-officedocument.presentationml.slide+xml"/>
  <Override PartName="/ppt/slides/slide3983.xml" ContentType="application/vnd.openxmlformats-officedocument.presentationml.slide+xml"/>
  <Override PartName="/ppt/slides/slide3984.xml" ContentType="application/vnd.openxmlformats-officedocument.presentationml.slide+xml"/>
  <Override PartName="/ppt/slides/slide3985.xml" ContentType="application/vnd.openxmlformats-officedocument.presentationml.slide+xml"/>
  <Override PartName="/ppt/slides/slide3986.xml" ContentType="application/vnd.openxmlformats-officedocument.presentationml.slide+xml"/>
  <Override PartName="/ppt/slides/slide3987.xml" ContentType="application/vnd.openxmlformats-officedocument.presentationml.slide+xml"/>
  <Override PartName="/ppt/slides/slide3988.xml" ContentType="application/vnd.openxmlformats-officedocument.presentationml.slide+xml"/>
  <Override PartName="/ppt/slides/slide3989.xml" ContentType="application/vnd.openxmlformats-officedocument.presentationml.slide+xml"/>
  <Override PartName="/ppt/slides/slide3990.xml" ContentType="application/vnd.openxmlformats-officedocument.presentationml.slide+xml"/>
  <Override PartName="/ppt/slides/slide3991.xml" ContentType="application/vnd.openxmlformats-officedocument.presentationml.slide+xml"/>
  <Override PartName="/ppt/slides/slide3992.xml" ContentType="application/vnd.openxmlformats-officedocument.presentationml.slide+xml"/>
  <Override PartName="/ppt/slides/slide3993.xml" ContentType="application/vnd.openxmlformats-officedocument.presentationml.slide+xml"/>
  <Override PartName="/ppt/slides/slide3994.xml" ContentType="application/vnd.openxmlformats-officedocument.presentationml.slide+xml"/>
  <Override PartName="/ppt/slides/slide3995.xml" ContentType="application/vnd.openxmlformats-officedocument.presentationml.slide+xml"/>
  <Override PartName="/ppt/slides/slide3996.xml" ContentType="application/vnd.openxmlformats-officedocument.presentationml.slide+xml"/>
  <Override PartName="/ppt/slides/slide3997.xml" ContentType="application/vnd.openxmlformats-officedocument.presentationml.slide+xml"/>
  <Override PartName="/ppt/slides/slide3998.xml" ContentType="application/vnd.openxmlformats-officedocument.presentationml.slide+xml"/>
  <Override PartName="/ppt/slides/slide3999.xml" ContentType="application/vnd.openxmlformats-officedocument.presentationml.slide+xml"/>
  <Override PartName="/ppt/slides/slide4000.xml" ContentType="application/vnd.openxmlformats-officedocument.presentationml.slide+xml"/>
  <Override PartName="/ppt/slides/slide4001.xml" ContentType="application/vnd.openxmlformats-officedocument.presentationml.slide+xml"/>
  <Override PartName="/ppt/slides/slide4002.xml" ContentType="application/vnd.openxmlformats-officedocument.presentationml.slide+xml"/>
  <Override PartName="/ppt/slides/slide4003.xml" ContentType="application/vnd.openxmlformats-officedocument.presentationml.slide+xml"/>
  <Override PartName="/ppt/slides/slide4004.xml" ContentType="application/vnd.openxmlformats-officedocument.presentationml.slide+xml"/>
  <Override PartName="/ppt/slides/slide4005.xml" ContentType="application/vnd.openxmlformats-officedocument.presentationml.slide+xml"/>
  <Override PartName="/ppt/slides/slide4006.xml" ContentType="application/vnd.openxmlformats-officedocument.presentationml.slide+xml"/>
  <Override PartName="/ppt/slides/slide4007.xml" ContentType="application/vnd.openxmlformats-officedocument.presentationml.slide+xml"/>
  <Override PartName="/ppt/slides/slide4008.xml" ContentType="application/vnd.openxmlformats-officedocument.presentationml.slide+xml"/>
  <Override PartName="/ppt/slides/slide4009.xml" ContentType="application/vnd.openxmlformats-officedocument.presentationml.slide+xml"/>
  <Override PartName="/ppt/slides/slide4010.xml" ContentType="application/vnd.openxmlformats-officedocument.presentationml.slide+xml"/>
  <Override PartName="/ppt/slides/slide4011.xml" ContentType="application/vnd.openxmlformats-officedocument.presentationml.slide+xml"/>
  <Override PartName="/ppt/slides/slide4012.xml" ContentType="application/vnd.openxmlformats-officedocument.presentationml.slide+xml"/>
  <Override PartName="/ppt/slides/slide4013.xml" ContentType="application/vnd.openxmlformats-officedocument.presentationml.slide+xml"/>
  <Override PartName="/ppt/slides/slide4014.xml" ContentType="application/vnd.openxmlformats-officedocument.presentationml.slide+xml"/>
  <Override PartName="/ppt/slides/slide4015.xml" ContentType="application/vnd.openxmlformats-officedocument.presentationml.slide+xml"/>
  <Override PartName="/ppt/slides/slide4016.xml" ContentType="application/vnd.openxmlformats-officedocument.presentationml.slide+xml"/>
  <Override PartName="/ppt/slides/slide4017.xml" ContentType="application/vnd.openxmlformats-officedocument.presentationml.slide+xml"/>
  <Override PartName="/ppt/slides/slide4018.xml" ContentType="application/vnd.openxmlformats-officedocument.presentationml.slide+xml"/>
  <Override PartName="/ppt/slides/slide4019.xml" ContentType="application/vnd.openxmlformats-officedocument.presentationml.slide+xml"/>
  <Override PartName="/ppt/slides/slide4020.xml" ContentType="application/vnd.openxmlformats-officedocument.presentationml.slide+xml"/>
  <Override PartName="/ppt/slides/slide4021.xml" ContentType="application/vnd.openxmlformats-officedocument.presentationml.slide+xml"/>
  <Override PartName="/ppt/slides/slide4022.xml" ContentType="application/vnd.openxmlformats-officedocument.presentationml.slide+xml"/>
  <Override PartName="/ppt/slides/slide4023.xml" ContentType="application/vnd.openxmlformats-officedocument.presentationml.slide+xml"/>
  <Override PartName="/ppt/slides/slide4024.xml" ContentType="application/vnd.openxmlformats-officedocument.presentationml.slide+xml"/>
  <Override PartName="/ppt/slides/slide4025.xml" ContentType="application/vnd.openxmlformats-officedocument.presentationml.slide+xml"/>
  <Override PartName="/ppt/slides/slide4026.xml" ContentType="application/vnd.openxmlformats-officedocument.presentationml.slide+xml"/>
  <Override PartName="/ppt/slides/slide4027.xml" ContentType="application/vnd.openxmlformats-officedocument.presentationml.slide+xml"/>
  <Override PartName="/ppt/slides/slide4028.xml" ContentType="application/vnd.openxmlformats-officedocument.presentationml.slide+xml"/>
  <Override PartName="/ppt/slides/slide4029.xml" ContentType="application/vnd.openxmlformats-officedocument.presentationml.slide+xml"/>
  <Override PartName="/ppt/slides/slide4030.xml" ContentType="application/vnd.openxmlformats-officedocument.presentationml.slide+xml"/>
  <Override PartName="/ppt/slides/slide4031.xml" ContentType="application/vnd.openxmlformats-officedocument.presentationml.slide+xml"/>
  <Override PartName="/ppt/slides/slide4032.xml" ContentType="application/vnd.openxmlformats-officedocument.presentationml.slide+xml"/>
  <Override PartName="/ppt/slides/slide4033.xml" ContentType="application/vnd.openxmlformats-officedocument.presentationml.slide+xml"/>
  <Override PartName="/ppt/slides/slide4034.xml" ContentType="application/vnd.openxmlformats-officedocument.presentationml.slide+xml"/>
  <Override PartName="/ppt/slides/slide4035.xml" ContentType="application/vnd.openxmlformats-officedocument.presentationml.slide+xml"/>
  <Override PartName="/ppt/slides/slide4036.xml" ContentType="application/vnd.openxmlformats-officedocument.presentationml.slide+xml"/>
  <Override PartName="/ppt/slides/slide4037.xml" ContentType="application/vnd.openxmlformats-officedocument.presentationml.slide+xml"/>
  <Override PartName="/ppt/slides/slide4038.xml" ContentType="application/vnd.openxmlformats-officedocument.presentationml.slide+xml"/>
  <Override PartName="/ppt/slides/slide4039.xml" ContentType="application/vnd.openxmlformats-officedocument.presentationml.slide+xml"/>
  <Override PartName="/ppt/slides/slide4040.xml" ContentType="application/vnd.openxmlformats-officedocument.presentationml.slide+xml"/>
  <Override PartName="/ppt/slides/slide4041.xml" ContentType="application/vnd.openxmlformats-officedocument.presentationml.slide+xml"/>
  <Override PartName="/ppt/slides/slide4042.xml" ContentType="application/vnd.openxmlformats-officedocument.presentationml.slide+xml"/>
  <Override PartName="/ppt/slides/slide4043.xml" ContentType="application/vnd.openxmlformats-officedocument.presentationml.slide+xml"/>
  <Override PartName="/ppt/slides/slide4044.xml" ContentType="application/vnd.openxmlformats-officedocument.presentationml.slide+xml"/>
  <Override PartName="/ppt/slides/slide4045.xml" ContentType="application/vnd.openxmlformats-officedocument.presentationml.slide+xml"/>
  <Override PartName="/ppt/slides/slide4046.xml" ContentType="application/vnd.openxmlformats-officedocument.presentationml.slide+xml"/>
  <Override PartName="/ppt/slides/slide4047.xml" ContentType="application/vnd.openxmlformats-officedocument.presentationml.slide+xml"/>
  <Override PartName="/ppt/slides/slide4048.xml" ContentType="application/vnd.openxmlformats-officedocument.presentationml.slide+xml"/>
  <Override PartName="/ppt/slides/slide4049.xml" ContentType="application/vnd.openxmlformats-officedocument.presentationml.slide+xml"/>
  <Override PartName="/ppt/slides/slide4050.xml" ContentType="application/vnd.openxmlformats-officedocument.presentationml.slide+xml"/>
  <Override PartName="/ppt/slides/slide4051.xml" ContentType="application/vnd.openxmlformats-officedocument.presentationml.slide+xml"/>
  <Override PartName="/ppt/slides/slide4052.xml" ContentType="application/vnd.openxmlformats-officedocument.presentationml.slide+xml"/>
  <Override PartName="/ppt/slides/slide4053.xml" ContentType="application/vnd.openxmlformats-officedocument.presentationml.slide+xml"/>
  <Override PartName="/ppt/slides/slide4054.xml" ContentType="application/vnd.openxmlformats-officedocument.presentationml.slide+xml"/>
  <Override PartName="/ppt/slides/slide4055.xml" ContentType="application/vnd.openxmlformats-officedocument.presentationml.slide+xml"/>
  <Override PartName="/ppt/slides/slide4056.xml" ContentType="application/vnd.openxmlformats-officedocument.presentationml.slide+xml"/>
  <Override PartName="/ppt/slides/slide4057.xml" ContentType="application/vnd.openxmlformats-officedocument.presentationml.slide+xml"/>
  <Override PartName="/ppt/slides/slide4058.xml" ContentType="application/vnd.openxmlformats-officedocument.presentationml.slide+xml"/>
  <Override PartName="/ppt/slides/slide4059.xml" ContentType="application/vnd.openxmlformats-officedocument.presentationml.slide+xml"/>
  <Override PartName="/ppt/slides/slide4060.xml" ContentType="application/vnd.openxmlformats-officedocument.presentationml.slide+xml"/>
  <Override PartName="/ppt/slides/slide4061.xml" ContentType="application/vnd.openxmlformats-officedocument.presentationml.slide+xml"/>
  <Override PartName="/ppt/slides/slide4062.xml" ContentType="application/vnd.openxmlformats-officedocument.presentationml.slide+xml"/>
  <Override PartName="/ppt/slides/slide4063.xml" ContentType="application/vnd.openxmlformats-officedocument.presentationml.slide+xml"/>
  <Override PartName="/ppt/slides/slide4064.xml" ContentType="application/vnd.openxmlformats-officedocument.presentationml.slide+xml"/>
  <Override PartName="/ppt/slides/slide4065.xml" ContentType="application/vnd.openxmlformats-officedocument.presentationml.slide+xml"/>
  <Override PartName="/ppt/slides/slide4066.xml" ContentType="application/vnd.openxmlformats-officedocument.presentationml.slide+xml"/>
  <Override PartName="/ppt/slides/slide4067.xml" ContentType="application/vnd.openxmlformats-officedocument.presentationml.slide+xml"/>
  <Override PartName="/ppt/slides/slide4068.xml" ContentType="application/vnd.openxmlformats-officedocument.presentationml.slide+xml"/>
  <Override PartName="/ppt/slides/slide4069.xml" ContentType="application/vnd.openxmlformats-officedocument.presentationml.slide+xml"/>
  <Override PartName="/ppt/slides/slide4070.xml" ContentType="application/vnd.openxmlformats-officedocument.presentationml.slide+xml"/>
  <Override PartName="/ppt/slides/slide4071.xml" ContentType="application/vnd.openxmlformats-officedocument.presentationml.slide+xml"/>
  <Override PartName="/ppt/slides/slide4072.xml" ContentType="application/vnd.openxmlformats-officedocument.presentationml.slide+xml"/>
  <Override PartName="/ppt/slides/slide4073.xml" ContentType="application/vnd.openxmlformats-officedocument.presentationml.slide+xml"/>
  <Override PartName="/ppt/slides/slide4074.xml" ContentType="application/vnd.openxmlformats-officedocument.presentationml.slide+xml"/>
  <Override PartName="/ppt/slides/slide4075.xml" ContentType="application/vnd.openxmlformats-officedocument.presentationml.slide+xml"/>
  <Override PartName="/ppt/slides/slide4076.xml" ContentType="application/vnd.openxmlformats-officedocument.presentationml.slide+xml"/>
  <Override PartName="/ppt/slides/slide4077.xml" ContentType="application/vnd.openxmlformats-officedocument.presentationml.slide+xml"/>
  <Override PartName="/ppt/slides/slide4078.xml" ContentType="application/vnd.openxmlformats-officedocument.presentationml.slide+xml"/>
  <Override PartName="/ppt/slides/slide4079.xml" ContentType="application/vnd.openxmlformats-officedocument.presentationml.slide+xml"/>
  <Override PartName="/ppt/slides/slide4080.xml" ContentType="application/vnd.openxmlformats-officedocument.presentationml.slide+xml"/>
  <Override PartName="/ppt/slides/slide4081.xml" ContentType="application/vnd.openxmlformats-officedocument.presentationml.slide+xml"/>
  <Override PartName="/ppt/slides/slide4082.xml" ContentType="application/vnd.openxmlformats-officedocument.presentationml.slide+xml"/>
  <Override PartName="/ppt/slides/slide4083.xml" ContentType="application/vnd.openxmlformats-officedocument.presentationml.slide+xml"/>
  <Override PartName="/ppt/slides/slide4084.xml" ContentType="application/vnd.openxmlformats-officedocument.presentationml.slide+xml"/>
  <Override PartName="/ppt/slides/slide4085.xml" ContentType="application/vnd.openxmlformats-officedocument.presentationml.slide+xml"/>
  <Override PartName="/ppt/slides/slide4086.xml" ContentType="application/vnd.openxmlformats-officedocument.presentationml.slide+xml"/>
  <Override PartName="/ppt/slides/slide4087.xml" ContentType="application/vnd.openxmlformats-officedocument.presentationml.slide+xml"/>
  <Override PartName="/ppt/slides/slide4088.xml" ContentType="application/vnd.openxmlformats-officedocument.presentationml.slide+xml"/>
  <Override PartName="/ppt/slides/slide4089.xml" ContentType="application/vnd.openxmlformats-officedocument.presentationml.slide+xml"/>
  <Override PartName="/ppt/slides/slide4090.xml" ContentType="application/vnd.openxmlformats-officedocument.presentationml.slide+xml"/>
  <Override PartName="/ppt/slides/slide4091.xml" ContentType="application/vnd.openxmlformats-officedocument.presentationml.slide+xml"/>
  <Override PartName="/ppt/slides/slide4092.xml" ContentType="application/vnd.openxmlformats-officedocument.presentationml.slide+xml"/>
  <Override PartName="/ppt/slides/slide4093.xml" ContentType="application/vnd.openxmlformats-officedocument.presentationml.slide+xml"/>
  <Override PartName="/ppt/slides/slide4094.xml" ContentType="application/vnd.openxmlformats-officedocument.presentationml.slide+xml"/>
  <Override PartName="/ppt/slides/slide4095.xml" ContentType="application/vnd.openxmlformats-officedocument.presentationml.slide+xml"/>
  <Override PartName="/ppt/slides/slide4096.xml" ContentType="application/vnd.openxmlformats-officedocument.presentationml.slide+xml"/>
  <Override PartName="/ppt/slides/slide4097.xml" ContentType="application/vnd.openxmlformats-officedocument.presentationml.slide+xml"/>
  <Override PartName="/ppt/slides/slide4098.xml" ContentType="application/vnd.openxmlformats-officedocument.presentationml.slide+xml"/>
  <Override PartName="/ppt/slides/slide4099.xml" ContentType="application/vnd.openxmlformats-officedocument.presentationml.slide+xml"/>
  <Override PartName="/ppt/slides/slide4100.xml" ContentType="application/vnd.openxmlformats-officedocument.presentationml.slide+xml"/>
  <Override PartName="/ppt/slides/slide4101.xml" ContentType="application/vnd.openxmlformats-officedocument.presentationml.slide+xml"/>
  <Override PartName="/ppt/slides/slide4102.xml" ContentType="application/vnd.openxmlformats-officedocument.presentationml.slide+xml"/>
  <Override PartName="/ppt/slides/slide4103.xml" ContentType="application/vnd.openxmlformats-officedocument.presentationml.slide+xml"/>
  <Override PartName="/ppt/slides/slide4104.xml" ContentType="application/vnd.openxmlformats-officedocument.presentationml.slide+xml"/>
  <Override PartName="/ppt/slides/slide4105.xml" ContentType="application/vnd.openxmlformats-officedocument.presentationml.slide+xml"/>
  <Override PartName="/ppt/slides/slide4106.xml" ContentType="application/vnd.openxmlformats-officedocument.presentationml.slide+xml"/>
  <Override PartName="/ppt/slides/slide4107.xml" ContentType="application/vnd.openxmlformats-officedocument.presentationml.slide+xml"/>
  <Override PartName="/ppt/slides/slide4108.xml" ContentType="application/vnd.openxmlformats-officedocument.presentationml.slide+xml"/>
  <Override PartName="/ppt/slides/slide4109.xml" ContentType="application/vnd.openxmlformats-officedocument.presentationml.slide+xml"/>
  <Override PartName="/ppt/slides/slide4110.xml" ContentType="application/vnd.openxmlformats-officedocument.presentationml.slide+xml"/>
  <Override PartName="/ppt/slides/slide4111.xml" ContentType="application/vnd.openxmlformats-officedocument.presentationml.slide+xml"/>
  <Override PartName="/ppt/slides/slide4112.xml" ContentType="application/vnd.openxmlformats-officedocument.presentationml.slide+xml"/>
  <Override PartName="/ppt/slides/slide4113.xml" ContentType="application/vnd.openxmlformats-officedocument.presentationml.slide+xml"/>
  <Override PartName="/ppt/slides/slide4114.xml" ContentType="application/vnd.openxmlformats-officedocument.presentationml.slide+xml"/>
  <Override PartName="/ppt/slides/slide4115.xml" ContentType="application/vnd.openxmlformats-officedocument.presentationml.slide+xml"/>
  <Override PartName="/ppt/slides/slide4116.xml" ContentType="application/vnd.openxmlformats-officedocument.presentationml.slide+xml"/>
  <Override PartName="/ppt/slides/slide4117.xml" ContentType="application/vnd.openxmlformats-officedocument.presentationml.slide+xml"/>
  <Override PartName="/ppt/slides/slide4118.xml" ContentType="application/vnd.openxmlformats-officedocument.presentationml.slide+xml"/>
  <Override PartName="/ppt/slides/slide4119.xml" ContentType="application/vnd.openxmlformats-officedocument.presentationml.slide+xml"/>
  <Override PartName="/ppt/slides/slide4120.xml" ContentType="application/vnd.openxmlformats-officedocument.presentationml.slide+xml"/>
  <Override PartName="/ppt/slides/slide4121.xml" ContentType="application/vnd.openxmlformats-officedocument.presentationml.slide+xml"/>
  <Override PartName="/ppt/slides/slide4122.xml" ContentType="application/vnd.openxmlformats-officedocument.presentationml.slide+xml"/>
  <Override PartName="/ppt/slides/slide4123.xml" ContentType="application/vnd.openxmlformats-officedocument.presentationml.slide+xml"/>
  <Override PartName="/ppt/slides/slide4124.xml" ContentType="application/vnd.openxmlformats-officedocument.presentationml.slide+xml"/>
  <Override PartName="/ppt/slides/slide4125.xml" ContentType="application/vnd.openxmlformats-officedocument.presentationml.slide+xml"/>
  <Override PartName="/ppt/slides/slide4126.xml" ContentType="application/vnd.openxmlformats-officedocument.presentationml.slide+xml"/>
  <Override PartName="/ppt/slides/slide4127.xml" ContentType="application/vnd.openxmlformats-officedocument.presentationml.slide+xml"/>
  <Override PartName="/ppt/slides/slide4128.xml" ContentType="application/vnd.openxmlformats-officedocument.presentationml.slide+xml"/>
  <Override PartName="/ppt/slides/slide4129.xml" ContentType="application/vnd.openxmlformats-officedocument.presentationml.slide+xml"/>
  <Override PartName="/ppt/slides/slide4130.xml" ContentType="application/vnd.openxmlformats-officedocument.presentationml.slide+xml"/>
  <Override PartName="/ppt/slides/slide4131.xml" ContentType="application/vnd.openxmlformats-officedocument.presentationml.slide+xml"/>
  <Override PartName="/ppt/slides/slide4132.xml" ContentType="application/vnd.openxmlformats-officedocument.presentationml.slide+xml"/>
  <Override PartName="/ppt/slides/slide4133.xml" ContentType="application/vnd.openxmlformats-officedocument.presentationml.slide+xml"/>
  <Override PartName="/ppt/slides/slide4134.xml" ContentType="application/vnd.openxmlformats-officedocument.presentationml.slide+xml"/>
  <Override PartName="/ppt/slides/slide4135.xml" ContentType="application/vnd.openxmlformats-officedocument.presentationml.slide+xml"/>
  <Override PartName="/ppt/slides/slide4136.xml" ContentType="application/vnd.openxmlformats-officedocument.presentationml.slide+xml"/>
  <Override PartName="/ppt/slides/slide4137.xml" ContentType="application/vnd.openxmlformats-officedocument.presentationml.slide+xml"/>
  <Override PartName="/ppt/slides/slide4138.xml" ContentType="application/vnd.openxmlformats-officedocument.presentationml.slide+xml"/>
  <Override PartName="/ppt/slides/slide4139.xml" ContentType="application/vnd.openxmlformats-officedocument.presentationml.slide+xml"/>
  <Override PartName="/ppt/slides/slide4140.xml" ContentType="application/vnd.openxmlformats-officedocument.presentationml.slide+xml"/>
  <Override PartName="/ppt/slides/slide4141.xml" ContentType="application/vnd.openxmlformats-officedocument.presentationml.slide+xml"/>
  <Override PartName="/ppt/slides/slide4142.xml" ContentType="application/vnd.openxmlformats-officedocument.presentationml.slide+xml"/>
  <Override PartName="/ppt/slides/slide4143.xml" ContentType="application/vnd.openxmlformats-officedocument.presentationml.slide+xml"/>
  <Override PartName="/ppt/slides/slide4144.xml" ContentType="application/vnd.openxmlformats-officedocument.presentationml.slide+xml"/>
  <Override PartName="/ppt/slides/slide4145.xml" ContentType="application/vnd.openxmlformats-officedocument.presentationml.slide+xml"/>
  <Override PartName="/ppt/slides/slide4146.xml" ContentType="application/vnd.openxmlformats-officedocument.presentationml.slide+xml"/>
  <Override PartName="/ppt/slides/slide4147.xml" ContentType="application/vnd.openxmlformats-officedocument.presentationml.slide+xml"/>
  <Override PartName="/ppt/slides/slide4148.xml" ContentType="application/vnd.openxmlformats-officedocument.presentationml.slide+xml"/>
  <Override PartName="/ppt/slides/slide4149.xml" ContentType="application/vnd.openxmlformats-officedocument.presentationml.slide+xml"/>
  <Override PartName="/ppt/slides/slide4150.xml" ContentType="application/vnd.openxmlformats-officedocument.presentationml.slide+xml"/>
  <Override PartName="/ppt/slides/slide4151.xml" ContentType="application/vnd.openxmlformats-officedocument.presentationml.slide+xml"/>
  <Override PartName="/ppt/slides/slide4152.xml" ContentType="application/vnd.openxmlformats-officedocument.presentationml.slide+xml"/>
  <Override PartName="/ppt/slides/slide4153.xml" ContentType="application/vnd.openxmlformats-officedocument.presentationml.slide+xml"/>
  <Override PartName="/ppt/slides/slide4154.xml" ContentType="application/vnd.openxmlformats-officedocument.presentationml.slide+xml"/>
  <Override PartName="/ppt/slides/slide4155.xml" ContentType="application/vnd.openxmlformats-officedocument.presentationml.slide+xml"/>
  <Override PartName="/ppt/slides/slide4156.xml" ContentType="application/vnd.openxmlformats-officedocument.presentationml.slide+xml"/>
  <Override PartName="/ppt/slides/slide4157.xml" ContentType="application/vnd.openxmlformats-officedocument.presentationml.slide+xml"/>
  <Override PartName="/ppt/slides/slide4158.xml" ContentType="application/vnd.openxmlformats-officedocument.presentationml.slide+xml"/>
  <Override PartName="/ppt/slides/slide4159.xml" ContentType="application/vnd.openxmlformats-officedocument.presentationml.slide+xml"/>
  <Override PartName="/ppt/slides/slide4160.xml" ContentType="application/vnd.openxmlformats-officedocument.presentationml.slide+xml"/>
  <Override PartName="/ppt/slides/slide4161.xml" ContentType="application/vnd.openxmlformats-officedocument.presentationml.slide+xml"/>
  <Override PartName="/ppt/slides/slide4162.xml" ContentType="application/vnd.openxmlformats-officedocument.presentationml.slide+xml"/>
  <Override PartName="/ppt/slides/slide4163.xml" ContentType="application/vnd.openxmlformats-officedocument.presentationml.slide+xml"/>
  <Override PartName="/ppt/slides/slide4164.xml" ContentType="application/vnd.openxmlformats-officedocument.presentationml.slide+xml"/>
  <Override PartName="/ppt/slides/slide4165.xml" ContentType="application/vnd.openxmlformats-officedocument.presentationml.slide+xml"/>
  <Override PartName="/ppt/slides/slide4166.xml" ContentType="application/vnd.openxmlformats-officedocument.presentationml.slide+xml"/>
  <Override PartName="/ppt/slides/slide4167.xml" ContentType="application/vnd.openxmlformats-officedocument.presentationml.slide+xml"/>
  <Override PartName="/ppt/slides/slide4168.xml" ContentType="application/vnd.openxmlformats-officedocument.presentationml.slide+xml"/>
  <Override PartName="/ppt/slides/slide4169.xml" ContentType="application/vnd.openxmlformats-officedocument.presentationml.slide+xml"/>
  <Override PartName="/ppt/slides/slide4170.xml" ContentType="application/vnd.openxmlformats-officedocument.presentationml.slide+xml"/>
  <Override PartName="/ppt/slides/slide4171.xml" ContentType="application/vnd.openxmlformats-officedocument.presentationml.slide+xml"/>
  <Override PartName="/ppt/slides/slide4172.xml" ContentType="application/vnd.openxmlformats-officedocument.presentationml.slide+xml"/>
  <Override PartName="/ppt/slides/slide4173.xml" ContentType="application/vnd.openxmlformats-officedocument.presentationml.slide+xml"/>
  <Override PartName="/ppt/slides/slide4174.xml" ContentType="application/vnd.openxmlformats-officedocument.presentationml.slide+xml"/>
  <Override PartName="/ppt/slides/slide4175.xml" ContentType="application/vnd.openxmlformats-officedocument.presentationml.slide+xml"/>
  <Override PartName="/ppt/slides/slide4176.xml" ContentType="application/vnd.openxmlformats-officedocument.presentationml.slide+xml"/>
  <Override PartName="/ppt/slides/slide4177.xml" ContentType="application/vnd.openxmlformats-officedocument.presentationml.slide+xml"/>
  <Override PartName="/ppt/slides/slide4178.xml" ContentType="application/vnd.openxmlformats-officedocument.presentationml.slide+xml"/>
  <Override PartName="/ppt/slides/slide4179.xml" ContentType="application/vnd.openxmlformats-officedocument.presentationml.slide+xml"/>
  <Override PartName="/ppt/slides/slide4180.xml" ContentType="application/vnd.openxmlformats-officedocument.presentationml.slide+xml"/>
  <Override PartName="/ppt/slides/slide4181.xml" ContentType="application/vnd.openxmlformats-officedocument.presentationml.slide+xml"/>
  <Override PartName="/ppt/slides/slide4182.xml" ContentType="application/vnd.openxmlformats-officedocument.presentationml.slide+xml"/>
  <Override PartName="/ppt/slides/slide4183.xml" ContentType="application/vnd.openxmlformats-officedocument.presentationml.slide+xml"/>
  <Override PartName="/ppt/slides/slide4184.xml" ContentType="application/vnd.openxmlformats-officedocument.presentationml.slide+xml"/>
  <Override PartName="/ppt/slides/slide4185.xml" ContentType="application/vnd.openxmlformats-officedocument.presentationml.slide+xml"/>
  <Override PartName="/ppt/slides/slide4186.xml" ContentType="application/vnd.openxmlformats-officedocument.presentationml.slide+xml"/>
  <Override PartName="/ppt/slides/slide4187.xml" ContentType="application/vnd.openxmlformats-officedocument.presentationml.slide+xml"/>
  <Override PartName="/ppt/slides/slide4188.xml" ContentType="application/vnd.openxmlformats-officedocument.presentationml.slide+xml"/>
  <Override PartName="/ppt/slides/slide4189.xml" ContentType="application/vnd.openxmlformats-officedocument.presentationml.slide+xml"/>
  <Override PartName="/ppt/slides/slide4190.xml" ContentType="application/vnd.openxmlformats-officedocument.presentationml.slide+xml"/>
  <Override PartName="/ppt/slides/slide4191.xml" ContentType="application/vnd.openxmlformats-officedocument.presentationml.slide+xml"/>
  <Override PartName="/ppt/slides/slide4192.xml" ContentType="application/vnd.openxmlformats-officedocument.presentationml.slide+xml"/>
  <Override PartName="/ppt/slides/slide4193.xml" ContentType="application/vnd.openxmlformats-officedocument.presentationml.slide+xml"/>
  <Override PartName="/ppt/slides/slide4194.xml" ContentType="application/vnd.openxmlformats-officedocument.presentationml.slide+xml"/>
  <Override PartName="/ppt/slides/slide4195.xml" ContentType="application/vnd.openxmlformats-officedocument.presentationml.slide+xml"/>
  <Override PartName="/ppt/slides/slide4196.xml" ContentType="application/vnd.openxmlformats-officedocument.presentationml.slide+xml"/>
  <Override PartName="/ppt/slides/slide4197.xml" ContentType="application/vnd.openxmlformats-officedocument.presentationml.slide+xml"/>
  <Override PartName="/ppt/slides/slide4198.xml" ContentType="application/vnd.openxmlformats-officedocument.presentationml.slide+xml"/>
  <Override PartName="/ppt/slides/slide4199.xml" ContentType="application/vnd.openxmlformats-officedocument.presentationml.slide+xml"/>
  <Override PartName="/ppt/slides/slide4200.xml" ContentType="application/vnd.openxmlformats-officedocument.presentationml.slide+xml"/>
  <Override PartName="/ppt/slides/slide4201.xml" ContentType="application/vnd.openxmlformats-officedocument.presentationml.slide+xml"/>
  <Override PartName="/ppt/slides/slide4202.xml" ContentType="application/vnd.openxmlformats-officedocument.presentationml.slide+xml"/>
  <Override PartName="/ppt/slides/slide4203.xml" ContentType="application/vnd.openxmlformats-officedocument.presentationml.slide+xml"/>
  <Override PartName="/ppt/slides/slide4204.xml" ContentType="application/vnd.openxmlformats-officedocument.presentationml.slide+xml"/>
  <Override PartName="/ppt/slides/slide4205.xml" ContentType="application/vnd.openxmlformats-officedocument.presentationml.slide+xml"/>
  <Override PartName="/ppt/slides/slide4206.xml" ContentType="application/vnd.openxmlformats-officedocument.presentationml.slide+xml"/>
  <Override PartName="/ppt/slides/slide4207.xml" ContentType="application/vnd.openxmlformats-officedocument.presentationml.slide+xml"/>
  <Override PartName="/ppt/slides/slide4208.xml" ContentType="application/vnd.openxmlformats-officedocument.presentationml.slide+xml"/>
  <Override PartName="/ppt/slides/slide4209.xml" ContentType="application/vnd.openxmlformats-officedocument.presentationml.slide+xml"/>
  <Override PartName="/ppt/slides/slide4210.xml" ContentType="application/vnd.openxmlformats-officedocument.presentationml.slide+xml"/>
  <Override PartName="/ppt/slides/slide4211.xml" ContentType="application/vnd.openxmlformats-officedocument.presentationml.slide+xml"/>
  <Override PartName="/ppt/slides/slide4212.xml" ContentType="application/vnd.openxmlformats-officedocument.presentationml.slide+xml"/>
  <Override PartName="/ppt/slides/slide4213.xml" ContentType="application/vnd.openxmlformats-officedocument.presentationml.slide+xml"/>
  <Override PartName="/ppt/slides/slide4214.xml" ContentType="application/vnd.openxmlformats-officedocument.presentationml.slide+xml"/>
  <Override PartName="/ppt/slides/slide4215.xml" ContentType="application/vnd.openxmlformats-officedocument.presentationml.slide+xml"/>
  <Override PartName="/ppt/slides/slide4216.xml" ContentType="application/vnd.openxmlformats-officedocument.presentationml.slide+xml"/>
  <Override PartName="/ppt/slides/slide4217.xml" ContentType="application/vnd.openxmlformats-officedocument.presentationml.slide+xml"/>
  <Override PartName="/ppt/slides/slide4218.xml" ContentType="application/vnd.openxmlformats-officedocument.presentationml.slide+xml"/>
  <Override PartName="/ppt/slides/slide4219.xml" ContentType="application/vnd.openxmlformats-officedocument.presentationml.slide+xml"/>
  <Override PartName="/ppt/slides/slide4220.xml" ContentType="application/vnd.openxmlformats-officedocument.presentationml.slide+xml"/>
  <Override PartName="/ppt/slides/slide4221.xml" ContentType="application/vnd.openxmlformats-officedocument.presentationml.slide+xml"/>
  <Override PartName="/ppt/slides/slide4222.xml" ContentType="application/vnd.openxmlformats-officedocument.presentationml.slide+xml"/>
  <Override PartName="/ppt/slides/slide4223.xml" ContentType="application/vnd.openxmlformats-officedocument.presentationml.slide+xml"/>
  <Override PartName="/ppt/slides/slide4224.xml" ContentType="application/vnd.openxmlformats-officedocument.presentationml.slide+xml"/>
  <Override PartName="/ppt/slides/slide4225.xml" ContentType="application/vnd.openxmlformats-officedocument.presentationml.slide+xml"/>
  <Override PartName="/ppt/slides/slide4226.xml" ContentType="application/vnd.openxmlformats-officedocument.presentationml.slide+xml"/>
  <Override PartName="/ppt/slides/slide4227.xml" ContentType="application/vnd.openxmlformats-officedocument.presentationml.slide+xml"/>
  <Override PartName="/ppt/slides/slide4228.xml" ContentType="application/vnd.openxmlformats-officedocument.presentationml.slide+xml"/>
  <Override PartName="/ppt/slides/slide4229.xml" ContentType="application/vnd.openxmlformats-officedocument.presentationml.slide+xml"/>
  <Override PartName="/ppt/slides/slide4230.xml" ContentType="application/vnd.openxmlformats-officedocument.presentationml.slide+xml"/>
  <Override PartName="/ppt/slides/slide4231.xml" ContentType="application/vnd.openxmlformats-officedocument.presentationml.slide+xml"/>
  <Override PartName="/ppt/slides/slide4232.xml" ContentType="application/vnd.openxmlformats-officedocument.presentationml.slide+xml"/>
  <Override PartName="/ppt/slides/slide4233.xml" ContentType="application/vnd.openxmlformats-officedocument.presentationml.slide+xml"/>
  <Override PartName="/ppt/slides/slide4234.xml" ContentType="application/vnd.openxmlformats-officedocument.presentationml.slide+xml"/>
  <Override PartName="/ppt/slides/slide4235.xml" ContentType="application/vnd.openxmlformats-officedocument.presentationml.slide+xml"/>
  <Override PartName="/ppt/slides/slide4236.xml" ContentType="application/vnd.openxmlformats-officedocument.presentationml.slide+xml"/>
  <Override PartName="/ppt/slides/slide4237.xml" ContentType="application/vnd.openxmlformats-officedocument.presentationml.slide+xml"/>
  <Override PartName="/ppt/slides/slide4238.xml" ContentType="application/vnd.openxmlformats-officedocument.presentationml.slide+xml"/>
  <Override PartName="/ppt/slides/slide4239.xml" ContentType="application/vnd.openxmlformats-officedocument.presentationml.slide+xml"/>
  <Override PartName="/ppt/slides/slide4240.xml" ContentType="application/vnd.openxmlformats-officedocument.presentationml.slide+xml"/>
  <Override PartName="/ppt/slides/slide4241.xml" ContentType="application/vnd.openxmlformats-officedocument.presentationml.slide+xml"/>
  <Override PartName="/ppt/slides/slide4242.xml" ContentType="application/vnd.openxmlformats-officedocument.presentationml.slide+xml"/>
  <Override PartName="/ppt/slides/slide4243.xml" ContentType="application/vnd.openxmlformats-officedocument.presentationml.slide+xml"/>
  <Override PartName="/ppt/slides/slide4244.xml" ContentType="application/vnd.openxmlformats-officedocument.presentationml.slide+xml"/>
  <Override PartName="/ppt/slides/slide4245.xml" ContentType="application/vnd.openxmlformats-officedocument.presentationml.slide+xml"/>
  <Override PartName="/ppt/slides/slide4246.xml" ContentType="application/vnd.openxmlformats-officedocument.presentationml.slide+xml"/>
  <Override PartName="/ppt/slides/slide4247.xml" ContentType="application/vnd.openxmlformats-officedocument.presentationml.slide+xml"/>
  <Override PartName="/ppt/slides/slide4248.xml" ContentType="application/vnd.openxmlformats-officedocument.presentationml.slide+xml"/>
  <Override PartName="/ppt/slides/slide4249.xml" ContentType="application/vnd.openxmlformats-officedocument.presentationml.slide+xml"/>
  <Override PartName="/ppt/slides/slide4250.xml" ContentType="application/vnd.openxmlformats-officedocument.presentationml.slide+xml"/>
  <Override PartName="/ppt/slides/slide4251.xml" ContentType="application/vnd.openxmlformats-officedocument.presentationml.slide+xml"/>
  <Override PartName="/ppt/slides/slide4252.xml" ContentType="application/vnd.openxmlformats-officedocument.presentationml.slide+xml"/>
  <Override PartName="/ppt/slides/slide4253.xml" ContentType="application/vnd.openxmlformats-officedocument.presentationml.slide+xml"/>
  <Override PartName="/ppt/slides/slide4254.xml" ContentType="application/vnd.openxmlformats-officedocument.presentationml.slide+xml"/>
  <Override PartName="/ppt/slides/slide4255.xml" ContentType="application/vnd.openxmlformats-officedocument.presentationml.slide+xml"/>
  <Override PartName="/ppt/slides/slide4256.xml" ContentType="application/vnd.openxmlformats-officedocument.presentationml.slide+xml"/>
  <Override PartName="/ppt/slides/slide4257.xml" ContentType="application/vnd.openxmlformats-officedocument.presentationml.slide+xml"/>
  <Override PartName="/ppt/slides/slide4258.xml" ContentType="application/vnd.openxmlformats-officedocument.presentationml.slide+xml"/>
  <Override PartName="/ppt/slides/slide4259.xml" ContentType="application/vnd.openxmlformats-officedocument.presentationml.slide+xml"/>
  <Override PartName="/ppt/slides/slide4260.xml" ContentType="application/vnd.openxmlformats-officedocument.presentationml.slide+xml"/>
  <Override PartName="/ppt/slides/slide4261.xml" ContentType="application/vnd.openxmlformats-officedocument.presentationml.slide+xml"/>
  <Override PartName="/ppt/slides/slide4262.xml" ContentType="application/vnd.openxmlformats-officedocument.presentationml.slide+xml"/>
  <Override PartName="/ppt/slides/slide4263.xml" ContentType="application/vnd.openxmlformats-officedocument.presentationml.slide+xml"/>
  <Override PartName="/ppt/slides/slide4264.xml" ContentType="application/vnd.openxmlformats-officedocument.presentationml.slide+xml"/>
  <Override PartName="/ppt/slides/slide4265.xml" ContentType="application/vnd.openxmlformats-officedocument.presentationml.slide+xml"/>
  <Override PartName="/ppt/slides/slide4266.xml" ContentType="application/vnd.openxmlformats-officedocument.presentationml.slide+xml"/>
  <Override PartName="/ppt/slides/slide4267.xml" ContentType="application/vnd.openxmlformats-officedocument.presentationml.slide+xml"/>
  <Override PartName="/ppt/slides/slide4268.xml" ContentType="application/vnd.openxmlformats-officedocument.presentationml.slide+xml"/>
  <Override PartName="/ppt/slides/slide4269.xml" ContentType="application/vnd.openxmlformats-officedocument.presentationml.slide+xml"/>
  <Override PartName="/ppt/slides/slide4270.xml" ContentType="application/vnd.openxmlformats-officedocument.presentationml.slide+xml"/>
  <Override PartName="/ppt/slides/slide4271.xml" ContentType="application/vnd.openxmlformats-officedocument.presentationml.slide+xml"/>
  <Override PartName="/ppt/slides/slide4272.xml" ContentType="application/vnd.openxmlformats-officedocument.presentationml.slide+xml"/>
  <Override PartName="/ppt/slides/slide4273.xml" ContentType="application/vnd.openxmlformats-officedocument.presentationml.slide+xml"/>
  <Override PartName="/ppt/slides/slide4274.xml" ContentType="application/vnd.openxmlformats-officedocument.presentationml.slide+xml"/>
  <Override PartName="/ppt/slides/slide4275.xml" ContentType="application/vnd.openxmlformats-officedocument.presentationml.slide+xml"/>
  <Override PartName="/ppt/slides/slide4276.xml" ContentType="application/vnd.openxmlformats-officedocument.presentationml.slide+xml"/>
  <Override PartName="/ppt/slides/slide4277.xml" ContentType="application/vnd.openxmlformats-officedocument.presentationml.slide+xml"/>
  <Override PartName="/ppt/slides/slide4278.xml" ContentType="application/vnd.openxmlformats-officedocument.presentationml.slide+xml"/>
  <Override PartName="/ppt/slides/slide4279.xml" ContentType="application/vnd.openxmlformats-officedocument.presentationml.slide+xml"/>
  <Override PartName="/ppt/slides/slide4280.xml" ContentType="application/vnd.openxmlformats-officedocument.presentationml.slide+xml"/>
  <Override PartName="/ppt/slides/slide4281.xml" ContentType="application/vnd.openxmlformats-officedocument.presentationml.slide+xml"/>
  <Override PartName="/ppt/slides/slide4282.xml" ContentType="application/vnd.openxmlformats-officedocument.presentationml.slide+xml"/>
  <Override PartName="/ppt/slides/slide4283.xml" ContentType="application/vnd.openxmlformats-officedocument.presentationml.slide+xml"/>
  <Override PartName="/ppt/slides/slide4284.xml" ContentType="application/vnd.openxmlformats-officedocument.presentationml.slide+xml"/>
  <Override PartName="/ppt/slides/slide4285.xml" ContentType="application/vnd.openxmlformats-officedocument.presentationml.slide+xml"/>
  <Override PartName="/ppt/slides/slide4286.xml" ContentType="application/vnd.openxmlformats-officedocument.presentationml.slide+xml"/>
  <Override PartName="/ppt/slides/slide4287.xml" ContentType="application/vnd.openxmlformats-officedocument.presentationml.slide+xml"/>
  <Override PartName="/ppt/slides/slide4288.xml" ContentType="application/vnd.openxmlformats-officedocument.presentationml.slide+xml"/>
  <Override PartName="/ppt/slides/slide4289.xml" ContentType="application/vnd.openxmlformats-officedocument.presentationml.slide+xml"/>
  <Override PartName="/ppt/slides/slide4290.xml" ContentType="application/vnd.openxmlformats-officedocument.presentationml.slide+xml"/>
  <Override PartName="/ppt/slides/slide4291.xml" ContentType="application/vnd.openxmlformats-officedocument.presentationml.slide+xml"/>
  <Override PartName="/ppt/slides/slide4292.xml" ContentType="application/vnd.openxmlformats-officedocument.presentationml.slide+xml"/>
  <Override PartName="/ppt/slides/slide4293.xml" ContentType="application/vnd.openxmlformats-officedocument.presentationml.slide+xml"/>
  <Override PartName="/ppt/slides/slide4294.xml" ContentType="application/vnd.openxmlformats-officedocument.presentationml.slide+xml"/>
  <Override PartName="/ppt/slides/slide4295.xml" ContentType="application/vnd.openxmlformats-officedocument.presentationml.slide+xml"/>
  <Override PartName="/ppt/slides/slide4296.xml" ContentType="application/vnd.openxmlformats-officedocument.presentationml.slide+xml"/>
  <Override PartName="/ppt/slides/slide4297.xml" ContentType="application/vnd.openxmlformats-officedocument.presentationml.slide+xml"/>
  <Override PartName="/ppt/slides/slide4298.xml" ContentType="application/vnd.openxmlformats-officedocument.presentationml.slide+xml"/>
  <Override PartName="/ppt/slides/slide4299.xml" ContentType="application/vnd.openxmlformats-officedocument.presentationml.slide+xml"/>
  <Override PartName="/ppt/slides/slide4300.xml" ContentType="application/vnd.openxmlformats-officedocument.presentationml.slide+xml"/>
  <Override PartName="/ppt/slides/slide4301.xml" ContentType="application/vnd.openxmlformats-officedocument.presentationml.slide+xml"/>
  <Override PartName="/ppt/slides/slide4302.xml" ContentType="application/vnd.openxmlformats-officedocument.presentationml.slide+xml"/>
  <Override PartName="/ppt/slides/slide4303.xml" ContentType="application/vnd.openxmlformats-officedocument.presentationml.slide+xml"/>
  <Override PartName="/ppt/slides/slide4304.xml" ContentType="application/vnd.openxmlformats-officedocument.presentationml.slide+xml"/>
  <Override PartName="/ppt/slides/slide4305.xml" ContentType="application/vnd.openxmlformats-officedocument.presentationml.slide+xml"/>
  <Override PartName="/ppt/slides/slide4306.xml" ContentType="application/vnd.openxmlformats-officedocument.presentationml.slide+xml"/>
  <Override PartName="/ppt/slides/slide4307.xml" ContentType="application/vnd.openxmlformats-officedocument.presentationml.slide+xml"/>
  <Override PartName="/ppt/slides/slide4308.xml" ContentType="application/vnd.openxmlformats-officedocument.presentationml.slide+xml"/>
  <Override PartName="/ppt/slides/slide4309.xml" ContentType="application/vnd.openxmlformats-officedocument.presentationml.slide+xml"/>
  <Override PartName="/ppt/slides/slide4310.xml" ContentType="application/vnd.openxmlformats-officedocument.presentationml.slide+xml"/>
  <Override PartName="/ppt/slides/slide4311.xml" ContentType="application/vnd.openxmlformats-officedocument.presentationml.slide+xml"/>
  <Override PartName="/ppt/slides/slide4312.xml" ContentType="application/vnd.openxmlformats-officedocument.presentationml.slide+xml"/>
  <Override PartName="/ppt/slides/slide4313.xml" ContentType="application/vnd.openxmlformats-officedocument.presentationml.slide+xml"/>
  <Override PartName="/ppt/slides/slide4314.xml" ContentType="application/vnd.openxmlformats-officedocument.presentationml.slide+xml"/>
  <Override PartName="/ppt/slides/slide4315.xml" ContentType="application/vnd.openxmlformats-officedocument.presentationml.slide+xml"/>
  <Override PartName="/ppt/slides/slide4316.xml" ContentType="application/vnd.openxmlformats-officedocument.presentationml.slide+xml"/>
  <Override PartName="/ppt/slides/slide4317.xml" ContentType="application/vnd.openxmlformats-officedocument.presentationml.slide+xml"/>
  <Override PartName="/ppt/slides/slide4318.xml" ContentType="application/vnd.openxmlformats-officedocument.presentationml.slide+xml"/>
  <Override PartName="/ppt/slides/slide4319.xml" ContentType="application/vnd.openxmlformats-officedocument.presentationml.slide+xml"/>
  <Override PartName="/ppt/slides/slide4320.xml" ContentType="application/vnd.openxmlformats-officedocument.presentationml.slide+xml"/>
  <Override PartName="/ppt/slides/slide4321.xml" ContentType="application/vnd.openxmlformats-officedocument.presentationml.slide+xml"/>
  <Override PartName="/ppt/slides/slide4322.xml" ContentType="application/vnd.openxmlformats-officedocument.presentationml.slide+xml"/>
  <Override PartName="/ppt/slides/slide4323.xml" ContentType="application/vnd.openxmlformats-officedocument.presentationml.slide+xml"/>
  <Override PartName="/ppt/slides/slide4324.xml" ContentType="application/vnd.openxmlformats-officedocument.presentationml.slide+xml"/>
  <Override PartName="/ppt/slides/slide4325.xml" ContentType="application/vnd.openxmlformats-officedocument.presentationml.slide+xml"/>
  <Override PartName="/ppt/slides/slide4326.xml" ContentType="application/vnd.openxmlformats-officedocument.presentationml.slide+xml"/>
  <Override PartName="/ppt/slides/slide4327.xml" ContentType="application/vnd.openxmlformats-officedocument.presentationml.slide+xml"/>
  <Override PartName="/ppt/slides/slide4328.xml" ContentType="application/vnd.openxmlformats-officedocument.presentationml.slide+xml"/>
  <Override PartName="/ppt/slides/slide4329.xml" ContentType="application/vnd.openxmlformats-officedocument.presentationml.slide+xml"/>
  <Override PartName="/ppt/slides/slide4330.xml" ContentType="application/vnd.openxmlformats-officedocument.presentationml.slide+xml"/>
  <Override PartName="/ppt/slides/slide4331.xml" ContentType="application/vnd.openxmlformats-officedocument.presentationml.slide+xml"/>
  <Override PartName="/ppt/slides/slide4332.xml" ContentType="application/vnd.openxmlformats-officedocument.presentationml.slide+xml"/>
  <Override PartName="/ppt/slides/slide4333.xml" ContentType="application/vnd.openxmlformats-officedocument.presentationml.slide+xml"/>
  <Override PartName="/ppt/slides/slide4334.xml" ContentType="application/vnd.openxmlformats-officedocument.presentationml.slide+xml"/>
  <Override PartName="/ppt/slides/slide4335.xml" ContentType="application/vnd.openxmlformats-officedocument.presentationml.slide+xml"/>
  <Override PartName="/ppt/slides/slide4336.xml" ContentType="application/vnd.openxmlformats-officedocument.presentationml.slide+xml"/>
  <Override PartName="/ppt/slides/slide4337.xml" ContentType="application/vnd.openxmlformats-officedocument.presentationml.slide+xml"/>
  <Override PartName="/ppt/slides/slide4338.xml" ContentType="application/vnd.openxmlformats-officedocument.presentationml.slide+xml"/>
  <Override PartName="/ppt/slides/slide4339.xml" ContentType="application/vnd.openxmlformats-officedocument.presentationml.slide+xml"/>
  <Override PartName="/ppt/slides/slide4340.xml" ContentType="application/vnd.openxmlformats-officedocument.presentationml.slide+xml"/>
  <Override PartName="/ppt/slides/slide4341.xml" ContentType="application/vnd.openxmlformats-officedocument.presentationml.slide+xml"/>
  <Override PartName="/ppt/slides/slide4342.xml" ContentType="application/vnd.openxmlformats-officedocument.presentationml.slide+xml"/>
  <Override PartName="/ppt/slides/slide4343.xml" ContentType="application/vnd.openxmlformats-officedocument.presentationml.slide+xml"/>
  <Override PartName="/ppt/slides/slide4344.xml" ContentType="application/vnd.openxmlformats-officedocument.presentationml.slide+xml"/>
  <Override PartName="/ppt/slides/slide4345.xml" ContentType="application/vnd.openxmlformats-officedocument.presentationml.slide+xml"/>
  <Override PartName="/ppt/slides/slide4346.xml" ContentType="application/vnd.openxmlformats-officedocument.presentationml.slide+xml"/>
  <Override PartName="/ppt/slides/slide4347.xml" ContentType="application/vnd.openxmlformats-officedocument.presentationml.slide+xml"/>
  <Override PartName="/ppt/slides/slide4348.xml" ContentType="application/vnd.openxmlformats-officedocument.presentationml.slide+xml"/>
  <Override PartName="/ppt/slides/slide4349.xml" ContentType="application/vnd.openxmlformats-officedocument.presentationml.slide+xml"/>
  <Override PartName="/ppt/slides/slide4350.xml" ContentType="application/vnd.openxmlformats-officedocument.presentationml.slide+xml"/>
  <Override PartName="/ppt/slides/slide4351.xml" ContentType="application/vnd.openxmlformats-officedocument.presentationml.slide+xml"/>
  <Override PartName="/ppt/slides/slide4352.xml" ContentType="application/vnd.openxmlformats-officedocument.presentationml.slide+xml"/>
  <Override PartName="/ppt/slides/slide4353.xml" ContentType="application/vnd.openxmlformats-officedocument.presentationml.slide+xml"/>
  <Override PartName="/ppt/slides/slide4354.xml" ContentType="application/vnd.openxmlformats-officedocument.presentationml.slide+xml"/>
  <Override PartName="/ppt/slides/slide4355.xml" ContentType="application/vnd.openxmlformats-officedocument.presentationml.slide+xml"/>
  <Override PartName="/ppt/slides/slide4356.xml" ContentType="application/vnd.openxmlformats-officedocument.presentationml.slide+xml"/>
  <Override PartName="/ppt/slides/slide4357.xml" ContentType="application/vnd.openxmlformats-officedocument.presentationml.slide+xml"/>
  <Override PartName="/ppt/slides/slide4358.xml" ContentType="application/vnd.openxmlformats-officedocument.presentationml.slide+xml"/>
  <Override PartName="/ppt/slides/slide4359.xml" ContentType="application/vnd.openxmlformats-officedocument.presentationml.slide+xml"/>
  <Override PartName="/ppt/slides/slide4360.xml" ContentType="application/vnd.openxmlformats-officedocument.presentationml.slide+xml"/>
  <Override PartName="/ppt/slides/slide4361.xml" ContentType="application/vnd.openxmlformats-officedocument.presentationml.slide+xml"/>
  <Override PartName="/ppt/slides/slide4362.xml" ContentType="application/vnd.openxmlformats-officedocument.presentationml.slide+xml"/>
  <Override PartName="/ppt/slides/slide4363.xml" ContentType="application/vnd.openxmlformats-officedocument.presentationml.slide+xml"/>
  <Override PartName="/ppt/slides/slide4364.xml" ContentType="application/vnd.openxmlformats-officedocument.presentationml.slide+xml"/>
  <Override PartName="/ppt/slides/slide4365.xml" ContentType="application/vnd.openxmlformats-officedocument.presentationml.slide+xml"/>
  <Override PartName="/ppt/slides/slide4366.xml" ContentType="application/vnd.openxmlformats-officedocument.presentationml.slide+xml"/>
  <Override PartName="/ppt/slides/slide4367.xml" ContentType="application/vnd.openxmlformats-officedocument.presentationml.slide+xml"/>
  <Override PartName="/ppt/slides/slide4368.xml" ContentType="application/vnd.openxmlformats-officedocument.presentationml.slide+xml"/>
  <Override PartName="/ppt/slides/slide4369.xml" ContentType="application/vnd.openxmlformats-officedocument.presentationml.slide+xml"/>
  <Override PartName="/ppt/slides/slide4370.xml" ContentType="application/vnd.openxmlformats-officedocument.presentationml.slide+xml"/>
  <Override PartName="/ppt/slides/slide4371.xml" ContentType="application/vnd.openxmlformats-officedocument.presentationml.slide+xml"/>
  <Override PartName="/ppt/slides/slide4372.xml" ContentType="application/vnd.openxmlformats-officedocument.presentationml.slide+xml"/>
  <Override PartName="/ppt/slides/slide4373.xml" ContentType="application/vnd.openxmlformats-officedocument.presentationml.slide+xml"/>
  <Override PartName="/ppt/slides/slide4374.xml" ContentType="application/vnd.openxmlformats-officedocument.presentationml.slide+xml"/>
  <Override PartName="/ppt/slides/slide4375.xml" ContentType="application/vnd.openxmlformats-officedocument.presentationml.slide+xml"/>
  <Override PartName="/ppt/slides/slide4376.xml" ContentType="application/vnd.openxmlformats-officedocument.presentationml.slide+xml"/>
  <Override PartName="/ppt/slides/slide4377.xml" ContentType="application/vnd.openxmlformats-officedocument.presentationml.slide+xml"/>
  <Override PartName="/ppt/slides/slide4378.xml" ContentType="application/vnd.openxmlformats-officedocument.presentationml.slide+xml"/>
  <Override PartName="/ppt/slides/slide4379.xml" ContentType="application/vnd.openxmlformats-officedocument.presentationml.slide+xml"/>
  <Override PartName="/ppt/slides/slide4380.xml" ContentType="application/vnd.openxmlformats-officedocument.presentationml.slide+xml"/>
  <Override PartName="/ppt/slides/slide4381.xml" ContentType="application/vnd.openxmlformats-officedocument.presentationml.slide+xml"/>
  <Override PartName="/ppt/slides/slide4382.xml" ContentType="application/vnd.openxmlformats-officedocument.presentationml.slide+xml"/>
  <Override PartName="/ppt/slides/slide4383.xml" ContentType="application/vnd.openxmlformats-officedocument.presentationml.slide+xml"/>
  <Override PartName="/ppt/slides/slide4384.xml" ContentType="application/vnd.openxmlformats-officedocument.presentationml.slide+xml"/>
  <Override PartName="/ppt/slides/slide4385.xml" ContentType="application/vnd.openxmlformats-officedocument.presentationml.slide+xml"/>
  <Override PartName="/ppt/slides/slide4386.xml" ContentType="application/vnd.openxmlformats-officedocument.presentationml.slide+xml"/>
  <Override PartName="/ppt/slides/slide4387.xml" ContentType="application/vnd.openxmlformats-officedocument.presentationml.slide+xml"/>
  <Override PartName="/ppt/slides/slide4388.xml" ContentType="application/vnd.openxmlformats-officedocument.presentationml.slide+xml"/>
  <Override PartName="/ppt/slides/slide4389.xml" ContentType="application/vnd.openxmlformats-officedocument.presentationml.slide+xml"/>
  <Override PartName="/ppt/slides/slide4390.xml" ContentType="application/vnd.openxmlformats-officedocument.presentationml.slide+xml"/>
  <Override PartName="/ppt/slides/slide4391.xml" ContentType="application/vnd.openxmlformats-officedocument.presentationml.slide+xml"/>
  <Override PartName="/ppt/slides/slide4392.xml" ContentType="application/vnd.openxmlformats-officedocument.presentationml.slide+xml"/>
  <Override PartName="/ppt/slides/slide4393.xml" ContentType="application/vnd.openxmlformats-officedocument.presentationml.slide+xml"/>
  <Override PartName="/ppt/slides/slide4394.xml" ContentType="application/vnd.openxmlformats-officedocument.presentationml.slide+xml"/>
  <Override PartName="/ppt/slides/slide4395.xml" ContentType="application/vnd.openxmlformats-officedocument.presentationml.slide+xml"/>
  <Override PartName="/ppt/slides/slide4396.xml" ContentType="application/vnd.openxmlformats-officedocument.presentationml.slide+xml"/>
  <Override PartName="/ppt/slides/slide4397.xml" ContentType="application/vnd.openxmlformats-officedocument.presentationml.slide+xml"/>
  <Override PartName="/ppt/slides/slide4398.xml" ContentType="application/vnd.openxmlformats-officedocument.presentationml.slide+xml"/>
  <Override PartName="/ppt/slides/slide4399.xml" ContentType="application/vnd.openxmlformats-officedocument.presentationml.slide+xml"/>
  <Override PartName="/ppt/slides/slide4400.xml" ContentType="application/vnd.openxmlformats-officedocument.presentationml.slide+xml"/>
  <Override PartName="/ppt/slides/slide4401.xml" ContentType="application/vnd.openxmlformats-officedocument.presentationml.slide+xml"/>
  <Override PartName="/ppt/slides/slide4402.xml" ContentType="application/vnd.openxmlformats-officedocument.presentationml.slide+xml"/>
  <Override PartName="/ppt/slides/slide4403.xml" ContentType="application/vnd.openxmlformats-officedocument.presentationml.slide+xml"/>
  <Override PartName="/ppt/slides/slide4404.xml" ContentType="application/vnd.openxmlformats-officedocument.presentationml.slide+xml"/>
  <Override PartName="/ppt/slides/slide4405.xml" ContentType="application/vnd.openxmlformats-officedocument.presentationml.slide+xml"/>
  <Override PartName="/ppt/slides/slide4406.xml" ContentType="application/vnd.openxmlformats-officedocument.presentationml.slide+xml"/>
  <Override PartName="/ppt/slides/slide4407.xml" ContentType="application/vnd.openxmlformats-officedocument.presentationml.slide+xml"/>
  <Override PartName="/ppt/slides/slide4408.xml" ContentType="application/vnd.openxmlformats-officedocument.presentationml.slide+xml"/>
  <Override PartName="/ppt/slides/slide4409.xml" ContentType="application/vnd.openxmlformats-officedocument.presentationml.slide+xml"/>
  <Override PartName="/ppt/slides/slide4410.xml" ContentType="application/vnd.openxmlformats-officedocument.presentationml.slide+xml"/>
  <Override PartName="/ppt/slides/slide4411.xml" ContentType="application/vnd.openxmlformats-officedocument.presentationml.slide+xml"/>
  <Override PartName="/ppt/slides/slide4412.xml" ContentType="application/vnd.openxmlformats-officedocument.presentationml.slide+xml"/>
  <Override PartName="/ppt/slides/slide4413.xml" ContentType="application/vnd.openxmlformats-officedocument.presentationml.slide+xml"/>
  <Override PartName="/ppt/slides/slide4414.xml" ContentType="application/vnd.openxmlformats-officedocument.presentationml.slide+xml"/>
  <Override PartName="/ppt/slides/slide4415.xml" ContentType="application/vnd.openxmlformats-officedocument.presentationml.slide+xml"/>
  <Override PartName="/ppt/slides/slide4416.xml" ContentType="application/vnd.openxmlformats-officedocument.presentationml.slide+xml"/>
  <Override PartName="/ppt/slides/slide4417.xml" ContentType="application/vnd.openxmlformats-officedocument.presentationml.slide+xml"/>
  <Override PartName="/ppt/slides/slide4418.xml" ContentType="application/vnd.openxmlformats-officedocument.presentationml.slide+xml"/>
  <Override PartName="/ppt/slides/slide4419.xml" ContentType="application/vnd.openxmlformats-officedocument.presentationml.slide+xml"/>
  <Override PartName="/ppt/slides/slide4420.xml" ContentType="application/vnd.openxmlformats-officedocument.presentationml.slide+xml"/>
  <Override PartName="/ppt/slides/slide4421.xml" ContentType="application/vnd.openxmlformats-officedocument.presentationml.slide+xml"/>
  <Override PartName="/ppt/slides/slide4422.xml" ContentType="application/vnd.openxmlformats-officedocument.presentationml.slide+xml"/>
  <Override PartName="/ppt/slides/slide4423.xml" ContentType="application/vnd.openxmlformats-officedocument.presentationml.slide+xml"/>
  <Override PartName="/ppt/slides/slide4424.xml" ContentType="application/vnd.openxmlformats-officedocument.presentationml.slide+xml"/>
  <Override PartName="/ppt/slides/slide4425.xml" ContentType="application/vnd.openxmlformats-officedocument.presentationml.slide+xml"/>
  <Override PartName="/ppt/slides/slide4426.xml" ContentType="application/vnd.openxmlformats-officedocument.presentationml.slide+xml"/>
  <Override PartName="/ppt/slides/slide4427.xml" ContentType="application/vnd.openxmlformats-officedocument.presentationml.slide+xml"/>
  <Override PartName="/ppt/slides/slide4428.xml" ContentType="application/vnd.openxmlformats-officedocument.presentationml.slide+xml"/>
  <Override PartName="/ppt/slides/slide4429.xml" ContentType="application/vnd.openxmlformats-officedocument.presentationml.slide+xml"/>
  <Override PartName="/ppt/slides/slide4430.xml" ContentType="application/vnd.openxmlformats-officedocument.presentationml.slide+xml"/>
  <Override PartName="/ppt/slides/slide4431.xml" ContentType="application/vnd.openxmlformats-officedocument.presentationml.slide+xml"/>
  <Override PartName="/ppt/slides/slide4432.xml" ContentType="application/vnd.openxmlformats-officedocument.presentationml.slide+xml"/>
  <Override PartName="/ppt/slides/slide4433.xml" ContentType="application/vnd.openxmlformats-officedocument.presentationml.slide+xml"/>
  <Override PartName="/ppt/slides/slide4434.xml" ContentType="application/vnd.openxmlformats-officedocument.presentationml.slide+xml"/>
  <Override PartName="/ppt/slides/slide4435.xml" ContentType="application/vnd.openxmlformats-officedocument.presentationml.slide+xml"/>
  <Override PartName="/ppt/slides/slide4436.xml" ContentType="application/vnd.openxmlformats-officedocument.presentationml.slide+xml"/>
  <Override PartName="/ppt/slides/slide4437.xml" ContentType="application/vnd.openxmlformats-officedocument.presentationml.slide+xml"/>
  <Override PartName="/ppt/slides/slide4438.xml" ContentType="application/vnd.openxmlformats-officedocument.presentationml.slide+xml"/>
  <Override PartName="/ppt/slides/slide4439.xml" ContentType="application/vnd.openxmlformats-officedocument.presentationml.slide+xml"/>
  <Override PartName="/ppt/slides/slide4440.xml" ContentType="application/vnd.openxmlformats-officedocument.presentationml.slide+xml"/>
  <Override PartName="/ppt/slides/slide4441.xml" ContentType="application/vnd.openxmlformats-officedocument.presentationml.slide+xml"/>
  <Override PartName="/ppt/slides/slide4442.xml" ContentType="application/vnd.openxmlformats-officedocument.presentationml.slide+xml"/>
  <Override PartName="/ppt/slides/slide4443.xml" ContentType="application/vnd.openxmlformats-officedocument.presentationml.slide+xml"/>
  <Override PartName="/ppt/slides/slide4444.xml" ContentType="application/vnd.openxmlformats-officedocument.presentationml.slide+xml"/>
  <Override PartName="/ppt/slides/slide4445.xml" ContentType="application/vnd.openxmlformats-officedocument.presentationml.slide+xml"/>
  <Override PartName="/ppt/slides/slide4446.xml" ContentType="application/vnd.openxmlformats-officedocument.presentationml.slide+xml"/>
  <Override PartName="/ppt/slides/slide4447.xml" ContentType="application/vnd.openxmlformats-officedocument.presentationml.slide+xml"/>
  <Override PartName="/ppt/slides/slide4448.xml" ContentType="application/vnd.openxmlformats-officedocument.presentationml.slide+xml"/>
  <Override PartName="/ppt/slides/slide4449.xml" ContentType="application/vnd.openxmlformats-officedocument.presentationml.slide+xml"/>
  <Override PartName="/ppt/slides/slide4450.xml" ContentType="application/vnd.openxmlformats-officedocument.presentationml.slide+xml"/>
  <Override PartName="/ppt/slides/slide4451.xml" ContentType="application/vnd.openxmlformats-officedocument.presentationml.slide+xml"/>
  <Override PartName="/ppt/slides/slide4452.xml" ContentType="application/vnd.openxmlformats-officedocument.presentationml.slide+xml"/>
  <Override PartName="/ppt/slides/slide4453.xml" ContentType="application/vnd.openxmlformats-officedocument.presentationml.slide+xml"/>
  <Override PartName="/ppt/slides/slide4454.xml" ContentType="application/vnd.openxmlformats-officedocument.presentationml.slide+xml"/>
  <Override PartName="/ppt/slides/slide4455.xml" ContentType="application/vnd.openxmlformats-officedocument.presentationml.slide+xml"/>
  <Override PartName="/ppt/slides/slide4456.xml" ContentType="application/vnd.openxmlformats-officedocument.presentationml.slide+xml"/>
  <Override PartName="/ppt/slides/slide4457.xml" ContentType="application/vnd.openxmlformats-officedocument.presentationml.slide+xml"/>
  <Override PartName="/ppt/slides/slide4458.xml" ContentType="application/vnd.openxmlformats-officedocument.presentationml.slide+xml"/>
  <Override PartName="/ppt/slides/slide4459.xml" ContentType="application/vnd.openxmlformats-officedocument.presentationml.slide+xml"/>
  <Override PartName="/ppt/slides/slide4460.xml" ContentType="application/vnd.openxmlformats-officedocument.presentationml.slide+xml"/>
  <Override PartName="/ppt/slides/slide4461.xml" ContentType="application/vnd.openxmlformats-officedocument.presentationml.slide+xml"/>
  <Override PartName="/ppt/slides/slide4462.xml" ContentType="application/vnd.openxmlformats-officedocument.presentationml.slide+xml"/>
  <Override PartName="/ppt/slides/slide4463.xml" ContentType="application/vnd.openxmlformats-officedocument.presentationml.slide+xml"/>
  <Override PartName="/ppt/slides/slide4464.xml" ContentType="application/vnd.openxmlformats-officedocument.presentationml.slide+xml"/>
  <Override PartName="/ppt/slides/slide4465.xml" ContentType="application/vnd.openxmlformats-officedocument.presentationml.slide+xml"/>
  <Override PartName="/ppt/slides/slide4466.xml" ContentType="application/vnd.openxmlformats-officedocument.presentationml.slide+xml"/>
  <Override PartName="/ppt/slides/slide4467.xml" ContentType="application/vnd.openxmlformats-officedocument.presentationml.slide+xml"/>
  <Override PartName="/ppt/slides/slide4468.xml" ContentType="application/vnd.openxmlformats-officedocument.presentationml.slide+xml"/>
  <Override PartName="/ppt/slides/slide4469.xml" ContentType="application/vnd.openxmlformats-officedocument.presentationml.slide+xml"/>
  <Override PartName="/ppt/slides/slide4470.xml" ContentType="application/vnd.openxmlformats-officedocument.presentationml.slide+xml"/>
  <Override PartName="/ppt/slides/slide4471.xml" ContentType="application/vnd.openxmlformats-officedocument.presentationml.slide+xml"/>
  <Override PartName="/ppt/slides/slide4472.xml" ContentType="application/vnd.openxmlformats-officedocument.presentationml.slide+xml"/>
  <Override PartName="/ppt/slides/slide4473.xml" ContentType="application/vnd.openxmlformats-officedocument.presentationml.slide+xml"/>
  <Override PartName="/ppt/slides/slide4474.xml" ContentType="application/vnd.openxmlformats-officedocument.presentationml.slide+xml"/>
  <Override PartName="/ppt/slides/slide4475.xml" ContentType="application/vnd.openxmlformats-officedocument.presentationml.slide+xml"/>
  <Override PartName="/ppt/slides/slide4476.xml" ContentType="application/vnd.openxmlformats-officedocument.presentationml.slide+xml"/>
  <Override PartName="/ppt/slides/slide4477.xml" ContentType="application/vnd.openxmlformats-officedocument.presentationml.slide+xml"/>
  <Override PartName="/ppt/slides/slide4478.xml" ContentType="application/vnd.openxmlformats-officedocument.presentationml.slide+xml"/>
  <Override PartName="/ppt/slides/slide4479.xml" ContentType="application/vnd.openxmlformats-officedocument.presentationml.slide+xml"/>
  <Override PartName="/ppt/slides/slide4480.xml" ContentType="application/vnd.openxmlformats-officedocument.presentationml.slide+xml"/>
  <Override PartName="/ppt/slides/slide4481.xml" ContentType="application/vnd.openxmlformats-officedocument.presentationml.slide+xml"/>
  <Override PartName="/ppt/slides/slide4482.xml" ContentType="application/vnd.openxmlformats-officedocument.presentationml.slide+xml"/>
  <Override PartName="/ppt/slides/slide4483.xml" ContentType="application/vnd.openxmlformats-officedocument.presentationml.slide+xml"/>
  <Override PartName="/ppt/slides/slide4484.xml" ContentType="application/vnd.openxmlformats-officedocument.presentationml.slide+xml"/>
  <Override PartName="/ppt/slides/slide4485.xml" ContentType="application/vnd.openxmlformats-officedocument.presentationml.slide+xml"/>
  <Override PartName="/ppt/slides/slide4486.xml" ContentType="application/vnd.openxmlformats-officedocument.presentationml.slide+xml"/>
  <Override PartName="/ppt/slides/slide4487.xml" ContentType="application/vnd.openxmlformats-officedocument.presentationml.slide+xml"/>
  <Override PartName="/ppt/slides/slide4488.xml" ContentType="application/vnd.openxmlformats-officedocument.presentationml.slide+xml"/>
  <Override PartName="/ppt/slides/slide4489.xml" ContentType="application/vnd.openxmlformats-officedocument.presentationml.slide+xml"/>
  <Override PartName="/ppt/slides/slide4490.xml" ContentType="application/vnd.openxmlformats-officedocument.presentationml.slide+xml"/>
  <Override PartName="/ppt/slides/slide4491.xml" ContentType="application/vnd.openxmlformats-officedocument.presentationml.slide+xml"/>
  <Override PartName="/ppt/slides/slide4492.xml" ContentType="application/vnd.openxmlformats-officedocument.presentationml.slide+xml"/>
  <Override PartName="/ppt/slides/slide4493.xml" ContentType="application/vnd.openxmlformats-officedocument.presentationml.slide+xml"/>
  <Override PartName="/ppt/slides/slide4494.xml" ContentType="application/vnd.openxmlformats-officedocument.presentationml.slide+xml"/>
  <Override PartName="/ppt/slides/slide4495.xml" ContentType="application/vnd.openxmlformats-officedocument.presentationml.slide+xml"/>
  <Override PartName="/ppt/slides/slide4496.xml" ContentType="application/vnd.openxmlformats-officedocument.presentationml.slide+xml"/>
  <Override PartName="/ppt/slides/slide4497.xml" ContentType="application/vnd.openxmlformats-officedocument.presentationml.slide+xml"/>
  <Override PartName="/ppt/slides/slide4498.xml" ContentType="application/vnd.openxmlformats-officedocument.presentationml.slide+xml"/>
  <Override PartName="/ppt/slides/slide4499.xml" ContentType="application/vnd.openxmlformats-officedocument.presentationml.slide+xml"/>
  <Override PartName="/ppt/slides/slide4500.xml" ContentType="application/vnd.openxmlformats-officedocument.presentationml.slide+xml"/>
  <Override PartName="/ppt/slides/slide4501.xml" ContentType="application/vnd.openxmlformats-officedocument.presentationml.slide+xml"/>
  <Override PartName="/ppt/slides/slide4502.xml" ContentType="application/vnd.openxmlformats-officedocument.presentationml.slide+xml"/>
  <Override PartName="/ppt/slides/slide4503.xml" ContentType="application/vnd.openxmlformats-officedocument.presentationml.slide+xml"/>
  <Override PartName="/ppt/slides/slide4504.xml" ContentType="application/vnd.openxmlformats-officedocument.presentationml.slide+xml"/>
  <Override PartName="/ppt/slides/slide4505.xml" ContentType="application/vnd.openxmlformats-officedocument.presentationml.slide+xml"/>
  <Override PartName="/ppt/slides/slide4506.xml" ContentType="application/vnd.openxmlformats-officedocument.presentationml.slide+xml"/>
  <Override PartName="/ppt/slides/slide4507.xml" ContentType="application/vnd.openxmlformats-officedocument.presentationml.slide+xml"/>
  <Override PartName="/ppt/slides/slide4508.xml" ContentType="application/vnd.openxmlformats-officedocument.presentationml.slide+xml"/>
  <Override PartName="/ppt/slides/slide4509.xml" ContentType="application/vnd.openxmlformats-officedocument.presentationml.slide+xml"/>
  <Override PartName="/ppt/slides/slide4510.xml" ContentType="application/vnd.openxmlformats-officedocument.presentationml.slide+xml"/>
  <Override PartName="/ppt/slides/slide4511.xml" ContentType="application/vnd.openxmlformats-officedocument.presentationml.slide+xml"/>
  <Override PartName="/ppt/slides/slide4512.xml" ContentType="application/vnd.openxmlformats-officedocument.presentationml.slide+xml"/>
  <Override PartName="/ppt/slides/slide4513.xml" ContentType="application/vnd.openxmlformats-officedocument.presentationml.slide+xml"/>
  <Override PartName="/ppt/slides/slide4514.xml" ContentType="application/vnd.openxmlformats-officedocument.presentationml.slide+xml"/>
  <Override PartName="/ppt/slides/slide4515.xml" ContentType="application/vnd.openxmlformats-officedocument.presentationml.slide+xml"/>
  <Override PartName="/ppt/slides/slide4516.xml" ContentType="application/vnd.openxmlformats-officedocument.presentationml.slide+xml"/>
  <Override PartName="/ppt/slides/slide4517.xml" ContentType="application/vnd.openxmlformats-officedocument.presentationml.slide+xml"/>
  <Override PartName="/ppt/slides/slide4518.xml" ContentType="application/vnd.openxmlformats-officedocument.presentationml.slide+xml"/>
  <Override PartName="/ppt/slides/slide4519.xml" ContentType="application/vnd.openxmlformats-officedocument.presentationml.slide+xml"/>
  <Override PartName="/ppt/slides/slide4520.xml" ContentType="application/vnd.openxmlformats-officedocument.presentationml.slide+xml"/>
  <Override PartName="/ppt/slides/slide4521.xml" ContentType="application/vnd.openxmlformats-officedocument.presentationml.slide+xml"/>
  <Override PartName="/ppt/slides/slide4522.xml" ContentType="application/vnd.openxmlformats-officedocument.presentationml.slide+xml"/>
  <Override PartName="/ppt/slides/slide4523.xml" ContentType="application/vnd.openxmlformats-officedocument.presentationml.slide+xml"/>
  <Override PartName="/ppt/slides/slide4524.xml" ContentType="application/vnd.openxmlformats-officedocument.presentationml.slide+xml"/>
  <Override PartName="/ppt/slides/slide4525.xml" ContentType="application/vnd.openxmlformats-officedocument.presentationml.slide+xml"/>
  <Override PartName="/ppt/slides/slide4526.xml" ContentType="application/vnd.openxmlformats-officedocument.presentationml.slide+xml"/>
  <Override PartName="/ppt/slides/slide4527.xml" ContentType="application/vnd.openxmlformats-officedocument.presentationml.slide+xml"/>
  <Override PartName="/ppt/slides/slide4528.xml" ContentType="application/vnd.openxmlformats-officedocument.presentationml.slide+xml"/>
  <Override PartName="/ppt/slides/slide4529.xml" ContentType="application/vnd.openxmlformats-officedocument.presentationml.slide+xml"/>
  <Override PartName="/ppt/slides/slide4530.xml" ContentType="application/vnd.openxmlformats-officedocument.presentationml.slide+xml"/>
  <Override PartName="/ppt/slides/slide4531.xml" ContentType="application/vnd.openxmlformats-officedocument.presentationml.slide+xml"/>
  <Override PartName="/ppt/slides/slide4532.xml" ContentType="application/vnd.openxmlformats-officedocument.presentationml.slide+xml"/>
  <Override PartName="/ppt/slides/slide4533.xml" ContentType="application/vnd.openxmlformats-officedocument.presentationml.slide+xml"/>
  <Override PartName="/ppt/slides/slide4534.xml" ContentType="application/vnd.openxmlformats-officedocument.presentationml.slide+xml"/>
  <Override PartName="/ppt/slides/slide4535.xml" ContentType="application/vnd.openxmlformats-officedocument.presentationml.slide+xml"/>
  <Override PartName="/ppt/slides/slide4536.xml" ContentType="application/vnd.openxmlformats-officedocument.presentationml.slide+xml"/>
  <Override PartName="/ppt/slides/slide4537.xml" ContentType="application/vnd.openxmlformats-officedocument.presentationml.slide+xml"/>
  <Override PartName="/ppt/slides/slide4538.xml" ContentType="application/vnd.openxmlformats-officedocument.presentationml.slide+xml"/>
  <Override PartName="/ppt/slides/slide4539.xml" ContentType="application/vnd.openxmlformats-officedocument.presentationml.slide+xml"/>
  <Override PartName="/ppt/slides/slide4540.xml" ContentType="application/vnd.openxmlformats-officedocument.presentationml.slide+xml"/>
  <Override PartName="/ppt/slides/slide4541.xml" ContentType="application/vnd.openxmlformats-officedocument.presentationml.slide+xml"/>
  <Override PartName="/ppt/slides/slide4542.xml" ContentType="application/vnd.openxmlformats-officedocument.presentationml.slide+xml"/>
  <Override PartName="/ppt/slides/slide4543.xml" ContentType="application/vnd.openxmlformats-officedocument.presentationml.slide+xml"/>
  <Override PartName="/ppt/slides/slide4544.xml" ContentType="application/vnd.openxmlformats-officedocument.presentationml.slide+xml"/>
  <Override PartName="/ppt/slides/slide4545.xml" ContentType="application/vnd.openxmlformats-officedocument.presentationml.slide+xml"/>
  <Override PartName="/ppt/slides/slide4546.xml" ContentType="application/vnd.openxmlformats-officedocument.presentationml.slide+xml"/>
  <Override PartName="/ppt/slides/slide4547.xml" ContentType="application/vnd.openxmlformats-officedocument.presentationml.slide+xml"/>
  <Override PartName="/ppt/slides/slide4548.xml" ContentType="application/vnd.openxmlformats-officedocument.presentationml.slide+xml"/>
  <Override PartName="/ppt/slides/slide4549.xml" ContentType="application/vnd.openxmlformats-officedocument.presentationml.slide+xml"/>
  <Override PartName="/ppt/slides/slide4550.xml" ContentType="application/vnd.openxmlformats-officedocument.presentationml.slide+xml"/>
  <Override PartName="/ppt/slides/slide4551.xml" ContentType="application/vnd.openxmlformats-officedocument.presentationml.slide+xml"/>
  <Override PartName="/ppt/slides/slide4552.xml" ContentType="application/vnd.openxmlformats-officedocument.presentationml.slide+xml"/>
  <Override PartName="/ppt/slides/slide4553.xml" ContentType="application/vnd.openxmlformats-officedocument.presentationml.slide+xml"/>
  <Override PartName="/ppt/slides/slide4554.xml" ContentType="application/vnd.openxmlformats-officedocument.presentationml.slide+xml"/>
  <Override PartName="/ppt/slides/slide4555.xml" ContentType="application/vnd.openxmlformats-officedocument.presentationml.slide+xml"/>
  <Override PartName="/ppt/slides/slide4556.xml" ContentType="application/vnd.openxmlformats-officedocument.presentationml.slide+xml"/>
  <Override PartName="/ppt/slides/slide4557.xml" ContentType="application/vnd.openxmlformats-officedocument.presentationml.slide+xml"/>
  <Override PartName="/ppt/slides/slide4558.xml" ContentType="application/vnd.openxmlformats-officedocument.presentationml.slide+xml"/>
  <Override PartName="/ppt/slides/slide4559.xml" ContentType="application/vnd.openxmlformats-officedocument.presentationml.slide+xml"/>
  <Override PartName="/ppt/slides/slide4560.xml" ContentType="application/vnd.openxmlformats-officedocument.presentationml.slide+xml"/>
  <Override PartName="/ppt/slides/slide4561.xml" ContentType="application/vnd.openxmlformats-officedocument.presentationml.slide+xml"/>
  <Override PartName="/ppt/slides/slide4562.xml" ContentType="application/vnd.openxmlformats-officedocument.presentationml.slide+xml"/>
  <Override PartName="/ppt/slides/slide4563.xml" ContentType="application/vnd.openxmlformats-officedocument.presentationml.slide+xml"/>
  <Override PartName="/ppt/slides/slide4564.xml" ContentType="application/vnd.openxmlformats-officedocument.presentationml.slide+xml"/>
  <Override PartName="/ppt/slides/slide4565.xml" ContentType="application/vnd.openxmlformats-officedocument.presentationml.slide+xml"/>
  <Override PartName="/ppt/slides/slide4566.xml" ContentType="application/vnd.openxmlformats-officedocument.presentationml.slide+xml"/>
  <Override PartName="/ppt/slides/slide4567.xml" ContentType="application/vnd.openxmlformats-officedocument.presentationml.slide+xml"/>
  <Override PartName="/ppt/slides/slide4568.xml" ContentType="application/vnd.openxmlformats-officedocument.presentationml.slide+xml"/>
  <Override PartName="/ppt/slides/slide4569.xml" ContentType="application/vnd.openxmlformats-officedocument.presentationml.slide+xml"/>
  <Override PartName="/ppt/slides/slide4570.xml" ContentType="application/vnd.openxmlformats-officedocument.presentationml.slide+xml"/>
  <Override PartName="/ppt/slides/slide4571.xml" ContentType="application/vnd.openxmlformats-officedocument.presentationml.slide+xml"/>
  <Override PartName="/ppt/slides/slide4572.xml" ContentType="application/vnd.openxmlformats-officedocument.presentationml.slide+xml"/>
  <Override PartName="/ppt/slides/slide4573.xml" ContentType="application/vnd.openxmlformats-officedocument.presentationml.slide+xml"/>
  <Override PartName="/ppt/slides/slide4574.xml" ContentType="application/vnd.openxmlformats-officedocument.presentationml.slide+xml"/>
  <Override PartName="/ppt/slides/slide4575.xml" ContentType="application/vnd.openxmlformats-officedocument.presentationml.slide+xml"/>
  <Override PartName="/ppt/slides/slide4576.xml" ContentType="application/vnd.openxmlformats-officedocument.presentationml.slide+xml"/>
  <Override PartName="/ppt/slides/slide4577.xml" ContentType="application/vnd.openxmlformats-officedocument.presentationml.slide+xml"/>
  <Override PartName="/ppt/slides/slide4578.xml" ContentType="application/vnd.openxmlformats-officedocument.presentationml.slide+xml"/>
  <Override PartName="/ppt/slides/slide4579.xml" ContentType="application/vnd.openxmlformats-officedocument.presentationml.slide+xml"/>
  <Override PartName="/ppt/slides/slide4580.xml" ContentType="application/vnd.openxmlformats-officedocument.presentationml.slide+xml"/>
  <Override PartName="/ppt/slides/slide4581.xml" ContentType="application/vnd.openxmlformats-officedocument.presentationml.slide+xml"/>
  <Override PartName="/ppt/slides/slide4582.xml" ContentType="application/vnd.openxmlformats-officedocument.presentationml.slide+xml"/>
  <Override PartName="/ppt/slides/slide4583.xml" ContentType="application/vnd.openxmlformats-officedocument.presentationml.slide+xml"/>
  <Override PartName="/ppt/slides/slide4584.xml" ContentType="application/vnd.openxmlformats-officedocument.presentationml.slide+xml"/>
  <Override PartName="/ppt/slides/slide4585.xml" ContentType="application/vnd.openxmlformats-officedocument.presentationml.slide+xml"/>
  <Override PartName="/ppt/slides/slide4586.xml" ContentType="application/vnd.openxmlformats-officedocument.presentationml.slide+xml"/>
  <Override PartName="/ppt/slides/slide4587.xml" ContentType="application/vnd.openxmlformats-officedocument.presentationml.slide+xml"/>
  <Override PartName="/ppt/slides/slide4588.xml" ContentType="application/vnd.openxmlformats-officedocument.presentationml.slide+xml"/>
  <Override PartName="/ppt/slides/slide4589.xml" ContentType="application/vnd.openxmlformats-officedocument.presentationml.slide+xml"/>
  <Override PartName="/ppt/slides/slide4590.xml" ContentType="application/vnd.openxmlformats-officedocument.presentationml.slide+xml"/>
  <Override PartName="/ppt/slides/slide4591.xml" ContentType="application/vnd.openxmlformats-officedocument.presentationml.slide+xml"/>
  <Override PartName="/ppt/slides/slide4592.xml" ContentType="application/vnd.openxmlformats-officedocument.presentationml.slide+xml"/>
  <Override PartName="/ppt/slides/slide4593.xml" ContentType="application/vnd.openxmlformats-officedocument.presentationml.slide+xml"/>
  <Override PartName="/ppt/slides/slide4594.xml" ContentType="application/vnd.openxmlformats-officedocument.presentationml.slide+xml"/>
  <Override PartName="/ppt/slides/slide4595.xml" ContentType="application/vnd.openxmlformats-officedocument.presentationml.slide+xml"/>
  <Override PartName="/ppt/slides/slide4596.xml" ContentType="application/vnd.openxmlformats-officedocument.presentationml.slide+xml"/>
  <Override PartName="/ppt/slides/slide4597.xml" ContentType="application/vnd.openxmlformats-officedocument.presentationml.slide+xml"/>
  <Override PartName="/ppt/slides/slide4598.xml" ContentType="application/vnd.openxmlformats-officedocument.presentationml.slide+xml"/>
  <Override PartName="/ppt/slides/slide4599.xml" ContentType="application/vnd.openxmlformats-officedocument.presentationml.slide+xml"/>
  <Override PartName="/ppt/slides/slide4600.xml" ContentType="application/vnd.openxmlformats-officedocument.presentationml.slide+xml"/>
  <Override PartName="/ppt/slides/slide4601.xml" ContentType="application/vnd.openxmlformats-officedocument.presentationml.slide+xml"/>
  <Override PartName="/ppt/slides/slide4602.xml" ContentType="application/vnd.openxmlformats-officedocument.presentationml.slide+xml"/>
  <Override PartName="/ppt/slides/slide4603.xml" ContentType="application/vnd.openxmlformats-officedocument.presentationml.slide+xml"/>
  <Override PartName="/ppt/slides/slide4604.xml" ContentType="application/vnd.openxmlformats-officedocument.presentationml.slide+xml"/>
  <Override PartName="/ppt/slides/slide4605.xml" ContentType="application/vnd.openxmlformats-officedocument.presentationml.slide+xml"/>
  <Override PartName="/ppt/slides/slide4606.xml" ContentType="application/vnd.openxmlformats-officedocument.presentationml.slide+xml"/>
  <Override PartName="/ppt/slides/slide4607.xml" ContentType="application/vnd.openxmlformats-officedocument.presentationml.slide+xml"/>
  <Override PartName="/ppt/slides/slide4608.xml" ContentType="application/vnd.openxmlformats-officedocument.presentationml.slide+xml"/>
  <Override PartName="/ppt/slides/slide4609.xml" ContentType="application/vnd.openxmlformats-officedocument.presentationml.slide+xml"/>
  <Override PartName="/ppt/slides/slide4610.xml" ContentType="application/vnd.openxmlformats-officedocument.presentationml.slide+xml"/>
  <Override PartName="/ppt/slides/slide4611.xml" ContentType="application/vnd.openxmlformats-officedocument.presentationml.slide+xml"/>
  <Override PartName="/ppt/slides/slide4612.xml" ContentType="application/vnd.openxmlformats-officedocument.presentationml.slide+xml"/>
  <Override PartName="/ppt/slides/slide4613.xml" ContentType="application/vnd.openxmlformats-officedocument.presentationml.slide+xml"/>
  <Override PartName="/ppt/slides/slide4614.xml" ContentType="application/vnd.openxmlformats-officedocument.presentationml.slide+xml"/>
  <Override PartName="/ppt/slides/slide4615.xml" ContentType="application/vnd.openxmlformats-officedocument.presentationml.slide+xml"/>
  <Override PartName="/ppt/slides/slide4616.xml" ContentType="application/vnd.openxmlformats-officedocument.presentationml.slide+xml"/>
  <Override PartName="/ppt/slides/slide4617.xml" ContentType="application/vnd.openxmlformats-officedocument.presentationml.slide+xml"/>
  <Override PartName="/ppt/slides/slide4618.xml" ContentType="application/vnd.openxmlformats-officedocument.presentationml.slide+xml"/>
  <Override PartName="/ppt/slides/slide4619.xml" ContentType="application/vnd.openxmlformats-officedocument.presentationml.slide+xml"/>
  <Override PartName="/ppt/slides/slide4620.xml" ContentType="application/vnd.openxmlformats-officedocument.presentationml.slide+xml"/>
  <Override PartName="/ppt/slides/slide4621.xml" ContentType="application/vnd.openxmlformats-officedocument.presentationml.slide+xml"/>
  <Override PartName="/ppt/slides/slide4622.xml" ContentType="application/vnd.openxmlformats-officedocument.presentationml.slide+xml"/>
  <Override PartName="/ppt/slides/slide4623.xml" ContentType="application/vnd.openxmlformats-officedocument.presentationml.slide+xml"/>
  <Override PartName="/ppt/slides/slide4624.xml" ContentType="application/vnd.openxmlformats-officedocument.presentationml.slide+xml"/>
  <Override PartName="/ppt/slides/slide4625.xml" ContentType="application/vnd.openxmlformats-officedocument.presentationml.slide+xml"/>
  <Override PartName="/ppt/slides/slide4626.xml" ContentType="application/vnd.openxmlformats-officedocument.presentationml.slide+xml"/>
  <Override PartName="/ppt/slides/slide4627.xml" ContentType="application/vnd.openxmlformats-officedocument.presentationml.slide+xml"/>
  <Override PartName="/ppt/slides/slide4628.xml" ContentType="application/vnd.openxmlformats-officedocument.presentationml.slide+xml"/>
  <Override PartName="/ppt/slides/slide4629.xml" ContentType="application/vnd.openxmlformats-officedocument.presentationml.slide+xml"/>
  <Override PartName="/ppt/slides/slide4630.xml" ContentType="application/vnd.openxmlformats-officedocument.presentationml.slide+xml"/>
  <Override PartName="/ppt/slides/slide4631.xml" ContentType="application/vnd.openxmlformats-officedocument.presentationml.slide+xml"/>
  <Override PartName="/ppt/slides/slide4632.xml" ContentType="application/vnd.openxmlformats-officedocument.presentationml.slide+xml"/>
  <Override PartName="/ppt/slides/slide4633.xml" ContentType="application/vnd.openxmlformats-officedocument.presentationml.slide+xml"/>
  <Override PartName="/ppt/slides/slide4634.xml" ContentType="application/vnd.openxmlformats-officedocument.presentationml.slide+xml"/>
  <Override PartName="/ppt/slides/slide4635.xml" ContentType="application/vnd.openxmlformats-officedocument.presentationml.slide+xml"/>
  <Override PartName="/ppt/slides/slide4636.xml" ContentType="application/vnd.openxmlformats-officedocument.presentationml.slide+xml"/>
  <Override PartName="/ppt/slides/slide4637.xml" ContentType="application/vnd.openxmlformats-officedocument.presentationml.slide+xml"/>
  <Override PartName="/ppt/slides/slide4638.xml" ContentType="application/vnd.openxmlformats-officedocument.presentationml.slide+xml"/>
  <Override PartName="/ppt/slides/slide4639.xml" ContentType="application/vnd.openxmlformats-officedocument.presentationml.slide+xml"/>
  <Override PartName="/ppt/slides/slide4640.xml" ContentType="application/vnd.openxmlformats-officedocument.presentationml.slide+xml"/>
  <Override PartName="/ppt/slides/slide4641.xml" ContentType="application/vnd.openxmlformats-officedocument.presentationml.slide+xml"/>
  <Override PartName="/ppt/slides/slide4642.xml" ContentType="application/vnd.openxmlformats-officedocument.presentationml.slide+xml"/>
  <Override PartName="/ppt/slides/slide4643.xml" ContentType="application/vnd.openxmlformats-officedocument.presentationml.slide+xml"/>
  <Override PartName="/ppt/slides/slide4644.xml" ContentType="application/vnd.openxmlformats-officedocument.presentationml.slide+xml"/>
  <Override PartName="/ppt/slides/slide4645.xml" ContentType="application/vnd.openxmlformats-officedocument.presentationml.slide+xml"/>
  <Override PartName="/ppt/slides/slide4646.xml" ContentType="application/vnd.openxmlformats-officedocument.presentationml.slide+xml"/>
  <Override PartName="/ppt/slides/slide4647.xml" ContentType="application/vnd.openxmlformats-officedocument.presentationml.slide+xml"/>
  <Override PartName="/ppt/slides/slide4648.xml" ContentType="application/vnd.openxmlformats-officedocument.presentationml.slide+xml"/>
  <Override PartName="/ppt/slides/slide4649.xml" ContentType="application/vnd.openxmlformats-officedocument.presentationml.slide+xml"/>
  <Override PartName="/ppt/slides/slide4650.xml" ContentType="application/vnd.openxmlformats-officedocument.presentationml.slide+xml"/>
  <Override PartName="/ppt/slides/slide4651.xml" ContentType="application/vnd.openxmlformats-officedocument.presentationml.slide+xml"/>
  <Override PartName="/ppt/slides/slide4652.xml" ContentType="application/vnd.openxmlformats-officedocument.presentationml.slide+xml"/>
  <Override PartName="/ppt/slides/slide4653.xml" ContentType="application/vnd.openxmlformats-officedocument.presentationml.slide+xml"/>
  <Override PartName="/ppt/slides/slide4654.xml" ContentType="application/vnd.openxmlformats-officedocument.presentationml.slide+xml"/>
  <Override PartName="/ppt/slides/slide4655.xml" ContentType="application/vnd.openxmlformats-officedocument.presentationml.slide+xml"/>
  <Override PartName="/ppt/slides/slide4656.xml" ContentType="application/vnd.openxmlformats-officedocument.presentationml.slide+xml"/>
  <Override PartName="/ppt/slides/slide4657.xml" ContentType="application/vnd.openxmlformats-officedocument.presentationml.slide+xml"/>
  <Override PartName="/ppt/slides/slide4658.xml" ContentType="application/vnd.openxmlformats-officedocument.presentationml.slide+xml"/>
  <Override PartName="/ppt/slides/slide4659.xml" ContentType="application/vnd.openxmlformats-officedocument.presentationml.slide+xml"/>
  <Override PartName="/ppt/slides/slide4660.xml" ContentType="application/vnd.openxmlformats-officedocument.presentationml.slide+xml"/>
  <Override PartName="/ppt/slides/slide4661.xml" ContentType="application/vnd.openxmlformats-officedocument.presentationml.slide+xml"/>
  <Override PartName="/ppt/slides/slide4662.xml" ContentType="application/vnd.openxmlformats-officedocument.presentationml.slide+xml"/>
  <Override PartName="/ppt/slides/slide4663.xml" ContentType="application/vnd.openxmlformats-officedocument.presentationml.slide+xml"/>
  <Override PartName="/ppt/slides/slide4664.xml" ContentType="application/vnd.openxmlformats-officedocument.presentationml.slide+xml"/>
  <Override PartName="/ppt/slides/slide4665.xml" ContentType="application/vnd.openxmlformats-officedocument.presentationml.slide+xml"/>
  <Override PartName="/ppt/slides/slide4666.xml" ContentType="application/vnd.openxmlformats-officedocument.presentationml.slide+xml"/>
  <Override PartName="/ppt/slides/slide4667.xml" ContentType="application/vnd.openxmlformats-officedocument.presentationml.slide+xml"/>
  <Override PartName="/ppt/slides/slide4668.xml" ContentType="application/vnd.openxmlformats-officedocument.presentationml.slide+xml"/>
  <Override PartName="/ppt/slides/slide4669.xml" ContentType="application/vnd.openxmlformats-officedocument.presentationml.slide+xml"/>
  <Override PartName="/ppt/slides/slide4670.xml" ContentType="application/vnd.openxmlformats-officedocument.presentationml.slide+xml"/>
  <Override PartName="/ppt/slides/slide4671.xml" ContentType="application/vnd.openxmlformats-officedocument.presentationml.slide+xml"/>
  <Override PartName="/ppt/slides/slide4672.xml" ContentType="application/vnd.openxmlformats-officedocument.presentationml.slide+xml"/>
  <Override PartName="/ppt/slides/slide4673.xml" ContentType="application/vnd.openxmlformats-officedocument.presentationml.slide+xml"/>
  <Override PartName="/ppt/slides/slide4674.xml" ContentType="application/vnd.openxmlformats-officedocument.presentationml.slide+xml"/>
  <Override PartName="/ppt/slides/slide4675.xml" ContentType="application/vnd.openxmlformats-officedocument.presentationml.slide+xml"/>
  <Override PartName="/ppt/slides/slide4676.xml" ContentType="application/vnd.openxmlformats-officedocument.presentationml.slide+xml"/>
  <Override PartName="/ppt/slides/slide4677.xml" ContentType="application/vnd.openxmlformats-officedocument.presentationml.slide+xml"/>
  <Override PartName="/ppt/slides/slide4678.xml" ContentType="application/vnd.openxmlformats-officedocument.presentationml.slide+xml"/>
  <Override PartName="/ppt/slides/slide4679.xml" ContentType="application/vnd.openxmlformats-officedocument.presentationml.slide+xml"/>
  <Override PartName="/ppt/slides/slide4680.xml" ContentType="application/vnd.openxmlformats-officedocument.presentationml.slide+xml"/>
  <Override PartName="/ppt/slides/slide4681.xml" ContentType="application/vnd.openxmlformats-officedocument.presentationml.slide+xml"/>
  <Override PartName="/ppt/slides/slide4682.xml" ContentType="application/vnd.openxmlformats-officedocument.presentationml.slide+xml"/>
  <Override PartName="/ppt/slides/slide4683.xml" ContentType="application/vnd.openxmlformats-officedocument.presentationml.slide+xml"/>
  <Override PartName="/ppt/slides/slide4684.xml" ContentType="application/vnd.openxmlformats-officedocument.presentationml.slide+xml"/>
  <Override PartName="/ppt/slides/slide4685.xml" ContentType="application/vnd.openxmlformats-officedocument.presentationml.slide+xml"/>
  <Override PartName="/ppt/slides/slide4686.xml" ContentType="application/vnd.openxmlformats-officedocument.presentationml.slide+xml"/>
  <Override PartName="/ppt/slides/slide4687.xml" ContentType="application/vnd.openxmlformats-officedocument.presentationml.slide+xml"/>
  <Override PartName="/ppt/slides/slide4688.xml" ContentType="application/vnd.openxmlformats-officedocument.presentationml.slide+xml"/>
  <Override PartName="/ppt/slides/slide4689.xml" ContentType="application/vnd.openxmlformats-officedocument.presentationml.slide+xml"/>
  <Override PartName="/ppt/slides/slide4690.xml" ContentType="application/vnd.openxmlformats-officedocument.presentationml.slide+xml"/>
  <Override PartName="/ppt/slides/slide4691.xml" ContentType="application/vnd.openxmlformats-officedocument.presentationml.slide+xml"/>
  <Override PartName="/ppt/slides/slide4692.xml" ContentType="application/vnd.openxmlformats-officedocument.presentationml.slide+xml"/>
  <Override PartName="/ppt/slides/slide4693.xml" ContentType="application/vnd.openxmlformats-officedocument.presentationml.slide+xml"/>
  <Override PartName="/ppt/slides/slide4694.xml" ContentType="application/vnd.openxmlformats-officedocument.presentationml.slide+xml"/>
  <Override PartName="/ppt/slides/slide4695.xml" ContentType="application/vnd.openxmlformats-officedocument.presentationml.slide+xml"/>
  <Override PartName="/ppt/slides/slide4696.xml" ContentType="application/vnd.openxmlformats-officedocument.presentationml.slide+xml"/>
  <Override PartName="/ppt/slides/slide4697.xml" ContentType="application/vnd.openxmlformats-officedocument.presentationml.slide+xml"/>
  <Override PartName="/ppt/slides/slide4698.xml" ContentType="application/vnd.openxmlformats-officedocument.presentationml.slide+xml"/>
  <Override PartName="/ppt/slides/slide4699.xml" ContentType="application/vnd.openxmlformats-officedocument.presentationml.slide+xml"/>
  <Override PartName="/ppt/slides/slide4700.xml" ContentType="application/vnd.openxmlformats-officedocument.presentationml.slide+xml"/>
  <Override PartName="/ppt/slides/slide4701.xml" ContentType="application/vnd.openxmlformats-officedocument.presentationml.slide+xml"/>
  <Override PartName="/ppt/slides/slide4702.xml" ContentType="application/vnd.openxmlformats-officedocument.presentationml.slide+xml"/>
  <Override PartName="/ppt/slides/slide4703.xml" ContentType="application/vnd.openxmlformats-officedocument.presentationml.slide+xml"/>
  <Override PartName="/ppt/slides/slide4704.xml" ContentType="application/vnd.openxmlformats-officedocument.presentationml.slide+xml"/>
  <Override PartName="/ppt/slides/slide4705.xml" ContentType="application/vnd.openxmlformats-officedocument.presentationml.slide+xml"/>
  <Override PartName="/ppt/slides/slide4706.xml" ContentType="application/vnd.openxmlformats-officedocument.presentationml.slide+xml"/>
  <Override PartName="/ppt/slides/slide4707.xml" ContentType="application/vnd.openxmlformats-officedocument.presentationml.slide+xml"/>
  <Override PartName="/ppt/slides/slide4708.xml" ContentType="application/vnd.openxmlformats-officedocument.presentationml.slide+xml"/>
  <Override PartName="/ppt/slides/slide4709.xml" ContentType="application/vnd.openxmlformats-officedocument.presentationml.slide+xml"/>
  <Override PartName="/ppt/slides/slide4710.xml" ContentType="application/vnd.openxmlformats-officedocument.presentationml.slide+xml"/>
  <Override PartName="/ppt/slides/slide4711.xml" ContentType="application/vnd.openxmlformats-officedocument.presentationml.slide+xml"/>
  <Override PartName="/ppt/slides/slide4712.xml" ContentType="application/vnd.openxmlformats-officedocument.presentationml.slide+xml"/>
  <Override PartName="/ppt/slides/slide4713.xml" ContentType="application/vnd.openxmlformats-officedocument.presentationml.slide+xml"/>
  <Override PartName="/ppt/slides/slide4714.xml" ContentType="application/vnd.openxmlformats-officedocument.presentationml.slide+xml"/>
  <Override PartName="/ppt/slides/slide4715.xml" ContentType="application/vnd.openxmlformats-officedocument.presentationml.slide+xml"/>
  <Override PartName="/ppt/slides/slide4716.xml" ContentType="application/vnd.openxmlformats-officedocument.presentationml.slide+xml"/>
  <Override PartName="/ppt/slides/slide4717.xml" ContentType="application/vnd.openxmlformats-officedocument.presentationml.slide+xml"/>
  <Override PartName="/ppt/slides/slide4718.xml" ContentType="application/vnd.openxmlformats-officedocument.presentationml.slide+xml"/>
  <Override PartName="/ppt/slides/slide4719.xml" ContentType="application/vnd.openxmlformats-officedocument.presentationml.slide+xml"/>
  <Override PartName="/ppt/slides/slide4720.xml" ContentType="application/vnd.openxmlformats-officedocument.presentationml.slide+xml"/>
  <Override PartName="/ppt/slides/slide4721.xml" ContentType="application/vnd.openxmlformats-officedocument.presentationml.slide+xml"/>
  <Override PartName="/ppt/slides/slide4722.xml" ContentType="application/vnd.openxmlformats-officedocument.presentationml.slide+xml"/>
  <Override PartName="/ppt/slides/slide4723.xml" ContentType="application/vnd.openxmlformats-officedocument.presentationml.slide+xml"/>
  <Override PartName="/ppt/slides/slide4724.xml" ContentType="application/vnd.openxmlformats-officedocument.presentationml.slide+xml"/>
  <Override PartName="/ppt/slides/slide4725.xml" ContentType="application/vnd.openxmlformats-officedocument.presentationml.slide+xml"/>
  <Override PartName="/ppt/slides/slide4726.xml" ContentType="application/vnd.openxmlformats-officedocument.presentationml.slide+xml"/>
  <Override PartName="/ppt/slides/slide4727.xml" ContentType="application/vnd.openxmlformats-officedocument.presentationml.slide+xml"/>
  <Override PartName="/ppt/slides/slide4728.xml" ContentType="application/vnd.openxmlformats-officedocument.presentationml.slide+xml"/>
  <Override PartName="/ppt/slides/slide4729.xml" ContentType="application/vnd.openxmlformats-officedocument.presentationml.slide+xml"/>
  <Override PartName="/ppt/slides/slide4730.xml" ContentType="application/vnd.openxmlformats-officedocument.presentationml.slide+xml"/>
  <Override PartName="/ppt/slides/slide4731.xml" ContentType="application/vnd.openxmlformats-officedocument.presentationml.slide+xml"/>
  <Override PartName="/ppt/slides/slide4732.xml" ContentType="application/vnd.openxmlformats-officedocument.presentationml.slide+xml"/>
  <Override PartName="/ppt/slides/slide4733.xml" ContentType="application/vnd.openxmlformats-officedocument.presentationml.slide+xml"/>
  <Override PartName="/ppt/slides/slide4734.xml" ContentType="application/vnd.openxmlformats-officedocument.presentationml.slide+xml"/>
  <Override PartName="/ppt/slides/slide4735.xml" ContentType="application/vnd.openxmlformats-officedocument.presentationml.slide+xml"/>
  <Override PartName="/ppt/slides/slide4736.xml" ContentType="application/vnd.openxmlformats-officedocument.presentationml.slide+xml"/>
  <Override PartName="/ppt/slides/slide4737.xml" ContentType="application/vnd.openxmlformats-officedocument.presentationml.slide+xml"/>
  <Override PartName="/ppt/slides/slide4738.xml" ContentType="application/vnd.openxmlformats-officedocument.presentationml.slide+xml"/>
  <Override PartName="/ppt/slides/slide4739.xml" ContentType="application/vnd.openxmlformats-officedocument.presentationml.slide+xml"/>
  <Override PartName="/ppt/slides/slide4740.xml" ContentType="application/vnd.openxmlformats-officedocument.presentationml.slide+xml"/>
  <Override PartName="/ppt/slides/slide4741.xml" ContentType="application/vnd.openxmlformats-officedocument.presentationml.slide+xml"/>
  <Override PartName="/ppt/slides/slide4742.xml" ContentType="application/vnd.openxmlformats-officedocument.presentationml.slide+xml"/>
  <Override PartName="/ppt/slides/slide4743.xml" ContentType="application/vnd.openxmlformats-officedocument.presentationml.slide+xml"/>
  <Override PartName="/ppt/slides/slide4744.xml" ContentType="application/vnd.openxmlformats-officedocument.presentationml.slide+xml"/>
  <Override PartName="/ppt/slides/slide4745.xml" ContentType="application/vnd.openxmlformats-officedocument.presentationml.slide+xml"/>
  <Override PartName="/ppt/slides/slide4746.xml" ContentType="application/vnd.openxmlformats-officedocument.presentationml.slide+xml"/>
  <Override PartName="/ppt/slides/slide4747.xml" ContentType="application/vnd.openxmlformats-officedocument.presentationml.slide+xml"/>
  <Override PartName="/ppt/slides/slide4748.xml" ContentType="application/vnd.openxmlformats-officedocument.presentationml.slide+xml"/>
  <Override PartName="/ppt/slides/slide4749.xml" ContentType="application/vnd.openxmlformats-officedocument.presentationml.slide+xml"/>
  <Override PartName="/ppt/slides/slide4750.xml" ContentType="application/vnd.openxmlformats-officedocument.presentationml.slide+xml"/>
  <Override PartName="/ppt/slides/slide4751.xml" ContentType="application/vnd.openxmlformats-officedocument.presentationml.slide+xml"/>
  <Override PartName="/ppt/slides/slide4752.xml" ContentType="application/vnd.openxmlformats-officedocument.presentationml.slide+xml"/>
  <Override PartName="/ppt/slides/slide4753.xml" ContentType="application/vnd.openxmlformats-officedocument.presentationml.slide+xml"/>
  <Override PartName="/ppt/slides/slide4754.xml" ContentType="application/vnd.openxmlformats-officedocument.presentationml.slide+xml"/>
  <Override PartName="/ppt/slides/slide4755.xml" ContentType="application/vnd.openxmlformats-officedocument.presentationml.slide+xml"/>
  <Override PartName="/ppt/slides/slide4756.xml" ContentType="application/vnd.openxmlformats-officedocument.presentationml.slide+xml"/>
  <Override PartName="/ppt/slides/slide4757.xml" ContentType="application/vnd.openxmlformats-officedocument.presentationml.slide+xml"/>
  <Override PartName="/ppt/slides/slide4758.xml" ContentType="application/vnd.openxmlformats-officedocument.presentationml.slide+xml"/>
  <Override PartName="/ppt/slides/slide4759.xml" ContentType="application/vnd.openxmlformats-officedocument.presentationml.slide+xml"/>
  <Override PartName="/ppt/slides/slide4760.xml" ContentType="application/vnd.openxmlformats-officedocument.presentationml.slide+xml"/>
  <Override PartName="/ppt/slides/slide4761.xml" ContentType="application/vnd.openxmlformats-officedocument.presentationml.slide+xml"/>
  <Override PartName="/ppt/slides/slide4762.xml" ContentType="application/vnd.openxmlformats-officedocument.presentationml.slide+xml"/>
  <Override PartName="/ppt/slides/slide4763.xml" ContentType="application/vnd.openxmlformats-officedocument.presentationml.slide+xml"/>
  <Override PartName="/ppt/slides/slide4764.xml" ContentType="application/vnd.openxmlformats-officedocument.presentationml.slide+xml"/>
  <Override PartName="/ppt/slides/slide4765.xml" ContentType="application/vnd.openxmlformats-officedocument.presentationml.slide+xml"/>
  <Override PartName="/ppt/slides/slide4766.xml" ContentType="application/vnd.openxmlformats-officedocument.presentationml.slide+xml"/>
  <Override PartName="/ppt/slides/slide4767.xml" ContentType="application/vnd.openxmlformats-officedocument.presentationml.slide+xml"/>
  <Override PartName="/ppt/slides/slide4768.xml" ContentType="application/vnd.openxmlformats-officedocument.presentationml.slide+xml"/>
  <Override PartName="/ppt/slides/slide4769.xml" ContentType="application/vnd.openxmlformats-officedocument.presentationml.slide+xml"/>
  <Override PartName="/ppt/slides/slide4770.xml" ContentType="application/vnd.openxmlformats-officedocument.presentationml.slide+xml"/>
  <Override PartName="/ppt/slides/slide4771.xml" ContentType="application/vnd.openxmlformats-officedocument.presentationml.slide+xml"/>
  <Override PartName="/ppt/slides/slide4772.xml" ContentType="application/vnd.openxmlformats-officedocument.presentationml.slide+xml"/>
  <Override PartName="/ppt/slides/slide4773.xml" ContentType="application/vnd.openxmlformats-officedocument.presentationml.slide+xml"/>
  <Override PartName="/ppt/slides/slide4774.xml" ContentType="application/vnd.openxmlformats-officedocument.presentationml.slide+xml"/>
  <Override PartName="/ppt/slides/slide4775.xml" ContentType="application/vnd.openxmlformats-officedocument.presentationml.slide+xml"/>
  <Override PartName="/ppt/slides/slide4776.xml" ContentType="application/vnd.openxmlformats-officedocument.presentationml.slide+xml"/>
  <Override PartName="/ppt/slides/slide4777.xml" ContentType="application/vnd.openxmlformats-officedocument.presentationml.slide+xml"/>
  <Override PartName="/ppt/slides/slide4778.xml" ContentType="application/vnd.openxmlformats-officedocument.presentationml.slide+xml"/>
  <Override PartName="/ppt/slides/slide4779.xml" ContentType="application/vnd.openxmlformats-officedocument.presentationml.slide+xml"/>
  <Override PartName="/ppt/slides/slide4780.xml" ContentType="application/vnd.openxmlformats-officedocument.presentationml.slide+xml"/>
  <Override PartName="/ppt/slides/slide4781.xml" ContentType="application/vnd.openxmlformats-officedocument.presentationml.slide+xml"/>
  <Override PartName="/ppt/slides/slide4782.xml" ContentType="application/vnd.openxmlformats-officedocument.presentationml.slide+xml"/>
  <Override PartName="/ppt/slides/slide4783.xml" ContentType="application/vnd.openxmlformats-officedocument.presentationml.slide+xml"/>
  <Override PartName="/ppt/slides/slide4784.xml" ContentType="application/vnd.openxmlformats-officedocument.presentationml.slide+xml"/>
  <Override PartName="/ppt/slides/slide4785.xml" ContentType="application/vnd.openxmlformats-officedocument.presentationml.slide+xml"/>
  <Override PartName="/ppt/slides/slide4786.xml" ContentType="application/vnd.openxmlformats-officedocument.presentationml.slide+xml"/>
  <Override PartName="/ppt/slides/slide4787.xml" ContentType="application/vnd.openxmlformats-officedocument.presentationml.slide+xml"/>
  <Override PartName="/ppt/slides/slide4788.xml" ContentType="application/vnd.openxmlformats-officedocument.presentationml.slide+xml"/>
  <Override PartName="/ppt/slides/slide4789.xml" ContentType="application/vnd.openxmlformats-officedocument.presentationml.slide+xml"/>
  <Override PartName="/ppt/slides/slide4790.xml" ContentType="application/vnd.openxmlformats-officedocument.presentationml.slide+xml"/>
  <Override PartName="/ppt/slides/slide4791.xml" ContentType="application/vnd.openxmlformats-officedocument.presentationml.slide+xml"/>
  <Override PartName="/ppt/slides/slide4792.xml" ContentType="application/vnd.openxmlformats-officedocument.presentationml.slide+xml"/>
  <Override PartName="/ppt/slides/slide4793.xml" ContentType="application/vnd.openxmlformats-officedocument.presentationml.slide+xml"/>
  <Override PartName="/ppt/slides/slide4794.xml" ContentType="application/vnd.openxmlformats-officedocument.presentationml.slide+xml"/>
  <Override PartName="/ppt/slides/slide4795.xml" ContentType="application/vnd.openxmlformats-officedocument.presentationml.slide+xml"/>
  <Override PartName="/ppt/slides/slide4796.xml" ContentType="application/vnd.openxmlformats-officedocument.presentationml.slide+xml"/>
  <Override PartName="/ppt/slides/slide4797.xml" ContentType="application/vnd.openxmlformats-officedocument.presentationml.slide+xml"/>
  <Override PartName="/ppt/slides/slide4798.xml" ContentType="application/vnd.openxmlformats-officedocument.presentationml.slide+xml"/>
  <Override PartName="/ppt/slides/slide4799.xml" ContentType="application/vnd.openxmlformats-officedocument.presentationml.slide+xml"/>
  <Override PartName="/ppt/slides/slide4800.xml" ContentType="application/vnd.openxmlformats-officedocument.presentationml.slide+xml"/>
  <Override PartName="/ppt/slides/slide4801.xml" ContentType="application/vnd.openxmlformats-officedocument.presentationml.slide+xml"/>
  <Override PartName="/ppt/slides/slide4802.xml" ContentType="application/vnd.openxmlformats-officedocument.presentationml.slide+xml"/>
  <Override PartName="/ppt/slides/slide4803.xml" ContentType="application/vnd.openxmlformats-officedocument.presentationml.slide+xml"/>
  <Override PartName="/ppt/slides/slide4804.xml" ContentType="application/vnd.openxmlformats-officedocument.presentationml.slide+xml"/>
  <Override PartName="/ppt/slides/slide4805.xml" ContentType="application/vnd.openxmlformats-officedocument.presentationml.slide+xml"/>
  <Override PartName="/ppt/slides/slide4806.xml" ContentType="application/vnd.openxmlformats-officedocument.presentationml.slide+xml"/>
  <Override PartName="/ppt/slides/slide4807.xml" ContentType="application/vnd.openxmlformats-officedocument.presentationml.slide+xml"/>
  <Override PartName="/ppt/slides/slide4808.xml" ContentType="application/vnd.openxmlformats-officedocument.presentationml.slide+xml"/>
  <Override PartName="/ppt/slides/slide4809.xml" ContentType="application/vnd.openxmlformats-officedocument.presentationml.slide+xml"/>
  <Override PartName="/ppt/slides/slide4810.xml" ContentType="application/vnd.openxmlformats-officedocument.presentationml.slide+xml"/>
  <Override PartName="/ppt/slides/slide4811.xml" ContentType="application/vnd.openxmlformats-officedocument.presentationml.slide+xml"/>
  <Override PartName="/ppt/slides/slide4812.xml" ContentType="application/vnd.openxmlformats-officedocument.presentationml.slide+xml"/>
  <Override PartName="/ppt/slides/slide4813.xml" ContentType="application/vnd.openxmlformats-officedocument.presentationml.slide+xml"/>
  <Override PartName="/ppt/slides/slide4814.xml" ContentType="application/vnd.openxmlformats-officedocument.presentationml.slide+xml"/>
  <Override PartName="/ppt/slides/slide4815.xml" ContentType="application/vnd.openxmlformats-officedocument.presentationml.slide+xml"/>
  <Override PartName="/ppt/slides/slide4816.xml" ContentType="application/vnd.openxmlformats-officedocument.presentationml.slide+xml"/>
  <Override PartName="/ppt/slides/slide4817.xml" ContentType="application/vnd.openxmlformats-officedocument.presentationml.slide+xml"/>
  <Override PartName="/ppt/slides/slide4818.xml" ContentType="application/vnd.openxmlformats-officedocument.presentationml.slide+xml"/>
  <Override PartName="/ppt/slides/slide4819.xml" ContentType="application/vnd.openxmlformats-officedocument.presentationml.slide+xml"/>
  <Override PartName="/ppt/slides/slide4820.xml" ContentType="application/vnd.openxmlformats-officedocument.presentationml.slide+xml"/>
  <Override PartName="/ppt/slides/slide4821.xml" ContentType="application/vnd.openxmlformats-officedocument.presentationml.slide+xml"/>
  <Override PartName="/ppt/slides/slide4822.xml" ContentType="application/vnd.openxmlformats-officedocument.presentationml.slide+xml"/>
  <Override PartName="/ppt/slides/slide4823.xml" ContentType="application/vnd.openxmlformats-officedocument.presentationml.slide+xml"/>
  <Override PartName="/ppt/slides/slide4824.xml" ContentType="application/vnd.openxmlformats-officedocument.presentationml.slide+xml"/>
  <Override PartName="/ppt/slides/slide4825.xml" ContentType="application/vnd.openxmlformats-officedocument.presentationml.slide+xml"/>
  <Override PartName="/ppt/slides/slide4826.xml" ContentType="application/vnd.openxmlformats-officedocument.presentationml.slide+xml"/>
  <Override PartName="/ppt/slides/slide4827.xml" ContentType="application/vnd.openxmlformats-officedocument.presentationml.slide+xml"/>
  <Override PartName="/ppt/slides/slide4828.xml" ContentType="application/vnd.openxmlformats-officedocument.presentationml.slide+xml"/>
  <Override PartName="/ppt/slides/slide4829.xml" ContentType="application/vnd.openxmlformats-officedocument.presentationml.slide+xml"/>
  <Override PartName="/ppt/slides/slide4830.xml" ContentType="application/vnd.openxmlformats-officedocument.presentationml.slide+xml"/>
  <Override PartName="/ppt/slides/slide4831.xml" ContentType="application/vnd.openxmlformats-officedocument.presentationml.slide+xml"/>
  <Override PartName="/ppt/slides/slide4832.xml" ContentType="application/vnd.openxmlformats-officedocument.presentationml.slide+xml"/>
  <Override PartName="/ppt/slides/slide4833.xml" ContentType="application/vnd.openxmlformats-officedocument.presentationml.slide+xml"/>
  <Override PartName="/ppt/slides/slide4834.xml" ContentType="application/vnd.openxmlformats-officedocument.presentationml.slide+xml"/>
  <Override PartName="/ppt/slides/slide4835.xml" ContentType="application/vnd.openxmlformats-officedocument.presentationml.slide+xml"/>
  <Override PartName="/ppt/slides/slide4836.xml" ContentType="application/vnd.openxmlformats-officedocument.presentationml.slide+xml"/>
  <Override PartName="/ppt/slides/slide4837.xml" ContentType="application/vnd.openxmlformats-officedocument.presentationml.slide+xml"/>
  <Override PartName="/ppt/slides/slide4838.xml" ContentType="application/vnd.openxmlformats-officedocument.presentationml.slide+xml"/>
  <Override PartName="/ppt/slides/slide4839.xml" ContentType="application/vnd.openxmlformats-officedocument.presentationml.slide+xml"/>
  <Override PartName="/ppt/slides/slide4840.xml" ContentType="application/vnd.openxmlformats-officedocument.presentationml.slide+xml"/>
  <Override PartName="/ppt/slides/slide4841.xml" ContentType="application/vnd.openxmlformats-officedocument.presentationml.slide+xml"/>
  <Override PartName="/ppt/slides/slide4842.xml" ContentType="application/vnd.openxmlformats-officedocument.presentationml.slide+xml"/>
  <Override PartName="/ppt/slides/slide4843.xml" ContentType="application/vnd.openxmlformats-officedocument.presentationml.slide+xml"/>
  <Override PartName="/ppt/slides/slide4844.xml" ContentType="application/vnd.openxmlformats-officedocument.presentationml.slide+xml"/>
  <Override PartName="/ppt/slides/slide4845.xml" ContentType="application/vnd.openxmlformats-officedocument.presentationml.slide+xml"/>
  <Override PartName="/ppt/slides/slide4846.xml" ContentType="application/vnd.openxmlformats-officedocument.presentationml.slide+xml"/>
  <Override PartName="/ppt/slides/slide4847.xml" ContentType="application/vnd.openxmlformats-officedocument.presentationml.slide+xml"/>
  <Override PartName="/ppt/slides/slide4848.xml" ContentType="application/vnd.openxmlformats-officedocument.presentationml.slide+xml"/>
  <Override PartName="/ppt/slides/slide4849.xml" ContentType="application/vnd.openxmlformats-officedocument.presentationml.slide+xml"/>
  <Override PartName="/ppt/slides/slide4850.xml" ContentType="application/vnd.openxmlformats-officedocument.presentationml.slide+xml"/>
  <Override PartName="/ppt/slides/slide4851.xml" ContentType="application/vnd.openxmlformats-officedocument.presentationml.slide+xml"/>
  <Override PartName="/ppt/slides/slide4852.xml" ContentType="application/vnd.openxmlformats-officedocument.presentationml.slide+xml"/>
  <Override PartName="/ppt/slides/slide4853.xml" ContentType="application/vnd.openxmlformats-officedocument.presentationml.slide+xml"/>
  <Override PartName="/ppt/slides/slide4854.xml" ContentType="application/vnd.openxmlformats-officedocument.presentationml.slide+xml"/>
  <Override PartName="/ppt/slides/slide4855.xml" ContentType="application/vnd.openxmlformats-officedocument.presentationml.slide+xml"/>
  <Override PartName="/ppt/slides/slide4856.xml" ContentType="application/vnd.openxmlformats-officedocument.presentationml.slide+xml"/>
  <Override PartName="/ppt/slides/slide4857.xml" ContentType="application/vnd.openxmlformats-officedocument.presentationml.slide+xml"/>
  <Override PartName="/ppt/slides/slide4858.xml" ContentType="application/vnd.openxmlformats-officedocument.presentationml.slide+xml"/>
  <Override PartName="/ppt/slides/slide4859.xml" ContentType="application/vnd.openxmlformats-officedocument.presentationml.slide+xml"/>
  <Override PartName="/ppt/slides/slide4860.xml" ContentType="application/vnd.openxmlformats-officedocument.presentationml.slide+xml"/>
  <Override PartName="/ppt/slides/slide4861.xml" ContentType="application/vnd.openxmlformats-officedocument.presentationml.slide+xml"/>
  <Override PartName="/ppt/slides/slide4862.xml" ContentType="application/vnd.openxmlformats-officedocument.presentationml.slide+xml"/>
  <Override PartName="/ppt/slides/slide4863.xml" ContentType="application/vnd.openxmlformats-officedocument.presentationml.slide+xml"/>
  <Override PartName="/ppt/slides/slide4864.xml" ContentType="application/vnd.openxmlformats-officedocument.presentationml.slide+xml"/>
  <Override PartName="/ppt/slides/slide4865.xml" ContentType="application/vnd.openxmlformats-officedocument.presentationml.slide+xml"/>
  <Override PartName="/ppt/slides/slide4866.xml" ContentType="application/vnd.openxmlformats-officedocument.presentationml.slide+xml"/>
  <Override PartName="/ppt/slides/slide4867.xml" ContentType="application/vnd.openxmlformats-officedocument.presentationml.slide+xml"/>
  <Override PartName="/ppt/slides/slide4868.xml" ContentType="application/vnd.openxmlformats-officedocument.presentationml.slide+xml"/>
  <Override PartName="/ppt/slides/slide4869.xml" ContentType="application/vnd.openxmlformats-officedocument.presentationml.slide+xml"/>
  <Override PartName="/ppt/slides/slide4870.xml" ContentType="application/vnd.openxmlformats-officedocument.presentationml.slide+xml"/>
  <Override PartName="/ppt/slides/slide4871.xml" ContentType="application/vnd.openxmlformats-officedocument.presentationml.slide+xml"/>
  <Override PartName="/ppt/slides/slide4872.xml" ContentType="application/vnd.openxmlformats-officedocument.presentationml.slide+xml"/>
  <Override PartName="/ppt/slides/slide4873.xml" ContentType="application/vnd.openxmlformats-officedocument.presentationml.slide+xml"/>
  <Override PartName="/ppt/slides/slide4874.xml" ContentType="application/vnd.openxmlformats-officedocument.presentationml.slide+xml"/>
  <Override PartName="/ppt/slides/slide4875.xml" ContentType="application/vnd.openxmlformats-officedocument.presentationml.slide+xml"/>
  <Override PartName="/ppt/slides/slide4876.xml" ContentType="application/vnd.openxmlformats-officedocument.presentationml.slide+xml"/>
  <Override PartName="/ppt/slides/slide4877.xml" ContentType="application/vnd.openxmlformats-officedocument.presentationml.slide+xml"/>
  <Override PartName="/ppt/slides/slide4878.xml" ContentType="application/vnd.openxmlformats-officedocument.presentationml.slide+xml"/>
  <Override PartName="/ppt/slides/slide4879.xml" ContentType="application/vnd.openxmlformats-officedocument.presentationml.slide+xml"/>
  <Override PartName="/ppt/slides/slide4880.xml" ContentType="application/vnd.openxmlformats-officedocument.presentationml.slide+xml"/>
  <Override PartName="/ppt/slides/slide4881.xml" ContentType="application/vnd.openxmlformats-officedocument.presentationml.slide+xml"/>
  <Override PartName="/ppt/slides/slide4882.xml" ContentType="application/vnd.openxmlformats-officedocument.presentationml.slide+xml"/>
  <Override PartName="/ppt/slides/slide4883.xml" ContentType="application/vnd.openxmlformats-officedocument.presentationml.slide+xml"/>
  <Override PartName="/ppt/slides/slide4884.xml" ContentType="application/vnd.openxmlformats-officedocument.presentationml.slide+xml"/>
  <Override PartName="/ppt/slides/slide4885.xml" ContentType="application/vnd.openxmlformats-officedocument.presentationml.slide+xml"/>
  <Override PartName="/ppt/slides/slide4886.xml" ContentType="application/vnd.openxmlformats-officedocument.presentationml.slide+xml"/>
  <Override PartName="/ppt/slides/slide4887.xml" ContentType="application/vnd.openxmlformats-officedocument.presentationml.slide+xml"/>
  <Override PartName="/ppt/slides/slide4888.xml" ContentType="application/vnd.openxmlformats-officedocument.presentationml.slide+xml"/>
  <Override PartName="/ppt/slides/slide4889.xml" ContentType="application/vnd.openxmlformats-officedocument.presentationml.slide+xml"/>
  <Override PartName="/ppt/slides/slide4890.xml" ContentType="application/vnd.openxmlformats-officedocument.presentationml.slide+xml"/>
  <Override PartName="/ppt/slides/slide4891.xml" ContentType="application/vnd.openxmlformats-officedocument.presentationml.slide+xml"/>
  <Override PartName="/ppt/slides/slide4892.xml" ContentType="application/vnd.openxmlformats-officedocument.presentationml.slide+xml"/>
  <Override PartName="/ppt/slides/slide4893.xml" ContentType="application/vnd.openxmlformats-officedocument.presentationml.slide+xml"/>
  <Override PartName="/ppt/slides/slide4894.xml" ContentType="application/vnd.openxmlformats-officedocument.presentationml.slide+xml"/>
  <Override PartName="/ppt/slides/slide4895.xml" ContentType="application/vnd.openxmlformats-officedocument.presentationml.slide+xml"/>
  <Override PartName="/ppt/slides/slide4896.xml" ContentType="application/vnd.openxmlformats-officedocument.presentationml.slide+xml"/>
  <Override PartName="/ppt/slides/slide4897.xml" ContentType="application/vnd.openxmlformats-officedocument.presentationml.slide+xml"/>
  <Override PartName="/ppt/slides/slide4898.xml" ContentType="application/vnd.openxmlformats-officedocument.presentationml.slide+xml"/>
  <Override PartName="/ppt/slides/slide4899.xml" ContentType="application/vnd.openxmlformats-officedocument.presentationml.slide+xml"/>
  <Override PartName="/ppt/slides/slide4900.xml" ContentType="application/vnd.openxmlformats-officedocument.presentationml.slide+xml"/>
  <Override PartName="/ppt/slides/slide4901.xml" ContentType="application/vnd.openxmlformats-officedocument.presentationml.slide+xml"/>
  <Override PartName="/ppt/slides/slide4902.xml" ContentType="application/vnd.openxmlformats-officedocument.presentationml.slide+xml"/>
  <Override PartName="/ppt/slides/slide4903.xml" ContentType="application/vnd.openxmlformats-officedocument.presentationml.slide+xml"/>
  <Override PartName="/ppt/slides/slide4904.xml" ContentType="application/vnd.openxmlformats-officedocument.presentationml.slide+xml"/>
  <Override PartName="/ppt/slides/slide4905.xml" ContentType="application/vnd.openxmlformats-officedocument.presentationml.slide+xml"/>
  <Override PartName="/ppt/slides/slide4906.xml" ContentType="application/vnd.openxmlformats-officedocument.presentationml.slide+xml"/>
  <Override PartName="/ppt/slides/slide4907.xml" ContentType="application/vnd.openxmlformats-officedocument.presentationml.slide+xml"/>
  <Override PartName="/ppt/slides/slide4908.xml" ContentType="application/vnd.openxmlformats-officedocument.presentationml.slide+xml"/>
  <Override PartName="/ppt/slides/slide4909.xml" ContentType="application/vnd.openxmlformats-officedocument.presentationml.slide+xml"/>
  <Override PartName="/ppt/slides/slide4910.xml" ContentType="application/vnd.openxmlformats-officedocument.presentationml.slide+xml"/>
  <Override PartName="/ppt/slides/slide4911.xml" ContentType="application/vnd.openxmlformats-officedocument.presentationml.slide+xml"/>
  <Override PartName="/ppt/slides/slide4912.xml" ContentType="application/vnd.openxmlformats-officedocument.presentationml.slide+xml"/>
  <Override PartName="/ppt/slides/slide4913.xml" ContentType="application/vnd.openxmlformats-officedocument.presentationml.slide+xml"/>
  <Override PartName="/ppt/slides/slide4914.xml" ContentType="application/vnd.openxmlformats-officedocument.presentationml.slide+xml"/>
  <Override PartName="/ppt/slides/slide4915.xml" ContentType="application/vnd.openxmlformats-officedocument.presentationml.slide+xml"/>
  <Override PartName="/ppt/slides/slide4916.xml" ContentType="application/vnd.openxmlformats-officedocument.presentationml.slide+xml"/>
  <Override PartName="/ppt/slides/slide4917.xml" ContentType="application/vnd.openxmlformats-officedocument.presentationml.slide+xml"/>
  <Override PartName="/ppt/slides/slide4918.xml" ContentType="application/vnd.openxmlformats-officedocument.presentationml.slide+xml"/>
  <Override PartName="/ppt/slides/slide4919.xml" ContentType="application/vnd.openxmlformats-officedocument.presentationml.slide+xml"/>
  <Override PartName="/ppt/slides/slide4920.xml" ContentType="application/vnd.openxmlformats-officedocument.presentationml.slide+xml"/>
  <Override PartName="/ppt/slides/slide4921.xml" ContentType="application/vnd.openxmlformats-officedocument.presentationml.slide+xml"/>
  <Override PartName="/ppt/slides/slide4922.xml" ContentType="application/vnd.openxmlformats-officedocument.presentationml.slide+xml"/>
  <Override PartName="/ppt/slides/slide4923.xml" ContentType="application/vnd.openxmlformats-officedocument.presentationml.slide+xml"/>
  <Override PartName="/ppt/slides/slide4924.xml" ContentType="application/vnd.openxmlformats-officedocument.presentationml.slide+xml"/>
  <Override PartName="/ppt/slides/slide4925.xml" ContentType="application/vnd.openxmlformats-officedocument.presentationml.slide+xml"/>
  <Override PartName="/ppt/slides/slide4926.xml" ContentType="application/vnd.openxmlformats-officedocument.presentationml.slide+xml"/>
  <Override PartName="/ppt/slides/slide4927.xml" ContentType="application/vnd.openxmlformats-officedocument.presentationml.slide+xml"/>
  <Override PartName="/ppt/slides/slide4928.xml" ContentType="application/vnd.openxmlformats-officedocument.presentationml.slide+xml"/>
  <Override PartName="/ppt/slides/slide4929.xml" ContentType="application/vnd.openxmlformats-officedocument.presentationml.slide+xml"/>
  <Override PartName="/ppt/slides/slide4930.xml" ContentType="application/vnd.openxmlformats-officedocument.presentationml.slide+xml"/>
  <Override PartName="/ppt/slides/slide4931.xml" ContentType="application/vnd.openxmlformats-officedocument.presentationml.slide+xml"/>
  <Override PartName="/ppt/slides/slide4932.xml" ContentType="application/vnd.openxmlformats-officedocument.presentationml.slide+xml"/>
  <Override PartName="/ppt/slides/slide4933.xml" ContentType="application/vnd.openxmlformats-officedocument.presentationml.slide+xml"/>
  <Override PartName="/ppt/slides/slide4934.xml" ContentType="application/vnd.openxmlformats-officedocument.presentationml.slide+xml"/>
  <Override PartName="/ppt/slides/slide4935.xml" ContentType="application/vnd.openxmlformats-officedocument.presentationml.slide+xml"/>
  <Override PartName="/ppt/slides/slide4936.xml" ContentType="application/vnd.openxmlformats-officedocument.presentationml.slide+xml"/>
  <Override PartName="/ppt/slides/slide4937.xml" ContentType="application/vnd.openxmlformats-officedocument.presentationml.slide+xml"/>
  <Override PartName="/ppt/slides/slide4938.xml" ContentType="application/vnd.openxmlformats-officedocument.presentationml.slide+xml"/>
  <Override PartName="/ppt/slides/slide4939.xml" ContentType="application/vnd.openxmlformats-officedocument.presentationml.slide+xml"/>
  <Override PartName="/ppt/slides/slide4940.xml" ContentType="application/vnd.openxmlformats-officedocument.presentationml.slide+xml"/>
  <Override PartName="/ppt/slides/slide4941.xml" ContentType="application/vnd.openxmlformats-officedocument.presentationml.slide+xml"/>
  <Override PartName="/ppt/slides/slide4942.xml" ContentType="application/vnd.openxmlformats-officedocument.presentationml.slide+xml"/>
  <Override PartName="/ppt/slides/slide4943.xml" ContentType="application/vnd.openxmlformats-officedocument.presentationml.slide+xml"/>
  <Override PartName="/ppt/slides/slide4944.xml" ContentType="application/vnd.openxmlformats-officedocument.presentationml.slide+xml"/>
  <Override PartName="/ppt/slides/slide4945.xml" ContentType="application/vnd.openxmlformats-officedocument.presentationml.slide+xml"/>
  <Override PartName="/ppt/slides/slide4946.xml" ContentType="application/vnd.openxmlformats-officedocument.presentationml.slide+xml"/>
  <Override PartName="/ppt/slides/slide4947.xml" ContentType="application/vnd.openxmlformats-officedocument.presentationml.slide+xml"/>
  <Override PartName="/ppt/slides/slide4948.xml" ContentType="application/vnd.openxmlformats-officedocument.presentationml.slide+xml"/>
  <Override PartName="/ppt/slides/slide4949.xml" ContentType="application/vnd.openxmlformats-officedocument.presentationml.slide+xml"/>
  <Override PartName="/ppt/slides/slide4950.xml" ContentType="application/vnd.openxmlformats-officedocument.presentationml.slide+xml"/>
  <Override PartName="/ppt/slides/slide4951.xml" ContentType="application/vnd.openxmlformats-officedocument.presentationml.slide+xml"/>
  <Override PartName="/ppt/slides/slide4952.xml" ContentType="application/vnd.openxmlformats-officedocument.presentationml.slide+xml"/>
  <Override PartName="/ppt/slides/slide4953.xml" ContentType="application/vnd.openxmlformats-officedocument.presentationml.slide+xml"/>
  <Override PartName="/ppt/slides/slide4954.xml" ContentType="application/vnd.openxmlformats-officedocument.presentationml.slide+xml"/>
  <Override PartName="/ppt/slides/slide4955.xml" ContentType="application/vnd.openxmlformats-officedocument.presentationml.slide+xml"/>
  <Override PartName="/ppt/slides/slide4956.xml" ContentType="application/vnd.openxmlformats-officedocument.presentationml.slide+xml"/>
  <Override PartName="/ppt/slides/slide4957.xml" ContentType="application/vnd.openxmlformats-officedocument.presentationml.slide+xml"/>
  <Override PartName="/ppt/slides/slide4958.xml" ContentType="application/vnd.openxmlformats-officedocument.presentationml.slide+xml"/>
  <Override PartName="/ppt/slides/slide4959.xml" ContentType="application/vnd.openxmlformats-officedocument.presentationml.slide+xml"/>
  <Override PartName="/ppt/slides/slide4960.xml" ContentType="application/vnd.openxmlformats-officedocument.presentationml.slide+xml"/>
  <Override PartName="/ppt/slides/slide4961.xml" ContentType="application/vnd.openxmlformats-officedocument.presentationml.slide+xml"/>
  <Override PartName="/ppt/slides/slide4962.xml" ContentType="application/vnd.openxmlformats-officedocument.presentationml.slide+xml"/>
  <Override PartName="/ppt/slides/slide4963.xml" ContentType="application/vnd.openxmlformats-officedocument.presentationml.slide+xml"/>
  <Override PartName="/ppt/slides/slide4964.xml" ContentType="application/vnd.openxmlformats-officedocument.presentationml.slide+xml"/>
  <Override PartName="/ppt/slides/slide4965.xml" ContentType="application/vnd.openxmlformats-officedocument.presentationml.slide+xml"/>
  <Override PartName="/ppt/slides/slide4966.xml" ContentType="application/vnd.openxmlformats-officedocument.presentationml.slide+xml"/>
  <Override PartName="/ppt/slides/slide4967.xml" ContentType="application/vnd.openxmlformats-officedocument.presentationml.slide+xml"/>
  <Override PartName="/ppt/slides/slide4968.xml" ContentType="application/vnd.openxmlformats-officedocument.presentationml.slide+xml"/>
  <Override PartName="/ppt/slides/slide4969.xml" ContentType="application/vnd.openxmlformats-officedocument.presentationml.slide+xml"/>
  <Override PartName="/ppt/slides/slide4970.xml" ContentType="application/vnd.openxmlformats-officedocument.presentationml.slide+xml"/>
  <Override PartName="/ppt/slides/slide4971.xml" ContentType="application/vnd.openxmlformats-officedocument.presentationml.slide+xml"/>
  <Override PartName="/ppt/slides/slide4972.xml" ContentType="application/vnd.openxmlformats-officedocument.presentationml.slide+xml"/>
  <Override PartName="/ppt/slides/slide4973.xml" ContentType="application/vnd.openxmlformats-officedocument.presentationml.slide+xml"/>
  <Override PartName="/ppt/slides/slide4974.xml" ContentType="application/vnd.openxmlformats-officedocument.presentationml.slide+xml"/>
  <Override PartName="/ppt/slides/slide4975.xml" ContentType="application/vnd.openxmlformats-officedocument.presentationml.slide+xml"/>
  <Override PartName="/ppt/slides/slide4976.xml" ContentType="application/vnd.openxmlformats-officedocument.presentationml.slide+xml"/>
  <Override PartName="/ppt/slides/slide4977.xml" ContentType="application/vnd.openxmlformats-officedocument.presentationml.slide+xml"/>
  <Override PartName="/ppt/slides/slide4978.xml" ContentType="application/vnd.openxmlformats-officedocument.presentationml.slide+xml"/>
  <Override PartName="/ppt/slides/slide4979.xml" ContentType="application/vnd.openxmlformats-officedocument.presentationml.slide+xml"/>
  <Override PartName="/ppt/slides/slide4980.xml" ContentType="application/vnd.openxmlformats-officedocument.presentationml.slide+xml"/>
  <Override PartName="/ppt/slides/slide4981.xml" ContentType="application/vnd.openxmlformats-officedocument.presentationml.slide+xml"/>
  <Override PartName="/ppt/slides/slide4982.xml" ContentType="application/vnd.openxmlformats-officedocument.presentationml.slide+xml"/>
  <Override PartName="/ppt/slides/slide4983.xml" ContentType="application/vnd.openxmlformats-officedocument.presentationml.slide+xml"/>
  <Override PartName="/ppt/slides/slide4984.xml" ContentType="application/vnd.openxmlformats-officedocument.presentationml.slide+xml"/>
  <Override PartName="/ppt/slides/slide4985.xml" ContentType="application/vnd.openxmlformats-officedocument.presentationml.slide+xml"/>
  <Override PartName="/ppt/slides/slide4986.xml" ContentType="application/vnd.openxmlformats-officedocument.presentationml.slide+xml"/>
  <Override PartName="/ppt/slides/slide4987.xml" ContentType="application/vnd.openxmlformats-officedocument.presentationml.slide+xml"/>
  <Override PartName="/ppt/slides/slide4988.xml" ContentType="application/vnd.openxmlformats-officedocument.presentationml.slide+xml"/>
  <Override PartName="/ppt/slides/slide4989.xml" ContentType="application/vnd.openxmlformats-officedocument.presentationml.slide+xml"/>
  <Override PartName="/ppt/slides/slide4990.xml" ContentType="application/vnd.openxmlformats-officedocument.presentationml.slide+xml"/>
  <Override PartName="/ppt/slides/slide4991.xml" ContentType="application/vnd.openxmlformats-officedocument.presentationml.slide+xml"/>
  <Override PartName="/ppt/slides/slide4992.xml" ContentType="application/vnd.openxmlformats-officedocument.presentationml.slide+xml"/>
  <Override PartName="/ppt/slides/slide4993.xml" ContentType="application/vnd.openxmlformats-officedocument.presentationml.slide+xml"/>
  <Override PartName="/ppt/slides/slide4994.xml" ContentType="application/vnd.openxmlformats-officedocument.presentationml.slide+xml"/>
  <Override PartName="/ppt/slides/slide4995.xml" ContentType="application/vnd.openxmlformats-officedocument.presentationml.slide+xml"/>
  <Override PartName="/ppt/slides/slide4996.xml" ContentType="application/vnd.openxmlformats-officedocument.presentationml.slide+xml"/>
  <Override PartName="/ppt/slides/slide4997.xml" ContentType="application/vnd.openxmlformats-officedocument.presentationml.slide+xml"/>
  <Override PartName="/ppt/slides/slide4998.xml" ContentType="application/vnd.openxmlformats-officedocument.presentationml.slide+xml"/>
  <Override PartName="/ppt/slides/slide4999.xml" ContentType="application/vnd.openxmlformats-officedocument.presentationml.slide+xml"/>
  <Override PartName="/ppt/slides/slide5000.xml" ContentType="application/vnd.openxmlformats-officedocument.presentationml.slide+xml"/>
  <Override PartName="/ppt/slides/slide5001.xml" ContentType="application/vnd.openxmlformats-officedocument.presentationml.slide+xml"/>
  <Override PartName="/ppt/slides/slide5002.xml" ContentType="application/vnd.openxmlformats-officedocument.presentationml.slide+xml"/>
  <Override PartName="/ppt/slides/slide5003.xml" ContentType="application/vnd.openxmlformats-officedocument.presentationml.slide+xml"/>
  <Override PartName="/ppt/slides/slide5004.xml" ContentType="application/vnd.openxmlformats-officedocument.presentationml.slide+xml"/>
  <Override PartName="/ppt/slides/slide5005.xml" ContentType="application/vnd.openxmlformats-officedocument.presentationml.slide+xml"/>
  <Override PartName="/ppt/slides/slide5006.xml" ContentType="application/vnd.openxmlformats-officedocument.presentationml.slide+xml"/>
  <Override PartName="/ppt/slides/slide5007.xml" ContentType="application/vnd.openxmlformats-officedocument.presentationml.slide+xml"/>
  <Override PartName="/ppt/slides/slide5008.xml" ContentType="application/vnd.openxmlformats-officedocument.presentationml.slide+xml"/>
  <Override PartName="/ppt/slides/slide5009.xml" ContentType="application/vnd.openxmlformats-officedocument.presentationml.slide+xml"/>
  <Override PartName="/ppt/slides/slide5010.xml" ContentType="application/vnd.openxmlformats-officedocument.presentationml.slide+xml"/>
  <Override PartName="/ppt/slides/slide5011.xml" ContentType="application/vnd.openxmlformats-officedocument.presentationml.slide+xml"/>
  <Override PartName="/ppt/slides/slide5012.xml" ContentType="application/vnd.openxmlformats-officedocument.presentationml.slide+xml"/>
  <Override PartName="/ppt/slides/slide5013.xml" ContentType="application/vnd.openxmlformats-officedocument.presentationml.slide+xml"/>
  <Override PartName="/ppt/slides/slide5014.xml" ContentType="application/vnd.openxmlformats-officedocument.presentationml.slide+xml"/>
  <Override PartName="/ppt/slides/slide5015.xml" ContentType="application/vnd.openxmlformats-officedocument.presentationml.slide+xml"/>
  <Override PartName="/ppt/slides/slide5016.xml" ContentType="application/vnd.openxmlformats-officedocument.presentationml.slide+xml"/>
  <Override PartName="/ppt/slides/slide5017.xml" ContentType="application/vnd.openxmlformats-officedocument.presentationml.slide+xml"/>
  <Override PartName="/ppt/slides/slide5018.xml" ContentType="application/vnd.openxmlformats-officedocument.presentationml.slide+xml"/>
  <Override PartName="/ppt/slides/slide5019.xml" ContentType="application/vnd.openxmlformats-officedocument.presentationml.slide+xml"/>
  <Override PartName="/ppt/slides/slide5020.xml" ContentType="application/vnd.openxmlformats-officedocument.presentationml.slide+xml"/>
  <Override PartName="/ppt/slides/slide5021.xml" ContentType="application/vnd.openxmlformats-officedocument.presentationml.slide+xml"/>
  <Override PartName="/ppt/slides/slide5022.xml" ContentType="application/vnd.openxmlformats-officedocument.presentationml.slide+xml"/>
  <Override PartName="/ppt/slides/slide5023.xml" ContentType="application/vnd.openxmlformats-officedocument.presentationml.slide+xml"/>
  <Override PartName="/ppt/slides/slide5024.xml" ContentType="application/vnd.openxmlformats-officedocument.presentationml.slide+xml"/>
  <Override PartName="/ppt/slides/slide5025.xml" ContentType="application/vnd.openxmlformats-officedocument.presentationml.slide+xml"/>
  <Override PartName="/ppt/slides/slide5026.xml" ContentType="application/vnd.openxmlformats-officedocument.presentationml.slide+xml"/>
  <Override PartName="/ppt/slides/slide5027.xml" ContentType="application/vnd.openxmlformats-officedocument.presentationml.slide+xml"/>
  <Override PartName="/ppt/slides/slide5028.xml" ContentType="application/vnd.openxmlformats-officedocument.presentationml.slide+xml"/>
  <Override PartName="/ppt/slides/slide5029.xml" ContentType="application/vnd.openxmlformats-officedocument.presentationml.slide+xml"/>
  <Override PartName="/ppt/slides/slide5030.xml" ContentType="application/vnd.openxmlformats-officedocument.presentationml.slide+xml"/>
  <Override PartName="/ppt/slides/slide5031.xml" ContentType="application/vnd.openxmlformats-officedocument.presentationml.slide+xml"/>
  <Override PartName="/ppt/slides/slide5032.xml" ContentType="application/vnd.openxmlformats-officedocument.presentationml.slide+xml"/>
  <Override PartName="/ppt/slides/slide5033.xml" ContentType="application/vnd.openxmlformats-officedocument.presentationml.slide+xml"/>
  <Override PartName="/ppt/slides/slide5034.xml" ContentType="application/vnd.openxmlformats-officedocument.presentationml.slide+xml"/>
  <Override PartName="/ppt/slides/slide5035.xml" ContentType="application/vnd.openxmlformats-officedocument.presentationml.slide+xml"/>
  <Override PartName="/ppt/slides/slide5036.xml" ContentType="application/vnd.openxmlformats-officedocument.presentationml.slide+xml"/>
  <Override PartName="/ppt/slides/slide5037.xml" ContentType="application/vnd.openxmlformats-officedocument.presentationml.slide+xml"/>
  <Override PartName="/ppt/slides/slide5038.xml" ContentType="application/vnd.openxmlformats-officedocument.presentationml.slide+xml"/>
  <Override PartName="/ppt/slides/slide5039.xml" ContentType="application/vnd.openxmlformats-officedocument.presentationml.slide+xml"/>
  <Override PartName="/ppt/slides/slide5040.xml" ContentType="application/vnd.openxmlformats-officedocument.presentationml.slide+xml"/>
  <Override PartName="/ppt/slides/slide5041.xml" ContentType="application/vnd.openxmlformats-officedocument.presentationml.slide+xml"/>
  <Override PartName="/ppt/slides/slide5042.xml" ContentType="application/vnd.openxmlformats-officedocument.presentationml.slide+xml"/>
  <Override PartName="/ppt/slides/slide5043.xml" ContentType="application/vnd.openxmlformats-officedocument.presentationml.slide+xml"/>
  <Override PartName="/ppt/slides/slide5044.xml" ContentType="application/vnd.openxmlformats-officedocument.presentationml.slide+xml"/>
  <Override PartName="/ppt/slides/slide5045.xml" ContentType="application/vnd.openxmlformats-officedocument.presentationml.slide+xml"/>
  <Override PartName="/ppt/slides/slide5046.xml" ContentType="application/vnd.openxmlformats-officedocument.presentationml.slide+xml"/>
  <Override PartName="/ppt/slides/slide5047.xml" ContentType="application/vnd.openxmlformats-officedocument.presentationml.slide+xml"/>
  <Override PartName="/ppt/slides/slide5048.xml" ContentType="application/vnd.openxmlformats-officedocument.presentationml.slide+xml"/>
  <Override PartName="/ppt/slides/slide5049.xml" ContentType="application/vnd.openxmlformats-officedocument.presentationml.slide+xml"/>
  <Override PartName="/ppt/slides/slide5050.xml" ContentType="application/vnd.openxmlformats-officedocument.presentationml.slide+xml"/>
  <Override PartName="/ppt/slides/slide5051.xml" ContentType="application/vnd.openxmlformats-officedocument.presentationml.slide+xml"/>
  <Override PartName="/ppt/slides/slide5052.xml" ContentType="application/vnd.openxmlformats-officedocument.presentationml.slide+xml"/>
  <Override PartName="/ppt/slides/slide5053.xml" ContentType="application/vnd.openxmlformats-officedocument.presentationml.slide+xml"/>
  <Override PartName="/ppt/slides/slide5054.xml" ContentType="application/vnd.openxmlformats-officedocument.presentationml.slide+xml"/>
  <Override PartName="/ppt/slides/slide5055.xml" ContentType="application/vnd.openxmlformats-officedocument.presentationml.slide+xml"/>
  <Override PartName="/ppt/slides/slide5056.xml" ContentType="application/vnd.openxmlformats-officedocument.presentationml.slide+xml"/>
  <Override PartName="/ppt/slides/slide5057.xml" ContentType="application/vnd.openxmlformats-officedocument.presentationml.slide+xml"/>
  <Override PartName="/ppt/slides/slide5058.xml" ContentType="application/vnd.openxmlformats-officedocument.presentationml.slide+xml"/>
  <Override PartName="/ppt/slides/slide5059.xml" ContentType="application/vnd.openxmlformats-officedocument.presentationml.slide+xml"/>
  <Override PartName="/ppt/slides/slide5060.xml" ContentType="application/vnd.openxmlformats-officedocument.presentationml.slide+xml"/>
  <Override PartName="/ppt/slides/slide5061.xml" ContentType="application/vnd.openxmlformats-officedocument.presentationml.slide+xml"/>
  <Override PartName="/ppt/slides/slide5062.xml" ContentType="application/vnd.openxmlformats-officedocument.presentationml.slide+xml"/>
  <Override PartName="/ppt/slides/slide5063.xml" ContentType="application/vnd.openxmlformats-officedocument.presentationml.slide+xml"/>
  <Override PartName="/ppt/slides/slide5064.xml" ContentType="application/vnd.openxmlformats-officedocument.presentationml.slide+xml"/>
  <Override PartName="/ppt/slides/slide5065.xml" ContentType="application/vnd.openxmlformats-officedocument.presentationml.slide+xml"/>
  <Override PartName="/ppt/slides/slide5066.xml" ContentType="application/vnd.openxmlformats-officedocument.presentationml.slide+xml"/>
  <Override PartName="/ppt/slides/slide5067.xml" ContentType="application/vnd.openxmlformats-officedocument.presentationml.slide+xml"/>
  <Override PartName="/ppt/slides/slide5068.xml" ContentType="application/vnd.openxmlformats-officedocument.presentationml.slide+xml"/>
  <Override PartName="/ppt/slides/slide5069.xml" ContentType="application/vnd.openxmlformats-officedocument.presentationml.slide+xml"/>
  <Override PartName="/ppt/slides/slide5070.xml" ContentType="application/vnd.openxmlformats-officedocument.presentationml.slide+xml"/>
  <Override PartName="/ppt/slides/slide5071.xml" ContentType="application/vnd.openxmlformats-officedocument.presentationml.slide+xml"/>
  <Override PartName="/ppt/slides/slide5072.xml" ContentType="application/vnd.openxmlformats-officedocument.presentationml.slide+xml"/>
  <Override PartName="/ppt/slides/slide5073.xml" ContentType="application/vnd.openxmlformats-officedocument.presentationml.slide+xml"/>
  <Override PartName="/ppt/slides/slide5074.xml" ContentType="application/vnd.openxmlformats-officedocument.presentationml.slide+xml"/>
  <Override PartName="/ppt/slides/slide5075.xml" ContentType="application/vnd.openxmlformats-officedocument.presentationml.slide+xml"/>
  <Override PartName="/ppt/slides/slide5076.xml" ContentType="application/vnd.openxmlformats-officedocument.presentationml.slide+xml"/>
  <Override PartName="/ppt/slides/slide5077.xml" ContentType="application/vnd.openxmlformats-officedocument.presentationml.slide+xml"/>
  <Override PartName="/ppt/slides/slide5078.xml" ContentType="application/vnd.openxmlformats-officedocument.presentationml.slide+xml"/>
  <Override PartName="/ppt/slides/slide5079.xml" ContentType="application/vnd.openxmlformats-officedocument.presentationml.slide+xml"/>
  <Override PartName="/ppt/slides/slide5080.xml" ContentType="application/vnd.openxmlformats-officedocument.presentationml.slide+xml"/>
  <Override PartName="/ppt/slides/slide5081.xml" ContentType="application/vnd.openxmlformats-officedocument.presentationml.slide+xml"/>
  <Override PartName="/ppt/slides/slide5082.xml" ContentType="application/vnd.openxmlformats-officedocument.presentationml.slide+xml"/>
  <Override PartName="/ppt/slides/slide5083.xml" ContentType="application/vnd.openxmlformats-officedocument.presentationml.slide+xml"/>
  <Override PartName="/ppt/slides/slide5084.xml" ContentType="application/vnd.openxmlformats-officedocument.presentationml.slide+xml"/>
  <Override PartName="/ppt/slides/slide5085.xml" ContentType="application/vnd.openxmlformats-officedocument.presentationml.slide+xml"/>
  <Override PartName="/ppt/slides/slide5086.xml" ContentType="application/vnd.openxmlformats-officedocument.presentationml.slide+xml"/>
  <Override PartName="/ppt/slides/slide5087.xml" ContentType="application/vnd.openxmlformats-officedocument.presentationml.slide+xml"/>
  <Override PartName="/ppt/slides/slide5088.xml" ContentType="application/vnd.openxmlformats-officedocument.presentationml.slide+xml"/>
  <Override PartName="/ppt/slides/slide5089.xml" ContentType="application/vnd.openxmlformats-officedocument.presentationml.slide+xml"/>
  <Override PartName="/ppt/slides/slide5090.xml" ContentType="application/vnd.openxmlformats-officedocument.presentationml.slide+xml"/>
  <Override PartName="/ppt/slides/slide5091.xml" ContentType="application/vnd.openxmlformats-officedocument.presentationml.slide+xml"/>
  <Override PartName="/ppt/slides/slide5092.xml" ContentType="application/vnd.openxmlformats-officedocument.presentationml.slide+xml"/>
  <Override PartName="/ppt/slides/slide5093.xml" ContentType="application/vnd.openxmlformats-officedocument.presentationml.slide+xml"/>
  <Override PartName="/ppt/slides/slide5094.xml" ContentType="application/vnd.openxmlformats-officedocument.presentationml.slide+xml"/>
  <Override PartName="/ppt/slides/slide5095.xml" ContentType="application/vnd.openxmlformats-officedocument.presentationml.slide+xml"/>
  <Override PartName="/ppt/slides/slide5096.xml" ContentType="application/vnd.openxmlformats-officedocument.presentationml.slide+xml"/>
  <Override PartName="/ppt/slides/slide5097.xml" ContentType="application/vnd.openxmlformats-officedocument.presentationml.slide+xml"/>
  <Override PartName="/ppt/slides/slide5098.xml" ContentType="application/vnd.openxmlformats-officedocument.presentationml.slide+xml"/>
  <Override PartName="/ppt/slides/slide5099.xml" ContentType="application/vnd.openxmlformats-officedocument.presentationml.slide+xml"/>
  <Override PartName="/ppt/slides/slide5100.xml" ContentType="application/vnd.openxmlformats-officedocument.presentationml.slide+xml"/>
  <Override PartName="/ppt/slides/slide5101.xml" ContentType="application/vnd.openxmlformats-officedocument.presentationml.slide+xml"/>
  <Override PartName="/ppt/slides/slide5102.xml" ContentType="application/vnd.openxmlformats-officedocument.presentationml.slide+xml"/>
  <Override PartName="/ppt/slides/slide5103.xml" ContentType="application/vnd.openxmlformats-officedocument.presentationml.slide+xml"/>
  <Override PartName="/ppt/slides/slide5104.xml" ContentType="application/vnd.openxmlformats-officedocument.presentationml.slide+xml"/>
  <Override PartName="/ppt/slides/slide5105.xml" ContentType="application/vnd.openxmlformats-officedocument.presentationml.slide+xml"/>
  <Override PartName="/ppt/slides/slide5106.xml" ContentType="application/vnd.openxmlformats-officedocument.presentationml.slide+xml"/>
  <Override PartName="/ppt/slides/slide5107.xml" ContentType="application/vnd.openxmlformats-officedocument.presentationml.slide+xml"/>
  <Override PartName="/ppt/slides/slide5108.xml" ContentType="application/vnd.openxmlformats-officedocument.presentationml.slide+xml"/>
  <Override PartName="/ppt/slides/slide5109.xml" ContentType="application/vnd.openxmlformats-officedocument.presentationml.slide+xml"/>
  <Override PartName="/ppt/slides/slide5110.xml" ContentType="application/vnd.openxmlformats-officedocument.presentationml.slide+xml"/>
  <Override PartName="/ppt/slides/slide5111.xml" ContentType="application/vnd.openxmlformats-officedocument.presentationml.slide+xml"/>
  <Override PartName="/ppt/slides/slide5112.xml" ContentType="application/vnd.openxmlformats-officedocument.presentationml.slide+xml"/>
  <Override PartName="/ppt/slides/slide5113.xml" ContentType="application/vnd.openxmlformats-officedocument.presentationml.slide+xml"/>
  <Override PartName="/ppt/slides/slide5114.xml" ContentType="application/vnd.openxmlformats-officedocument.presentationml.slide+xml"/>
  <Override PartName="/ppt/slides/slide5115.xml" ContentType="application/vnd.openxmlformats-officedocument.presentationml.slide+xml"/>
  <Override PartName="/ppt/slides/slide5116.xml" ContentType="application/vnd.openxmlformats-officedocument.presentationml.slide+xml"/>
  <Override PartName="/ppt/slides/slide5117.xml" ContentType="application/vnd.openxmlformats-officedocument.presentationml.slide+xml"/>
  <Override PartName="/ppt/slides/slide5118.xml" ContentType="application/vnd.openxmlformats-officedocument.presentationml.slide+xml"/>
  <Override PartName="/ppt/slides/slide5119.xml" ContentType="application/vnd.openxmlformats-officedocument.presentationml.slide+xml"/>
  <Override PartName="/ppt/slides/slide5120.xml" ContentType="application/vnd.openxmlformats-officedocument.presentationml.slide+xml"/>
  <Override PartName="/ppt/slides/slide5121.xml" ContentType="application/vnd.openxmlformats-officedocument.presentationml.slide+xml"/>
  <Override PartName="/ppt/slides/slide5122.xml" ContentType="application/vnd.openxmlformats-officedocument.presentationml.slide+xml"/>
  <Override PartName="/ppt/slides/slide5123.xml" ContentType="application/vnd.openxmlformats-officedocument.presentationml.slide+xml"/>
  <Override PartName="/ppt/slides/slide5124.xml" ContentType="application/vnd.openxmlformats-officedocument.presentationml.slide+xml"/>
  <Override PartName="/ppt/slides/slide5125.xml" ContentType="application/vnd.openxmlformats-officedocument.presentationml.slide+xml"/>
  <Override PartName="/ppt/slides/slide5126.xml" ContentType="application/vnd.openxmlformats-officedocument.presentationml.slide+xml"/>
  <Override PartName="/ppt/slides/slide5127.xml" ContentType="application/vnd.openxmlformats-officedocument.presentationml.slide+xml"/>
  <Override PartName="/ppt/slides/slide5128.xml" ContentType="application/vnd.openxmlformats-officedocument.presentationml.slide+xml"/>
  <Override PartName="/ppt/slides/slide5129.xml" ContentType="application/vnd.openxmlformats-officedocument.presentationml.slide+xml"/>
  <Override PartName="/ppt/slides/slide5130.xml" ContentType="application/vnd.openxmlformats-officedocument.presentationml.slide+xml"/>
  <Override PartName="/ppt/slides/slide5131.xml" ContentType="application/vnd.openxmlformats-officedocument.presentationml.slide+xml"/>
  <Override PartName="/ppt/slides/slide5132.xml" ContentType="application/vnd.openxmlformats-officedocument.presentationml.slide+xml"/>
  <Override PartName="/ppt/slides/slide5133.xml" ContentType="application/vnd.openxmlformats-officedocument.presentationml.slide+xml"/>
  <Override PartName="/ppt/slides/slide5134.xml" ContentType="application/vnd.openxmlformats-officedocument.presentationml.slide+xml"/>
  <Override PartName="/ppt/slides/slide5135.xml" ContentType="application/vnd.openxmlformats-officedocument.presentationml.slide+xml"/>
  <Override PartName="/ppt/slides/slide5136.xml" ContentType="application/vnd.openxmlformats-officedocument.presentationml.slide+xml"/>
  <Override PartName="/ppt/slides/slide5137.xml" ContentType="application/vnd.openxmlformats-officedocument.presentationml.slide+xml"/>
  <Override PartName="/ppt/slides/slide5138.xml" ContentType="application/vnd.openxmlformats-officedocument.presentationml.slide+xml"/>
  <Override PartName="/ppt/slides/slide5139.xml" ContentType="application/vnd.openxmlformats-officedocument.presentationml.slide+xml"/>
  <Override PartName="/ppt/slides/slide5140.xml" ContentType="application/vnd.openxmlformats-officedocument.presentationml.slide+xml"/>
  <Override PartName="/ppt/slides/slide5141.xml" ContentType="application/vnd.openxmlformats-officedocument.presentationml.slide+xml"/>
  <Override PartName="/ppt/slides/slide5142.xml" ContentType="application/vnd.openxmlformats-officedocument.presentationml.slide+xml"/>
  <Override PartName="/ppt/slides/slide5143.xml" ContentType="application/vnd.openxmlformats-officedocument.presentationml.slide+xml"/>
  <Override PartName="/ppt/slides/slide5144.xml" ContentType="application/vnd.openxmlformats-officedocument.presentationml.slide+xml"/>
  <Override PartName="/ppt/slides/slide5145.xml" ContentType="application/vnd.openxmlformats-officedocument.presentationml.slide+xml"/>
  <Override PartName="/ppt/slides/slide5146.xml" ContentType="application/vnd.openxmlformats-officedocument.presentationml.slide+xml"/>
  <Override PartName="/ppt/slides/slide5147.xml" ContentType="application/vnd.openxmlformats-officedocument.presentationml.slide+xml"/>
  <Override PartName="/ppt/slides/slide5148.xml" ContentType="application/vnd.openxmlformats-officedocument.presentationml.slide+xml"/>
  <Override PartName="/ppt/slides/slide5149.xml" ContentType="application/vnd.openxmlformats-officedocument.presentationml.slide+xml"/>
  <Override PartName="/ppt/slides/slide5150.xml" ContentType="application/vnd.openxmlformats-officedocument.presentationml.slide+xml"/>
  <Override PartName="/ppt/slides/slide5151.xml" ContentType="application/vnd.openxmlformats-officedocument.presentationml.slide+xml"/>
  <Override PartName="/ppt/slides/slide5152.xml" ContentType="application/vnd.openxmlformats-officedocument.presentationml.slide+xml"/>
  <Override PartName="/ppt/slides/slide5153.xml" ContentType="application/vnd.openxmlformats-officedocument.presentationml.slide+xml"/>
  <Override PartName="/ppt/slides/slide5154.xml" ContentType="application/vnd.openxmlformats-officedocument.presentationml.slide+xml"/>
  <Override PartName="/ppt/slides/slide5155.xml" ContentType="application/vnd.openxmlformats-officedocument.presentationml.slide+xml"/>
  <Override PartName="/ppt/slides/slide5156.xml" ContentType="application/vnd.openxmlformats-officedocument.presentationml.slide+xml"/>
  <Override PartName="/ppt/slides/slide5157.xml" ContentType="application/vnd.openxmlformats-officedocument.presentationml.slide+xml"/>
  <Override PartName="/ppt/slides/slide5158.xml" ContentType="application/vnd.openxmlformats-officedocument.presentationml.slide+xml"/>
  <Override PartName="/ppt/slides/slide5159.xml" ContentType="application/vnd.openxmlformats-officedocument.presentationml.slide+xml"/>
  <Override PartName="/ppt/slides/slide5160.xml" ContentType="application/vnd.openxmlformats-officedocument.presentationml.slide+xml"/>
  <Override PartName="/ppt/slides/slide5161.xml" ContentType="application/vnd.openxmlformats-officedocument.presentationml.slide+xml"/>
  <Override PartName="/ppt/slides/slide5162.xml" ContentType="application/vnd.openxmlformats-officedocument.presentationml.slide+xml"/>
  <Override PartName="/ppt/slides/slide5163.xml" ContentType="application/vnd.openxmlformats-officedocument.presentationml.slide+xml"/>
  <Override PartName="/ppt/slides/slide5164.xml" ContentType="application/vnd.openxmlformats-officedocument.presentationml.slide+xml"/>
  <Override PartName="/ppt/slides/slide5165.xml" ContentType="application/vnd.openxmlformats-officedocument.presentationml.slide+xml"/>
  <Override PartName="/ppt/slides/slide5166.xml" ContentType="application/vnd.openxmlformats-officedocument.presentationml.slide+xml"/>
  <Override PartName="/ppt/slides/slide5167.xml" ContentType="application/vnd.openxmlformats-officedocument.presentationml.slide+xml"/>
  <Override PartName="/ppt/slides/slide5168.xml" ContentType="application/vnd.openxmlformats-officedocument.presentationml.slide+xml"/>
  <Override PartName="/ppt/slides/slide5169.xml" ContentType="application/vnd.openxmlformats-officedocument.presentationml.slide+xml"/>
  <Override PartName="/ppt/slides/slide5170.xml" ContentType="application/vnd.openxmlformats-officedocument.presentationml.slide+xml"/>
  <Override PartName="/ppt/slides/slide5171.xml" ContentType="application/vnd.openxmlformats-officedocument.presentationml.slide+xml"/>
  <Override PartName="/ppt/slides/slide5172.xml" ContentType="application/vnd.openxmlformats-officedocument.presentationml.slide+xml"/>
  <Override PartName="/ppt/slides/slide5173.xml" ContentType="application/vnd.openxmlformats-officedocument.presentationml.slide+xml"/>
  <Override PartName="/ppt/slides/slide5174.xml" ContentType="application/vnd.openxmlformats-officedocument.presentationml.slide+xml"/>
  <Override PartName="/ppt/slides/slide5175.xml" ContentType="application/vnd.openxmlformats-officedocument.presentationml.slide+xml"/>
  <Override PartName="/ppt/slides/slide5176.xml" ContentType="application/vnd.openxmlformats-officedocument.presentationml.slide+xml"/>
  <Override PartName="/ppt/slides/slide5177.xml" ContentType="application/vnd.openxmlformats-officedocument.presentationml.slide+xml"/>
  <Override PartName="/ppt/slides/slide5178.xml" ContentType="application/vnd.openxmlformats-officedocument.presentationml.slide+xml"/>
  <Override PartName="/ppt/slides/slide5179.xml" ContentType="application/vnd.openxmlformats-officedocument.presentationml.slide+xml"/>
  <Override PartName="/ppt/slides/slide5180.xml" ContentType="application/vnd.openxmlformats-officedocument.presentationml.slide+xml"/>
  <Override PartName="/ppt/slides/slide5181.xml" ContentType="application/vnd.openxmlformats-officedocument.presentationml.slide+xml"/>
  <Override PartName="/ppt/slides/slide5182.xml" ContentType="application/vnd.openxmlformats-officedocument.presentationml.slide+xml"/>
  <Override PartName="/ppt/slides/slide5183.xml" ContentType="application/vnd.openxmlformats-officedocument.presentationml.slide+xml"/>
  <Override PartName="/ppt/slides/slide5184.xml" ContentType="application/vnd.openxmlformats-officedocument.presentationml.slide+xml"/>
  <Override PartName="/ppt/slides/slide5185.xml" ContentType="application/vnd.openxmlformats-officedocument.presentationml.slide+xml"/>
  <Override PartName="/ppt/slides/slide5186.xml" ContentType="application/vnd.openxmlformats-officedocument.presentationml.slide+xml"/>
  <Override PartName="/ppt/slides/slide5187.xml" ContentType="application/vnd.openxmlformats-officedocument.presentationml.slide+xml"/>
  <Override PartName="/ppt/slides/slide5188.xml" ContentType="application/vnd.openxmlformats-officedocument.presentationml.slide+xml"/>
  <Override PartName="/ppt/slides/slide5189.xml" ContentType="application/vnd.openxmlformats-officedocument.presentationml.slide+xml"/>
  <Override PartName="/ppt/slides/slide5190.xml" ContentType="application/vnd.openxmlformats-officedocument.presentationml.slide+xml"/>
  <Override PartName="/ppt/slides/slide5191.xml" ContentType="application/vnd.openxmlformats-officedocument.presentationml.slide+xml"/>
  <Override PartName="/ppt/slides/slide5192.xml" ContentType="application/vnd.openxmlformats-officedocument.presentationml.slide+xml"/>
  <Override PartName="/ppt/slides/slide5193.xml" ContentType="application/vnd.openxmlformats-officedocument.presentationml.slide+xml"/>
  <Override PartName="/ppt/slides/slide5194.xml" ContentType="application/vnd.openxmlformats-officedocument.presentationml.slide+xml"/>
  <Override PartName="/ppt/slides/slide5195.xml" ContentType="application/vnd.openxmlformats-officedocument.presentationml.slide+xml"/>
  <Override PartName="/ppt/slides/slide5196.xml" ContentType="application/vnd.openxmlformats-officedocument.presentationml.slide+xml"/>
  <Override PartName="/ppt/slides/slide5197.xml" ContentType="application/vnd.openxmlformats-officedocument.presentationml.slide+xml"/>
  <Override PartName="/ppt/slides/slide5198.xml" ContentType="application/vnd.openxmlformats-officedocument.presentationml.slide+xml"/>
  <Override PartName="/ppt/slides/slide5199.xml" ContentType="application/vnd.openxmlformats-officedocument.presentationml.slide+xml"/>
  <Override PartName="/ppt/slides/slide5200.xml" ContentType="application/vnd.openxmlformats-officedocument.presentationml.slide+xml"/>
  <Override PartName="/ppt/slides/slide5201.xml" ContentType="application/vnd.openxmlformats-officedocument.presentationml.slide+xml"/>
  <Override PartName="/ppt/slides/slide5202.xml" ContentType="application/vnd.openxmlformats-officedocument.presentationml.slide+xml"/>
  <Override PartName="/ppt/slides/slide5203.xml" ContentType="application/vnd.openxmlformats-officedocument.presentationml.slide+xml"/>
  <Override PartName="/ppt/slides/slide5204.xml" ContentType="application/vnd.openxmlformats-officedocument.presentationml.slide+xml"/>
  <Override PartName="/ppt/slides/slide5205.xml" ContentType="application/vnd.openxmlformats-officedocument.presentationml.slide+xml"/>
  <Override PartName="/ppt/slides/slide5206.xml" ContentType="application/vnd.openxmlformats-officedocument.presentationml.slide+xml"/>
  <Override PartName="/ppt/slides/slide5207.xml" ContentType="application/vnd.openxmlformats-officedocument.presentationml.slide+xml"/>
  <Override PartName="/ppt/slides/slide5208.xml" ContentType="application/vnd.openxmlformats-officedocument.presentationml.slide+xml"/>
  <Override PartName="/ppt/slides/slide5209.xml" ContentType="application/vnd.openxmlformats-officedocument.presentationml.slide+xml"/>
  <Override PartName="/ppt/slides/slide5210.xml" ContentType="application/vnd.openxmlformats-officedocument.presentationml.slide+xml"/>
  <Override PartName="/ppt/slides/slide5211.xml" ContentType="application/vnd.openxmlformats-officedocument.presentationml.slide+xml"/>
  <Override PartName="/ppt/slides/slide5212.xml" ContentType="application/vnd.openxmlformats-officedocument.presentationml.slide+xml"/>
  <Override PartName="/ppt/slides/slide5213.xml" ContentType="application/vnd.openxmlformats-officedocument.presentationml.slide+xml"/>
  <Override PartName="/ppt/slides/slide5214.xml" ContentType="application/vnd.openxmlformats-officedocument.presentationml.slide+xml"/>
  <Override PartName="/ppt/slides/slide5215.xml" ContentType="application/vnd.openxmlformats-officedocument.presentationml.slide+xml"/>
  <Override PartName="/ppt/slides/slide5216.xml" ContentType="application/vnd.openxmlformats-officedocument.presentationml.slide+xml"/>
  <Override PartName="/ppt/slides/slide5217.xml" ContentType="application/vnd.openxmlformats-officedocument.presentationml.slide+xml"/>
  <Override PartName="/ppt/slides/slide5218.xml" ContentType="application/vnd.openxmlformats-officedocument.presentationml.slide+xml"/>
  <Override PartName="/ppt/slides/slide5219.xml" ContentType="application/vnd.openxmlformats-officedocument.presentationml.slide+xml"/>
  <Override PartName="/ppt/slides/slide5220.xml" ContentType="application/vnd.openxmlformats-officedocument.presentationml.slide+xml"/>
  <Override PartName="/ppt/slides/slide5221.xml" ContentType="application/vnd.openxmlformats-officedocument.presentationml.slide+xml"/>
  <Override PartName="/ppt/slides/slide5222.xml" ContentType="application/vnd.openxmlformats-officedocument.presentationml.slide+xml"/>
  <Override PartName="/ppt/slides/slide5223.xml" ContentType="application/vnd.openxmlformats-officedocument.presentationml.slide+xml"/>
  <Override PartName="/ppt/slides/slide5224.xml" ContentType="application/vnd.openxmlformats-officedocument.presentationml.slide+xml"/>
  <Override PartName="/ppt/slides/slide5225.xml" ContentType="application/vnd.openxmlformats-officedocument.presentationml.slide+xml"/>
  <Override PartName="/ppt/slides/slide5226.xml" ContentType="application/vnd.openxmlformats-officedocument.presentationml.slide+xml"/>
  <Override PartName="/ppt/slides/slide5227.xml" ContentType="application/vnd.openxmlformats-officedocument.presentationml.slide+xml"/>
  <Override PartName="/ppt/slides/slide5228.xml" ContentType="application/vnd.openxmlformats-officedocument.presentationml.slide+xml"/>
  <Override PartName="/ppt/slides/slide5229.xml" ContentType="application/vnd.openxmlformats-officedocument.presentationml.slide+xml"/>
  <Override PartName="/ppt/slides/slide5230.xml" ContentType="application/vnd.openxmlformats-officedocument.presentationml.slide+xml"/>
  <Override PartName="/ppt/slides/slide5231.xml" ContentType="application/vnd.openxmlformats-officedocument.presentationml.slide+xml"/>
  <Override PartName="/ppt/slides/slide5232.xml" ContentType="application/vnd.openxmlformats-officedocument.presentationml.slide+xml"/>
  <Override PartName="/ppt/slides/slide5233.xml" ContentType="application/vnd.openxmlformats-officedocument.presentationml.slide+xml"/>
  <Override PartName="/ppt/slides/slide5234.xml" ContentType="application/vnd.openxmlformats-officedocument.presentationml.slide+xml"/>
  <Override PartName="/ppt/slides/slide5235.xml" ContentType="application/vnd.openxmlformats-officedocument.presentationml.slide+xml"/>
  <Override PartName="/ppt/slides/slide5236.xml" ContentType="application/vnd.openxmlformats-officedocument.presentationml.slide+xml"/>
  <Override PartName="/ppt/slides/slide5237.xml" ContentType="application/vnd.openxmlformats-officedocument.presentationml.slide+xml"/>
  <Override PartName="/ppt/slides/slide5238.xml" ContentType="application/vnd.openxmlformats-officedocument.presentationml.slide+xml"/>
  <Override PartName="/ppt/slides/slide5239.xml" ContentType="application/vnd.openxmlformats-officedocument.presentationml.slide+xml"/>
  <Override PartName="/ppt/slides/slide5240.xml" ContentType="application/vnd.openxmlformats-officedocument.presentationml.slide+xml"/>
  <Override PartName="/ppt/slides/slide5241.xml" ContentType="application/vnd.openxmlformats-officedocument.presentationml.slide+xml"/>
  <Override PartName="/ppt/slides/slide5242.xml" ContentType="application/vnd.openxmlformats-officedocument.presentationml.slide+xml"/>
  <Override PartName="/ppt/slides/slide5243.xml" ContentType="application/vnd.openxmlformats-officedocument.presentationml.slide+xml"/>
  <Override PartName="/ppt/slides/slide5244.xml" ContentType="application/vnd.openxmlformats-officedocument.presentationml.slide+xml"/>
  <Override PartName="/ppt/slides/slide5245.xml" ContentType="application/vnd.openxmlformats-officedocument.presentationml.slide+xml"/>
  <Override PartName="/ppt/slides/slide5246.xml" ContentType="application/vnd.openxmlformats-officedocument.presentationml.slide+xml"/>
  <Override PartName="/ppt/slides/slide5247.xml" ContentType="application/vnd.openxmlformats-officedocument.presentationml.slide+xml"/>
  <Override PartName="/ppt/slides/slide5248.xml" ContentType="application/vnd.openxmlformats-officedocument.presentationml.slide+xml"/>
  <Override PartName="/ppt/slides/slide5249.xml" ContentType="application/vnd.openxmlformats-officedocument.presentationml.slide+xml"/>
  <Override PartName="/ppt/slides/slide5250.xml" ContentType="application/vnd.openxmlformats-officedocument.presentationml.slide+xml"/>
  <Override PartName="/ppt/slides/slide5251.xml" ContentType="application/vnd.openxmlformats-officedocument.presentationml.slide+xml"/>
  <Override PartName="/ppt/slides/slide5252.xml" ContentType="application/vnd.openxmlformats-officedocument.presentationml.slide+xml"/>
  <Override PartName="/ppt/slides/slide5253.xml" ContentType="application/vnd.openxmlformats-officedocument.presentationml.slide+xml"/>
  <Override PartName="/ppt/slides/slide5254.xml" ContentType="application/vnd.openxmlformats-officedocument.presentationml.slide+xml"/>
  <Override PartName="/ppt/slides/slide5255.xml" ContentType="application/vnd.openxmlformats-officedocument.presentationml.slide+xml"/>
  <Override PartName="/ppt/slides/slide5256.xml" ContentType="application/vnd.openxmlformats-officedocument.presentationml.slide+xml"/>
  <Override PartName="/ppt/slides/slide5257.xml" ContentType="application/vnd.openxmlformats-officedocument.presentationml.slide+xml"/>
  <Override PartName="/ppt/slides/slide5258.xml" ContentType="application/vnd.openxmlformats-officedocument.presentationml.slide+xml"/>
  <Override PartName="/ppt/slides/slide5259.xml" ContentType="application/vnd.openxmlformats-officedocument.presentationml.slide+xml"/>
  <Override PartName="/ppt/slides/slide5260.xml" ContentType="application/vnd.openxmlformats-officedocument.presentationml.slide+xml"/>
  <Override PartName="/ppt/slides/slide5261.xml" ContentType="application/vnd.openxmlformats-officedocument.presentationml.slide+xml"/>
  <Override PartName="/ppt/slides/slide5262.xml" ContentType="application/vnd.openxmlformats-officedocument.presentationml.slide+xml"/>
  <Override PartName="/ppt/slides/slide5263.xml" ContentType="application/vnd.openxmlformats-officedocument.presentationml.slide+xml"/>
  <Override PartName="/ppt/slides/slide5264.xml" ContentType="application/vnd.openxmlformats-officedocument.presentationml.slide+xml"/>
  <Override PartName="/ppt/slides/slide5265.xml" ContentType="application/vnd.openxmlformats-officedocument.presentationml.slide+xml"/>
  <Override PartName="/ppt/slides/slide5266.xml" ContentType="application/vnd.openxmlformats-officedocument.presentationml.slide+xml"/>
  <Override PartName="/ppt/slides/slide5267.xml" ContentType="application/vnd.openxmlformats-officedocument.presentationml.slide+xml"/>
  <Override PartName="/ppt/slides/slide5268.xml" ContentType="application/vnd.openxmlformats-officedocument.presentationml.slide+xml"/>
  <Override PartName="/ppt/slides/slide5269.xml" ContentType="application/vnd.openxmlformats-officedocument.presentationml.slide+xml"/>
  <Override PartName="/ppt/slides/slide5270.xml" ContentType="application/vnd.openxmlformats-officedocument.presentationml.slide+xml"/>
  <Override PartName="/ppt/slides/slide5271.xml" ContentType="application/vnd.openxmlformats-officedocument.presentationml.slide+xml"/>
  <Override PartName="/ppt/slides/slide5272.xml" ContentType="application/vnd.openxmlformats-officedocument.presentationml.slide+xml"/>
  <Override PartName="/ppt/slides/slide5273.xml" ContentType="application/vnd.openxmlformats-officedocument.presentationml.slide+xml"/>
  <Override PartName="/ppt/slides/slide5274.xml" ContentType="application/vnd.openxmlformats-officedocument.presentationml.slide+xml"/>
  <Override PartName="/ppt/slides/slide5275.xml" ContentType="application/vnd.openxmlformats-officedocument.presentationml.slide+xml"/>
  <Override PartName="/ppt/slides/slide5276.xml" ContentType="application/vnd.openxmlformats-officedocument.presentationml.slide+xml"/>
  <Override PartName="/ppt/slides/slide5277.xml" ContentType="application/vnd.openxmlformats-officedocument.presentationml.slide+xml"/>
  <Override PartName="/ppt/slides/slide5278.xml" ContentType="application/vnd.openxmlformats-officedocument.presentationml.slide+xml"/>
  <Override PartName="/ppt/slides/slide5279.xml" ContentType="application/vnd.openxmlformats-officedocument.presentationml.slide+xml"/>
  <Override PartName="/ppt/slides/slide5280.xml" ContentType="application/vnd.openxmlformats-officedocument.presentationml.slide+xml"/>
  <Override PartName="/ppt/slides/slide5281.xml" ContentType="application/vnd.openxmlformats-officedocument.presentationml.slide+xml"/>
  <Override PartName="/ppt/slides/slide5282.xml" ContentType="application/vnd.openxmlformats-officedocument.presentationml.slide+xml"/>
  <Override PartName="/ppt/slides/slide5283.xml" ContentType="application/vnd.openxmlformats-officedocument.presentationml.slide+xml"/>
  <Override PartName="/ppt/slides/slide5284.xml" ContentType="application/vnd.openxmlformats-officedocument.presentationml.slide+xml"/>
  <Override PartName="/ppt/slides/slide5285.xml" ContentType="application/vnd.openxmlformats-officedocument.presentationml.slide+xml"/>
  <Override PartName="/ppt/slides/slide5286.xml" ContentType="application/vnd.openxmlformats-officedocument.presentationml.slide+xml"/>
  <Override PartName="/ppt/slides/slide5287.xml" ContentType="application/vnd.openxmlformats-officedocument.presentationml.slide+xml"/>
  <Override PartName="/ppt/slides/slide5288.xml" ContentType="application/vnd.openxmlformats-officedocument.presentationml.slide+xml"/>
  <Override PartName="/ppt/slides/slide5289.xml" ContentType="application/vnd.openxmlformats-officedocument.presentationml.slide+xml"/>
  <Override PartName="/ppt/slides/slide5290.xml" ContentType="application/vnd.openxmlformats-officedocument.presentationml.slide+xml"/>
  <Override PartName="/ppt/slides/slide5291.xml" ContentType="application/vnd.openxmlformats-officedocument.presentationml.slide+xml"/>
  <Override PartName="/ppt/slides/slide5292.xml" ContentType="application/vnd.openxmlformats-officedocument.presentationml.slide+xml"/>
  <Override PartName="/ppt/slides/slide5293.xml" ContentType="application/vnd.openxmlformats-officedocument.presentationml.slide+xml"/>
  <Override PartName="/ppt/slides/slide5294.xml" ContentType="application/vnd.openxmlformats-officedocument.presentationml.slide+xml"/>
  <Override PartName="/ppt/slides/slide5295.xml" ContentType="application/vnd.openxmlformats-officedocument.presentationml.slide+xml"/>
  <Override PartName="/ppt/slides/slide5296.xml" ContentType="application/vnd.openxmlformats-officedocument.presentationml.slide+xml"/>
  <Override PartName="/ppt/slides/slide5297.xml" ContentType="application/vnd.openxmlformats-officedocument.presentationml.slide+xml"/>
  <Override PartName="/ppt/slides/slide5298.xml" ContentType="application/vnd.openxmlformats-officedocument.presentationml.slide+xml"/>
  <Override PartName="/ppt/slides/slide5299.xml" ContentType="application/vnd.openxmlformats-officedocument.presentationml.slide+xml"/>
  <Override PartName="/ppt/slides/slide5300.xml" ContentType="application/vnd.openxmlformats-officedocument.presentationml.slide+xml"/>
  <Override PartName="/ppt/slides/slide5301.xml" ContentType="application/vnd.openxmlformats-officedocument.presentationml.slide+xml"/>
  <Override PartName="/ppt/slides/slide5302.xml" ContentType="application/vnd.openxmlformats-officedocument.presentationml.slide+xml"/>
  <Override PartName="/ppt/slides/slide5303.xml" ContentType="application/vnd.openxmlformats-officedocument.presentationml.slide+xml"/>
  <Override PartName="/ppt/slides/slide5304.xml" ContentType="application/vnd.openxmlformats-officedocument.presentationml.slide+xml"/>
  <Override PartName="/ppt/slides/slide5305.xml" ContentType="application/vnd.openxmlformats-officedocument.presentationml.slide+xml"/>
  <Override PartName="/ppt/slides/slide5306.xml" ContentType="application/vnd.openxmlformats-officedocument.presentationml.slide+xml"/>
  <Override PartName="/ppt/slides/slide5307.xml" ContentType="application/vnd.openxmlformats-officedocument.presentationml.slide+xml"/>
  <Override PartName="/ppt/slides/slide5308.xml" ContentType="application/vnd.openxmlformats-officedocument.presentationml.slide+xml"/>
  <Override PartName="/ppt/slides/slide5309.xml" ContentType="application/vnd.openxmlformats-officedocument.presentationml.slide+xml"/>
  <Override PartName="/ppt/slides/slide5310.xml" ContentType="application/vnd.openxmlformats-officedocument.presentationml.slide+xml"/>
  <Override PartName="/ppt/slides/slide5311.xml" ContentType="application/vnd.openxmlformats-officedocument.presentationml.slide+xml"/>
  <Override PartName="/ppt/slides/slide5312.xml" ContentType="application/vnd.openxmlformats-officedocument.presentationml.slide+xml"/>
  <Override PartName="/ppt/slides/slide5313.xml" ContentType="application/vnd.openxmlformats-officedocument.presentationml.slide+xml"/>
  <Override PartName="/ppt/slides/slide5314.xml" ContentType="application/vnd.openxmlformats-officedocument.presentationml.slide+xml"/>
  <Override PartName="/ppt/slides/slide5315.xml" ContentType="application/vnd.openxmlformats-officedocument.presentationml.slide+xml"/>
  <Override PartName="/ppt/slides/slide5316.xml" ContentType="application/vnd.openxmlformats-officedocument.presentationml.slide+xml"/>
  <Override PartName="/ppt/slides/slide5317.xml" ContentType="application/vnd.openxmlformats-officedocument.presentationml.slide+xml"/>
  <Override PartName="/ppt/slides/slide5318.xml" ContentType="application/vnd.openxmlformats-officedocument.presentationml.slide+xml"/>
  <Override PartName="/ppt/slides/slide5319.xml" ContentType="application/vnd.openxmlformats-officedocument.presentationml.slide+xml"/>
  <Override PartName="/ppt/slides/slide5320.xml" ContentType="application/vnd.openxmlformats-officedocument.presentationml.slide+xml"/>
  <Override PartName="/ppt/slides/slide5321.xml" ContentType="application/vnd.openxmlformats-officedocument.presentationml.slide+xml"/>
  <Override PartName="/ppt/slides/slide5322.xml" ContentType="application/vnd.openxmlformats-officedocument.presentationml.slide+xml"/>
  <Override PartName="/ppt/slides/slide5323.xml" ContentType="application/vnd.openxmlformats-officedocument.presentationml.slide+xml"/>
  <Override PartName="/ppt/slides/slide5324.xml" ContentType="application/vnd.openxmlformats-officedocument.presentationml.slide+xml"/>
  <Override PartName="/ppt/slides/slide5325.xml" ContentType="application/vnd.openxmlformats-officedocument.presentationml.slide+xml"/>
  <Override PartName="/ppt/slides/slide5326.xml" ContentType="application/vnd.openxmlformats-officedocument.presentationml.slide+xml"/>
  <Override PartName="/ppt/slides/slide5327.xml" ContentType="application/vnd.openxmlformats-officedocument.presentationml.slide+xml"/>
  <Override PartName="/ppt/slides/slide5328.xml" ContentType="application/vnd.openxmlformats-officedocument.presentationml.slide+xml"/>
  <Override PartName="/ppt/slides/slide5329.xml" ContentType="application/vnd.openxmlformats-officedocument.presentationml.slide+xml"/>
  <Override PartName="/ppt/slides/slide5330.xml" ContentType="application/vnd.openxmlformats-officedocument.presentationml.slide+xml"/>
  <Override PartName="/ppt/slides/slide5331.xml" ContentType="application/vnd.openxmlformats-officedocument.presentationml.slide+xml"/>
  <Override PartName="/ppt/slides/slide5332.xml" ContentType="application/vnd.openxmlformats-officedocument.presentationml.slide+xml"/>
  <Override PartName="/ppt/slides/slide5333.xml" ContentType="application/vnd.openxmlformats-officedocument.presentationml.slide+xml"/>
  <Override PartName="/ppt/slides/slide5334.xml" ContentType="application/vnd.openxmlformats-officedocument.presentationml.slide+xml"/>
  <Override PartName="/ppt/slides/slide5335.xml" ContentType="application/vnd.openxmlformats-officedocument.presentationml.slide+xml"/>
  <Override PartName="/ppt/slides/slide5336.xml" ContentType="application/vnd.openxmlformats-officedocument.presentationml.slide+xml"/>
  <Override PartName="/ppt/slides/slide5337.xml" ContentType="application/vnd.openxmlformats-officedocument.presentationml.slide+xml"/>
  <Override PartName="/ppt/slides/slide5338.xml" ContentType="application/vnd.openxmlformats-officedocument.presentationml.slide+xml"/>
  <Override PartName="/ppt/slides/slide5339.xml" ContentType="application/vnd.openxmlformats-officedocument.presentationml.slide+xml"/>
  <Override PartName="/ppt/slides/slide5340.xml" ContentType="application/vnd.openxmlformats-officedocument.presentationml.slide+xml"/>
  <Override PartName="/ppt/slides/slide5341.xml" ContentType="application/vnd.openxmlformats-officedocument.presentationml.slide+xml"/>
  <Override PartName="/ppt/slides/slide5342.xml" ContentType="application/vnd.openxmlformats-officedocument.presentationml.slide+xml"/>
  <Override PartName="/ppt/slides/slide5343.xml" ContentType="application/vnd.openxmlformats-officedocument.presentationml.slide+xml"/>
  <Override PartName="/ppt/slides/slide5344.xml" ContentType="application/vnd.openxmlformats-officedocument.presentationml.slide+xml"/>
  <Override PartName="/ppt/slides/slide5345.xml" ContentType="application/vnd.openxmlformats-officedocument.presentationml.slide+xml"/>
  <Override PartName="/ppt/slides/slide5346.xml" ContentType="application/vnd.openxmlformats-officedocument.presentationml.slide+xml"/>
  <Override PartName="/ppt/slides/slide5347.xml" ContentType="application/vnd.openxmlformats-officedocument.presentationml.slide+xml"/>
  <Override PartName="/ppt/slides/slide5348.xml" ContentType="application/vnd.openxmlformats-officedocument.presentationml.slide+xml"/>
  <Override PartName="/ppt/slides/slide5349.xml" ContentType="application/vnd.openxmlformats-officedocument.presentationml.slide+xml"/>
  <Override PartName="/ppt/slides/slide5350.xml" ContentType="application/vnd.openxmlformats-officedocument.presentationml.slide+xml"/>
  <Override PartName="/ppt/slides/slide5351.xml" ContentType="application/vnd.openxmlformats-officedocument.presentationml.slide+xml"/>
  <Override PartName="/ppt/slides/slide5352.xml" ContentType="application/vnd.openxmlformats-officedocument.presentationml.slide+xml"/>
  <Override PartName="/ppt/slides/slide5353.xml" ContentType="application/vnd.openxmlformats-officedocument.presentationml.slide+xml"/>
  <Override PartName="/ppt/slides/slide5354.xml" ContentType="application/vnd.openxmlformats-officedocument.presentationml.slide+xml"/>
  <Override PartName="/ppt/slides/slide5355.xml" ContentType="application/vnd.openxmlformats-officedocument.presentationml.slide+xml"/>
  <Override PartName="/ppt/slides/slide5356.xml" ContentType="application/vnd.openxmlformats-officedocument.presentationml.slide+xml"/>
  <Override PartName="/ppt/slides/slide5357.xml" ContentType="application/vnd.openxmlformats-officedocument.presentationml.slide+xml"/>
  <Override PartName="/ppt/slides/slide5358.xml" ContentType="application/vnd.openxmlformats-officedocument.presentationml.slide+xml"/>
  <Override PartName="/ppt/slides/slide5359.xml" ContentType="application/vnd.openxmlformats-officedocument.presentationml.slide+xml"/>
  <Override PartName="/ppt/slides/slide5360.xml" ContentType="application/vnd.openxmlformats-officedocument.presentationml.slide+xml"/>
  <Override PartName="/ppt/slides/slide5361.xml" ContentType="application/vnd.openxmlformats-officedocument.presentationml.slide+xml"/>
  <Override PartName="/ppt/slides/slide5362.xml" ContentType="application/vnd.openxmlformats-officedocument.presentationml.slide+xml"/>
  <Override PartName="/ppt/slides/slide5363.xml" ContentType="application/vnd.openxmlformats-officedocument.presentationml.slide+xml"/>
  <Override PartName="/ppt/slides/slide5364.xml" ContentType="application/vnd.openxmlformats-officedocument.presentationml.slide+xml"/>
  <Override PartName="/ppt/slides/slide5365.xml" ContentType="application/vnd.openxmlformats-officedocument.presentationml.slide+xml"/>
  <Override PartName="/ppt/slides/slide5366.xml" ContentType="application/vnd.openxmlformats-officedocument.presentationml.slide+xml"/>
  <Override PartName="/ppt/slides/slide5367.xml" ContentType="application/vnd.openxmlformats-officedocument.presentationml.slide+xml"/>
  <Override PartName="/ppt/slides/slide5368.xml" ContentType="application/vnd.openxmlformats-officedocument.presentationml.slide+xml"/>
  <Override PartName="/ppt/slides/slide5369.xml" ContentType="application/vnd.openxmlformats-officedocument.presentationml.slide+xml"/>
  <Override PartName="/ppt/slides/slide5370.xml" ContentType="application/vnd.openxmlformats-officedocument.presentationml.slide+xml"/>
  <Override PartName="/ppt/slides/slide5371.xml" ContentType="application/vnd.openxmlformats-officedocument.presentationml.slide+xml"/>
  <Override PartName="/ppt/slides/slide5372.xml" ContentType="application/vnd.openxmlformats-officedocument.presentationml.slide+xml"/>
  <Override PartName="/ppt/slides/slide5373.xml" ContentType="application/vnd.openxmlformats-officedocument.presentationml.slide+xml"/>
  <Override PartName="/ppt/slides/slide5374.xml" ContentType="application/vnd.openxmlformats-officedocument.presentationml.slide+xml"/>
  <Override PartName="/ppt/slides/slide5375.xml" ContentType="application/vnd.openxmlformats-officedocument.presentationml.slide+xml"/>
  <Override PartName="/ppt/slides/slide5376.xml" ContentType="application/vnd.openxmlformats-officedocument.presentationml.slide+xml"/>
  <Override PartName="/ppt/slides/slide5377.xml" ContentType="application/vnd.openxmlformats-officedocument.presentationml.slide+xml"/>
  <Override PartName="/ppt/slides/slide5378.xml" ContentType="application/vnd.openxmlformats-officedocument.presentationml.slide+xml"/>
  <Override PartName="/ppt/slides/slide5379.xml" ContentType="application/vnd.openxmlformats-officedocument.presentationml.slide+xml"/>
  <Override PartName="/ppt/slides/slide5380.xml" ContentType="application/vnd.openxmlformats-officedocument.presentationml.slide+xml"/>
  <Override PartName="/ppt/slides/slide5381.xml" ContentType="application/vnd.openxmlformats-officedocument.presentationml.slide+xml"/>
  <Override PartName="/ppt/slides/slide5382.xml" ContentType="application/vnd.openxmlformats-officedocument.presentationml.slide+xml"/>
  <Override PartName="/ppt/slides/slide5383.xml" ContentType="application/vnd.openxmlformats-officedocument.presentationml.slide+xml"/>
  <Override PartName="/ppt/slides/slide5384.xml" ContentType="application/vnd.openxmlformats-officedocument.presentationml.slide+xml"/>
  <Override PartName="/ppt/slides/slide5385.xml" ContentType="application/vnd.openxmlformats-officedocument.presentationml.slide+xml"/>
  <Override PartName="/ppt/slides/slide5386.xml" ContentType="application/vnd.openxmlformats-officedocument.presentationml.slide+xml"/>
  <Override PartName="/ppt/slides/slide5387.xml" ContentType="application/vnd.openxmlformats-officedocument.presentationml.slide+xml"/>
  <Override PartName="/ppt/slides/slide5388.xml" ContentType="application/vnd.openxmlformats-officedocument.presentationml.slide+xml"/>
  <Override PartName="/ppt/slides/slide5389.xml" ContentType="application/vnd.openxmlformats-officedocument.presentationml.slide+xml"/>
  <Override PartName="/ppt/slides/slide5390.xml" ContentType="application/vnd.openxmlformats-officedocument.presentationml.slide+xml"/>
  <Override PartName="/ppt/slides/slide5391.xml" ContentType="application/vnd.openxmlformats-officedocument.presentationml.slide+xml"/>
  <Override PartName="/ppt/slides/slide5392.xml" ContentType="application/vnd.openxmlformats-officedocument.presentationml.slide+xml"/>
  <Override PartName="/ppt/slides/slide5393.xml" ContentType="application/vnd.openxmlformats-officedocument.presentationml.slide+xml"/>
  <Override PartName="/ppt/slides/slide5394.xml" ContentType="application/vnd.openxmlformats-officedocument.presentationml.slide+xml"/>
  <Override PartName="/ppt/slides/slide5395.xml" ContentType="application/vnd.openxmlformats-officedocument.presentationml.slide+xml"/>
  <Override PartName="/ppt/slides/slide5396.xml" ContentType="application/vnd.openxmlformats-officedocument.presentationml.slide+xml"/>
  <Override PartName="/ppt/slides/slide5397.xml" ContentType="application/vnd.openxmlformats-officedocument.presentationml.slide+xml"/>
  <Override PartName="/ppt/slides/slide5398.xml" ContentType="application/vnd.openxmlformats-officedocument.presentationml.slide+xml"/>
  <Override PartName="/ppt/slides/slide5399.xml" ContentType="application/vnd.openxmlformats-officedocument.presentationml.slide+xml"/>
  <Override PartName="/ppt/slides/slide5400.xml" ContentType="application/vnd.openxmlformats-officedocument.presentationml.slide+xml"/>
  <Override PartName="/ppt/slides/slide5401.xml" ContentType="application/vnd.openxmlformats-officedocument.presentationml.slide+xml"/>
  <Override PartName="/ppt/slides/slide5402.xml" ContentType="application/vnd.openxmlformats-officedocument.presentationml.slide+xml"/>
  <Override PartName="/ppt/slides/slide5403.xml" ContentType="application/vnd.openxmlformats-officedocument.presentationml.slide+xml"/>
  <Override PartName="/ppt/slides/slide5404.xml" ContentType="application/vnd.openxmlformats-officedocument.presentationml.slide+xml"/>
  <Override PartName="/ppt/slides/slide5405.xml" ContentType="application/vnd.openxmlformats-officedocument.presentationml.slide+xml"/>
  <Override PartName="/ppt/slides/slide5406.xml" ContentType="application/vnd.openxmlformats-officedocument.presentationml.slide+xml"/>
  <Override PartName="/ppt/slides/slide5407.xml" ContentType="application/vnd.openxmlformats-officedocument.presentationml.slide+xml"/>
  <Override PartName="/ppt/slides/slide5408.xml" ContentType="application/vnd.openxmlformats-officedocument.presentationml.slide+xml"/>
  <Override PartName="/ppt/slides/slide5409.xml" ContentType="application/vnd.openxmlformats-officedocument.presentationml.slide+xml"/>
  <Override PartName="/ppt/slides/slide5410.xml" ContentType="application/vnd.openxmlformats-officedocument.presentationml.slide+xml"/>
  <Override PartName="/ppt/slides/slide5411.xml" ContentType="application/vnd.openxmlformats-officedocument.presentationml.slide+xml"/>
  <Override PartName="/ppt/slides/slide5412.xml" ContentType="application/vnd.openxmlformats-officedocument.presentationml.slide+xml"/>
  <Override PartName="/ppt/slides/slide5413.xml" ContentType="application/vnd.openxmlformats-officedocument.presentationml.slide+xml"/>
  <Override PartName="/ppt/slides/slide5414.xml" ContentType="application/vnd.openxmlformats-officedocument.presentationml.slide+xml"/>
  <Override PartName="/ppt/slides/slide5415.xml" ContentType="application/vnd.openxmlformats-officedocument.presentationml.slide+xml"/>
  <Override PartName="/ppt/slides/slide5416.xml" ContentType="application/vnd.openxmlformats-officedocument.presentationml.slide+xml"/>
  <Override PartName="/ppt/slides/slide5417.xml" ContentType="application/vnd.openxmlformats-officedocument.presentationml.slide+xml"/>
  <Override PartName="/ppt/slides/slide5418.xml" ContentType="application/vnd.openxmlformats-officedocument.presentationml.slide+xml"/>
  <Override PartName="/ppt/slides/slide5419.xml" ContentType="application/vnd.openxmlformats-officedocument.presentationml.slide+xml"/>
  <Override PartName="/ppt/slides/slide5420.xml" ContentType="application/vnd.openxmlformats-officedocument.presentationml.slide+xml"/>
  <Override PartName="/ppt/slides/slide5421.xml" ContentType="application/vnd.openxmlformats-officedocument.presentationml.slide+xml"/>
  <Override PartName="/ppt/slides/slide5422.xml" ContentType="application/vnd.openxmlformats-officedocument.presentationml.slide+xml"/>
  <Override PartName="/ppt/slides/slide5423.xml" ContentType="application/vnd.openxmlformats-officedocument.presentationml.slide+xml"/>
  <Override PartName="/ppt/slides/slide5424.xml" ContentType="application/vnd.openxmlformats-officedocument.presentationml.slide+xml"/>
  <Override PartName="/ppt/slides/slide5425.xml" ContentType="application/vnd.openxmlformats-officedocument.presentationml.slide+xml"/>
  <Override PartName="/ppt/slides/slide5426.xml" ContentType="application/vnd.openxmlformats-officedocument.presentationml.slide+xml"/>
  <Override PartName="/ppt/slides/slide5427.xml" ContentType="application/vnd.openxmlformats-officedocument.presentationml.slide+xml"/>
  <Override PartName="/ppt/slides/slide5428.xml" ContentType="application/vnd.openxmlformats-officedocument.presentationml.slide+xml"/>
  <Override PartName="/ppt/slides/slide5429.xml" ContentType="application/vnd.openxmlformats-officedocument.presentationml.slide+xml"/>
  <Override PartName="/ppt/slides/slide5430.xml" ContentType="application/vnd.openxmlformats-officedocument.presentationml.slide+xml"/>
  <Override PartName="/ppt/slides/slide5431.xml" ContentType="application/vnd.openxmlformats-officedocument.presentationml.slide+xml"/>
  <Override PartName="/ppt/slides/slide5432.xml" ContentType="application/vnd.openxmlformats-officedocument.presentationml.slide+xml"/>
  <Override PartName="/ppt/slides/slide5433.xml" ContentType="application/vnd.openxmlformats-officedocument.presentationml.slide+xml"/>
  <Override PartName="/ppt/slides/slide5434.xml" ContentType="application/vnd.openxmlformats-officedocument.presentationml.slide+xml"/>
  <Override PartName="/ppt/slides/slide5435.xml" ContentType="application/vnd.openxmlformats-officedocument.presentationml.slide+xml"/>
  <Override PartName="/ppt/slides/slide5436.xml" ContentType="application/vnd.openxmlformats-officedocument.presentationml.slide+xml"/>
  <Override PartName="/ppt/slides/slide5437.xml" ContentType="application/vnd.openxmlformats-officedocument.presentationml.slide+xml"/>
  <Override PartName="/ppt/slides/slide5438.xml" ContentType="application/vnd.openxmlformats-officedocument.presentationml.slide+xml"/>
  <Override PartName="/ppt/slides/slide5439.xml" ContentType="application/vnd.openxmlformats-officedocument.presentationml.slide+xml"/>
  <Override PartName="/ppt/slides/slide5440.xml" ContentType="application/vnd.openxmlformats-officedocument.presentationml.slide+xml"/>
  <Override PartName="/ppt/slides/slide5441.xml" ContentType="application/vnd.openxmlformats-officedocument.presentationml.slide+xml"/>
  <Override PartName="/ppt/slides/slide5442.xml" ContentType="application/vnd.openxmlformats-officedocument.presentationml.slide+xml"/>
  <Override PartName="/ppt/slides/slide5443.xml" ContentType="application/vnd.openxmlformats-officedocument.presentationml.slide+xml"/>
  <Override PartName="/ppt/slides/slide5444.xml" ContentType="application/vnd.openxmlformats-officedocument.presentationml.slide+xml"/>
  <Override PartName="/ppt/slides/slide5445.xml" ContentType="application/vnd.openxmlformats-officedocument.presentationml.slide+xml"/>
  <Override PartName="/ppt/slides/slide5446.xml" ContentType="application/vnd.openxmlformats-officedocument.presentationml.slide+xml"/>
  <Override PartName="/ppt/slides/slide5447.xml" ContentType="application/vnd.openxmlformats-officedocument.presentationml.slide+xml"/>
  <Override PartName="/ppt/slides/slide5448.xml" ContentType="application/vnd.openxmlformats-officedocument.presentationml.slide+xml"/>
  <Override PartName="/ppt/slides/slide5449.xml" ContentType="application/vnd.openxmlformats-officedocument.presentationml.slide+xml"/>
  <Override PartName="/ppt/slides/slide5450.xml" ContentType="application/vnd.openxmlformats-officedocument.presentationml.slide+xml"/>
  <Override PartName="/ppt/slides/slide5451.xml" ContentType="application/vnd.openxmlformats-officedocument.presentationml.slide+xml"/>
  <Override PartName="/ppt/slides/slide5452.xml" ContentType="application/vnd.openxmlformats-officedocument.presentationml.slide+xml"/>
  <Override PartName="/ppt/slides/slide5453.xml" ContentType="application/vnd.openxmlformats-officedocument.presentationml.slide+xml"/>
  <Override PartName="/ppt/slides/slide5454.xml" ContentType="application/vnd.openxmlformats-officedocument.presentationml.slide+xml"/>
  <Override PartName="/ppt/slides/slide5455.xml" ContentType="application/vnd.openxmlformats-officedocument.presentationml.slide+xml"/>
  <Override PartName="/ppt/slides/slide5456.xml" ContentType="application/vnd.openxmlformats-officedocument.presentationml.slide+xml"/>
  <Override PartName="/ppt/slides/slide5457.xml" ContentType="application/vnd.openxmlformats-officedocument.presentationml.slide+xml"/>
  <Override PartName="/ppt/slides/slide5458.xml" ContentType="application/vnd.openxmlformats-officedocument.presentationml.slide+xml"/>
  <Override PartName="/ppt/slides/slide5459.xml" ContentType="application/vnd.openxmlformats-officedocument.presentationml.slide+xml"/>
  <Override PartName="/ppt/slides/slide5460.xml" ContentType="application/vnd.openxmlformats-officedocument.presentationml.slide+xml"/>
  <Override PartName="/ppt/slides/slide5461.xml" ContentType="application/vnd.openxmlformats-officedocument.presentationml.slide+xml"/>
  <Override PartName="/ppt/slides/slide5462.xml" ContentType="application/vnd.openxmlformats-officedocument.presentationml.slide+xml"/>
  <Override PartName="/ppt/slides/slide5463.xml" ContentType="application/vnd.openxmlformats-officedocument.presentationml.slide+xml"/>
  <Override PartName="/ppt/slides/slide5464.xml" ContentType="application/vnd.openxmlformats-officedocument.presentationml.slide+xml"/>
  <Override PartName="/ppt/slides/slide5465.xml" ContentType="application/vnd.openxmlformats-officedocument.presentationml.slide+xml"/>
  <Override PartName="/ppt/slides/slide5466.xml" ContentType="application/vnd.openxmlformats-officedocument.presentationml.slide+xml"/>
  <Override PartName="/ppt/slides/slide5467.xml" ContentType="application/vnd.openxmlformats-officedocument.presentationml.slide+xml"/>
  <Override PartName="/ppt/slides/slide5468.xml" ContentType="application/vnd.openxmlformats-officedocument.presentationml.slide+xml"/>
  <Override PartName="/ppt/slides/slide5469.xml" ContentType="application/vnd.openxmlformats-officedocument.presentationml.slide+xml"/>
  <Override PartName="/ppt/slides/slide5470.xml" ContentType="application/vnd.openxmlformats-officedocument.presentationml.slide+xml"/>
  <Override PartName="/ppt/slides/slide5471.xml" ContentType="application/vnd.openxmlformats-officedocument.presentationml.slide+xml"/>
  <Override PartName="/ppt/slides/slide5472.xml" ContentType="application/vnd.openxmlformats-officedocument.presentationml.slide+xml"/>
  <Override PartName="/ppt/slides/slide5473.xml" ContentType="application/vnd.openxmlformats-officedocument.presentationml.slide+xml"/>
  <Override PartName="/ppt/slides/slide5474.xml" ContentType="application/vnd.openxmlformats-officedocument.presentationml.slide+xml"/>
  <Override PartName="/ppt/slides/slide5475.xml" ContentType="application/vnd.openxmlformats-officedocument.presentationml.slide+xml"/>
  <Override PartName="/ppt/slides/slide5476.xml" ContentType="application/vnd.openxmlformats-officedocument.presentationml.slide+xml"/>
  <Override PartName="/ppt/slides/slide5477.xml" ContentType="application/vnd.openxmlformats-officedocument.presentationml.slide+xml"/>
  <Override PartName="/ppt/slides/slide5478.xml" ContentType="application/vnd.openxmlformats-officedocument.presentationml.slide+xml"/>
  <Override PartName="/ppt/slides/slide5479.xml" ContentType="application/vnd.openxmlformats-officedocument.presentationml.slide+xml"/>
  <Override PartName="/ppt/slides/slide5480.xml" ContentType="application/vnd.openxmlformats-officedocument.presentationml.slide+xml"/>
  <Override PartName="/ppt/slides/slide5481.xml" ContentType="application/vnd.openxmlformats-officedocument.presentationml.slide+xml"/>
  <Override PartName="/ppt/slides/slide5482.xml" ContentType="application/vnd.openxmlformats-officedocument.presentationml.slide+xml"/>
  <Override PartName="/ppt/slides/slide5483.xml" ContentType="application/vnd.openxmlformats-officedocument.presentationml.slide+xml"/>
  <Override PartName="/ppt/slides/slide5484.xml" ContentType="application/vnd.openxmlformats-officedocument.presentationml.slide+xml"/>
  <Override PartName="/ppt/slides/slide5485.xml" ContentType="application/vnd.openxmlformats-officedocument.presentationml.slide+xml"/>
  <Override PartName="/ppt/slides/slide5486.xml" ContentType="application/vnd.openxmlformats-officedocument.presentationml.slide+xml"/>
  <Override PartName="/ppt/slides/slide5487.xml" ContentType="application/vnd.openxmlformats-officedocument.presentationml.slide+xml"/>
  <Override PartName="/ppt/slides/slide5488.xml" ContentType="application/vnd.openxmlformats-officedocument.presentationml.slide+xml"/>
  <Override PartName="/ppt/slides/slide5489.xml" ContentType="application/vnd.openxmlformats-officedocument.presentationml.slide+xml"/>
  <Override PartName="/ppt/slides/slide5490.xml" ContentType="application/vnd.openxmlformats-officedocument.presentationml.slide+xml"/>
  <Override PartName="/ppt/slides/slide5491.xml" ContentType="application/vnd.openxmlformats-officedocument.presentationml.slide+xml"/>
  <Override PartName="/ppt/slides/slide5492.xml" ContentType="application/vnd.openxmlformats-officedocument.presentationml.slide+xml"/>
  <Override PartName="/ppt/slides/slide5493.xml" ContentType="application/vnd.openxmlformats-officedocument.presentationml.slide+xml"/>
  <Override PartName="/ppt/slides/slide5494.xml" ContentType="application/vnd.openxmlformats-officedocument.presentationml.slide+xml"/>
  <Override PartName="/ppt/slides/slide5495.xml" ContentType="application/vnd.openxmlformats-officedocument.presentationml.slide+xml"/>
  <Override PartName="/ppt/slides/slide5496.xml" ContentType="application/vnd.openxmlformats-officedocument.presentationml.slide+xml"/>
  <Override PartName="/ppt/slides/slide5497.xml" ContentType="application/vnd.openxmlformats-officedocument.presentationml.slide+xml"/>
  <Override PartName="/ppt/slides/slide5498.xml" ContentType="application/vnd.openxmlformats-officedocument.presentationml.slide+xml"/>
  <Override PartName="/ppt/slides/slide5499.xml" ContentType="application/vnd.openxmlformats-officedocument.presentationml.slide+xml"/>
  <Override PartName="/ppt/slides/slide5500.xml" ContentType="application/vnd.openxmlformats-officedocument.presentationml.slide+xml"/>
  <Override PartName="/ppt/slides/slide5501.xml" ContentType="application/vnd.openxmlformats-officedocument.presentationml.slide+xml"/>
  <Override PartName="/ppt/slides/slide5502.xml" ContentType="application/vnd.openxmlformats-officedocument.presentationml.slide+xml"/>
  <Override PartName="/ppt/slides/slide5503.xml" ContentType="application/vnd.openxmlformats-officedocument.presentationml.slide+xml"/>
  <Override PartName="/ppt/slides/slide5504.xml" ContentType="application/vnd.openxmlformats-officedocument.presentationml.slide+xml"/>
  <Override PartName="/ppt/slides/slide5505.xml" ContentType="application/vnd.openxmlformats-officedocument.presentationml.slide+xml"/>
  <Override PartName="/ppt/slides/slide5506.xml" ContentType="application/vnd.openxmlformats-officedocument.presentationml.slide+xml"/>
  <Override PartName="/ppt/slides/slide5507.xml" ContentType="application/vnd.openxmlformats-officedocument.presentationml.slide+xml"/>
  <Override PartName="/ppt/slides/slide5508.xml" ContentType="application/vnd.openxmlformats-officedocument.presentationml.slide+xml"/>
  <Override PartName="/ppt/slides/slide5509.xml" ContentType="application/vnd.openxmlformats-officedocument.presentationml.slide+xml"/>
  <Override PartName="/ppt/slides/slide5510.xml" ContentType="application/vnd.openxmlformats-officedocument.presentationml.slide+xml"/>
  <Override PartName="/ppt/slides/slide5511.xml" ContentType="application/vnd.openxmlformats-officedocument.presentationml.slide+xml"/>
  <Override PartName="/ppt/slides/slide5512.xml" ContentType="application/vnd.openxmlformats-officedocument.presentationml.slide+xml"/>
  <Override PartName="/ppt/slides/slide5513.xml" ContentType="application/vnd.openxmlformats-officedocument.presentationml.slide+xml"/>
  <Override PartName="/ppt/slides/slide5514.xml" ContentType="application/vnd.openxmlformats-officedocument.presentationml.slide+xml"/>
  <Override PartName="/ppt/slides/slide5515.xml" ContentType="application/vnd.openxmlformats-officedocument.presentationml.slide+xml"/>
  <Override PartName="/ppt/slides/slide5516.xml" ContentType="application/vnd.openxmlformats-officedocument.presentationml.slide+xml"/>
  <Override PartName="/ppt/slides/slide5517.xml" ContentType="application/vnd.openxmlformats-officedocument.presentationml.slide+xml"/>
  <Override PartName="/ppt/slides/slide5518.xml" ContentType="application/vnd.openxmlformats-officedocument.presentationml.slide+xml"/>
  <Override PartName="/ppt/slides/slide5519.xml" ContentType="application/vnd.openxmlformats-officedocument.presentationml.slide+xml"/>
  <Override PartName="/ppt/slides/slide5520.xml" ContentType="application/vnd.openxmlformats-officedocument.presentationml.slide+xml"/>
  <Override PartName="/ppt/slides/slide5521.xml" ContentType="application/vnd.openxmlformats-officedocument.presentationml.slide+xml"/>
  <Override PartName="/ppt/slides/slide5522.xml" ContentType="application/vnd.openxmlformats-officedocument.presentationml.slide+xml"/>
  <Override PartName="/ppt/slides/slide5523.xml" ContentType="application/vnd.openxmlformats-officedocument.presentationml.slide+xml"/>
  <Override PartName="/ppt/slides/slide5524.xml" ContentType="application/vnd.openxmlformats-officedocument.presentationml.slide+xml"/>
  <Override PartName="/ppt/slides/slide5525.xml" ContentType="application/vnd.openxmlformats-officedocument.presentationml.slide+xml"/>
  <Override PartName="/ppt/slides/slide5526.xml" ContentType="application/vnd.openxmlformats-officedocument.presentationml.slide+xml"/>
  <Override PartName="/ppt/slides/slide5527.xml" ContentType="application/vnd.openxmlformats-officedocument.presentationml.slide+xml"/>
  <Override PartName="/ppt/slides/slide5528.xml" ContentType="application/vnd.openxmlformats-officedocument.presentationml.slide+xml"/>
  <Override PartName="/ppt/slides/slide5529.xml" ContentType="application/vnd.openxmlformats-officedocument.presentationml.slide+xml"/>
  <Override PartName="/ppt/slides/slide5530.xml" ContentType="application/vnd.openxmlformats-officedocument.presentationml.slide+xml"/>
  <Override PartName="/ppt/slides/slide5531.xml" ContentType="application/vnd.openxmlformats-officedocument.presentationml.slide+xml"/>
  <Override PartName="/ppt/slides/slide5532.xml" ContentType="application/vnd.openxmlformats-officedocument.presentationml.slide+xml"/>
  <Override PartName="/ppt/slides/slide5533.xml" ContentType="application/vnd.openxmlformats-officedocument.presentationml.slide+xml"/>
  <Override PartName="/ppt/slides/slide5534.xml" ContentType="application/vnd.openxmlformats-officedocument.presentationml.slide+xml"/>
  <Override PartName="/ppt/slides/slide5535.xml" ContentType="application/vnd.openxmlformats-officedocument.presentationml.slide+xml"/>
  <Override PartName="/ppt/slides/slide5536.xml" ContentType="application/vnd.openxmlformats-officedocument.presentationml.slide+xml"/>
  <Override PartName="/ppt/slides/slide5537.xml" ContentType="application/vnd.openxmlformats-officedocument.presentationml.slide+xml"/>
  <Override PartName="/ppt/slides/slide5538.xml" ContentType="application/vnd.openxmlformats-officedocument.presentationml.slide+xml"/>
  <Override PartName="/ppt/slides/slide5539.xml" ContentType="application/vnd.openxmlformats-officedocument.presentationml.slide+xml"/>
  <Override PartName="/ppt/slides/slide5540.xml" ContentType="application/vnd.openxmlformats-officedocument.presentationml.slide+xml"/>
  <Override PartName="/ppt/slides/slide5541.xml" ContentType="application/vnd.openxmlformats-officedocument.presentationml.slide+xml"/>
  <Override PartName="/ppt/slides/slide5542.xml" ContentType="application/vnd.openxmlformats-officedocument.presentationml.slide+xml"/>
  <Override PartName="/ppt/slides/slide5543.xml" ContentType="application/vnd.openxmlformats-officedocument.presentationml.slide+xml"/>
  <Override PartName="/ppt/slides/slide5544.xml" ContentType="application/vnd.openxmlformats-officedocument.presentationml.slide+xml"/>
  <Override PartName="/ppt/slides/slide5545.xml" ContentType="application/vnd.openxmlformats-officedocument.presentationml.slide+xml"/>
  <Override PartName="/ppt/slides/slide5546.xml" ContentType="application/vnd.openxmlformats-officedocument.presentationml.slide+xml"/>
  <Override PartName="/ppt/slides/slide5547.xml" ContentType="application/vnd.openxmlformats-officedocument.presentationml.slide+xml"/>
  <Override PartName="/ppt/slides/slide5548.xml" ContentType="application/vnd.openxmlformats-officedocument.presentationml.slide+xml"/>
  <Override PartName="/ppt/slides/slide5549.xml" ContentType="application/vnd.openxmlformats-officedocument.presentationml.slide+xml"/>
  <Override PartName="/ppt/slides/slide5550.xml" ContentType="application/vnd.openxmlformats-officedocument.presentationml.slide+xml"/>
  <Override PartName="/ppt/slides/slide5551.xml" ContentType="application/vnd.openxmlformats-officedocument.presentationml.slide+xml"/>
  <Override PartName="/ppt/slides/slide5552.xml" ContentType="application/vnd.openxmlformats-officedocument.presentationml.slide+xml"/>
  <Override PartName="/ppt/slides/slide5553.xml" ContentType="application/vnd.openxmlformats-officedocument.presentationml.slide+xml"/>
  <Override PartName="/ppt/slides/slide5554.xml" ContentType="application/vnd.openxmlformats-officedocument.presentationml.slide+xml"/>
  <Override PartName="/ppt/slides/slide5555.xml" ContentType="application/vnd.openxmlformats-officedocument.presentationml.slide+xml"/>
  <Override PartName="/ppt/slides/slide5556.xml" ContentType="application/vnd.openxmlformats-officedocument.presentationml.slide+xml"/>
  <Override PartName="/ppt/slides/slide5557.xml" ContentType="application/vnd.openxmlformats-officedocument.presentationml.slide+xml"/>
  <Override PartName="/ppt/slides/slide5558.xml" ContentType="application/vnd.openxmlformats-officedocument.presentationml.slide+xml"/>
  <Override PartName="/ppt/slides/slide5559.xml" ContentType="application/vnd.openxmlformats-officedocument.presentationml.slide+xml"/>
  <Override PartName="/ppt/slides/slide5560.xml" ContentType="application/vnd.openxmlformats-officedocument.presentationml.slide+xml"/>
  <Override PartName="/ppt/slides/slide5561.xml" ContentType="application/vnd.openxmlformats-officedocument.presentationml.slide+xml"/>
  <Override PartName="/ppt/slides/slide5562.xml" ContentType="application/vnd.openxmlformats-officedocument.presentationml.slide+xml"/>
  <Override PartName="/ppt/slides/slide5563.xml" ContentType="application/vnd.openxmlformats-officedocument.presentationml.slide+xml"/>
  <Override PartName="/ppt/slides/slide5564.xml" ContentType="application/vnd.openxmlformats-officedocument.presentationml.slide+xml"/>
  <Override PartName="/ppt/slides/slide5565.xml" ContentType="application/vnd.openxmlformats-officedocument.presentationml.slide+xml"/>
  <Override PartName="/ppt/slides/slide5566.xml" ContentType="application/vnd.openxmlformats-officedocument.presentationml.slide+xml"/>
  <Override PartName="/ppt/slides/slide5567.xml" ContentType="application/vnd.openxmlformats-officedocument.presentationml.slide+xml"/>
  <Override PartName="/ppt/slides/slide5568.xml" ContentType="application/vnd.openxmlformats-officedocument.presentationml.slide+xml"/>
  <Override PartName="/ppt/slides/slide5569.xml" ContentType="application/vnd.openxmlformats-officedocument.presentationml.slide+xml"/>
  <Override PartName="/ppt/slides/slide5570.xml" ContentType="application/vnd.openxmlformats-officedocument.presentationml.slide+xml"/>
  <Override PartName="/ppt/slides/slide5571.xml" ContentType="application/vnd.openxmlformats-officedocument.presentationml.slide+xml"/>
  <Override PartName="/ppt/slides/slide5572.xml" ContentType="application/vnd.openxmlformats-officedocument.presentationml.slide+xml"/>
  <Override PartName="/ppt/slides/slide5573.xml" ContentType="application/vnd.openxmlformats-officedocument.presentationml.slide+xml"/>
  <Override PartName="/ppt/slides/slide5574.xml" ContentType="application/vnd.openxmlformats-officedocument.presentationml.slide+xml"/>
  <Override PartName="/ppt/slides/slide5575.xml" ContentType="application/vnd.openxmlformats-officedocument.presentationml.slide+xml"/>
  <Override PartName="/ppt/slides/slide5576.xml" ContentType="application/vnd.openxmlformats-officedocument.presentationml.slide+xml"/>
  <Override PartName="/ppt/slides/slide5577.xml" ContentType="application/vnd.openxmlformats-officedocument.presentationml.slide+xml"/>
  <Override PartName="/ppt/slides/slide5578.xml" ContentType="application/vnd.openxmlformats-officedocument.presentationml.slide+xml"/>
  <Override PartName="/ppt/slides/slide5579.xml" ContentType="application/vnd.openxmlformats-officedocument.presentationml.slide+xml"/>
  <Override PartName="/ppt/slides/slide5580.xml" ContentType="application/vnd.openxmlformats-officedocument.presentationml.slide+xml"/>
  <Override PartName="/ppt/slides/slide5581.xml" ContentType="application/vnd.openxmlformats-officedocument.presentationml.slide+xml"/>
  <Override PartName="/ppt/slides/slide5582.xml" ContentType="application/vnd.openxmlformats-officedocument.presentationml.slide+xml"/>
  <Override PartName="/ppt/slides/slide5583.xml" ContentType="application/vnd.openxmlformats-officedocument.presentationml.slide+xml"/>
  <Override PartName="/ppt/slides/slide5584.xml" ContentType="application/vnd.openxmlformats-officedocument.presentationml.slide+xml"/>
  <Override PartName="/ppt/slides/slide5585.xml" ContentType="application/vnd.openxmlformats-officedocument.presentationml.slide+xml"/>
  <Override PartName="/ppt/slides/slide5586.xml" ContentType="application/vnd.openxmlformats-officedocument.presentationml.slide+xml"/>
  <Override PartName="/ppt/slides/slide5587.xml" ContentType="application/vnd.openxmlformats-officedocument.presentationml.slide+xml"/>
  <Override PartName="/ppt/slides/slide5588.xml" ContentType="application/vnd.openxmlformats-officedocument.presentationml.slide+xml"/>
  <Override PartName="/ppt/slides/slide5589.xml" ContentType="application/vnd.openxmlformats-officedocument.presentationml.slide+xml"/>
  <Override PartName="/ppt/slides/slide5590.xml" ContentType="application/vnd.openxmlformats-officedocument.presentationml.slide+xml"/>
  <Override PartName="/ppt/slides/slide5591.xml" ContentType="application/vnd.openxmlformats-officedocument.presentationml.slide+xml"/>
  <Override PartName="/ppt/slides/slide5592.xml" ContentType="application/vnd.openxmlformats-officedocument.presentationml.slide+xml"/>
  <Override PartName="/ppt/slides/slide5593.xml" ContentType="application/vnd.openxmlformats-officedocument.presentationml.slide+xml"/>
  <Override PartName="/ppt/slides/slide5594.xml" ContentType="application/vnd.openxmlformats-officedocument.presentationml.slide+xml"/>
  <Override PartName="/ppt/slides/slide5595.xml" ContentType="application/vnd.openxmlformats-officedocument.presentationml.slide+xml"/>
  <Override PartName="/ppt/slides/slide5596.xml" ContentType="application/vnd.openxmlformats-officedocument.presentationml.slide+xml"/>
  <Override PartName="/ppt/slides/slide5597.xml" ContentType="application/vnd.openxmlformats-officedocument.presentationml.slide+xml"/>
  <Override PartName="/ppt/slides/slide5598.xml" ContentType="application/vnd.openxmlformats-officedocument.presentationml.slide+xml"/>
  <Override PartName="/ppt/slides/slide5599.xml" ContentType="application/vnd.openxmlformats-officedocument.presentationml.slide+xml"/>
  <Override PartName="/ppt/slides/slide5600.xml" ContentType="application/vnd.openxmlformats-officedocument.presentationml.slide+xml"/>
  <Override PartName="/ppt/slides/slide5601.xml" ContentType="application/vnd.openxmlformats-officedocument.presentationml.slide+xml"/>
  <Override PartName="/ppt/slides/slide5602.xml" ContentType="application/vnd.openxmlformats-officedocument.presentationml.slide+xml"/>
  <Override PartName="/ppt/slides/slide5603.xml" ContentType="application/vnd.openxmlformats-officedocument.presentationml.slide+xml"/>
  <Override PartName="/ppt/slides/slide5604.xml" ContentType="application/vnd.openxmlformats-officedocument.presentationml.slide+xml"/>
  <Override PartName="/ppt/slides/slide5605.xml" ContentType="application/vnd.openxmlformats-officedocument.presentationml.slide+xml"/>
  <Override PartName="/ppt/slides/slide5606.xml" ContentType="application/vnd.openxmlformats-officedocument.presentationml.slide+xml"/>
  <Override PartName="/ppt/slides/slide5607.xml" ContentType="application/vnd.openxmlformats-officedocument.presentationml.slide+xml"/>
  <Override PartName="/ppt/slides/slide5608.xml" ContentType="application/vnd.openxmlformats-officedocument.presentationml.slide+xml"/>
  <Override PartName="/ppt/slides/slide5609.xml" ContentType="application/vnd.openxmlformats-officedocument.presentationml.slide+xml"/>
  <Override PartName="/ppt/slides/slide5610.xml" ContentType="application/vnd.openxmlformats-officedocument.presentationml.slide+xml"/>
  <Override PartName="/ppt/slides/slide5611.xml" ContentType="application/vnd.openxmlformats-officedocument.presentationml.slide+xml"/>
  <Override PartName="/ppt/slides/slide5612.xml" ContentType="application/vnd.openxmlformats-officedocument.presentationml.slide+xml"/>
  <Override PartName="/ppt/slides/slide5613.xml" ContentType="application/vnd.openxmlformats-officedocument.presentationml.slide+xml"/>
  <Override PartName="/ppt/slides/slide5614.xml" ContentType="application/vnd.openxmlformats-officedocument.presentationml.slide+xml"/>
  <Override PartName="/ppt/slides/slide5615.xml" ContentType="application/vnd.openxmlformats-officedocument.presentationml.slide+xml"/>
  <Override PartName="/ppt/slides/slide5616.xml" ContentType="application/vnd.openxmlformats-officedocument.presentationml.slide+xml"/>
  <Override PartName="/ppt/slides/slide5617.xml" ContentType="application/vnd.openxmlformats-officedocument.presentationml.slide+xml"/>
  <Override PartName="/ppt/slides/slide5618.xml" ContentType="application/vnd.openxmlformats-officedocument.presentationml.slide+xml"/>
  <Override PartName="/ppt/slides/slide5619.xml" ContentType="application/vnd.openxmlformats-officedocument.presentationml.slide+xml"/>
  <Override PartName="/ppt/slides/slide5620.xml" ContentType="application/vnd.openxmlformats-officedocument.presentationml.slide+xml"/>
  <Override PartName="/ppt/slides/slide5621.xml" ContentType="application/vnd.openxmlformats-officedocument.presentationml.slide+xml"/>
  <Override PartName="/ppt/slides/slide5622.xml" ContentType="application/vnd.openxmlformats-officedocument.presentationml.slide+xml"/>
  <Override PartName="/ppt/slides/slide5623.xml" ContentType="application/vnd.openxmlformats-officedocument.presentationml.slide+xml"/>
  <Override PartName="/ppt/slides/slide5624.xml" ContentType="application/vnd.openxmlformats-officedocument.presentationml.slide+xml"/>
  <Override PartName="/ppt/slides/slide5625.xml" ContentType="application/vnd.openxmlformats-officedocument.presentationml.slide+xml"/>
  <Override PartName="/ppt/slides/slide5626.xml" ContentType="application/vnd.openxmlformats-officedocument.presentationml.slide+xml"/>
  <Override PartName="/ppt/slides/slide5627.xml" ContentType="application/vnd.openxmlformats-officedocument.presentationml.slide+xml"/>
  <Override PartName="/ppt/slides/slide5628.xml" ContentType="application/vnd.openxmlformats-officedocument.presentationml.slide+xml"/>
  <Override PartName="/ppt/slides/slide5629.xml" ContentType="application/vnd.openxmlformats-officedocument.presentationml.slide+xml"/>
  <Override PartName="/ppt/slides/slide5630.xml" ContentType="application/vnd.openxmlformats-officedocument.presentationml.slide+xml"/>
  <Override PartName="/ppt/slides/slide5631.xml" ContentType="application/vnd.openxmlformats-officedocument.presentationml.slide+xml"/>
  <Override PartName="/ppt/slides/slide5632.xml" ContentType="application/vnd.openxmlformats-officedocument.presentationml.slide+xml"/>
  <Override PartName="/ppt/slides/slide5633.xml" ContentType="application/vnd.openxmlformats-officedocument.presentationml.slide+xml"/>
  <Override PartName="/ppt/slides/slide5634.xml" ContentType="application/vnd.openxmlformats-officedocument.presentationml.slide+xml"/>
  <Override PartName="/ppt/slides/slide5635.xml" ContentType="application/vnd.openxmlformats-officedocument.presentationml.slide+xml"/>
  <Override PartName="/ppt/slides/slide5636.xml" ContentType="application/vnd.openxmlformats-officedocument.presentationml.slide+xml"/>
  <Override PartName="/ppt/slides/slide5637.xml" ContentType="application/vnd.openxmlformats-officedocument.presentationml.slide+xml"/>
  <Override PartName="/ppt/slides/slide5638.xml" ContentType="application/vnd.openxmlformats-officedocument.presentationml.slide+xml"/>
  <Override PartName="/ppt/slides/slide5639.xml" ContentType="application/vnd.openxmlformats-officedocument.presentationml.slide+xml"/>
  <Override PartName="/ppt/slides/slide5640.xml" ContentType="application/vnd.openxmlformats-officedocument.presentationml.slide+xml"/>
  <Override PartName="/ppt/slides/slide5641.xml" ContentType="application/vnd.openxmlformats-officedocument.presentationml.slide+xml"/>
  <Override PartName="/ppt/slides/slide5642.xml" ContentType="application/vnd.openxmlformats-officedocument.presentationml.slide+xml"/>
  <Override PartName="/ppt/slides/slide5643.xml" ContentType="application/vnd.openxmlformats-officedocument.presentationml.slide+xml"/>
  <Override PartName="/ppt/slides/slide5644.xml" ContentType="application/vnd.openxmlformats-officedocument.presentationml.slide+xml"/>
  <Override PartName="/ppt/slides/slide5645.xml" ContentType="application/vnd.openxmlformats-officedocument.presentationml.slide+xml"/>
  <Override PartName="/ppt/slides/slide5646.xml" ContentType="application/vnd.openxmlformats-officedocument.presentationml.slide+xml"/>
  <Override PartName="/ppt/slides/slide5647.xml" ContentType="application/vnd.openxmlformats-officedocument.presentationml.slide+xml"/>
  <Override PartName="/ppt/slides/slide5648.xml" ContentType="application/vnd.openxmlformats-officedocument.presentationml.slide+xml"/>
  <Override PartName="/ppt/slides/slide5649.xml" ContentType="application/vnd.openxmlformats-officedocument.presentationml.slide+xml"/>
  <Override PartName="/ppt/slides/slide5650.xml" ContentType="application/vnd.openxmlformats-officedocument.presentationml.slide+xml"/>
  <Override PartName="/ppt/slides/slide5651.xml" ContentType="application/vnd.openxmlformats-officedocument.presentationml.slide+xml"/>
  <Override PartName="/ppt/slides/slide5652.xml" ContentType="application/vnd.openxmlformats-officedocument.presentationml.slide+xml"/>
  <Override PartName="/ppt/slides/slide5653.xml" ContentType="application/vnd.openxmlformats-officedocument.presentationml.slide+xml"/>
  <Override PartName="/ppt/slides/slide5654.xml" ContentType="application/vnd.openxmlformats-officedocument.presentationml.slide+xml"/>
  <Override PartName="/ppt/slides/slide5655.xml" ContentType="application/vnd.openxmlformats-officedocument.presentationml.slide+xml"/>
  <Override PartName="/ppt/slides/slide5656.xml" ContentType="application/vnd.openxmlformats-officedocument.presentationml.slide+xml"/>
  <Override PartName="/ppt/slides/slide5657.xml" ContentType="application/vnd.openxmlformats-officedocument.presentationml.slide+xml"/>
  <Override PartName="/ppt/slides/slide5658.xml" ContentType="application/vnd.openxmlformats-officedocument.presentationml.slide+xml"/>
  <Override PartName="/ppt/slides/slide5659.xml" ContentType="application/vnd.openxmlformats-officedocument.presentationml.slide+xml"/>
  <Override PartName="/ppt/slides/slide5660.xml" ContentType="application/vnd.openxmlformats-officedocument.presentationml.slide+xml"/>
  <Override PartName="/ppt/slides/slide5661.xml" ContentType="application/vnd.openxmlformats-officedocument.presentationml.slide+xml"/>
  <Override PartName="/ppt/slides/slide5662.xml" ContentType="application/vnd.openxmlformats-officedocument.presentationml.slide+xml"/>
  <Override PartName="/ppt/slides/slide5663.xml" ContentType="application/vnd.openxmlformats-officedocument.presentationml.slide+xml"/>
  <Override PartName="/ppt/slides/slide5664.xml" ContentType="application/vnd.openxmlformats-officedocument.presentationml.slide+xml"/>
  <Override PartName="/ppt/slides/slide5665.xml" ContentType="application/vnd.openxmlformats-officedocument.presentationml.slide+xml"/>
  <Override PartName="/ppt/slides/slide5666.xml" ContentType="application/vnd.openxmlformats-officedocument.presentationml.slide+xml"/>
  <Override PartName="/ppt/slides/slide5667.xml" ContentType="application/vnd.openxmlformats-officedocument.presentationml.slide+xml"/>
  <Override PartName="/ppt/slides/slide5668.xml" ContentType="application/vnd.openxmlformats-officedocument.presentationml.slide+xml"/>
  <Override PartName="/ppt/slides/slide5669.xml" ContentType="application/vnd.openxmlformats-officedocument.presentationml.slide+xml"/>
  <Override PartName="/ppt/slides/slide5670.xml" ContentType="application/vnd.openxmlformats-officedocument.presentationml.slide+xml"/>
  <Override PartName="/ppt/slides/slide5671.xml" ContentType="application/vnd.openxmlformats-officedocument.presentationml.slide+xml"/>
  <Override PartName="/ppt/slides/slide5672.xml" ContentType="application/vnd.openxmlformats-officedocument.presentationml.slide+xml"/>
  <Override PartName="/ppt/slides/slide5673.xml" ContentType="application/vnd.openxmlformats-officedocument.presentationml.slide+xml"/>
  <Override PartName="/ppt/slides/slide5674.xml" ContentType="application/vnd.openxmlformats-officedocument.presentationml.slide+xml"/>
  <Override PartName="/ppt/slides/slide5675.xml" ContentType="application/vnd.openxmlformats-officedocument.presentationml.slide+xml"/>
  <Override PartName="/ppt/slides/slide5676.xml" ContentType="application/vnd.openxmlformats-officedocument.presentationml.slide+xml"/>
  <Override PartName="/ppt/slides/slide5677.xml" ContentType="application/vnd.openxmlformats-officedocument.presentationml.slide+xml"/>
  <Override PartName="/ppt/slides/slide5678.xml" ContentType="application/vnd.openxmlformats-officedocument.presentationml.slide+xml"/>
  <Override PartName="/ppt/slides/slide5679.xml" ContentType="application/vnd.openxmlformats-officedocument.presentationml.slide+xml"/>
  <Override PartName="/ppt/slides/slide5680.xml" ContentType="application/vnd.openxmlformats-officedocument.presentationml.slide+xml"/>
  <Override PartName="/ppt/slides/slide5681.xml" ContentType="application/vnd.openxmlformats-officedocument.presentationml.slide+xml"/>
  <Override PartName="/ppt/slides/slide5682.xml" ContentType="application/vnd.openxmlformats-officedocument.presentationml.slide+xml"/>
  <Override PartName="/ppt/slides/slide5683.xml" ContentType="application/vnd.openxmlformats-officedocument.presentationml.slide+xml"/>
  <Override PartName="/ppt/slides/slide5684.xml" ContentType="application/vnd.openxmlformats-officedocument.presentationml.slide+xml"/>
  <Override PartName="/ppt/slides/slide5685.xml" ContentType="application/vnd.openxmlformats-officedocument.presentationml.slide+xml"/>
  <Override PartName="/ppt/slides/slide5686.xml" ContentType="application/vnd.openxmlformats-officedocument.presentationml.slide+xml"/>
  <Override PartName="/ppt/slides/slide5687.xml" ContentType="application/vnd.openxmlformats-officedocument.presentationml.slide+xml"/>
  <Override PartName="/ppt/slides/slide5688.xml" ContentType="application/vnd.openxmlformats-officedocument.presentationml.slide+xml"/>
  <Override PartName="/ppt/slides/slide5689.xml" ContentType="application/vnd.openxmlformats-officedocument.presentationml.slide+xml"/>
  <Override PartName="/ppt/slides/slide5690.xml" ContentType="application/vnd.openxmlformats-officedocument.presentationml.slide+xml"/>
  <Override PartName="/ppt/slides/slide5691.xml" ContentType="application/vnd.openxmlformats-officedocument.presentationml.slide+xml"/>
  <Override PartName="/ppt/slides/slide5692.xml" ContentType="application/vnd.openxmlformats-officedocument.presentationml.slide+xml"/>
  <Override PartName="/ppt/slides/slide5693.xml" ContentType="application/vnd.openxmlformats-officedocument.presentationml.slide+xml"/>
  <Override PartName="/ppt/slides/slide5694.xml" ContentType="application/vnd.openxmlformats-officedocument.presentationml.slide+xml"/>
  <Override PartName="/ppt/slides/slide5695.xml" ContentType="application/vnd.openxmlformats-officedocument.presentationml.slide+xml"/>
  <Override PartName="/ppt/slides/slide5696.xml" ContentType="application/vnd.openxmlformats-officedocument.presentationml.slide+xml"/>
  <Override PartName="/ppt/slides/slide5697.xml" ContentType="application/vnd.openxmlformats-officedocument.presentationml.slide+xml"/>
  <Override PartName="/ppt/slides/slide5698.xml" ContentType="application/vnd.openxmlformats-officedocument.presentationml.slide+xml"/>
  <Override PartName="/ppt/slides/slide5699.xml" ContentType="application/vnd.openxmlformats-officedocument.presentationml.slide+xml"/>
  <Override PartName="/ppt/slides/slide5700.xml" ContentType="application/vnd.openxmlformats-officedocument.presentationml.slide+xml"/>
  <Override PartName="/ppt/slides/slide5701.xml" ContentType="application/vnd.openxmlformats-officedocument.presentationml.slide+xml"/>
  <Override PartName="/ppt/slides/slide5702.xml" ContentType="application/vnd.openxmlformats-officedocument.presentationml.slide+xml"/>
  <Override PartName="/ppt/slides/slide5703.xml" ContentType="application/vnd.openxmlformats-officedocument.presentationml.slide+xml"/>
  <Override PartName="/ppt/slides/slide5704.xml" ContentType="application/vnd.openxmlformats-officedocument.presentationml.slide+xml"/>
  <Override PartName="/ppt/slides/slide5705.xml" ContentType="application/vnd.openxmlformats-officedocument.presentationml.slide+xml"/>
  <Override PartName="/ppt/slides/slide5706.xml" ContentType="application/vnd.openxmlformats-officedocument.presentationml.slide+xml"/>
  <Override PartName="/ppt/slides/slide5707.xml" ContentType="application/vnd.openxmlformats-officedocument.presentationml.slide+xml"/>
  <Override PartName="/ppt/slides/slide5708.xml" ContentType="application/vnd.openxmlformats-officedocument.presentationml.slide+xml"/>
  <Override PartName="/ppt/slides/slide5709.xml" ContentType="application/vnd.openxmlformats-officedocument.presentationml.slide+xml"/>
  <Override PartName="/ppt/slides/slide5710.xml" ContentType="application/vnd.openxmlformats-officedocument.presentationml.slide+xml"/>
  <Override PartName="/ppt/slides/slide5711.xml" ContentType="application/vnd.openxmlformats-officedocument.presentationml.slide+xml"/>
  <Override PartName="/ppt/slides/slide5712.xml" ContentType="application/vnd.openxmlformats-officedocument.presentationml.slide+xml"/>
  <Override PartName="/ppt/slides/slide5713.xml" ContentType="application/vnd.openxmlformats-officedocument.presentationml.slide+xml"/>
  <Override PartName="/ppt/slides/slide5714.xml" ContentType="application/vnd.openxmlformats-officedocument.presentationml.slide+xml"/>
  <Override PartName="/ppt/slides/slide5715.xml" ContentType="application/vnd.openxmlformats-officedocument.presentationml.slide+xml"/>
  <Override PartName="/ppt/slides/slide5716.xml" ContentType="application/vnd.openxmlformats-officedocument.presentationml.slide+xml"/>
  <Override PartName="/ppt/slides/slide5717.xml" ContentType="application/vnd.openxmlformats-officedocument.presentationml.slide+xml"/>
  <Override PartName="/ppt/slides/slide5718.xml" ContentType="application/vnd.openxmlformats-officedocument.presentationml.slide+xml"/>
  <Override PartName="/ppt/slides/slide5719.xml" ContentType="application/vnd.openxmlformats-officedocument.presentationml.slide+xml"/>
  <Override PartName="/ppt/slides/slide5720.xml" ContentType="application/vnd.openxmlformats-officedocument.presentationml.slide+xml"/>
  <Override PartName="/ppt/slides/slide5721.xml" ContentType="application/vnd.openxmlformats-officedocument.presentationml.slide+xml"/>
  <Override PartName="/ppt/slides/slide5722.xml" ContentType="application/vnd.openxmlformats-officedocument.presentationml.slide+xml"/>
  <Override PartName="/ppt/slides/slide5723.xml" ContentType="application/vnd.openxmlformats-officedocument.presentationml.slide+xml"/>
  <Override PartName="/ppt/slides/slide5724.xml" ContentType="application/vnd.openxmlformats-officedocument.presentationml.slide+xml"/>
  <Override PartName="/ppt/slides/slide5725.xml" ContentType="application/vnd.openxmlformats-officedocument.presentationml.slide+xml"/>
  <Override PartName="/ppt/slides/slide5726.xml" ContentType="application/vnd.openxmlformats-officedocument.presentationml.slide+xml"/>
  <Override PartName="/ppt/slides/slide5727.xml" ContentType="application/vnd.openxmlformats-officedocument.presentationml.slide+xml"/>
  <Override PartName="/ppt/slides/slide5728.xml" ContentType="application/vnd.openxmlformats-officedocument.presentationml.slide+xml"/>
  <Override PartName="/ppt/slides/slide5729.xml" ContentType="application/vnd.openxmlformats-officedocument.presentationml.slide+xml"/>
  <Override PartName="/ppt/slides/slide5730.xml" ContentType="application/vnd.openxmlformats-officedocument.presentationml.slide+xml"/>
  <Override PartName="/ppt/slides/slide5731.xml" ContentType="application/vnd.openxmlformats-officedocument.presentationml.slide+xml"/>
  <Override PartName="/ppt/slides/slide5732.xml" ContentType="application/vnd.openxmlformats-officedocument.presentationml.slide+xml"/>
  <Override PartName="/ppt/slides/slide5733.xml" ContentType="application/vnd.openxmlformats-officedocument.presentationml.slide+xml"/>
  <Override PartName="/ppt/slides/slide5734.xml" ContentType="application/vnd.openxmlformats-officedocument.presentationml.slide+xml"/>
  <Override PartName="/ppt/slides/slide5735.xml" ContentType="application/vnd.openxmlformats-officedocument.presentationml.slide+xml"/>
  <Override PartName="/ppt/slides/slide5736.xml" ContentType="application/vnd.openxmlformats-officedocument.presentationml.slide+xml"/>
  <Override PartName="/ppt/slides/slide5737.xml" ContentType="application/vnd.openxmlformats-officedocument.presentationml.slide+xml"/>
  <Override PartName="/ppt/slides/slide5738.xml" ContentType="application/vnd.openxmlformats-officedocument.presentationml.slide+xml"/>
  <Override PartName="/ppt/slides/slide5739.xml" ContentType="application/vnd.openxmlformats-officedocument.presentationml.slide+xml"/>
  <Override PartName="/ppt/slides/slide5740.xml" ContentType="application/vnd.openxmlformats-officedocument.presentationml.slide+xml"/>
  <Override PartName="/ppt/slides/slide5741.xml" ContentType="application/vnd.openxmlformats-officedocument.presentationml.slide+xml"/>
  <Override PartName="/ppt/slides/slide5742.xml" ContentType="application/vnd.openxmlformats-officedocument.presentationml.slide+xml"/>
  <Override PartName="/ppt/slides/slide5743.xml" ContentType="application/vnd.openxmlformats-officedocument.presentationml.slide+xml"/>
  <Override PartName="/ppt/slides/slide5744.xml" ContentType="application/vnd.openxmlformats-officedocument.presentationml.slide+xml"/>
  <Override PartName="/ppt/slides/slide5745.xml" ContentType="application/vnd.openxmlformats-officedocument.presentationml.slide+xml"/>
  <Override PartName="/ppt/slides/slide5746.xml" ContentType="application/vnd.openxmlformats-officedocument.presentationml.slide+xml"/>
  <Override PartName="/ppt/slides/slide5747.xml" ContentType="application/vnd.openxmlformats-officedocument.presentationml.slide+xml"/>
  <Override PartName="/ppt/slides/slide5748.xml" ContentType="application/vnd.openxmlformats-officedocument.presentationml.slide+xml"/>
  <Override PartName="/ppt/slides/slide5749.xml" ContentType="application/vnd.openxmlformats-officedocument.presentationml.slide+xml"/>
  <Override PartName="/ppt/slides/slide5750.xml" ContentType="application/vnd.openxmlformats-officedocument.presentationml.slide+xml"/>
  <Override PartName="/ppt/slides/slide5751.xml" ContentType="application/vnd.openxmlformats-officedocument.presentationml.slide+xml"/>
  <Override PartName="/ppt/slides/slide5752.xml" ContentType="application/vnd.openxmlformats-officedocument.presentationml.slide+xml"/>
  <Override PartName="/ppt/slides/slide5753.xml" ContentType="application/vnd.openxmlformats-officedocument.presentationml.slide+xml"/>
  <Override PartName="/ppt/slides/slide5754.xml" ContentType="application/vnd.openxmlformats-officedocument.presentationml.slide+xml"/>
  <Override PartName="/ppt/slides/slide5755.xml" ContentType="application/vnd.openxmlformats-officedocument.presentationml.slide+xml"/>
  <Override PartName="/ppt/slides/slide5756.xml" ContentType="application/vnd.openxmlformats-officedocument.presentationml.slide+xml"/>
  <Override PartName="/ppt/slides/slide5757.xml" ContentType="application/vnd.openxmlformats-officedocument.presentationml.slide+xml"/>
  <Override PartName="/ppt/slides/slide5758.xml" ContentType="application/vnd.openxmlformats-officedocument.presentationml.slide+xml"/>
  <Override PartName="/ppt/slides/slide5759.xml" ContentType="application/vnd.openxmlformats-officedocument.presentationml.slide+xml"/>
  <Override PartName="/ppt/slides/slide5760.xml" ContentType="application/vnd.openxmlformats-officedocument.presentationml.slide+xml"/>
  <Override PartName="/ppt/slides/slide5761.xml" ContentType="application/vnd.openxmlformats-officedocument.presentationml.slide+xml"/>
  <Override PartName="/ppt/slides/slide5762.xml" ContentType="application/vnd.openxmlformats-officedocument.presentationml.slide+xml"/>
  <Override PartName="/ppt/slides/slide5763.xml" ContentType="application/vnd.openxmlformats-officedocument.presentationml.slide+xml"/>
  <Override PartName="/ppt/slides/slide5764.xml" ContentType="application/vnd.openxmlformats-officedocument.presentationml.slide+xml"/>
  <Override PartName="/ppt/slides/slide5765.xml" ContentType="application/vnd.openxmlformats-officedocument.presentationml.slide+xml"/>
  <Override PartName="/ppt/slides/slide5766.xml" ContentType="application/vnd.openxmlformats-officedocument.presentationml.slide+xml"/>
  <Override PartName="/ppt/slides/slide5767.xml" ContentType="application/vnd.openxmlformats-officedocument.presentationml.slide+xml"/>
  <Override PartName="/ppt/slides/slide5768.xml" ContentType="application/vnd.openxmlformats-officedocument.presentationml.slide+xml"/>
  <Override PartName="/ppt/slides/slide5769.xml" ContentType="application/vnd.openxmlformats-officedocument.presentationml.slide+xml"/>
  <Override PartName="/ppt/slides/slide5770.xml" ContentType="application/vnd.openxmlformats-officedocument.presentationml.slide+xml"/>
  <Override PartName="/ppt/slides/slide5771.xml" ContentType="application/vnd.openxmlformats-officedocument.presentationml.slide+xml"/>
  <Override PartName="/ppt/slides/slide5772.xml" ContentType="application/vnd.openxmlformats-officedocument.presentationml.slide+xml"/>
  <Override PartName="/ppt/slides/slide5773.xml" ContentType="application/vnd.openxmlformats-officedocument.presentationml.slide+xml"/>
  <Override PartName="/ppt/slides/slide5774.xml" ContentType="application/vnd.openxmlformats-officedocument.presentationml.slide+xml"/>
  <Override PartName="/ppt/slides/slide5775.xml" ContentType="application/vnd.openxmlformats-officedocument.presentationml.slide+xml"/>
  <Override PartName="/ppt/slides/slide5776.xml" ContentType="application/vnd.openxmlformats-officedocument.presentationml.slide+xml"/>
  <Override PartName="/ppt/slides/slide5777.xml" ContentType="application/vnd.openxmlformats-officedocument.presentationml.slide+xml"/>
  <Override PartName="/ppt/slides/slide5778.xml" ContentType="application/vnd.openxmlformats-officedocument.presentationml.slide+xml"/>
  <Override PartName="/ppt/slides/slide5779.xml" ContentType="application/vnd.openxmlformats-officedocument.presentationml.slide+xml"/>
  <Override PartName="/ppt/slides/slide5780.xml" ContentType="application/vnd.openxmlformats-officedocument.presentationml.slide+xml"/>
  <Override PartName="/ppt/slides/slide5781.xml" ContentType="application/vnd.openxmlformats-officedocument.presentationml.slide+xml"/>
  <Override PartName="/ppt/slides/slide5782.xml" ContentType="application/vnd.openxmlformats-officedocument.presentationml.slide+xml"/>
  <Override PartName="/ppt/slides/slide5783.xml" ContentType="application/vnd.openxmlformats-officedocument.presentationml.slide+xml"/>
  <Override PartName="/ppt/slides/slide5784.xml" ContentType="application/vnd.openxmlformats-officedocument.presentationml.slide+xml"/>
  <Override PartName="/ppt/slides/slide5785.xml" ContentType="application/vnd.openxmlformats-officedocument.presentationml.slide+xml"/>
  <Override PartName="/ppt/slides/slide5786.xml" ContentType="application/vnd.openxmlformats-officedocument.presentationml.slide+xml"/>
  <Override PartName="/ppt/slides/slide5787.xml" ContentType="application/vnd.openxmlformats-officedocument.presentationml.slide+xml"/>
  <Override PartName="/ppt/slides/slide5788.xml" ContentType="application/vnd.openxmlformats-officedocument.presentationml.slide+xml"/>
  <Override PartName="/ppt/slides/slide5789.xml" ContentType="application/vnd.openxmlformats-officedocument.presentationml.slide+xml"/>
  <Override PartName="/ppt/slides/slide5790.xml" ContentType="application/vnd.openxmlformats-officedocument.presentationml.slide+xml"/>
  <Override PartName="/ppt/slides/slide5791.xml" ContentType="application/vnd.openxmlformats-officedocument.presentationml.slide+xml"/>
  <Override PartName="/ppt/slides/slide5792.xml" ContentType="application/vnd.openxmlformats-officedocument.presentationml.slide+xml"/>
  <Override PartName="/ppt/slides/slide5793.xml" ContentType="application/vnd.openxmlformats-officedocument.presentationml.slide+xml"/>
  <Override PartName="/ppt/slides/slide5794.xml" ContentType="application/vnd.openxmlformats-officedocument.presentationml.slide+xml"/>
  <Override PartName="/ppt/slides/slide5795.xml" ContentType="application/vnd.openxmlformats-officedocument.presentationml.slide+xml"/>
  <Override PartName="/ppt/slides/slide5796.xml" ContentType="application/vnd.openxmlformats-officedocument.presentationml.slide+xml"/>
  <Override PartName="/ppt/slides/slide5797.xml" ContentType="application/vnd.openxmlformats-officedocument.presentationml.slide+xml"/>
  <Override PartName="/ppt/slides/slide5798.xml" ContentType="application/vnd.openxmlformats-officedocument.presentationml.slide+xml"/>
  <Override PartName="/ppt/slides/slide5799.xml" ContentType="application/vnd.openxmlformats-officedocument.presentationml.slide+xml"/>
  <Override PartName="/ppt/slides/slide5800.xml" ContentType="application/vnd.openxmlformats-officedocument.presentationml.slide+xml"/>
  <Override PartName="/ppt/slides/slide5801.xml" ContentType="application/vnd.openxmlformats-officedocument.presentationml.slide+xml"/>
  <Override PartName="/ppt/slides/slide5802.xml" ContentType="application/vnd.openxmlformats-officedocument.presentationml.slide+xml"/>
  <Override PartName="/ppt/slides/slide5803.xml" ContentType="application/vnd.openxmlformats-officedocument.presentationml.slide+xml"/>
  <Override PartName="/ppt/slides/slide5804.xml" ContentType="application/vnd.openxmlformats-officedocument.presentationml.slide+xml"/>
  <Override PartName="/ppt/slides/slide5805.xml" ContentType="application/vnd.openxmlformats-officedocument.presentationml.slide+xml"/>
  <Override PartName="/ppt/slides/slide5806.xml" ContentType="application/vnd.openxmlformats-officedocument.presentationml.slide+xml"/>
  <Override PartName="/ppt/slides/slide5807.xml" ContentType="application/vnd.openxmlformats-officedocument.presentationml.slide+xml"/>
  <Override PartName="/ppt/slides/slide5808.xml" ContentType="application/vnd.openxmlformats-officedocument.presentationml.slide+xml"/>
  <Override PartName="/ppt/slides/slide5809.xml" ContentType="application/vnd.openxmlformats-officedocument.presentationml.slide+xml"/>
  <Override PartName="/ppt/slides/slide5810.xml" ContentType="application/vnd.openxmlformats-officedocument.presentationml.slide+xml"/>
  <Override PartName="/ppt/slides/slide5811.xml" ContentType="application/vnd.openxmlformats-officedocument.presentationml.slide+xml"/>
  <Override PartName="/ppt/slides/slide5812.xml" ContentType="application/vnd.openxmlformats-officedocument.presentationml.slide+xml"/>
  <Override PartName="/ppt/slides/slide5813.xml" ContentType="application/vnd.openxmlformats-officedocument.presentationml.slide+xml"/>
  <Override PartName="/ppt/slides/slide5814.xml" ContentType="application/vnd.openxmlformats-officedocument.presentationml.slide+xml"/>
  <Override PartName="/ppt/slides/slide5815.xml" ContentType="application/vnd.openxmlformats-officedocument.presentationml.slide+xml"/>
  <Override PartName="/ppt/slides/slide5816.xml" ContentType="application/vnd.openxmlformats-officedocument.presentationml.slide+xml"/>
  <Override PartName="/ppt/slides/slide5817.xml" ContentType="application/vnd.openxmlformats-officedocument.presentationml.slide+xml"/>
  <Override PartName="/ppt/slides/slide5818.xml" ContentType="application/vnd.openxmlformats-officedocument.presentationml.slide+xml"/>
  <Override PartName="/ppt/slides/slide5819.xml" ContentType="application/vnd.openxmlformats-officedocument.presentationml.slide+xml"/>
  <Override PartName="/ppt/slides/slide5820.xml" ContentType="application/vnd.openxmlformats-officedocument.presentationml.slide+xml"/>
  <Override PartName="/ppt/slides/slide5821.xml" ContentType="application/vnd.openxmlformats-officedocument.presentationml.slide+xml"/>
  <Override PartName="/ppt/slides/slide5822.xml" ContentType="application/vnd.openxmlformats-officedocument.presentationml.slide+xml"/>
  <Override PartName="/ppt/slides/slide5823.xml" ContentType="application/vnd.openxmlformats-officedocument.presentationml.slide+xml"/>
  <Override PartName="/ppt/slides/slide5824.xml" ContentType="application/vnd.openxmlformats-officedocument.presentationml.slide+xml"/>
  <Override PartName="/ppt/slides/slide5825.xml" ContentType="application/vnd.openxmlformats-officedocument.presentationml.slide+xml"/>
  <Override PartName="/ppt/slides/slide5826.xml" ContentType="application/vnd.openxmlformats-officedocument.presentationml.slide+xml"/>
  <Override PartName="/ppt/slides/slide5827.xml" ContentType="application/vnd.openxmlformats-officedocument.presentationml.slide+xml"/>
  <Override PartName="/ppt/slides/slide5828.xml" ContentType="application/vnd.openxmlformats-officedocument.presentationml.slide+xml"/>
  <Override PartName="/ppt/slides/slide5829.xml" ContentType="application/vnd.openxmlformats-officedocument.presentationml.slide+xml"/>
  <Override PartName="/ppt/slides/slide5830.xml" ContentType="application/vnd.openxmlformats-officedocument.presentationml.slide+xml"/>
  <Override PartName="/ppt/slides/slide5831.xml" ContentType="application/vnd.openxmlformats-officedocument.presentationml.slide+xml"/>
  <Override PartName="/ppt/slides/slide5832.xml" ContentType="application/vnd.openxmlformats-officedocument.presentationml.slide+xml"/>
  <Override PartName="/ppt/slides/slide5833.xml" ContentType="application/vnd.openxmlformats-officedocument.presentationml.slide+xml"/>
  <Override PartName="/ppt/slides/slide5834.xml" ContentType="application/vnd.openxmlformats-officedocument.presentationml.slide+xml"/>
  <Override PartName="/ppt/slides/slide5835.xml" ContentType="application/vnd.openxmlformats-officedocument.presentationml.slide+xml"/>
  <Override PartName="/ppt/slides/slide5836.xml" ContentType="application/vnd.openxmlformats-officedocument.presentationml.slide+xml"/>
  <Override PartName="/ppt/slides/slide5837.xml" ContentType="application/vnd.openxmlformats-officedocument.presentationml.slide+xml"/>
  <Override PartName="/ppt/slides/slide5838.xml" ContentType="application/vnd.openxmlformats-officedocument.presentationml.slide+xml"/>
  <Override PartName="/ppt/slides/slide5839.xml" ContentType="application/vnd.openxmlformats-officedocument.presentationml.slide+xml"/>
  <Override PartName="/ppt/slides/slide5840.xml" ContentType="application/vnd.openxmlformats-officedocument.presentationml.slide+xml"/>
  <Override PartName="/ppt/slides/slide5841.xml" ContentType="application/vnd.openxmlformats-officedocument.presentationml.slide+xml"/>
  <Override PartName="/ppt/slides/slide5842.xml" ContentType="application/vnd.openxmlformats-officedocument.presentationml.slide+xml"/>
  <Override PartName="/ppt/slides/slide5843.xml" ContentType="application/vnd.openxmlformats-officedocument.presentationml.slide+xml"/>
  <Override PartName="/ppt/slides/slide5844.xml" ContentType="application/vnd.openxmlformats-officedocument.presentationml.slide+xml"/>
  <Override PartName="/ppt/slides/slide5845.xml" ContentType="application/vnd.openxmlformats-officedocument.presentationml.slide+xml"/>
  <Override PartName="/ppt/slides/slide5846.xml" ContentType="application/vnd.openxmlformats-officedocument.presentationml.slide+xml"/>
  <Override PartName="/ppt/slides/slide5847.xml" ContentType="application/vnd.openxmlformats-officedocument.presentationml.slide+xml"/>
  <Override PartName="/ppt/slides/slide5848.xml" ContentType="application/vnd.openxmlformats-officedocument.presentationml.slide+xml"/>
  <Override PartName="/ppt/slides/slide5849.xml" ContentType="application/vnd.openxmlformats-officedocument.presentationml.slide+xml"/>
  <Override PartName="/ppt/slides/slide5850.xml" ContentType="application/vnd.openxmlformats-officedocument.presentationml.slide+xml"/>
  <Override PartName="/ppt/slides/slide5851.xml" ContentType="application/vnd.openxmlformats-officedocument.presentationml.slide+xml"/>
  <Override PartName="/ppt/slides/slide5852.xml" ContentType="application/vnd.openxmlformats-officedocument.presentationml.slide+xml"/>
  <Override PartName="/ppt/slides/slide5853.xml" ContentType="application/vnd.openxmlformats-officedocument.presentationml.slide+xml"/>
  <Override PartName="/ppt/slides/slide5854.xml" ContentType="application/vnd.openxmlformats-officedocument.presentationml.slide+xml"/>
  <Override PartName="/ppt/slides/slide5855.xml" ContentType="application/vnd.openxmlformats-officedocument.presentationml.slide+xml"/>
  <Override PartName="/ppt/slides/slide5856.xml" ContentType="application/vnd.openxmlformats-officedocument.presentationml.slide+xml"/>
  <Override PartName="/ppt/slides/slide5857.xml" ContentType="application/vnd.openxmlformats-officedocument.presentationml.slide+xml"/>
  <Override PartName="/ppt/slides/slide5858.xml" ContentType="application/vnd.openxmlformats-officedocument.presentationml.slide+xml"/>
  <Override PartName="/ppt/slides/slide5859.xml" ContentType="application/vnd.openxmlformats-officedocument.presentationml.slide+xml"/>
  <Override PartName="/ppt/slides/slide5860.xml" ContentType="application/vnd.openxmlformats-officedocument.presentationml.slide+xml"/>
  <Override PartName="/ppt/slides/slide5861.xml" ContentType="application/vnd.openxmlformats-officedocument.presentationml.slide+xml"/>
  <Override PartName="/ppt/slides/slide5862.xml" ContentType="application/vnd.openxmlformats-officedocument.presentationml.slide+xml"/>
  <Override PartName="/ppt/slides/slide5863.xml" ContentType="application/vnd.openxmlformats-officedocument.presentationml.slide+xml"/>
  <Override PartName="/ppt/slides/slide5864.xml" ContentType="application/vnd.openxmlformats-officedocument.presentationml.slide+xml"/>
  <Override PartName="/ppt/slides/slide5865.xml" ContentType="application/vnd.openxmlformats-officedocument.presentationml.slide+xml"/>
  <Override PartName="/ppt/slides/slide5866.xml" ContentType="application/vnd.openxmlformats-officedocument.presentationml.slide+xml"/>
  <Override PartName="/ppt/slides/slide5867.xml" ContentType="application/vnd.openxmlformats-officedocument.presentationml.slide+xml"/>
  <Override PartName="/ppt/slides/slide5868.xml" ContentType="application/vnd.openxmlformats-officedocument.presentationml.slide+xml"/>
  <Override PartName="/ppt/slides/slide58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ink/ink1.xml" ContentType="application/inkml+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5871"/>
  </p:notesMasterIdLst>
  <p:sldIdLst>
    <p:sldId id="256" r:id="rId2"/>
    <p:sldId id="1102" r:id="rId3"/>
    <p:sldId id="811" r:id="rId4"/>
    <p:sldId id="257" r:id="rId5"/>
    <p:sldId id="1210" r:id="rId6"/>
    <p:sldId id="4827" r:id="rId7"/>
    <p:sldId id="1103" r:id="rId8"/>
    <p:sldId id="6379" r:id="rId9"/>
    <p:sldId id="6382" r:id="rId10"/>
    <p:sldId id="6383" r:id="rId11"/>
    <p:sldId id="1220" r:id="rId12"/>
    <p:sldId id="1371" r:id="rId13"/>
    <p:sldId id="1372" r:id="rId14"/>
    <p:sldId id="1483" r:id="rId15"/>
    <p:sldId id="1484" r:id="rId16"/>
    <p:sldId id="1591" r:id="rId17"/>
    <p:sldId id="1592" r:id="rId18"/>
    <p:sldId id="2245" r:id="rId19"/>
    <p:sldId id="2246" r:id="rId20"/>
    <p:sldId id="2469" r:id="rId21"/>
    <p:sldId id="2470" r:id="rId22"/>
    <p:sldId id="2542" r:id="rId23"/>
    <p:sldId id="2543" r:id="rId24"/>
    <p:sldId id="2630" r:id="rId25"/>
    <p:sldId id="2631" r:id="rId26"/>
    <p:sldId id="2717" r:id="rId27"/>
    <p:sldId id="2718" r:id="rId28"/>
    <p:sldId id="2797" r:id="rId29"/>
    <p:sldId id="2798" r:id="rId30"/>
    <p:sldId id="2833" r:id="rId31"/>
    <p:sldId id="2834" r:id="rId32"/>
    <p:sldId id="1221" r:id="rId33"/>
    <p:sldId id="1222" r:id="rId34"/>
    <p:sldId id="3440" r:id="rId35"/>
    <p:sldId id="3441" r:id="rId36"/>
    <p:sldId id="3548" r:id="rId37"/>
    <p:sldId id="3549" r:id="rId38"/>
    <p:sldId id="3628" r:id="rId39"/>
    <p:sldId id="3629" r:id="rId40"/>
    <p:sldId id="3844" r:id="rId41"/>
    <p:sldId id="3845" r:id="rId42"/>
    <p:sldId id="3904" r:id="rId43"/>
    <p:sldId id="3905" r:id="rId44"/>
    <p:sldId id="3962" r:id="rId45"/>
    <p:sldId id="3963" r:id="rId46"/>
    <p:sldId id="4082" r:id="rId47"/>
    <p:sldId id="4083" r:id="rId48"/>
    <p:sldId id="4326" r:id="rId49"/>
    <p:sldId id="4327" r:id="rId50"/>
    <p:sldId id="4699" r:id="rId51"/>
    <p:sldId id="4700" r:id="rId52"/>
    <p:sldId id="5104" r:id="rId53"/>
    <p:sldId id="5105" r:id="rId54"/>
    <p:sldId id="5227" r:id="rId55"/>
    <p:sldId id="5228" r:id="rId56"/>
    <p:sldId id="5327" r:id="rId57"/>
    <p:sldId id="5328" r:id="rId58"/>
    <p:sldId id="5397" r:id="rId59"/>
    <p:sldId id="5398" r:id="rId60"/>
    <p:sldId id="5790" r:id="rId61"/>
    <p:sldId id="5791" r:id="rId62"/>
    <p:sldId id="6003" r:id="rId63"/>
    <p:sldId id="6004" r:id="rId64"/>
    <p:sldId id="6093" r:id="rId65"/>
    <p:sldId id="6094" r:id="rId66"/>
    <p:sldId id="6329" r:id="rId67"/>
    <p:sldId id="6330" r:id="rId68"/>
    <p:sldId id="6612" r:id="rId69"/>
    <p:sldId id="6613" r:id="rId70"/>
    <p:sldId id="6614" r:id="rId71"/>
    <p:sldId id="6617" r:id="rId72"/>
    <p:sldId id="6618" r:id="rId73"/>
    <p:sldId id="6619" r:id="rId74"/>
    <p:sldId id="6620" r:id="rId75"/>
    <p:sldId id="6621" r:id="rId76"/>
    <p:sldId id="6622" r:id="rId77"/>
    <p:sldId id="6623" r:id="rId78"/>
    <p:sldId id="6624" r:id="rId79"/>
    <p:sldId id="6625" r:id="rId80"/>
    <p:sldId id="6626" r:id="rId81"/>
    <p:sldId id="6627" r:id="rId82"/>
    <p:sldId id="6628" r:id="rId83"/>
    <p:sldId id="6629" r:id="rId84"/>
    <p:sldId id="6630" r:id="rId85"/>
    <p:sldId id="6631" r:id="rId86"/>
    <p:sldId id="6632" r:id="rId87"/>
    <p:sldId id="6633" r:id="rId88"/>
    <p:sldId id="6634" r:id="rId89"/>
    <p:sldId id="6635" r:id="rId90"/>
    <p:sldId id="6636" r:id="rId91"/>
    <p:sldId id="6637" r:id="rId92"/>
    <p:sldId id="6638" r:id="rId93"/>
    <p:sldId id="6639" r:id="rId94"/>
    <p:sldId id="6640" r:id="rId95"/>
    <p:sldId id="7393" r:id="rId96"/>
    <p:sldId id="7394" r:id="rId97"/>
    <p:sldId id="7423" r:id="rId98"/>
    <p:sldId id="7424" r:id="rId99"/>
    <p:sldId id="1223" r:id="rId100"/>
    <p:sldId id="1373" r:id="rId101"/>
    <p:sldId id="1374" r:id="rId102"/>
    <p:sldId id="1400" r:id="rId103"/>
    <p:sldId id="1401" r:id="rId104"/>
    <p:sldId id="1499" r:id="rId105"/>
    <p:sldId id="1500" r:id="rId106"/>
    <p:sldId id="1593" r:id="rId107"/>
    <p:sldId id="1594" r:id="rId108"/>
    <p:sldId id="1770" r:id="rId109"/>
    <p:sldId id="1771" r:id="rId110"/>
    <p:sldId id="1792" r:id="rId111"/>
    <p:sldId id="1793" r:id="rId112"/>
    <p:sldId id="1862" r:id="rId113"/>
    <p:sldId id="1863" r:id="rId114"/>
    <p:sldId id="1969" r:id="rId115"/>
    <p:sldId id="1970" r:id="rId116"/>
    <p:sldId id="1991" r:id="rId117"/>
    <p:sldId id="1992" r:id="rId118"/>
    <p:sldId id="2067" r:id="rId119"/>
    <p:sldId id="2068" r:id="rId120"/>
    <p:sldId id="2131" r:id="rId121"/>
    <p:sldId id="2132" r:id="rId122"/>
    <p:sldId id="2183" r:id="rId123"/>
    <p:sldId id="2184" r:id="rId124"/>
    <p:sldId id="2243" r:id="rId125"/>
    <p:sldId id="2244" r:id="rId126"/>
    <p:sldId id="2369" r:id="rId127"/>
    <p:sldId id="2370" r:id="rId128"/>
    <p:sldId id="2431" r:id="rId129"/>
    <p:sldId id="2432" r:id="rId130"/>
    <p:sldId id="2445" r:id="rId131"/>
    <p:sldId id="2446" r:id="rId132"/>
    <p:sldId id="2516" r:id="rId133"/>
    <p:sldId id="2517" r:id="rId134"/>
    <p:sldId id="2538" r:id="rId135"/>
    <p:sldId id="2539" r:id="rId136"/>
    <p:sldId id="2632" r:id="rId137"/>
    <p:sldId id="2633" r:id="rId138"/>
    <p:sldId id="2763" r:id="rId139"/>
    <p:sldId id="2764" r:id="rId140"/>
    <p:sldId id="2795" r:id="rId141"/>
    <p:sldId id="2796" r:id="rId142"/>
    <p:sldId id="2983" r:id="rId143"/>
    <p:sldId id="2984" r:id="rId144"/>
    <p:sldId id="1224" r:id="rId145"/>
    <p:sldId id="1225" r:id="rId146"/>
    <p:sldId id="3330" r:id="rId147"/>
    <p:sldId id="3331" r:id="rId148"/>
    <p:sldId id="3362" r:id="rId149"/>
    <p:sldId id="3363" r:id="rId150"/>
    <p:sldId id="3370" r:id="rId151"/>
    <p:sldId id="3371" r:id="rId152"/>
    <p:sldId id="3404" r:id="rId153"/>
    <p:sldId id="3405" r:id="rId154"/>
    <p:sldId id="3562" r:id="rId155"/>
    <p:sldId id="3563" r:id="rId156"/>
    <p:sldId id="3630" r:id="rId157"/>
    <p:sldId id="3631" r:id="rId158"/>
    <p:sldId id="3738" r:id="rId159"/>
    <p:sldId id="3739" r:id="rId160"/>
    <p:sldId id="3842" r:id="rId161"/>
    <p:sldId id="3843" r:id="rId162"/>
    <p:sldId id="3886" r:id="rId163"/>
    <p:sldId id="3887" r:id="rId164"/>
    <p:sldId id="3908" r:id="rId165"/>
    <p:sldId id="3909" r:id="rId166"/>
    <p:sldId id="3982" r:id="rId167"/>
    <p:sldId id="3983" r:id="rId168"/>
    <p:sldId id="4014" r:id="rId169"/>
    <p:sldId id="4015" r:id="rId170"/>
    <p:sldId id="4202" r:id="rId171"/>
    <p:sldId id="4203" r:id="rId172"/>
    <p:sldId id="4252" r:id="rId173"/>
    <p:sldId id="4253" r:id="rId174"/>
    <p:sldId id="4302" r:id="rId175"/>
    <p:sldId id="4303" r:id="rId176"/>
    <p:sldId id="4322" r:id="rId177"/>
    <p:sldId id="4323" r:id="rId178"/>
    <p:sldId id="4408" r:id="rId179"/>
    <p:sldId id="4409" r:id="rId180"/>
    <p:sldId id="4446" r:id="rId181"/>
    <p:sldId id="4447" r:id="rId182"/>
    <p:sldId id="4595" r:id="rId183"/>
    <p:sldId id="4596" r:id="rId184"/>
    <p:sldId id="4643" r:id="rId185"/>
    <p:sldId id="4644" r:id="rId186"/>
    <p:sldId id="4705" r:id="rId187"/>
    <p:sldId id="4706" r:id="rId188"/>
    <p:sldId id="4821" r:id="rId189"/>
    <p:sldId id="4822" r:id="rId190"/>
    <p:sldId id="4903" r:id="rId191"/>
    <p:sldId id="4904" r:id="rId192"/>
    <p:sldId id="5012" r:id="rId193"/>
    <p:sldId id="5013" r:id="rId194"/>
    <p:sldId id="5038" r:id="rId195"/>
    <p:sldId id="5039" r:id="rId196"/>
    <p:sldId id="5056" r:id="rId197"/>
    <p:sldId id="5057" r:id="rId198"/>
    <p:sldId id="5072" r:id="rId199"/>
    <p:sldId id="5073" r:id="rId200"/>
    <p:sldId id="5102" r:id="rId201"/>
    <p:sldId id="5103" r:id="rId202"/>
    <p:sldId id="5225" r:id="rId203"/>
    <p:sldId id="5226" r:id="rId204"/>
    <p:sldId id="5251" r:id="rId205"/>
    <p:sldId id="5252" r:id="rId206"/>
    <p:sldId id="5293" r:id="rId207"/>
    <p:sldId id="5294" r:id="rId208"/>
    <p:sldId id="5317" r:id="rId209"/>
    <p:sldId id="5318" r:id="rId210"/>
    <p:sldId id="5495" r:id="rId211"/>
    <p:sldId id="5496" r:id="rId212"/>
    <p:sldId id="5541" r:id="rId213"/>
    <p:sldId id="5542" r:id="rId214"/>
    <p:sldId id="5592" r:id="rId215"/>
    <p:sldId id="5593" r:id="rId216"/>
    <p:sldId id="5632" r:id="rId217"/>
    <p:sldId id="5633" r:id="rId218"/>
    <p:sldId id="5680" r:id="rId219"/>
    <p:sldId id="5681" r:id="rId220"/>
    <p:sldId id="5730" r:id="rId221"/>
    <p:sldId id="5731" r:id="rId222"/>
    <p:sldId id="5766" r:id="rId223"/>
    <p:sldId id="5767" r:id="rId224"/>
    <p:sldId id="5792" r:id="rId225"/>
    <p:sldId id="5793" r:id="rId226"/>
    <p:sldId id="5825" r:id="rId227"/>
    <p:sldId id="5826" r:id="rId228"/>
    <p:sldId id="5847" r:id="rId229"/>
    <p:sldId id="5848" r:id="rId230"/>
    <p:sldId id="5971" r:id="rId231"/>
    <p:sldId id="5972" r:id="rId232"/>
    <p:sldId id="5993" r:id="rId233"/>
    <p:sldId id="5994" r:id="rId234"/>
    <p:sldId id="6005" r:id="rId235"/>
    <p:sldId id="6006" r:id="rId236"/>
    <p:sldId id="6055" r:id="rId237"/>
    <p:sldId id="6056" r:id="rId238"/>
    <p:sldId id="6083" r:id="rId239"/>
    <p:sldId id="6084" r:id="rId240"/>
    <p:sldId id="6095" r:id="rId241"/>
    <p:sldId id="6096" r:id="rId242"/>
    <p:sldId id="6153" r:id="rId243"/>
    <p:sldId id="6154" r:id="rId244"/>
    <p:sldId id="6211" r:id="rId245"/>
    <p:sldId id="6212" r:id="rId246"/>
    <p:sldId id="6247" r:id="rId247"/>
    <p:sldId id="6248" r:id="rId248"/>
    <p:sldId id="6325" r:id="rId249"/>
    <p:sldId id="6326" r:id="rId250"/>
    <p:sldId id="6363" r:id="rId251"/>
    <p:sldId id="6364" r:id="rId252"/>
    <p:sldId id="6664" r:id="rId253"/>
    <p:sldId id="6665" r:id="rId254"/>
    <p:sldId id="6666" r:id="rId255"/>
    <p:sldId id="6667" r:id="rId256"/>
    <p:sldId id="6668" r:id="rId257"/>
    <p:sldId id="6669" r:id="rId258"/>
    <p:sldId id="6670" r:id="rId259"/>
    <p:sldId id="6671" r:id="rId260"/>
    <p:sldId id="6672" r:id="rId261"/>
    <p:sldId id="6673" r:id="rId262"/>
    <p:sldId id="6674" r:id="rId263"/>
    <p:sldId id="6675" r:id="rId264"/>
    <p:sldId id="6676" r:id="rId265"/>
    <p:sldId id="6677" r:id="rId266"/>
    <p:sldId id="6678" r:id="rId267"/>
    <p:sldId id="6679" r:id="rId268"/>
    <p:sldId id="6680" r:id="rId269"/>
    <p:sldId id="6681" r:id="rId270"/>
    <p:sldId id="6682" r:id="rId271"/>
    <p:sldId id="6683" r:id="rId272"/>
    <p:sldId id="6684" r:id="rId273"/>
    <p:sldId id="6685" r:id="rId274"/>
    <p:sldId id="6686" r:id="rId275"/>
    <p:sldId id="6687" r:id="rId276"/>
    <p:sldId id="6688" r:id="rId277"/>
    <p:sldId id="6689" r:id="rId278"/>
    <p:sldId id="6690" r:id="rId279"/>
    <p:sldId id="6691" r:id="rId280"/>
    <p:sldId id="6692" r:id="rId281"/>
    <p:sldId id="6695" r:id="rId282"/>
    <p:sldId id="6696" r:id="rId283"/>
    <p:sldId id="6697" r:id="rId284"/>
    <p:sldId id="6698" r:id="rId285"/>
    <p:sldId id="6699" r:id="rId286"/>
    <p:sldId id="6700" r:id="rId287"/>
    <p:sldId id="6701" r:id="rId288"/>
    <p:sldId id="6702" r:id="rId289"/>
    <p:sldId id="6703" r:id="rId290"/>
    <p:sldId id="6704" r:id="rId291"/>
    <p:sldId id="6705" r:id="rId292"/>
    <p:sldId id="6706" r:id="rId293"/>
    <p:sldId id="6707" r:id="rId294"/>
    <p:sldId id="6708" r:id="rId295"/>
    <p:sldId id="7449" r:id="rId296"/>
    <p:sldId id="7450" r:id="rId297"/>
    <p:sldId id="7478" r:id="rId298"/>
    <p:sldId id="7479" r:id="rId299"/>
    <p:sldId id="1310" r:id="rId300"/>
    <p:sldId id="1311" r:id="rId301"/>
    <p:sldId id="1312" r:id="rId302"/>
    <p:sldId id="1329" r:id="rId303"/>
    <p:sldId id="1330" r:id="rId304"/>
    <p:sldId id="1441" r:id="rId305"/>
    <p:sldId id="1442" r:id="rId306"/>
    <p:sldId id="1432" r:id="rId307"/>
    <p:sldId id="1433" r:id="rId308"/>
    <p:sldId id="1445" r:id="rId309"/>
    <p:sldId id="1446" r:id="rId310"/>
    <p:sldId id="1647" r:id="rId311"/>
    <p:sldId id="1648" r:id="rId312"/>
    <p:sldId id="1683" r:id="rId313"/>
    <p:sldId id="1684" r:id="rId314"/>
    <p:sldId id="1732" r:id="rId315"/>
    <p:sldId id="1733" r:id="rId316"/>
    <p:sldId id="1967" r:id="rId317"/>
    <p:sldId id="1968" r:id="rId318"/>
    <p:sldId id="2127" r:id="rId319"/>
    <p:sldId id="2128" r:id="rId320"/>
    <p:sldId id="2253" r:id="rId321"/>
    <p:sldId id="2254" r:id="rId322"/>
    <p:sldId id="2339" r:id="rId323"/>
    <p:sldId id="2340" r:id="rId324"/>
    <p:sldId id="2387" r:id="rId325"/>
    <p:sldId id="2388" r:id="rId326"/>
    <p:sldId id="2437" r:id="rId327"/>
    <p:sldId id="2438" r:id="rId328"/>
    <p:sldId id="2576" r:id="rId329"/>
    <p:sldId id="2577" r:id="rId330"/>
    <p:sldId id="2624" r:id="rId331"/>
    <p:sldId id="2625" r:id="rId332"/>
    <p:sldId id="2783" r:id="rId333"/>
    <p:sldId id="2784" r:id="rId334"/>
    <p:sldId id="2915" r:id="rId335"/>
    <p:sldId id="2916" r:id="rId336"/>
    <p:sldId id="2993" r:id="rId337"/>
    <p:sldId id="2994" r:id="rId338"/>
    <p:sldId id="3013" r:id="rId339"/>
    <p:sldId id="3014" r:id="rId340"/>
    <p:sldId id="3324" r:id="rId341"/>
    <p:sldId id="3325" r:id="rId342"/>
    <p:sldId id="3342" r:id="rId343"/>
    <p:sldId id="3343" r:id="rId344"/>
    <p:sldId id="3352" r:id="rId345"/>
    <p:sldId id="3353" r:id="rId346"/>
    <p:sldId id="3396" r:id="rId347"/>
    <p:sldId id="3397" r:id="rId348"/>
    <p:sldId id="3496" r:id="rId349"/>
    <p:sldId id="3497" r:id="rId350"/>
    <p:sldId id="3634" r:id="rId351"/>
    <p:sldId id="3635" r:id="rId352"/>
    <p:sldId id="3674" r:id="rId353"/>
    <p:sldId id="3675" r:id="rId354"/>
    <p:sldId id="3746" r:id="rId355"/>
    <p:sldId id="3747" r:id="rId356"/>
    <p:sldId id="3784" r:id="rId357"/>
    <p:sldId id="3785" r:id="rId358"/>
    <p:sldId id="3826" r:id="rId359"/>
    <p:sldId id="3827" r:id="rId360"/>
    <p:sldId id="4030" r:id="rId361"/>
    <p:sldId id="4031" r:id="rId362"/>
    <p:sldId id="4044" r:id="rId363"/>
    <p:sldId id="4045" r:id="rId364"/>
    <p:sldId id="4098" r:id="rId365"/>
    <p:sldId id="4099" r:id="rId366"/>
    <p:sldId id="4176" r:id="rId367"/>
    <p:sldId id="4177" r:id="rId368"/>
    <p:sldId id="4348" r:id="rId369"/>
    <p:sldId id="4349" r:id="rId370"/>
    <p:sldId id="4384" r:id="rId371"/>
    <p:sldId id="4385" r:id="rId372"/>
    <p:sldId id="4573" r:id="rId373"/>
    <p:sldId id="4574" r:id="rId374"/>
    <p:sldId id="4575" r:id="rId375"/>
    <p:sldId id="4576" r:id="rId376"/>
    <p:sldId id="4715" r:id="rId377"/>
    <p:sldId id="4716" r:id="rId378"/>
    <p:sldId id="4850" r:id="rId379"/>
    <p:sldId id="4851" r:id="rId380"/>
    <p:sldId id="4864" r:id="rId381"/>
    <p:sldId id="4865" r:id="rId382"/>
    <p:sldId id="4889" r:id="rId383"/>
    <p:sldId id="4890" r:id="rId384"/>
    <p:sldId id="4937" r:id="rId385"/>
    <p:sldId id="4938" r:id="rId386"/>
    <p:sldId id="4949" r:id="rId387"/>
    <p:sldId id="4950" r:id="rId388"/>
    <p:sldId id="4955" r:id="rId389"/>
    <p:sldId id="4956" r:id="rId390"/>
    <p:sldId id="4986" r:id="rId391"/>
    <p:sldId id="4987" r:id="rId392"/>
    <p:sldId id="5002" r:id="rId393"/>
    <p:sldId id="5003" r:id="rId394"/>
    <p:sldId id="5062" r:id="rId395"/>
    <p:sldId id="5063" r:id="rId396"/>
    <p:sldId id="5163" r:id="rId397"/>
    <p:sldId id="5164" r:id="rId398"/>
    <p:sldId id="5185" r:id="rId399"/>
    <p:sldId id="5186" r:id="rId400"/>
    <p:sldId id="5291" r:id="rId401"/>
    <p:sldId id="5292" r:id="rId402"/>
    <p:sldId id="5383" r:id="rId403"/>
    <p:sldId id="5384" r:id="rId404"/>
    <p:sldId id="5413" r:id="rId405"/>
    <p:sldId id="5414" r:id="rId406"/>
    <p:sldId id="5463" r:id="rId407"/>
    <p:sldId id="5464" r:id="rId408"/>
    <p:sldId id="5481" r:id="rId409"/>
    <p:sldId id="5482" r:id="rId410"/>
    <p:sldId id="5501" r:id="rId411"/>
    <p:sldId id="5502" r:id="rId412"/>
    <p:sldId id="5515" r:id="rId413"/>
    <p:sldId id="5516" r:id="rId414"/>
    <p:sldId id="5527" r:id="rId415"/>
    <p:sldId id="5528" r:id="rId416"/>
    <p:sldId id="5549" r:id="rId417"/>
    <p:sldId id="5550" r:id="rId418"/>
    <p:sldId id="5608" r:id="rId419"/>
    <p:sldId id="5609" r:id="rId420"/>
    <p:sldId id="5660" r:id="rId421"/>
    <p:sldId id="5661" r:id="rId422"/>
    <p:sldId id="5714" r:id="rId423"/>
    <p:sldId id="5715" r:id="rId424"/>
    <p:sldId id="5740" r:id="rId425"/>
    <p:sldId id="5741" r:id="rId426"/>
    <p:sldId id="5802" r:id="rId427"/>
    <p:sldId id="5803" r:id="rId428"/>
    <p:sldId id="5863" r:id="rId429"/>
    <p:sldId id="5864" r:id="rId430"/>
    <p:sldId id="5911" r:id="rId431"/>
    <p:sldId id="5912" r:id="rId432"/>
    <p:sldId id="5919" r:id="rId433"/>
    <p:sldId id="5920" r:id="rId434"/>
    <p:sldId id="6011" r:id="rId435"/>
    <p:sldId id="6012" r:id="rId436"/>
    <p:sldId id="6067" r:id="rId437"/>
    <p:sldId id="6068" r:id="rId438"/>
    <p:sldId id="6233" r:id="rId439"/>
    <p:sldId id="6234" r:id="rId440"/>
    <p:sldId id="6259" r:id="rId441"/>
    <p:sldId id="6260" r:id="rId442"/>
    <p:sldId id="6279" r:id="rId443"/>
    <p:sldId id="6280" r:id="rId444"/>
    <p:sldId id="6641" r:id="rId445"/>
    <p:sldId id="6642" r:id="rId446"/>
    <p:sldId id="6643" r:id="rId447"/>
    <p:sldId id="6644" r:id="rId448"/>
    <p:sldId id="6645" r:id="rId449"/>
    <p:sldId id="6646" r:id="rId450"/>
    <p:sldId id="6647" r:id="rId451"/>
    <p:sldId id="6648" r:id="rId452"/>
    <p:sldId id="6649" r:id="rId453"/>
    <p:sldId id="6650" r:id="rId454"/>
    <p:sldId id="6651" r:id="rId455"/>
    <p:sldId id="6652" r:id="rId456"/>
    <p:sldId id="6653" r:id="rId457"/>
    <p:sldId id="6654" r:id="rId458"/>
    <p:sldId id="6655" r:id="rId459"/>
    <p:sldId id="6660" r:id="rId460"/>
    <p:sldId id="6661" r:id="rId461"/>
    <p:sldId id="6662" r:id="rId462"/>
    <p:sldId id="6663" r:id="rId463"/>
    <p:sldId id="7399" r:id="rId464"/>
    <p:sldId id="7400" r:id="rId465"/>
    <p:sldId id="1395" r:id="rId466"/>
    <p:sldId id="1396" r:id="rId467"/>
    <p:sldId id="1397" r:id="rId468"/>
    <p:sldId id="1515" r:id="rId469"/>
    <p:sldId id="1516" r:id="rId470"/>
    <p:sldId id="1577" r:id="rId471"/>
    <p:sldId id="1578" r:id="rId472"/>
    <p:sldId id="1681" r:id="rId473"/>
    <p:sldId id="1682" r:id="rId474"/>
    <p:sldId id="1802" r:id="rId475"/>
    <p:sldId id="1803" r:id="rId476"/>
    <p:sldId id="2027" r:id="rId477"/>
    <p:sldId id="2028" r:id="rId478"/>
    <p:sldId id="2235" r:id="rId479"/>
    <p:sldId id="2236" r:id="rId480"/>
    <p:sldId id="2343" r:id="rId481"/>
    <p:sldId id="2344" r:id="rId482"/>
    <p:sldId id="2443" r:id="rId483"/>
    <p:sldId id="2444" r:id="rId484"/>
    <p:sldId id="2574" r:id="rId485"/>
    <p:sldId id="2575" r:id="rId486"/>
    <p:sldId id="2801" r:id="rId487"/>
    <p:sldId id="2802" r:id="rId488"/>
    <p:sldId id="2861" r:id="rId489"/>
    <p:sldId id="2862" r:id="rId490"/>
    <p:sldId id="2971" r:id="rId491"/>
    <p:sldId id="2972" r:id="rId492"/>
    <p:sldId id="3354" r:id="rId493"/>
    <p:sldId id="3355" r:id="rId494"/>
    <p:sldId id="3446" r:id="rId495"/>
    <p:sldId id="3447" r:id="rId496"/>
    <p:sldId id="3684" r:id="rId497"/>
    <p:sldId id="3685" r:id="rId498"/>
    <p:sldId id="3824" r:id="rId499"/>
    <p:sldId id="3825" r:id="rId500"/>
    <p:sldId id="4172" r:id="rId501"/>
    <p:sldId id="4173" r:id="rId502"/>
    <p:sldId id="4228" r:id="rId503"/>
    <p:sldId id="4229" r:id="rId504"/>
    <p:sldId id="4418" r:id="rId505"/>
    <p:sldId id="4419" r:id="rId506"/>
    <p:sldId id="4669" r:id="rId507"/>
    <p:sldId id="4670" r:id="rId508"/>
    <p:sldId id="4721" r:id="rId509"/>
    <p:sldId id="4722" r:id="rId510"/>
    <p:sldId id="4895" r:id="rId511"/>
    <p:sldId id="4896" r:id="rId512"/>
    <p:sldId id="5128" r:id="rId513"/>
    <p:sldId id="5129" r:id="rId514"/>
    <p:sldId id="5233" r:id="rId515"/>
    <p:sldId id="5234" r:id="rId516"/>
    <p:sldId id="5341" r:id="rId517"/>
    <p:sldId id="5342" r:id="rId518"/>
    <p:sldId id="5503" r:id="rId519"/>
    <p:sldId id="5504" r:id="rId520"/>
    <p:sldId id="5626" r:id="rId521"/>
    <p:sldId id="5627" r:id="rId522"/>
    <p:sldId id="5981" r:id="rId523"/>
    <p:sldId id="5982" r:id="rId524"/>
    <p:sldId id="6103" r:id="rId525"/>
    <p:sldId id="6104" r:id="rId526"/>
    <p:sldId id="6215" r:id="rId527"/>
    <p:sldId id="6216" r:id="rId528"/>
    <p:sldId id="6343" r:id="rId529"/>
    <p:sldId id="6344" r:id="rId530"/>
    <p:sldId id="6554" r:id="rId531"/>
    <p:sldId id="6555" r:id="rId532"/>
    <p:sldId id="6556" r:id="rId533"/>
    <p:sldId id="1226" r:id="rId534"/>
    <p:sldId id="1609" r:id="rId535"/>
    <p:sldId id="1610" r:id="rId536"/>
    <p:sldId id="1655" r:id="rId537"/>
    <p:sldId id="1656" r:id="rId538"/>
    <p:sldId id="1768" r:id="rId539"/>
    <p:sldId id="1769" r:id="rId540"/>
    <p:sldId id="1826" r:id="rId541"/>
    <p:sldId id="1827" r:id="rId542"/>
    <p:sldId id="2079" r:id="rId543"/>
    <p:sldId id="2080" r:id="rId544"/>
    <p:sldId id="2059" r:id="rId545"/>
    <p:sldId id="2060" r:id="rId546"/>
    <p:sldId id="2359" r:id="rId547"/>
    <p:sldId id="2360" r:id="rId548"/>
    <p:sldId id="2568" r:id="rId549"/>
    <p:sldId id="2569" r:id="rId550"/>
    <p:sldId id="2604" r:id="rId551"/>
    <p:sldId id="2605" r:id="rId552"/>
    <p:sldId id="2807" r:id="rId553"/>
    <p:sldId id="2808" r:id="rId554"/>
    <p:sldId id="2859" r:id="rId555"/>
    <p:sldId id="2860" r:id="rId556"/>
    <p:sldId id="3001" r:id="rId557"/>
    <p:sldId id="3002" r:id="rId558"/>
    <p:sldId id="1227" r:id="rId559"/>
    <p:sldId id="1228" r:id="rId560"/>
    <p:sldId id="3258" r:id="rId561"/>
    <p:sldId id="3259" r:id="rId562"/>
    <p:sldId id="3368" r:id="rId563"/>
    <p:sldId id="3369" r:id="rId564"/>
    <p:sldId id="3604" r:id="rId565"/>
    <p:sldId id="3605" r:id="rId566"/>
    <p:sldId id="3734" r:id="rId567"/>
    <p:sldId id="3735" r:id="rId568"/>
    <p:sldId id="3848" r:id="rId569"/>
    <p:sldId id="3849" r:id="rId570"/>
    <p:sldId id="4088" r:id="rId571"/>
    <p:sldId id="4089" r:id="rId572"/>
    <p:sldId id="4258" r:id="rId573"/>
    <p:sldId id="4259" r:id="rId574"/>
    <p:sldId id="4881" r:id="rId575"/>
    <p:sldId id="4882" r:id="rId576"/>
    <p:sldId id="4978" r:id="rId577"/>
    <p:sldId id="4979" r:id="rId578"/>
    <p:sldId id="5155" r:id="rId579"/>
    <p:sldId id="5156" r:id="rId580"/>
    <p:sldId id="5273" r:id="rId581"/>
    <p:sldId id="5274" r:id="rId582"/>
    <p:sldId id="5401" r:id="rId583"/>
    <p:sldId id="5402" r:id="rId584"/>
    <p:sldId id="5590" r:id="rId585"/>
    <p:sldId id="5591" r:id="rId586"/>
    <p:sldId id="5646" r:id="rId587"/>
    <p:sldId id="5647" r:id="rId588"/>
    <p:sldId id="5706" r:id="rId589"/>
    <p:sldId id="5707" r:id="rId590"/>
    <p:sldId id="5770" r:id="rId591"/>
    <p:sldId id="5771" r:id="rId592"/>
    <p:sldId id="5897" r:id="rId593"/>
    <p:sldId id="5898" r:id="rId594"/>
    <p:sldId id="6013" r:id="rId595"/>
    <p:sldId id="6014" r:id="rId596"/>
    <p:sldId id="6384" r:id="rId597"/>
    <p:sldId id="6385" r:id="rId598"/>
    <p:sldId id="6386" r:id="rId599"/>
    <p:sldId id="6389" r:id="rId600"/>
    <p:sldId id="6390" r:id="rId601"/>
    <p:sldId id="6391" r:id="rId602"/>
    <p:sldId id="6392" r:id="rId603"/>
    <p:sldId id="6393" r:id="rId604"/>
    <p:sldId id="6394" r:id="rId605"/>
    <p:sldId id="7421" r:id="rId606"/>
    <p:sldId id="7422" r:id="rId607"/>
    <p:sldId id="1122" r:id="rId608"/>
    <p:sldId id="1379" r:id="rId609"/>
    <p:sldId id="1380" r:id="rId610"/>
    <p:sldId id="1475" r:id="rId611"/>
    <p:sldId id="1476" r:id="rId612"/>
    <p:sldId id="1531" r:id="rId613"/>
    <p:sldId id="1532" r:id="rId614"/>
    <p:sldId id="1585" r:id="rId615"/>
    <p:sldId id="1586" r:id="rId616"/>
    <p:sldId id="1665" r:id="rId617"/>
    <p:sldId id="1666" r:id="rId618"/>
    <p:sldId id="1764" r:id="rId619"/>
    <p:sldId id="1765" r:id="rId620"/>
    <p:sldId id="1844" r:id="rId621"/>
    <p:sldId id="1845" r:id="rId622"/>
    <p:sldId id="2077" r:id="rId623"/>
    <p:sldId id="2078" r:id="rId624"/>
    <p:sldId id="2111" r:id="rId625"/>
    <p:sldId id="2112" r:id="rId626"/>
    <p:sldId id="2179" r:id="rId627"/>
    <p:sldId id="2180" r:id="rId628"/>
    <p:sldId id="2305" r:id="rId629"/>
    <p:sldId id="2306" r:id="rId630"/>
    <p:sldId id="2351" r:id="rId631"/>
    <p:sldId id="2352" r:id="rId632"/>
    <p:sldId id="2415" r:id="rId633"/>
    <p:sldId id="2416" r:id="rId634"/>
    <p:sldId id="2483" r:id="rId635"/>
    <p:sldId id="2484" r:id="rId636"/>
    <p:sldId id="2502" r:id="rId637"/>
    <p:sldId id="2503" r:id="rId638"/>
    <p:sldId id="2536" r:id="rId639"/>
    <p:sldId id="2537" r:id="rId640"/>
    <p:sldId id="2618" r:id="rId641"/>
    <p:sldId id="2619" r:id="rId642"/>
    <p:sldId id="2701" r:id="rId643"/>
    <p:sldId id="2702" r:id="rId644"/>
    <p:sldId id="2721" r:id="rId645"/>
    <p:sldId id="2722" r:id="rId646"/>
    <p:sldId id="2769" r:id="rId647"/>
    <p:sldId id="2770" r:id="rId648"/>
    <p:sldId id="2837" r:id="rId649"/>
    <p:sldId id="2838" r:id="rId650"/>
    <p:sldId id="2889" r:id="rId651"/>
    <p:sldId id="2890" r:id="rId652"/>
    <p:sldId id="2953" r:id="rId653"/>
    <p:sldId id="2954" r:id="rId654"/>
    <p:sldId id="1126" r:id="rId655"/>
    <p:sldId id="1127" r:id="rId656"/>
    <p:sldId id="1229" r:id="rId657"/>
    <p:sldId id="1230" r:id="rId658"/>
    <p:sldId id="1261" r:id="rId659"/>
    <p:sldId id="1262" r:id="rId660"/>
    <p:sldId id="3320" r:id="rId661"/>
    <p:sldId id="3321" r:id="rId662"/>
    <p:sldId id="3382" r:id="rId663"/>
    <p:sldId id="3383" r:id="rId664"/>
    <p:sldId id="3552" r:id="rId665"/>
    <p:sldId id="3553" r:id="rId666"/>
    <p:sldId id="3598" r:id="rId667"/>
    <p:sldId id="3599" r:id="rId668"/>
    <p:sldId id="3672" r:id="rId669"/>
    <p:sldId id="3673" r:id="rId670"/>
    <p:sldId id="3728" r:id="rId671"/>
    <p:sldId id="3729" r:id="rId672"/>
    <p:sldId id="3898" r:id="rId673"/>
    <p:sldId id="3899" r:id="rId674"/>
    <p:sldId id="3966" r:id="rId675"/>
    <p:sldId id="3967" r:id="rId676"/>
    <p:sldId id="4164" r:id="rId677"/>
    <p:sldId id="4165" r:id="rId678"/>
    <p:sldId id="4224" r:id="rId679"/>
    <p:sldId id="4225" r:id="rId680"/>
    <p:sldId id="4336" r:id="rId681"/>
    <p:sldId id="4337" r:id="rId682"/>
    <p:sldId id="4571" r:id="rId683"/>
    <p:sldId id="4572" r:id="rId684"/>
    <p:sldId id="4761" r:id="rId685"/>
    <p:sldId id="4762" r:id="rId686"/>
    <p:sldId id="4807" r:id="rId687"/>
    <p:sldId id="4808" r:id="rId688"/>
    <p:sldId id="4883" r:id="rId689"/>
    <p:sldId id="4884" r:id="rId690"/>
    <p:sldId id="4931" r:id="rId691"/>
    <p:sldId id="4932" r:id="rId692"/>
    <p:sldId id="4996" r:id="rId693"/>
    <p:sldId id="4997" r:id="rId694"/>
    <p:sldId id="5108" r:id="rId695"/>
    <p:sldId id="5109" r:id="rId696"/>
    <p:sldId id="5217" r:id="rId697"/>
    <p:sldId id="5218" r:id="rId698"/>
    <p:sldId id="5325" r:id="rId699"/>
    <p:sldId id="5326" r:id="rId700"/>
    <p:sldId id="5403" r:id="rId701"/>
    <p:sldId id="5404" r:id="rId702"/>
    <p:sldId id="5618" r:id="rId703"/>
    <p:sldId id="5619" r:id="rId704"/>
    <p:sldId id="5682" r:id="rId705"/>
    <p:sldId id="5683" r:id="rId706"/>
    <p:sldId id="5708" r:id="rId707"/>
    <p:sldId id="5709" r:id="rId708"/>
    <p:sldId id="5772" r:id="rId709"/>
    <p:sldId id="5773" r:id="rId710"/>
    <p:sldId id="5845" r:id="rId711"/>
    <p:sldId id="5846" r:id="rId712"/>
    <p:sldId id="5903" r:id="rId713"/>
    <p:sldId id="5904" r:id="rId714"/>
    <p:sldId id="6149" r:id="rId715"/>
    <p:sldId id="6150" r:id="rId716"/>
    <p:sldId id="6720" r:id="rId717"/>
    <p:sldId id="6721" r:id="rId718"/>
    <p:sldId id="6722" r:id="rId719"/>
    <p:sldId id="6723" r:id="rId720"/>
    <p:sldId id="6724" r:id="rId721"/>
    <p:sldId id="6725" r:id="rId722"/>
    <p:sldId id="6726" r:id="rId723"/>
    <p:sldId id="6727" r:id="rId724"/>
    <p:sldId id="6728" r:id="rId725"/>
    <p:sldId id="6729" r:id="rId726"/>
    <p:sldId id="6730" r:id="rId727"/>
    <p:sldId id="6731" r:id="rId728"/>
    <p:sldId id="6732" r:id="rId729"/>
    <p:sldId id="6733" r:id="rId730"/>
    <p:sldId id="6734" r:id="rId731"/>
    <p:sldId id="6735" r:id="rId732"/>
    <p:sldId id="6736" r:id="rId733"/>
    <p:sldId id="6737" r:id="rId734"/>
    <p:sldId id="6738" r:id="rId735"/>
    <p:sldId id="6739" r:id="rId736"/>
    <p:sldId id="6740" r:id="rId737"/>
    <p:sldId id="6743" r:id="rId738"/>
    <p:sldId id="6744" r:id="rId739"/>
    <p:sldId id="6745" r:id="rId740"/>
    <p:sldId id="6746" r:id="rId741"/>
    <p:sldId id="6747" r:id="rId742"/>
    <p:sldId id="6748" r:id="rId743"/>
    <p:sldId id="6749" r:id="rId744"/>
    <p:sldId id="6750" r:id="rId745"/>
    <p:sldId id="7445" r:id="rId746"/>
    <p:sldId id="7446" r:id="rId747"/>
    <p:sldId id="6709" r:id="rId748"/>
    <p:sldId id="6710" r:id="rId749"/>
    <p:sldId id="6711" r:id="rId750"/>
    <p:sldId id="6714" r:id="rId751"/>
    <p:sldId id="6715" r:id="rId752"/>
    <p:sldId id="6716" r:id="rId753"/>
    <p:sldId id="6717" r:id="rId754"/>
    <p:sldId id="6718" r:id="rId755"/>
    <p:sldId id="6719" r:id="rId756"/>
    <p:sldId id="7480" r:id="rId757"/>
    <p:sldId id="7481" r:id="rId758"/>
    <p:sldId id="1248" r:id="rId759"/>
    <p:sldId id="1317" r:id="rId760"/>
    <p:sldId id="1318" r:id="rId761"/>
    <p:sldId id="2049" r:id="rId762"/>
    <p:sldId id="2050" r:id="rId763"/>
    <p:sldId id="1547" r:id="rId764"/>
    <p:sldId id="1548" r:id="rId765"/>
    <p:sldId id="2051" r:id="rId766"/>
    <p:sldId id="2052" r:id="rId767"/>
    <p:sldId id="2053" r:id="rId768"/>
    <p:sldId id="2054" r:id="rId769"/>
    <p:sldId id="1955" r:id="rId770"/>
    <p:sldId id="1956" r:id="rId771"/>
    <p:sldId id="2089" r:id="rId772"/>
    <p:sldId id="2090" r:id="rId773"/>
    <p:sldId id="2185" r:id="rId774"/>
    <p:sldId id="2186" r:id="rId775"/>
    <p:sldId id="2231" r:id="rId776"/>
    <p:sldId id="2232" r:id="rId777"/>
    <p:sldId id="2307" r:id="rId778"/>
    <p:sldId id="2308" r:id="rId779"/>
    <p:sldId id="2389" r:id="rId780"/>
    <p:sldId id="2390" r:id="rId781"/>
    <p:sldId id="2485" r:id="rId782"/>
    <p:sldId id="2486" r:id="rId783"/>
    <p:sldId id="2723" r:id="rId784"/>
    <p:sldId id="2724" r:id="rId785"/>
    <p:sldId id="2785" r:id="rId786"/>
    <p:sldId id="2786" r:id="rId787"/>
    <p:sldId id="2855" r:id="rId788"/>
    <p:sldId id="2856" r:id="rId789"/>
    <p:sldId id="2917" r:id="rId790"/>
    <p:sldId id="2918" r:id="rId791"/>
    <p:sldId id="3007" r:id="rId792"/>
    <p:sldId id="3008" r:id="rId793"/>
    <p:sldId id="1249" r:id="rId794"/>
    <p:sldId id="1250" r:id="rId795"/>
    <p:sldId id="3336" r:id="rId796"/>
    <p:sldId id="3337" r:id="rId797"/>
    <p:sldId id="3376" r:id="rId798"/>
    <p:sldId id="3377" r:id="rId799"/>
    <p:sldId id="3486" r:id="rId800"/>
    <p:sldId id="3487" r:id="rId801"/>
    <p:sldId id="3558" r:id="rId802"/>
    <p:sldId id="3559" r:id="rId803"/>
    <p:sldId id="3636" r:id="rId804"/>
    <p:sldId id="3637" r:id="rId805"/>
    <p:sldId id="3680" r:id="rId806"/>
    <p:sldId id="3681" r:id="rId807"/>
    <p:sldId id="3794" r:id="rId808"/>
    <p:sldId id="3795" r:id="rId809"/>
    <p:sldId id="3854" r:id="rId810"/>
    <p:sldId id="3855" r:id="rId811"/>
    <p:sldId id="3984" r:id="rId812"/>
    <p:sldId id="3985" r:id="rId813"/>
    <p:sldId id="4028" r:id="rId814"/>
    <p:sldId id="4029" r:id="rId815"/>
    <p:sldId id="4096" r:id="rId816"/>
    <p:sldId id="4097" r:id="rId817"/>
    <p:sldId id="4188" r:id="rId818"/>
    <p:sldId id="4189" r:id="rId819"/>
    <p:sldId id="4765" r:id="rId820"/>
    <p:sldId id="4766" r:id="rId821"/>
    <p:sldId id="4866" r:id="rId822"/>
    <p:sldId id="4867" r:id="rId823"/>
    <p:sldId id="4877" r:id="rId824"/>
    <p:sldId id="4878" r:id="rId825"/>
    <p:sldId id="4939" r:id="rId826"/>
    <p:sldId id="4940" r:id="rId827"/>
    <p:sldId id="4994" r:id="rId828"/>
    <p:sldId id="4995" r:id="rId829"/>
    <p:sldId id="5058" r:id="rId830"/>
    <p:sldId id="5059" r:id="rId831"/>
    <p:sldId id="5171" r:id="rId832"/>
    <p:sldId id="5172" r:id="rId833"/>
    <p:sldId id="5281" r:id="rId834"/>
    <p:sldId id="5282" r:id="rId835"/>
    <p:sldId id="5405" r:id="rId836"/>
    <p:sldId id="5406" r:id="rId837"/>
    <p:sldId id="5415" r:id="rId838"/>
    <p:sldId id="5416" r:id="rId839"/>
    <p:sldId id="5594" r:id="rId840"/>
    <p:sldId id="5595" r:id="rId841"/>
    <p:sldId id="5710" r:id="rId842"/>
    <p:sldId id="5711" r:id="rId843"/>
    <p:sldId id="5804" r:id="rId844"/>
    <p:sldId id="5805" r:id="rId845"/>
    <p:sldId id="5853" r:id="rId846"/>
    <p:sldId id="5854" r:id="rId847"/>
    <p:sldId id="5905" r:id="rId848"/>
    <p:sldId id="5906" r:id="rId849"/>
    <p:sldId id="6079" r:id="rId850"/>
    <p:sldId id="6080" r:id="rId851"/>
    <p:sldId id="6157" r:id="rId852"/>
    <p:sldId id="6158" r:id="rId853"/>
    <p:sldId id="6285" r:id="rId854"/>
    <p:sldId id="6286" r:id="rId855"/>
    <p:sldId id="6331" r:id="rId856"/>
    <p:sldId id="6332" r:id="rId857"/>
    <p:sldId id="6751" r:id="rId858"/>
    <p:sldId id="6752" r:id="rId859"/>
    <p:sldId id="6753" r:id="rId860"/>
    <p:sldId id="6754" r:id="rId861"/>
    <p:sldId id="6755" r:id="rId862"/>
    <p:sldId id="6756" r:id="rId863"/>
    <p:sldId id="6757" r:id="rId864"/>
    <p:sldId id="6758" r:id="rId865"/>
    <p:sldId id="6759" r:id="rId866"/>
    <p:sldId id="6760" r:id="rId867"/>
    <p:sldId id="6761" r:id="rId868"/>
    <p:sldId id="6762" r:id="rId869"/>
    <p:sldId id="6763" r:id="rId870"/>
    <p:sldId id="6764" r:id="rId871"/>
    <p:sldId id="6765" r:id="rId872"/>
    <p:sldId id="6766" r:id="rId873"/>
    <p:sldId id="6767" r:id="rId874"/>
    <p:sldId id="6768" r:id="rId875"/>
    <p:sldId id="6769" r:id="rId876"/>
    <p:sldId id="6770" r:id="rId877"/>
    <p:sldId id="6771" r:id="rId878"/>
    <p:sldId id="6772" r:id="rId879"/>
    <p:sldId id="6773" r:id="rId880"/>
    <p:sldId id="6778" r:id="rId881"/>
    <p:sldId id="6779" r:id="rId882"/>
    <p:sldId id="6780" r:id="rId883"/>
    <p:sldId id="6781" r:id="rId884"/>
    <p:sldId id="6782" r:id="rId885"/>
    <p:sldId id="6783" r:id="rId886"/>
    <p:sldId id="6784" r:id="rId887"/>
    <p:sldId id="6785" r:id="rId888"/>
    <p:sldId id="6786" r:id="rId889"/>
    <p:sldId id="6787" r:id="rId890"/>
    <p:sldId id="6788" r:id="rId891"/>
    <p:sldId id="6789" r:id="rId892"/>
    <p:sldId id="6790" r:id="rId893"/>
    <p:sldId id="6791" r:id="rId894"/>
    <p:sldId id="6792" r:id="rId895"/>
    <p:sldId id="6793" r:id="rId896"/>
    <p:sldId id="7431" r:id="rId897"/>
    <p:sldId id="7432" r:id="rId898"/>
    <p:sldId id="1417" r:id="rId899"/>
    <p:sldId id="1418" r:id="rId900"/>
    <p:sldId id="1419" r:id="rId901"/>
    <p:sldId id="1489" r:id="rId902"/>
    <p:sldId id="1490" r:id="rId903"/>
    <p:sldId id="1997" r:id="rId904"/>
    <p:sldId id="1998" r:id="rId905"/>
    <p:sldId id="2303" r:id="rId906"/>
    <p:sldId id="2304" r:id="rId907"/>
    <p:sldId id="4262" r:id="rId908"/>
    <p:sldId id="4263" r:id="rId909"/>
    <p:sldId id="4629" r:id="rId910"/>
    <p:sldId id="4630" r:id="rId911"/>
    <p:sldId id="4685" r:id="rId912"/>
    <p:sldId id="4686" r:id="rId913"/>
    <p:sldId id="5215" r:id="rId914"/>
    <p:sldId id="5216" r:id="rId915"/>
    <p:sldId id="6408" r:id="rId916"/>
    <p:sldId id="6409" r:id="rId917"/>
    <p:sldId id="6410" r:id="rId918"/>
    <p:sldId id="6413" r:id="rId919"/>
    <p:sldId id="6414" r:id="rId920"/>
    <p:sldId id="6415" r:id="rId921"/>
    <p:sldId id="6416" r:id="rId922"/>
    <p:sldId id="6417" r:id="rId923"/>
    <p:sldId id="6418" r:id="rId924"/>
    <p:sldId id="6419" r:id="rId925"/>
    <p:sldId id="6420" r:id="rId926"/>
    <p:sldId id="7496" r:id="rId927"/>
    <p:sldId id="7497" r:id="rId928"/>
    <p:sldId id="1152" r:id="rId929"/>
    <p:sldId id="1367" r:id="rId930"/>
    <p:sldId id="1368" r:id="rId931"/>
    <p:sldId id="1467" r:id="rId932"/>
    <p:sldId id="1468" r:id="rId933"/>
    <p:sldId id="1507" r:id="rId934"/>
    <p:sldId id="1508" r:id="rId935"/>
    <p:sldId id="1553" r:id="rId936"/>
    <p:sldId id="1554" r:id="rId937"/>
    <p:sldId id="1659" r:id="rId938"/>
    <p:sldId id="1660" r:id="rId939"/>
    <p:sldId id="1814" r:id="rId940"/>
    <p:sldId id="1815" r:id="rId941"/>
    <p:sldId id="1995" r:id="rId942"/>
    <p:sldId id="1996" r:id="rId943"/>
    <p:sldId id="2093" r:id="rId944"/>
    <p:sldId id="2094" r:id="rId945"/>
    <p:sldId id="2189" r:id="rId946"/>
    <p:sldId id="2190" r:id="rId947"/>
    <p:sldId id="2273" r:id="rId948"/>
    <p:sldId id="2274" r:id="rId949"/>
    <p:sldId id="2301" r:id="rId950"/>
    <p:sldId id="2302" r:id="rId951"/>
    <p:sldId id="2566" r:id="rId952"/>
    <p:sldId id="2567" r:id="rId953"/>
    <p:sldId id="2727" r:id="rId954"/>
    <p:sldId id="2728" r:id="rId955"/>
    <p:sldId id="2809" r:id="rId956"/>
    <p:sldId id="2810" r:id="rId957"/>
    <p:sldId id="2979" r:id="rId958"/>
    <p:sldId id="2980" r:id="rId959"/>
    <p:sldId id="2999" r:id="rId960"/>
    <p:sldId id="3000" r:id="rId961"/>
    <p:sldId id="1173" r:id="rId962"/>
    <p:sldId id="1174" r:id="rId963"/>
    <p:sldId id="1208" r:id="rId964"/>
    <p:sldId id="1209" r:id="rId965"/>
    <p:sldId id="1259" r:id="rId966"/>
    <p:sldId id="1260" r:id="rId967"/>
    <p:sldId id="3280" r:id="rId968"/>
    <p:sldId id="3281" r:id="rId969"/>
    <p:sldId id="3438" r:id="rId970"/>
    <p:sldId id="3439" r:id="rId971"/>
    <p:sldId id="3500" r:id="rId972"/>
    <p:sldId id="3501" r:id="rId973"/>
    <p:sldId id="3658" r:id="rId974"/>
    <p:sldId id="3659" r:id="rId975"/>
    <p:sldId id="3754" r:id="rId976"/>
    <p:sldId id="3755" r:id="rId977"/>
    <p:sldId id="3880" r:id="rId978"/>
    <p:sldId id="3881" r:id="rId979"/>
    <p:sldId id="3998" r:id="rId980"/>
    <p:sldId id="3999" r:id="rId981"/>
    <p:sldId id="4126" r:id="rId982"/>
    <p:sldId id="4127" r:id="rId983"/>
    <p:sldId id="4286" r:id="rId984"/>
    <p:sldId id="4287" r:id="rId985"/>
    <p:sldId id="4410" r:id="rId986"/>
    <p:sldId id="4411" r:id="rId987"/>
    <p:sldId id="4653" r:id="rId988"/>
    <p:sldId id="4654" r:id="rId989"/>
    <p:sldId id="4817" r:id="rId990"/>
    <p:sldId id="4818" r:id="rId991"/>
    <p:sldId id="4943" r:id="rId992"/>
    <p:sldId id="4944" r:id="rId993"/>
    <p:sldId id="5138" r:id="rId994"/>
    <p:sldId id="5139" r:id="rId995"/>
    <p:sldId id="5201" r:id="rId996"/>
    <p:sldId id="5202" r:id="rId997"/>
    <p:sldId id="5295" r:id="rId998"/>
    <p:sldId id="5296" r:id="rId999"/>
    <p:sldId id="5385" r:id="rId1000"/>
    <p:sldId id="5386" r:id="rId1001"/>
    <p:sldId id="5437" r:id="rId1002"/>
    <p:sldId id="5438" r:id="rId1003"/>
    <p:sldId id="5553" r:id="rId1004"/>
    <p:sldId id="5554" r:id="rId1005"/>
    <p:sldId id="5684" r:id="rId1006"/>
    <p:sldId id="5685" r:id="rId1007"/>
    <p:sldId id="5813" r:id="rId1008"/>
    <p:sldId id="5814" r:id="rId1009"/>
    <p:sldId id="5933" r:id="rId1010"/>
    <p:sldId id="5934" r:id="rId1011"/>
    <p:sldId id="6345" r:id="rId1012"/>
    <p:sldId id="6346" r:id="rId1013"/>
    <p:sldId id="6395" r:id="rId1014"/>
    <p:sldId id="6396" r:id="rId1015"/>
    <p:sldId id="6397" r:id="rId1016"/>
    <p:sldId id="6398" r:id="rId1017"/>
    <p:sldId id="6399" r:id="rId1018"/>
    <p:sldId id="6400" r:id="rId1019"/>
    <p:sldId id="6401" r:id="rId1020"/>
    <p:sldId id="6402" r:id="rId1021"/>
    <p:sldId id="6403" r:id="rId1022"/>
    <p:sldId id="6404" r:id="rId1023"/>
    <p:sldId id="6405" r:id="rId1024"/>
    <p:sldId id="6406" r:id="rId1025"/>
    <p:sldId id="6407" r:id="rId1026"/>
    <p:sldId id="2660" r:id="rId1027"/>
    <p:sldId id="2661" r:id="rId1028"/>
    <p:sldId id="2662" r:id="rId1029"/>
    <p:sldId id="4394" r:id="rId1030"/>
    <p:sldId id="4395" r:id="rId1031"/>
    <p:sldId id="2671" r:id="rId1032"/>
    <p:sldId id="2672" r:id="rId1033"/>
    <p:sldId id="4825" r:id="rId1034"/>
    <p:sldId id="4826" r:id="rId1035"/>
    <p:sldId id="2675" r:id="rId1036"/>
    <p:sldId id="2676" r:id="rId1037"/>
    <p:sldId id="2677" r:id="rId1038"/>
    <p:sldId id="2678" r:id="rId1039"/>
    <p:sldId id="4396" r:id="rId1040"/>
    <p:sldId id="4397" r:id="rId1041"/>
    <p:sldId id="4398" r:id="rId1042"/>
    <p:sldId id="4399" r:id="rId1043"/>
    <p:sldId id="2691" r:id="rId1044"/>
    <p:sldId id="2692" r:id="rId1045"/>
    <p:sldId id="2707" r:id="rId1046"/>
    <p:sldId id="2708" r:id="rId1047"/>
    <p:sldId id="2903" r:id="rId1048"/>
    <p:sldId id="2904" r:id="rId1049"/>
    <p:sldId id="2693" r:id="rId1050"/>
    <p:sldId id="2694" r:id="rId1051"/>
    <p:sldId id="3268" r:id="rId1052"/>
    <p:sldId id="3269" r:id="rId1053"/>
    <p:sldId id="3286" r:id="rId1054"/>
    <p:sldId id="3287" r:id="rId1055"/>
    <p:sldId id="3474" r:id="rId1056"/>
    <p:sldId id="3475" r:id="rId1057"/>
    <p:sldId id="3606" r:id="rId1058"/>
    <p:sldId id="3607" r:id="rId1059"/>
    <p:sldId id="3798" r:id="rId1060"/>
    <p:sldId id="3799" r:id="rId1061"/>
    <p:sldId id="3928" r:id="rId1062"/>
    <p:sldId id="3929" r:id="rId1063"/>
    <p:sldId id="4116" r:id="rId1064"/>
    <p:sldId id="4117" r:id="rId1065"/>
    <p:sldId id="4278" r:id="rId1066"/>
    <p:sldId id="4279" r:id="rId1067"/>
    <p:sldId id="4400" r:id="rId1068"/>
    <p:sldId id="4401" r:id="rId1069"/>
    <p:sldId id="4442" r:id="rId1070"/>
    <p:sldId id="4443" r:id="rId1071"/>
    <p:sldId id="4623" r:id="rId1072"/>
    <p:sldId id="4624" r:id="rId1073"/>
    <p:sldId id="4755" r:id="rId1074"/>
    <p:sldId id="4756" r:id="rId1075"/>
    <p:sldId id="4795" r:id="rId1076"/>
    <p:sldId id="4796" r:id="rId1077"/>
    <p:sldId id="4823" r:id="rId1078"/>
    <p:sldId id="4824" r:id="rId1079"/>
    <p:sldId id="4959" r:id="rId1080"/>
    <p:sldId id="4960" r:id="rId1081"/>
    <p:sldId id="4970" r:id="rId1082"/>
    <p:sldId id="4971" r:id="rId1083"/>
    <p:sldId id="5157" r:id="rId1084"/>
    <p:sldId id="5158" r:id="rId1085"/>
    <p:sldId id="5465" r:id="rId1086"/>
    <p:sldId id="5466" r:id="rId1087"/>
    <p:sldId id="5598" r:id="rId1088"/>
    <p:sldId id="5599" r:id="rId1089"/>
    <p:sldId id="5718" r:id="rId1090"/>
    <p:sldId id="5719" r:id="rId1091"/>
    <p:sldId id="5720" r:id="rId1092"/>
    <p:sldId id="5721" r:id="rId1093"/>
    <p:sldId id="5917" r:id="rId1094"/>
    <p:sldId id="5918" r:id="rId1095"/>
    <p:sldId id="5949" r:id="rId1096"/>
    <p:sldId id="5950" r:id="rId1097"/>
    <p:sldId id="6033" r:id="rId1098"/>
    <p:sldId id="6034" r:id="rId1099"/>
    <p:sldId id="6059" r:id="rId1100"/>
    <p:sldId id="6060" r:id="rId1101"/>
    <p:sldId id="6145" r:id="rId1102"/>
    <p:sldId id="6146" r:id="rId1103"/>
    <p:sldId id="6213" r:id="rId1104"/>
    <p:sldId id="6214" r:id="rId1105"/>
    <p:sldId id="6243" r:id="rId1106"/>
    <p:sldId id="6244" r:id="rId1107"/>
    <p:sldId id="6249" r:id="rId1108"/>
    <p:sldId id="6250" r:id="rId1109"/>
    <p:sldId id="6267" r:id="rId1110"/>
    <p:sldId id="6268" r:id="rId1111"/>
    <p:sldId id="6514" r:id="rId1112"/>
    <p:sldId id="6515" r:id="rId1113"/>
    <p:sldId id="6516" r:id="rId1114"/>
    <p:sldId id="6517" r:id="rId1115"/>
    <p:sldId id="6518" r:id="rId1116"/>
    <p:sldId id="6519" r:id="rId1117"/>
    <p:sldId id="6520" r:id="rId1118"/>
    <p:sldId id="6521" r:id="rId1119"/>
    <p:sldId id="6522" r:id="rId1120"/>
    <p:sldId id="6523" r:id="rId1121"/>
    <p:sldId id="6524" r:id="rId1122"/>
    <p:sldId id="6525" r:id="rId1123"/>
    <p:sldId id="6526" r:id="rId1124"/>
    <p:sldId id="6527" r:id="rId1125"/>
    <p:sldId id="6528" r:id="rId1126"/>
    <p:sldId id="6529" r:id="rId1127"/>
    <p:sldId id="6530" r:id="rId1128"/>
    <p:sldId id="6531" r:id="rId1129"/>
    <p:sldId id="6532" r:id="rId1130"/>
    <p:sldId id="6533" r:id="rId1131"/>
    <p:sldId id="6534" r:id="rId1132"/>
    <p:sldId id="7447" r:id="rId1133"/>
    <p:sldId id="7448" r:id="rId1134"/>
    <p:sldId id="6535" r:id="rId1135"/>
    <p:sldId id="6536" r:id="rId1136"/>
    <p:sldId id="6537" r:id="rId1137"/>
    <p:sldId id="6540" r:id="rId1138"/>
    <p:sldId id="6541" r:id="rId1139"/>
    <p:sldId id="6542" r:id="rId1140"/>
    <p:sldId id="6543" r:id="rId1141"/>
    <p:sldId id="6544" r:id="rId1142"/>
    <p:sldId id="6545" r:id="rId1143"/>
    <p:sldId id="6546" r:id="rId1144"/>
    <p:sldId id="6547" r:id="rId1145"/>
    <p:sldId id="6548" r:id="rId1146"/>
    <p:sldId id="6549" r:id="rId1147"/>
    <p:sldId id="6550" r:id="rId1148"/>
    <p:sldId id="6551" r:id="rId1149"/>
    <p:sldId id="6552" r:id="rId1150"/>
    <p:sldId id="6553" r:id="rId1151"/>
    <p:sldId id="7476" r:id="rId1152"/>
    <p:sldId id="7477" r:id="rId1153"/>
    <p:sldId id="7508" r:id="rId1154"/>
    <p:sldId id="7509" r:id="rId1155"/>
    <p:sldId id="1205" r:id="rId1156"/>
    <p:sldId id="1331" r:id="rId1157"/>
    <p:sldId id="1332" r:id="rId1158"/>
    <p:sldId id="1406" r:id="rId1159"/>
    <p:sldId id="1407" r:id="rId1160"/>
    <p:sldId id="1501" r:id="rId1161"/>
    <p:sldId id="1502" r:id="rId1162"/>
    <p:sldId id="1617" r:id="rId1163"/>
    <p:sldId id="1618" r:id="rId1164"/>
    <p:sldId id="1691" r:id="rId1165"/>
    <p:sldId id="1692" r:id="rId1166"/>
    <p:sldId id="1870" r:id="rId1167"/>
    <p:sldId id="1871" r:id="rId1168"/>
    <p:sldId id="1977" r:id="rId1169"/>
    <p:sldId id="1978" r:id="rId1170"/>
    <p:sldId id="2013" r:id="rId1171"/>
    <p:sldId id="2014" r:id="rId1172"/>
    <p:sldId id="2105" r:id="rId1173"/>
    <p:sldId id="2106" r:id="rId1174"/>
    <p:sldId id="2119" r:id="rId1175"/>
    <p:sldId id="2120" r:id="rId1176"/>
    <p:sldId id="2197" r:id="rId1177"/>
    <p:sldId id="2198" r:id="rId1178"/>
    <p:sldId id="2375" r:id="rId1179"/>
    <p:sldId id="2376" r:id="rId1180"/>
    <p:sldId id="2510" r:id="rId1181"/>
    <p:sldId id="2511" r:id="rId1182"/>
    <p:sldId id="2560" r:id="rId1183"/>
    <p:sldId id="2561" r:id="rId1184"/>
    <p:sldId id="2735" r:id="rId1185"/>
    <p:sldId id="2736" r:id="rId1186"/>
    <p:sldId id="2824" r:id="rId1187"/>
    <p:sldId id="2825" r:id="rId1188"/>
    <p:sldId id="2826" r:id="rId1189"/>
    <p:sldId id="2887" r:id="rId1190"/>
    <p:sldId id="2888" r:id="rId1191"/>
    <p:sldId id="2921" r:id="rId1192"/>
    <p:sldId id="2922" r:id="rId1193"/>
    <p:sldId id="2967" r:id="rId1194"/>
    <p:sldId id="2968" r:id="rId1195"/>
    <p:sldId id="3031" r:id="rId1196"/>
    <p:sldId id="3032" r:id="rId1197"/>
    <p:sldId id="1206" r:id="rId1198"/>
    <p:sldId id="1207" r:id="rId1199"/>
    <p:sldId id="3344" r:id="rId1200"/>
    <p:sldId id="3345" r:id="rId1201"/>
    <p:sldId id="3416" r:id="rId1202"/>
    <p:sldId id="3417" r:id="rId1203"/>
    <p:sldId id="3430" r:id="rId1204"/>
    <p:sldId id="3431" r:id="rId1205"/>
    <p:sldId id="3482" r:id="rId1206"/>
    <p:sldId id="3483" r:id="rId1207"/>
    <p:sldId id="3586" r:id="rId1208"/>
    <p:sldId id="3587" r:id="rId1209"/>
    <p:sldId id="3776" r:id="rId1210"/>
    <p:sldId id="3777" r:id="rId1211"/>
    <p:sldId id="3808" r:id="rId1212"/>
    <p:sldId id="3809" r:id="rId1213"/>
    <p:sldId id="3952" r:id="rId1214"/>
    <p:sldId id="3953" r:id="rId1215"/>
    <p:sldId id="3992" r:id="rId1216"/>
    <p:sldId id="3993" r:id="rId1217"/>
    <p:sldId id="4072" r:id="rId1218"/>
    <p:sldId id="4073" r:id="rId1219"/>
    <p:sldId id="4180" r:id="rId1220"/>
    <p:sldId id="4181" r:id="rId1221"/>
    <p:sldId id="4236" r:id="rId1222"/>
    <p:sldId id="4237" r:id="rId1223"/>
    <p:sldId id="4352" r:id="rId1224"/>
    <p:sldId id="4353" r:id="rId1225"/>
    <p:sldId id="4615" r:id="rId1226"/>
    <p:sldId id="4616" r:id="rId1227"/>
    <p:sldId id="4627" r:id="rId1228"/>
    <p:sldId id="4628" r:id="rId1229"/>
    <p:sldId id="4671" r:id="rId1230"/>
    <p:sldId id="4672" r:id="rId1231"/>
    <p:sldId id="4713" r:id="rId1232"/>
    <p:sldId id="4714" r:id="rId1233"/>
    <p:sldId id="4799" r:id="rId1234"/>
    <p:sldId id="4800" r:id="rId1235"/>
    <p:sldId id="4834" r:id="rId1236"/>
    <p:sldId id="4835" r:id="rId1237"/>
    <p:sldId id="4968" r:id="rId1238"/>
    <p:sldId id="4969" r:id="rId1239"/>
    <p:sldId id="5000" r:id="rId1240"/>
    <p:sldId id="5001" r:id="rId1241"/>
    <p:sldId id="5068" r:id="rId1242"/>
    <p:sldId id="5069" r:id="rId1243"/>
    <p:sldId id="5150" r:id="rId1244"/>
    <p:sldId id="5151" r:id="rId1245"/>
    <p:sldId id="5183" r:id="rId1246"/>
    <p:sldId id="5184" r:id="rId1247"/>
    <p:sldId id="5351" r:id="rId1248"/>
    <p:sldId id="5352" r:id="rId1249"/>
    <p:sldId id="5381" r:id="rId1250"/>
    <p:sldId id="5382" r:id="rId1251"/>
    <p:sldId id="5445" r:id="rId1252"/>
    <p:sldId id="5446" r:id="rId1253"/>
    <p:sldId id="5477" r:id="rId1254"/>
    <p:sldId id="5478" r:id="rId1255"/>
    <p:sldId id="5537" r:id="rId1256"/>
    <p:sldId id="5538" r:id="rId1257"/>
    <p:sldId id="5668" r:id="rId1258"/>
    <p:sldId id="5669" r:id="rId1259"/>
    <p:sldId id="5817" r:id="rId1260"/>
    <p:sldId id="5818" r:id="rId1261"/>
    <p:sldId id="5857" r:id="rId1262"/>
    <p:sldId id="5858" r:id="rId1263"/>
    <p:sldId id="5999" r:id="rId1264"/>
    <p:sldId id="6000" r:id="rId1265"/>
    <p:sldId id="6039" r:id="rId1266"/>
    <p:sldId id="6040" r:id="rId1267"/>
    <p:sldId id="6167" r:id="rId1268"/>
    <p:sldId id="6168" r:id="rId1269"/>
    <p:sldId id="6299" r:id="rId1270"/>
    <p:sldId id="6300" r:id="rId1271"/>
    <p:sldId id="6321" r:id="rId1272"/>
    <p:sldId id="6322" r:id="rId1273"/>
    <p:sldId id="6485" r:id="rId1274"/>
    <p:sldId id="6486" r:id="rId1275"/>
    <p:sldId id="6487" r:id="rId1276"/>
    <p:sldId id="6488" r:id="rId1277"/>
    <p:sldId id="6489" r:id="rId1278"/>
    <p:sldId id="6496" r:id="rId1279"/>
    <p:sldId id="6497" r:id="rId1280"/>
    <p:sldId id="6498" r:id="rId1281"/>
    <p:sldId id="6499" r:id="rId1282"/>
    <p:sldId id="6500" r:id="rId1283"/>
    <p:sldId id="6501" r:id="rId1284"/>
    <p:sldId id="6502" r:id="rId1285"/>
    <p:sldId id="6503" r:id="rId1286"/>
    <p:sldId id="6504" r:id="rId1287"/>
    <p:sldId id="6505" r:id="rId1288"/>
    <p:sldId id="6506" r:id="rId1289"/>
    <p:sldId id="6507" r:id="rId1290"/>
    <p:sldId id="6508" r:id="rId1291"/>
    <p:sldId id="6509" r:id="rId1292"/>
    <p:sldId id="6510" r:id="rId1293"/>
    <p:sldId id="6511" r:id="rId1294"/>
    <p:sldId id="6512" r:id="rId1295"/>
    <p:sldId id="6513" r:id="rId1296"/>
    <p:sldId id="1277" r:id="rId1297"/>
    <p:sldId id="1459" r:id="rId1298"/>
    <p:sldId id="1460" r:id="rId1299"/>
    <p:sldId id="1523" r:id="rId1300"/>
    <p:sldId id="1524" r:id="rId1301"/>
    <p:sldId id="1571" r:id="rId1302"/>
    <p:sldId id="1572" r:id="rId1303"/>
    <p:sldId id="1675" r:id="rId1304"/>
    <p:sldId id="1676" r:id="rId1305"/>
    <p:sldId id="1726" r:id="rId1306"/>
    <p:sldId id="1727" r:id="rId1307"/>
    <p:sldId id="1822" r:id="rId1308"/>
    <p:sldId id="1823" r:id="rId1309"/>
    <p:sldId id="1846" r:id="rId1310"/>
    <p:sldId id="1847" r:id="rId1311"/>
    <p:sldId id="2045" r:id="rId1312"/>
    <p:sldId id="2046" r:id="rId1313"/>
    <p:sldId id="2139" r:id="rId1314"/>
    <p:sldId id="2140" r:id="rId1315"/>
    <p:sldId id="2269" r:id="rId1316"/>
    <p:sldId id="2270" r:id="rId1317"/>
    <p:sldId id="2323" r:id="rId1318"/>
    <p:sldId id="2324" r:id="rId1319"/>
    <p:sldId id="2393" r:id="rId1320"/>
    <p:sldId id="2394" r:id="rId1321"/>
    <p:sldId id="2500" r:id="rId1322"/>
    <p:sldId id="2501" r:id="rId1323"/>
    <p:sldId id="2640" r:id="rId1324"/>
    <p:sldId id="2641" r:id="rId1325"/>
    <p:sldId id="2654" r:id="rId1326"/>
    <p:sldId id="2655" r:id="rId1327"/>
    <p:sldId id="2759" r:id="rId1328"/>
    <p:sldId id="2760" r:id="rId1329"/>
    <p:sldId id="2919" r:id="rId1330"/>
    <p:sldId id="2920" r:id="rId1331"/>
    <p:sldId id="3025" r:id="rId1332"/>
    <p:sldId id="3026" r:id="rId1333"/>
    <p:sldId id="1278" r:id="rId1334"/>
    <p:sldId id="1279" r:id="rId1335"/>
    <p:sldId id="3312" r:id="rId1336"/>
    <p:sldId id="3313" r:id="rId1337"/>
    <p:sldId id="3348" r:id="rId1338"/>
    <p:sldId id="3349" r:id="rId1339"/>
    <p:sldId id="3516" r:id="rId1340"/>
    <p:sldId id="3517" r:id="rId1341"/>
    <p:sldId id="3570" r:id="rId1342"/>
    <p:sldId id="3571" r:id="rId1343"/>
    <p:sldId id="3652" r:id="rId1344"/>
    <p:sldId id="3653" r:id="rId1345"/>
    <p:sldId id="3716" r:id="rId1346"/>
    <p:sldId id="3717" r:id="rId1347"/>
    <p:sldId id="3764" r:id="rId1348"/>
    <p:sldId id="3765" r:id="rId1349"/>
    <p:sldId id="3890" r:id="rId1350"/>
    <p:sldId id="3891" r:id="rId1351"/>
    <p:sldId id="3938" r:id="rId1352"/>
    <p:sldId id="3939" r:id="rId1353"/>
    <p:sldId id="4004" r:id="rId1354"/>
    <p:sldId id="4005" r:id="rId1355"/>
    <p:sldId id="4050" r:id="rId1356"/>
    <p:sldId id="4051" r:id="rId1357"/>
    <p:sldId id="4144" r:id="rId1358"/>
    <p:sldId id="4145" r:id="rId1359"/>
    <p:sldId id="4186" r:id="rId1360"/>
    <p:sldId id="4187" r:id="rId1361"/>
    <p:sldId id="4250" r:id="rId1362"/>
    <p:sldId id="4251" r:id="rId1363"/>
    <p:sldId id="4254" r:id="rId1364"/>
    <p:sldId id="4255" r:id="rId1365"/>
    <p:sldId id="4300" r:id="rId1366"/>
    <p:sldId id="4301" r:id="rId1367"/>
    <p:sldId id="4426" r:id="rId1368"/>
    <p:sldId id="4427" r:id="rId1369"/>
    <p:sldId id="4657" r:id="rId1370"/>
    <p:sldId id="4658" r:id="rId1371"/>
    <p:sldId id="4677" r:id="rId1372"/>
    <p:sldId id="4678" r:id="rId1373"/>
    <p:sldId id="4773" r:id="rId1374"/>
    <p:sldId id="4774" r:id="rId1375"/>
    <p:sldId id="4793" r:id="rId1376"/>
    <p:sldId id="4794" r:id="rId1377"/>
    <p:sldId id="4846" r:id="rId1378"/>
    <p:sldId id="4847" r:id="rId1379"/>
    <p:sldId id="4951" r:id="rId1380"/>
    <p:sldId id="4952" r:id="rId1381"/>
    <p:sldId id="5028" r:id="rId1382"/>
    <p:sldId id="5029" r:id="rId1383"/>
    <p:sldId id="5070" r:id="rId1384"/>
    <p:sldId id="5071" r:id="rId1385"/>
    <p:sldId id="5199" r:id="rId1386"/>
    <p:sldId id="5200" r:id="rId1387"/>
    <p:sldId id="5305" r:id="rId1388"/>
    <p:sldId id="5306" r:id="rId1389"/>
    <p:sldId id="5371" r:id="rId1390"/>
    <p:sldId id="5372" r:id="rId1391"/>
    <p:sldId id="5433" r:id="rId1392"/>
    <p:sldId id="5434" r:id="rId1393"/>
    <p:sldId id="5499" r:id="rId1394"/>
    <p:sldId id="5500" r:id="rId1395"/>
    <p:sldId id="5563" r:id="rId1396"/>
    <p:sldId id="5564" r:id="rId1397"/>
    <p:sldId id="5636" r:id="rId1398"/>
    <p:sldId id="5637" r:id="rId1399"/>
    <p:sldId id="5748" r:id="rId1400"/>
    <p:sldId id="5749" r:id="rId1401"/>
    <p:sldId id="5811" r:id="rId1402"/>
    <p:sldId id="5812" r:id="rId1403"/>
    <p:sldId id="5873" r:id="rId1404"/>
    <p:sldId id="5874" r:id="rId1405"/>
    <p:sldId id="6045" r:id="rId1406"/>
    <p:sldId id="6046" r:id="rId1407"/>
    <p:sldId id="6113" r:id="rId1408"/>
    <p:sldId id="6114" r:id="rId1409"/>
    <p:sldId id="6123" r:id="rId1410"/>
    <p:sldId id="6124" r:id="rId1411"/>
    <p:sldId id="6125" r:id="rId1412"/>
    <p:sldId id="6126" r:id="rId1413"/>
    <p:sldId id="6171" r:id="rId1414"/>
    <p:sldId id="6172" r:id="rId1415"/>
    <p:sldId id="6189" r:id="rId1416"/>
    <p:sldId id="6190" r:id="rId1417"/>
    <p:sldId id="6287" r:id="rId1418"/>
    <p:sldId id="6288" r:id="rId1419"/>
    <p:sldId id="6355" r:id="rId1420"/>
    <p:sldId id="6356" r:id="rId1421"/>
    <p:sldId id="6361" r:id="rId1422"/>
    <p:sldId id="6362" r:id="rId1423"/>
    <p:sldId id="6468" r:id="rId1424"/>
    <p:sldId id="6469" r:id="rId1425"/>
    <p:sldId id="6470" r:id="rId1426"/>
    <p:sldId id="6473" r:id="rId1427"/>
    <p:sldId id="6474" r:id="rId1428"/>
    <p:sldId id="6475" r:id="rId1429"/>
    <p:sldId id="6476" r:id="rId1430"/>
    <p:sldId id="6477" r:id="rId1431"/>
    <p:sldId id="6478" r:id="rId1432"/>
    <p:sldId id="6479" r:id="rId1433"/>
    <p:sldId id="6480" r:id="rId1434"/>
    <p:sldId id="6481" r:id="rId1435"/>
    <p:sldId id="6482" r:id="rId1436"/>
    <p:sldId id="6483" r:id="rId1437"/>
    <p:sldId id="6484" r:id="rId1438"/>
    <p:sldId id="7395" r:id="rId1439"/>
    <p:sldId id="7396" r:id="rId1440"/>
    <p:sldId id="7419" r:id="rId1441"/>
    <p:sldId id="7420" r:id="rId1442"/>
    <p:sldId id="1124" r:id="rId1443"/>
    <p:sldId id="1302" r:id="rId1444"/>
    <p:sldId id="1303" r:id="rId1445"/>
    <p:sldId id="1461" r:id="rId1446"/>
    <p:sldId id="1462" r:id="rId1447"/>
    <p:sldId id="1541" r:id="rId1448"/>
    <p:sldId id="1542" r:id="rId1449"/>
    <p:sldId id="1703" r:id="rId1450"/>
    <p:sldId id="1704" r:id="rId1451"/>
    <p:sldId id="1830" r:id="rId1452"/>
    <p:sldId id="1831" r:id="rId1453"/>
    <p:sldId id="1860" r:id="rId1454"/>
    <p:sldId id="1861" r:id="rId1455"/>
    <p:sldId id="2061" r:id="rId1456"/>
    <p:sldId id="2062" r:id="rId1457"/>
    <p:sldId id="2155" r:id="rId1458"/>
    <p:sldId id="2156" r:id="rId1459"/>
    <p:sldId id="2195" r:id="rId1460"/>
    <p:sldId id="2196" r:id="rId1461"/>
    <p:sldId id="2219" r:id="rId1462"/>
    <p:sldId id="2220" r:id="rId1463"/>
    <p:sldId id="2321" r:id="rId1464"/>
    <p:sldId id="2322" r:id="rId1465"/>
    <p:sldId id="2363" r:id="rId1466"/>
    <p:sldId id="2364" r:id="rId1467"/>
    <p:sldId id="2417" r:id="rId1468"/>
    <p:sldId id="2418" r:id="rId1469"/>
    <p:sldId id="2447" r:id="rId1470"/>
    <p:sldId id="2448" r:id="rId1471"/>
    <p:sldId id="2514" r:id="rId1472"/>
    <p:sldId id="2515" r:id="rId1473"/>
    <p:sldId id="2534" r:id="rId1474"/>
    <p:sldId id="2535" r:id="rId1475"/>
    <p:sldId id="2638" r:id="rId1476"/>
    <p:sldId id="2639" r:id="rId1477"/>
    <p:sldId id="2741" r:id="rId1478"/>
    <p:sldId id="2742" r:id="rId1479"/>
    <p:sldId id="2767" r:id="rId1480"/>
    <p:sldId id="2768" r:id="rId1481"/>
    <p:sldId id="2943" r:id="rId1482"/>
    <p:sldId id="2944" r:id="rId1483"/>
    <p:sldId id="2969" r:id="rId1484"/>
    <p:sldId id="2970" r:id="rId1485"/>
    <p:sldId id="1130" r:id="rId1486"/>
    <p:sldId id="1131" r:id="rId1487"/>
    <p:sldId id="1257" r:id="rId1488"/>
    <p:sldId id="1258" r:id="rId1489"/>
    <p:sldId id="3254" r:id="rId1490"/>
    <p:sldId id="3255" r:id="rId1491"/>
    <p:sldId id="3546" r:id="rId1492"/>
    <p:sldId id="3547" r:id="rId1493"/>
    <p:sldId id="3596" r:id="rId1494"/>
    <p:sldId id="3597" r:id="rId1495"/>
    <p:sldId id="3632" r:id="rId1496"/>
    <p:sldId id="3633" r:id="rId1497"/>
    <p:sldId id="3726" r:id="rId1498"/>
    <p:sldId id="3727" r:id="rId1499"/>
    <p:sldId id="3846" r:id="rId1500"/>
    <p:sldId id="3847" r:id="rId1501"/>
    <p:sldId id="3888" r:id="rId1502"/>
    <p:sldId id="3889" r:id="rId1503"/>
    <p:sldId id="3924" r:id="rId1504"/>
    <p:sldId id="3925" r:id="rId1505"/>
    <p:sldId id="3964" r:id="rId1506"/>
    <p:sldId id="3965" r:id="rId1507"/>
    <p:sldId id="4086" r:id="rId1508"/>
    <p:sldId id="4087" r:id="rId1509"/>
    <p:sldId id="4220" r:id="rId1510"/>
    <p:sldId id="4221" r:id="rId1511"/>
    <p:sldId id="4284" r:id="rId1512"/>
    <p:sldId id="4285" r:id="rId1513"/>
    <p:sldId id="4324" r:id="rId1514"/>
    <p:sldId id="4325" r:id="rId1515"/>
    <p:sldId id="4406" r:id="rId1516"/>
    <p:sldId id="4407" r:id="rId1517"/>
    <p:sldId id="4567" r:id="rId1518"/>
    <p:sldId id="4568" r:id="rId1519"/>
    <p:sldId id="4649" r:id="rId1520"/>
    <p:sldId id="4650" r:id="rId1521"/>
    <p:sldId id="4673" r:id="rId1522"/>
    <p:sldId id="4674" r:id="rId1523"/>
    <p:sldId id="4703" r:id="rId1524"/>
    <p:sldId id="4704" r:id="rId1525"/>
    <p:sldId id="4717" r:id="rId1526"/>
    <p:sldId id="4718" r:id="rId1527"/>
    <p:sldId id="4759" r:id="rId1528"/>
    <p:sldId id="4760" r:id="rId1529"/>
    <p:sldId id="4815" r:id="rId1530"/>
    <p:sldId id="4816" r:id="rId1531"/>
    <p:sldId id="4919" r:id="rId1532"/>
    <p:sldId id="4920" r:id="rId1533"/>
    <p:sldId id="5014" r:id="rId1534"/>
    <p:sldId id="5015" r:id="rId1535"/>
    <p:sldId id="5044" r:id="rId1536"/>
    <p:sldId id="5045" r:id="rId1537"/>
    <p:sldId id="5122" r:id="rId1538"/>
    <p:sldId id="5123" r:id="rId1539"/>
    <p:sldId id="5167" r:id="rId1540"/>
    <p:sldId id="5168" r:id="rId1541"/>
    <p:sldId id="5271" r:id="rId1542"/>
    <p:sldId id="5272" r:id="rId1543"/>
    <p:sldId id="5365" r:id="rId1544"/>
    <p:sldId id="5366" r:id="rId1545"/>
    <p:sldId id="5395" r:id="rId1546"/>
    <p:sldId id="5396" r:id="rId1547"/>
    <p:sldId id="5588" r:id="rId1548"/>
    <p:sldId id="5589" r:id="rId1549"/>
    <p:sldId id="5616" r:id="rId1550"/>
    <p:sldId id="5617" r:id="rId1551"/>
    <p:sldId id="5642" r:id="rId1552"/>
    <p:sldId id="5643" r:id="rId1553"/>
    <p:sldId id="5794" r:id="rId1554"/>
    <p:sldId id="5795" r:id="rId1555"/>
    <p:sldId id="5843" r:id="rId1556"/>
    <p:sldId id="5844" r:id="rId1557"/>
    <p:sldId id="5941" r:id="rId1558"/>
    <p:sldId id="5942" r:id="rId1559"/>
    <p:sldId id="5967" r:id="rId1560"/>
    <p:sldId id="5968" r:id="rId1561"/>
    <p:sldId id="6077" r:id="rId1562"/>
    <p:sldId id="6078" r:id="rId1563"/>
    <p:sldId id="6099" r:id="rId1564"/>
    <p:sldId id="6100" r:id="rId1565"/>
    <p:sldId id="6147" r:id="rId1566"/>
    <p:sldId id="6148" r:id="rId1567"/>
    <p:sldId id="6421" r:id="rId1568"/>
    <p:sldId id="6422" r:id="rId1569"/>
    <p:sldId id="6423" r:id="rId1570"/>
    <p:sldId id="6424" r:id="rId1571"/>
    <p:sldId id="6425" r:id="rId1572"/>
    <p:sldId id="6426" r:id="rId1573"/>
    <p:sldId id="6427" r:id="rId1574"/>
    <p:sldId id="6428" r:id="rId1575"/>
    <p:sldId id="6429" r:id="rId1576"/>
    <p:sldId id="6430" r:id="rId1577"/>
    <p:sldId id="6431" r:id="rId1578"/>
    <p:sldId id="6432" r:id="rId1579"/>
    <p:sldId id="6433" r:id="rId1580"/>
    <p:sldId id="6434" r:id="rId1581"/>
    <p:sldId id="6435" r:id="rId1582"/>
    <p:sldId id="6436" r:id="rId1583"/>
    <p:sldId id="6437" r:id="rId1584"/>
    <p:sldId id="6438" r:id="rId1585"/>
    <p:sldId id="6439" r:id="rId1586"/>
    <p:sldId id="6440" r:id="rId1587"/>
    <p:sldId id="6441" r:id="rId1588"/>
    <p:sldId id="6442" r:id="rId1589"/>
    <p:sldId id="6443" r:id="rId1590"/>
    <p:sldId id="6444" r:id="rId1591"/>
    <p:sldId id="6445" r:id="rId1592"/>
    <p:sldId id="6446" r:id="rId1593"/>
    <p:sldId id="6447" r:id="rId1594"/>
    <p:sldId id="6448" r:id="rId1595"/>
    <p:sldId id="6449" r:id="rId1596"/>
    <p:sldId id="6450" r:id="rId1597"/>
    <p:sldId id="6451" r:id="rId1598"/>
    <p:sldId id="6456" r:id="rId1599"/>
    <p:sldId id="6457" r:id="rId1600"/>
    <p:sldId id="6458" r:id="rId1601"/>
    <p:sldId id="6459" r:id="rId1602"/>
    <p:sldId id="6460" r:id="rId1603"/>
    <p:sldId id="6461" r:id="rId1604"/>
    <p:sldId id="6462" r:id="rId1605"/>
    <p:sldId id="6463" r:id="rId1606"/>
    <p:sldId id="6464" r:id="rId1607"/>
    <p:sldId id="6465" r:id="rId1608"/>
    <p:sldId id="6466" r:id="rId1609"/>
    <p:sldId id="6467" r:id="rId1610"/>
    <p:sldId id="7397" r:id="rId1611"/>
    <p:sldId id="7398" r:id="rId1612"/>
    <p:sldId id="1125" r:id="rId1613"/>
    <p:sldId id="1298" r:id="rId1614"/>
    <p:sldId id="1299" r:id="rId1615"/>
    <p:sldId id="1398" r:id="rId1616"/>
    <p:sldId id="1399" r:id="rId1617"/>
    <p:sldId id="1485" r:id="rId1618"/>
    <p:sldId id="1486" r:id="rId1619"/>
    <p:sldId id="1597" r:id="rId1620"/>
    <p:sldId id="1598" r:id="rId1621"/>
    <p:sldId id="1595" r:id="rId1622"/>
    <p:sldId id="1596" r:id="rId1623"/>
    <p:sldId id="1625" r:id="rId1624"/>
    <p:sldId id="1626" r:id="rId1625"/>
    <p:sldId id="1699" r:id="rId1626"/>
    <p:sldId id="1700" r:id="rId1627"/>
    <p:sldId id="1728" r:id="rId1628"/>
    <p:sldId id="1729" r:id="rId1629"/>
    <p:sldId id="1794" r:id="rId1630"/>
    <p:sldId id="1795" r:id="rId1631"/>
    <p:sldId id="1828" r:id="rId1632"/>
    <p:sldId id="1829" r:id="rId1633"/>
    <p:sldId id="1989" r:id="rId1634"/>
    <p:sldId id="1990" r:id="rId1635"/>
    <p:sldId id="2069" r:id="rId1636"/>
    <p:sldId id="2070" r:id="rId1637"/>
    <p:sldId id="2181" r:id="rId1638"/>
    <p:sldId id="2182" r:id="rId1639"/>
    <p:sldId id="2361" r:id="rId1640"/>
    <p:sldId id="2362" r:id="rId1641"/>
    <p:sldId id="2433" r:id="rId1642"/>
    <p:sldId id="2434" r:id="rId1643"/>
    <p:sldId id="2467" r:id="rId1644"/>
    <p:sldId id="2468" r:id="rId1645"/>
    <p:sldId id="2481" r:id="rId1646"/>
    <p:sldId id="2482" r:id="rId1647"/>
    <p:sldId id="2540" r:id="rId1648"/>
    <p:sldId id="2541" r:id="rId1649"/>
    <p:sldId id="2596" r:id="rId1650"/>
    <p:sldId id="2597" r:id="rId1651"/>
    <p:sldId id="2719" r:id="rId1652"/>
    <p:sldId id="2720" r:id="rId1653"/>
    <p:sldId id="2793" r:id="rId1654"/>
    <p:sldId id="2794" r:id="rId1655"/>
    <p:sldId id="2835" r:id="rId1656"/>
    <p:sldId id="2836" r:id="rId1657"/>
    <p:sldId id="2941" r:id="rId1658"/>
    <p:sldId id="2942" r:id="rId1659"/>
    <p:sldId id="1132" r:id="rId1660"/>
    <p:sldId id="1133" r:id="rId1661"/>
    <p:sldId id="1200" r:id="rId1662"/>
    <p:sldId id="1201" r:id="rId1663"/>
    <p:sldId id="3256" r:id="rId1664"/>
    <p:sldId id="3257" r:id="rId1665"/>
    <p:sldId id="3436" r:id="rId1666"/>
    <p:sldId id="3437" r:id="rId1667"/>
    <p:sldId id="3544" r:id="rId1668"/>
    <p:sldId id="3545" r:id="rId1669"/>
    <p:sldId id="3594" r:id="rId1670"/>
    <p:sldId id="3595" r:id="rId1671"/>
    <p:sldId id="3724" r:id="rId1672"/>
    <p:sldId id="3725" r:id="rId1673"/>
    <p:sldId id="3906" r:id="rId1674"/>
    <p:sldId id="3907" r:id="rId1675"/>
    <p:sldId id="3968" r:id="rId1676"/>
    <p:sldId id="3969" r:id="rId1677"/>
    <p:sldId id="4084" r:id="rId1678"/>
    <p:sldId id="4085" r:id="rId1679"/>
    <p:sldId id="4166" r:id="rId1680"/>
    <p:sldId id="4167" r:id="rId1681"/>
    <p:sldId id="4222" r:id="rId1682"/>
    <p:sldId id="4223" r:id="rId1683"/>
    <p:sldId id="4314" r:id="rId1684"/>
    <p:sldId id="4315" r:id="rId1685"/>
    <p:sldId id="4328" r:id="rId1686"/>
    <p:sldId id="4329" r:id="rId1687"/>
    <p:sldId id="4376" r:id="rId1688"/>
    <p:sldId id="4377" r:id="rId1689"/>
    <p:sldId id="4569" r:id="rId1690"/>
    <p:sldId id="4570" r:id="rId1691"/>
    <p:sldId id="4647" r:id="rId1692"/>
    <p:sldId id="4648" r:id="rId1693"/>
    <p:sldId id="4757" r:id="rId1694"/>
    <p:sldId id="4758" r:id="rId1695"/>
    <p:sldId id="4879" r:id="rId1696"/>
    <p:sldId id="4880" r:id="rId1697"/>
    <p:sldId id="4992" r:id="rId1698"/>
    <p:sldId id="4993" r:id="rId1699"/>
    <p:sldId id="5042" r:id="rId1700"/>
    <p:sldId id="5043" r:id="rId1701"/>
    <p:sldId id="5106" r:id="rId1702"/>
    <p:sldId id="5107" r:id="rId1703"/>
    <p:sldId id="5124" r:id="rId1704"/>
    <p:sldId id="5125" r:id="rId1705"/>
    <p:sldId id="5169" r:id="rId1706"/>
    <p:sldId id="5170" r:id="rId1707"/>
    <p:sldId id="5229" r:id="rId1708"/>
    <p:sldId id="5230" r:id="rId1709"/>
    <p:sldId id="5297" r:id="rId1710"/>
    <p:sldId id="5298" r:id="rId1711"/>
    <p:sldId id="5329" r:id="rId1712"/>
    <p:sldId id="5330" r:id="rId1713"/>
    <p:sldId id="5367" r:id="rId1714"/>
    <p:sldId id="5368" r:id="rId1715"/>
    <p:sldId id="5399" r:id="rId1716"/>
    <p:sldId id="5400" r:id="rId1717"/>
    <p:sldId id="5417" r:id="rId1718"/>
    <p:sldId id="5418" r:id="rId1719"/>
    <p:sldId id="5539" r:id="rId1720"/>
    <p:sldId id="5540" r:id="rId1721"/>
    <p:sldId id="5586" r:id="rId1722"/>
    <p:sldId id="5587" r:id="rId1723"/>
    <p:sldId id="5640" r:id="rId1724"/>
    <p:sldId id="5641" r:id="rId1725"/>
    <p:sldId id="5644" r:id="rId1726"/>
    <p:sldId id="5645" r:id="rId1727"/>
    <p:sldId id="5841" r:id="rId1728"/>
    <p:sldId id="5842" r:id="rId1729"/>
    <p:sldId id="5969" r:id="rId1730"/>
    <p:sldId id="5970" r:id="rId1731"/>
    <p:sldId id="6001" r:id="rId1732"/>
    <p:sldId id="6002" r:id="rId1733"/>
    <p:sldId id="6081" r:id="rId1734"/>
    <p:sldId id="6082" r:id="rId1735"/>
    <p:sldId id="6151" r:id="rId1736"/>
    <p:sldId id="6152" r:id="rId1737"/>
    <p:sldId id="6209" r:id="rId1738"/>
    <p:sldId id="6210" r:id="rId1739"/>
    <p:sldId id="6229" r:id="rId1740"/>
    <p:sldId id="6230" r:id="rId1741"/>
    <p:sldId id="6327" r:id="rId1742"/>
    <p:sldId id="6328" r:id="rId1743"/>
    <p:sldId id="6557" r:id="rId1744"/>
    <p:sldId id="6558" r:id="rId1745"/>
    <p:sldId id="6559" r:id="rId1746"/>
    <p:sldId id="6564" r:id="rId1747"/>
    <p:sldId id="6565" r:id="rId1748"/>
    <p:sldId id="6566" r:id="rId1749"/>
    <p:sldId id="6567" r:id="rId1750"/>
    <p:sldId id="6568" r:id="rId1751"/>
    <p:sldId id="6569" r:id="rId1752"/>
    <p:sldId id="6570" r:id="rId1753"/>
    <p:sldId id="6571" r:id="rId1754"/>
    <p:sldId id="6572" r:id="rId1755"/>
    <p:sldId id="6573" r:id="rId1756"/>
    <p:sldId id="6574" r:id="rId1757"/>
    <p:sldId id="6575" r:id="rId1758"/>
    <p:sldId id="6576" r:id="rId1759"/>
    <p:sldId id="6577" r:id="rId1760"/>
    <p:sldId id="6578" r:id="rId1761"/>
    <p:sldId id="6579" r:id="rId1762"/>
    <p:sldId id="6580" r:id="rId1763"/>
    <p:sldId id="6581" r:id="rId1764"/>
    <p:sldId id="7514" r:id="rId1765"/>
    <p:sldId id="7515" r:id="rId1766"/>
    <p:sldId id="1164" r:id="rId1767"/>
    <p:sldId id="1339" r:id="rId1768"/>
    <p:sldId id="1340" r:id="rId1769"/>
    <p:sldId id="1463" r:id="rId1770"/>
    <p:sldId id="1464" r:id="rId1771"/>
    <p:sldId id="1559" r:id="rId1772"/>
    <p:sldId id="1560" r:id="rId1773"/>
    <p:sldId id="1581" r:id="rId1774"/>
    <p:sldId id="1582" r:id="rId1775"/>
    <p:sldId id="2037" r:id="rId1776"/>
    <p:sldId id="2038" r:id="rId1777"/>
    <p:sldId id="2133" r:id="rId1778"/>
    <p:sldId id="2134" r:id="rId1779"/>
    <p:sldId id="2137" r:id="rId1780"/>
    <p:sldId id="2138" r:id="rId1781"/>
    <p:sldId id="2201" r:id="rId1782"/>
    <p:sldId id="2202" r:id="rId1783"/>
    <p:sldId id="2407" r:id="rId1784"/>
    <p:sldId id="2408" r:id="rId1785"/>
    <p:sldId id="2455" r:id="rId1786"/>
    <p:sldId id="2456" r:id="rId1787"/>
    <p:sldId id="2457" r:id="rId1788"/>
    <p:sldId id="2458" r:id="rId1789"/>
    <p:sldId id="2504" r:id="rId1790"/>
    <p:sldId id="2505" r:id="rId1791"/>
    <p:sldId id="2584" r:id="rId1792"/>
    <p:sldId id="2585" r:id="rId1793"/>
    <p:sldId id="2634" r:id="rId1794"/>
    <p:sldId id="2635" r:id="rId1795"/>
    <p:sldId id="2656" r:id="rId1796"/>
    <p:sldId id="2657" r:id="rId1797"/>
    <p:sldId id="2745" r:id="rId1798"/>
    <p:sldId id="2746" r:id="rId1799"/>
    <p:sldId id="2879" r:id="rId1800"/>
    <p:sldId id="2880" r:id="rId1801"/>
    <p:sldId id="2913" r:id="rId1802"/>
    <p:sldId id="2914" r:id="rId1803"/>
    <p:sldId id="3035" r:id="rId1804"/>
    <p:sldId id="3036" r:id="rId1805"/>
    <p:sldId id="1165" r:id="rId1806"/>
    <p:sldId id="1166" r:id="rId1807"/>
    <p:sldId id="1255" r:id="rId1808"/>
    <p:sldId id="1256" r:id="rId1809"/>
    <p:sldId id="3306" r:id="rId1810"/>
    <p:sldId id="3307" r:id="rId1811"/>
    <p:sldId id="3384" r:id="rId1812"/>
    <p:sldId id="3385" r:id="rId1813"/>
    <p:sldId id="3464" r:id="rId1814"/>
    <p:sldId id="3465" r:id="rId1815"/>
    <p:sldId id="3510" r:id="rId1816"/>
    <p:sldId id="3511" r:id="rId1817"/>
    <p:sldId id="3560" r:id="rId1818"/>
    <p:sldId id="3561" r:id="rId1819"/>
    <p:sldId id="3564" r:id="rId1820"/>
    <p:sldId id="3565" r:id="rId1821"/>
    <p:sldId id="3660" r:id="rId1822"/>
    <p:sldId id="3661" r:id="rId1823"/>
    <p:sldId id="3714" r:id="rId1824"/>
    <p:sldId id="3715" r:id="rId1825"/>
    <p:sldId id="3834" r:id="rId1826"/>
    <p:sldId id="3835" r:id="rId1827"/>
    <p:sldId id="3864" r:id="rId1828"/>
    <p:sldId id="3865" r:id="rId1829"/>
    <p:sldId id="4008" r:id="rId1830"/>
    <p:sldId id="4009" r:id="rId1831"/>
    <p:sldId id="4064" r:id="rId1832"/>
    <p:sldId id="4065" r:id="rId1833"/>
    <p:sldId id="4142" r:id="rId1834"/>
    <p:sldId id="4143" r:id="rId1835"/>
    <p:sldId id="4204" r:id="rId1836"/>
    <p:sldId id="4205" r:id="rId1837"/>
    <p:sldId id="4304" r:id="rId1838"/>
    <p:sldId id="4305" r:id="rId1839"/>
    <p:sldId id="4412" r:id="rId1840"/>
    <p:sldId id="4413" r:id="rId1841"/>
    <p:sldId id="4448" r:id="rId1842"/>
    <p:sldId id="4449" r:id="rId1843"/>
    <p:sldId id="4645" r:id="rId1844"/>
    <p:sldId id="4646" r:id="rId1845"/>
    <p:sldId id="4675" r:id="rId1846"/>
    <p:sldId id="4676" r:id="rId1847"/>
    <p:sldId id="4701" r:id="rId1848"/>
    <p:sldId id="4702" r:id="rId1849"/>
    <p:sldId id="4723" r:id="rId1850"/>
    <p:sldId id="4724" r:id="rId1851"/>
    <p:sldId id="4854" r:id="rId1852"/>
    <p:sldId id="4855" r:id="rId1853"/>
    <p:sldId id="5016" r:id="rId1854"/>
    <p:sldId id="5017" r:id="rId1855"/>
    <p:sldId id="5026" r:id="rId1856"/>
    <p:sldId id="5027" r:id="rId1857"/>
    <p:sldId id="5140" r:id="rId1858"/>
    <p:sldId id="5141" r:id="rId1859"/>
    <p:sldId id="5173" r:id="rId1860"/>
    <p:sldId id="5174" r:id="rId1861"/>
    <p:sldId id="5247" r:id="rId1862"/>
    <p:sldId id="5248" r:id="rId1863"/>
    <p:sldId id="5249" r:id="rId1864"/>
    <p:sldId id="5250" r:id="rId1865"/>
    <p:sldId id="5313" r:id="rId1866"/>
    <p:sldId id="5314" r:id="rId1867"/>
    <p:sldId id="5331" r:id="rId1868"/>
    <p:sldId id="5332" r:id="rId1869"/>
    <p:sldId id="5363" r:id="rId1870"/>
    <p:sldId id="5364" r:id="rId1871"/>
    <p:sldId id="5551" r:id="rId1872"/>
    <p:sldId id="5552" r:id="rId1873"/>
    <p:sldId id="5559" r:id="rId1874"/>
    <p:sldId id="5560" r:id="rId1875"/>
    <p:sldId id="5620" r:id="rId1876"/>
    <p:sldId id="5621" r:id="rId1877"/>
    <p:sldId id="5694" r:id="rId1878"/>
    <p:sldId id="5695" r:id="rId1879"/>
    <p:sldId id="5702" r:id="rId1880"/>
    <p:sldId id="5703" r:id="rId1881"/>
    <p:sldId id="5732" r:id="rId1882"/>
    <p:sldId id="5733" r:id="rId1883"/>
    <p:sldId id="5867" r:id="rId1884"/>
    <p:sldId id="5868" r:id="rId1885"/>
    <p:sldId id="5923" r:id="rId1886"/>
    <p:sldId id="5924" r:id="rId1887"/>
    <p:sldId id="6043" r:id="rId1888"/>
    <p:sldId id="6044" r:id="rId1889"/>
    <p:sldId id="6097" r:id="rId1890"/>
    <p:sldId id="6098" r:id="rId1891"/>
    <p:sldId id="6175" r:id="rId1892"/>
    <p:sldId id="6176" r:id="rId1893"/>
    <p:sldId id="6225" r:id="rId1894"/>
    <p:sldId id="6226" r:id="rId1895"/>
    <p:sldId id="6305" r:id="rId1896"/>
    <p:sldId id="6306" r:id="rId1897"/>
    <p:sldId id="6337" r:id="rId1898"/>
    <p:sldId id="6338" r:id="rId1899"/>
    <p:sldId id="6359" r:id="rId1900"/>
    <p:sldId id="6360" r:id="rId1901"/>
    <p:sldId id="6582" r:id="rId1902"/>
    <p:sldId id="6583" r:id="rId1903"/>
    <p:sldId id="6584" r:id="rId1904"/>
    <p:sldId id="6585" r:id="rId1905"/>
    <p:sldId id="6586" r:id="rId1906"/>
    <p:sldId id="6591" r:id="rId1907"/>
    <p:sldId id="6592" r:id="rId1908"/>
    <p:sldId id="6593" r:id="rId1909"/>
    <p:sldId id="6594" r:id="rId1910"/>
    <p:sldId id="6595" r:id="rId1911"/>
    <p:sldId id="6596" r:id="rId1912"/>
    <p:sldId id="6597" r:id="rId1913"/>
    <p:sldId id="6598" r:id="rId1914"/>
    <p:sldId id="7451" r:id="rId1915"/>
    <p:sldId id="7452" r:id="rId1916"/>
    <p:sldId id="7502" r:id="rId1917"/>
    <p:sldId id="7503" r:id="rId1918"/>
    <p:sldId id="1195" r:id="rId1919"/>
    <p:sldId id="1333" r:id="rId1920"/>
    <p:sldId id="1334" r:id="rId1921"/>
    <p:sldId id="1465" r:id="rId1922"/>
    <p:sldId id="1466" r:id="rId1923"/>
    <p:sldId id="1627" r:id="rId1924"/>
    <p:sldId id="1628" r:id="rId1925"/>
    <p:sldId id="1738" r:id="rId1926"/>
    <p:sldId id="1739" r:id="rId1927"/>
    <p:sldId id="1804" r:id="rId1928"/>
    <p:sldId id="1805" r:id="rId1929"/>
    <p:sldId id="1872" r:id="rId1930"/>
    <p:sldId id="1873" r:id="rId1931"/>
    <p:sldId id="1971" r:id="rId1932"/>
    <p:sldId id="1972" r:id="rId1933"/>
    <p:sldId id="2099" r:id="rId1934"/>
    <p:sldId id="2100" r:id="rId1935"/>
    <p:sldId id="2257" r:id="rId1936"/>
    <p:sldId id="2258" r:id="rId1937"/>
    <p:sldId id="2399" r:id="rId1938"/>
    <p:sldId id="2400" r:id="rId1939"/>
    <p:sldId id="2520" r:id="rId1940"/>
    <p:sldId id="2521" r:id="rId1941"/>
    <p:sldId id="2642" r:id="rId1942"/>
    <p:sldId id="2643" r:id="rId1943"/>
    <p:sldId id="2815" r:id="rId1944"/>
    <p:sldId id="2816" r:id="rId1945"/>
    <p:sldId id="2863" r:id="rId1946"/>
    <p:sldId id="2864" r:id="rId1947"/>
    <p:sldId id="2975" r:id="rId1948"/>
    <p:sldId id="2976" r:id="rId1949"/>
    <p:sldId id="1196" r:id="rId1950"/>
    <p:sldId id="1197" r:id="rId1951"/>
    <p:sldId id="3292" r:id="rId1952"/>
    <p:sldId id="3293" r:id="rId1953"/>
    <p:sldId id="3448" r:id="rId1954"/>
    <p:sldId id="3449" r:id="rId1955"/>
    <p:sldId id="3512" r:id="rId1956"/>
    <p:sldId id="3513" r:id="rId1957"/>
    <p:sldId id="3694" r:id="rId1958"/>
    <p:sldId id="3695" r:id="rId1959"/>
    <p:sldId id="3758" r:id="rId1960"/>
    <p:sldId id="3759" r:id="rId1961"/>
    <p:sldId id="3932" r:id="rId1962"/>
    <p:sldId id="3933" r:id="rId1963"/>
    <p:sldId id="3996" r:id="rId1964"/>
    <p:sldId id="3997" r:id="rId1965"/>
    <p:sldId id="4048" r:id="rId1966"/>
    <p:sldId id="4049" r:id="rId1967"/>
    <p:sldId id="4118" r:id="rId1968"/>
    <p:sldId id="4119" r:id="rId1969"/>
    <p:sldId id="4238" r:id="rId1970"/>
    <p:sldId id="4239" r:id="rId1971"/>
    <p:sldId id="4364" r:id="rId1972"/>
    <p:sldId id="4365" r:id="rId1973"/>
    <p:sldId id="4603" r:id="rId1974"/>
    <p:sldId id="4604" r:id="rId1975"/>
    <p:sldId id="4791" r:id="rId1976"/>
    <p:sldId id="4792" r:id="rId1977"/>
    <p:sldId id="4911" r:id="rId1978"/>
    <p:sldId id="4912" r:id="rId1979"/>
    <p:sldId id="5010" r:id="rId1980"/>
    <p:sldId id="5011" r:id="rId1981"/>
    <p:sldId id="5080" r:id="rId1982"/>
    <p:sldId id="5081" r:id="rId1983"/>
    <p:sldId id="5187" r:id="rId1984"/>
    <p:sldId id="5188" r:id="rId1985"/>
    <p:sldId id="5303" r:id="rId1986"/>
    <p:sldId id="5304" r:id="rId1987"/>
    <p:sldId id="5435" r:id="rId1988"/>
    <p:sldId id="5436" r:id="rId1989"/>
    <p:sldId id="5497" r:id="rId1990"/>
    <p:sldId id="5498" r:id="rId1991"/>
    <p:sldId id="5561" r:id="rId1992"/>
    <p:sldId id="5562" r:id="rId1993"/>
    <p:sldId id="5752" r:id="rId1994"/>
    <p:sldId id="5753" r:id="rId1995"/>
    <p:sldId id="5809" r:id="rId1996"/>
    <p:sldId id="5810" r:id="rId1997"/>
    <p:sldId id="5987" r:id="rId1998"/>
    <p:sldId id="5988" r:id="rId1999"/>
    <p:sldId id="6111" r:id="rId2000"/>
    <p:sldId id="6112" r:id="rId2001"/>
    <p:sldId id="6181" r:id="rId2002"/>
    <p:sldId id="6182" r:id="rId2003"/>
    <p:sldId id="6231" r:id="rId2004"/>
    <p:sldId id="6232" r:id="rId2005"/>
    <p:sldId id="6295" r:id="rId2006"/>
    <p:sldId id="6296" r:id="rId2007"/>
    <p:sldId id="6599" r:id="rId2008"/>
    <p:sldId id="6600" r:id="rId2009"/>
    <p:sldId id="6601" r:id="rId2010"/>
    <p:sldId id="6602" r:id="rId2011"/>
    <p:sldId id="6603" r:id="rId2012"/>
    <p:sldId id="6604" r:id="rId2013"/>
    <p:sldId id="6605" r:id="rId2014"/>
    <p:sldId id="6606" r:id="rId2015"/>
    <p:sldId id="6607" r:id="rId2016"/>
    <p:sldId id="6608" r:id="rId2017"/>
    <p:sldId id="6609" r:id="rId2018"/>
    <p:sldId id="6610" r:id="rId2019"/>
    <p:sldId id="6611" r:id="rId2020"/>
    <p:sldId id="7519" r:id="rId2021"/>
    <p:sldId id="7520" r:id="rId2022"/>
    <p:sldId id="7521" r:id="rId2023"/>
    <p:sldId id="1274" r:id="rId2024"/>
    <p:sldId id="1351" r:id="rId2025"/>
    <p:sldId id="1352" r:id="rId2026"/>
    <p:sldId id="1521" r:id="rId2027"/>
    <p:sldId id="1522" r:id="rId2028"/>
    <p:sldId id="1621" r:id="rId2029"/>
    <p:sldId id="1622" r:id="rId2030"/>
    <p:sldId id="1679" r:id="rId2031"/>
    <p:sldId id="1680" r:id="rId2032"/>
    <p:sldId id="1742" r:id="rId2033"/>
    <p:sldId id="1743" r:id="rId2034"/>
    <p:sldId id="1820" r:id="rId2035"/>
    <p:sldId id="1821" r:id="rId2036"/>
    <p:sldId id="1876" r:id="rId2037"/>
    <p:sldId id="1877" r:id="rId2038"/>
    <p:sldId id="1878" r:id="rId2039"/>
    <p:sldId id="1879" r:id="rId2040"/>
    <p:sldId id="1880" r:id="rId2041"/>
    <p:sldId id="1881" r:id="rId2042"/>
    <p:sldId id="2341" r:id="rId2043"/>
    <p:sldId id="2342" r:id="rId2044"/>
    <p:sldId id="1882" r:id="rId2045"/>
    <p:sldId id="1883" r:id="rId2046"/>
    <p:sldId id="1884" r:id="rId2047"/>
    <p:sldId id="1885" r:id="rId2048"/>
    <p:sldId id="1886" r:id="rId2049"/>
    <p:sldId id="1887" r:id="rId2050"/>
    <p:sldId id="1888" r:id="rId2051"/>
    <p:sldId id="1889" r:id="rId2052"/>
    <p:sldId id="1890" r:id="rId2053"/>
    <p:sldId id="1891" r:id="rId2054"/>
    <p:sldId id="1892" r:id="rId2055"/>
    <p:sldId id="1893" r:id="rId2056"/>
    <p:sldId id="1275" r:id="rId2057"/>
    <p:sldId id="1276" r:id="rId2058"/>
    <p:sldId id="1894" r:id="rId2059"/>
    <p:sldId id="1895" r:id="rId2060"/>
    <p:sldId id="1896" r:id="rId2061"/>
    <p:sldId id="1897" r:id="rId2062"/>
    <p:sldId id="1898" r:id="rId2063"/>
    <p:sldId id="1899" r:id="rId2064"/>
    <p:sldId id="1900" r:id="rId2065"/>
    <p:sldId id="1901" r:id="rId2066"/>
    <p:sldId id="1908" r:id="rId2067"/>
    <p:sldId id="1909" r:id="rId2068"/>
    <p:sldId id="1902" r:id="rId2069"/>
    <p:sldId id="1903" r:id="rId2070"/>
    <p:sldId id="1904" r:id="rId2071"/>
    <p:sldId id="1905" r:id="rId2072"/>
    <p:sldId id="1906" r:id="rId2073"/>
    <p:sldId id="1907" r:id="rId2074"/>
    <p:sldId id="1910" r:id="rId2075"/>
    <p:sldId id="1911" r:id="rId2076"/>
    <p:sldId id="1912" r:id="rId2077"/>
    <p:sldId id="1913" r:id="rId2078"/>
    <p:sldId id="1914" r:id="rId2079"/>
    <p:sldId id="1915" r:id="rId2080"/>
    <p:sldId id="1916" r:id="rId2081"/>
    <p:sldId id="1917" r:id="rId2082"/>
    <p:sldId id="1918" r:id="rId2083"/>
    <p:sldId id="1919" r:id="rId2084"/>
    <p:sldId id="1920" r:id="rId2085"/>
    <p:sldId id="1921" r:id="rId2086"/>
    <p:sldId id="1922" r:id="rId2087"/>
    <p:sldId id="1923" r:id="rId2088"/>
    <p:sldId id="1924" r:id="rId2089"/>
    <p:sldId id="1925" r:id="rId2090"/>
    <p:sldId id="1926" r:id="rId2091"/>
    <p:sldId id="1927" r:id="rId2092"/>
    <p:sldId id="1928" r:id="rId2093"/>
    <p:sldId id="1929" r:id="rId2094"/>
    <p:sldId id="1930" r:id="rId2095"/>
    <p:sldId id="1931" r:id="rId2096"/>
    <p:sldId id="1932" r:id="rId2097"/>
    <p:sldId id="1933" r:id="rId2098"/>
    <p:sldId id="1934" r:id="rId2099"/>
    <p:sldId id="1935" r:id="rId2100"/>
    <p:sldId id="1936" r:id="rId2101"/>
    <p:sldId id="1937" r:id="rId2102"/>
    <p:sldId id="2279" r:id="rId2103"/>
    <p:sldId id="2280" r:id="rId2104"/>
    <p:sldId id="2281" r:id="rId2105"/>
    <p:sldId id="2282" r:id="rId2106"/>
    <p:sldId id="2283" r:id="rId2107"/>
    <p:sldId id="2284" r:id="rId2108"/>
    <p:sldId id="2285" r:id="rId2109"/>
    <p:sldId id="2286" r:id="rId2110"/>
    <p:sldId id="6794" r:id="rId2111"/>
    <p:sldId id="6795" r:id="rId2112"/>
    <p:sldId id="6796" r:id="rId2113"/>
    <p:sldId id="6797" r:id="rId2114"/>
    <p:sldId id="6798" r:id="rId2115"/>
    <p:sldId id="6799" r:id="rId2116"/>
    <p:sldId id="6800" r:id="rId2117"/>
    <p:sldId id="6801" r:id="rId2118"/>
    <p:sldId id="6802" r:id="rId2119"/>
    <p:sldId id="6803" r:id="rId2120"/>
    <p:sldId id="6804" r:id="rId2121"/>
    <p:sldId id="6805" r:id="rId2122"/>
    <p:sldId id="6806" r:id="rId2123"/>
    <p:sldId id="6807" r:id="rId2124"/>
    <p:sldId id="6808" r:id="rId2125"/>
    <p:sldId id="6809" r:id="rId2126"/>
    <p:sldId id="6810" r:id="rId2127"/>
    <p:sldId id="6811" r:id="rId2128"/>
    <p:sldId id="6812" r:id="rId2129"/>
    <p:sldId id="6813" r:id="rId2130"/>
    <p:sldId id="6814" r:id="rId2131"/>
    <p:sldId id="6815" r:id="rId2132"/>
    <p:sldId id="6816" r:id="rId2133"/>
    <p:sldId id="6817" r:id="rId2134"/>
    <p:sldId id="6818" r:id="rId2135"/>
    <p:sldId id="6819" r:id="rId2136"/>
    <p:sldId id="6820" r:id="rId2137"/>
    <p:sldId id="6821" r:id="rId2138"/>
    <p:sldId id="6822" r:id="rId2139"/>
    <p:sldId id="6823" r:id="rId2140"/>
    <p:sldId id="6824" r:id="rId2141"/>
    <p:sldId id="6827" r:id="rId2142"/>
    <p:sldId id="6828" r:id="rId2143"/>
    <p:sldId id="6829" r:id="rId2144"/>
    <p:sldId id="6830" r:id="rId2145"/>
    <p:sldId id="6831" r:id="rId2146"/>
    <p:sldId id="6832" r:id="rId2147"/>
    <p:sldId id="6833" r:id="rId2148"/>
    <p:sldId id="6834" r:id="rId2149"/>
    <p:sldId id="6835" r:id="rId2150"/>
    <p:sldId id="6836" r:id="rId2151"/>
    <p:sldId id="6837" r:id="rId2152"/>
    <p:sldId id="6838" r:id="rId2153"/>
    <p:sldId id="6839" r:id="rId2154"/>
    <p:sldId id="6840" r:id="rId2155"/>
    <p:sldId id="6841" r:id="rId2156"/>
    <p:sldId id="6842" r:id="rId2157"/>
    <p:sldId id="1202" r:id="rId2158"/>
    <p:sldId id="1527" r:id="rId2159"/>
    <p:sldId id="1528" r:id="rId2160"/>
    <p:sldId id="1569" r:id="rId2161"/>
    <p:sldId id="1570" r:id="rId2162"/>
    <p:sldId id="1629" r:id="rId2163"/>
    <p:sldId id="1630" r:id="rId2164"/>
    <p:sldId id="1633" r:id="rId2165"/>
    <p:sldId id="1634" r:id="rId2166"/>
    <p:sldId id="1730" r:id="rId2167"/>
    <p:sldId id="1731" r:id="rId2168"/>
    <p:sldId id="2047" r:id="rId2169"/>
    <p:sldId id="2048" r:id="rId2170"/>
    <p:sldId id="2215" r:id="rId2171"/>
    <p:sldId id="2216" r:id="rId2172"/>
    <p:sldId id="2267" r:id="rId2173"/>
    <p:sldId id="2268" r:id="rId2174"/>
    <p:sldId id="2277" r:id="rId2175"/>
    <p:sldId id="2278" r:id="rId2176"/>
    <p:sldId id="2652" r:id="rId2177"/>
    <p:sldId id="2653" r:id="rId2178"/>
    <p:sldId id="1203" r:id="rId2179"/>
    <p:sldId id="1204" r:id="rId2180"/>
    <p:sldId id="1284" r:id="rId2181"/>
    <p:sldId id="1285" r:id="rId2182"/>
    <p:sldId id="3270" r:id="rId2183"/>
    <p:sldId id="3271" r:id="rId2184"/>
    <p:sldId id="3288" r:id="rId2185"/>
    <p:sldId id="3289" r:id="rId2186"/>
    <p:sldId id="3314" r:id="rId2187"/>
    <p:sldId id="3315" r:id="rId2188"/>
    <p:sldId id="3518" r:id="rId2189"/>
    <p:sldId id="3519" r:id="rId2190"/>
    <p:sldId id="3650" r:id="rId2191"/>
    <p:sldId id="3651" r:id="rId2192"/>
    <p:sldId id="3766" r:id="rId2193"/>
    <p:sldId id="3767" r:id="rId2194"/>
    <p:sldId id="3942" r:id="rId2195"/>
    <p:sldId id="3943" r:id="rId2196"/>
    <p:sldId id="3944" r:id="rId2197"/>
    <p:sldId id="3945" r:id="rId2198"/>
    <p:sldId id="4120" r:id="rId2199"/>
    <p:sldId id="4121" r:id="rId2200"/>
    <p:sldId id="4298" r:id="rId2201"/>
    <p:sldId id="4299" r:id="rId2202"/>
    <p:sldId id="4316" r:id="rId2203"/>
    <p:sldId id="4317" r:id="rId2204"/>
    <p:sldId id="4424" r:id="rId2205"/>
    <p:sldId id="4425" r:id="rId2206"/>
    <p:sldId id="4601" r:id="rId2207"/>
    <p:sldId id="4602" r:id="rId2208"/>
    <p:sldId id="4789" r:id="rId2209"/>
    <p:sldId id="4790" r:id="rId2210"/>
    <p:sldId id="4848" r:id="rId2211"/>
    <p:sldId id="4849" r:id="rId2212"/>
    <p:sldId id="5082" r:id="rId2213"/>
    <p:sldId id="5083" r:id="rId2214"/>
    <p:sldId id="5197" r:id="rId2215"/>
    <p:sldId id="5198" r:id="rId2216"/>
    <p:sldId id="5263" r:id="rId2217"/>
    <p:sldId id="5264" r:id="rId2218"/>
    <p:sldId id="5638" r:id="rId2219"/>
    <p:sldId id="5639" r:id="rId2220"/>
    <p:sldId id="5746" r:id="rId2221"/>
    <p:sldId id="5747" r:id="rId2222"/>
    <p:sldId id="5823" r:id="rId2223"/>
    <p:sldId id="5824" r:id="rId2224"/>
    <p:sldId id="5829" r:id="rId2225"/>
    <p:sldId id="5830" r:id="rId2226"/>
    <p:sldId id="6047" r:id="rId2227"/>
    <p:sldId id="6048" r:id="rId2228"/>
    <p:sldId id="6127" r:id="rId2229"/>
    <p:sldId id="6128" r:id="rId2230"/>
    <p:sldId id="6227" r:id="rId2231"/>
    <p:sldId id="6228" r:id="rId2232"/>
    <p:sldId id="6353" r:id="rId2233"/>
    <p:sldId id="6354" r:id="rId2234"/>
    <p:sldId id="5573" r:id="rId2235"/>
    <p:sldId id="1108" r:id="rId2236"/>
    <p:sldId id="6843" r:id="rId2237"/>
    <p:sldId id="1112" r:id="rId2238"/>
    <p:sldId id="1353" r:id="rId2239"/>
    <p:sldId id="1354" r:id="rId2240"/>
    <p:sldId id="1481" r:id="rId2241"/>
    <p:sldId id="1482" r:id="rId2242"/>
    <p:sldId id="1529" r:id="rId2243"/>
    <p:sldId id="1530" r:id="rId2244"/>
    <p:sldId id="1643" r:id="rId2245"/>
    <p:sldId id="1644" r:id="rId2246"/>
    <p:sldId id="1840" r:id="rId2247"/>
    <p:sldId id="1841" r:id="rId2248"/>
    <p:sldId id="1987" r:id="rId2249"/>
    <p:sldId id="1988" r:id="rId2250"/>
    <p:sldId id="2055" r:id="rId2251"/>
    <p:sldId id="2056" r:id="rId2252"/>
    <p:sldId id="2217" r:id="rId2253"/>
    <p:sldId id="2218" r:id="rId2254"/>
    <p:sldId id="2287" r:id="rId2255"/>
    <p:sldId id="2288" r:id="rId2256"/>
    <p:sldId id="2413" r:id="rId2257"/>
    <p:sldId id="2414" r:id="rId2258"/>
    <p:sldId id="2765" r:id="rId2259"/>
    <p:sldId id="2766" r:id="rId2260"/>
    <p:sldId id="2987" r:id="rId2261"/>
    <p:sldId id="2988" r:id="rId2262"/>
    <p:sldId id="1114" r:id="rId2263"/>
    <p:sldId id="1116" r:id="rId2264"/>
    <p:sldId id="3316" r:id="rId2265"/>
    <p:sldId id="3317" r:id="rId2266"/>
    <p:sldId id="3418" r:id="rId2267"/>
    <p:sldId id="3419" r:id="rId2268"/>
    <p:sldId id="3526" r:id="rId2269"/>
    <p:sldId id="3527" r:id="rId2270"/>
    <p:sldId id="3590" r:id="rId2271"/>
    <p:sldId id="3591" r:id="rId2272"/>
    <p:sldId id="4074" r:id="rId2273"/>
    <p:sldId id="4075" r:id="rId2274"/>
    <p:sldId id="4320" r:id="rId2275"/>
    <p:sldId id="4321" r:id="rId2276"/>
    <p:sldId id="4561" r:id="rId2277"/>
    <p:sldId id="4562" r:id="rId2278"/>
    <p:sldId id="4805" r:id="rId2279"/>
    <p:sldId id="4806" r:id="rId2280"/>
    <p:sldId id="4974" r:id="rId2281"/>
    <p:sldId id="4975" r:id="rId2282"/>
    <p:sldId id="5040" r:id="rId2283"/>
    <p:sldId id="5041" r:id="rId2284"/>
    <p:sldId id="5455" r:id="rId2285"/>
    <p:sldId id="5456" r:id="rId2286"/>
    <p:sldId id="5656" r:id="rId2287"/>
    <p:sldId id="5657" r:id="rId2288"/>
    <p:sldId id="5835" r:id="rId2289"/>
    <p:sldId id="5836" r:id="rId2290"/>
    <p:sldId id="5893" r:id="rId2291"/>
    <p:sldId id="5894" r:id="rId2292"/>
    <p:sldId id="6131" r:id="rId2293"/>
    <p:sldId id="6132" r:id="rId2294"/>
    <p:sldId id="6251" r:id="rId2295"/>
    <p:sldId id="6252" r:id="rId2296"/>
    <p:sldId id="6942" r:id="rId2297"/>
    <p:sldId id="6943" r:id="rId2298"/>
    <p:sldId id="6944" r:id="rId2299"/>
    <p:sldId id="6947" r:id="rId2300"/>
    <p:sldId id="6948" r:id="rId2301"/>
    <p:sldId id="6949" r:id="rId2302"/>
    <p:sldId id="6950" r:id="rId2303"/>
    <p:sldId id="6951" r:id="rId2304"/>
    <p:sldId id="6952" r:id="rId2305"/>
    <p:sldId id="6953" r:id="rId2306"/>
    <p:sldId id="6954" r:id="rId2307"/>
    <p:sldId id="7407" r:id="rId2308"/>
    <p:sldId id="7408" r:id="rId2309"/>
    <p:sldId id="7482" r:id="rId2310"/>
    <p:sldId id="7483" r:id="rId2311"/>
    <p:sldId id="1187" r:id="rId2312"/>
    <p:sldId id="1327" r:id="rId2313"/>
    <p:sldId id="1328" r:id="rId2314"/>
    <p:sldId id="1447" r:id="rId2315"/>
    <p:sldId id="1448" r:id="rId2316"/>
    <p:sldId id="1613" r:id="rId2317"/>
    <p:sldId id="1614" r:id="rId2318"/>
    <p:sldId id="1722" r:id="rId2319"/>
    <p:sldId id="1723" r:id="rId2320"/>
    <p:sldId id="1788" r:id="rId2321"/>
    <p:sldId id="1789" r:id="rId2322"/>
    <p:sldId id="2015" r:id="rId2323"/>
    <p:sldId id="2016" r:id="rId2324"/>
    <p:sldId id="2159" r:id="rId2325"/>
    <p:sldId id="2160" r:id="rId2326"/>
    <p:sldId id="2187" r:id="rId2327"/>
    <p:sldId id="2188" r:id="rId2328"/>
    <p:sldId id="2401" r:id="rId2329"/>
    <p:sldId id="2402" r:id="rId2330"/>
    <p:sldId id="2498" r:id="rId2331"/>
    <p:sldId id="2499" r:id="rId2332"/>
    <p:sldId id="2564" r:id="rId2333"/>
    <p:sldId id="2565" r:id="rId2334"/>
    <p:sldId id="2658" r:id="rId2335"/>
    <p:sldId id="2659" r:id="rId2336"/>
    <p:sldId id="2733" r:id="rId2337"/>
    <p:sldId id="2734" r:id="rId2338"/>
    <p:sldId id="2937" r:id="rId2339"/>
    <p:sldId id="2938" r:id="rId2340"/>
    <p:sldId id="3019" r:id="rId2341"/>
    <p:sldId id="3020" r:id="rId2342"/>
    <p:sldId id="1188" r:id="rId2343"/>
    <p:sldId id="1252" r:id="rId2344"/>
    <p:sldId id="1251" r:id="rId2345"/>
    <p:sldId id="1189" r:id="rId2346"/>
    <p:sldId id="3442" r:id="rId2347"/>
    <p:sldId id="3443" r:id="rId2348"/>
    <p:sldId id="3492" r:id="rId2349"/>
    <p:sldId id="3493" r:id="rId2350"/>
    <p:sldId id="3690" r:id="rId2351"/>
    <p:sldId id="3691" r:id="rId2352"/>
    <p:sldId id="3744" r:id="rId2353"/>
    <p:sldId id="3745" r:id="rId2354"/>
    <p:sldId id="3884" r:id="rId2355"/>
    <p:sldId id="3885" r:id="rId2356"/>
    <p:sldId id="3918" r:id="rId2357"/>
    <p:sldId id="3919" r:id="rId2358"/>
    <p:sldId id="4036" r:id="rId2359"/>
    <p:sldId id="4037" r:id="rId2360"/>
    <p:sldId id="4178" r:id="rId2361"/>
    <p:sldId id="4179" r:id="rId2362"/>
    <p:sldId id="4290" r:id="rId2363"/>
    <p:sldId id="4291" r:id="rId2364"/>
    <p:sldId id="4414" r:id="rId2365"/>
    <p:sldId id="4415" r:id="rId2366"/>
    <p:sldId id="4651" r:id="rId2367"/>
    <p:sldId id="4652" r:id="rId2368"/>
    <p:sldId id="4707" r:id="rId2369"/>
    <p:sldId id="4708" r:id="rId2370"/>
    <p:sldId id="4832" r:id="rId2371"/>
    <p:sldId id="4833" r:id="rId2372"/>
    <p:sldId id="5036" r:id="rId2373"/>
    <p:sldId id="5037" r:id="rId2374"/>
    <p:sldId id="5118" r:id="rId2375"/>
    <p:sldId id="5119" r:id="rId2376"/>
    <p:sldId id="5241" r:id="rId2377"/>
    <p:sldId id="5242" r:id="rId2378"/>
    <p:sldId id="5359" r:id="rId2379"/>
    <p:sldId id="5360" r:id="rId2380"/>
    <p:sldId id="5361" r:id="rId2381"/>
    <p:sldId id="5362" r:id="rId2382"/>
    <p:sldId id="5459" r:id="rId2383"/>
    <p:sldId id="5460" r:id="rId2384"/>
    <p:sldId id="5545" r:id="rId2385"/>
    <p:sldId id="5546" r:id="rId2386"/>
    <p:sldId id="5676" r:id="rId2387"/>
    <p:sldId id="5677" r:id="rId2388"/>
    <p:sldId id="5764" r:id="rId2389"/>
    <p:sldId id="5765" r:id="rId2390"/>
    <p:sldId id="5859" r:id="rId2391"/>
    <p:sldId id="5860" r:id="rId2392"/>
    <p:sldId id="5925" r:id="rId2393"/>
    <p:sldId id="5926" r:id="rId2394"/>
    <p:sldId id="6089" r:id="rId2395"/>
    <p:sldId id="6090" r:id="rId2396"/>
    <p:sldId id="6159" r:id="rId2397"/>
    <p:sldId id="6160" r:id="rId2398"/>
    <p:sldId id="6339" r:id="rId2399"/>
    <p:sldId id="6340" r:id="rId2400"/>
    <p:sldId id="7016" r:id="rId2401"/>
    <p:sldId id="7017" r:id="rId2402"/>
    <p:sldId id="7018" r:id="rId2403"/>
    <p:sldId id="7019" r:id="rId2404"/>
    <p:sldId id="7020" r:id="rId2405"/>
    <p:sldId id="7021" r:id="rId2406"/>
    <p:sldId id="7022" r:id="rId2407"/>
    <p:sldId id="7023" r:id="rId2408"/>
    <p:sldId id="7024" r:id="rId2409"/>
    <p:sldId id="7027" r:id="rId2410"/>
    <p:sldId id="7028" r:id="rId2411"/>
    <p:sldId id="7029" r:id="rId2412"/>
    <p:sldId id="7030" r:id="rId2413"/>
    <p:sldId id="7031" r:id="rId2414"/>
    <p:sldId id="7032" r:id="rId2415"/>
    <p:sldId id="7033" r:id="rId2416"/>
    <p:sldId id="7034" r:id="rId2417"/>
    <p:sldId id="7498" r:id="rId2418"/>
    <p:sldId id="7499" r:id="rId2419"/>
    <p:sldId id="1190" r:id="rId2420"/>
    <p:sldId id="1469" r:id="rId2421"/>
    <p:sldId id="1470" r:id="rId2422"/>
    <p:sldId id="1561" r:id="rId2423"/>
    <p:sldId id="1562" r:id="rId2424"/>
    <p:sldId id="1746" r:id="rId2425"/>
    <p:sldId id="1747" r:id="rId2426"/>
    <p:sldId id="1816" r:id="rId2427"/>
    <p:sldId id="1817" r:id="rId2428"/>
    <p:sldId id="2209" r:id="rId2429"/>
    <p:sldId id="2210" r:id="rId2430"/>
    <p:sldId id="2333" r:id="rId2431"/>
    <p:sldId id="2334" r:id="rId2432"/>
    <p:sldId id="2761" r:id="rId2433"/>
    <p:sldId id="2762" r:id="rId2434"/>
    <p:sldId id="2873" r:id="rId2435"/>
    <p:sldId id="2874" r:id="rId2436"/>
    <p:sldId id="2985" r:id="rId2437"/>
    <p:sldId id="2986" r:id="rId2438"/>
    <p:sldId id="1191" r:id="rId2439"/>
    <p:sldId id="1292" r:id="rId2440"/>
    <p:sldId id="3304" r:id="rId2441"/>
    <p:sldId id="3305" r:id="rId2442"/>
    <p:sldId id="3462" r:id="rId2443"/>
    <p:sldId id="3463" r:id="rId2444"/>
    <p:sldId id="3572" r:id="rId2445"/>
    <p:sldId id="3573" r:id="rId2446"/>
    <p:sldId id="3768" r:id="rId2447"/>
    <p:sldId id="3769" r:id="rId2448"/>
    <p:sldId id="3882" r:id="rId2449"/>
    <p:sldId id="3883" r:id="rId2450"/>
    <p:sldId id="4006" r:id="rId2451"/>
    <p:sldId id="4007" r:id="rId2452"/>
    <p:sldId id="4130" r:id="rId2453"/>
    <p:sldId id="4131" r:id="rId2454"/>
    <p:sldId id="4242" r:id="rId2455"/>
    <p:sldId id="4243" r:id="rId2456"/>
    <p:sldId id="4374" r:id="rId2457"/>
    <p:sldId id="4375" r:id="rId2458"/>
    <p:sldId id="4444" r:id="rId2459"/>
    <p:sldId id="4445" r:id="rId2460"/>
    <p:sldId id="4665" r:id="rId2461"/>
    <p:sldId id="4666" r:id="rId2462"/>
    <p:sldId id="4785" r:id="rId2463"/>
    <p:sldId id="4786" r:id="rId2464"/>
    <p:sldId id="4905" r:id="rId2465"/>
    <p:sldId id="4906" r:id="rId2466"/>
    <p:sldId id="5032" r:id="rId2467"/>
    <p:sldId id="5033" r:id="rId2468"/>
    <p:sldId id="5146" r:id="rId2469"/>
    <p:sldId id="5147" r:id="rId2470"/>
    <p:sldId id="5257" r:id="rId2471"/>
    <p:sldId id="5258" r:id="rId2472"/>
    <p:sldId id="5315" r:id="rId2473"/>
    <p:sldId id="5316" r:id="rId2474"/>
    <p:sldId id="5493" r:id="rId2475"/>
    <p:sldId id="5494" r:id="rId2476"/>
    <p:sldId id="5557" r:id="rId2477"/>
    <p:sldId id="5558" r:id="rId2478"/>
    <p:sldId id="5630" r:id="rId2479"/>
    <p:sldId id="5631" r:id="rId2480"/>
    <p:sldId id="5688" r:id="rId2481"/>
    <p:sldId id="5689" r:id="rId2482"/>
    <p:sldId id="5939" r:id="rId2483"/>
    <p:sldId id="5940" r:id="rId2484"/>
    <p:sldId id="6179" r:id="rId2485"/>
    <p:sldId id="6180" r:id="rId2486"/>
    <p:sldId id="6301" r:id="rId2487"/>
    <p:sldId id="6302" r:id="rId2488"/>
    <p:sldId id="7051" r:id="rId2489"/>
    <p:sldId id="7052" r:id="rId2490"/>
    <p:sldId id="7053" r:id="rId2491"/>
    <p:sldId id="7056" r:id="rId2492"/>
    <p:sldId id="7057" r:id="rId2493"/>
    <p:sldId id="7058" r:id="rId2494"/>
    <p:sldId id="7059" r:id="rId2495"/>
    <p:sldId id="7060" r:id="rId2496"/>
    <p:sldId id="7061" r:id="rId2497"/>
    <p:sldId id="7415" r:id="rId2498"/>
    <p:sldId id="7416" r:id="rId2499"/>
    <p:sldId id="1244" r:id="rId2500"/>
    <p:sldId id="1308" r:id="rId2501"/>
    <p:sldId id="1309" r:id="rId2502"/>
    <p:sldId id="1424" r:id="rId2503"/>
    <p:sldId id="1425" r:id="rId2504"/>
    <p:sldId id="1505" r:id="rId2505"/>
    <p:sldId id="1506" r:id="rId2506"/>
    <p:sldId id="2009" r:id="rId2507"/>
    <p:sldId id="2010" r:id="rId2508"/>
    <p:sldId id="2157" r:id="rId2509"/>
    <p:sldId id="2158" r:id="rId2510"/>
    <p:sldId id="2251" r:id="rId2511"/>
    <p:sldId id="2252" r:id="rId2512"/>
    <p:sldId id="2371" r:id="rId2513"/>
    <p:sldId id="2372" r:id="rId2514"/>
    <p:sldId id="2494" r:id="rId2515"/>
    <p:sldId id="2495" r:id="rId2516"/>
    <p:sldId id="2620" r:id="rId2517"/>
    <p:sldId id="2621" r:id="rId2518"/>
    <p:sldId id="2791" r:id="rId2519"/>
    <p:sldId id="2792" r:id="rId2520"/>
    <p:sldId id="2841" r:id="rId2521"/>
    <p:sldId id="2842" r:id="rId2522"/>
    <p:sldId id="1245" r:id="rId2523"/>
    <p:sldId id="1192" r:id="rId2524"/>
    <p:sldId id="3328" r:id="rId2525"/>
    <p:sldId id="3329" r:id="rId2526"/>
    <p:sldId id="3338" r:id="rId2527"/>
    <p:sldId id="3339" r:id="rId2528"/>
    <p:sldId id="3432" r:id="rId2529"/>
    <p:sldId id="3433" r:id="rId2530"/>
    <p:sldId id="3540" r:id="rId2531"/>
    <p:sldId id="3541" r:id="rId2532"/>
    <p:sldId id="3622" r:id="rId2533"/>
    <p:sldId id="3623" r:id="rId2534"/>
    <p:sldId id="3678" r:id="rId2535"/>
    <p:sldId id="3679" r:id="rId2536"/>
    <p:sldId id="3804" r:id="rId2537"/>
    <p:sldId id="3805" r:id="rId2538"/>
    <p:sldId id="3912" r:id="rId2539"/>
    <p:sldId id="3913" r:id="rId2540"/>
    <p:sldId id="3988" r:id="rId2541"/>
    <p:sldId id="3989" r:id="rId2542"/>
    <p:sldId id="4272" r:id="rId2543"/>
    <p:sldId id="4273" r:id="rId2544"/>
    <p:sldId id="4350" r:id="rId2545"/>
    <p:sldId id="4351" r:id="rId2546"/>
    <p:sldId id="4591" r:id="rId2547"/>
    <p:sldId id="4592" r:id="rId2548"/>
    <p:sldId id="4637" r:id="rId2549"/>
    <p:sldId id="4638" r:id="rId2550"/>
    <p:sldId id="4769" r:id="rId2551"/>
    <p:sldId id="4770" r:id="rId2552"/>
    <p:sldId id="4787" r:id="rId2553"/>
    <p:sldId id="4788" r:id="rId2554"/>
    <p:sldId id="4819" r:id="rId2555"/>
    <p:sldId id="4820" r:id="rId2556"/>
    <p:sldId id="5054" r:id="rId2557"/>
    <p:sldId id="5055" r:id="rId2558"/>
    <p:sldId id="5239" r:id="rId2559"/>
    <p:sldId id="5240" r:id="rId2560"/>
    <p:sldId id="5283" r:id="rId2561"/>
    <p:sldId id="5284" r:id="rId2562"/>
    <p:sldId id="5491" r:id="rId2563"/>
    <p:sldId id="5492" r:id="rId2564"/>
    <p:sldId id="5606" r:id="rId2565"/>
    <p:sldId id="5607" r:id="rId2566"/>
    <p:sldId id="5786" r:id="rId2567"/>
    <p:sldId id="5787" r:id="rId2568"/>
    <p:sldId id="5979" r:id="rId2569"/>
    <p:sldId id="5980" r:id="rId2570"/>
    <p:sldId id="6087" r:id="rId2571"/>
    <p:sldId id="6088" r:id="rId2572"/>
    <p:sldId id="6333" r:id="rId2573"/>
    <p:sldId id="6334" r:id="rId2574"/>
    <p:sldId id="6844" r:id="rId2575"/>
    <p:sldId id="1113" r:id="rId2576"/>
    <p:sldId id="1369" r:id="rId2577"/>
    <p:sldId id="1370" r:id="rId2578"/>
    <p:sldId id="1645" r:id="rId2579"/>
    <p:sldId id="1646" r:id="rId2580"/>
    <p:sldId id="2057" r:id="rId2581"/>
    <p:sldId id="2058" r:id="rId2582"/>
    <p:sldId id="2113" r:id="rId2583"/>
    <p:sldId id="2114" r:id="rId2584"/>
    <p:sldId id="2381" r:id="rId2585"/>
    <p:sldId id="2382" r:id="rId2586"/>
    <p:sldId id="2622" r:id="rId2587"/>
    <p:sldId id="2623" r:id="rId2588"/>
    <p:sldId id="2949" r:id="rId2589"/>
    <p:sldId id="2950" r:id="rId2590"/>
    <p:sldId id="2989" r:id="rId2591"/>
    <p:sldId id="2990" r:id="rId2592"/>
    <p:sldId id="1117" r:id="rId2593"/>
    <p:sldId id="1118" r:id="rId2594"/>
    <p:sldId id="3528" r:id="rId2595"/>
    <p:sldId id="3529" r:id="rId2596"/>
    <p:sldId id="3592" r:id="rId2597"/>
    <p:sldId id="3593" r:id="rId2598"/>
    <p:sldId id="3618" r:id="rId2599"/>
    <p:sldId id="3619" r:id="rId2600"/>
    <p:sldId id="4076" r:id="rId2601"/>
    <p:sldId id="4077" r:id="rId2602"/>
    <p:sldId id="4206" r:id="rId2603"/>
    <p:sldId id="4207" r:id="rId2604"/>
    <p:sldId id="4563" r:id="rId2605"/>
    <p:sldId id="4564" r:id="rId2606"/>
    <p:sldId id="4976" r:id="rId2607"/>
    <p:sldId id="4977" r:id="rId2608"/>
    <p:sldId id="5457" r:id="rId2609"/>
    <p:sldId id="5458" r:id="rId2610"/>
    <p:sldId id="5658" r:id="rId2611"/>
    <p:sldId id="5659" r:id="rId2612"/>
    <p:sldId id="5837" r:id="rId2613"/>
    <p:sldId id="5838" r:id="rId2614"/>
    <p:sldId id="5895" r:id="rId2615"/>
    <p:sldId id="5896" r:id="rId2616"/>
    <p:sldId id="6133" r:id="rId2617"/>
    <p:sldId id="6134" r:id="rId2618"/>
    <p:sldId id="6253" r:id="rId2619"/>
    <p:sldId id="6254" r:id="rId2620"/>
    <p:sldId id="6955" r:id="rId2621"/>
    <p:sldId id="6956" r:id="rId2622"/>
    <p:sldId id="6957" r:id="rId2623"/>
    <p:sldId id="6958" r:id="rId2624"/>
    <p:sldId id="6959" r:id="rId2625"/>
    <p:sldId id="6960" r:id="rId2626"/>
    <p:sldId id="6961" r:id="rId2627"/>
    <p:sldId id="6964" r:id="rId2628"/>
    <p:sldId id="6965" r:id="rId2629"/>
    <p:sldId id="6966" r:id="rId2630"/>
    <p:sldId id="6967" r:id="rId2631"/>
    <p:sldId id="6968" r:id="rId2632"/>
    <p:sldId id="6969" r:id="rId2633"/>
    <p:sldId id="6970" r:id="rId2634"/>
    <p:sldId id="6971" r:id="rId2635"/>
    <p:sldId id="7417" r:id="rId2636"/>
    <p:sldId id="7418" r:id="rId2637"/>
    <p:sldId id="1167" r:id="rId2638"/>
    <p:sldId id="1337" r:id="rId2639"/>
    <p:sldId id="1338" r:id="rId2640"/>
    <p:sldId id="1377" r:id="rId2641"/>
    <p:sldId id="1378" r:id="rId2642"/>
    <p:sldId id="1519" r:id="rId2643"/>
    <p:sldId id="1520" r:id="rId2644"/>
    <p:sldId id="1736" r:id="rId2645"/>
    <p:sldId id="1737" r:id="rId2646"/>
    <p:sldId id="1806" r:id="rId2647"/>
    <p:sldId id="1807" r:id="rId2648"/>
    <p:sldId id="2019" r:id="rId2649"/>
    <p:sldId id="2020" r:id="rId2650"/>
    <p:sldId id="2091" r:id="rId2651"/>
    <p:sldId id="2092" r:id="rId2652"/>
    <p:sldId id="2205" r:id="rId2653"/>
    <p:sldId id="2206" r:id="rId2654"/>
    <p:sldId id="2325" r:id="rId2655"/>
    <p:sldId id="2326" r:id="rId2656"/>
    <p:sldId id="2592" r:id="rId2657"/>
    <p:sldId id="2593" r:id="rId2658"/>
    <p:sldId id="2755" r:id="rId2659"/>
    <p:sldId id="2756" r:id="rId2660"/>
    <p:sldId id="2867" r:id="rId2661"/>
    <p:sldId id="2868" r:id="rId2662"/>
    <p:sldId id="1168" r:id="rId2663"/>
    <p:sldId id="1169" r:id="rId2664"/>
    <p:sldId id="1242" r:id="rId2665"/>
    <p:sldId id="1243" r:id="rId2666"/>
    <p:sldId id="3276" r:id="rId2667"/>
    <p:sldId id="3277" r:id="rId2668"/>
    <p:sldId id="3412" r:id="rId2669"/>
    <p:sldId id="3413" r:id="rId2670"/>
    <p:sldId id="3490" r:id="rId2671"/>
    <p:sldId id="3491" r:id="rId2672"/>
    <p:sldId id="3644" r:id="rId2673"/>
    <p:sldId id="3645" r:id="rId2674"/>
    <p:sldId id="3752" r:id="rId2675"/>
    <p:sldId id="3753" r:id="rId2676"/>
    <p:sldId id="3950" r:id="rId2677"/>
    <p:sldId id="3951" r:id="rId2678"/>
    <p:sldId id="4060" r:id="rId2679"/>
    <p:sldId id="4061" r:id="rId2680"/>
    <p:sldId id="4134" r:id="rId2681"/>
    <p:sldId id="4135" r:id="rId2682"/>
    <p:sldId id="4152" r:id="rId2683"/>
    <p:sldId id="4153" r:id="rId2684"/>
    <p:sldId id="4428" r:id="rId2685"/>
    <p:sldId id="4429" r:id="rId2686"/>
    <p:sldId id="4585" r:id="rId2687"/>
    <p:sldId id="4586" r:id="rId2688"/>
    <p:sldId id="4725" r:id="rId2689"/>
    <p:sldId id="4726" r:id="rId2690"/>
    <p:sldId id="4852" r:id="rId2691"/>
    <p:sldId id="4853" r:id="rId2692"/>
    <p:sldId id="4935" r:id="rId2693"/>
    <p:sldId id="4936" r:id="rId2694"/>
    <p:sldId id="5207" r:id="rId2695"/>
    <p:sldId id="5208" r:id="rId2696"/>
    <p:sldId id="5439" r:id="rId2697"/>
    <p:sldId id="5440" r:id="rId2698"/>
    <p:sldId id="5471" r:id="rId2699"/>
    <p:sldId id="5472" r:id="rId2700"/>
    <p:sldId id="5604" r:id="rId2701"/>
    <p:sldId id="5605" r:id="rId2702"/>
    <p:sldId id="5758" r:id="rId2703"/>
    <p:sldId id="5759" r:id="rId2704"/>
    <p:sldId id="5885" r:id="rId2705"/>
    <p:sldId id="5886" r:id="rId2706"/>
    <p:sldId id="5995" r:id="rId2707"/>
    <p:sldId id="5996" r:id="rId2708"/>
    <p:sldId id="6119" r:id="rId2709"/>
    <p:sldId id="6120" r:id="rId2710"/>
    <p:sldId id="6377" r:id="rId2711"/>
    <p:sldId id="6378" r:id="rId2712"/>
    <p:sldId id="6845" r:id="rId2713"/>
    <p:sldId id="6846" r:id="rId2714"/>
    <p:sldId id="6847" r:id="rId2715"/>
    <p:sldId id="6848" r:id="rId2716"/>
    <p:sldId id="6849" r:id="rId2717"/>
    <p:sldId id="6854" r:id="rId2718"/>
    <p:sldId id="6855" r:id="rId2719"/>
    <p:sldId id="6856" r:id="rId2720"/>
    <p:sldId id="6857" r:id="rId2721"/>
    <p:sldId id="6858" r:id="rId2722"/>
    <p:sldId id="6859" r:id="rId2723"/>
    <p:sldId id="6860" r:id="rId2724"/>
    <p:sldId id="6861" r:id="rId2725"/>
    <p:sldId id="6862" r:id="rId2726"/>
    <p:sldId id="6863" r:id="rId2727"/>
    <p:sldId id="6864" r:id="rId2728"/>
    <p:sldId id="6865" r:id="rId2729"/>
    <p:sldId id="6866" r:id="rId2730"/>
    <p:sldId id="6867" r:id="rId2731"/>
    <p:sldId id="7389" r:id="rId2732"/>
    <p:sldId id="7390" r:id="rId2733"/>
    <p:sldId id="7463" r:id="rId2734"/>
    <p:sldId id="7464" r:id="rId2735"/>
    <p:sldId id="7469" r:id="rId2736"/>
    <p:sldId id="1137" r:id="rId2737"/>
    <p:sldId id="1365" r:id="rId2738"/>
    <p:sldId id="1366" r:id="rId2739"/>
    <p:sldId id="1422" r:id="rId2740"/>
    <p:sldId id="1423" r:id="rId2741"/>
    <p:sldId id="1533" r:id="rId2742"/>
    <p:sldId id="1534" r:id="rId2743"/>
    <p:sldId id="1774" r:id="rId2744"/>
    <p:sldId id="1775" r:id="rId2745"/>
    <p:sldId id="1808" r:id="rId2746"/>
    <p:sldId id="1809" r:id="rId2747"/>
    <p:sldId id="1940" r:id="rId2748"/>
    <p:sldId id="1941" r:id="rId2749"/>
    <p:sldId id="2367" r:id="rId2750"/>
    <p:sldId id="2368" r:id="rId2751"/>
    <p:sldId id="2429" r:id="rId2752"/>
    <p:sldId id="2430" r:id="rId2753"/>
    <p:sldId id="2598" r:id="rId2754"/>
    <p:sldId id="2599" r:id="rId2755"/>
    <p:sldId id="2699" r:id="rId2756"/>
    <p:sldId id="2700" r:id="rId2757"/>
    <p:sldId id="2839" r:id="rId2758"/>
    <p:sldId id="2840" r:id="rId2759"/>
    <p:sldId id="2907" r:id="rId2760"/>
    <p:sldId id="2908" r:id="rId2761"/>
    <p:sldId id="2951" r:id="rId2762"/>
    <p:sldId id="2952" r:id="rId2763"/>
    <p:sldId id="1138" r:id="rId2764"/>
    <p:sldId id="1139" r:id="rId2765"/>
    <p:sldId id="3426" r:id="rId2766"/>
    <p:sldId id="3427" r:id="rId2767"/>
    <p:sldId id="3538" r:id="rId2768"/>
    <p:sldId id="3539" r:id="rId2769"/>
    <p:sldId id="3670" r:id="rId2770"/>
    <p:sldId id="3671" r:id="rId2771"/>
    <p:sldId id="3730" r:id="rId2772"/>
    <p:sldId id="3731" r:id="rId2773"/>
    <p:sldId id="4020" r:id="rId2774"/>
    <p:sldId id="4021" r:id="rId2775"/>
    <p:sldId id="4078" r:id="rId2776"/>
    <p:sldId id="4079" r:id="rId2777"/>
    <p:sldId id="4581" r:id="rId2778"/>
    <p:sldId id="4582" r:id="rId2779"/>
    <p:sldId id="4739" r:id="rId2780"/>
    <p:sldId id="4740" r:id="rId2781"/>
    <p:sldId id="4917" r:id="rId2782"/>
    <p:sldId id="4918" r:id="rId2783"/>
    <p:sldId id="5096" r:id="rId2784"/>
    <p:sldId id="5097" r:id="rId2785"/>
    <p:sldId id="5165" r:id="rId2786"/>
    <p:sldId id="5166" r:id="rId2787"/>
    <p:sldId id="5391" r:id="rId2788"/>
    <p:sldId id="5392" r:id="rId2789"/>
    <p:sldId id="5523" r:id="rId2790"/>
    <p:sldId id="5524" r:id="rId2791"/>
    <p:sldId id="5722" r:id="rId2792"/>
    <p:sldId id="5723" r:id="rId2793"/>
    <p:sldId id="5953" r:id="rId2794"/>
    <p:sldId id="5954" r:id="rId2795"/>
    <p:sldId id="6019" r:id="rId2796"/>
    <p:sldId id="6020" r:id="rId2797"/>
    <p:sldId id="6025" r:id="rId2798"/>
    <p:sldId id="6026" r:id="rId2799"/>
    <p:sldId id="6193" r:id="rId2800"/>
    <p:sldId id="6194" r:id="rId2801"/>
    <p:sldId id="6257" r:id="rId2802"/>
    <p:sldId id="6258" r:id="rId2803"/>
    <p:sldId id="6275" r:id="rId2804"/>
    <p:sldId id="6276" r:id="rId2805"/>
    <p:sldId id="6868" r:id="rId2806"/>
    <p:sldId id="6869" r:id="rId2807"/>
    <p:sldId id="6870" r:id="rId2808"/>
    <p:sldId id="6871" r:id="rId2809"/>
    <p:sldId id="6872" r:id="rId2810"/>
    <p:sldId id="6873" r:id="rId2811"/>
    <p:sldId id="6874" r:id="rId2812"/>
    <p:sldId id="6877" r:id="rId2813"/>
    <p:sldId id="6878" r:id="rId2814"/>
    <p:sldId id="6879" r:id="rId2815"/>
    <p:sldId id="6880" r:id="rId2816"/>
    <p:sldId id="6881" r:id="rId2817"/>
    <p:sldId id="6882" r:id="rId2818"/>
    <p:sldId id="6883" r:id="rId2819"/>
    <p:sldId id="6884" r:id="rId2820"/>
    <p:sldId id="6885" r:id="rId2821"/>
    <p:sldId id="6886" r:id="rId2822"/>
    <p:sldId id="6887" r:id="rId2823"/>
    <p:sldId id="6888" r:id="rId2824"/>
    <p:sldId id="1143" r:id="rId2825"/>
    <p:sldId id="1361" r:id="rId2826"/>
    <p:sldId id="1362" r:id="rId2827"/>
    <p:sldId id="1449" r:id="rId2828"/>
    <p:sldId id="1450" r:id="rId2829"/>
    <p:sldId id="1473" r:id="rId2830"/>
    <p:sldId id="1474" r:id="rId2831"/>
    <p:sldId id="1555" r:id="rId2832"/>
    <p:sldId id="1556" r:id="rId2833"/>
    <p:sldId id="1697" r:id="rId2834"/>
    <p:sldId id="1698" r:id="rId2835"/>
    <p:sldId id="1762" r:id="rId2836"/>
    <p:sldId id="1763" r:id="rId2837"/>
    <p:sldId id="1778" r:id="rId2838"/>
    <p:sldId id="1779" r:id="rId2839"/>
    <p:sldId id="1856" r:id="rId2840"/>
    <p:sldId id="1857" r:id="rId2841"/>
    <p:sldId id="1953" r:id="rId2842"/>
    <p:sldId id="1954" r:id="rId2843"/>
    <p:sldId id="1993" r:id="rId2844"/>
    <p:sldId id="1994" r:id="rId2845"/>
    <p:sldId id="2109" r:id="rId2846"/>
    <p:sldId id="2110" r:id="rId2847"/>
    <p:sldId id="2117" r:id="rId2848"/>
    <p:sldId id="2118" r:id="rId2849"/>
    <p:sldId id="2221" r:id="rId2850"/>
    <p:sldId id="2222" r:id="rId2851"/>
    <p:sldId id="2225" r:id="rId2852"/>
    <p:sldId id="2226" r:id="rId2853"/>
    <p:sldId id="2293" r:id="rId2854"/>
    <p:sldId id="2294" r:id="rId2855"/>
    <p:sldId id="2471" r:id="rId2856"/>
    <p:sldId id="2472" r:id="rId2857"/>
    <p:sldId id="2475" r:id="rId2858"/>
    <p:sldId id="2476" r:id="rId2859"/>
    <p:sldId id="2526" r:id="rId2860"/>
    <p:sldId id="2527" r:id="rId2861"/>
    <p:sldId id="2562" r:id="rId2862"/>
    <p:sldId id="2563" r:id="rId2863"/>
    <p:sldId id="2779" r:id="rId2864"/>
    <p:sldId id="2780" r:id="rId2865"/>
    <p:sldId id="2827" r:id="rId2866"/>
    <p:sldId id="2828" r:id="rId2867"/>
    <p:sldId id="2997" r:id="rId2868"/>
    <p:sldId id="2998" r:id="rId2869"/>
    <p:sldId id="3005" r:id="rId2870"/>
    <p:sldId id="3006" r:id="rId2871"/>
    <p:sldId id="1144" r:id="rId2872"/>
    <p:sldId id="1145" r:id="rId2873"/>
    <p:sldId id="1215" r:id="rId2874"/>
    <p:sldId id="1216" r:id="rId2875"/>
    <p:sldId id="3326" r:id="rId2876"/>
    <p:sldId id="3327" r:id="rId2877"/>
    <p:sldId id="3366" r:id="rId2878"/>
    <p:sldId id="3367" r:id="rId2879"/>
    <p:sldId id="3494" r:id="rId2880"/>
    <p:sldId id="3495" r:id="rId2881"/>
    <p:sldId id="3554" r:id="rId2882"/>
    <p:sldId id="3555" r:id="rId2883"/>
    <p:sldId id="3664" r:id="rId2884"/>
    <p:sldId id="3665" r:id="rId2885"/>
    <p:sldId id="3682" r:id="rId2886"/>
    <p:sldId id="3683" r:id="rId2887"/>
    <p:sldId id="3778" r:id="rId2888"/>
    <p:sldId id="3779" r:id="rId2889"/>
    <p:sldId id="3790" r:id="rId2890"/>
    <p:sldId id="3791" r:id="rId2891"/>
    <p:sldId id="3836" r:id="rId2892"/>
    <p:sldId id="3837" r:id="rId2893"/>
    <p:sldId id="3894" r:id="rId2894"/>
    <p:sldId id="3895" r:id="rId2895"/>
    <p:sldId id="3958" r:id="rId2896"/>
    <p:sldId id="3959" r:id="rId2897"/>
    <p:sldId id="4032" r:id="rId2898"/>
    <p:sldId id="4033" r:id="rId2899"/>
    <p:sldId id="4146" r:id="rId2900"/>
    <p:sldId id="4147" r:id="rId2901"/>
    <p:sldId id="4158" r:id="rId2902"/>
    <p:sldId id="4159" r:id="rId2903"/>
    <p:sldId id="4280" r:id="rId2904"/>
    <p:sldId id="4281" r:id="rId2905"/>
    <p:sldId id="4292" r:id="rId2906"/>
    <p:sldId id="4293" r:id="rId2907"/>
    <p:sldId id="4318" r:id="rId2908"/>
    <p:sldId id="4319" r:id="rId2909"/>
    <p:sldId id="4390" r:id="rId2910"/>
    <p:sldId id="4391" r:id="rId2911"/>
    <p:sldId id="4559" r:id="rId2912"/>
    <p:sldId id="4560" r:id="rId2913"/>
    <p:sldId id="4617" r:id="rId2914"/>
    <p:sldId id="4618" r:id="rId2915"/>
    <p:sldId id="4679" r:id="rId2916"/>
    <p:sldId id="4680" r:id="rId2917"/>
    <p:sldId id="4681" r:id="rId2918"/>
    <p:sldId id="4682" r:id="rId2919"/>
    <p:sldId id="4689" r:id="rId2920"/>
    <p:sldId id="4690" r:id="rId2921"/>
    <p:sldId id="4695" r:id="rId2922"/>
    <p:sldId id="4696" r:id="rId2923"/>
    <p:sldId id="4743" r:id="rId2924"/>
    <p:sldId id="4744" r:id="rId2925"/>
    <p:sldId id="4875" r:id="rId2926"/>
    <p:sldId id="4876" r:id="rId2927"/>
    <p:sldId id="4913" r:id="rId2928"/>
    <p:sldId id="4914" r:id="rId2929"/>
    <p:sldId id="4998" r:id="rId2930"/>
    <p:sldId id="4999" r:id="rId2931"/>
    <p:sldId id="5090" r:id="rId2932"/>
    <p:sldId id="5091" r:id="rId2933"/>
    <p:sldId id="5153" r:id="rId2934"/>
    <p:sldId id="5154" r:id="rId2935"/>
    <p:sldId id="5177" r:id="rId2936"/>
    <p:sldId id="5178" r:id="rId2937"/>
    <p:sldId id="5269" r:id="rId2938"/>
    <p:sldId id="5270" r:id="rId2939"/>
    <p:sldId id="5335" r:id="rId2940"/>
    <p:sldId id="5336" r:id="rId2941"/>
    <p:sldId id="5347" r:id="rId2942"/>
    <p:sldId id="5348" r:id="rId2943"/>
    <p:sldId id="5411" r:id="rId2944"/>
    <p:sldId id="5412" r:id="rId2945"/>
    <p:sldId id="5453" r:id="rId2946"/>
    <p:sldId id="5454" r:id="rId2947"/>
    <p:sldId id="5519" r:id="rId2948"/>
    <p:sldId id="5520" r:id="rId2949"/>
    <p:sldId id="5529" r:id="rId2950"/>
    <p:sldId id="5530" r:id="rId2951"/>
    <p:sldId id="5574" r:id="rId2952"/>
    <p:sldId id="5575" r:id="rId2953"/>
    <p:sldId id="5650" r:id="rId2954"/>
    <p:sldId id="5651" r:id="rId2955"/>
    <p:sldId id="5712" r:id="rId2956"/>
    <p:sldId id="5713" r:id="rId2957"/>
    <p:sldId id="5726" r:id="rId2958"/>
    <p:sldId id="5727" r:id="rId2959"/>
    <p:sldId id="5776" r:id="rId2960"/>
    <p:sldId id="5777" r:id="rId2961"/>
    <p:sldId id="5831" r:id="rId2962"/>
    <p:sldId id="5832" r:id="rId2963"/>
    <p:sldId id="5891" r:id="rId2964"/>
    <p:sldId id="5892" r:id="rId2965"/>
    <p:sldId id="6009" r:id="rId2966"/>
    <p:sldId id="6010" r:id="rId2967"/>
    <p:sldId id="6023" r:id="rId2968"/>
    <p:sldId id="6024" r:id="rId2969"/>
    <p:sldId id="6069" r:id="rId2970"/>
    <p:sldId id="6070" r:id="rId2971"/>
    <p:sldId id="6091" r:id="rId2972"/>
    <p:sldId id="6092" r:id="rId2973"/>
    <p:sldId id="6139" r:id="rId2974"/>
    <p:sldId id="6140" r:id="rId2975"/>
    <p:sldId id="6205" r:id="rId2976"/>
    <p:sldId id="6206" r:id="rId2977"/>
    <p:sldId id="6261" r:id="rId2978"/>
    <p:sldId id="6262" r:id="rId2979"/>
    <p:sldId id="6889" r:id="rId2980"/>
    <p:sldId id="6890" r:id="rId2981"/>
    <p:sldId id="6891" r:id="rId2982"/>
    <p:sldId id="6892" r:id="rId2983"/>
    <p:sldId id="6893" r:id="rId2984"/>
    <p:sldId id="6894" r:id="rId2985"/>
    <p:sldId id="6895" r:id="rId2986"/>
    <p:sldId id="6896" r:id="rId2987"/>
    <p:sldId id="6897" r:id="rId2988"/>
    <p:sldId id="6898" r:id="rId2989"/>
    <p:sldId id="6899" r:id="rId2990"/>
    <p:sldId id="6900" r:id="rId2991"/>
    <p:sldId id="6901" r:id="rId2992"/>
    <p:sldId id="6902" r:id="rId2993"/>
    <p:sldId id="6903" r:id="rId2994"/>
    <p:sldId id="6904" r:id="rId2995"/>
    <p:sldId id="6905" r:id="rId2996"/>
    <p:sldId id="6906" r:id="rId2997"/>
    <p:sldId id="6907" r:id="rId2998"/>
    <p:sldId id="6908" r:id="rId2999"/>
    <p:sldId id="6909" r:id="rId3000"/>
    <p:sldId id="6910" r:id="rId3001"/>
    <p:sldId id="6911" r:id="rId3002"/>
    <p:sldId id="6912" r:id="rId3003"/>
    <p:sldId id="6913" r:id="rId3004"/>
    <p:sldId id="6914" r:id="rId3005"/>
    <p:sldId id="6915" r:id="rId3006"/>
    <p:sldId id="6916" r:id="rId3007"/>
    <p:sldId id="6917" r:id="rId3008"/>
    <p:sldId id="6918" r:id="rId3009"/>
    <p:sldId id="6919" r:id="rId3010"/>
    <p:sldId id="6920" r:id="rId3011"/>
    <p:sldId id="6921" r:id="rId3012"/>
    <p:sldId id="6922" r:id="rId3013"/>
    <p:sldId id="6923" r:id="rId3014"/>
    <p:sldId id="6926" r:id="rId3015"/>
    <p:sldId id="6927" r:id="rId3016"/>
    <p:sldId id="6928" r:id="rId3017"/>
    <p:sldId id="6929" r:id="rId3018"/>
    <p:sldId id="6930" r:id="rId3019"/>
    <p:sldId id="6931" r:id="rId3020"/>
    <p:sldId id="6932" r:id="rId3021"/>
    <p:sldId id="6933" r:id="rId3022"/>
    <p:sldId id="6934" r:id="rId3023"/>
    <p:sldId id="6935" r:id="rId3024"/>
    <p:sldId id="6936" r:id="rId3025"/>
    <p:sldId id="6937" r:id="rId3026"/>
    <p:sldId id="6938" r:id="rId3027"/>
    <p:sldId id="6939" r:id="rId3028"/>
    <p:sldId id="6940" r:id="rId3029"/>
    <p:sldId id="6941" r:id="rId3030"/>
    <p:sldId id="7403" r:id="rId3031"/>
    <p:sldId id="7404" r:id="rId3032"/>
    <p:sldId id="7474" r:id="rId3033"/>
    <p:sldId id="7475" r:id="rId3034"/>
    <p:sldId id="1217" r:id="rId3035"/>
    <p:sldId id="1355" r:id="rId3036"/>
    <p:sldId id="1356" r:id="rId3037"/>
    <p:sldId id="3140" r:id="rId3038"/>
    <p:sldId id="3141" r:id="rId3039"/>
    <p:sldId id="1999" r:id="rId3040"/>
    <p:sldId id="2000" r:id="rId3041"/>
    <p:sldId id="2071" r:id="rId3042"/>
    <p:sldId id="2072" r:id="rId3043"/>
    <p:sldId id="2477" r:id="rId3044"/>
    <p:sldId id="2478" r:id="rId3045"/>
    <p:sldId id="2528" r:id="rId3046"/>
    <p:sldId id="2529" r:id="rId3047"/>
    <p:sldId id="2757" r:id="rId3048"/>
    <p:sldId id="2758" r:id="rId3049"/>
    <p:sldId id="2895" r:id="rId3050"/>
    <p:sldId id="2896" r:id="rId3051"/>
    <p:sldId id="2991" r:id="rId3052"/>
    <p:sldId id="2992" r:id="rId3053"/>
    <p:sldId id="1218" r:id="rId3054"/>
    <p:sldId id="1219" r:id="rId3055"/>
    <p:sldId id="3318" r:id="rId3056"/>
    <p:sldId id="3319" r:id="rId3057"/>
    <p:sldId id="3478" r:id="rId3058"/>
    <p:sldId id="3479" r:id="rId3059"/>
    <p:sldId id="3580" r:id="rId3060"/>
    <p:sldId id="3581" r:id="rId3061"/>
    <p:sldId id="3666" r:id="rId3062"/>
    <p:sldId id="3667" r:id="rId3063"/>
    <p:sldId id="3720" r:id="rId3064"/>
    <p:sldId id="3721" r:id="rId3065"/>
    <p:sldId id="3838" r:id="rId3066"/>
    <p:sldId id="3839" r:id="rId3067"/>
    <p:sldId id="3920" r:id="rId3068"/>
    <p:sldId id="3921" r:id="rId3069"/>
    <p:sldId id="4038" r:id="rId3070"/>
    <p:sldId id="4039" r:id="rId3071"/>
    <p:sldId id="4132" r:id="rId3072"/>
    <p:sldId id="4133" r:id="rId3073"/>
    <p:sldId id="4260" r:id="rId3074"/>
    <p:sldId id="4261" r:id="rId3075"/>
    <p:sldId id="4430" r:id="rId3076"/>
    <p:sldId id="4431" r:id="rId3077"/>
    <p:sldId id="4619" r:id="rId3078"/>
    <p:sldId id="4620" r:id="rId3079"/>
    <p:sldId id="4860" r:id="rId3080"/>
    <p:sldId id="4861" r:id="rId3081"/>
    <p:sldId id="4915" r:id="rId3082"/>
    <p:sldId id="4916" r:id="rId3083"/>
    <p:sldId id="5116" r:id="rId3084"/>
    <p:sldId id="5117" r:id="rId3085"/>
    <p:sldId id="5337" r:id="rId3086"/>
    <p:sldId id="5338" r:id="rId3087"/>
    <p:sldId id="5387" r:id="rId3088"/>
    <p:sldId id="5388" r:id="rId3089"/>
    <p:sldId id="5517" r:id="rId3090"/>
    <p:sldId id="5518" r:id="rId3091"/>
    <p:sldId id="5760" r:id="rId3092"/>
    <p:sldId id="5761" r:id="rId3093"/>
    <p:sldId id="5778" r:id="rId3094"/>
    <p:sldId id="5779" r:id="rId3095"/>
    <p:sldId id="5951" r:id="rId3096"/>
    <p:sldId id="5952" r:id="rId3097"/>
    <p:sldId id="6035" r:id="rId3098"/>
    <p:sldId id="6036" r:id="rId3099"/>
    <p:sldId id="6135" r:id="rId3100"/>
    <p:sldId id="6136" r:id="rId3101"/>
    <p:sldId id="6319" r:id="rId3102"/>
    <p:sldId id="6320" r:id="rId3103"/>
    <p:sldId id="7007" r:id="rId3104"/>
    <p:sldId id="7008" r:id="rId3105"/>
    <p:sldId id="7009" r:id="rId3106"/>
    <p:sldId id="7012" r:id="rId3107"/>
    <p:sldId id="7013" r:id="rId3108"/>
    <p:sldId id="7014" r:id="rId3109"/>
    <p:sldId id="7015" r:id="rId3110"/>
    <p:sldId id="7500" r:id="rId3111"/>
    <p:sldId id="7501" r:id="rId3112"/>
    <p:sldId id="1184" r:id="rId3113"/>
    <p:sldId id="1343" r:id="rId3114"/>
    <p:sldId id="1344" r:id="rId3115"/>
    <p:sldId id="1509" r:id="rId3116"/>
    <p:sldId id="1510" r:id="rId3117"/>
    <p:sldId id="1657" r:id="rId3118"/>
    <p:sldId id="1658" r:id="rId3119"/>
    <p:sldId id="1866" r:id="rId3120"/>
    <p:sldId id="1867" r:id="rId3121"/>
    <p:sldId id="2095" r:id="rId3122"/>
    <p:sldId id="2096" r:id="rId3123"/>
    <p:sldId id="2207" r:id="rId3124"/>
    <p:sldId id="2208" r:id="rId3125"/>
    <p:sldId id="2329" r:id="rId3126"/>
    <p:sldId id="2330" r:id="rId3127"/>
    <p:sldId id="2751" r:id="rId3128"/>
    <p:sldId id="2752" r:id="rId3129"/>
    <p:sldId id="2871" r:id="rId3130"/>
    <p:sldId id="2872" r:id="rId3131"/>
    <p:sldId id="3021" r:id="rId3132"/>
    <p:sldId id="3022" r:id="rId3133"/>
    <p:sldId id="1185" r:id="rId3134"/>
    <p:sldId id="1186" r:id="rId3135"/>
    <p:sldId id="3294" r:id="rId3136"/>
    <p:sldId id="3295" r:id="rId3137"/>
    <p:sldId id="3576" r:id="rId3138"/>
    <p:sldId id="3577" r:id="rId3139"/>
    <p:sldId id="3698" r:id="rId3140"/>
    <p:sldId id="3699" r:id="rId3141"/>
    <p:sldId id="3816" r:id="rId3142"/>
    <p:sldId id="3817" r:id="rId3143"/>
    <p:sldId id="3874" r:id="rId3144"/>
    <p:sldId id="3875" r:id="rId3145"/>
    <p:sldId id="4052" r:id="rId3146"/>
    <p:sldId id="4053" r:id="rId3147"/>
    <p:sldId id="4184" r:id="rId3148"/>
    <p:sldId id="4185" r:id="rId3149"/>
    <p:sldId id="4362" r:id="rId3150"/>
    <p:sldId id="4363" r:id="rId3151"/>
    <p:sldId id="4609" r:id="rId3152"/>
    <p:sldId id="4610" r:id="rId3153"/>
    <p:sldId id="4733" r:id="rId3154"/>
    <p:sldId id="4734" r:id="rId3155"/>
    <p:sldId id="4893" r:id="rId3156"/>
    <p:sldId id="4894" r:id="rId3157"/>
    <p:sldId id="5018" r:id="rId3158"/>
    <p:sldId id="5019" r:id="rId3159"/>
    <p:sldId id="5132" r:id="rId3160"/>
    <p:sldId id="5133" r:id="rId3161"/>
    <p:sldId id="5245" r:id="rId3162"/>
    <p:sldId id="5246" r:id="rId3163"/>
    <p:sldId id="5427" r:id="rId3164"/>
    <p:sldId id="5428" r:id="rId3165"/>
    <p:sldId id="5612" r:id="rId3166"/>
    <p:sldId id="5613" r:id="rId3167"/>
    <p:sldId id="5686" r:id="rId3168"/>
    <p:sldId id="5687" r:id="rId3169"/>
    <p:sldId id="5875" r:id="rId3170"/>
    <p:sldId id="5876" r:id="rId3171"/>
    <p:sldId id="5983" r:id="rId3172"/>
    <p:sldId id="5984" r:id="rId3173"/>
    <p:sldId id="6105" r:id="rId3174"/>
    <p:sldId id="6106" r:id="rId3175"/>
    <p:sldId id="6237" r:id="rId3176"/>
    <p:sldId id="6238" r:id="rId3177"/>
    <p:sldId id="6972" r:id="rId3178"/>
    <p:sldId id="6973" r:id="rId3179"/>
    <p:sldId id="6974" r:id="rId3180"/>
    <p:sldId id="6975" r:id="rId3181"/>
    <p:sldId id="6976" r:id="rId3182"/>
    <p:sldId id="6977" r:id="rId3183"/>
    <p:sldId id="6978" r:id="rId3184"/>
    <p:sldId id="6979" r:id="rId3185"/>
    <p:sldId id="6980" r:id="rId3186"/>
    <p:sldId id="6987" r:id="rId3187"/>
    <p:sldId id="6988" r:id="rId3188"/>
    <p:sldId id="6989" r:id="rId3189"/>
    <p:sldId id="6990" r:id="rId3190"/>
    <p:sldId id="6991" r:id="rId3191"/>
    <p:sldId id="6992" r:id="rId3192"/>
    <p:sldId id="6993" r:id="rId3193"/>
    <p:sldId id="6994" r:id="rId3194"/>
    <p:sldId id="6995" r:id="rId3195"/>
    <p:sldId id="6996" r:id="rId3196"/>
    <p:sldId id="6997" r:id="rId3197"/>
    <p:sldId id="6998" r:id="rId3198"/>
    <p:sldId id="6999" r:id="rId3199"/>
    <p:sldId id="7000" r:id="rId3200"/>
    <p:sldId id="7001" r:id="rId3201"/>
    <p:sldId id="7002" r:id="rId3202"/>
    <p:sldId id="7003" r:id="rId3203"/>
    <p:sldId id="7004" r:id="rId3204"/>
    <p:sldId id="7005" r:id="rId3205"/>
    <p:sldId id="7006" r:id="rId3206"/>
    <p:sldId id="7409" r:id="rId3207"/>
    <p:sldId id="7410" r:id="rId3208"/>
    <p:sldId id="7465" r:id="rId3209"/>
    <p:sldId id="7470" r:id="rId3210"/>
    <p:sldId id="7471" r:id="rId3211"/>
    <p:sldId id="7484" r:id="rId3212"/>
    <p:sldId id="7485" r:id="rId3213"/>
    <p:sldId id="1149" r:id="rId3214"/>
    <p:sldId id="1296" r:id="rId3215"/>
    <p:sldId id="1297" r:id="rId3216"/>
    <p:sldId id="1389" r:id="rId3217"/>
    <p:sldId id="1390" r:id="rId3218"/>
    <p:sldId id="1426" r:id="rId3219"/>
    <p:sldId id="1427" r:id="rId3220"/>
    <p:sldId id="1487" r:id="rId3221"/>
    <p:sldId id="1488" r:id="rId3222"/>
    <p:sldId id="1545" r:id="rId3223"/>
    <p:sldId id="1546" r:id="rId3224"/>
    <p:sldId id="1587" r:id="rId3225"/>
    <p:sldId id="1588" r:id="rId3226"/>
    <p:sldId id="1615" r:id="rId3227"/>
    <p:sldId id="1616" r:id="rId3228"/>
    <p:sldId id="1663" r:id="rId3229"/>
    <p:sldId id="1664" r:id="rId3230"/>
    <p:sldId id="1760" r:id="rId3231"/>
    <p:sldId id="1761" r:id="rId3232"/>
    <p:sldId id="1854" r:id="rId3233"/>
    <p:sldId id="1855" r:id="rId3234"/>
    <p:sldId id="1951" r:id="rId3235"/>
    <p:sldId id="1952" r:id="rId3236"/>
    <p:sldId id="2075" r:id="rId3237"/>
    <p:sldId id="2076" r:id="rId3238"/>
    <p:sldId id="2169" r:id="rId3239"/>
    <p:sldId id="2170" r:id="rId3240"/>
    <p:sldId id="2237" r:id="rId3241"/>
    <p:sldId id="2238" r:id="rId3242"/>
    <p:sldId id="2241" r:id="rId3243"/>
    <p:sldId id="2242" r:id="rId3244"/>
    <p:sldId id="2309" r:id="rId3245"/>
    <p:sldId id="2310" r:id="rId3246"/>
    <p:sldId id="2425" r:id="rId3247"/>
    <p:sldId id="2426" r:id="rId3248"/>
    <p:sldId id="2544" r:id="rId3249"/>
    <p:sldId id="2545" r:id="rId3250"/>
    <p:sldId id="2737" r:id="rId3251"/>
    <p:sldId id="2738" r:id="rId3252"/>
    <p:sldId id="2775" r:id="rId3253"/>
    <p:sldId id="2776" r:id="rId3254"/>
    <p:sldId id="2851" r:id="rId3255"/>
    <p:sldId id="2852" r:id="rId3256"/>
    <p:sldId id="2897" r:id="rId3257"/>
    <p:sldId id="2898" r:id="rId3258"/>
    <p:sldId id="2909" r:id="rId3259"/>
    <p:sldId id="2910" r:id="rId3260"/>
    <p:sldId id="3011" r:id="rId3261"/>
    <p:sldId id="3012" r:id="rId3262"/>
    <p:sldId id="1150" r:id="rId3263"/>
    <p:sldId id="1151" r:id="rId3264"/>
    <p:sldId id="1211" r:id="rId3265"/>
    <p:sldId id="1212" r:id="rId3266"/>
    <p:sldId id="1282" r:id="rId3267"/>
    <p:sldId id="1283" r:id="rId3268"/>
    <p:sldId id="3246" r:id="rId3269"/>
    <p:sldId id="3247" r:id="rId3270"/>
    <p:sldId id="3278" r:id="rId3271"/>
    <p:sldId id="3279" r:id="rId3272"/>
    <p:sldId id="3380" r:id="rId3273"/>
    <p:sldId id="3381" r:id="rId3274"/>
    <p:sldId id="3402" r:id="rId3275"/>
    <p:sldId id="3403" r:id="rId3276"/>
    <p:sldId id="3476" r:id="rId3277"/>
    <p:sldId id="3477" r:id="rId3278"/>
    <p:sldId id="3582" r:id="rId3279"/>
    <p:sldId id="3583" r:id="rId3280"/>
    <p:sldId id="3612" r:id="rId3281"/>
    <p:sldId id="3613" r:id="rId3282"/>
    <p:sldId id="3692" r:id="rId3283"/>
    <p:sldId id="3693" r:id="rId3284"/>
    <p:sldId id="3788" r:id="rId3285"/>
    <p:sldId id="3789" r:id="rId3286"/>
    <p:sldId id="3810" r:id="rId3287"/>
    <p:sldId id="3811" r:id="rId3288"/>
    <p:sldId id="3862" r:id="rId3289"/>
    <p:sldId id="3863" r:id="rId3290"/>
    <p:sldId id="3972" r:id="rId3291"/>
    <p:sldId id="3973" r:id="rId3292"/>
    <p:sldId id="4108" r:id="rId3293"/>
    <p:sldId id="4109" r:id="rId3294"/>
    <p:sldId id="4154" r:id="rId3295"/>
    <p:sldId id="4155" r:id="rId3296"/>
    <p:sldId id="4226" r:id="rId3297"/>
    <p:sldId id="4227" r:id="rId3298"/>
    <p:sldId id="4268" r:id="rId3299"/>
    <p:sldId id="4269" r:id="rId3300"/>
    <p:sldId id="4340" r:id="rId3301"/>
    <p:sldId id="4341" r:id="rId3302"/>
    <p:sldId id="4416" r:id="rId3303"/>
    <p:sldId id="4417" r:id="rId3304"/>
    <p:sldId id="4579" r:id="rId3305"/>
    <p:sldId id="4580" r:id="rId3306"/>
    <p:sldId id="4691" r:id="rId3307"/>
    <p:sldId id="4692" r:id="rId3308"/>
    <p:sldId id="4771" r:id="rId3309"/>
    <p:sldId id="4772" r:id="rId3310"/>
    <p:sldId id="4862" r:id="rId3311"/>
    <p:sldId id="4863" r:id="rId3312"/>
    <p:sldId id="4947" r:id="rId3313"/>
    <p:sldId id="4948" r:id="rId3314"/>
    <p:sldId id="4988" r:id="rId3315"/>
    <p:sldId id="4989" r:id="rId3316"/>
    <p:sldId id="5060" r:id="rId3317"/>
    <p:sldId id="5061" r:id="rId3318"/>
    <p:sldId id="5114" r:id="rId3319"/>
    <p:sldId id="5115" r:id="rId3320"/>
    <p:sldId id="5219" r:id="rId3321"/>
    <p:sldId id="5220" r:id="rId3322"/>
    <p:sldId id="5279" r:id="rId3323"/>
    <p:sldId id="5280" r:id="rId3324"/>
    <p:sldId id="5333" r:id="rId3325"/>
    <p:sldId id="5334" r:id="rId3326"/>
    <p:sldId id="5419" r:id="rId3327"/>
    <p:sldId id="5420" r:id="rId3328"/>
    <p:sldId id="5425" r:id="rId3329"/>
    <p:sldId id="5426" r:id="rId3330"/>
    <p:sldId id="5521" r:id="rId3331"/>
    <p:sldId id="5522" r:id="rId3332"/>
    <p:sldId id="5531" r:id="rId3333"/>
    <p:sldId id="5532" r:id="rId3334"/>
    <p:sldId id="5547" r:id="rId3335"/>
    <p:sldId id="5548" r:id="rId3336"/>
    <p:sldId id="5578" r:id="rId3337"/>
    <p:sldId id="5579" r:id="rId3338"/>
    <p:sldId id="5664" r:id="rId3339"/>
    <p:sldId id="5665" r:id="rId3340"/>
    <p:sldId id="5728" r:id="rId3341"/>
    <p:sldId id="5729" r:id="rId3342"/>
    <p:sldId id="5796" r:id="rId3343"/>
    <p:sldId id="5797" r:id="rId3344"/>
    <p:sldId id="5861" r:id="rId3345"/>
    <p:sldId id="5862" r:id="rId3346"/>
    <p:sldId id="5921" r:id="rId3347"/>
    <p:sldId id="5922" r:id="rId3348"/>
    <p:sldId id="5963" r:id="rId3349"/>
    <p:sldId id="5964" r:id="rId3350"/>
    <p:sldId id="6021" r:id="rId3351"/>
    <p:sldId id="6022" r:id="rId3352"/>
    <p:sldId id="6037" r:id="rId3353"/>
    <p:sldId id="6038" r:id="rId3354"/>
    <p:sldId id="6061" r:id="rId3355"/>
    <p:sldId id="6062" r:id="rId3356"/>
    <p:sldId id="6137" r:id="rId3357"/>
    <p:sldId id="6138" r:id="rId3358"/>
    <p:sldId id="6195" r:id="rId3359"/>
    <p:sldId id="6196" r:id="rId3360"/>
    <p:sldId id="6293" r:id="rId3361"/>
    <p:sldId id="6294" r:id="rId3362"/>
    <p:sldId id="6315" r:id="rId3363"/>
    <p:sldId id="6316" r:id="rId3364"/>
    <p:sldId id="7035" r:id="rId3365"/>
    <p:sldId id="7038" r:id="rId3366"/>
    <p:sldId id="7039" r:id="rId3367"/>
    <p:sldId id="7429" r:id="rId3368"/>
    <p:sldId id="7430" r:id="rId3369"/>
    <p:sldId id="1268" r:id="rId3370"/>
    <p:sldId id="1393" r:id="rId3371"/>
    <p:sldId id="1394" r:id="rId3372"/>
    <p:sldId id="1641" r:id="rId3373"/>
    <p:sldId id="1642" r:id="rId3374"/>
    <p:sldId id="2029" r:id="rId3375"/>
    <p:sldId id="2030" r:id="rId3376"/>
    <p:sldId id="2453" r:id="rId3377"/>
    <p:sldId id="2454" r:id="rId3378"/>
    <p:sldId id="1269" r:id="rId3379"/>
    <p:sldId id="1270" r:id="rId3380"/>
    <p:sldId id="3298" r:id="rId3381"/>
    <p:sldId id="3299" r:id="rId3382"/>
    <p:sldId id="3948" r:id="rId3383"/>
    <p:sldId id="3949" r:id="rId3384"/>
    <p:sldId id="4192" r:id="rId3385"/>
    <p:sldId id="4193" r:id="rId3386"/>
    <p:sldId id="4836" r:id="rId3387"/>
    <p:sldId id="4837" r:id="rId3388"/>
    <p:sldId id="5130" r:id="rId3389"/>
    <p:sldId id="5131" r:id="rId3390"/>
    <p:sldId id="5931" r:id="rId3391"/>
    <p:sldId id="5932" r:id="rId3392"/>
    <p:sldId id="6357" r:id="rId3393"/>
    <p:sldId id="6358" r:id="rId3394"/>
    <p:sldId id="5152" r:id="rId3395"/>
    <p:sldId id="1109" r:id="rId3396"/>
    <p:sldId id="7062" r:id="rId3397"/>
    <p:sldId id="7063" r:id="rId3398"/>
    <p:sldId id="7064" r:id="rId3399"/>
    <p:sldId id="7067" r:id="rId3400"/>
    <p:sldId id="7068" r:id="rId3401"/>
    <p:sldId id="7069" r:id="rId3402"/>
    <p:sldId id="7070" r:id="rId3403"/>
    <p:sldId id="7071" r:id="rId3404"/>
    <p:sldId id="7072" r:id="rId3405"/>
    <p:sldId id="7073" r:id="rId3406"/>
    <p:sldId id="7074" r:id="rId3407"/>
    <p:sldId id="1121" r:id="rId3408"/>
    <p:sldId id="1557" r:id="rId3409"/>
    <p:sldId id="1558" r:id="rId3410"/>
    <p:sldId id="2021" r:id="rId3411"/>
    <p:sldId id="2022" r:id="rId3412"/>
    <p:sldId id="2161" r:id="rId3413"/>
    <p:sldId id="2162" r:id="rId3414"/>
    <p:sldId id="2319" r:id="rId3415"/>
    <p:sldId id="2320" r:id="rId3416"/>
    <p:sldId id="2703" r:id="rId3417"/>
    <p:sldId id="2704" r:id="rId3418"/>
    <p:sldId id="3015" r:id="rId3419"/>
    <p:sldId id="3016" r:id="rId3420"/>
    <p:sldId id="1119" r:id="rId3421"/>
    <p:sldId id="1120" r:id="rId3422"/>
    <p:sldId id="3394" r:id="rId3423"/>
    <p:sldId id="3395" r:id="rId3424"/>
    <p:sldId id="3600" r:id="rId3425"/>
    <p:sldId id="3601" r:id="rId3426"/>
    <p:sldId id="3688" r:id="rId3427"/>
    <p:sldId id="3689" r:id="rId3428"/>
    <p:sldId id="3792" r:id="rId3429"/>
    <p:sldId id="3793" r:id="rId3430"/>
    <p:sldId id="3922" r:id="rId3431"/>
    <p:sldId id="3923" r:id="rId3432"/>
    <p:sldId id="3946" r:id="rId3433"/>
    <p:sldId id="3947" r:id="rId3434"/>
    <p:sldId id="3960" r:id="rId3435"/>
    <p:sldId id="3961" r:id="rId3436"/>
    <p:sldId id="4156" r:id="rId3437"/>
    <p:sldId id="4157" r:id="rId3438"/>
    <p:sldId id="4274" r:id="rId3439"/>
    <p:sldId id="4275" r:id="rId3440"/>
    <p:sldId id="4346" r:id="rId3441"/>
    <p:sldId id="4347" r:id="rId3442"/>
    <p:sldId id="4593" r:id="rId3443"/>
    <p:sldId id="4594" r:id="rId3444"/>
    <p:sldId id="4753" r:id="rId3445"/>
    <p:sldId id="4754" r:id="rId3446"/>
    <p:sldId id="4803" r:id="rId3447"/>
    <p:sldId id="4804" r:id="rId3448"/>
    <p:sldId id="5004" r:id="rId3449"/>
    <p:sldId id="5005" r:id="rId3450"/>
    <p:sldId id="5094" r:id="rId3451"/>
    <p:sldId id="5095" r:id="rId3452"/>
    <p:sldId id="5223" r:id="rId3453"/>
    <p:sldId id="5224" r:id="rId3454"/>
    <p:sldId id="5277" r:id="rId3455"/>
    <p:sldId id="5278" r:id="rId3456"/>
    <p:sldId id="5339" r:id="rId3457"/>
    <p:sldId id="5340" r:id="rId3458"/>
    <p:sldId id="5513" r:id="rId3459"/>
    <p:sldId id="5514" r:id="rId3460"/>
    <p:sldId id="5724" r:id="rId3461"/>
    <p:sldId id="5725" r:id="rId3462"/>
    <p:sldId id="5915" r:id="rId3463"/>
    <p:sldId id="5916" r:id="rId3464"/>
    <p:sldId id="6169" r:id="rId3465"/>
    <p:sldId id="6170" r:id="rId3466"/>
    <p:sldId id="6263" r:id="rId3467"/>
    <p:sldId id="6264" r:id="rId3468"/>
    <p:sldId id="7161" r:id="rId3469"/>
    <p:sldId id="7162" r:id="rId3470"/>
    <p:sldId id="7163" r:id="rId3471"/>
    <p:sldId id="7164" r:id="rId3472"/>
    <p:sldId id="7165" r:id="rId3473"/>
    <p:sldId id="7166" r:id="rId3474"/>
    <p:sldId id="7167" r:id="rId3475"/>
    <p:sldId id="7168" r:id="rId3476"/>
    <p:sldId id="7169" r:id="rId3477"/>
    <p:sldId id="1410" r:id="rId3478"/>
    <p:sldId id="1412" r:id="rId3479"/>
    <p:sldId id="1411" r:id="rId3480"/>
    <p:sldId id="1589" r:id="rId3481"/>
    <p:sldId id="1590" r:id="rId3482"/>
    <p:sldId id="1653" r:id="rId3483"/>
    <p:sldId id="1654" r:id="rId3484"/>
    <p:sldId id="1708" r:id="rId3485"/>
    <p:sldId id="1709" r:id="rId3486"/>
    <p:sldId id="1784" r:id="rId3487"/>
    <p:sldId id="1785" r:id="rId3488"/>
    <p:sldId id="1824" r:id="rId3489"/>
    <p:sldId id="1825" r:id="rId3490"/>
    <p:sldId id="1874" r:id="rId3491"/>
    <p:sldId id="1875" r:id="rId3492"/>
    <p:sldId id="2227" r:id="rId3493"/>
    <p:sldId id="2228" r:id="rId3494"/>
    <p:sldId id="2353" r:id="rId3495"/>
    <p:sldId id="2354" r:id="rId3496"/>
    <p:sldId id="2572" r:id="rId3497"/>
    <p:sldId id="2573" r:id="rId3498"/>
    <p:sldId id="2771" r:id="rId3499"/>
    <p:sldId id="2772" r:id="rId3500"/>
    <p:sldId id="2829" r:id="rId3501"/>
    <p:sldId id="2830" r:id="rId3502"/>
    <p:sldId id="2891" r:id="rId3503"/>
    <p:sldId id="2892" r:id="rId3504"/>
    <p:sldId id="2945" r:id="rId3505"/>
    <p:sldId id="2946" r:id="rId3506"/>
    <p:sldId id="3602" r:id="rId3507"/>
    <p:sldId id="3603" r:id="rId3508"/>
    <p:sldId id="3850" r:id="rId3509"/>
    <p:sldId id="3851" r:id="rId3510"/>
    <p:sldId id="4018" r:id="rId3511"/>
    <p:sldId id="4019" r:id="rId3512"/>
    <p:sldId id="4034" r:id="rId3513"/>
    <p:sldId id="4035" r:id="rId3514"/>
    <p:sldId id="4276" r:id="rId3515"/>
    <p:sldId id="4277" r:id="rId3516"/>
    <p:sldId id="4625" r:id="rId3517"/>
    <p:sldId id="4626" r:id="rId3518"/>
    <p:sldId id="4751" r:id="rId3519"/>
    <p:sldId id="4752" r:id="rId3520"/>
    <p:sldId id="4873" r:id="rId3521"/>
    <p:sldId id="4874" r:id="rId3522"/>
    <p:sldId id="4984" r:id="rId3523"/>
    <p:sldId id="4985" r:id="rId3524"/>
    <p:sldId id="5092" r:id="rId3525"/>
    <p:sldId id="5093" r:id="rId3526"/>
    <p:sldId id="5221" r:id="rId3527"/>
    <p:sldId id="5222" r:id="rId3528"/>
    <p:sldId id="5469" r:id="rId3529"/>
    <p:sldId id="5470" r:id="rId3530"/>
    <p:sldId id="5596" r:id="rId3531"/>
    <p:sldId id="5597" r:id="rId3532"/>
    <p:sldId id="5602" r:id="rId3533"/>
    <p:sldId id="5603" r:id="rId3534"/>
    <p:sldId id="5774" r:id="rId3535"/>
    <p:sldId id="5775" r:id="rId3536"/>
    <p:sldId id="6007" r:id="rId3537"/>
    <p:sldId id="6008" r:id="rId3538"/>
    <p:sldId id="6129" r:id="rId3539"/>
    <p:sldId id="6130" r:id="rId3540"/>
    <p:sldId id="6203" r:id="rId3541"/>
    <p:sldId id="6204" r:id="rId3542"/>
    <p:sldId id="6309" r:id="rId3543"/>
    <p:sldId id="6310" r:id="rId3544"/>
    <p:sldId id="7075" r:id="rId3545"/>
    <p:sldId id="7076" r:id="rId3546"/>
    <p:sldId id="7077" r:id="rId3547"/>
    <p:sldId id="7078" r:id="rId3548"/>
    <p:sldId id="7079" r:id="rId3549"/>
    <p:sldId id="7080" r:id="rId3550"/>
    <p:sldId id="7081" r:id="rId3551"/>
    <p:sldId id="1140" r:id="rId3552"/>
    <p:sldId id="1363" r:id="rId3553"/>
    <p:sldId id="1364" r:id="rId3554"/>
    <p:sldId id="1535" r:id="rId3555"/>
    <p:sldId id="1536" r:id="rId3556"/>
    <p:sldId id="1661" r:id="rId3557"/>
    <p:sldId id="1662" r:id="rId3558"/>
    <p:sldId id="1712" r:id="rId3559"/>
    <p:sldId id="1713" r:id="rId3560"/>
    <p:sldId id="1752" r:id="rId3561"/>
    <p:sldId id="1753" r:id="rId3562"/>
    <p:sldId id="1766" r:id="rId3563"/>
    <p:sldId id="1767" r:id="rId3564"/>
    <p:sldId id="1963" r:id="rId3565"/>
    <p:sldId id="1964" r:id="rId3566"/>
    <p:sldId id="2011" r:id="rId3567"/>
    <p:sldId id="2012" r:id="rId3568"/>
    <p:sldId id="2065" r:id="rId3569"/>
    <p:sldId id="2066" r:id="rId3570"/>
    <p:sldId id="2223" r:id="rId3571"/>
    <p:sldId id="2224" r:id="rId3572"/>
    <p:sldId id="2291" r:id="rId3573"/>
    <p:sldId id="2292" r:id="rId3574"/>
    <p:sldId id="2423" r:id="rId3575"/>
    <p:sldId id="2424" r:id="rId3576"/>
    <p:sldId id="2530" r:id="rId3577"/>
    <p:sldId id="2531" r:id="rId3578"/>
    <p:sldId id="2612" r:id="rId3579"/>
    <p:sldId id="2613" r:id="rId3580"/>
    <p:sldId id="2777" r:id="rId3581"/>
    <p:sldId id="2778" r:id="rId3582"/>
    <p:sldId id="2853" r:id="rId3583"/>
    <p:sldId id="2854" r:id="rId3584"/>
    <p:sldId id="3003" r:id="rId3585"/>
    <p:sldId id="3004" r:id="rId3586"/>
    <p:sldId id="1141" r:id="rId3587"/>
    <p:sldId id="1142" r:id="rId3588"/>
    <p:sldId id="3340" r:id="rId3589"/>
    <p:sldId id="3341" r:id="rId3590"/>
    <p:sldId id="3424" r:id="rId3591"/>
    <p:sldId id="3425" r:id="rId3592"/>
    <p:sldId id="3480" r:id="rId3593"/>
    <p:sldId id="3481" r:id="rId3594"/>
    <p:sldId id="3668" r:id="rId3595"/>
    <p:sldId id="3669" r:id="rId3596"/>
    <p:sldId id="3732" r:id="rId3597"/>
    <p:sldId id="3733" r:id="rId3598"/>
    <p:sldId id="3780" r:id="rId3599"/>
    <p:sldId id="3781" r:id="rId3600"/>
    <p:sldId id="3860" r:id="rId3601"/>
    <p:sldId id="3861" r:id="rId3602"/>
    <p:sldId id="3902" r:id="rId3603"/>
    <p:sldId id="3903" r:id="rId3604"/>
    <p:sldId id="4026" r:id="rId3605"/>
    <p:sldId id="4027" r:id="rId3606"/>
    <p:sldId id="4080" r:id="rId3607"/>
    <p:sldId id="4081" r:id="rId3608"/>
    <p:sldId id="4264" r:id="rId3609"/>
    <p:sldId id="4265" r:id="rId3610"/>
    <p:sldId id="4386" r:id="rId3611"/>
    <p:sldId id="4387" r:id="rId3612"/>
    <p:sldId id="4577" r:id="rId3613"/>
    <p:sldId id="4578" r:id="rId3614"/>
    <p:sldId id="4809" r:id="rId3615"/>
    <p:sldId id="4810" r:id="rId3616"/>
    <p:sldId id="4749" r:id="rId3617"/>
    <p:sldId id="4750" r:id="rId3618"/>
    <p:sldId id="5046" r:id="rId3619"/>
    <p:sldId id="5047" r:id="rId3620"/>
    <p:sldId id="5235" r:id="rId3621"/>
    <p:sldId id="5236" r:id="rId3622"/>
    <p:sldId id="5285" r:id="rId3623"/>
    <p:sldId id="5286" r:id="rId3624"/>
    <p:sldId id="5323" r:id="rId3625"/>
    <p:sldId id="5324" r:id="rId3626"/>
    <p:sldId id="5479" r:id="rId3627"/>
    <p:sldId id="5480" r:id="rId3628"/>
    <p:sldId id="5525" r:id="rId3629"/>
    <p:sldId id="5526" r:id="rId3630"/>
    <p:sldId id="5648" r:id="rId3631"/>
    <p:sldId id="5649" r:id="rId3632"/>
    <p:sldId id="5788" r:id="rId3633"/>
    <p:sldId id="5789" r:id="rId3634"/>
    <p:sldId id="5959" r:id="rId3635"/>
    <p:sldId id="5960" r:id="rId3636"/>
    <p:sldId id="6071" r:id="rId3637"/>
    <p:sldId id="6072" r:id="rId3638"/>
    <p:sldId id="6141" r:id="rId3639"/>
    <p:sldId id="6142" r:id="rId3640"/>
    <p:sldId id="6317" r:id="rId3641"/>
    <p:sldId id="6318" r:id="rId3642"/>
    <p:sldId id="7170" r:id="rId3643"/>
    <p:sldId id="7171" r:id="rId3644"/>
    <p:sldId id="7172" r:id="rId3645"/>
    <p:sldId id="7173" r:id="rId3646"/>
    <p:sldId id="7174" r:id="rId3647"/>
    <p:sldId id="7457" r:id="rId3648"/>
    <p:sldId id="7458" r:id="rId3649"/>
    <p:sldId id="1239" r:id="rId3650"/>
    <p:sldId id="1649" r:id="rId3651"/>
    <p:sldId id="1650" r:id="rId3652"/>
    <p:sldId id="1710" r:id="rId3653"/>
    <p:sldId id="1711" r:id="rId3654"/>
    <p:sldId id="2233" r:id="rId3655"/>
    <p:sldId id="2234" r:id="rId3656"/>
    <p:sldId id="2781" r:id="rId3657"/>
    <p:sldId id="2782" r:id="rId3658"/>
    <p:sldId id="1240" r:id="rId3659"/>
    <p:sldId id="1241" r:id="rId3660"/>
    <p:sldId id="3252" r:id="rId3661"/>
    <p:sldId id="3253" r:id="rId3662"/>
    <p:sldId id="3556" r:id="rId3663"/>
    <p:sldId id="3557" r:id="rId3664"/>
    <p:sldId id="3786" r:id="rId3665"/>
    <p:sldId id="3787" r:id="rId3666"/>
    <p:sldId id="4022" r:id="rId3667"/>
    <p:sldId id="4023" r:id="rId3668"/>
    <p:sldId id="4092" r:id="rId3669"/>
    <p:sldId id="4093" r:id="rId3670"/>
    <p:sldId id="4160" r:id="rId3671"/>
    <p:sldId id="4161" r:id="rId3672"/>
    <p:sldId id="4927" r:id="rId3673"/>
    <p:sldId id="4928" r:id="rId3674"/>
    <p:sldId id="5666" r:id="rId3675"/>
    <p:sldId id="5667" r:id="rId3676"/>
    <p:sldId id="5913" r:id="rId3677"/>
    <p:sldId id="5914" r:id="rId3678"/>
    <p:sldId id="5955" r:id="rId3679"/>
    <p:sldId id="5956" r:id="rId3680"/>
    <p:sldId id="7203" r:id="rId3681"/>
    <p:sldId id="7204" r:id="rId3682"/>
    <p:sldId id="7205" r:id="rId3683"/>
    <p:sldId id="7206" r:id="rId3684"/>
    <p:sldId id="7207" r:id="rId3685"/>
    <p:sldId id="7210" r:id="rId3686"/>
    <p:sldId id="7211" r:id="rId3687"/>
    <p:sldId id="7212" r:id="rId3688"/>
    <p:sldId id="7213" r:id="rId3689"/>
    <p:sldId id="7214" r:id="rId3690"/>
    <p:sldId id="7215" r:id="rId3691"/>
    <p:sldId id="7216" r:id="rId3692"/>
    <p:sldId id="7217" r:id="rId3693"/>
    <p:sldId id="7492" r:id="rId3694"/>
    <p:sldId id="7493" r:id="rId3695"/>
    <p:sldId id="1293" r:id="rId3696"/>
    <p:sldId id="1408" r:id="rId3697"/>
    <p:sldId id="1409" r:id="rId3698"/>
    <p:sldId id="1635" r:id="rId3699"/>
    <p:sldId id="1636" r:id="rId3700"/>
    <p:sldId id="1750" r:id="rId3701"/>
    <p:sldId id="1751" r:id="rId3702"/>
    <p:sldId id="1864" r:id="rId3703"/>
    <p:sldId id="1865" r:id="rId3704"/>
    <p:sldId id="2097" r:id="rId3705"/>
    <p:sldId id="2098" r:id="rId3706"/>
    <p:sldId id="2403" r:id="rId3707"/>
    <p:sldId id="2404" r:id="rId3708"/>
    <p:sldId id="2518" r:id="rId3709"/>
    <p:sldId id="2519" r:id="rId3710"/>
    <p:sldId id="2644" r:id="rId3711"/>
    <p:sldId id="2645" r:id="rId3712"/>
    <p:sldId id="2935" r:id="rId3713"/>
    <p:sldId id="2936" r:id="rId3714"/>
    <p:sldId id="3033" r:id="rId3715"/>
    <p:sldId id="3034" r:id="rId3716"/>
    <p:sldId id="1294" r:id="rId3717"/>
    <p:sldId id="1295" r:id="rId3718"/>
    <p:sldId id="3364" r:id="rId3719"/>
    <p:sldId id="3365" r:id="rId3720"/>
    <p:sldId id="3520" r:id="rId3721"/>
    <p:sldId id="3521" r:id="rId3722"/>
    <p:sldId id="3708" r:id="rId3723"/>
    <p:sldId id="3709" r:id="rId3724"/>
    <p:sldId id="3770" r:id="rId3725"/>
    <p:sldId id="3771" r:id="rId3726"/>
    <p:sldId id="3892" r:id="rId3727"/>
    <p:sldId id="3893" r:id="rId3728"/>
    <p:sldId id="4056" r:id="rId3729"/>
    <p:sldId id="4057" r:id="rId3730"/>
    <p:sldId id="4256" r:id="rId3731"/>
    <p:sldId id="4257" r:id="rId3732"/>
    <p:sldId id="4432" r:id="rId3733"/>
    <p:sldId id="4433" r:id="rId3734"/>
    <p:sldId id="4659" r:id="rId3735"/>
    <p:sldId id="4660" r:id="rId3736"/>
    <p:sldId id="4737" r:id="rId3737"/>
    <p:sldId id="4738" r:id="rId3738"/>
    <p:sldId id="4781" r:id="rId3739"/>
    <p:sldId id="4782" r:id="rId3740"/>
    <p:sldId id="4842" r:id="rId3741"/>
    <p:sldId id="4843" r:id="rId3742"/>
    <p:sldId id="4972" r:id="rId3743"/>
    <p:sldId id="4973" r:id="rId3744"/>
    <p:sldId id="5088" r:id="rId3745"/>
    <p:sldId id="5089" r:id="rId3746"/>
    <p:sldId id="5267" r:id="rId3747"/>
    <p:sldId id="5268" r:id="rId3748"/>
    <p:sldId id="5379" r:id="rId3749"/>
    <p:sldId id="5380" r:id="rId3750"/>
    <p:sldId id="5487" r:id="rId3751"/>
    <p:sldId id="5488" r:id="rId3752"/>
    <p:sldId id="5571" r:id="rId3753"/>
    <p:sldId id="5572" r:id="rId3754"/>
    <p:sldId id="5690" r:id="rId3755"/>
    <p:sldId id="5691" r:id="rId3756"/>
    <p:sldId id="5879" r:id="rId3757"/>
    <p:sldId id="5880" r:id="rId3758"/>
    <p:sldId id="5945" r:id="rId3759"/>
    <p:sldId id="5946" r:id="rId3760"/>
    <p:sldId id="5989" r:id="rId3761"/>
    <p:sldId id="5990" r:id="rId3762"/>
    <p:sldId id="6115" r:id="rId3763"/>
    <p:sldId id="6116" r:id="rId3764"/>
    <p:sldId id="6219" r:id="rId3765"/>
    <p:sldId id="6220" r:id="rId3766"/>
    <p:sldId id="7082" r:id="rId3767"/>
    <p:sldId id="7083" r:id="rId3768"/>
    <p:sldId id="7084" r:id="rId3769"/>
    <p:sldId id="7085" r:id="rId3770"/>
    <p:sldId id="7086" r:id="rId3771"/>
    <p:sldId id="7089" r:id="rId3772"/>
    <p:sldId id="7090" r:id="rId3773"/>
    <p:sldId id="7091" r:id="rId3774"/>
    <p:sldId id="7092" r:id="rId3775"/>
    <p:sldId id="7093" r:id="rId3776"/>
    <p:sldId id="7094" r:id="rId3777"/>
    <p:sldId id="7095" r:id="rId3778"/>
    <p:sldId id="7096" r:id="rId3779"/>
    <p:sldId id="7433" r:id="rId3780"/>
    <p:sldId id="7434" r:id="rId3781"/>
    <p:sldId id="7467" r:id="rId3782"/>
    <p:sldId id="7468" r:id="rId3783"/>
    <p:sldId id="1161" r:id="rId3784"/>
    <p:sldId id="1381" r:id="rId3785"/>
    <p:sldId id="1382" r:id="rId3786"/>
    <p:sldId id="1430" r:id="rId3787"/>
    <p:sldId id="1431" r:id="rId3788"/>
    <p:sldId id="1457" r:id="rId3789"/>
    <p:sldId id="1458" r:id="rId3790"/>
    <p:sldId id="1503" r:id="rId3791"/>
    <p:sldId id="1504" r:id="rId3792"/>
    <p:sldId id="1579" r:id="rId3793"/>
    <p:sldId id="1580" r:id="rId3794"/>
    <p:sldId id="1619" r:id="rId3795"/>
    <p:sldId id="1620" r:id="rId3796"/>
    <p:sldId id="1790" r:id="rId3797"/>
    <p:sldId id="1791" r:id="rId3798"/>
    <p:sldId id="1981" r:id="rId3799"/>
    <p:sldId id="1982" r:id="rId3800"/>
    <p:sldId id="2103" r:id="rId3801"/>
    <p:sldId id="2104" r:id="rId3802"/>
    <p:sldId id="2129" r:id="rId3803"/>
    <p:sldId id="2130" r:id="rId3804"/>
    <p:sldId id="2247" r:id="rId3805"/>
    <p:sldId id="2248" r:id="rId3806"/>
    <p:sldId id="2317" r:id="rId3807"/>
    <p:sldId id="2318" r:id="rId3808"/>
    <p:sldId id="2383" r:id="rId3809"/>
    <p:sldId id="2384" r:id="rId3810"/>
    <p:sldId id="2441" r:id="rId3811"/>
    <p:sldId id="2442" r:id="rId3812"/>
    <p:sldId id="2580" r:id="rId3813"/>
    <p:sldId id="2581" r:id="rId3814"/>
    <p:sldId id="2626" r:id="rId3815"/>
    <p:sldId id="2627" r:id="rId3816"/>
    <p:sldId id="2799" r:id="rId3817"/>
    <p:sldId id="2800" r:id="rId3818"/>
    <p:sldId id="2877" r:id="rId3819"/>
    <p:sldId id="2878" r:id="rId3820"/>
    <p:sldId id="2911" r:id="rId3821"/>
    <p:sldId id="2912" r:id="rId3822"/>
    <p:sldId id="2963" r:id="rId3823"/>
    <p:sldId id="2964" r:id="rId3824"/>
    <p:sldId id="1162" r:id="rId3825"/>
    <p:sldId id="1163" r:id="rId3826"/>
    <p:sldId id="1253" r:id="rId3827"/>
    <p:sldId id="1254" r:id="rId3828"/>
    <p:sldId id="3282" r:id="rId3829"/>
    <p:sldId id="3283" r:id="rId3830"/>
    <p:sldId id="3390" r:id="rId3831"/>
    <p:sldId id="3391" r:id="rId3832"/>
    <p:sldId id="3568" r:id="rId3833"/>
    <p:sldId id="3569" r:id="rId3834"/>
    <p:sldId id="3638" r:id="rId3835"/>
    <p:sldId id="3639" r:id="rId3836"/>
    <p:sldId id="3748" r:id="rId3837"/>
    <p:sldId id="3749" r:id="rId3838"/>
    <p:sldId id="3976" r:id="rId3839"/>
    <p:sldId id="3977" r:id="rId3840"/>
    <p:sldId id="3990" r:id="rId3841"/>
    <p:sldId id="3991" r:id="rId3842"/>
    <p:sldId id="4122" r:id="rId3843"/>
    <p:sldId id="4123" r:id="rId3844"/>
    <p:sldId id="4174" r:id="rId3845"/>
    <p:sldId id="4175" r:id="rId3846"/>
    <p:sldId id="4234" r:id="rId3847"/>
    <p:sldId id="4235" r:id="rId3848"/>
    <p:sldId id="4358" r:id="rId3849"/>
    <p:sldId id="4359" r:id="rId3850"/>
    <p:sldId id="4641" r:id="rId3851"/>
    <p:sldId id="4642" r:id="rId3852"/>
    <p:sldId id="4775" r:id="rId3853"/>
    <p:sldId id="4776" r:id="rId3854"/>
    <p:sldId id="4891" r:id="rId3855"/>
    <p:sldId id="4892" r:id="rId3856"/>
    <p:sldId id="5006" r:id="rId3857"/>
    <p:sldId id="5007" r:id="rId3858"/>
    <p:sldId id="5126" r:id="rId3859"/>
    <p:sldId id="5127" r:id="rId3860"/>
    <p:sldId id="5189" r:id="rId3861"/>
    <p:sldId id="5190" r:id="rId3862"/>
    <p:sldId id="5243" r:id="rId3863"/>
    <p:sldId id="5244" r:id="rId3864"/>
    <p:sldId id="5309" r:id="rId3865"/>
    <p:sldId id="5310" r:id="rId3866"/>
    <p:sldId id="5431" r:id="rId3867"/>
    <p:sldId id="5432" r:id="rId3868"/>
    <p:sldId id="5511" r:id="rId3869"/>
    <p:sldId id="5512" r:id="rId3870"/>
    <p:sldId id="5614" r:id="rId3871"/>
    <p:sldId id="5615" r:id="rId3872"/>
    <p:sldId id="5678" r:id="rId3873"/>
    <p:sldId id="5679" r:id="rId3874"/>
    <p:sldId id="5782" r:id="rId3875"/>
    <p:sldId id="5783" r:id="rId3876"/>
    <p:sldId id="5935" r:id="rId3877"/>
    <p:sldId id="5936" r:id="rId3878"/>
    <p:sldId id="6031" r:id="rId3879"/>
    <p:sldId id="6032" r:id="rId3880"/>
    <p:sldId id="6291" r:id="rId3881"/>
    <p:sldId id="6292" r:id="rId3882"/>
    <p:sldId id="7097" r:id="rId3883"/>
    <p:sldId id="7098" r:id="rId3884"/>
    <p:sldId id="7099" r:id="rId3885"/>
    <p:sldId id="7100" r:id="rId3886"/>
    <p:sldId id="7101" r:id="rId3887"/>
    <p:sldId id="7102" r:id="rId3888"/>
    <p:sldId id="7103" r:id="rId3889"/>
    <p:sldId id="7108" r:id="rId3890"/>
    <p:sldId id="7109" r:id="rId3891"/>
    <p:sldId id="7110" r:id="rId3892"/>
    <p:sldId id="7111" r:id="rId3893"/>
    <p:sldId id="7112" r:id="rId3894"/>
    <p:sldId id="7113" r:id="rId3895"/>
    <p:sldId id="7114" r:id="rId3896"/>
    <p:sldId id="7115" r:id="rId3897"/>
    <p:sldId id="7116" r:id="rId3898"/>
    <p:sldId id="7117" r:id="rId3899"/>
    <p:sldId id="7441" r:id="rId3900"/>
    <p:sldId id="7442" r:id="rId3901"/>
    <p:sldId id="7506" r:id="rId3902"/>
    <p:sldId id="7507" r:id="rId3903"/>
    <p:sldId id="1170" r:id="rId3904"/>
    <p:sldId id="1693" r:id="rId3905"/>
    <p:sldId id="1694" r:id="rId3906"/>
    <p:sldId id="1685" r:id="rId3907"/>
    <p:sldId id="1686" r:id="rId3908"/>
    <p:sldId id="1818" r:id="rId3909"/>
    <p:sldId id="1819" r:id="rId3910"/>
    <p:sldId id="1961" r:id="rId3911"/>
    <p:sldId id="1962" r:id="rId3912"/>
    <p:sldId id="1973" r:id="rId3913"/>
    <p:sldId id="1974" r:id="rId3914"/>
    <p:sldId id="2101" r:id="rId3915"/>
    <p:sldId id="2102" r:id="rId3916"/>
    <p:sldId id="2271" r:id="rId3917"/>
    <p:sldId id="2272" r:id="rId3918"/>
    <p:sldId id="2578" r:id="rId3919"/>
    <p:sldId id="2579" r:id="rId3920"/>
    <p:sldId id="2933" r:id="rId3921"/>
    <p:sldId id="2934" r:id="rId3922"/>
    <p:sldId id="2973" r:id="rId3923"/>
    <p:sldId id="2974" r:id="rId3924"/>
    <p:sldId id="2275" r:id="rId3925"/>
    <p:sldId id="2276" r:id="rId3926"/>
    <p:sldId id="3360" r:id="rId3927"/>
    <p:sldId id="3361" r:id="rId3928"/>
    <p:sldId id="3466" r:id="rId3929"/>
    <p:sldId id="3467" r:id="rId3930"/>
    <p:sldId id="3822" r:id="rId3931"/>
    <p:sldId id="3823" r:id="rId3932"/>
    <p:sldId id="4068" r:id="rId3933"/>
    <p:sldId id="4069" r:id="rId3934"/>
    <p:sldId id="4194" r:id="rId3935"/>
    <p:sldId id="4195" r:id="rId3936"/>
    <p:sldId id="4310" r:id="rId3937"/>
    <p:sldId id="4311" r:id="rId3938"/>
    <p:sldId id="4370" r:id="rId3939"/>
    <p:sldId id="4371" r:id="rId3940"/>
    <p:sldId id="4438" r:id="rId3941"/>
    <p:sldId id="4439" r:id="rId3942"/>
    <p:sldId id="4605" r:id="rId3943"/>
    <p:sldId id="4606" r:id="rId3944"/>
    <p:sldId id="4957" r:id="rId3945"/>
    <p:sldId id="4958" r:id="rId3946"/>
    <p:sldId id="5076" r:id="rId3947"/>
    <p:sldId id="5077" r:id="rId3948"/>
    <p:sldId id="5205" r:id="rId3949"/>
    <p:sldId id="5206" r:id="rId3950"/>
    <p:sldId id="5259" r:id="rId3951"/>
    <p:sldId id="5260" r:id="rId3952"/>
    <p:sldId id="5628" r:id="rId3953"/>
    <p:sldId id="5629" r:id="rId3954"/>
    <p:sldId id="5768" r:id="rId3955"/>
    <p:sldId id="5769" r:id="rId3956"/>
    <p:sldId id="5819" r:id="rId3957"/>
    <p:sldId id="5820" r:id="rId3958"/>
    <p:sldId id="5997" r:id="rId3959"/>
    <p:sldId id="5998" r:id="rId3960"/>
    <p:sldId id="6057" r:id="rId3961"/>
    <p:sldId id="6058" r:id="rId3962"/>
    <p:sldId id="6183" r:id="rId3963"/>
    <p:sldId id="6184" r:id="rId3964"/>
    <p:sldId id="6223" r:id="rId3965"/>
    <p:sldId id="6224" r:id="rId3966"/>
    <p:sldId id="6373" r:id="rId3967"/>
    <p:sldId id="6374" r:id="rId3968"/>
    <p:sldId id="7118" r:id="rId3969"/>
    <p:sldId id="7119" r:id="rId3970"/>
    <p:sldId id="7120" r:id="rId3971"/>
    <p:sldId id="7121" r:id="rId3972"/>
    <p:sldId id="7122" r:id="rId3973"/>
    <p:sldId id="7123" r:id="rId3974"/>
    <p:sldId id="7124" r:id="rId3975"/>
    <p:sldId id="7125" r:id="rId3976"/>
    <p:sldId id="7126" r:id="rId3977"/>
    <p:sldId id="7129" r:id="rId3978"/>
    <p:sldId id="7130" r:id="rId3979"/>
    <p:sldId id="7131" r:id="rId3980"/>
    <p:sldId id="7132" r:id="rId3981"/>
    <p:sldId id="7133" r:id="rId3982"/>
    <p:sldId id="7134" r:id="rId3983"/>
    <p:sldId id="7135" r:id="rId3984"/>
    <p:sldId id="7136" r:id="rId3985"/>
    <p:sldId id="7137" r:id="rId3986"/>
    <p:sldId id="7138" r:id="rId3987"/>
    <p:sldId id="7405" r:id="rId3988"/>
    <p:sldId id="7406" r:id="rId3989"/>
    <p:sldId id="7443" r:id="rId3990"/>
    <p:sldId id="7444" r:id="rId3991"/>
    <p:sldId id="7461" r:id="rId3992"/>
    <p:sldId id="7462" r:id="rId3993"/>
    <p:sldId id="3209" r:id="rId3994"/>
    <p:sldId id="3212" r:id="rId3995"/>
    <p:sldId id="3213" r:id="rId3996"/>
    <p:sldId id="3214" r:id="rId3997"/>
    <p:sldId id="3215" r:id="rId3998"/>
    <p:sldId id="3224" r:id="rId3999"/>
    <p:sldId id="3225" r:id="rId4000"/>
    <p:sldId id="3226" r:id="rId4001"/>
    <p:sldId id="3227" r:id="rId4002"/>
    <p:sldId id="3230" r:id="rId4003"/>
    <p:sldId id="3231" r:id="rId4004"/>
    <p:sldId id="3232" r:id="rId4005"/>
    <p:sldId id="3233" r:id="rId4006"/>
    <p:sldId id="3234" r:id="rId4007"/>
    <p:sldId id="3235" r:id="rId4008"/>
    <p:sldId id="3238" r:id="rId4009"/>
    <p:sldId id="3239" r:id="rId4010"/>
    <p:sldId id="3242" r:id="rId4011"/>
    <p:sldId id="3243" r:id="rId4012"/>
    <p:sldId id="3244" r:id="rId4013"/>
    <p:sldId id="3245" r:id="rId4014"/>
    <p:sldId id="3250" r:id="rId4015"/>
    <p:sldId id="3251" r:id="rId4016"/>
    <p:sldId id="4070" r:id="rId4017"/>
    <p:sldId id="4071" r:id="rId4018"/>
    <p:sldId id="3468" r:id="rId4019"/>
    <p:sldId id="3469" r:id="rId4020"/>
    <p:sldId id="3616" r:id="rId4021"/>
    <p:sldId id="3617" r:id="rId4022"/>
    <p:sldId id="3820" r:id="rId4023"/>
    <p:sldId id="3821" r:id="rId4024"/>
    <p:sldId id="3896" r:id="rId4025"/>
    <p:sldId id="3897" r:id="rId4026"/>
    <p:sldId id="3994" r:id="rId4027"/>
    <p:sldId id="3995" r:id="rId4028"/>
    <p:sldId id="4062" r:id="rId4029"/>
    <p:sldId id="4063" r:id="rId4030"/>
    <p:sldId id="4100" r:id="rId4031"/>
    <p:sldId id="4101" r:id="rId4032"/>
    <p:sldId id="4230" r:id="rId4033"/>
    <p:sldId id="4231" r:id="rId4034"/>
    <p:sldId id="4440" r:id="rId4035"/>
    <p:sldId id="4441" r:id="rId4036"/>
    <p:sldId id="4583" r:id="rId4037"/>
    <p:sldId id="4584" r:id="rId4038"/>
    <p:sldId id="4599" r:id="rId4039"/>
    <p:sldId id="4600" r:id="rId4040"/>
    <p:sldId id="4709" r:id="rId4041"/>
    <p:sldId id="4710" r:id="rId4042"/>
    <p:sldId id="4887" r:id="rId4043"/>
    <p:sldId id="4888" r:id="rId4044"/>
    <p:sldId id="4933" r:id="rId4045"/>
    <p:sldId id="4934" r:id="rId4046"/>
    <p:sldId id="5030" r:id="rId4047"/>
    <p:sldId id="5031" r:id="rId4048"/>
    <p:sldId id="5078" r:id="rId4049"/>
    <p:sldId id="5079" r:id="rId4050"/>
    <p:sldId id="5261" r:id="rId4051"/>
    <p:sldId id="5262" r:id="rId4052"/>
    <p:sldId id="5634" r:id="rId4053"/>
    <p:sldId id="5635" r:id="rId4054"/>
    <p:sldId id="5821" r:id="rId4055"/>
    <p:sldId id="5822" r:id="rId4056"/>
    <p:sldId id="5839" r:id="rId4057"/>
    <p:sldId id="5840" r:id="rId4058"/>
    <p:sldId id="6063" r:id="rId4059"/>
    <p:sldId id="6064" r:id="rId4060"/>
    <p:sldId id="6185" r:id="rId4061"/>
    <p:sldId id="6186" r:id="rId4062"/>
    <p:sldId id="6191" r:id="rId4063"/>
    <p:sldId id="6192" r:id="rId4064"/>
    <p:sldId id="6221" r:id="rId4065"/>
    <p:sldId id="6222" r:id="rId4066"/>
    <p:sldId id="6289" r:id="rId4067"/>
    <p:sldId id="6290" r:id="rId4068"/>
    <p:sldId id="6375" r:id="rId4069"/>
    <p:sldId id="6376" r:id="rId4070"/>
    <p:sldId id="7175" r:id="rId4071"/>
    <p:sldId id="7180" r:id="rId4072"/>
    <p:sldId id="7181" r:id="rId4073"/>
    <p:sldId id="7182" r:id="rId4074"/>
    <p:sldId id="7183" r:id="rId4075"/>
    <p:sldId id="7184" r:id="rId4076"/>
    <p:sldId id="7185" r:id="rId4077"/>
    <p:sldId id="7186" r:id="rId4078"/>
    <p:sldId id="7187" r:id="rId4079"/>
    <p:sldId id="7486" r:id="rId4080"/>
    <p:sldId id="7487" r:id="rId4081"/>
    <p:sldId id="3142" r:id="rId4082"/>
    <p:sldId id="3143" r:id="rId4083"/>
    <p:sldId id="3144" r:id="rId4084"/>
    <p:sldId id="3145" r:id="rId4085"/>
    <p:sldId id="3146" r:id="rId4086"/>
    <p:sldId id="3149" r:id="rId4087"/>
    <p:sldId id="3150" r:id="rId4088"/>
    <p:sldId id="3155" r:id="rId4089"/>
    <p:sldId id="3156" r:id="rId4090"/>
    <p:sldId id="3157" r:id="rId4091"/>
    <p:sldId id="3158" r:id="rId4092"/>
    <p:sldId id="3161" r:id="rId4093"/>
    <p:sldId id="3162" r:id="rId4094"/>
    <p:sldId id="3165" r:id="rId4095"/>
    <p:sldId id="3166" r:id="rId4096"/>
    <p:sldId id="3167" r:id="rId4097"/>
    <p:sldId id="3168" r:id="rId4098"/>
    <p:sldId id="3177" r:id="rId4099"/>
    <p:sldId id="3178" r:id="rId4100"/>
    <p:sldId id="3179" r:id="rId4101"/>
    <p:sldId id="3180" r:id="rId4102"/>
    <p:sldId id="3181" r:id="rId4103"/>
    <p:sldId id="3182" r:id="rId4104"/>
    <p:sldId id="3183" r:id="rId4105"/>
    <p:sldId id="3184" r:id="rId4106"/>
    <p:sldId id="3187" r:id="rId4107"/>
    <p:sldId id="3188" r:id="rId4108"/>
    <p:sldId id="3193" r:id="rId4109"/>
    <p:sldId id="3194" r:id="rId4110"/>
    <p:sldId id="3203" r:id="rId4111"/>
    <p:sldId id="3204" r:id="rId4112"/>
    <p:sldId id="3207" r:id="rId4113"/>
    <p:sldId id="3208" r:id="rId4114"/>
    <p:sldId id="3290" r:id="rId4115"/>
    <p:sldId id="3291" r:id="rId4116"/>
    <p:sldId id="3308" r:id="rId4117"/>
    <p:sldId id="3309" r:id="rId4118"/>
    <p:sldId id="3332" r:id="rId4119"/>
    <p:sldId id="3333" r:id="rId4120"/>
    <p:sldId id="3378" r:id="rId4121"/>
    <p:sldId id="3379" r:id="rId4122"/>
    <p:sldId id="3472" r:id="rId4123"/>
    <p:sldId id="3473" r:id="rId4124"/>
    <p:sldId id="3514" r:id="rId4125"/>
    <p:sldId id="3515" r:id="rId4126"/>
    <p:sldId id="3542" r:id="rId4127"/>
    <p:sldId id="3543" r:id="rId4128"/>
    <p:sldId id="3610" r:id="rId4129"/>
    <p:sldId id="3611" r:id="rId4130"/>
    <p:sldId id="3646" r:id="rId4131"/>
    <p:sldId id="3647" r:id="rId4132"/>
    <p:sldId id="3832" r:id="rId4133"/>
    <p:sldId id="3833" r:id="rId4134"/>
    <p:sldId id="3876" r:id="rId4135"/>
    <p:sldId id="3877" r:id="rId4136"/>
    <p:sldId id="3930" r:id="rId4137"/>
    <p:sldId id="3931" r:id="rId4138"/>
    <p:sldId id="3940" r:id="rId4139"/>
    <p:sldId id="3941" r:id="rId4140"/>
    <p:sldId id="4114" r:id="rId4141"/>
    <p:sldId id="4115" r:id="rId4142"/>
    <p:sldId id="4128" r:id="rId4143"/>
    <p:sldId id="4129" r:id="rId4144"/>
    <p:sldId id="4210" r:id="rId4145"/>
    <p:sldId id="4211" r:id="rId4146"/>
    <p:sldId id="4296" r:id="rId4147"/>
    <p:sldId id="4297" r:id="rId4148"/>
    <p:sldId id="4330" r:id="rId4149"/>
    <p:sldId id="4331" r:id="rId4150"/>
    <p:sldId id="4392" r:id="rId4151"/>
    <p:sldId id="4393" r:id="rId4152"/>
    <p:sldId id="4422" r:id="rId4153"/>
    <p:sldId id="4423" r:id="rId4154"/>
    <p:sldId id="4633" r:id="rId4155"/>
    <p:sldId id="4634" r:id="rId4156"/>
    <p:sldId id="4828" r:id="rId4157"/>
    <p:sldId id="4829" r:id="rId4158"/>
    <p:sldId id="5100" r:id="rId4159"/>
    <p:sldId id="5101" r:id="rId4160"/>
    <p:sldId id="5195" r:id="rId4161"/>
    <p:sldId id="5196" r:id="rId4162"/>
    <p:sldId id="5355" r:id="rId4163"/>
    <p:sldId id="5356" r:id="rId4164"/>
    <p:sldId id="5744" r:id="rId4165"/>
    <p:sldId id="5745" r:id="rId4166"/>
    <p:sldId id="5973" r:id="rId4167"/>
    <p:sldId id="5974" r:id="rId4168"/>
    <p:sldId id="6015" r:id="rId4169"/>
    <p:sldId id="6016" r:id="rId4170"/>
    <p:sldId id="6065" r:id="rId4171"/>
    <p:sldId id="6066" r:id="rId4172"/>
    <p:sldId id="6121" r:id="rId4173"/>
    <p:sldId id="6122" r:id="rId4174"/>
    <p:sldId id="6197" r:id="rId4175"/>
    <p:sldId id="6198" r:id="rId4176"/>
    <p:sldId id="6269" r:id="rId4177"/>
    <p:sldId id="6270" r:id="rId4178"/>
    <p:sldId id="6351" r:id="rId4179"/>
    <p:sldId id="6352" r:id="rId4180"/>
    <p:sldId id="7241" r:id="rId4181"/>
    <p:sldId id="7242" r:id="rId4182"/>
    <p:sldId id="7243" r:id="rId4183"/>
    <p:sldId id="7246" r:id="rId4184"/>
    <p:sldId id="7247" r:id="rId4185"/>
    <p:sldId id="7248" r:id="rId4186"/>
    <p:sldId id="7249" r:id="rId4187"/>
    <p:sldId id="7250" r:id="rId4188"/>
    <p:sldId id="7251" r:id="rId4189"/>
    <p:sldId id="7411" r:id="rId4190"/>
    <p:sldId id="7412" r:id="rId4191"/>
    <p:sldId id="3037" r:id="rId4192"/>
    <p:sldId id="3038" r:id="rId4193"/>
    <p:sldId id="3039" r:id="rId4194"/>
    <p:sldId id="3040" r:id="rId4195"/>
    <p:sldId id="3041" r:id="rId4196"/>
    <p:sldId id="3050" r:id="rId4197"/>
    <p:sldId id="3051" r:id="rId4198"/>
    <p:sldId id="3058" r:id="rId4199"/>
    <p:sldId id="3059" r:id="rId4200"/>
    <p:sldId id="3064" r:id="rId4201"/>
    <p:sldId id="3065" r:id="rId4202"/>
    <p:sldId id="3076" r:id="rId4203"/>
    <p:sldId id="3077" r:id="rId4204"/>
    <p:sldId id="3086" r:id="rId4205"/>
    <p:sldId id="3087" r:id="rId4206"/>
    <p:sldId id="3090" r:id="rId4207"/>
    <p:sldId id="3091" r:id="rId4208"/>
    <p:sldId id="3092" r:id="rId4209"/>
    <p:sldId id="3093" r:id="rId4210"/>
    <p:sldId id="3098" r:id="rId4211"/>
    <p:sldId id="3099" r:id="rId4212"/>
    <p:sldId id="3106" r:id="rId4213"/>
    <p:sldId id="3107" r:id="rId4214"/>
    <p:sldId id="3112" r:id="rId4215"/>
    <p:sldId id="3113" r:id="rId4216"/>
    <p:sldId id="3114" r:id="rId4217"/>
    <p:sldId id="3115" r:id="rId4218"/>
    <p:sldId id="3116" r:id="rId4219"/>
    <p:sldId id="3117" r:id="rId4220"/>
    <p:sldId id="3120" r:id="rId4221"/>
    <p:sldId id="3121" r:id="rId4222"/>
    <p:sldId id="3122" r:id="rId4223"/>
    <p:sldId id="3123" r:id="rId4224"/>
    <p:sldId id="3124" r:id="rId4225"/>
    <p:sldId id="3125" r:id="rId4226"/>
    <p:sldId id="3128" r:id="rId4227"/>
    <p:sldId id="3129" r:id="rId4228"/>
    <p:sldId id="3132" r:id="rId4229"/>
    <p:sldId id="3133" r:id="rId4230"/>
    <p:sldId id="3300" r:id="rId4231"/>
    <p:sldId id="3301" r:id="rId4232"/>
    <p:sldId id="3408" r:id="rId4233"/>
    <p:sldId id="3409" r:id="rId4234"/>
    <p:sldId id="3530" r:id="rId4235"/>
    <p:sldId id="3531" r:id="rId4236"/>
    <p:sldId id="3654" r:id="rId4237"/>
    <p:sldId id="3655" r:id="rId4238"/>
    <p:sldId id="3740" r:id="rId4239"/>
    <p:sldId id="3741" r:id="rId4240"/>
    <p:sldId id="3866" r:id="rId4241"/>
    <p:sldId id="3867" r:id="rId4242"/>
    <p:sldId id="3910" r:id="rId4243"/>
    <p:sldId id="3911" r:id="rId4244"/>
    <p:sldId id="4110" r:id="rId4245"/>
    <p:sldId id="4111" r:id="rId4246"/>
    <p:sldId id="4140" r:id="rId4247"/>
    <p:sldId id="4141" r:id="rId4248"/>
    <p:sldId id="4150" r:id="rId4249"/>
    <p:sldId id="4151" r:id="rId4250"/>
    <p:sldId id="4266" r:id="rId4251"/>
    <p:sldId id="4267" r:id="rId4252"/>
    <p:sldId id="4380" r:id="rId4253"/>
    <p:sldId id="4381" r:id="rId4254"/>
    <p:sldId id="4450" r:id="rId4255"/>
    <p:sldId id="4451" r:id="rId4256"/>
    <p:sldId id="4621" r:id="rId4257"/>
    <p:sldId id="4622" r:id="rId4258"/>
    <p:sldId id="4693" r:id="rId4259"/>
    <p:sldId id="4694" r:id="rId4260"/>
    <p:sldId id="4844" r:id="rId4261"/>
    <p:sldId id="4845" r:id="rId4262"/>
    <p:sldId id="4907" r:id="rId4263"/>
    <p:sldId id="4908" r:id="rId4264"/>
    <p:sldId id="5034" r:id="rId4265"/>
    <p:sldId id="5035" r:id="rId4266"/>
    <p:sldId id="5050" r:id="rId4267"/>
    <p:sldId id="5051" r:id="rId4268"/>
    <p:sldId id="5120" r:id="rId4269"/>
    <p:sldId id="5121" r:id="rId4270"/>
    <p:sldId id="5179" r:id="rId4271"/>
    <p:sldId id="5180" r:id="rId4272"/>
    <p:sldId id="5319" r:id="rId4273"/>
    <p:sldId id="5320" r:id="rId4274"/>
    <p:sldId id="5345" r:id="rId4275"/>
    <p:sldId id="5346" r:id="rId4276"/>
    <p:sldId id="5393" r:id="rId4277"/>
    <p:sldId id="5394" r:id="rId4278"/>
    <p:sldId id="5443" r:id="rId4279"/>
    <p:sldId id="5444" r:id="rId4280"/>
    <p:sldId id="5567" r:id="rId4281"/>
    <p:sldId id="5568" r:id="rId4282"/>
    <p:sldId id="5580" r:id="rId4283"/>
    <p:sldId id="5581" r:id="rId4284"/>
    <p:sldId id="5734" r:id="rId4285"/>
    <p:sldId id="5735" r:id="rId4286"/>
    <p:sldId id="5780" r:id="rId4287"/>
    <p:sldId id="5781" r:id="rId4288"/>
    <p:sldId id="5889" r:id="rId4289"/>
    <p:sldId id="5890" r:id="rId4290"/>
    <p:sldId id="5957" r:id="rId4291"/>
    <p:sldId id="5958" r:id="rId4292"/>
    <p:sldId id="6017" r:id="rId4293"/>
    <p:sldId id="6018" r:id="rId4294"/>
    <p:sldId id="6207" r:id="rId4295"/>
    <p:sldId id="6208" r:id="rId4296"/>
    <p:sldId id="6369" r:id="rId4297"/>
    <p:sldId id="6370" r:id="rId4298"/>
    <p:sldId id="7218" r:id="rId4299"/>
    <p:sldId id="7219" r:id="rId4300"/>
    <p:sldId id="7220" r:id="rId4301"/>
    <p:sldId id="7227" r:id="rId4302"/>
    <p:sldId id="7228" r:id="rId4303"/>
    <p:sldId id="7229" r:id="rId4304"/>
    <p:sldId id="7230" r:id="rId4305"/>
    <p:sldId id="7231" r:id="rId4306"/>
    <p:sldId id="7232" r:id="rId4307"/>
    <p:sldId id="7233" r:id="rId4308"/>
    <p:sldId id="7234" r:id="rId4309"/>
    <p:sldId id="7235" r:id="rId4310"/>
    <p:sldId id="7236" r:id="rId4311"/>
    <p:sldId id="7237" r:id="rId4312"/>
    <p:sldId id="7238" r:id="rId4313"/>
    <p:sldId id="7239" r:id="rId4314"/>
    <p:sldId id="7240" r:id="rId4315"/>
    <p:sldId id="7439" r:id="rId4316"/>
    <p:sldId id="7440" r:id="rId4317"/>
    <p:sldId id="1175" r:id="rId4318"/>
    <p:sldId id="1345" r:id="rId4319"/>
    <p:sldId id="1346" r:id="rId4320"/>
    <p:sldId id="1347" r:id="rId4321"/>
    <p:sldId id="1348" r:id="rId4322"/>
    <p:sldId id="1437" r:id="rId4323"/>
    <p:sldId id="1438" r:id="rId4324"/>
    <p:sldId id="1453" r:id="rId4325"/>
    <p:sldId id="1454" r:id="rId4326"/>
    <p:sldId id="1677" r:id="rId4327"/>
    <p:sldId id="1678" r:id="rId4328"/>
    <p:sldId id="1740" r:id="rId4329"/>
    <p:sldId id="1741" r:id="rId4330"/>
    <p:sldId id="2031" r:id="rId4331"/>
    <p:sldId id="2032" r:id="rId4332"/>
    <p:sldId id="2085" r:id="rId4333"/>
    <p:sldId id="2086" r:id="rId4334"/>
    <p:sldId id="2261" r:id="rId4335"/>
    <p:sldId id="2262" r:id="rId4336"/>
    <p:sldId id="2337" r:id="rId4337"/>
    <p:sldId id="2338" r:id="rId4338"/>
    <p:sldId id="2377" r:id="rId4339"/>
    <p:sldId id="2378" r:id="rId4340"/>
    <p:sldId id="2397" r:id="rId4341"/>
    <p:sldId id="2398" r:id="rId4342"/>
    <p:sldId id="2451" r:id="rId4343"/>
    <p:sldId id="2452" r:id="rId4344"/>
    <p:sldId id="2552" r:id="rId4345"/>
    <p:sldId id="2553" r:id="rId4346"/>
    <p:sldId id="2570" r:id="rId4347"/>
    <p:sldId id="2571" r:id="rId4348"/>
    <p:sldId id="2803" r:id="rId4349"/>
    <p:sldId id="2804" r:id="rId4350"/>
    <p:sldId id="2822" r:id="rId4351"/>
    <p:sldId id="2823" r:id="rId4352"/>
    <p:sldId id="2865" r:id="rId4353"/>
    <p:sldId id="2866" r:id="rId4354"/>
    <p:sldId id="3009" r:id="rId4355"/>
    <p:sldId id="3010" r:id="rId4356"/>
    <p:sldId id="3027" r:id="rId4357"/>
    <p:sldId id="3028" r:id="rId4358"/>
    <p:sldId id="1176" r:id="rId4359"/>
    <p:sldId id="1177" r:id="rId4360"/>
    <p:sldId id="3284" r:id="rId4361"/>
    <p:sldId id="3285" r:id="rId4362"/>
    <p:sldId id="3400" r:id="rId4363"/>
    <p:sldId id="3401" r:id="rId4364"/>
    <p:sldId id="3406" r:id="rId4365"/>
    <p:sldId id="3407" r:id="rId4366"/>
    <p:sldId id="3452" r:id="rId4367"/>
    <p:sldId id="3453" r:id="rId4368"/>
    <p:sldId id="3454" r:id="rId4369"/>
    <p:sldId id="3455" r:id="rId4370"/>
    <p:sldId id="3578" r:id="rId4371"/>
    <p:sldId id="3579" r:id="rId4372"/>
    <p:sldId id="3626" r:id="rId4373"/>
    <p:sldId id="3627" r:id="rId4374"/>
    <p:sldId id="3702" r:id="rId4375"/>
    <p:sldId id="3703" r:id="rId4376"/>
    <p:sldId id="3760" r:id="rId4377"/>
    <p:sldId id="3761" r:id="rId4378"/>
    <p:sldId id="3806" r:id="rId4379"/>
    <p:sldId id="3807" r:id="rId4380"/>
    <p:sldId id="3812" r:id="rId4381"/>
    <p:sldId id="3813" r:id="rId4382"/>
    <p:sldId id="3852" r:id="rId4383"/>
    <p:sldId id="3853" r:id="rId4384"/>
    <p:sldId id="4046" r:id="rId4385"/>
    <p:sldId id="4047" r:id="rId4386"/>
    <p:sldId id="4124" r:id="rId4387"/>
    <p:sldId id="4125" r:id="rId4388"/>
    <p:sldId id="4182" r:id="rId4389"/>
    <p:sldId id="4183" r:id="rId4390"/>
    <p:sldId id="4306" r:id="rId4391"/>
    <p:sldId id="4307" r:id="rId4392"/>
    <p:sldId id="4356" r:id="rId4393"/>
    <p:sldId id="4357" r:id="rId4394"/>
    <p:sldId id="4404" r:id="rId4395"/>
    <p:sldId id="4405" r:id="rId4396"/>
    <p:sldId id="4607" r:id="rId4397"/>
    <p:sldId id="4608" r:id="rId4398"/>
    <p:sldId id="4663" r:id="rId4399"/>
    <p:sldId id="4664" r:id="rId4400"/>
    <p:sldId id="4731" r:id="rId4401"/>
    <p:sldId id="4732" r:id="rId4402"/>
    <p:sldId id="4899" r:id="rId4403"/>
    <p:sldId id="4900" r:id="rId4404"/>
    <p:sldId id="4953" r:id="rId4405"/>
    <p:sldId id="4954" r:id="rId4406"/>
    <p:sldId id="5022" r:id="rId4407"/>
    <p:sldId id="5023" r:id="rId4408"/>
    <p:sldId id="5064" r:id="rId4409"/>
    <p:sldId id="5065" r:id="rId4410"/>
    <p:sldId id="5203" r:id="rId4411"/>
    <p:sldId id="5204" r:id="rId4412"/>
    <p:sldId id="5311" r:id="rId4413"/>
    <p:sldId id="5312" r:id="rId4414"/>
    <p:sldId id="5423" r:id="rId4415"/>
    <p:sldId id="5424" r:id="rId4416"/>
    <p:sldId id="5483" r:id="rId4417"/>
    <p:sldId id="5484" r:id="rId4418"/>
    <p:sldId id="5555" r:id="rId4419"/>
    <p:sldId id="5556" r:id="rId4420"/>
    <p:sldId id="5624" r:id="rId4421"/>
    <p:sldId id="5625" r:id="rId4422"/>
    <p:sldId id="5742" r:id="rId4423"/>
    <p:sldId id="5743" r:id="rId4424"/>
    <p:sldId id="5815" r:id="rId4425"/>
    <p:sldId id="5816" r:id="rId4426"/>
    <p:sldId id="5869" r:id="rId4427"/>
    <p:sldId id="5870" r:id="rId4428"/>
    <p:sldId id="5929" r:id="rId4429"/>
    <p:sldId id="5930" r:id="rId4430"/>
    <p:sldId id="6051" r:id="rId4431"/>
    <p:sldId id="6052" r:id="rId4432"/>
    <p:sldId id="6107" r:id="rId4433"/>
    <p:sldId id="6108" r:id="rId4434"/>
    <p:sldId id="6173" r:id="rId4435"/>
    <p:sldId id="6174" r:id="rId4436"/>
    <p:sldId id="6241" r:id="rId4437"/>
    <p:sldId id="6242" r:id="rId4438"/>
    <p:sldId id="6281" r:id="rId4439"/>
    <p:sldId id="6282" r:id="rId4440"/>
    <p:sldId id="6347" r:id="rId4441"/>
    <p:sldId id="6348" r:id="rId4442"/>
    <p:sldId id="7139" r:id="rId4443"/>
    <p:sldId id="7140" r:id="rId4444"/>
    <p:sldId id="7141" r:id="rId4445"/>
    <p:sldId id="7142" r:id="rId4446"/>
    <p:sldId id="7143" r:id="rId4447"/>
    <p:sldId id="7146" r:id="rId4448"/>
    <p:sldId id="7147" r:id="rId4449"/>
    <p:sldId id="7148" r:id="rId4450"/>
    <p:sldId id="7149" r:id="rId4451"/>
    <p:sldId id="7150" r:id="rId4452"/>
    <p:sldId id="7151" r:id="rId4453"/>
    <p:sldId id="7152" r:id="rId4454"/>
    <p:sldId id="7153" r:id="rId4455"/>
    <p:sldId id="7154" r:id="rId4456"/>
    <p:sldId id="7155" r:id="rId4457"/>
    <p:sldId id="7156" r:id="rId4458"/>
    <p:sldId id="7157" r:id="rId4459"/>
    <p:sldId id="7158" r:id="rId4460"/>
    <p:sldId id="7159" r:id="rId4461"/>
    <p:sldId id="7160" r:id="rId4462"/>
    <p:sldId id="7488" r:id="rId4463"/>
    <p:sldId id="7489" r:id="rId4464"/>
    <p:sldId id="7510" r:id="rId4465"/>
    <p:sldId id="7511" r:id="rId4466"/>
    <p:sldId id="1181" r:id="rId4467"/>
    <p:sldId id="1375" r:id="rId4468"/>
    <p:sldId id="1376" r:id="rId4469"/>
    <p:sldId id="1413" r:id="rId4470"/>
    <p:sldId id="1414" r:id="rId4471"/>
    <p:sldId id="1439" r:id="rId4472"/>
    <p:sldId id="1440" r:id="rId4473"/>
    <p:sldId id="1563" r:id="rId4474"/>
    <p:sldId id="1564" r:id="rId4475"/>
    <p:sldId id="1603" r:id="rId4476"/>
    <p:sldId id="1604" r:id="rId4477"/>
    <p:sldId id="1720" r:id="rId4478"/>
    <p:sldId id="1721" r:id="rId4479"/>
    <p:sldId id="1754" r:id="rId4480"/>
    <p:sldId id="1755" r:id="rId4481"/>
    <p:sldId id="1810" r:id="rId4482"/>
    <p:sldId id="1811" r:id="rId4483"/>
    <p:sldId id="1836" r:id="rId4484"/>
    <p:sldId id="1837" r:id="rId4485"/>
    <p:sldId id="2121" r:id="rId4486"/>
    <p:sldId id="2122" r:id="rId4487"/>
    <p:sldId id="2173" r:id="rId4488"/>
    <p:sldId id="2174" r:id="rId4489"/>
    <p:sldId id="2191" r:id="rId4490"/>
    <p:sldId id="2192" r:id="rId4491"/>
    <p:sldId id="2297" r:id="rId4492"/>
    <p:sldId id="2298" r:id="rId4493"/>
    <p:sldId id="2347" r:id="rId4494"/>
    <p:sldId id="2348" r:id="rId4495"/>
    <p:sldId id="2435" r:id="rId4496"/>
    <p:sldId id="2436" r:id="rId4497"/>
    <p:sldId id="2506" r:id="rId4498"/>
    <p:sldId id="2507" r:id="rId4499"/>
    <p:sldId id="2522" r:id="rId4500"/>
    <p:sldId id="2523" r:id="rId4501"/>
    <p:sldId id="2546" r:id="rId4502"/>
    <p:sldId id="2547" r:id="rId4503"/>
    <p:sldId id="2614" r:id="rId4504"/>
    <p:sldId id="2615" r:id="rId4505"/>
    <p:sldId id="2648" r:id="rId4506"/>
    <p:sldId id="2649" r:id="rId4507"/>
    <p:sldId id="2729" r:id="rId4508"/>
    <p:sldId id="2730" r:id="rId4509"/>
    <p:sldId id="2811" r:id="rId4510"/>
    <p:sldId id="2818" r:id="rId4511"/>
    <p:sldId id="2819" r:id="rId4512"/>
    <p:sldId id="2849" r:id="rId4513"/>
    <p:sldId id="2850" r:id="rId4514"/>
    <p:sldId id="2869" r:id="rId4515"/>
    <p:sldId id="2870" r:id="rId4516"/>
    <p:sldId id="2883" r:id="rId4517"/>
    <p:sldId id="2884" r:id="rId4518"/>
    <p:sldId id="2957" r:id="rId4519"/>
    <p:sldId id="2958" r:id="rId4520"/>
    <p:sldId id="1182" r:id="rId4521"/>
    <p:sldId id="1183" r:id="rId4522"/>
    <p:sldId id="1246" r:id="rId4523"/>
    <p:sldId id="1247" r:id="rId4524"/>
    <p:sldId id="1290" r:id="rId4525"/>
    <p:sldId id="1291" r:id="rId4526"/>
    <p:sldId id="3274" r:id="rId4527"/>
    <p:sldId id="3275" r:id="rId4528"/>
    <p:sldId id="3398" r:id="rId4529"/>
    <p:sldId id="3399" r:id="rId4530"/>
    <p:sldId id="3428" r:id="rId4531"/>
    <p:sldId id="3429" r:id="rId4532"/>
    <p:sldId id="3488" r:id="rId4533"/>
    <p:sldId id="3489" r:id="rId4534"/>
    <p:sldId id="3524" r:id="rId4535"/>
    <p:sldId id="3525" r:id="rId4536"/>
    <p:sldId id="3620" r:id="rId4537"/>
    <p:sldId id="3621" r:id="rId4538"/>
    <p:sldId id="3710" r:id="rId4539"/>
    <p:sldId id="3711" r:id="rId4540"/>
    <p:sldId id="3742" r:id="rId4541"/>
    <p:sldId id="3743" r:id="rId4542"/>
    <p:sldId id="3772" r:id="rId4543"/>
    <p:sldId id="3773" r:id="rId4544"/>
    <p:sldId id="3840" r:id="rId4545"/>
    <p:sldId id="3841" r:id="rId4546"/>
    <p:sldId id="3878" r:id="rId4547"/>
    <p:sldId id="3879" r:id="rId4548"/>
    <p:sldId id="4002" r:id="rId4549"/>
    <p:sldId id="4003" r:id="rId4550"/>
    <p:sldId id="4010" r:id="rId4551"/>
    <p:sldId id="4011" r:id="rId4552"/>
    <p:sldId id="4066" r:id="rId4553"/>
    <p:sldId id="4067" r:id="rId4554"/>
    <p:sldId id="4090" r:id="rId4555"/>
    <p:sldId id="4091" r:id="rId4556"/>
    <p:sldId id="4198" r:id="rId4557"/>
    <p:sldId id="4199" r:id="rId4558"/>
    <p:sldId id="4246" r:id="rId4559"/>
    <p:sldId id="4247" r:id="rId4560"/>
    <p:sldId id="4342" r:id="rId4561"/>
    <p:sldId id="4343" r:id="rId4562"/>
    <p:sldId id="4587" r:id="rId4563"/>
    <p:sldId id="4588" r:id="rId4564"/>
    <p:sldId id="4719" r:id="rId4565"/>
    <p:sldId id="4720" r:id="rId4566"/>
    <p:sldId id="4763" r:id="rId4567"/>
    <p:sldId id="4764" r:id="rId4568"/>
    <p:sldId id="4856" r:id="rId4569"/>
    <p:sldId id="4857" r:id="rId4570"/>
    <p:sldId id="4885" r:id="rId4571"/>
    <p:sldId id="4886" r:id="rId4572"/>
    <p:sldId id="4941" r:id="rId4573"/>
    <p:sldId id="4942" r:id="rId4574"/>
    <p:sldId id="5020" r:id="rId4575"/>
    <p:sldId id="5021" r:id="rId4576"/>
    <p:sldId id="5066" r:id="rId4577"/>
    <p:sldId id="5067" r:id="rId4578"/>
    <p:sldId id="5142" r:id="rId4579"/>
    <p:sldId id="5143" r:id="rId4580"/>
    <p:sldId id="5175" r:id="rId4581"/>
    <p:sldId id="5176" r:id="rId4582"/>
    <p:sldId id="5191" r:id="rId4583"/>
    <p:sldId id="5192" r:id="rId4584"/>
    <p:sldId id="5353" r:id="rId4585"/>
    <p:sldId id="5354" r:id="rId4586"/>
    <p:sldId id="5373" r:id="rId4587"/>
    <p:sldId id="5374" r:id="rId4588"/>
    <p:sldId id="5475" r:id="rId4589"/>
    <p:sldId id="5476" r:id="rId4590"/>
    <p:sldId id="5509" r:id="rId4591"/>
    <p:sldId id="5510" r:id="rId4592"/>
    <p:sldId id="5600" r:id="rId4593"/>
    <p:sldId id="5601" r:id="rId4594"/>
    <p:sldId id="5662" r:id="rId4595"/>
    <p:sldId id="5663" r:id="rId4596"/>
    <p:sldId id="5698" r:id="rId4597"/>
    <p:sldId id="5699" r:id="rId4598"/>
    <p:sldId id="5865" r:id="rId4599"/>
    <p:sldId id="5866" r:id="rId4600"/>
    <p:sldId id="5881" r:id="rId4601"/>
    <p:sldId id="5882" r:id="rId4602"/>
    <p:sldId id="5907" r:id="rId4603"/>
    <p:sldId id="5908" r:id="rId4604"/>
    <p:sldId id="6085" r:id="rId4605"/>
    <p:sldId id="6086" r:id="rId4606"/>
    <p:sldId id="6217" r:id="rId4607"/>
    <p:sldId id="6218" r:id="rId4608"/>
    <p:sldId id="6323" r:id="rId4609"/>
    <p:sldId id="6324" r:id="rId4610"/>
    <p:sldId id="6365" r:id="rId4611"/>
    <p:sldId id="6366" r:id="rId4612"/>
    <p:sldId id="7188" r:id="rId4613"/>
    <p:sldId id="7189" r:id="rId4614"/>
    <p:sldId id="7190" r:id="rId4615"/>
    <p:sldId id="7193" r:id="rId4616"/>
    <p:sldId id="7194" r:id="rId4617"/>
    <p:sldId id="7195" r:id="rId4618"/>
    <p:sldId id="7196" r:id="rId4619"/>
    <p:sldId id="7197" r:id="rId4620"/>
    <p:sldId id="7198" r:id="rId4621"/>
    <p:sldId id="7199" r:id="rId4622"/>
    <p:sldId id="7200" r:id="rId4623"/>
    <p:sldId id="7201" r:id="rId4624"/>
    <p:sldId id="7202" r:id="rId4625"/>
    <p:sldId id="7435" r:id="rId4626"/>
    <p:sldId id="7436" r:id="rId4627"/>
    <p:sldId id="7504" r:id="rId4628"/>
    <p:sldId id="7505" r:id="rId4629"/>
    <p:sldId id="1271" r:id="rId4630"/>
    <p:sldId id="1349" r:id="rId4631"/>
    <p:sldId id="1350" r:id="rId4632"/>
    <p:sldId id="1758" r:id="rId4633"/>
    <p:sldId id="1759" r:id="rId4634"/>
    <p:sldId id="1573" r:id="rId4635"/>
    <p:sldId id="1574" r:id="rId4636"/>
    <p:sldId id="1673" r:id="rId4637"/>
    <p:sldId id="1674" r:id="rId4638"/>
    <p:sldId id="1744" r:id="rId4639"/>
    <p:sldId id="1745" r:id="rId4640"/>
    <p:sldId id="1850" r:id="rId4641"/>
    <p:sldId id="1851" r:id="rId4642"/>
    <p:sldId id="2041" r:id="rId4643"/>
    <p:sldId id="2042" r:id="rId4644"/>
    <p:sldId id="2145" r:id="rId4645"/>
    <p:sldId id="2146" r:id="rId4646"/>
    <p:sldId id="2149" r:id="rId4647"/>
    <p:sldId id="2150" r:id="rId4648"/>
    <p:sldId id="2211" r:id="rId4649"/>
    <p:sldId id="2212" r:id="rId4650"/>
    <p:sldId id="2331" r:id="rId4651"/>
    <p:sldId id="2332" r:id="rId4652"/>
    <p:sldId id="2391" r:id="rId4653"/>
    <p:sldId id="2392" r:id="rId4654"/>
    <p:sldId id="2405" r:id="rId4655"/>
    <p:sldId id="2406" r:id="rId4656"/>
    <p:sldId id="2463" r:id="rId4657"/>
    <p:sldId id="2464" r:id="rId4658"/>
    <p:sldId id="2508" r:id="rId4659"/>
    <p:sldId id="2509" r:id="rId4660"/>
    <p:sldId id="2524" r:id="rId4661"/>
    <p:sldId id="2525" r:id="rId4662"/>
    <p:sldId id="2588" r:id="rId4663"/>
    <p:sldId id="2589" r:id="rId4664"/>
    <p:sldId id="2594" r:id="rId4665"/>
    <p:sldId id="2595" r:id="rId4666"/>
    <p:sldId id="2753" r:id="rId4667"/>
    <p:sldId id="2754" r:id="rId4668"/>
    <p:sldId id="2923" r:id="rId4669"/>
    <p:sldId id="2924" r:id="rId4670"/>
    <p:sldId id="2931" r:id="rId4671"/>
    <p:sldId id="2932" r:id="rId4672"/>
    <p:sldId id="2981" r:id="rId4673"/>
    <p:sldId id="2982" r:id="rId4674"/>
    <p:sldId id="3029" r:id="rId4675"/>
    <p:sldId id="3030" r:id="rId4676"/>
    <p:sldId id="1272" r:id="rId4677"/>
    <p:sldId id="1273" r:id="rId4678"/>
    <p:sldId id="3302" r:id="rId4679"/>
    <p:sldId id="3303" r:id="rId4680"/>
    <p:sldId id="3356" r:id="rId4681"/>
    <p:sldId id="3357" r:id="rId4682"/>
    <p:sldId id="3410" r:id="rId4683"/>
    <p:sldId id="3411" r:id="rId4684"/>
    <p:sldId id="3456" r:id="rId4685"/>
    <p:sldId id="3457" r:id="rId4686"/>
    <p:sldId id="3508" r:id="rId4687"/>
    <p:sldId id="3509" r:id="rId4688"/>
    <p:sldId id="3584" r:id="rId4689"/>
    <p:sldId id="3585" r:id="rId4690"/>
    <p:sldId id="3642" r:id="rId4691"/>
    <p:sldId id="3643" r:id="rId4692"/>
    <p:sldId id="3656" r:id="rId4693"/>
    <p:sldId id="3657" r:id="rId4694"/>
    <p:sldId id="3704" r:id="rId4695"/>
    <p:sldId id="3705" r:id="rId4696"/>
    <p:sldId id="3814" r:id="rId4697"/>
    <p:sldId id="3815" r:id="rId4698"/>
    <p:sldId id="3830" r:id="rId4699"/>
    <p:sldId id="3831" r:id="rId4700"/>
    <p:sldId id="3936" r:id="rId4701"/>
    <p:sldId id="3937" r:id="rId4702"/>
    <p:sldId id="4012" r:id="rId4703"/>
    <p:sldId id="4013" r:id="rId4704"/>
    <p:sldId id="4138" r:id="rId4705"/>
    <p:sldId id="4139" r:id="rId4706"/>
    <p:sldId id="4308" r:id="rId4707"/>
    <p:sldId id="4309" r:id="rId4708"/>
    <p:sldId id="4372" r:id="rId4709"/>
    <p:sldId id="4373" r:id="rId4710"/>
    <p:sldId id="4452" r:id="rId4711"/>
    <p:sldId id="4453" r:id="rId4712"/>
    <p:sldId id="4613" r:id="rId4713"/>
    <p:sldId id="4614" r:id="rId4714"/>
    <p:sldId id="4779" r:id="rId4715"/>
    <p:sldId id="4780" r:id="rId4716"/>
    <p:sldId id="4797" r:id="rId4717"/>
    <p:sldId id="4798" r:id="rId4718"/>
    <p:sldId id="4838" r:id="rId4719"/>
    <p:sldId id="4839" r:id="rId4720"/>
    <p:sldId id="4909" r:id="rId4721"/>
    <p:sldId id="4910" r:id="rId4722"/>
    <p:sldId id="4961" r:id="rId4723"/>
    <p:sldId id="4962" r:id="rId4724"/>
    <p:sldId id="5024" r:id="rId4725"/>
    <p:sldId id="5025" r:id="rId4726"/>
    <p:sldId id="5148" r:id="rId4727"/>
    <p:sldId id="5149" r:id="rId4728"/>
    <p:sldId id="5211" r:id="rId4729"/>
    <p:sldId id="5212" r:id="rId4730"/>
    <p:sldId id="5321" r:id="rId4731"/>
    <p:sldId id="5322" r:id="rId4732"/>
    <p:sldId id="5429" r:id="rId4733"/>
    <p:sldId id="5430" r:id="rId4734"/>
    <p:sldId id="5507" r:id="rId4735"/>
    <p:sldId id="5508" r:id="rId4736"/>
    <p:sldId id="5565" r:id="rId4737"/>
    <p:sldId id="5566" r:id="rId4738"/>
    <p:sldId id="5756" r:id="rId4739"/>
    <p:sldId id="5757" r:id="rId4740"/>
    <p:sldId id="5762" r:id="rId4741"/>
    <p:sldId id="5763" r:id="rId4742"/>
    <p:sldId id="5806" r:id="rId4743"/>
    <p:sldId id="5807" r:id="rId4744"/>
    <p:sldId id="5808" r:id="rId4745"/>
    <p:sldId id="5827" r:id="rId4746"/>
    <p:sldId id="5828" r:id="rId4747"/>
    <p:sldId id="5887" r:id="rId4748"/>
    <p:sldId id="5888" r:id="rId4749"/>
    <p:sldId id="5947" r:id="rId4750"/>
    <p:sldId id="5948" r:id="rId4751"/>
    <p:sldId id="5985" r:id="rId4752"/>
    <p:sldId id="5986" r:id="rId4753"/>
    <p:sldId id="6109" r:id="rId4754"/>
    <p:sldId id="6110" r:id="rId4755"/>
    <p:sldId id="6177" r:id="rId4756"/>
    <p:sldId id="6178" r:id="rId4757"/>
    <p:sldId id="6303" r:id="rId4758"/>
    <p:sldId id="6304" r:id="rId4759"/>
    <p:sldId id="6371" r:id="rId4760"/>
    <p:sldId id="6372" r:id="rId4761"/>
    <p:sldId id="7252" r:id="rId4762"/>
    <p:sldId id="7253" r:id="rId4763"/>
    <p:sldId id="7254" r:id="rId4764"/>
    <p:sldId id="7255" r:id="rId4765"/>
    <p:sldId id="7256" r:id="rId4766"/>
    <p:sldId id="7259" r:id="rId4767"/>
    <p:sldId id="7260" r:id="rId4768"/>
    <p:sldId id="7261" r:id="rId4769"/>
    <p:sldId id="7262" r:id="rId4770"/>
    <p:sldId id="7263" r:id="rId4771"/>
    <p:sldId id="7264" r:id="rId4772"/>
    <p:sldId id="7265" r:id="rId4773"/>
    <p:sldId id="7266" r:id="rId4774"/>
    <p:sldId id="7267" r:id="rId4775"/>
    <p:sldId id="7268" r:id="rId4776"/>
    <p:sldId id="7269" r:id="rId4777"/>
    <p:sldId id="7270" r:id="rId4778"/>
    <p:sldId id="7413" r:id="rId4779"/>
    <p:sldId id="7414" r:id="rId4780"/>
    <p:sldId id="7494" r:id="rId4781"/>
    <p:sldId id="7495" r:id="rId4782"/>
    <p:sldId id="7512" r:id="rId4783"/>
    <p:sldId id="7513" r:id="rId4784"/>
    <p:sldId id="1235" r:id="rId4785"/>
    <p:sldId id="1313" r:id="rId4786"/>
    <p:sldId id="1314" r:id="rId4787"/>
    <p:sldId id="1404" r:id="rId4788"/>
    <p:sldId id="1405" r:id="rId4789"/>
    <p:sldId id="1415" r:id="rId4790"/>
    <p:sldId id="1416" r:id="rId4791"/>
    <p:sldId id="1513" r:id="rId4792"/>
    <p:sldId id="1514" r:id="rId4793"/>
    <p:sldId id="1565" r:id="rId4794"/>
    <p:sldId id="1566" r:id="rId4795"/>
    <p:sldId id="1605" r:id="rId4796"/>
    <p:sldId id="1606" r:id="rId4797"/>
    <p:sldId id="1671" r:id="rId4798"/>
    <p:sldId id="1725" r:id="rId4799"/>
    <p:sldId id="1724" r:id="rId4800"/>
    <p:sldId id="1672" r:id="rId4801"/>
    <p:sldId id="1756" r:id="rId4802"/>
    <p:sldId id="1757" r:id="rId4803"/>
    <p:sldId id="1776" r:id="rId4804"/>
    <p:sldId id="1777" r:id="rId4805"/>
    <p:sldId id="1848" r:id="rId4806"/>
    <p:sldId id="1849" r:id="rId4807"/>
    <p:sldId id="1959" r:id="rId4808"/>
    <p:sldId id="1960" r:id="rId4809"/>
    <p:sldId id="2017" r:id="rId4810"/>
    <p:sldId id="2018" r:id="rId4811"/>
    <p:sldId id="2043" r:id="rId4812"/>
    <p:sldId id="2044" r:id="rId4813"/>
    <p:sldId id="2125" r:id="rId4814"/>
    <p:sldId id="2126" r:id="rId4815"/>
    <p:sldId id="2193" r:id="rId4816"/>
    <p:sldId id="2194" r:id="rId4817"/>
    <p:sldId id="2239" r:id="rId4818"/>
    <p:sldId id="2240" r:id="rId4819"/>
    <p:sldId id="2349" r:id="rId4820"/>
    <p:sldId id="2350" r:id="rId4821"/>
    <p:sldId id="2379" r:id="rId4822"/>
    <p:sldId id="2380" r:id="rId4823"/>
    <p:sldId id="2465" r:id="rId4824"/>
    <p:sldId id="2466" r:id="rId4825"/>
    <p:sldId id="2487" r:id="rId4826"/>
    <p:sldId id="2488" r:id="rId4827"/>
    <p:sldId id="2550" r:id="rId4828"/>
    <p:sldId id="2551" r:id="rId4829"/>
    <p:sldId id="2616" r:id="rId4830"/>
    <p:sldId id="2617" r:id="rId4831"/>
    <p:sldId id="2650" r:id="rId4832"/>
    <p:sldId id="2651" r:id="rId4833"/>
    <p:sldId id="2731" r:id="rId4834"/>
    <p:sldId id="2732" r:id="rId4835"/>
    <p:sldId id="2813" r:id="rId4836"/>
    <p:sldId id="2814" r:id="rId4837"/>
    <p:sldId id="2817" r:id="rId4838"/>
    <p:sldId id="2885" r:id="rId4839"/>
    <p:sldId id="2886" r:id="rId4840"/>
    <p:sldId id="2899" r:id="rId4841"/>
    <p:sldId id="2900" r:id="rId4842"/>
    <p:sldId id="2959" r:id="rId4843"/>
    <p:sldId id="2960" r:id="rId4844"/>
    <p:sldId id="1233" r:id="rId4845"/>
    <p:sldId id="1234" r:id="rId4846"/>
    <p:sldId id="1288" r:id="rId4847"/>
    <p:sldId id="1289" r:id="rId4848"/>
    <p:sldId id="3310" r:id="rId4849"/>
    <p:sldId id="3311" r:id="rId4850"/>
    <p:sldId id="3334" r:id="rId4851"/>
    <p:sldId id="3335" r:id="rId4852"/>
    <p:sldId id="3372" r:id="rId4853"/>
    <p:sldId id="3373" r:id="rId4854"/>
    <p:sldId id="3498" r:id="rId4855"/>
    <p:sldId id="3499" r:id="rId4856"/>
    <p:sldId id="3522" r:id="rId4857"/>
    <p:sldId id="3523" r:id="rId4858"/>
    <p:sldId id="3550" r:id="rId4859"/>
    <p:sldId id="3551" r:id="rId4860"/>
    <p:sldId id="3648" r:id="rId4861"/>
    <p:sldId id="3649" r:id="rId4862"/>
    <p:sldId id="3676" r:id="rId4863"/>
    <p:sldId id="3677" r:id="rId4864"/>
    <p:sldId id="3712" r:id="rId4865"/>
    <p:sldId id="3713" r:id="rId4866"/>
    <p:sldId id="3774" r:id="rId4867"/>
    <p:sldId id="3775" r:id="rId4868"/>
    <p:sldId id="3796" r:id="rId4869"/>
    <p:sldId id="3797" r:id="rId4870"/>
    <p:sldId id="3868" r:id="rId4871"/>
    <p:sldId id="3869" r:id="rId4872"/>
    <p:sldId id="3954" r:id="rId4873"/>
    <p:sldId id="3955" r:id="rId4874"/>
    <p:sldId id="3974" r:id="rId4875"/>
    <p:sldId id="3975" r:id="rId4876"/>
    <p:sldId id="4000" r:id="rId4877"/>
    <p:sldId id="4001" r:id="rId4878"/>
    <p:sldId id="4058" r:id="rId4879"/>
    <p:sldId id="4059" r:id="rId4880"/>
    <p:sldId id="4102" r:id="rId4881"/>
    <p:sldId id="4103" r:id="rId4882"/>
    <p:sldId id="4112" r:id="rId4883"/>
    <p:sldId id="4113" r:id="rId4884"/>
    <p:sldId id="4162" r:id="rId4885"/>
    <p:sldId id="4163" r:id="rId4886"/>
    <p:sldId id="4200" r:id="rId4887"/>
    <p:sldId id="4201" r:id="rId4888"/>
    <p:sldId id="4212" r:id="rId4889"/>
    <p:sldId id="4213" r:id="rId4890"/>
    <p:sldId id="4248" r:id="rId4891"/>
    <p:sldId id="4249" r:id="rId4892"/>
    <p:sldId id="4312" r:id="rId4893"/>
    <p:sldId id="4313" r:id="rId4894"/>
    <p:sldId id="4344" r:id="rId4895"/>
    <p:sldId id="4345" r:id="rId4896"/>
    <p:sldId id="4368" r:id="rId4897"/>
    <p:sldId id="4369" r:id="rId4898"/>
    <p:sldId id="4436" r:id="rId4899"/>
    <p:sldId id="4437" r:id="rId4900"/>
    <p:sldId id="4635" r:id="rId4901"/>
    <p:sldId id="4636" r:id="rId4902"/>
    <p:sldId id="4661" r:id="rId4903"/>
    <p:sldId id="4662" r:id="rId4904"/>
    <p:sldId id="4697" r:id="rId4905"/>
    <p:sldId id="4698" r:id="rId4906"/>
    <p:sldId id="4735" r:id="rId4907"/>
    <p:sldId id="4736" r:id="rId4908"/>
    <p:sldId id="4813" r:id="rId4909"/>
    <p:sldId id="4814" r:id="rId4910"/>
    <p:sldId id="4966" r:id="rId4911"/>
    <p:sldId id="4967" r:id="rId4912"/>
    <p:sldId id="5052" r:id="rId4913"/>
    <p:sldId id="5053" r:id="rId4914"/>
    <p:sldId id="5144" r:id="rId4915"/>
    <p:sldId id="5145" r:id="rId4916"/>
    <p:sldId id="5193" r:id="rId4917"/>
    <p:sldId id="5194" r:id="rId4918"/>
    <p:sldId id="5213" r:id="rId4919"/>
    <p:sldId id="5214" r:id="rId4920"/>
    <p:sldId id="5237" r:id="rId4921"/>
    <p:sldId id="5238" r:id="rId4922"/>
    <p:sldId id="5299" r:id="rId4923"/>
    <p:sldId id="5300" r:id="rId4924"/>
    <p:sldId id="5375" r:id="rId4925"/>
    <p:sldId id="5376" r:id="rId4926"/>
    <p:sldId id="5473" r:id="rId4927"/>
    <p:sldId id="5474" r:id="rId4928"/>
    <p:sldId id="5489" r:id="rId4929"/>
    <p:sldId id="5490" r:id="rId4930"/>
    <p:sldId id="5535" r:id="rId4931"/>
    <p:sldId id="5536" r:id="rId4932"/>
    <p:sldId id="5584" r:id="rId4933"/>
    <p:sldId id="5585" r:id="rId4934"/>
    <p:sldId id="5700" r:id="rId4935"/>
    <p:sldId id="5701" r:id="rId4936"/>
    <p:sldId id="5736" r:id="rId4937"/>
    <p:sldId id="5737" r:id="rId4938"/>
    <p:sldId id="5855" r:id="rId4939"/>
    <p:sldId id="5856" r:id="rId4940"/>
    <p:sldId id="5883" r:id="rId4941"/>
    <p:sldId id="5884" r:id="rId4942"/>
    <p:sldId id="5909" r:id="rId4943"/>
    <p:sldId id="5910" r:id="rId4944"/>
    <p:sldId id="5975" r:id="rId4945"/>
    <p:sldId id="5976" r:id="rId4946"/>
    <p:sldId id="6029" r:id="rId4947"/>
    <p:sldId id="6030" r:id="rId4948"/>
    <p:sldId id="6117" r:id="rId4949"/>
    <p:sldId id="6118" r:id="rId4950"/>
    <p:sldId id="6155" r:id="rId4951"/>
    <p:sldId id="6156" r:id="rId4952"/>
    <p:sldId id="6277" r:id="rId4953"/>
    <p:sldId id="6278" r:id="rId4954"/>
    <p:sldId id="6367" r:id="rId4955"/>
    <p:sldId id="6368" r:id="rId4956"/>
    <p:sldId id="4872" r:id="rId4957"/>
    <p:sldId id="1110" r:id="rId4958"/>
    <p:sldId id="7271" r:id="rId4959"/>
    <p:sldId id="7272" r:id="rId4960"/>
    <p:sldId id="7273" r:id="rId4961"/>
    <p:sldId id="7276" r:id="rId4962"/>
    <p:sldId id="7277" r:id="rId4963"/>
    <p:sldId id="7401" r:id="rId4964"/>
    <p:sldId id="7402" r:id="rId4965"/>
    <p:sldId id="1134" r:id="rId4966"/>
    <p:sldId id="1306" r:id="rId4967"/>
    <p:sldId id="1307" r:id="rId4968"/>
    <p:sldId id="1479" r:id="rId4969"/>
    <p:sldId id="1480" r:id="rId4970"/>
    <p:sldId id="1537" r:id="rId4971"/>
    <p:sldId id="1538" r:id="rId4972"/>
    <p:sldId id="1601" r:id="rId4973"/>
    <p:sldId id="1602" r:id="rId4974"/>
    <p:sldId id="1714" r:id="rId4975"/>
    <p:sldId id="1715" r:id="rId4976"/>
    <p:sldId id="1796" r:id="rId4977"/>
    <p:sldId id="1797" r:id="rId4978"/>
    <p:sldId id="1945" r:id="rId4979"/>
    <p:sldId id="1946" r:id="rId4980"/>
    <p:sldId id="1957" r:id="rId4981"/>
    <p:sldId id="1958" r:id="rId4982"/>
    <p:sldId id="2007" r:id="rId4983"/>
    <p:sldId id="2008" r:id="rId4984"/>
    <p:sldId id="2081" r:id="rId4985"/>
    <p:sldId id="2082" r:id="rId4986"/>
    <p:sldId id="2123" r:id="rId4987"/>
    <p:sldId id="2124" r:id="rId4988"/>
    <p:sldId id="2177" r:id="rId4989"/>
    <p:sldId id="2178" r:id="rId4990"/>
    <p:sldId id="2289" r:id="rId4991"/>
    <p:sldId id="2290" r:id="rId4992"/>
    <p:sldId id="2357" r:id="rId4993"/>
    <p:sldId id="2358" r:id="rId4994"/>
    <p:sldId id="2365" r:id="rId4995"/>
    <p:sldId id="2366" r:id="rId4996"/>
    <p:sldId id="2419" r:id="rId4997"/>
    <p:sldId id="2420" r:id="rId4998"/>
    <p:sldId id="2479" r:id="rId4999"/>
    <p:sldId id="2480" r:id="rId5000"/>
    <p:sldId id="2532" r:id="rId5001"/>
    <p:sldId id="2533" r:id="rId5002"/>
    <p:sldId id="2610" r:id="rId5003"/>
    <p:sldId id="2611" r:id="rId5004"/>
    <p:sldId id="2715" r:id="rId5005"/>
    <p:sldId id="2716" r:id="rId5006"/>
    <p:sldId id="2773" r:id="rId5007"/>
    <p:sldId id="2774" r:id="rId5008"/>
    <p:sldId id="2893" r:id="rId5009"/>
    <p:sldId id="2894" r:id="rId5010"/>
    <p:sldId id="2995" r:id="rId5011"/>
    <p:sldId id="2996" r:id="rId5012"/>
    <p:sldId id="1135" r:id="rId5013"/>
    <p:sldId id="1136" r:id="rId5014"/>
    <p:sldId id="1213" r:id="rId5015"/>
    <p:sldId id="1214" r:id="rId5016"/>
    <p:sldId id="3248" r:id="rId5017"/>
    <p:sldId id="3249" r:id="rId5018"/>
    <p:sldId id="3266" r:id="rId5019"/>
    <p:sldId id="3267" r:id="rId5020"/>
    <p:sldId id="3470" r:id="rId5021"/>
    <p:sldId id="3471" r:id="rId5022"/>
    <p:sldId id="3534" r:id="rId5023"/>
    <p:sldId id="3535" r:id="rId5024"/>
    <p:sldId id="3662" r:id="rId5025"/>
    <p:sldId id="3663" r:id="rId5026"/>
    <p:sldId id="3718" r:id="rId5027"/>
    <p:sldId id="3719" r:id="rId5028"/>
    <p:sldId id="3870" r:id="rId5029"/>
    <p:sldId id="3871" r:id="rId5030"/>
    <p:sldId id="3980" r:id="rId5031"/>
    <p:sldId id="3981" r:id="rId5032"/>
    <p:sldId id="4148" r:id="rId5033"/>
    <p:sldId id="4149" r:id="rId5034"/>
    <p:sldId id="4218" r:id="rId5035"/>
    <p:sldId id="4219" r:id="rId5036"/>
    <p:sldId id="4270" r:id="rId5037"/>
    <p:sldId id="4271" r:id="rId5038"/>
    <p:sldId id="4332" r:id="rId5039"/>
    <p:sldId id="4333" r:id="rId5040"/>
    <p:sldId id="4382" r:id="rId5041"/>
    <p:sldId id="4383" r:id="rId5042"/>
    <p:sldId id="4741" r:id="rId5043"/>
    <p:sldId id="4742" r:id="rId5044"/>
    <p:sldId id="4870" r:id="rId5045"/>
    <p:sldId id="4871" r:id="rId5046"/>
    <p:sldId id="4982" r:id="rId5047"/>
    <p:sldId id="4983" r:id="rId5048"/>
    <p:sldId id="4990" r:id="rId5049"/>
    <p:sldId id="4991" r:id="rId5050"/>
    <p:sldId id="5048" r:id="rId5051"/>
    <p:sldId id="5049" r:id="rId5052"/>
    <p:sldId id="5275" r:id="rId5053"/>
    <p:sldId id="5276" r:id="rId5054"/>
    <p:sldId id="5287" r:id="rId5055"/>
    <p:sldId id="5288" r:id="rId5056"/>
    <p:sldId id="5451" r:id="rId5057"/>
    <p:sldId id="5452" r:id="rId5058"/>
    <p:sldId id="5576" r:id="rId5059"/>
    <p:sldId id="5577" r:id="rId5060"/>
    <p:sldId id="5674" r:id="rId5061"/>
    <p:sldId id="5675" r:id="rId5062"/>
    <p:sldId id="5716" r:id="rId5063"/>
    <p:sldId id="5717" r:id="rId5064"/>
    <p:sldId id="5901" r:id="rId5065"/>
    <p:sldId id="5902" r:id="rId5066"/>
    <p:sldId id="5961" r:id="rId5067"/>
    <p:sldId id="5962" r:id="rId5068"/>
    <p:sldId id="6075" r:id="rId5069"/>
    <p:sldId id="6076" r:id="rId5070"/>
    <p:sldId id="6143" r:id="rId5071"/>
    <p:sldId id="6144" r:id="rId5072"/>
    <p:sldId id="6201" r:id="rId5073"/>
    <p:sldId id="6202" r:id="rId5074"/>
    <p:sldId id="6255" r:id="rId5075"/>
    <p:sldId id="6256" r:id="rId5076"/>
    <p:sldId id="7278" r:id="rId5077"/>
    <p:sldId id="7279" r:id="rId5078"/>
    <p:sldId id="7280" r:id="rId5079"/>
    <p:sldId id="7285" r:id="rId5080"/>
    <p:sldId id="7286" r:id="rId5081"/>
    <p:sldId id="7287" r:id="rId5082"/>
    <p:sldId id="7288" r:id="rId5083"/>
    <p:sldId id="7289" r:id="rId5084"/>
    <p:sldId id="7290" r:id="rId5085"/>
    <p:sldId id="7291" r:id="rId5086"/>
    <p:sldId id="7292" r:id="rId5087"/>
    <p:sldId id="7293" r:id="rId5088"/>
    <p:sldId id="7294" r:id="rId5089"/>
    <p:sldId id="7516" r:id="rId5090"/>
    <p:sldId id="7517" r:id="rId5091"/>
    <p:sldId id="7518" r:id="rId5092"/>
    <p:sldId id="1178" r:id="rId5093"/>
    <p:sldId id="1471" r:id="rId5094"/>
    <p:sldId id="1472" r:id="rId5095"/>
    <p:sldId id="1525" r:id="rId5096"/>
    <p:sldId id="1526" r:id="rId5097"/>
    <p:sldId id="1575" r:id="rId5098"/>
    <p:sldId id="1576" r:id="rId5099"/>
    <p:sldId id="1687" r:id="rId5100"/>
    <p:sldId id="1688" r:id="rId5101"/>
    <p:sldId id="1798" r:id="rId5102"/>
    <p:sldId id="1799" r:id="rId5103"/>
    <p:sldId id="1868" r:id="rId5104"/>
    <p:sldId id="1869" r:id="rId5105"/>
    <p:sldId id="1983" r:id="rId5106"/>
    <p:sldId id="1984" r:id="rId5107"/>
    <p:sldId id="2035" r:id="rId5108"/>
    <p:sldId id="2036" r:id="rId5109"/>
    <p:sldId id="2083" r:id="rId5110"/>
    <p:sldId id="2084" r:id="rId5111"/>
    <p:sldId id="2147" r:id="rId5112"/>
    <p:sldId id="2148" r:id="rId5113"/>
    <p:sldId id="2213" r:id="rId5114"/>
    <p:sldId id="2214" r:id="rId5115"/>
    <p:sldId id="2263" r:id="rId5116"/>
    <p:sldId id="2264" r:id="rId5117"/>
    <p:sldId id="2327" r:id="rId5118"/>
    <p:sldId id="2328" r:id="rId5119"/>
    <p:sldId id="2449" r:id="rId5120"/>
    <p:sldId id="2450" r:id="rId5121"/>
    <p:sldId id="2582" r:id="rId5122"/>
    <p:sldId id="2583" r:id="rId5123"/>
    <p:sldId id="2749" r:id="rId5124"/>
    <p:sldId id="2750" r:id="rId5125"/>
    <p:sldId id="2881" r:id="rId5126"/>
    <p:sldId id="2882" r:id="rId5127"/>
    <p:sldId id="2977" r:id="rId5128"/>
    <p:sldId id="2978" r:id="rId5129"/>
    <p:sldId id="1179" r:id="rId5130"/>
    <p:sldId id="1180" r:id="rId5131"/>
    <p:sldId id="3350" r:id="rId5132"/>
    <p:sldId id="3351" r:id="rId5133"/>
    <p:sldId id="3388" r:id="rId5134"/>
    <p:sldId id="3389" r:id="rId5135"/>
    <p:sldId id="3574" r:id="rId5136"/>
    <p:sldId id="3575" r:id="rId5137"/>
    <p:sldId id="3640" r:id="rId5138"/>
    <p:sldId id="3641" r:id="rId5139"/>
    <p:sldId id="3762" r:id="rId5140"/>
    <p:sldId id="3763" r:id="rId5141"/>
    <p:sldId id="3818" r:id="rId5142"/>
    <p:sldId id="3819" r:id="rId5143"/>
    <p:sldId id="3872" r:id="rId5144"/>
    <p:sldId id="3873" r:id="rId5145"/>
    <p:sldId id="3978" r:id="rId5146"/>
    <p:sldId id="3979" r:id="rId5147"/>
    <p:sldId id="4136" r:id="rId5148"/>
    <p:sldId id="4137" r:id="rId5149"/>
    <p:sldId id="4244" r:id="rId5150"/>
    <p:sldId id="4245" r:id="rId5151"/>
    <p:sldId id="4334" r:id="rId5152"/>
    <p:sldId id="4335" r:id="rId5153"/>
    <p:sldId id="4360" r:id="rId5154"/>
    <p:sldId id="4361" r:id="rId5155"/>
    <p:sldId id="4611" r:id="rId5156"/>
    <p:sldId id="4612" r:id="rId5157"/>
    <p:sldId id="4729" r:id="rId5158"/>
    <p:sldId id="4730" r:id="rId5159"/>
    <p:sldId id="4840" r:id="rId5160"/>
    <p:sldId id="4841" r:id="rId5161"/>
    <p:sldId id="4897" r:id="rId5162"/>
    <p:sldId id="4898" r:id="rId5163"/>
    <p:sldId id="4963" r:id="rId5164"/>
    <p:sldId id="4964" r:id="rId5165"/>
    <p:sldId id="4965" r:id="rId5166"/>
    <p:sldId id="5086" r:id="rId5167"/>
    <p:sldId id="5087" r:id="rId5168"/>
    <p:sldId id="5209" r:id="rId5169"/>
    <p:sldId id="5210" r:id="rId5170"/>
    <p:sldId id="5369" r:id="rId5171"/>
    <p:sldId id="5370" r:id="rId5172"/>
    <p:sldId id="5447" r:id="rId5173"/>
    <p:sldId id="5448" r:id="rId5174"/>
    <p:sldId id="5569" r:id="rId5175"/>
    <p:sldId id="5570" r:id="rId5176"/>
    <p:sldId id="5696" r:id="rId5177"/>
    <p:sldId id="5697" r:id="rId5178"/>
    <p:sldId id="5871" r:id="rId5179"/>
    <p:sldId id="5872" r:id="rId5180"/>
    <p:sldId id="5943" r:id="rId5181"/>
    <p:sldId id="5944" r:id="rId5182"/>
    <p:sldId id="6049" r:id="rId5183"/>
    <p:sldId id="6050" r:id="rId5184"/>
    <p:sldId id="6187" r:id="rId5185"/>
    <p:sldId id="6188" r:id="rId5186"/>
    <p:sldId id="6297" r:id="rId5187"/>
    <p:sldId id="6298" r:id="rId5188"/>
    <p:sldId id="7295" r:id="rId5189"/>
    <p:sldId id="7296" r:id="rId5190"/>
    <p:sldId id="7297" r:id="rId5191"/>
    <p:sldId id="7298" r:id="rId5192"/>
    <p:sldId id="7299" r:id="rId5193"/>
    <p:sldId id="7300" r:id="rId5194"/>
    <p:sldId id="7301" r:id="rId5195"/>
    <p:sldId id="7425" r:id="rId5196"/>
    <p:sldId id="7426" r:id="rId5197"/>
    <p:sldId id="4454" r:id="rId5198"/>
    <p:sldId id="4455" r:id="rId5199"/>
    <p:sldId id="4456" r:id="rId5200"/>
    <p:sldId id="4457" r:id="rId5201"/>
    <p:sldId id="4458" r:id="rId5202"/>
    <p:sldId id="4465" r:id="rId5203"/>
    <p:sldId id="4466" r:id="rId5204"/>
    <p:sldId id="4469" r:id="rId5205"/>
    <p:sldId id="4470" r:id="rId5206"/>
    <p:sldId id="4483" r:id="rId5207"/>
    <p:sldId id="4484" r:id="rId5208"/>
    <p:sldId id="4491" r:id="rId5209"/>
    <p:sldId id="4492" r:id="rId5210"/>
    <p:sldId id="4495" r:id="rId5211"/>
    <p:sldId id="4496" r:id="rId5212"/>
    <p:sldId id="4499" r:id="rId5213"/>
    <p:sldId id="4500" r:id="rId5214"/>
    <p:sldId id="4503" r:id="rId5215"/>
    <p:sldId id="4504" r:id="rId5216"/>
    <p:sldId id="4507" r:id="rId5217"/>
    <p:sldId id="4508" r:id="rId5218"/>
    <p:sldId id="4511" r:id="rId5219"/>
    <p:sldId id="4512" r:id="rId5220"/>
    <p:sldId id="4515" r:id="rId5221"/>
    <p:sldId id="4516" r:id="rId5222"/>
    <p:sldId id="4521" r:id="rId5223"/>
    <p:sldId id="4522" r:id="rId5224"/>
    <p:sldId id="4523" r:id="rId5225"/>
    <p:sldId id="4524" r:id="rId5226"/>
    <p:sldId id="4529" r:id="rId5227"/>
    <p:sldId id="4530" r:id="rId5228"/>
    <p:sldId id="4531" r:id="rId5229"/>
    <p:sldId id="4532" r:id="rId5230"/>
    <p:sldId id="4539" r:id="rId5231"/>
    <p:sldId id="4540" r:id="rId5232"/>
    <p:sldId id="4543" r:id="rId5233"/>
    <p:sldId id="4544" r:id="rId5234"/>
    <p:sldId id="4547" r:id="rId5235"/>
    <p:sldId id="4548" r:id="rId5236"/>
    <p:sldId id="4551" r:id="rId5237"/>
    <p:sldId id="4552" r:id="rId5238"/>
    <p:sldId id="4557" r:id="rId5239"/>
    <p:sldId id="4558" r:id="rId5240"/>
    <p:sldId id="4655" r:id="rId5241"/>
    <p:sldId id="4656" r:id="rId5242"/>
    <p:sldId id="4777" r:id="rId5243"/>
    <p:sldId id="4778" r:id="rId5244"/>
    <p:sldId id="5134" r:id="rId5245"/>
    <p:sldId id="5135" r:id="rId5246"/>
    <p:sldId id="5253" r:id="rId5247"/>
    <p:sldId id="5254" r:id="rId5248"/>
    <p:sldId id="5301" r:id="rId5249"/>
    <p:sldId id="5302" r:id="rId5250"/>
    <p:sldId id="5485" r:id="rId5251"/>
    <p:sldId id="5486" r:id="rId5252"/>
    <p:sldId id="5610" r:id="rId5253"/>
    <p:sldId id="5611" r:id="rId5254"/>
    <p:sldId id="5750" r:id="rId5255"/>
    <p:sldId id="5751" r:id="rId5256"/>
    <p:sldId id="5798" r:id="rId5257"/>
    <p:sldId id="5799" r:id="rId5258"/>
    <p:sldId id="5991" r:id="rId5259"/>
    <p:sldId id="5992" r:id="rId5260"/>
    <p:sldId id="6101" r:id="rId5261"/>
    <p:sldId id="6102" r:id="rId5262"/>
    <p:sldId id="6235" r:id="rId5263"/>
    <p:sldId id="6236" r:id="rId5264"/>
    <p:sldId id="6341" r:id="rId5265"/>
    <p:sldId id="6342" r:id="rId5266"/>
    <p:sldId id="7302" r:id="rId5267"/>
    <p:sldId id="7303" r:id="rId5268"/>
    <p:sldId id="7304" r:id="rId5269"/>
    <p:sldId id="7307" r:id="rId5270"/>
    <p:sldId id="7308" r:id="rId5271"/>
    <p:sldId id="7309" r:id="rId5272"/>
    <p:sldId id="7310" r:id="rId5273"/>
    <p:sldId id="7311" r:id="rId5274"/>
    <p:sldId id="7312" r:id="rId5275"/>
    <p:sldId id="7313" r:id="rId5276"/>
    <p:sldId id="7314" r:id="rId5277"/>
    <p:sldId id="7315" r:id="rId5278"/>
    <p:sldId id="7316" r:id="rId5279"/>
    <p:sldId id="7427" r:id="rId5280"/>
    <p:sldId id="7428" r:id="rId5281"/>
    <p:sldId id="7459" r:id="rId5282"/>
    <p:sldId id="7460" r:id="rId5283"/>
    <p:sldId id="1146" r:id="rId5284"/>
    <p:sldId id="1315" r:id="rId5285"/>
    <p:sldId id="1316" r:id="rId5286"/>
    <p:sldId id="1391" r:id="rId5287"/>
    <p:sldId id="1392" r:id="rId5288"/>
    <p:sldId id="1451" r:id="rId5289"/>
    <p:sldId id="1452" r:id="rId5290"/>
    <p:sldId id="1607" r:id="rId5291"/>
    <p:sldId id="1608" r:id="rId5292"/>
    <p:sldId id="1689" r:id="rId5293"/>
    <p:sldId id="1690" r:id="rId5294"/>
    <p:sldId id="1695" r:id="rId5295"/>
    <p:sldId id="1696" r:id="rId5296"/>
    <p:sldId id="1800" r:id="rId5297"/>
    <p:sldId id="1801" r:id="rId5298"/>
    <p:sldId id="1838" r:id="rId5299"/>
    <p:sldId id="1839" r:id="rId5300"/>
    <p:sldId id="1975" r:id="rId5301"/>
    <p:sldId id="1976" r:id="rId5302"/>
    <p:sldId id="1979" r:id="rId5303"/>
    <p:sldId id="1980" r:id="rId5304"/>
    <p:sldId id="2001" r:id="rId5305"/>
    <p:sldId id="2002" r:id="rId5306"/>
    <p:sldId id="2143" r:id="rId5307"/>
    <p:sldId id="2144" r:id="rId5308"/>
    <p:sldId id="2175" r:id="rId5309"/>
    <p:sldId id="2176" r:id="rId5310"/>
    <p:sldId id="2255" r:id="rId5311"/>
    <p:sldId id="2256" r:id="rId5312"/>
    <p:sldId id="2295" r:id="rId5313"/>
    <p:sldId id="2296" r:id="rId5314"/>
    <p:sldId id="2492" r:id="rId5315"/>
    <p:sldId id="2493" r:id="rId5316"/>
    <p:sldId id="2548" r:id="rId5317"/>
    <p:sldId id="2549" r:id="rId5318"/>
    <p:sldId id="2711" r:id="rId5319"/>
    <p:sldId id="2712" r:id="rId5320"/>
    <p:sldId id="2820" r:id="rId5321"/>
    <p:sldId id="2821" r:id="rId5322"/>
    <p:sldId id="2901" r:id="rId5323"/>
    <p:sldId id="2902" r:id="rId5324"/>
    <p:sldId id="2955" r:id="rId5325"/>
    <p:sldId id="2956" r:id="rId5326"/>
    <p:sldId id="1147" r:id="rId5327"/>
    <p:sldId id="1148" r:id="rId5328"/>
    <p:sldId id="3260" r:id="rId5329"/>
    <p:sldId id="3261" r:id="rId5330"/>
    <p:sldId id="3358" r:id="rId5331"/>
    <p:sldId id="3359" r:id="rId5332"/>
    <p:sldId id="3444" r:id="rId5333"/>
    <p:sldId id="3445" r:id="rId5334"/>
    <p:sldId id="3450" r:id="rId5335"/>
    <p:sldId id="3451" r:id="rId5336"/>
    <p:sldId id="3506" r:id="rId5337"/>
    <p:sldId id="3507" r:id="rId5338"/>
    <p:sldId id="3536" r:id="rId5339"/>
    <p:sldId id="3537" r:id="rId5340"/>
    <p:sldId id="3614" r:id="rId5341"/>
    <p:sldId id="3615" r:id="rId5342"/>
    <p:sldId id="3706" r:id="rId5343"/>
    <p:sldId id="3707" r:id="rId5344"/>
    <p:sldId id="3736" r:id="rId5345"/>
    <p:sldId id="3737" r:id="rId5346"/>
    <p:sldId id="3828" r:id="rId5347"/>
    <p:sldId id="3829" r:id="rId5348"/>
    <p:sldId id="3914" r:id="rId5349"/>
    <p:sldId id="3915" r:id="rId5350"/>
    <p:sldId id="3970" r:id="rId5351"/>
    <p:sldId id="3971" r:id="rId5352"/>
    <p:sldId id="4094" r:id="rId5353"/>
    <p:sldId id="4095" r:id="rId5354"/>
    <p:sldId id="4208" r:id="rId5355"/>
    <p:sldId id="4209" r:id="rId5356"/>
    <p:sldId id="4366" r:id="rId5357"/>
    <p:sldId id="4367" r:id="rId5358"/>
    <p:sldId id="4388" r:id="rId5359"/>
    <p:sldId id="4389" r:id="rId5360"/>
    <p:sldId id="4639" r:id="rId5361"/>
    <p:sldId id="4640" r:id="rId5362"/>
    <p:sldId id="4783" r:id="rId5363"/>
    <p:sldId id="4784" r:id="rId5364"/>
    <p:sldId id="4858" r:id="rId5365"/>
    <p:sldId id="4859" r:id="rId5366"/>
    <p:sldId id="4929" r:id="rId5367"/>
    <p:sldId id="4930" r:id="rId5368"/>
    <p:sldId id="5084" r:id="rId5369"/>
    <p:sldId id="5085" r:id="rId5370"/>
    <p:sldId id="5098" r:id="rId5371"/>
    <p:sldId id="5099" r:id="rId5372"/>
    <p:sldId id="5161" r:id="rId5373"/>
    <p:sldId id="5162" r:id="rId5374"/>
    <p:sldId id="5265" r:id="rId5375"/>
    <p:sldId id="5266" r:id="rId5376"/>
    <p:sldId id="5377" r:id="rId5377"/>
    <p:sldId id="5378" r:id="rId5378"/>
    <p:sldId id="5441" r:id="rId5379"/>
    <p:sldId id="5442" r:id="rId5380"/>
    <p:sldId id="5467" r:id="rId5381"/>
    <p:sldId id="5468" r:id="rId5382"/>
    <p:sldId id="5582" r:id="rId5383"/>
    <p:sldId id="5583" r:id="rId5384"/>
    <p:sldId id="5692" r:id="rId5385"/>
    <p:sldId id="5693" r:id="rId5386"/>
    <p:sldId id="5704" r:id="rId5387"/>
    <p:sldId id="5705" r:id="rId5388"/>
    <p:sldId id="5833" r:id="rId5389"/>
    <p:sldId id="5834" r:id="rId5390"/>
    <p:sldId id="5965" r:id="rId5391"/>
    <p:sldId id="5966" r:id="rId5392"/>
    <p:sldId id="6027" r:id="rId5393"/>
    <p:sldId id="6028" r:id="rId5394"/>
    <p:sldId id="6239" r:id="rId5395"/>
    <p:sldId id="6240" r:id="rId5396"/>
    <p:sldId id="6265" r:id="rId5397"/>
    <p:sldId id="6266" r:id="rId5398"/>
    <p:sldId id="7318" r:id="rId5399"/>
    <p:sldId id="7319" r:id="rId5400"/>
    <p:sldId id="7320" r:id="rId5401"/>
    <p:sldId id="7323" r:id="rId5402"/>
    <p:sldId id="7324" r:id="rId5403"/>
    <p:sldId id="7325" r:id="rId5404"/>
    <p:sldId id="7326" r:id="rId5405"/>
    <p:sldId id="7327" r:id="rId5406"/>
    <p:sldId id="7328" r:id="rId5407"/>
    <p:sldId id="7329" r:id="rId5408"/>
    <p:sldId id="7330" r:id="rId5409"/>
    <p:sldId id="7490" r:id="rId5410"/>
    <p:sldId id="7491" r:id="rId5411"/>
    <p:sldId id="1155" r:id="rId5412"/>
    <p:sldId id="1319" r:id="rId5413"/>
    <p:sldId id="1320" r:id="rId5414"/>
    <p:sldId id="1495" r:id="rId5415"/>
    <p:sldId id="1496" r:id="rId5416"/>
    <p:sldId id="1549" r:id="rId5417"/>
    <p:sldId id="1550" r:id="rId5418"/>
    <p:sldId id="1667" r:id="rId5419"/>
    <p:sldId id="1668" r:id="rId5420"/>
    <p:sldId id="1858" r:id="rId5421"/>
    <p:sldId id="1859" r:id="rId5422"/>
    <p:sldId id="2023" r:id="rId5423"/>
    <p:sldId id="2024" r:id="rId5424"/>
    <p:sldId id="2087" r:id="rId5425"/>
    <p:sldId id="2088" r:id="rId5426"/>
    <p:sldId id="2249" r:id="rId5427"/>
    <p:sldId id="2250" r:id="rId5428"/>
    <p:sldId id="2315" r:id="rId5429"/>
    <p:sldId id="2316" r:id="rId5430"/>
    <p:sldId id="2439" r:id="rId5431"/>
    <p:sldId id="2440" r:id="rId5432"/>
    <p:sldId id="2554" r:id="rId5433"/>
    <p:sldId id="2555" r:id="rId5434"/>
    <p:sldId id="2739" r:id="rId5435"/>
    <p:sldId id="2740" r:id="rId5436"/>
    <p:sldId id="2843" r:id="rId5437"/>
    <p:sldId id="2844" r:id="rId5438"/>
    <p:sldId id="2965" r:id="rId5439"/>
    <p:sldId id="2966" r:id="rId5440"/>
    <p:sldId id="1156" r:id="rId5441"/>
    <p:sldId id="1157" r:id="rId5442"/>
    <p:sldId id="3346" r:id="rId5443"/>
    <p:sldId id="3347" r:id="rId5444"/>
    <p:sldId id="3392" r:id="rId5445"/>
    <p:sldId id="3393" r:id="rId5446"/>
    <p:sldId id="3566" r:id="rId5447"/>
    <p:sldId id="3567" r:id="rId5448"/>
    <p:sldId id="3624" r:id="rId5449"/>
    <p:sldId id="3625" r:id="rId5450"/>
    <p:sldId id="3802" r:id="rId5451"/>
    <p:sldId id="3803" r:id="rId5452"/>
    <p:sldId id="3858" r:id="rId5453"/>
    <p:sldId id="3859" r:id="rId5454"/>
    <p:sldId id="3986" r:id="rId5455"/>
    <p:sldId id="3987" r:id="rId5456"/>
    <p:sldId id="4106" r:id="rId5457"/>
    <p:sldId id="4107" r:id="rId5458"/>
    <p:sldId id="4232" r:id="rId5459"/>
    <p:sldId id="4233" r:id="rId5460"/>
    <p:sldId id="4354" r:id="rId5461"/>
    <p:sldId id="4355" r:id="rId5462"/>
    <p:sldId id="4597" r:id="rId5463"/>
    <p:sldId id="4598" r:id="rId5464"/>
    <p:sldId id="4767" r:id="rId5465"/>
    <p:sldId id="4768" r:id="rId5466"/>
    <p:sldId id="4830" r:id="rId5467"/>
    <p:sldId id="4831" r:id="rId5468"/>
    <p:sldId id="5008" r:id="rId5469"/>
    <p:sldId id="5009" r:id="rId5470"/>
    <p:sldId id="5074" r:id="rId5471"/>
    <p:sldId id="5075" r:id="rId5472"/>
    <p:sldId id="5181" r:id="rId5473"/>
    <p:sldId id="5182" r:id="rId5474"/>
    <p:sldId id="5357" r:id="rId5475"/>
    <p:sldId id="5358" r:id="rId5476"/>
    <p:sldId id="5421" r:id="rId5477"/>
    <p:sldId id="5422" r:id="rId5478"/>
    <p:sldId id="5543" r:id="rId5479"/>
    <p:sldId id="5544" r:id="rId5480"/>
    <p:sldId id="5670" r:id="rId5481"/>
    <p:sldId id="5671" r:id="rId5482"/>
    <p:sldId id="5800" r:id="rId5483"/>
    <p:sldId id="5801" r:id="rId5484"/>
    <p:sldId id="5977" r:id="rId5485"/>
    <p:sldId id="5978" r:id="rId5486"/>
    <p:sldId id="6041" r:id="rId5487"/>
    <p:sldId id="6042" r:id="rId5488"/>
    <p:sldId id="6165" r:id="rId5489"/>
    <p:sldId id="6166" r:id="rId5490"/>
    <p:sldId id="6283" r:id="rId5491"/>
    <p:sldId id="6284" r:id="rId5492"/>
    <p:sldId id="7331" r:id="rId5493"/>
    <p:sldId id="7332" r:id="rId5494"/>
    <p:sldId id="7333" r:id="rId5495"/>
    <p:sldId id="7334" r:id="rId5496"/>
    <p:sldId id="7335" r:id="rId5497"/>
    <p:sldId id="7336" r:id="rId5498"/>
    <p:sldId id="7337" r:id="rId5499"/>
    <p:sldId id="7338" r:id="rId5500"/>
    <p:sldId id="7339" r:id="rId5501"/>
    <p:sldId id="7340" r:id="rId5502"/>
    <p:sldId id="7341" r:id="rId5503"/>
    <p:sldId id="7342" r:id="rId5504"/>
    <p:sldId id="7343" r:id="rId5505"/>
    <p:sldId id="7453" r:id="rId5506"/>
    <p:sldId id="7454" r:id="rId5507"/>
    <p:sldId id="1158" r:id="rId5508"/>
    <p:sldId id="1321" r:id="rId5509"/>
    <p:sldId id="1322" r:id="rId5510"/>
    <p:sldId id="1497" r:id="rId5511"/>
    <p:sldId id="1498" r:id="rId5512"/>
    <p:sldId id="1551" r:id="rId5513"/>
    <p:sldId id="1552" r:id="rId5514"/>
    <p:sldId id="1716" r:id="rId5515"/>
    <p:sldId id="1717" r:id="rId5516"/>
    <p:sldId id="1947" r:id="rId5517"/>
    <p:sldId id="1948" r:id="rId5518"/>
    <p:sldId id="2229" r:id="rId5519"/>
    <p:sldId id="2230" r:id="rId5520"/>
    <p:sldId id="2311" r:id="rId5521"/>
    <p:sldId id="2312" r:id="rId5522"/>
    <p:sldId id="2558" r:id="rId5523"/>
    <p:sldId id="2559" r:id="rId5524"/>
    <p:sldId id="2787" r:id="rId5525"/>
    <p:sldId id="2788" r:id="rId5526"/>
    <p:sldId id="2845" r:id="rId5527"/>
    <p:sldId id="2846" r:id="rId5528"/>
    <p:sldId id="1159" r:id="rId5529"/>
    <p:sldId id="1160" r:id="rId5530"/>
    <p:sldId id="3264" r:id="rId5531"/>
    <p:sldId id="3265" r:id="rId5532"/>
    <p:sldId id="3434" r:id="rId5533"/>
    <p:sldId id="3435" r:id="rId5534"/>
    <p:sldId id="3484" r:id="rId5535"/>
    <p:sldId id="3485" r:id="rId5536"/>
    <p:sldId id="3686" r:id="rId5537"/>
    <p:sldId id="3687" r:id="rId5538"/>
    <p:sldId id="3722" r:id="rId5539"/>
    <p:sldId id="3723" r:id="rId5540"/>
    <p:sldId id="3856" r:id="rId5541"/>
    <p:sldId id="3857" r:id="rId5542"/>
    <p:sldId id="4040" r:id="rId5543"/>
    <p:sldId id="4041" r:id="rId5544"/>
    <p:sldId id="4168" r:id="rId5545"/>
    <p:sldId id="4169" r:id="rId5546"/>
    <p:sldId id="4214" r:id="rId5547"/>
    <p:sldId id="4215" r:id="rId5548"/>
    <p:sldId id="4565" r:id="rId5549"/>
    <p:sldId id="4566" r:id="rId5550"/>
    <p:sldId id="4925" r:id="rId5551"/>
    <p:sldId id="4926" r:id="rId5552"/>
    <p:sldId id="4923" r:id="rId5553"/>
    <p:sldId id="4924" r:id="rId5554"/>
    <p:sldId id="5112" r:id="rId5555"/>
    <p:sldId id="5113" r:id="rId5556"/>
    <p:sldId id="5231" r:id="rId5557"/>
    <p:sldId id="5232" r:id="rId5558"/>
    <p:sldId id="5289" r:id="rId5559"/>
    <p:sldId id="5290" r:id="rId5560"/>
    <p:sldId id="5409" r:id="rId5561"/>
    <p:sldId id="5410" r:id="rId5562"/>
    <p:sldId id="5533" r:id="rId5563"/>
    <p:sldId id="5534" r:id="rId5564"/>
    <p:sldId id="5652" r:id="rId5565"/>
    <p:sldId id="5653" r:id="rId5566"/>
    <p:sldId id="5672" r:id="rId5567"/>
    <p:sldId id="5673" r:id="rId5568"/>
    <p:sldId id="5849" r:id="rId5569"/>
    <p:sldId id="5850" r:id="rId5570"/>
    <p:sldId id="6161" r:id="rId5571"/>
    <p:sldId id="6162" r:id="rId5572"/>
    <p:sldId id="6271" r:id="rId5573"/>
    <p:sldId id="6272" r:id="rId5574"/>
    <p:sldId id="6313" r:id="rId5575"/>
    <p:sldId id="6314" r:id="rId5576"/>
    <p:sldId id="7344" r:id="rId5577"/>
    <p:sldId id="7345" r:id="rId5578"/>
    <p:sldId id="7346" r:id="rId5579"/>
    <p:sldId id="7347" r:id="rId5580"/>
    <p:sldId id="7348" r:id="rId5581"/>
    <p:sldId id="7349" r:id="rId5582"/>
    <p:sldId id="7350" r:id="rId5583"/>
    <p:sldId id="7355" r:id="rId5584"/>
    <p:sldId id="7356" r:id="rId5585"/>
    <p:sldId id="7357" r:id="rId5586"/>
    <p:sldId id="7358" r:id="rId5587"/>
    <p:sldId id="7359" r:id="rId5588"/>
    <p:sldId id="7360" r:id="rId5589"/>
    <p:sldId id="7361" r:id="rId5590"/>
    <p:sldId id="7362" r:id="rId5591"/>
    <p:sldId id="7363" r:id="rId5592"/>
    <p:sldId id="7364" r:id="rId5593"/>
    <p:sldId id="7365" r:id="rId5594"/>
    <p:sldId id="7366" r:id="rId5595"/>
    <p:sldId id="7367" r:id="rId5596"/>
    <p:sldId id="7368" r:id="rId5597"/>
    <p:sldId id="7369" r:id="rId5598"/>
    <p:sldId id="7370" r:id="rId5599"/>
    <p:sldId id="7371" r:id="rId5600"/>
    <p:sldId id="7372" r:id="rId5601"/>
    <p:sldId id="7373" r:id="rId5602"/>
    <p:sldId id="7374" r:id="rId5603"/>
    <p:sldId id="7375" r:id="rId5604"/>
    <p:sldId id="7376" r:id="rId5605"/>
    <p:sldId id="7455" r:id="rId5606"/>
    <p:sldId id="7456" r:id="rId5607"/>
    <p:sldId id="7472" r:id="rId5608"/>
    <p:sldId id="7473" r:id="rId5609"/>
    <p:sldId id="1236" r:id="rId5610"/>
    <p:sldId id="1323" r:id="rId5611"/>
    <p:sldId id="1324" r:id="rId5612"/>
    <p:sldId id="1359" r:id="rId5613"/>
    <p:sldId id="1360" r:id="rId5614"/>
    <p:sldId id="1443" r:id="rId5615"/>
    <p:sldId id="1444" r:id="rId5616"/>
    <p:sldId id="1651" r:id="rId5617"/>
    <p:sldId id="1652" r:id="rId5618"/>
    <p:sldId id="1718" r:id="rId5619"/>
    <p:sldId id="1719" r:id="rId5620"/>
    <p:sldId id="1772" r:id="rId5621"/>
    <p:sldId id="1773" r:id="rId5622"/>
    <p:sldId id="1842" r:id="rId5623"/>
    <p:sldId id="1843" r:id="rId5624"/>
    <p:sldId id="1949" r:id="rId5625"/>
    <p:sldId id="1950" r:id="rId5626"/>
    <p:sldId id="1965" r:id="rId5627"/>
    <p:sldId id="1966" r:id="rId5628"/>
    <p:sldId id="2063" r:id="rId5629"/>
    <p:sldId id="2064" r:id="rId5630"/>
    <p:sldId id="2135" r:id="rId5631"/>
    <p:sldId id="2136" r:id="rId5632"/>
    <p:sldId id="2163" r:id="rId5633"/>
    <p:sldId id="2164" r:id="rId5634"/>
    <p:sldId id="2313" r:id="rId5635"/>
    <p:sldId id="2314" r:id="rId5636"/>
    <p:sldId id="2355" r:id="rId5637"/>
    <p:sldId id="2356" r:id="rId5638"/>
    <p:sldId id="2421" r:id="rId5639"/>
    <p:sldId id="2422" r:id="rId5640"/>
    <p:sldId id="2556" r:id="rId5641"/>
    <p:sldId id="2557" r:id="rId5642"/>
    <p:sldId id="2606" r:id="rId5643"/>
    <p:sldId id="2607" r:id="rId5644"/>
    <p:sldId id="2705" r:id="rId5645"/>
    <p:sldId id="2706" r:id="rId5646"/>
    <p:sldId id="2831" r:id="rId5647"/>
    <p:sldId id="2832" r:id="rId5648"/>
    <p:sldId id="2847" r:id="rId5649"/>
    <p:sldId id="2848" r:id="rId5650"/>
    <p:sldId id="2939" r:id="rId5651"/>
    <p:sldId id="2940" r:id="rId5652"/>
    <p:sldId id="2961" r:id="rId5653"/>
    <p:sldId id="2962" r:id="rId5654"/>
    <p:sldId id="1237" r:id="rId5655"/>
    <p:sldId id="1238" r:id="rId5656"/>
    <p:sldId id="3262" r:id="rId5657"/>
    <p:sldId id="3263" r:id="rId5658"/>
    <p:sldId id="3322" r:id="rId5659"/>
    <p:sldId id="3323" r:id="rId5660"/>
    <p:sldId id="3374" r:id="rId5661"/>
    <p:sldId id="3375" r:id="rId5662"/>
    <p:sldId id="3386" r:id="rId5663"/>
    <p:sldId id="3387" r:id="rId5664"/>
    <p:sldId id="3420" r:id="rId5665"/>
    <p:sldId id="3421" r:id="rId5666"/>
    <p:sldId id="3532" r:id="rId5667"/>
    <p:sldId id="3533" r:id="rId5668"/>
    <p:sldId id="3588" r:id="rId5669"/>
    <p:sldId id="3589" r:id="rId5670"/>
    <p:sldId id="3782" r:id="rId5671"/>
    <p:sldId id="3783" r:id="rId5672"/>
    <p:sldId id="3900" r:id="rId5673"/>
    <p:sldId id="3901" r:id="rId5674"/>
    <p:sldId id="3916" r:id="rId5675"/>
    <p:sldId id="3917" r:id="rId5676"/>
    <p:sldId id="3956" r:id="rId5677"/>
    <p:sldId id="3957" r:id="rId5678"/>
    <p:sldId id="4016" r:id="rId5679"/>
    <p:sldId id="4017" r:id="rId5680"/>
    <p:sldId id="4104" r:id="rId5681"/>
    <p:sldId id="4105" r:id="rId5682"/>
    <p:sldId id="4170" r:id="rId5683"/>
    <p:sldId id="4171" r:id="rId5684"/>
    <p:sldId id="4216" r:id="rId5685"/>
    <p:sldId id="4217" r:id="rId5686"/>
    <p:sldId id="4282" r:id="rId5687"/>
    <p:sldId id="4283" r:id="rId5688"/>
    <p:sldId id="4288" r:id="rId5689"/>
    <p:sldId id="4289" r:id="rId5690"/>
    <p:sldId id="4378" r:id="rId5691"/>
    <p:sldId id="4379" r:id="rId5692"/>
    <p:sldId id="4402" r:id="rId5693"/>
    <p:sldId id="4403" r:id="rId5694"/>
    <p:sldId id="4589" r:id="rId5695"/>
    <p:sldId id="4590" r:id="rId5696"/>
    <p:sldId id="4631" r:id="rId5697"/>
    <p:sldId id="4632" r:id="rId5698"/>
    <p:sldId id="4687" r:id="rId5699"/>
    <p:sldId id="4688" r:id="rId5700"/>
    <p:sldId id="4711" r:id="rId5701"/>
    <p:sldId id="4712" r:id="rId5702"/>
    <p:sldId id="4747" r:id="rId5703"/>
    <p:sldId id="4748" r:id="rId5704"/>
    <p:sldId id="4801" r:id="rId5705"/>
    <p:sldId id="4802" r:id="rId5706"/>
    <p:sldId id="4811" r:id="rId5707"/>
    <p:sldId id="4812" r:id="rId5708"/>
    <p:sldId id="4868" r:id="rId5709"/>
    <p:sldId id="4869" r:id="rId5710"/>
    <p:sldId id="4921" r:id="rId5711"/>
    <p:sldId id="4922" r:id="rId5712"/>
    <p:sldId id="4945" r:id="rId5713"/>
    <p:sldId id="4946" r:id="rId5714"/>
    <p:sldId id="4980" r:id="rId5715"/>
    <p:sldId id="4981" r:id="rId5716"/>
    <p:sldId id="5110" r:id="rId5717"/>
    <p:sldId id="5111" r:id="rId5718"/>
    <p:sldId id="5159" r:id="rId5719"/>
    <p:sldId id="5160" r:id="rId5720"/>
    <p:sldId id="5343" r:id="rId5721"/>
    <p:sldId id="5344" r:id="rId5722"/>
    <p:sldId id="5349" r:id="rId5723"/>
    <p:sldId id="5350" r:id="rId5724"/>
    <p:sldId id="5389" r:id="rId5725"/>
    <p:sldId id="5390" r:id="rId5726"/>
    <p:sldId id="5407" r:id="rId5727"/>
    <p:sldId id="5408" r:id="rId5728"/>
    <p:sldId id="5449" r:id="rId5729"/>
    <p:sldId id="5450" r:id="rId5730"/>
    <p:sldId id="5654" r:id="rId5731"/>
    <p:sldId id="5655" r:id="rId5732"/>
    <p:sldId id="5738" r:id="rId5733"/>
    <p:sldId id="5739" r:id="rId5734"/>
    <p:sldId id="5784" r:id="rId5735"/>
    <p:sldId id="5785" r:id="rId5736"/>
    <p:sldId id="5851" r:id="rId5737"/>
    <p:sldId id="5852" r:id="rId5738"/>
    <p:sldId id="5899" r:id="rId5739"/>
    <p:sldId id="5900" r:id="rId5740"/>
    <p:sldId id="5927" r:id="rId5741"/>
    <p:sldId id="5928" r:id="rId5742"/>
    <p:sldId id="6073" r:id="rId5743"/>
    <p:sldId id="6074" r:id="rId5744"/>
    <p:sldId id="6163" r:id="rId5745"/>
    <p:sldId id="6164" r:id="rId5746"/>
    <p:sldId id="6199" r:id="rId5747"/>
    <p:sldId id="6200" r:id="rId5748"/>
    <p:sldId id="6273" r:id="rId5749"/>
    <p:sldId id="6274" r:id="rId5750"/>
    <p:sldId id="6307" r:id="rId5751"/>
    <p:sldId id="6308" r:id="rId5752"/>
    <p:sldId id="6311" r:id="rId5753"/>
    <p:sldId id="6312" r:id="rId5754"/>
    <p:sldId id="6335" r:id="rId5755"/>
    <p:sldId id="6336" r:id="rId5756"/>
    <p:sldId id="7377" r:id="rId5757"/>
    <p:sldId id="7378" r:id="rId5758"/>
    <p:sldId id="7379" r:id="rId5759"/>
    <p:sldId id="7382" r:id="rId5760"/>
    <p:sldId id="7383" r:id="rId5761"/>
    <p:sldId id="7384" r:id="rId5762"/>
    <p:sldId id="7385" r:id="rId5763"/>
    <p:sldId id="7386" r:id="rId5764"/>
    <p:sldId id="7387" r:id="rId5765"/>
    <p:sldId id="7437" r:id="rId5766"/>
    <p:sldId id="7438" r:id="rId5767"/>
    <p:sldId id="1263" r:id="rId5768"/>
    <p:sldId id="1335" r:id="rId5769"/>
    <p:sldId id="1336" r:id="rId5770"/>
    <p:sldId id="1511" r:id="rId5771"/>
    <p:sldId id="1512" r:id="rId5772"/>
    <p:sldId id="1599" r:id="rId5773"/>
    <p:sldId id="1600" r:id="rId5774"/>
    <p:sldId id="1637" r:id="rId5775"/>
    <p:sldId id="1638" r:id="rId5776"/>
    <p:sldId id="1748" r:id="rId5777"/>
    <p:sldId id="1749" r:id="rId5778"/>
    <p:sldId id="1812" r:id="rId5779"/>
    <p:sldId id="1813" r:id="rId5780"/>
    <p:sldId id="2033" r:id="rId5781"/>
    <p:sldId id="2034" r:id="rId5782"/>
    <p:sldId id="2153" r:id="rId5783"/>
    <p:sldId id="2154" r:id="rId5784"/>
    <p:sldId id="2259" r:id="rId5785"/>
    <p:sldId id="2260" r:id="rId5786"/>
    <p:sldId id="2395" r:id="rId5787"/>
    <p:sldId id="2396" r:id="rId5788"/>
    <p:sldId id="2512" r:id="rId5789"/>
    <p:sldId id="2513" r:id="rId5790"/>
    <p:sldId id="2646" r:id="rId5791"/>
    <p:sldId id="2647" r:id="rId5792"/>
    <p:sldId id="2789" r:id="rId5793"/>
    <p:sldId id="2790" r:id="rId5794"/>
    <p:sldId id="2925" r:id="rId5795"/>
    <p:sldId id="2926" r:id="rId5796"/>
    <p:sldId id="3023" r:id="rId5797"/>
    <p:sldId id="3024" r:id="rId5798"/>
    <p:sldId id="1264" r:id="rId5799"/>
    <p:sldId id="1265" r:id="rId5800"/>
    <p:sldId id="3296" r:id="rId5801"/>
    <p:sldId id="3297" r:id="rId5802"/>
    <p:sldId id="3458" r:id="rId5803"/>
    <p:sldId id="3459" r:id="rId5804"/>
    <p:sldId id="3502" r:id="rId5805"/>
    <p:sldId id="3503" r:id="rId5806"/>
    <p:sldId id="3700" r:id="rId5807"/>
    <p:sldId id="3701" r:id="rId5808"/>
    <p:sldId id="3750" r:id="rId5809"/>
    <p:sldId id="3751" r:id="rId5810"/>
    <p:sldId id="3934" r:id="rId5811"/>
    <p:sldId id="3935" r:id="rId5812"/>
    <p:sldId id="4042" r:id="rId5813"/>
    <p:sldId id="4043" r:id="rId5814"/>
    <p:sldId id="4196" r:id="rId5815"/>
    <p:sldId id="4197" r:id="rId5816"/>
    <p:sldId id="4240" r:id="rId5817"/>
    <p:sldId id="4241" r:id="rId5818"/>
    <p:sldId id="4434" r:id="rId5819"/>
    <p:sldId id="4435" r:id="rId5820"/>
    <p:sldId id="4667" r:id="rId5821"/>
    <p:sldId id="4668" r:id="rId5822"/>
    <p:sldId id="4727" r:id="rId5823"/>
    <p:sldId id="4728" r:id="rId5824"/>
    <p:sldId id="4901" r:id="rId5825"/>
    <p:sldId id="4902" r:id="rId5826"/>
    <p:sldId id="5136" r:id="rId5827"/>
    <p:sldId id="5137" r:id="rId5828"/>
    <p:sldId id="5255" r:id="rId5829"/>
    <p:sldId id="5256" r:id="rId5830"/>
    <p:sldId id="5307" r:id="rId5831"/>
    <p:sldId id="5308" r:id="rId5832"/>
    <p:sldId id="5505" r:id="rId5833"/>
    <p:sldId id="5506" r:id="rId5834"/>
    <p:sldId id="5622" r:id="rId5835"/>
    <p:sldId id="5623" r:id="rId5836"/>
    <p:sldId id="5754" r:id="rId5837"/>
    <p:sldId id="5755" r:id="rId5838"/>
    <p:sldId id="5877" r:id="rId5839"/>
    <p:sldId id="5878" r:id="rId5840"/>
    <p:sldId id="5937" r:id="rId5841"/>
    <p:sldId id="5938" r:id="rId5842"/>
    <p:sldId id="6053" r:id="rId5843"/>
    <p:sldId id="6054" r:id="rId5844"/>
    <p:sldId id="6245" r:id="rId5845"/>
    <p:sldId id="6246" r:id="rId5846"/>
    <p:sldId id="6349" r:id="rId5847"/>
    <p:sldId id="6350" r:id="rId5848"/>
    <p:sldId id="7388" r:id="rId5849"/>
    <p:sldId id="7391" r:id="rId5850"/>
    <p:sldId id="7392" r:id="rId5851"/>
    <p:sldId id="1705" r:id="rId5852"/>
    <p:sldId id="1706" r:id="rId5853"/>
    <p:sldId id="1707" r:id="rId5854"/>
    <p:sldId id="2490" r:id="rId5855"/>
    <p:sldId id="2491" r:id="rId5856"/>
    <p:sldId id="3422" r:id="rId5857"/>
    <p:sldId id="3423" r:id="rId5858"/>
    <p:sldId id="4024" r:id="rId5859"/>
    <p:sldId id="4025" r:id="rId5860"/>
    <p:sldId id="4745" r:id="rId5861"/>
    <p:sldId id="4746" r:id="rId5862"/>
    <p:sldId id="5461" r:id="rId5863"/>
    <p:sldId id="5462" r:id="rId5864"/>
    <p:sldId id="7317" r:id="rId5865"/>
    <p:sldId id="1942" r:id="rId5866"/>
    <p:sldId id="1943" r:id="rId5867"/>
    <p:sldId id="1944" r:id="rId5868"/>
    <p:sldId id="4683" r:id="rId5869"/>
    <p:sldId id="4684" r:id="rId5870"/>
  </p:sldIdLst>
  <p:sldSz cx="9144000" cy="6858000" type="screen4x3"/>
  <p:notesSz cx="6794500" cy="9906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0992" autoAdjust="0"/>
    <p:restoredTop sz="95503" autoAdjust="0"/>
  </p:normalViewPr>
  <p:slideViewPr>
    <p:cSldViewPr>
      <p:cViewPr varScale="1">
        <p:scale>
          <a:sx n="106" d="100"/>
          <a:sy n="106" d="100"/>
        </p:scale>
        <p:origin x="1392" y="138"/>
      </p:cViewPr>
      <p:guideLst>
        <p:guide orient="horz" pos="2160"/>
        <p:guide pos="2880"/>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827" Type="http://schemas.openxmlformats.org/officeDocument/2006/relationships/slide" Target="slides/slide1826.xml"/><Relationship Id="rId3182" Type="http://schemas.openxmlformats.org/officeDocument/2006/relationships/slide" Target="slides/slide3181.xml"/><Relationship Id="rId4026" Type="http://schemas.openxmlformats.org/officeDocument/2006/relationships/slide" Target="slides/slide4025.xml"/><Relationship Id="rId4233" Type="http://schemas.openxmlformats.org/officeDocument/2006/relationships/slide" Target="slides/slide4232.xml"/><Relationship Id="rId4440" Type="http://schemas.openxmlformats.org/officeDocument/2006/relationships/slide" Target="slides/slide4439.xml"/><Relationship Id="rId3042" Type="http://schemas.openxmlformats.org/officeDocument/2006/relationships/slide" Target="slides/slide3041.xml"/><Relationship Id="rId3999" Type="http://schemas.openxmlformats.org/officeDocument/2006/relationships/slide" Target="slides/slide3998.xml"/><Relationship Id="rId4300" Type="http://schemas.openxmlformats.org/officeDocument/2006/relationships/slide" Target="slides/slide4299.xml"/><Relationship Id="rId170" Type="http://schemas.openxmlformats.org/officeDocument/2006/relationships/slide" Target="slides/slide169.xml"/><Relationship Id="rId3859" Type="http://schemas.openxmlformats.org/officeDocument/2006/relationships/slide" Target="slides/slide3858.xml"/><Relationship Id="rId5074" Type="http://schemas.openxmlformats.org/officeDocument/2006/relationships/slide" Target="slides/slide5073.xml"/><Relationship Id="rId5281" Type="http://schemas.openxmlformats.org/officeDocument/2006/relationships/slide" Target="slides/slide5280.xml"/><Relationship Id="rId987" Type="http://schemas.openxmlformats.org/officeDocument/2006/relationships/slide" Target="slides/slide986.xml"/><Relationship Id="rId2668" Type="http://schemas.openxmlformats.org/officeDocument/2006/relationships/slide" Target="slides/slide2667.xml"/><Relationship Id="rId2875" Type="http://schemas.openxmlformats.org/officeDocument/2006/relationships/slide" Target="slides/slide2874.xml"/><Relationship Id="rId3719" Type="http://schemas.openxmlformats.org/officeDocument/2006/relationships/slide" Target="slides/slide3718.xml"/><Relationship Id="rId3926" Type="http://schemas.openxmlformats.org/officeDocument/2006/relationships/slide" Target="slides/slide3925.xml"/><Relationship Id="rId4090" Type="http://schemas.openxmlformats.org/officeDocument/2006/relationships/slide" Target="slides/slide4089.xml"/><Relationship Id="rId847" Type="http://schemas.openxmlformats.org/officeDocument/2006/relationships/slide" Target="slides/slide846.xml"/><Relationship Id="rId1477" Type="http://schemas.openxmlformats.org/officeDocument/2006/relationships/slide" Target="slides/slide1476.xml"/><Relationship Id="rId1684" Type="http://schemas.openxmlformats.org/officeDocument/2006/relationships/slide" Target="slides/slide1683.xml"/><Relationship Id="rId1891" Type="http://schemas.openxmlformats.org/officeDocument/2006/relationships/slide" Target="slides/slide1890.xml"/><Relationship Id="rId2528" Type="http://schemas.openxmlformats.org/officeDocument/2006/relationships/slide" Target="slides/slide2527.xml"/><Relationship Id="rId2735" Type="http://schemas.openxmlformats.org/officeDocument/2006/relationships/slide" Target="slides/slide2734.xml"/><Relationship Id="rId2942" Type="http://schemas.openxmlformats.org/officeDocument/2006/relationships/slide" Target="slides/slide2941.xml"/><Relationship Id="rId5141" Type="http://schemas.openxmlformats.org/officeDocument/2006/relationships/slide" Target="slides/slide5140.xml"/><Relationship Id="rId707" Type="http://schemas.openxmlformats.org/officeDocument/2006/relationships/slide" Target="slides/slide706.xml"/><Relationship Id="rId914" Type="http://schemas.openxmlformats.org/officeDocument/2006/relationships/slide" Target="slides/slide913.xml"/><Relationship Id="rId1337" Type="http://schemas.openxmlformats.org/officeDocument/2006/relationships/slide" Target="slides/slide1336.xml"/><Relationship Id="rId1544" Type="http://schemas.openxmlformats.org/officeDocument/2006/relationships/slide" Target="slides/slide1543.xml"/><Relationship Id="rId1751" Type="http://schemas.openxmlformats.org/officeDocument/2006/relationships/slide" Target="slides/slide1750.xml"/><Relationship Id="rId2802" Type="http://schemas.openxmlformats.org/officeDocument/2006/relationships/slide" Target="slides/slide2801.xml"/><Relationship Id="rId5001" Type="http://schemas.openxmlformats.org/officeDocument/2006/relationships/slide" Target="slides/slide5000.xml"/><Relationship Id="rId43" Type="http://schemas.openxmlformats.org/officeDocument/2006/relationships/slide" Target="slides/slide42.xml"/><Relationship Id="rId1404" Type="http://schemas.openxmlformats.org/officeDocument/2006/relationships/slide" Target="slides/slide1403.xml"/><Relationship Id="rId1611" Type="http://schemas.openxmlformats.org/officeDocument/2006/relationships/slide" Target="slides/slide1610.xml"/><Relationship Id="rId4767" Type="http://schemas.openxmlformats.org/officeDocument/2006/relationships/slide" Target="slides/slide4766.xml"/><Relationship Id="rId5818" Type="http://schemas.openxmlformats.org/officeDocument/2006/relationships/slide" Target="slides/slide5817.xml"/><Relationship Id="rId3369" Type="http://schemas.openxmlformats.org/officeDocument/2006/relationships/slide" Target="slides/slide3368.xml"/><Relationship Id="rId3576" Type="http://schemas.openxmlformats.org/officeDocument/2006/relationships/slide" Target="slides/slide3575.xml"/><Relationship Id="rId4627" Type="http://schemas.openxmlformats.org/officeDocument/2006/relationships/slide" Target="slides/slide4626.xml"/><Relationship Id="rId4974" Type="http://schemas.openxmlformats.org/officeDocument/2006/relationships/slide" Target="slides/slide4973.xml"/><Relationship Id="rId497" Type="http://schemas.openxmlformats.org/officeDocument/2006/relationships/slide" Target="slides/slide496.xml"/><Relationship Id="rId2178" Type="http://schemas.openxmlformats.org/officeDocument/2006/relationships/slide" Target="slides/slide2177.xml"/><Relationship Id="rId2385" Type="http://schemas.openxmlformats.org/officeDocument/2006/relationships/slide" Target="slides/slide2384.xml"/><Relationship Id="rId3229" Type="http://schemas.openxmlformats.org/officeDocument/2006/relationships/slide" Target="slides/slide3228.xml"/><Relationship Id="rId3783" Type="http://schemas.openxmlformats.org/officeDocument/2006/relationships/slide" Target="slides/slide3782.xml"/><Relationship Id="rId3990" Type="http://schemas.openxmlformats.org/officeDocument/2006/relationships/slide" Target="slides/slide3989.xml"/><Relationship Id="rId4834" Type="http://schemas.openxmlformats.org/officeDocument/2006/relationships/slide" Target="slides/slide4833.xml"/><Relationship Id="rId357" Type="http://schemas.openxmlformats.org/officeDocument/2006/relationships/slide" Target="slides/slide356.xml"/><Relationship Id="rId1194" Type="http://schemas.openxmlformats.org/officeDocument/2006/relationships/slide" Target="slides/slide1193.xml"/><Relationship Id="rId2038" Type="http://schemas.openxmlformats.org/officeDocument/2006/relationships/slide" Target="slides/slide2037.xml"/><Relationship Id="rId2592" Type="http://schemas.openxmlformats.org/officeDocument/2006/relationships/slide" Target="slides/slide2591.xml"/><Relationship Id="rId3436" Type="http://schemas.openxmlformats.org/officeDocument/2006/relationships/slide" Target="slides/slide3435.xml"/><Relationship Id="rId3643" Type="http://schemas.openxmlformats.org/officeDocument/2006/relationships/slide" Target="slides/slide3642.xml"/><Relationship Id="rId3850" Type="http://schemas.openxmlformats.org/officeDocument/2006/relationships/slide" Target="slides/slide3849.xml"/><Relationship Id="rId4901" Type="http://schemas.openxmlformats.org/officeDocument/2006/relationships/slide" Target="slides/slide4900.xml"/><Relationship Id="rId217" Type="http://schemas.openxmlformats.org/officeDocument/2006/relationships/slide" Target="slides/slide216.xml"/><Relationship Id="rId564" Type="http://schemas.openxmlformats.org/officeDocument/2006/relationships/slide" Target="slides/slide563.xml"/><Relationship Id="rId771" Type="http://schemas.openxmlformats.org/officeDocument/2006/relationships/slide" Target="slides/slide770.xml"/><Relationship Id="rId2245" Type="http://schemas.openxmlformats.org/officeDocument/2006/relationships/slide" Target="slides/slide2244.xml"/><Relationship Id="rId2452" Type="http://schemas.openxmlformats.org/officeDocument/2006/relationships/slide" Target="slides/slide2451.xml"/><Relationship Id="rId3503" Type="http://schemas.openxmlformats.org/officeDocument/2006/relationships/slide" Target="slides/slide3502.xml"/><Relationship Id="rId3710" Type="http://schemas.openxmlformats.org/officeDocument/2006/relationships/slide" Target="slides/slide3709.xml"/><Relationship Id="rId424" Type="http://schemas.openxmlformats.org/officeDocument/2006/relationships/slide" Target="slides/slide423.xml"/><Relationship Id="rId631" Type="http://schemas.openxmlformats.org/officeDocument/2006/relationships/slide" Target="slides/slide630.xml"/><Relationship Id="rId1054" Type="http://schemas.openxmlformats.org/officeDocument/2006/relationships/slide" Target="slides/slide1053.xml"/><Relationship Id="rId1261" Type="http://schemas.openxmlformats.org/officeDocument/2006/relationships/slide" Target="slides/slide1260.xml"/><Relationship Id="rId2105" Type="http://schemas.openxmlformats.org/officeDocument/2006/relationships/slide" Target="slides/slide2104.xml"/><Relationship Id="rId2312" Type="http://schemas.openxmlformats.org/officeDocument/2006/relationships/slide" Target="slides/slide2311.xml"/><Relationship Id="rId5468" Type="http://schemas.openxmlformats.org/officeDocument/2006/relationships/slide" Target="slides/slide5467.xml"/><Relationship Id="rId5675" Type="http://schemas.openxmlformats.org/officeDocument/2006/relationships/slide" Target="slides/slide5674.xml"/><Relationship Id="rId1121" Type="http://schemas.openxmlformats.org/officeDocument/2006/relationships/slide" Target="slides/slide1120.xml"/><Relationship Id="rId4277" Type="http://schemas.openxmlformats.org/officeDocument/2006/relationships/slide" Target="slides/slide4276.xml"/><Relationship Id="rId4484" Type="http://schemas.openxmlformats.org/officeDocument/2006/relationships/slide" Target="slides/slide4483.xml"/><Relationship Id="rId4691" Type="http://schemas.openxmlformats.org/officeDocument/2006/relationships/slide" Target="slides/slide4690.xml"/><Relationship Id="rId5328" Type="http://schemas.openxmlformats.org/officeDocument/2006/relationships/slide" Target="slides/slide5327.xml"/><Relationship Id="rId5535" Type="http://schemas.openxmlformats.org/officeDocument/2006/relationships/slide" Target="slides/slide5534.xml"/><Relationship Id="rId5742" Type="http://schemas.openxmlformats.org/officeDocument/2006/relationships/slide" Target="slides/slide5741.xml"/><Relationship Id="rId3086" Type="http://schemas.openxmlformats.org/officeDocument/2006/relationships/slide" Target="slides/slide3085.xml"/><Relationship Id="rId3293" Type="http://schemas.openxmlformats.org/officeDocument/2006/relationships/slide" Target="slides/slide3292.xml"/><Relationship Id="rId4137" Type="http://schemas.openxmlformats.org/officeDocument/2006/relationships/slide" Target="slides/slide4136.xml"/><Relationship Id="rId4344" Type="http://schemas.openxmlformats.org/officeDocument/2006/relationships/slide" Target="slides/slide4343.xml"/><Relationship Id="rId4551" Type="http://schemas.openxmlformats.org/officeDocument/2006/relationships/slide" Target="slides/slide4550.xml"/><Relationship Id="rId1938" Type="http://schemas.openxmlformats.org/officeDocument/2006/relationships/slide" Target="slides/slide1937.xml"/><Relationship Id="rId3153" Type="http://schemas.openxmlformats.org/officeDocument/2006/relationships/slide" Target="slides/slide3152.xml"/><Relationship Id="rId3360" Type="http://schemas.openxmlformats.org/officeDocument/2006/relationships/slide" Target="slides/slide3359.xml"/><Relationship Id="rId4204" Type="http://schemas.openxmlformats.org/officeDocument/2006/relationships/slide" Target="slides/slide4203.xml"/><Relationship Id="rId5602" Type="http://schemas.openxmlformats.org/officeDocument/2006/relationships/slide" Target="slides/slide5601.xml"/><Relationship Id="rId281" Type="http://schemas.openxmlformats.org/officeDocument/2006/relationships/slide" Target="slides/slide280.xml"/><Relationship Id="rId3013" Type="http://schemas.openxmlformats.org/officeDocument/2006/relationships/slide" Target="slides/slide3012.xml"/><Relationship Id="rId4411" Type="http://schemas.openxmlformats.org/officeDocument/2006/relationships/slide" Target="slides/slide4410.xml"/><Relationship Id="rId141" Type="http://schemas.openxmlformats.org/officeDocument/2006/relationships/slide" Target="slides/slide140.xml"/><Relationship Id="rId3220" Type="http://schemas.openxmlformats.org/officeDocument/2006/relationships/slide" Target="slides/slide3219.xml"/><Relationship Id="rId7" Type="http://schemas.openxmlformats.org/officeDocument/2006/relationships/slide" Target="slides/slide6.xml"/><Relationship Id="rId2779" Type="http://schemas.openxmlformats.org/officeDocument/2006/relationships/slide" Target="slides/slide2778.xml"/><Relationship Id="rId2986" Type="http://schemas.openxmlformats.org/officeDocument/2006/relationships/slide" Target="slides/slide2985.xml"/><Relationship Id="rId5185" Type="http://schemas.openxmlformats.org/officeDocument/2006/relationships/slide" Target="slides/slide5184.xml"/><Relationship Id="rId5392" Type="http://schemas.openxmlformats.org/officeDocument/2006/relationships/slide" Target="slides/slide5391.xml"/><Relationship Id="rId958" Type="http://schemas.openxmlformats.org/officeDocument/2006/relationships/slide" Target="slides/slide957.xml"/><Relationship Id="rId1588" Type="http://schemas.openxmlformats.org/officeDocument/2006/relationships/slide" Target="slides/slide1587.xml"/><Relationship Id="rId1795" Type="http://schemas.openxmlformats.org/officeDocument/2006/relationships/slide" Target="slides/slide1794.xml"/><Relationship Id="rId2639" Type="http://schemas.openxmlformats.org/officeDocument/2006/relationships/slide" Target="slides/slide2638.xml"/><Relationship Id="rId2846" Type="http://schemas.openxmlformats.org/officeDocument/2006/relationships/slide" Target="slides/slide2845.xml"/><Relationship Id="rId5045" Type="http://schemas.openxmlformats.org/officeDocument/2006/relationships/slide" Target="slides/slide5044.xml"/><Relationship Id="rId5252" Type="http://schemas.openxmlformats.org/officeDocument/2006/relationships/slide" Target="slides/slide5251.xml"/><Relationship Id="rId87" Type="http://schemas.openxmlformats.org/officeDocument/2006/relationships/slide" Target="slides/slide86.xml"/><Relationship Id="rId818" Type="http://schemas.openxmlformats.org/officeDocument/2006/relationships/slide" Target="slides/slide817.xml"/><Relationship Id="rId1448" Type="http://schemas.openxmlformats.org/officeDocument/2006/relationships/slide" Target="slides/slide1447.xml"/><Relationship Id="rId1655" Type="http://schemas.openxmlformats.org/officeDocument/2006/relationships/slide" Target="slides/slide1654.xml"/><Relationship Id="rId2706" Type="http://schemas.openxmlformats.org/officeDocument/2006/relationships/slide" Target="slides/slide2705.xml"/><Relationship Id="rId4061" Type="http://schemas.openxmlformats.org/officeDocument/2006/relationships/slide" Target="slides/slide4060.xml"/><Relationship Id="rId5112" Type="http://schemas.openxmlformats.org/officeDocument/2006/relationships/slide" Target="slides/slide5111.xml"/><Relationship Id="rId1308" Type="http://schemas.openxmlformats.org/officeDocument/2006/relationships/slide" Target="slides/slide1307.xml"/><Relationship Id="rId1862" Type="http://schemas.openxmlformats.org/officeDocument/2006/relationships/slide" Target="slides/slide1861.xml"/><Relationship Id="rId2913" Type="http://schemas.openxmlformats.org/officeDocument/2006/relationships/slide" Target="slides/slide2912.xml"/><Relationship Id="rId1515" Type="http://schemas.openxmlformats.org/officeDocument/2006/relationships/slide" Target="slides/slide1514.xml"/><Relationship Id="rId1722" Type="http://schemas.openxmlformats.org/officeDocument/2006/relationships/slide" Target="slides/slide1721.xml"/><Relationship Id="rId4878" Type="http://schemas.openxmlformats.org/officeDocument/2006/relationships/slide" Target="slides/slide4877.xml"/><Relationship Id="rId14" Type="http://schemas.openxmlformats.org/officeDocument/2006/relationships/slide" Target="slides/slide13.xml"/><Relationship Id="rId3687" Type="http://schemas.openxmlformats.org/officeDocument/2006/relationships/slide" Target="slides/slide3686.xml"/><Relationship Id="rId3894" Type="http://schemas.openxmlformats.org/officeDocument/2006/relationships/slide" Target="slides/slide3893.xml"/><Relationship Id="rId4738" Type="http://schemas.openxmlformats.org/officeDocument/2006/relationships/slide" Target="slides/slide4737.xml"/><Relationship Id="rId4945" Type="http://schemas.openxmlformats.org/officeDocument/2006/relationships/slide" Target="slides/slide4944.xml"/><Relationship Id="rId2289" Type="http://schemas.openxmlformats.org/officeDocument/2006/relationships/slide" Target="slides/slide2288.xml"/><Relationship Id="rId2496" Type="http://schemas.openxmlformats.org/officeDocument/2006/relationships/slide" Target="slides/slide2495.xml"/><Relationship Id="rId3547" Type="http://schemas.openxmlformats.org/officeDocument/2006/relationships/slide" Target="slides/slide3546.xml"/><Relationship Id="rId3754" Type="http://schemas.openxmlformats.org/officeDocument/2006/relationships/slide" Target="slides/slide3753.xml"/><Relationship Id="rId3961" Type="http://schemas.openxmlformats.org/officeDocument/2006/relationships/slide" Target="slides/slide3960.xml"/><Relationship Id="rId4805" Type="http://schemas.openxmlformats.org/officeDocument/2006/relationships/slide" Target="slides/slide4804.xml"/><Relationship Id="rId468" Type="http://schemas.openxmlformats.org/officeDocument/2006/relationships/slide" Target="slides/slide467.xml"/><Relationship Id="rId675" Type="http://schemas.openxmlformats.org/officeDocument/2006/relationships/slide" Target="slides/slide674.xml"/><Relationship Id="rId882" Type="http://schemas.openxmlformats.org/officeDocument/2006/relationships/slide" Target="slides/slide881.xml"/><Relationship Id="rId1098" Type="http://schemas.openxmlformats.org/officeDocument/2006/relationships/slide" Target="slides/slide1097.xml"/><Relationship Id="rId2149" Type="http://schemas.openxmlformats.org/officeDocument/2006/relationships/slide" Target="slides/slide2148.xml"/><Relationship Id="rId2356" Type="http://schemas.openxmlformats.org/officeDocument/2006/relationships/slide" Target="slides/slide2355.xml"/><Relationship Id="rId2563" Type="http://schemas.openxmlformats.org/officeDocument/2006/relationships/slide" Target="slides/slide2562.xml"/><Relationship Id="rId2770" Type="http://schemas.openxmlformats.org/officeDocument/2006/relationships/slide" Target="slides/slide2769.xml"/><Relationship Id="rId3407" Type="http://schemas.openxmlformats.org/officeDocument/2006/relationships/slide" Target="slides/slide3406.xml"/><Relationship Id="rId3614" Type="http://schemas.openxmlformats.org/officeDocument/2006/relationships/slide" Target="slides/slide3613.xml"/><Relationship Id="rId3821" Type="http://schemas.openxmlformats.org/officeDocument/2006/relationships/slide" Target="slides/slide3820.xml"/><Relationship Id="rId328" Type="http://schemas.openxmlformats.org/officeDocument/2006/relationships/slide" Target="slides/slide327.xml"/><Relationship Id="rId535" Type="http://schemas.openxmlformats.org/officeDocument/2006/relationships/slide" Target="slides/slide534.xml"/><Relationship Id="rId742" Type="http://schemas.openxmlformats.org/officeDocument/2006/relationships/slide" Target="slides/slide741.xml"/><Relationship Id="rId1165" Type="http://schemas.openxmlformats.org/officeDocument/2006/relationships/slide" Target="slides/slide1164.xml"/><Relationship Id="rId1372" Type="http://schemas.openxmlformats.org/officeDocument/2006/relationships/slide" Target="slides/slide1371.xml"/><Relationship Id="rId2009" Type="http://schemas.openxmlformats.org/officeDocument/2006/relationships/slide" Target="slides/slide2008.xml"/><Relationship Id="rId2216" Type="http://schemas.openxmlformats.org/officeDocument/2006/relationships/slide" Target="slides/slide2215.xml"/><Relationship Id="rId2423" Type="http://schemas.openxmlformats.org/officeDocument/2006/relationships/slide" Target="slides/slide2422.xml"/><Relationship Id="rId2630" Type="http://schemas.openxmlformats.org/officeDocument/2006/relationships/slide" Target="slides/slide2629.xml"/><Relationship Id="rId5579" Type="http://schemas.openxmlformats.org/officeDocument/2006/relationships/slide" Target="slides/slide5578.xml"/><Relationship Id="rId5786" Type="http://schemas.openxmlformats.org/officeDocument/2006/relationships/slide" Target="slides/slide5785.xml"/><Relationship Id="rId602" Type="http://schemas.openxmlformats.org/officeDocument/2006/relationships/slide" Target="slides/slide601.xml"/><Relationship Id="rId1025" Type="http://schemas.openxmlformats.org/officeDocument/2006/relationships/slide" Target="slides/slide1024.xml"/><Relationship Id="rId1232" Type="http://schemas.openxmlformats.org/officeDocument/2006/relationships/slide" Target="slides/slide1231.xml"/><Relationship Id="rId4388" Type="http://schemas.openxmlformats.org/officeDocument/2006/relationships/slide" Target="slides/slide4387.xml"/><Relationship Id="rId4595" Type="http://schemas.openxmlformats.org/officeDocument/2006/relationships/slide" Target="slides/slide4594.xml"/><Relationship Id="rId5439" Type="http://schemas.openxmlformats.org/officeDocument/2006/relationships/slide" Target="slides/slide5438.xml"/><Relationship Id="rId5646" Type="http://schemas.openxmlformats.org/officeDocument/2006/relationships/slide" Target="slides/slide5645.xml"/><Relationship Id="rId3197" Type="http://schemas.openxmlformats.org/officeDocument/2006/relationships/slide" Target="slides/slide3196.xml"/><Relationship Id="rId4248" Type="http://schemas.openxmlformats.org/officeDocument/2006/relationships/slide" Target="slides/slide4247.xml"/><Relationship Id="rId5853" Type="http://schemas.openxmlformats.org/officeDocument/2006/relationships/slide" Target="slides/slide5852.xml"/><Relationship Id="rId3057" Type="http://schemas.openxmlformats.org/officeDocument/2006/relationships/slide" Target="slides/slide3056.xml"/><Relationship Id="rId4108" Type="http://schemas.openxmlformats.org/officeDocument/2006/relationships/slide" Target="slides/slide4107.xml"/><Relationship Id="rId4455" Type="http://schemas.openxmlformats.org/officeDocument/2006/relationships/slide" Target="slides/slide4454.xml"/><Relationship Id="rId4662" Type="http://schemas.openxmlformats.org/officeDocument/2006/relationships/slide" Target="slides/slide4661.xml"/><Relationship Id="rId5506" Type="http://schemas.openxmlformats.org/officeDocument/2006/relationships/slide" Target="slides/slide5505.xml"/><Relationship Id="rId5713" Type="http://schemas.openxmlformats.org/officeDocument/2006/relationships/slide" Target="slides/slide5712.xml"/><Relationship Id="rId185" Type="http://schemas.openxmlformats.org/officeDocument/2006/relationships/slide" Target="slides/slide184.xml"/><Relationship Id="rId1909" Type="http://schemas.openxmlformats.org/officeDocument/2006/relationships/slide" Target="slides/slide1908.xml"/><Relationship Id="rId3264" Type="http://schemas.openxmlformats.org/officeDocument/2006/relationships/slide" Target="slides/slide3263.xml"/><Relationship Id="rId3471" Type="http://schemas.openxmlformats.org/officeDocument/2006/relationships/slide" Target="slides/slide3470.xml"/><Relationship Id="rId4315" Type="http://schemas.openxmlformats.org/officeDocument/2006/relationships/slide" Target="slides/slide4314.xml"/><Relationship Id="rId4522" Type="http://schemas.openxmlformats.org/officeDocument/2006/relationships/slide" Target="slides/slide4521.xml"/><Relationship Id="rId392" Type="http://schemas.openxmlformats.org/officeDocument/2006/relationships/slide" Target="slides/slide391.xml"/><Relationship Id="rId2073" Type="http://schemas.openxmlformats.org/officeDocument/2006/relationships/slide" Target="slides/slide2072.xml"/><Relationship Id="rId2280" Type="http://schemas.openxmlformats.org/officeDocument/2006/relationships/slide" Target="slides/slide2279.xml"/><Relationship Id="rId3124" Type="http://schemas.openxmlformats.org/officeDocument/2006/relationships/slide" Target="slides/slide3123.xml"/><Relationship Id="rId3331" Type="http://schemas.openxmlformats.org/officeDocument/2006/relationships/slide" Target="slides/slide3330.xml"/><Relationship Id="rId252" Type="http://schemas.openxmlformats.org/officeDocument/2006/relationships/slide" Target="slides/slide251.xml"/><Relationship Id="rId2140" Type="http://schemas.openxmlformats.org/officeDocument/2006/relationships/slide" Target="slides/slide2139.xml"/><Relationship Id="rId5089" Type="http://schemas.openxmlformats.org/officeDocument/2006/relationships/slide" Target="slides/slide5088.xml"/><Relationship Id="rId5296" Type="http://schemas.openxmlformats.org/officeDocument/2006/relationships/slide" Target="slides/slide5295.xml"/><Relationship Id="rId112" Type="http://schemas.openxmlformats.org/officeDocument/2006/relationships/slide" Target="slides/slide111.xml"/><Relationship Id="rId1699" Type="http://schemas.openxmlformats.org/officeDocument/2006/relationships/slide" Target="slides/slide1698.xml"/><Relationship Id="rId2000" Type="http://schemas.openxmlformats.org/officeDocument/2006/relationships/slide" Target="slides/slide1999.xml"/><Relationship Id="rId5156" Type="http://schemas.openxmlformats.org/officeDocument/2006/relationships/slide" Target="slides/slide5155.xml"/><Relationship Id="rId5363" Type="http://schemas.openxmlformats.org/officeDocument/2006/relationships/slide" Target="slides/slide5362.xml"/><Relationship Id="rId5570" Type="http://schemas.openxmlformats.org/officeDocument/2006/relationships/slide" Target="slides/slide5569.xml"/><Relationship Id="rId2957" Type="http://schemas.openxmlformats.org/officeDocument/2006/relationships/slide" Target="slides/slide2956.xml"/><Relationship Id="rId4172" Type="http://schemas.openxmlformats.org/officeDocument/2006/relationships/slide" Target="slides/slide4171.xml"/><Relationship Id="rId5016" Type="http://schemas.openxmlformats.org/officeDocument/2006/relationships/slide" Target="slides/slide5015.xml"/><Relationship Id="rId5223" Type="http://schemas.openxmlformats.org/officeDocument/2006/relationships/slide" Target="slides/slide5222.xml"/><Relationship Id="rId929" Type="http://schemas.openxmlformats.org/officeDocument/2006/relationships/slide" Target="slides/slide928.xml"/><Relationship Id="rId1559" Type="http://schemas.openxmlformats.org/officeDocument/2006/relationships/slide" Target="slides/slide1558.xml"/><Relationship Id="rId1766" Type="http://schemas.openxmlformats.org/officeDocument/2006/relationships/slide" Target="slides/slide1765.xml"/><Relationship Id="rId1973" Type="http://schemas.openxmlformats.org/officeDocument/2006/relationships/slide" Target="slides/slide1972.xml"/><Relationship Id="rId2817" Type="http://schemas.openxmlformats.org/officeDocument/2006/relationships/slide" Target="slides/slide2816.xml"/><Relationship Id="rId4032" Type="http://schemas.openxmlformats.org/officeDocument/2006/relationships/slide" Target="slides/slide4031.xml"/><Relationship Id="rId5430" Type="http://schemas.openxmlformats.org/officeDocument/2006/relationships/slide" Target="slides/slide5429.xml"/><Relationship Id="rId58" Type="http://schemas.openxmlformats.org/officeDocument/2006/relationships/slide" Target="slides/slide57.xml"/><Relationship Id="rId1419" Type="http://schemas.openxmlformats.org/officeDocument/2006/relationships/slide" Target="slides/slide1418.xml"/><Relationship Id="rId1626" Type="http://schemas.openxmlformats.org/officeDocument/2006/relationships/slide" Target="slides/slide1625.xml"/><Relationship Id="rId1833" Type="http://schemas.openxmlformats.org/officeDocument/2006/relationships/slide" Target="slides/slide1832.xml"/><Relationship Id="rId4989" Type="http://schemas.openxmlformats.org/officeDocument/2006/relationships/slide" Target="slides/slide4988.xml"/><Relationship Id="rId1900" Type="http://schemas.openxmlformats.org/officeDocument/2006/relationships/slide" Target="slides/slide1899.xml"/><Relationship Id="rId3798" Type="http://schemas.openxmlformats.org/officeDocument/2006/relationships/slide" Target="slides/slide3797.xml"/><Relationship Id="rId4849" Type="http://schemas.openxmlformats.org/officeDocument/2006/relationships/slide" Target="slides/slide4848.xml"/><Relationship Id="rId3658" Type="http://schemas.openxmlformats.org/officeDocument/2006/relationships/slide" Target="slides/slide3657.xml"/><Relationship Id="rId3865" Type="http://schemas.openxmlformats.org/officeDocument/2006/relationships/slide" Target="slides/slide3864.xml"/><Relationship Id="rId4709" Type="http://schemas.openxmlformats.org/officeDocument/2006/relationships/slide" Target="slides/slide4708.xml"/><Relationship Id="rId4916" Type="http://schemas.openxmlformats.org/officeDocument/2006/relationships/slide" Target="slides/slide4915.xml"/><Relationship Id="rId579" Type="http://schemas.openxmlformats.org/officeDocument/2006/relationships/slide" Target="slides/slide578.xml"/><Relationship Id="rId786" Type="http://schemas.openxmlformats.org/officeDocument/2006/relationships/slide" Target="slides/slide785.xml"/><Relationship Id="rId993" Type="http://schemas.openxmlformats.org/officeDocument/2006/relationships/slide" Target="slides/slide992.xml"/><Relationship Id="rId2467" Type="http://schemas.openxmlformats.org/officeDocument/2006/relationships/slide" Target="slides/slide2466.xml"/><Relationship Id="rId2674" Type="http://schemas.openxmlformats.org/officeDocument/2006/relationships/slide" Target="slides/slide2673.xml"/><Relationship Id="rId3518" Type="http://schemas.openxmlformats.org/officeDocument/2006/relationships/slide" Target="slides/slide3517.xml"/><Relationship Id="rId5080" Type="http://schemas.openxmlformats.org/officeDocument/2006/relationships/slide" Target="slides/slide5079.xml"/><Relationship Id="rId439" Type="http://schemas.openxmlformats.org/officeDocument/2006/relationships/slide" Target="slides/slide438.xml"/><Relationship Id="rId646" Type="http://schemas.openxmlformats.org/officeDocument/2006/relationships/slide" Target="slides/slide645.xml"/><Relationship Id="rId1069" Type="http://schemas.openxmlformats.org/officeDocument/2006/relationships/slide" Target="slides/slide1068.xml"/><Relationship Id="rId1276" Type="http://schemas.openxmlformats.org/officeDocument/2006/relationships/slide" Target="slides/slide1275.xml"/><Relationship Id="rId1483" Type="http://schemas.openxmlformats.org/officeDocument/2006/relationships/slide" Target="slides/slide1482.xml"/><Relationship Id="rId2327" Type="http://schemas.openxmlformats.org/officeDocument/2006/relationships/slide" Target="slides/slide2326.xml"/><Relationship Id="rId2881" Type="http://schemas.openxmlformats.org/officeDocument/2006/relationships/slide" Target="slides/slide2880.xml"/><Relationship Id="rId3725" Type="http://schemas.openxmlformats.org/officeDocument/2006/relationships/slide" Target="slides/slide3724.xml"/><Relationship Id="rId3932" Type="http://schemas.openxmlformats.org/officeDocument/2006/relationships/slide" Target="slides/slide3931.xml"/><Relationship Id="rId506" Type="http://schemas.openxmlformats.org/officeDocument/2006/relationships/slide" Target="slides/slide505.xml"/><Relationship Id="rId853" Type="http://schemas.openxmlformats.org/officeDocument/2006/relationships/slide" Target="slides/slide852.xml"/><Relationship Id="rId1136" Type="http://schemas.openxmlformats.org/officeDocument/2006/relationships/slide" Target="slides/slide1135.xml"/><Relationship Id="rId1690" Type="http://schemas.openxmlformats.org/officeDocument/2006/relationships/slide" Target="slides/slide1689.xml"/><Relationship Id="rId2534" Type="http://schemas.openxmlformats.org/officeDocument/2006/relationships/slide" Target="slides/slide2533.xml"/><Relationship Id="rId2741" Type="http://schemas.openxmlformats.org/officeDocument/2006/relationships/slide" Target="slides/slide2740.xml"/><Relationship Id="rId713" Type="http://schemas.openxmlformats.org/officeDocument/2006/relationships/slide" Target="slides/slide712.xml"/><Relationship Id="rId920" Type="http://schemas.openxmlformats.org/officeDocument/2006/relationships/slide" Target="slides/slide919.xml"/><Relationship Id="rId1343" Type="http://schemas.openxmlformats.org/officeDocument/2006/relationships/slide" Target="slides/slide1342.xml"/><Relationship Id="rId1550" Type="http://schemas.openxmlformats.org/officeDocument/2006/relationships/slide" Target="slides/slide1549.xml"/><Relationship Id="rId2601" Type="http://schemas.openxmlformats.org/officeDocument/2006/relationships/slide" Target="slides/slide2600.xml"/><Relationship Id="rId4499" Type="http://schemas.openxmlformats.org/officeDocument/2006/relationships/slide" Target="slides/slide4498.xml"/><Relationship Id="rId5757" Type="http://schemas.openxmlformats.org/officeDocument/2006/relationships/slide" Target="slides/slide5756.xml"/><Relationship Id="rId1203" Type="http://schemas.openxmlformats.org/officeDocument/2006/relationships/slide" Target="slides/slide1202.xml"/><Relationship Id="rId1410" Type="http://schemas.openxmlformats.org/officeDocument/2006/relationships/slide" Target="slides/slide1409.xml"/><Relationship Id="rId4359" Type="http://schemas.openxmlformats.org/officeDocument/2006/relationships/slide" Target="slides/slide4358.xml"/><Relationship Id="rId4566" Type="http://schemas.openxmlformats.org/officeDocument/2006/relationships/slide" Target="slides/slide4565.xml"/><Relationship Id="rId4773" Type="http://schemas.openxmlformats.org/officeDocument/2006/relationships/slide" Target="slides/slide4772.xml"/><Relationship Id="rId4980" Type="http://schemas.openxmlformats.org/officeDocument/2006/relationships/slide" Target="slides/slide4979.xml"/><Relationship Id="rId5617" Type="http://schemas.openxmlformats.org/officeDocument/2006/relationships/slide" Target="slides/slide5616.xml"/><Relationship Id="rId5824" Type="http://schemas.openxmlformats.org/officeDocument/2006/relationships/slide" Target="slides/slide5823.xml"/><Relationship Id="rId3168" Type="http://schemas.openxmlformats.org/officeDocument/2006/relationships/slide" Target="slides/slide3167.xml"/><Relationship Id="rId3375" Type="http://schemas.openxmlformats.org/officeDocument/2006/relationships/slide" Target="slides/slide3374.xml"/><Relationship Id="rId3582" Type="http://schemas.openxmlformats.org/officeDocument/2006/relationships/slide" Target="slides/slide3581.xml"/><Relationship Id="rId4219" Type="http://schemas.openxmlformats.org/officeDocument/2006/relationships/slide" Target="slides/slide4218.xml"/><Relationship Id="rId4426" Type="http://schemas.openxmlformats.org/officeDocument/2006/relationships/slide" Target="slides/slide4425.xml"/><Relationship Id="rId4633" Type="http://schemas.openxmlformats.org/officeDocument/2006/relationships/slide" Target="slides/slide4632.xml"/><Relationship Id="rId4840" Type="http://schemas.openxmlformats.org/officeDocument/2006/relationships/slide" Target="slides/slide4839.xml"/><Relationship Id="rId296" Type="http://schemas.openxmlformats.org/officeDocument/2006/relationships/slide" Target="slides/slide295.xml"/><Relationship Id="rId2184" Type="http://schemas.openxmlformats.org/officeDocument/2006/relationships/slide" Target="slides/slide2183.xml"/><Relationship Id="rId2391" Type="http://schemas.openxmlformats.org/officeDocument/2006/relationships/slide" Target="slides/slide2390.xml"/><Relationship Id="rId3028" Type="http://schemas.openxmlformats.org/officeDocument/2006/relationships/slide" Target="slides/slide3027.xml"/><Relationship Id="rId3235" Type="http://schemas.openxmlformats.org/officeDocument/2006/relationships/slide" Target="slides/slide3234.xml"/><Relationship Id="rId3442" Type="http://schemas.openxmlformats.org/officeDocument/2006/relationships/slide" Target="slides/slide3441.xml"/><Relationship Id="rId156" Type="http://schemas.openxmlformats.org/officeDocument/2006/relationships/slide" Target="slides/slide155.xml"/><Relationship Id="rId363" Type="http://schemas.openxmlformats.org/officeDocument/2006/relationships/slide" Target="slides/slide362.xml"/><Relationship Id="rId570" Type="http://schemas.openxmlformats.org/officeDocument/2006/relationships/slide" Target="slides/slide569.xml"/><Relationship Id="rId2044" Type="http://schemas.openxmlformats.org/officeDocument/2006/relationships/slide" Target="slides/slide2043.xml"/><Relationship Id="rId2251" Type="http://schemas.openxmlformats.org/officeDocument/2006/relationships/slide" Target="slides/slide2250.xml"/><Relationship Id="rId3302" Type="http://schemas.openxmlformats.org/officeDocument/2006/relationships/slide" Target="slides/slide3301.xml"/><Relationship Id="rId4700" Type="http://schemas.openxmlformats.org/officeDocument/2006/relationships/slide" Target="slides/slide4699.xml"/><Relationship Id="rId223" Type="http://schemas.openxmlformats.org/officeDocument/2006/relationships/slide" Target="slides/slide222.xml"/><Relationship Id="rId430" Type="http://schemas.openxmlformats.org/officeDocument/2006/relationships/slide" Target="slides/slide429.xml"/><Relationship Id="rId1060" Type="http://schemas.openxmlformats.org/officeDocument/2006/relationships/slide" Target="slides/slide1059.xml"/><Relationship Id="rId2111" Type="http://schemas.openxmlformats.org/officeDocument/2006/relationships/slide" Target="slides/slide2110.xml"/><Relationship Id="rId5267" Type="http://schemas.openxmlformats.org/officeDocument/2006/relationships/slide" Target="slides/slide5266.xml"/><Relationship Id="rId4076" Type="http://schemas.openxmlformats.org/officeDocument/2006/relationships/slide" Target="slides/slide4075.xml"/><Relationship Id="rId5474" Type="http://schemas.openxmlformats.org/officeDocument/2006/relationships/slide" Target="slides/slide5473.xml"/><Relationship Id="rId5681" Type="http://schemas.openxmlformats.org/officeDocument/2006/relationships/slide" Target="slides/slide5680.xml"/><Relationship Id="rId1877" Type="http://schemas.openxmlformats.org/officeDocument/2006/relationships/slide" Target="slides/slide1876.xml"/><Relationship Id="rId2928" Type="http://schemas.openxmlformats.org/officeDocument/2006/relationships/slide" Target="slides/slide2927.xml"/><Relationship Id="rId4283" Type="http://schemas.openxmlformats.org/officeDocument/2006/relationships/slide" Target="slides/slide4282.xml"/><Relationship Id="rId4490" Type="http://schemas.openxmlformats.org/officeDocument/2006/relationships/slide" Target="slides/slide4489.xml"/><Relationship Id="rId5127" Type="http://schemas.openxmlformats.org/officeDocument/2006/relationships/slide" Target="slides/slide5126.xml"/><Relationship Id="rId5334" Type="http://schemas.openxmlformats.org/officeDocument/2006/relationships/slide" Target="slides/slide5333.xml"/><Relationship Id="rId5541" Type="http://schemas.openxmlformats.org/officeDocument/2006/relationships/slide" Target="slides/slide5540.xml"/><Relationship Id="rId1737" Type="http://schemas.openxmlformats.org/officeDocument/2006/relationships/slide" Target="slides/slide1736.xml"/><Relationship Id="rId1944" Type="http://schemas.openxmlformats.org/officeDocument/2006/relationships/slide" Target="slides/slide1943.xml"/><Relationship Id="rId3092" Type="http://schemas.openxmlformats.org/officeDocument/2006/relationships/slide" Target="slides/slide3091.xml"/><Relationship Id="rId4143" Type="http://schemas.openxmlformats.org/officeDocument/2006/relationships/slide" Target="slides/slide4142.xml"/><Relationship Id="rId4350" Type="http://schemas.openxmlformats.org/officeDocument/2006/relationships/slide" Target="slides/slide4349.xml"/><Relationship Id="rId5401" Type="http://schemas.openxmlformats.org/officeDocument/2006/relationships/slide" Target="slides/slide5400.xml"/><Relationship Id="rId29" Type="http://schemas.openxmlformats.org/officeDocument/2006/relationships/slide" Target="slides/slide28.xml"/><Relationship Id="rId4003" Type="http://schemas.openxmlformats.org/officeDocument/2006/relationships/slide" Target="slides/slide4002.xml"/><Relationship Id="rId4210" Type="http://schemas.openxmlformats.org/officeDocument/2006/relationships/slide" Target="slides/slide4209.xml"/><Relationship Id="rId1804" Type="http://schemas.openxmlformats.org/officeDocument/2006/relationships/slide" Target="slides/slide1803.xml"/><Relationship Id="rId3769" Type="http://schemas.openxmlformats.org/officeDocument/2006/relationships/slide" Target="slides/slide3768.xml"/><Relationship Id="rId3976" Type="http://schemas.openxmlformats.org/officeDocument/2006/relationships/slide" Target="slides/slide3975.xml"/><Relationship Id="rId5191" Type="http://schemas.openxmlformats.org/officeDocument/2006/relationships/slide" Target="slides/slide5190.xml"/><Relationship Id="rId897" Type="http://schemas.openxmlformats.org/officeDocument/2006/relationships/slide" Target="slides/slide896.xml"/><Relationship Id="rId2578" Type="http://schemas.openxmlformats.org/officeDocument/2006/relationships/slide" Target="slides/slide2577.xml"/><Relationship Id="rId2785" Type="http://schemas.openxmlformats.org/officeDocument/2006/relationships/slide" Target="slides/slide2784.xml"/><Relationship Id="rId2992" Type="http://schemas.openxmlformats.org/officeDocument/2006/relationships/slide" Target="slides/slide2991.xml"/><Relationship Id="rId3629" Type="http://schemas.openxmlformats.org/officeDocument/2006/relationships/slide" Target="slides/slide3628.xml"/><Relationship Id="rId3836" Type="http://schemas.openxmlformats.org/officeDocument/2006/relationships/slide" Target="slides/slide3835.xml"/><Relationship Id="rId5051" Type="http://schemas.openxmlformats.org/officeDocument/2006/relationships/slide" Target="slides/slide5050.xml"/><Relationship Id="rId757" Type="http://schemas.openxmlformats.org/officeDocument/2006/relationships/slide" Target="slides/slide756.xml"/><Relationship Id="rId964" Type="http://schemas.openxmlformats.org/officeDocument/2006/relationships/slide" Target="slides/slide963.xml"/><Relationship Id="rId1387" Type="http://schemas.openxmlformats.org/officeDocument/2006/relationships/slide" Target="slides/slide1386.xml"/><Relationship Id="rId1594" Type="http://schemas.openxmlformats.org/officeDocument/2006/relationships/slide" Target="slides/slide1593.xml"/><Relationship Id="rId2438" Type="http://schemas.openxmlformats.org/officeDocument/2006/relationships/slide" Target="slides/slide2437.xml"/><Relationship Id="rId2645" Type="http://schemas.openxmlformats.org/officeDocument/2006/relationships/slide" Target="slides/slide2644.xml"/><Relationship Id="rId2852" Type="http://schemas.openxmlformats.org/officeDocument/2006/relationships/slide" Target="slides/slide2851.xml"/><Relationship Id="rId3903" Type="http://schemas.openxmlformats.org/officeDocument/2006/relationships/slide" Target="slides/slide3902.xml"/><Relationship Id="rId93" Type="http://schemas.openxmlformats.org/officeDocument/2006/relationships/slide" Target="slides/slide92.xml"/><Relationship Id="rId617" Type="http://schemas.openxmlformats.org/officeDocument/2006/relationships/slide" Target="slides/slide616.xml"/><Relationship Id="rId824" Type="http://schemas.openxmlformats.org/officeDocument/2006/relationships/slide" Target="slides/slide823.xml"/><Relationship Id="rId1247" Type="http://schemas.openxmlformats.org/officeDocument/2006/relationships/slide" Target="slides/slide1246.xml"/><Relationship Id="rId1454" Type="http://schemas.openxmlformats.org/officeDocument/2006/relationships/slide" Target="slides/slide1453.xml"/><Relationship Id="rId1661" Type="http://schemas.openxmlformats.org/officeDocument/2006/relationships/slide" Target="slides/slide1660.xml"/><Relationship Id="rId2505" Type="http://schemas.openxmlformats.org/officeDocument/2006/relationships/slide" Target="slides/slide2504.xml"/><Relationship Id="rId2712" Type="http://schemas.openxmlformats.org/officeDocument/2006/relationships/slide" Target="slides/slide2711.xml"/><Relationship Id="rId5868" Type="http://schemas.openxmlformats.org/officeDocument/2006/relationships/slide" Target="slides/slide5867.xml"/><Relationship Id="rId1107" Type="http://schemas.openxmlformats.org/officeDocument/2006/relationships/slide" Target="slides/slide1106.xml"/><Relationship Id="rId1314" Type="http://schemas.openxmlformats.org/officeDocument/2006/relationships/slide" Target="slides/slide1313.xml"/><Relationship Id="rId1521" Type="http://schemas.openxmlformats.org/officeDocument/2006/relationships/slide" Target="slides/slide1520.xml"/><Relationship Id="rId4677" Type="http://schemas.openxmlformats.org/officeDocument/2006/relationships/slide" Target="slides/slide4676.xml"/><Relationship Id="rId4884" Type="http://schemas.openxmlformats.org/officeDocument/2006/relationships/slide" Target="slides/slide4883.xml"/><Relationship Id="rId5728" Type="http://schemas.openxmlformats.org/officeDocument/2006/relationships/slide" Target="slides/slide5727.xml"/><Relationship Id="rId3279" Type="http://schemas.openxmlformats.org/officeDocument/2006/relationships/slide" Target="slides/slide3278.xml"/><Relationship Id="rId3486" Type="http://schemas.openxmlformats.org/officeDocument/2006/relationships/slide" Target="slides/slide3485.xml"/><Relationship Id="rId3693" Type="http://schemas.openxmlformats.org/officeDocument/2006/relationships/slide" Target="slides/slide3692.xml"/><Relationship Id="rId4537" Type="http://schemas.openxmlformats.org/officeDocument/2006/relationships/slide" Target="slides/slide4536.xml"/><Relationship Id="rId20" Type="http://schemas.openxmlformats.org/officeDocument/2006/relationships/slide" Target="slides/slide19.xml"/><Relationship Id="rId2088" Type="http://schemas.openxmlformats.org/officeDocument/2006/relationships/slide" Target="slides/slide2087.xml"/><Relationship Id="rId2295" Type="http://schemas.openxmlformats.org/officeDocument/2006/relationships/slide" Target="slides/slide2294.xml"/><Relationship Id="rId3139" Type="http://schemas.openxmlformats.org/officeDocument/2006/relationships/slide" Target="slides/slide3138.xml"/><Relationship Id="rId3346" Type="http://schemas.openxmlformats.org/officeDocument/2006/relationships/slide" Target="slides/slide3345.xml"/><Relationship Id="rId4744" Type="http://schemas.openxmlformats.org/officeDocument/2006/relationships/slide" Target="slides/slide4743.xml"/><Relationship Id="rId4951" Type="http://schemas.openxmlformats.org/officeDocument/2006/relationships/slide" Target="slides/slide4950.xml"/><Relationship Id="rId267" Type="http://schemas.openxmlformats.org/officeDocument/2006/relationships/slide" Target="slides/slide266.xml"/><Relationship Id="rId474" Type="http://schemas.openxmlformats.org/officeDocument/2006/relationships/slide" Target="slides/slide473.xml"/><Relationship Id="rId2155" Type="http://schemas.openxmlformats.org/officeDocument/2006/relationships/slide" Target="slides/slide2154.xml"/><Relationship Id="rId3553" Type="http://schemas.openxmlformats.org/officeDocument/2006/relationships/slide" Target="slides/slide3552.xml"/><Relationship Id="rId3760" Type="http://schemas.openxmlformats.org/officeDocument/2006/relationships/slide" Target="slides/slide3759.xml"/><Relationship Id="rId4604" Type="http://schemas.openxmlformats.org/officeDocument/2006/relationships/slide" Target="slides/slide4603.xml"/><Relationship Id="rId4811" Type="http://schemas.openxmlformats.org/officeDocument/2006/relationships/slide" Target="slides/slide4810.xml"/><Relationship Id="rId127" Type="http://schemas.openxmlformats.org/officeDocument/2006/relationships/slide" Target="slides/slide126.xml"/><Relationship Id="rId681" Type="http://schemas.openxmlformats.org/officeDocument/2006/relationships/slide" Target="slides/slide680.xml"/><Relationship Id="rId2362" Type="http://schemas.openxmlformats.org/officeDocument/2006/relationships/slide" Target="slides/slide2361.xml"/><Relationship Id="rId3206" Type="http://schemas.openxmlformats.org/officeDocument/2006/relationships/slide" Target="slides/slide3205.xml"/><Relationship Id="rId3413" Type="http://schemas.openxmlformats.org/officeDocument/2006/relationships/slide" Target="slides/slide3412.xml"/><Relationship Id="rId3620" Type="http://schemas.openxmlformats.org/officeDocument/2006/relationships/slide" Target="slides/slide3619.xml"/><Relationship Id="rId334" Type="http://schemas.openxmlformats.org/officeDocument/2006/relationships/slide" Target="slides/slide333.xml"/><Relationship Id="rId541" Type="http://schemas.openxmlformats.org/officeDocument/2006/relationships/slide" Target="slides/slide540.xml"/><Relationship Id="rId1171" Type="http://schemas.openxmlformats.org/officeDocument/2006/relationships/slide" Target="slides/slide1170.xml"/><Relationship Id="rId2015" Type="http://schemas.openxmlformats.org/officeDocument/2006/relationships/slide" Target="slides/slide2014.xml"/><Relationship Id="rId2222" Type="http://schemas.openxmlformats.org/officeDocument/2006/relationships/slide" Target="slides/slide2221.xml"/><Relationship Id="rId5378" Type="http://schemas.openxmlformats.org/officeDocument/2006/relationships/slide" Target="slides/slide5377.xml"/><Relationship Id="rId5585" Type="http://schemas.openxmlformats.org/officeDocument/2006/relationships/slide" Target="slides/slide5584.xml"/><Relationship Id="rId5792" Type="http://schemas.openxmlformats.org/officeDocument/2006/relationships/slide" Target="slides/slide5791.xml"/><Relationship Id="rId401" Type="http://schemas.openxmlformats.org/officeDocument/2006/relationships/slide" Target="slides/slide400.xml"/><Relationship Id="rId1031" Type="http://schemas.openxmlformats.org/officeDocument/2006/relationships/slide" Target="slides/slide1030.xml"/><Relationship Id="rId1988" Type="http://schemas.openxmlformats.org/officeDocument/2006/relationships/slide" Target="slides/slide1987.xml"/><Relationship Id="rId4187" Type="http://schemas.openxmlformats.org/officeDocument/2006/relationships/slide" Target="slides/slide4186.xml"/><Relationship Id="rId4394" Type="http://schemas.openxmlformats.org/officeDocument/2006/relationships/slide" Target="slides/slide4393.xml"/><Relationship Id="rId5238" Type="http://schemas.openxmlformats.org/officeDocument/2006/relationships/slide" Target="slides/slide5237.xml"/><Relationship Id="rId5445" Type="http://schemas.openxmlformats.org/officeDocument/2006/relationships/slide" Target="slides/slide5444.xml"/><Relationship Id="rId5652" Type="http://schemas.openxmlformats.org/officeDocument/2006/relationships/slide" Target="slides/slide5651.xml"/><Relationship Id="rId4047" Type="http://schemas.openxmlformats.org/officeDocument/2006/relationships/slide" Target="slides/slide4046.xml"/><Relationship Id="rId4254" Type="http://schemas.openxmlformats.org/officeDocument/2006/relationships/slide" Target="slides/slide4253.xml"/><Relationship Id="rId4461" Type="http://schemas.openxmlformats.org/officeDocument/2006/relationships/slide" Target="slides/slide4460.xml"/><Relationship Id="rId5305" Type="http://schemas.openxmlformats.org/officeDocument/2006/relationships/slide" Target="slides/slide5304.xml"/><Relationship Id="rId5512" Type="http://schemas.openxmlformats.org/officeDocument/2006/relationships/slide" Target="slides/slide5511.xml"/><Relationship Id="rId1848" Type="http://schemas.openxmlformats.org/officeDocument/2006/relationships/slide" Target="slides/slide1847.xml"/><Relationship Id="rId3063" Type="http://schemas.openxmlformats.org/officeDocument/2006/relationships/slide" Target="slides/slide3062.xml"/><Relationship Id="rId3270" Type="http://schemas.openxmlformats.org/officeDocument/2006/relationships/slide" Target="slides/slide3269.xml"/><Relationship Id="rId4114" Type="http://schemas.openxmlformats.org/officeDocument/2006/relationships/slide" Target="slides/slide4113.xml"/><Relationship Id="rId4321" Type="http://schemas.openxmlformats.org/officeDocument/2006/relationships/slide" Target="slides/slide4320.xml"/><Relationship Id="rId191" Type="http://schemas.openxmlformats.org/officeDocument/2006/relationships/slide" Target="slides/slide190.xml"/><Relationship Id="rId1708" Type="http://schemas.openxmlformats.org/officeDocument/2006/relationships/slide" Target="slides/slide1707.xml"/><Relationship Id="rId1915" Type="http://schemas.openxmlformats.org/officeDocument/2006/relationships/slide" Target="slides/slide1914.xml"/><Relationship Id="rId3130" Type="http://schemas.openxmlformats.org/officeDocument/2006/relationships/slide" Target="slides/slide3129.xml"/><Relationship Id="rId5095" Type="http://schemas.openxmlformats.org/officeDocument/2006/relationships/slide" Target="slides/slide5094.xml"/><Relationship Id="rId2689" Type="http://schemas.openxmlformats.org/officeDocument/2006/relationships/slide" Target="slides/slide2688.xml"/><Relationship Id="rId2896" Type="http://schemas.openxmlformats.org/officeDocument/2006/relationships/slide" Target="slides/slide2895.xml"/><Relationship Id="rId3947" Type="http://schemas.openxmlformats.org/officeDocument/2006/relationships/slide" Target="slides/slide3946.xml"/><Relationship Id="rId868" Type="http://schemas.openxmlformats.org/officeDocument/2006/relationships/slide" Target="slides/slide867.xml"/><Relationship Id="rId1498" Type="http://schemas.openxmlformats.org/officeDocument/2006/relationships/slide" Target="slides/slide1497.xml"/><Relationship Id="rId2549" Type="http://schemas.openxmlformats.org/officeDocument/2006/relationships/slide" Target="slides/slide2548.xml"/><Relationship Id="rId2756" Type="http://schemas.openxmlformats.org/officeDocument/2006/relationships/slide" Target="slides/slide2755.xml"/><Relationship Id="rId2963" Type="http://schemas.openxmlformats.org/officeDocument/2006/relationships/slide" Target="slides/slide2962.xml"/><Relationship Id="rId3807" Type="http://schemas.openxmlformats.org/officeDocument/2006/relationships/slide" Target="slides/slide3806.xml"/><Relationship Id="rId5162" Type="http://schemas.openxmlformats.org/officeDocument/2006/relationships/slide" Target="slides/slide5161.xml"/><Relationship Id="rId728" Type="http://schemas.openxmlformats.org/officeDocument/2006/relationships/slide" Target="slides/slide727.xml"/><Relationship Id="rId935" Type="http://schemas.openxmlformats.org/officeDocument/2006/relationships/slide" Target="slides/slide934.xml"/><Relationship Id="rId1358" Type="http://schemas.openxmlformats.org/officeDocument/2006/relationships/slide" Target="slides/slide1357.xml"/><Relationship Id="rId1565" Type="http://schemas.openxmlformats.org/officeDocument/2006/relationships/slide" Target="slides/slide1564.xml"/><Relationship Id="rId1772" Type="http://schemas.openxmlformats.org/officeDocument/2006/relationships/slide" Target="slides/slide1771.xml"/><Relationship Id="rId2409" Type="http://schemas.openxmlformats.org/officeDocument/2006/relationships/slide" Target="slides/slide2408.xml"/><Relationship Id="rId2616" Type="http://schemas.openxmlformats.org/officeDocument/2006/relationships/slide" Target="slides/slide2615.xml"/><Relationship Id="rId5022" Type="http://schemas.openxmlformats.org/officeDocument/2006/relationships/slide" Target="slides/slide5021.xml"/><Relationship Id="rId64" Type="http://schemas.openxmlformats.org/officeDocument/2006/relationships/slide" Target="slides/slide63.xml"/><Relationship Id="rId1218" Type="http://schemas.openxmlformats.org/officeDocument/2006/relationships/slide" Target="slides/slide1217.xml"/><Relationship Id="rId1425" Type="http://schemas.openxmlformats.org/officeDocument/2006/relationships/slide" Target="slides/slide1424.xml"/><Relationship Id="rId2823" Type="http://schemas.openxmlformats.org/officeDocument/2006/relationships/slide" Target="slides/slide2822.xml"/><Relationship Id="rId1632" Type="http://schemas.openxmlformats.org/officeDocument/2006/relationships/slide" Target="slides/slide1631.xml"/><Relationship Id="rId4788" Type="http://schemas.openxmlformats.org/officeDocument/2006/relationships/slide" Target="slides/slide4787.xml"/><Relationship Id="rId4995" Type="http://schemas.openxmlformats.org/officeDocument/2006/relationships/slide" Target="slides/slide4994.xml"/><Relationship Id="rId5839" Type="http://schemas.openxmlformats.org/officeDocument/2006/relationships/slide" Target="slides/slide5838.xml"/><Relationship Id="rId2199" Type="http://schemas.openxmlformats.org/officeDocument/2006/relationships/slide" Target="slides/slide2198.xml"/><Relationship Id="rId3597" Type="http://schemas.openxmlformats.org/officeDocument/2006/relationships/slide" Target="slides/slide3596.xml"/><Relationship Id="rId4648" Type="http://schemas.openxmlformats.org/officeDocument/2006/relationships/slide" Target="slides/slide4647.xml"/><Relationship Id="rId4855" Type="http://schemas.openxmlformats.org/officeDocument/2006/relationships/slide" Target="slides/slide4854.xml"/><Relationship Id="rId3457" Type="http://schemas.openxmlformats.org/officeDocument/2006/relationships/slide" Target="slides/slide3456.xml"/><Relationship Id="rId3664" Type="http://schemas.openxmlformats.org/officeDocument/2006/relationships/slide" Target="slides/slide3663.xml"/><Relationship Id="rId3871" Type="http://schemas.openxmlformats.org/officeDocument/2006/relationships/slide" Target="slides/slide3870.xml"/><Relationship Id="rId4508" Type="http://schemas.openxmlformats.org/officeDocument/2006/relationships/slide" Target="slides/slide4507.xml"/><Relationship Id="rId4715" Type="http://schemas.openxmlformats.org/officeDocument/2006/relationships/slide" Target="slides/slide4714.xml"/><Relationship Id="rId4922" Type="http://schemas.openxmlformats.org/officeDocument/2006/relationships/slide" Target="slides/slide4921.xml"/><Relationship Id="rId378" Type="http://schemas.openxmlformats.org/officeDocument/2006/relationships/slide" Target="slides/slide377.xml"/><Relationship Id="rId585" Type="http://schemas.openxmlformats.org/officeDocument/2006/relationships/slide" Target="slides/slide584.xml"/><Relationship Id="rId792" Type="http://schemas.openxmlformats.org/officeDocument/2006/relationships/slide" Target="slides/slide791.xml"/><Relationship Id="rId2059" Type="http://schemas.openxmlformats.org/officeDocument/2006/relationships/slide" Target="slides/slide2058.xml"/><Relationship Id="rId2266" Type="http://schemas.openxmlformats.org/officeDocument/2006/relationships/slide" Target="slides/slide2265.xml"/><Relationship Id="rId2473" Type="http://schemas.openxmlformats.org/officeDocument/2006/relationships/slide" Target="slides/slide2472.xml"/><Relationship Id="rId2680" Type="http://schemas.openxmlformats.org/officeDocument/2006/relationships/slide" Target="slides/slide2679.xml"/><Relationship Id="rId3317" Type="http://schemas.openxmlformats.org/officeDocument/2006/relationships/slide" Target="slides/slide3316.xml"/><Relationship Id="rId3524" Type="http://schemas.openxmlformats.org/officeDocument/2006/relationships/slide" Target="slides/slide3523.xml"/><Relationship Id="rId3731" Type="http://schemas.openxmlformats.org/officeDocument/2006/relationships/slide" Target="slides/slide3730.xml"/><Relationship Id="rId238" Type="http://schemas.openxmlformats.org/officeDocument/2006/relationships/slide" Target="slides/slide237.xml"/><Relationship Id="rId445" Type="http://schemas.openxmlformats.org/officeDocument/2006/relationships/slide" Target="slides/slide444.xml"/><Relationship Id="rId652" Type="http://schemas.openxmlformats.org/officeDocument/2006/relationships/slide" Target="slides/slide651.xml"/><Relationship Id="rId1075" Type="http://schemas.openxmlformats.org/officeDocument/2006/relationships/slide" Target="slides/slide1074.xml"/><Relationship Id="rId1282" Type="http://schemas.openxmlformats.org/officeDocument/2006/relationships/slide" Target="slides/slide1281.xml"/><Relationship Id="rId2126" Type="http://schemas.openxmlformats.org/officeDocument/2006/relationships/slide" Target="slides/slide2125.xml"/><Relationship Id="rId2333" Type="http://schemas.openxmlformats.org/officeDocument/2006/relationships/slide" Target="slides/slide2332.xml"/><Relationship Id="rId2540" Type="http://schemas.openxmlformats.org/officeDocument/2006/relationships/slide" Target="slides/slide2539.xml"/><Relationship Id="rId5489" Type="http://schemas.openxmlformats.org/officeDocument/2006/relationships/slide" Target="slides/slide5488.xml"/><Relationship Id="rId5696" Type="http://schemas.openxmlformats.org/officeDocument/2006/relationships/slide" Target="slides/slide5695.xml"/><Relationship Id="rId305" Type="http://schemas.openxmlformats.org/officeDocument/2006/relationships/slide" Target="slides/slide304.xml"/><Relationship Id="rId512" Type="http://schemas.openxmlformats.org/officeDocument/2006/relationships/slide" Target="slides/slide511.xml"/><Relationship Id="rId1142" Type="http://schemas.openxmlformats.org/officeDocument/2006/relationships/slide" Target="slides/slide1141.xml"/><Relationship Id="rId2400" Type="http://schemas.openxmlformats.org/officeDocument/2006/relationships/slide" Target="slides/slide2399.xml"/><Relationship Id="rId4298" Type="http://schemas.openxmlformats.org/officeDocument/2006/relationships/slide" Target="slides/slide4297.xml"/><Relationship Id="rId5349" Type="http://schemas.openxmlformats.org/officeDocument/2006/relationships/slide" Target="slides/slide5348.xml"/><Relationship Id="rId5556" Type="http://schemas.openxmlformats.org/officeDocument/2006/relationships/slide" Target="slides/slide5555.xml"/><Relationship Id="rId1002" Type="http://schemas.openxmlformats.org/officeDocument/2006/relationships/slide" Target="slides/slide1001.xml"/><Relationship Id="rId4158" Type="http://schemas.openxmlformats.org/officeDocument/2006/relationships/slide" Target="slides/slide4157.xml"/><Relationship Id="rId4365" Type="http://schemas.openxmlformats.org/officeDocument/2006/relationships/slide" Target="slides/slide4364.xml"/><Relationship Id="rId5209" Type="http://schemas.openxmlformats.org/officeDocument/2006/relationships/slide" Target="slides/slide5208.xml"/><Relationship Id="rId5763" Type="http://schemas.openxmlformats.org/officeDocument/2006/relationships/slide" Target="slides/slide5762.xml"/><Relationship Id="rId1959" Type="http://schemas.openxmlformats.org/officeDocument/2006/relationships/slide" Target="slides/slide1958.xml"/><Relationship Id="rId3174" Type="http://schemas.openxmlformats.org/officeDocument/2006/relationships/slide" Target="slides/slide3173.xml"/><Relationship Id="rId4018" Type="http://schemas.openxmlformats.org/officeDocument/2006/relationships/slide" Target="slides/slide4017.xml"/><Relationship Id="rId4572" Type="http://schemas.openxmlformats.org/officeDocument/2006/relationships/slide" Target="slides/slide4571.xml"/><Relationship Id="rId5416" Type="http://schemas.openxmlformats.org/officeDocument/2006/relationships/slide" Target="slides/slide5415.xml"/><Relationship Id="rId5623" Type="http://schemas.openxmlformats.org/officeDocument/2006/relationships/slide" Target="slides/slide5622.xml"/><Relationship Id="rId5830" Type="http://schemas.openxmlformats.org/officeDocument/2006/relationships/slide" Target="slides/slide5829.xml"/><Relationship Id="rId1819" Type="http://schemas.openxmlformats.org/officeDocument/2006/relationships/slide" Target="slides/slide1818.xml"/><Relationship Id="rId3381" Type="http://schemas.openxmlformats.org/officeDocument/2006/relationships/slide" Target="slides/slide3380.xml"/><Relationship Id="rId4225" Type="http://schemas.openxmlformats.org/officeDocument/2006/relationships/slide" Target="slides/slide4224.xml"/><Relationship Id="rId4432" Type="http://schemas.openxmlformats.org/officeDocument/2006/relationships/slide" Target="slides/slide4431.xml"/><Relationship Id="rId2190" Type="http://schemas.openxmlformats.org/officeDocument/2006/relationships/slide" Target="slides/slide2189.xml"/><Relationship Id="rId3034" Type="http://schemas.openxmlformats.org/officeDocument/2006/relationships/slide" Target="slides/slide3033.xml"/><Relationship Id="rId3241" Type="http://schemas.openxmlformats.org/officeDocument/2006/relationships/slide" Target="slides/slide3240.xml"/><Relationship Id="rId162" Type="http://schemas.openxmlformats.org/officeDocument/2006/relationships/slide" Target="slides/slide161.xml"/><Relationship Id="rId2050" Type="http://schemas.openxmlformats.org/officeDocument/2006/relationships/slide" Target="slides/slide2049.xml"/><Relationship Id="rId3101" Type="http://schemas.openxmlformats.org/officeDocument/2006/relationships/slide" Target="slides/slide3100.xml"/><Relationship Id="rId979" Type="http://schemas.openxmlformats.org/officeDocument/2006/relationships/slide" Target="slides/slide978.xml"/><Relationship Id="rId5066" Type="http://schemas.openxmlformats.org/officeDocument/2006/relationships/slide" Target="slides/slide5065.xml"/><Relationship Id="rId5273" Type="http://schemas.openxmlformats.org/officeDocument/2006/relationships/slide" Target="slides/slide5272.xml"/><Relationship Id="rId5480" Type="http://schemas.openxmlformats.org/officeDocument/2006/relationships/slide" Target="slides/slide5479.xml"/><Relationship Id="rId839" Type="http://schemas.openxmlformats.org/officeDocument/2006/relationships/slide" Target="slides/slide838.xml"/><Relationship Id="rId1469" Type="http://schemas.openxmlformats.org/officeDocument/2006/relationships/slide" Target="slides/slide1468.xml"/><Relationship Id="rId2867" Type="http://schemas.openxmlformats.org/officeDocument/2006/relationships/slide" Target="slides/slide2866.xml"/><Relationship Id="rId3918" Type="http://schemas.openxmlformats.org/officeDocument/2006/relationships/slide" Target="slides/slide3917.xml"/><Relationship Id="rId4082" Type="http://schemas.openxmlformats.org/officeDocument/2006/relationships/slide" Target="slides/slide4081.xml"/><Relationship Id="rId5133" Type="http://schemas.openxmlformats.org/officeDocument/2006/relationships/slide" Target="slides/slide5132.xml"/><Relationship Id="rId5340" Type="http://schemas.openxmlformats.org/officeDocument/2006/relationships/slide" Target="slides/slide5339.xml"/><Relationship Id="rId1676" Type="http://schemas.openxmlformats.org/officeDocument/2006/relationships/slide" Target="slides/slide1675.xml"/><Relationship Id="rId1883" Type="http://schemas.openxmlformats.org/officeDocument/2006/relationships/slide" Target="slides/slide1882.xml"/><Relationship Id="rId2727" Type="http://schemas.openxmlformats.org/officeDocument/2006/relationships/slide" Target="slides/slide2726.xml"/><Relationship Id="rId2934" Type="http://schemas.openxmlformats.org/officeDocument/2006/relationships/slide" Target="slides/slide2933.xml"/><Relationship Id="rId906" Type="http://schemas.openxmlformats.org/officeDocument/2006/relationships/slide" Target="slides/slide905.xml"/><Relationship Id="rId1329" Type="http://schemas.openxmlformats.org/officeDocument/2006/relationships/slide" Target="slides/slide1328.xml"/><Relationship Id="rId1536" Type="http://schemas.openxmlformats.org/officeDocument/2006/relationships/slide" Target="slides/slide1535.xml"/><Relationship Id="rId1743" Type="http://schemas.openxmlformats.org/officeDocument/2006/relationships/slide" Target="slides/slide1742.xml"/><Relationship Id="rId1950" Type="http://schemas.openxmlformats.org/officeDocument/2006/relationships/slide" Target="slides/slide1949.xml"/><Relationship Id="rId4899" Type="http://schemas.openxmlformats.org/officeDocument/2006/relationships/slide" Target="slides/slide4898.xml"/><Relationship Id="rId5200" Type="http://schemas.openxmlformats.org/officeDocument/2006/relationships/slide" Target="slides/slide5199.xml"/><Relationship Id="rId35" Type="http://schemas.openxmlformats.org/officeDocument/2006/relationships/slide" Target="slides/slide34.xml"/><Relationship Id="rId1603" Type="http://schemas.openxmlformats.org/officeDocument/2006/relationships/slide" Target="slides/slide1602.xml"/><Relationship Id="rId1810" Type="http://schemas.openxmlformats.org/officeDocument/2006/relationships/slide" Target="slides/slide1809.xml"/><Relationship Id="rId4759" Type="http://schemas.openxmlformats.org/officeDocument/2006/relationships/slide" Target="slides/slide4758.xml"/><Relationship Id="rId4966" Type="http://schemas.openxmlformats.org/officeDocument/2006/relationships/slide" Target="slides/slide4965.xml"/><Relationship Id="rId3568" Type="http://schemas.openxmlformats.org/officeDocument/2006/relationships/slide" Target="slides/slide3567.xml"/><Relationship Id="rId3775" Type="http://schemas.openxmlformats.org/officeDocument/2006/relationships/slide" Target="slides/slide3774.xml"/><Relationship Id="rId3982" Type="http://schemas.openxmlformats.org/officeDocument/2006/relationships/slide" Target="slides/slide3981.xml"/><Relationship Id="rId4619" Type="http://schemas.openxmlformats.org/officeDocument/2006/relationships/slide" Target="slides/slide4618.xml"/><Relationship Id="rId4826" Type="http://schemas.openxmlformats.org/officeDocument/2006/relationships/slide" Target="slides/slide4825.xml"/><Relationship Id="rId489" Type="http://schemas.openxmlformats.org/officeDocument/2006/relationships/slide" Target="slides/slide488.xml"/><Relationship Id="rId696" Type="http://schemas.openxmlformats.org/officeDocument/2006/relationships/slide" Target="slides/slide695.xml"/><Relationship Id="rId2377" Type="http://schemas.openxmlformats.org/officeDocument/2006/relationships/slide" Target="slides/slide2376.xml"/><Relationship Id="rId2584" Type="http://schemas.openxmlformats.org/officeDocument/2006/relationships/slide" Target="slides/slide2583.xml"/><Relationship Id="rId2791" Type="http://schemas.openxmlformats.org/officeDocument/2006/relationships/slide" Target="slides/slide2790.xml"/><Relationship Id="rId3428" Type="http://schemas.openxmlformats.org/officeDocument/2006/relationships/slide" Target="slides/slide3427.xml"/><Relationship Id="rId3635" Type="http://schemas.openxmlformats.org/officeDocument/2006/relationships/slide" Target="slides/slide3634.xml"/><Relationship Id="rId349" Type="http://schemas.openxmlformats.org/officeDocument/2006/relationships/slide" Target="slides/slide348.xml"/><Relationship Id="rId556" Type="http://schemas.openxmlformats.org/officeDocument/2006/relationships/slide" Target="slides/slide555.xml"/><Relationship Id="rId763" Type="http://schemas.openxmlformats.org/officeDocument/2006/relationships/slide" Target="slides/slide762.xml"/><Relationship Id="rId1186" Type="http://schemas.openxmlformats.org/officeDocument/2006/relationships/slide" Target="slides/slide1185.xml"/><Relationship Id="rId1393" Type="http://schemas.openxmlformats.org/officeDocument/2006/relationships/slide" Target="slides/slide1392.xml"/><Relationship Id="rId2237" Type="http://schemas.openxmlformats.org/officeDocument/2006/relationships/slide" Target="slides/slide2236.xml"/><Relationship Id="rId2444" Type="http://schemas.openxmlformats.org/officeDocument/2006/relationships/slide" Target="slides/slide2443.xml"/><Relationship Id="rId3842" Type="http://schemas.openxmlformats.org/officeDocument/2006/relationships/slide" Target="slides/slide3841.xml"/><Relationship Id="rId209" Type="http://schemas.openxmlformats.org/officeDocument/2006/relationships/slide" Target="slides/slide208.xml"/><Relationship Id="rId416" Type="http://schemas.openxmlformats.org/officeDocument/2006/relationships/slide" Target="slides/slide415.xml"/><Relationship Id="rId970" Type="http://schemas.openxmlformats.org/officeDocument/2006/relationships/slide" Target="slides/slide969.xml"/><Relationship Id="rId1046" Type="http://schemas.openxmlformats.org/officeDocument/2006/relationships/slide" Target="slides/slide1045.xml"/><Relationship Id="rId1253" Type="http://schemas.openxmlformats.org/officeDocument/2006/relationships/slide" Target="slides/slide1252.xml"/><Relationship Id="rId2651" Type="http://schemas.openxmlformats.org/officeDocument/2006/relationships/slide" Target="slides/slide2650.xml"/><Relationship Id="rId3702" Type="http://schemas.openxmlformats.org/officeDocument/2006/relationships/slide" Target="slides/slide3701.xml"/><Relationship Id="rId623" Type="http://schemas.openxmlformats.org/officeDocument/2006/relationships/slide" Target="slides/slide622.xml"/><Relationship Id="rId830" Type="http://schemas.openxmlformats.org/officeDocument/2006/relationships/slide" Target="slides/slide829.xml"/><Relationship Id="rId1460" Type="http://schemas.openxmlformats.org/officeDocument/2006/relationships/slide" Target="slides/slide1459.xml"/><Relationship Id="rId2304" Type="http://schemas.openxmlformats.org/officeDocument/2006/relationships/slide" Target="slides/slide2303.xml"/><Relationship Id="rId2511" Type="http://schemas.openxmlformats.org/officeDocument/2006/relationships/slide" Target="slides/slide2510.xml"/><Relationship Id="rId5667" Type="http://schemas.openxmlformats.org/officeDocument/2006/relationships/slide" Target="slides/slide5666.xml"/><Relationship Id="rId5874" Type="http://schemas.openxmlformats.org/officeDocument/2006/relationships/theme" Target="theme/theme1.xml"/><Relationship Id="rId1113" Type="http://schemas.openxmlformats.org/officeDocument/2006/relationships/slide" Target="slides/slide1112.xml"/><Relationship Id="rId1320" Type="http://schemas.openxmlformats.org/officeDocument/2006/relationships/slide" Target="slides/slide1319.xml"/><Relationship Id="rId4269" Type="http://schemas.openxmlformats.org/officeDocument/2006/relationships/slide" Target="slides/slide4268.xml"/><Relationship Id="rId4476" Type="http://schemas.openxmlformats.org/officeDocument/2006/relationships/slide" Target="slides/slide4475.xml"/><Relationship Id="rId4683" Type="http://schemas.openxmlformats.org/officeDocument/2006/relationships/slide" Target="slides/slide4682.xml"/><Relationship Id="rId4890" Type="http://schemas.openxmlformats.org/officeDocument/2006/relationships/slide" Target="slides/slide4889.xml"/><Relationship Id="rId5527" Type="http://schemas.openxmlformats.org/officeDocument/2006/relationships/slide" Target="slides/slide5526.xml"/><Relationship Id="rId5734" Type="http://schemas.openxmlformats.org/officeDocument/2006/relationships/slide" Target="slides/slide5733.xml"/><Relationship Id="rId3078" Type="http://schemas.openxmlformats.org/officeDocument/2006/relationships/slide" Target="slides/slide3077.xml"/><Relationship Id="rId3285" Type="http://schemas.openxmlformats.org/officeDocument/2006/relationships/slide" Target="slides/slide3284.xml"/><Relationship Id="rId3492" Type="http://schemas.openxmlformats.org/officeDocument/2006/relationships/slide" Target="slides/slide3491.xml"/><Relationship Id="rId4129" Type="http://schemas.openxmlformats.org/officeDocument/2006/relationships/slide" Target="slides/slide4128.xml"/><Relationship Id="rId4336" Type="http://schemas.openxmlformats.org/officeDocument/2006/relationships/slide" Target="slides/slide4335.xml"/><Relationship Id="rId4543" Type="http://schemas.openxmlformats.org/officeDocument/2006/relationships/slide" Target="slides/slide4542.xml"/><Relationship Id="rId4750" Type="http://schemas.openxmlformats.org/officeDocument/2006/relationships/slide" Target="slides/slide4749.xml"/><Relationship Id="rId5801" Type="http://schemas.openxmlformats.org/officeDocument/2006/relationships/slide" Target="slides/slide5800.xml"/><Relationship Id="rId2094" Type="http://schemas.openxmlformats.org/officeDocument/2006/relationships/slide" Target="slides/slide2093.xml"/><Relationship Id="rId3145" Type="http://schemas.openxmlformats.org/officeDocument/2006/relationships/slide" Target="slides/slide3144.xml"/><Relationship Id="rId3352" Type="http://schemas.openxmlformats.org/officeDocument/2006/relationships/slide" Target="slides/slide3351.xml"/><Relationship Id="rId4403" Type="http://schemas.openxmlformats.org/officeDocument/2006/relationships/slide" Target="slides/slide4402.xml"/><Relationship Id="rId4610" Type="http://schemas.openxmlformats.org/officeDocument/2006/relationships/slide" Target="slides/slide4609.xml"/><Relationship Id="rId273" Type="http://schemas.openxmlformats.org/officeDocument/2006/relationships/slide" Target="slides/slide272.xml"/><Relationship Id="rId480" Type="http://schemas.openxmlformats.org/officeDocument/2006/relationships/slide" Target="slides/slide479.xml"/><Relationship Id="rId2161" Type="http://schemas.openxmlformats.org/officeDocument/2006/relationships/slide" Target="slides/slide2160.xml"/><Relationship Id="rId3005" Type="http://schemas.openxmlformats.org/officeDocument/2006/relationships/slide" Target="slides/slide3004.xml"/><Relationship Id="rId3212" Type="http://schemas.openxmlformats.org/officeDocument/2006/relationships/slide" Target="slides/slide3211.xml"/><Relationship Id="rId133" Type="http://schemas.openxmlformats.org/officeDocument/2006/relationships/slide" Target="slides/slide132.xml"/><Relationship Id="rId340" Type="http://schemas.openxmlformats.org/officeDocument/2006/relationships/slide" Target="slides/slide339.xml"/><Relationship Id="rId2021" Type="http://schemas.openxmlformats.org/officeDocument/2006/relationships/slide" Target="slides/slide2020.xml"/><Relationship Id="rId5177" Type="http://schemas.openxmlformats.org/officeDocument/2006/relationships/slide" Target="slides/slide5176.xml"/><Relationship Id="rId5384" Type="http://schemas.openxmlformats.org/officeDocument/2006/relationships/slide" Target="slides/slide5383.xml"/><Relationship Id="rId200" Type="http://schemas.openxmlformats.org/officeDocument/2006/relationships/slide" Target="slides/slide199.xml"/><Relationship Id="rId2978" Type="http://schemas.openxmlformats.org/officeDocument/2006/relationships/slide" Target="slides/slide2977.xml"/><Relationship Id="rId4193" Type="http://schemas.openxmlformats.org/officeDocument/2006/relationships/slide" Target="slides/slide4192.xml"/><Relationship Id="rId5037" Type="http://schemas.openxmlformats.org/officeDocument/2006/relationships/slide" Target="slides/slide5036.xml"/><Relationship Id="rId5591" Type="http://schemas.openxmlformats.org/officeDocument/2006/relationships/slide" Target="slides/slide5590.xml"/><Relationship Id="rId1787" Type="http://schemas.openxmlformats.org/officeDocument/2006/relationships/slide" Target="slides/slide1786.xml"/><Relationship Id="rId1994" Type="http://schemas.openxmlformats.org/officeDocument/2006/relationships/slide" Target="slides/slide1993.xml"/><Relationship Id="rId2838" Type="http://schemas.openxmlformats.org/officeDocument/2006/relationships/slide" Target="slides/slide2837.xml"/><Relationship Id="rId5244" Type="http://schemas.openxmlformats.org/officeDocument/2006/relationships/slide" Target="slides/slide5243.xml"/><Relationship Id="rId5451" Type="http://schemas.openxmlformats.org/officeDocument/2006/relationships/slide" Target="slides/slide5450.xml"/><Relationship Id="rId79" Type="http://schemas.openxmlformats.org/officeDocument/2006/relationships/slide" Target="slides/slide78.xml"/><Relationship Id="rId1647" Type="http://schemas.openxmlformats.org/officeDocument/2006/relationships/slide" Target="slides/slide1646.xml"/><Relationship Id="rId1854" Type="http://schemas.openxmlformats.org/officeDocument/2006/relationships/slide" Target="slides/slide1853.xml"/><Relationship Id="rId2905" Type="http://schemas.openxmlformats.org/officeDocument/2006/relationships/slide" Target="slides/slide2904.xml"/><Relationship Id="rId4053" Type="http://schemas.openxmlformats.org/officeDocument/2006/relationships/slide" Target="slides/slide4052.xml"/><Relationship Id="rId4260" Type="http://schemas.openxmlformats.org/officeDocument/2006/relationships/slide" Target="slides/slide4259.xml"/><Relationship Id="rId5104" Type="http://schemas.openxmlformats.org/officeDocument/2006/relationships/slide" Target="slides/slide5103.xml"/><Relationship Id="rId5311" Type="http://schemas.openxmlformats.org/officeDocument/2006/relationships/slide" Target="slides/slide5310.xml"/><Relationship Id="rId1507" Type="http://schemas.openxmlformats.org/officeDocument/2006/relationships/slide" Target="slides/slide1506.xml"/><Relationship Id="rId1714" Type="http://schemas.openxmlformats.org/officeDocument/2006/relationships/slide" Target="slides/slide1713.xml"/><Relationship Id="rId4120" Type="http://schemas.openxmlformats.org/officeDocument/2006/relationships/slide" Target="slides/slide4119.xml"/><Relationship Id="rId1921" Type="http://schemas.openxmlformats.org/officeDocument/2006/relationships/slide" Target="slides/slide1920.xml"/><Relationship Id="rId3679" Type="http://schemas.openxmlformats.org/officeDocument/2006/relationships/slide" Target="slides/slide3678.xml"/><Relationship Id="rId2488" Type="http://schemas.openxmlformats.org/officeDocument/2006/relationships/slide" Target="slides/slide2487.xml"/><Relationship Id="rId3886" Type="http://schemas.openxmlformats.org/officeDocument/2006/relationships/slide" Target="slides/slide3885.xml"/><Relationship Id="rId4937" Type="http://schemas.openxmlformats.org/officeDocument/2006/relationships/slide" Target="slides/slide4936.xml"/><Relationship Id="rId1297" Type="http://schemas.openxmlformats.org/officeDocument/2006/relationships/slide" Target="slides/slide1296.xml"/><Relationship Id="rId2695" Type="http://schemas.openxmlformats.org/officeDocument/2006/relationships/slide" Target="slides/slide2694.xml"/><Relationship Id="rId3539" Type="http://schemas.openxmlformats.org/officeDocument/2006/relationships/slide" Target="slides/slide3538.xml"/><Relationship Id="rId3746" Type="http://schemas.openxmlformats.org/officeDocument/2006/relationships/slide" Target="slides/slide3745.xml"/><Relationship Id="rId3953" Type="http://schemas.openxmlformats.org/officeDocument/2006/relationships/slide" Target="slides/slide3952.xml"/><Relationship Id="rId667" Type="http://schemas.openxmlformats.org/officeDocument/2006/relationships/slide" Target="slides/slide666.xml"/><Relationship Id="rId874" Type="http://schemas.openxmlformats.org/officeDocument/2006/relationships/slide" Target="slides/slide873.xml"/><Relationship Id="rId2348" Type="http://schemas.openxmlformats.org/officeDocument/2006/relationships/slide" Target="slides/slide2347.xml"/><Relationship Id="rId2555" Type="http://schemas.openxmlformats.org/officeDocument/2006/relationships/slide" Target="slides/slide2554.xml"/><Relationship Id="rId2762" Type="http://schemas.openxmlformats.org/officeDocument/2006/relationships/slide" Target="slides/slide2761.xml"/><Relationship Id="rId3606" Type="http://schemas.openxmlformats.org/officeDocument/2006/relationships/slide" Target="slides/slide3605.xml"/><Relationship Id="rId3813" Type="http://schemas.openxmlformats.org/officeDocument/2006/relationships/slide" Target="slides/slide3812.xml"/><Relationship Id="rId527" Type="http://schemas.openxmlformats.org/officeDocument/2006/relationships/slide" Target="slides/slide526.xml"/><Relationship Id="rId734" Type="http://schemas.openxmlformats.org/officeDocument/2006/relationships/slide" Target="slides/slide733.xml"/><Relationship Id="rId941" Type="http://schemas.openxmlformats.org/officeDocument/2006/relationships/slide" Target="slides/slide940.xml"/><Relationship Id="rId1157" Type="http://schemas.openxmlformats.org/officeDocument/2006/relationships/slide" Target="slides/slide1156.xml"/><Relationship Id="rId1364" Type="http://schemas.openxmlformats.org/officeDocument/2006/relationships/slide" Target="slides/slide1363.xml"/><Relationship Id="rId1571" Type="http://schemas.openxmlformats.org/officeDocument/2006/relationships/slide" Target="slides/slide1570.xml"/><Relationship Id="rId2208" Type="http://schemas.openxmlformats.org/officeDocument/2006/relationships/slide" Target="slides/slide2207.xml"/><Relationship Id="rId2415" Type="http://schemas.openxmlformats.org/officeDocument/2006/relationships/slide" Target="slides/slide2414.xml"/><Relationship Id="rId2622" Type="http://schemas.openxmlformats.org/officeDocument/2006/relationships/slide" Target="slides/slide2621.xml"/><Relationship Id="rId5778" Type="http://schemas.openxmlformats.org/officeDocument/2006/relationships/slide" Target="slides/slide5777.xml"/><Relationship Id="rId70" Type="http://schemas.openxmlformats.org/officeDocument/2006/relationships/slide" Target="slides/slide69.xml"/><Relationship Id="rId801" Type="http://schemas.openxmlformats.org/officeDocument/2006/relationships/slide" Target="slides/slide800.xml"/><Relationship Id="rId1017" Type="http://schemas.openxmlformats.org/officeDocument/2006/relationships/slide" Target="slides/slide1016.xml"/><Relationship Id="rId1224" Type="http://schemas.openxmlformats.org/officeDocument/2006/relationships/slide" Target="slides/slide1223.xml"/><Relationship Id="rId1431" Type="http://schemas.openxmlformats.org/officeDocument/2006/relationships/slide" Target="slides/slide1430.xml"/><Relationship Id="rId4587" Type="http://schemas.openxmlformats.org/officeDocument/2006/relationships/slide" Target="slides/slide4586.xml"/><Relationship Id="rId4794" Type="http://schemas.openxmlformats.org/officeDocument/2006/relationships/slide" Target="slides/slide4793.xml"/><Relationship Id="rId5638" Type="http://schemas.openxmlformats.org/officeDocument/2006/relationships/slide" Target="slides/slide5637.xml"/><Relationship Id="rId5845" Type="http://schemas.openxmlformats.org/officeDocument/2006/relationships/slide" Target="slides/slide5844.xml"/><Relationship Id="rId3189" Type="http://schemas.openxmlformats.org/officeDocument/2006/relationships/slide" Target="slides/slide3188.xml"/><Relationship Id="rId3396" Type="http://schemas.openxmlformats.org/officeDocument/2006/relationships/slide" Target="slides/slide3395.xml"/><Relationship Id="rId4447" Type="http://schemas.openxmlformats.org/officeDocument/2006/relationships/slide" Target="slides/slide4446.xml"/><Relationship Id="rId4654" Type="http://schemas.openxmlformats.org/officeDocument/2006/relationships/slide" Target="slides/slide4653.xml"/><Relationship Id="rId3049" Type="http://schemas.openxmlformats.org/officeDocument/2006/relationships/slide" Target="slides/slide3048.xml"/><Relationship Id="rId3256" Type="http://schemas.openxmlformats.org/officeDocument/2006/relationships/slide" Target="slides/slide3255.xml"/><Relationship Id="rId3463" Type="http://schemas.openxmlformats.org/officeDocument/2006/relationships/slide" Target="slides/slide3462.xml"/><Relationship Id="rId4307" Type="http://schemas.openxmlformats.org/officeDocument/2006/relationships/slide" Target="slides/slide4306.xml"/><Relationship Id="rId4861" Type="http://schemas.openxmlformats.org/officeDocument/2006/relationships/slide" Target="slides/slide4860.xml"/><Relationship Id="rId5705" Type="http://schemas.openxmlformats.org/officeDocument/2006/relationships/slide" Target="slides/slide5704.xml"/><Relationship Id="rId177" Type="http://schemas.openxmlformats.org/officeDocument/2006/relationships/slide" Target="slides/slide176.xml"/><Relationship Id="rId384" Type="http://schemas.openxmlformats.org/officeDocument/2006/relationships/slide" Target="slides/slide383.xml"/><Relationship Id="rId591" Type="http://schemas.openxmlformats.org/officeDocument/2006/relationships/slide" Target="slides/slide590.xml"/><Relationship Id="rId2065" Type="http://schemas.openxmlformats.org/officeDocument/2006/relationships/slide" Target="slides/slide2064.xml"/><Relationship Id="rId2272" Type="http://schemas.openxmlformats.org/officeDocument/2006/relationships/slide" Target="slides/slide2271.xml"/><Relationship Id="rId3116" Type="http://schemas.openxmlformats.org/officeDocument/2006/relationships/slide" Target="slides/slide3115.xml"/><Relationship Id="rId3670" Type="http://schemas.openxmlformats.org/officeDocument/2006/relationships/slide" Target="slides/slide3669.xml"/><Relationship Id="rId4514" Type="http://schemas.openxmlformats.org/officeDocument/2006/relationships/slide" Target="slides/slide4513.xml"/><Relationship Id="rId4721" Type="http://schemas.openxmlformats.org/officeDocument/2006/relationships/slide" Target="slides/slide4720.xml"/><Relationship Id="rId244" Type="http://schemas.openxmlformats.org/officeDocument/2006/relationships/slide" Target="slides/slide243.xml"/><Relationship Id="rId1081" Type="http://schemas.openxmlformats.org/officeDocument/2006/relationships/slide" Target="slides/slide1080.xml"/><Relationship Id="rId3323" Type="http://schemas.openxmlformats.org/officeDocument/2006/relationships/slide" Target="slides/slide3322.xml"/><Relationship Id="rId3530" Type="http://schemas.openxmlformats.org/officeDocument/2006/relationships/slide" Target="slides/slide3529.xml"/><Relationship Id="rId451" Type="http://schemas.openxmlformats.org/officeDocument/2006/relationships/slide" Target="slides/slide450.xml"/><Relationship Id="rId2132" Type="http://schemas.openxmlformats.org/officeDocument/2006/relationships/slide" Target="slides/slide2131.xml"/><Relationship Id="rId5288" Type="http://schemas.openxmlformats.org/officeDocument/2006/relationships/slide" Target="slides/slide5287.xml"/><Relationship Id="rId5495" Type="http://schemas.openxmlformats.org/officeDocument/2006/relationships/slide" Target="slides/slide5494.xml"/><Relationship Id="rId104" Type="http://schemas.openxmlformats.org/officeDocument/2006/relationships/slide" Target="slides/slide103.xml"/><Relationship Id="rId311" Type="http://schemas.openxmlformats.org/officeDocument/2006/relationships/slide" Target="slides/slide310.xml"/><Relationship Id="rId1898" Type="http://schemas.openxmlformats.org/officeDocument/2006/relationships/slide" Target="slides/slide1897.xml"/><Relationship Id="rId2949" Type="http://schemas.openxmlformats.org/officeDocument/2006/relationships/slide" Target="slides/slide2948.xml"/><Relationship Id="rId4097" Type="http://schemas.openxmlformats.org/officeDocument/2006/relationships/slide" Target="slides/slide4096.xml"/><Relationship Id="rId5148" Type="http://schemas.openxmlformats.org/officeDocument/2006/relationships/slide" Target="slides/slide5147.xml"/><Relationship Id="rId5355" Type="http://schemas.openxmlformats.org/officeDocument/2006/relationships/slide" Target="slides/slide5354.xml"/><Relationship Id="rId5562" Type="http://schemas.openxmlformats.org/officeDocument/2006/relationships/slide" Target="slides/slide5561.xml"/><Relationship Id="rId1758" Type="http://schemas.openxmlformats.org/officeDocument/2006/relationships/slide" Target="slides/slide1757.xml"/><Relationship Id="rId2809" Type="http://schemas.openxmlformats.org/officeDocument/2006/relationships/slide" Target="slides/slide2808.xml"/><Relationship Id="rId4164" Type="http://schemas.openxmlformats.org/officeDocument/2006/relationships/slide" Target="slides/slide4163.xml"/><Relationship Id="rId4371" Type="http://schemas.openxmlformats.org/officeDocument/2006/relationships/slide" Target="slides/slide4370.xml"/><Relationship Id="rId5008" Type="http://schemas.openxmlformats.org/officeDocument/2006/relationships/slide" Target="slides/slide5007.xml"/><Relationship Id="rId5215" Type="http://schemas.openxmlformats.org/officeDocument/2006/relationships/slide" Target="slides/slide5214.xml"/><Relationship Id="rId5422" Type="http://schemas.openxmlformats.org/officeDocument/2006/relationships/slide" Target="slides/slide5421.xml"/><Relationship Id="rId1965" Type="http://schemas.openxmlformats.org/officeDocument/2006/relationships/slide" Target="slides/slide1964.xml"/><Relationship Id="rId3180" Type="http://schemas.openxmlformats.org/officeDocument/2006/relationships/slide" Target="slides/slide3179.xml"/><Relationship Id="rId4024" Type="http://schemas.openxmlformats.org/officeDocument/2006/relationships/slide" Target="slides/slide4023.xml"/><Relationship Id="rId4231" Type="http://schemas.openxmlformats.org/officeDocument/2006/relationships/slide" Target="slides/slide4230.xml"/><Relationship Id="rId1618" Type="http://schemas.openxmlformats.org/officeDocument/2006/relationships/slide" Target="slides/slide1617.xml"/><Relationship Id="rId1825" Type="http://schemas.openxmlformats.org/officeDocument/2006/relationships/slide" Target="slides/slide1824.xml"/><Relationship Id="rId3040" Type="http://schemas.openxmlformats.org/officeDocument/2006/relationships/slide" Target="slides/slide3039.xml"/><Relationship Id="rId3997" Type="http://schemas.openxmlformats.org/officeDocument/2006/relationships/slide" Target="slides/slide3996.xml"/><Relationship Id="rId2599" Type="http://schemas.openxmlformats.org/officeDocument/2006/relationships/slide" Target="slides/slide2598.xml"/><Relationship Id="rId3857" Type="http://schemas.openxmlformats.org/officeDocument/2006/relationships/slide" Target="slides/slide3856.xml"/><Relationship Id="rId4908" Type="http://schemas.openxmlformats.org/officeDocument/2006/relationships/slide" Target="slides/slide4907.xml"/><Relationship Id="rId778" Type="http://schemas.openxmlformats.org/officeDocument/2006/relationships/slide" Target="slides/slide777.xml"/><Relationship Id="rId985" Type="http://schemas.openxmlformats.org/officeDocument/2006/relationships/slide" Target="slides/slide984.xml"/><Relationship Id="rId2459" Type="http://schemas.openxmlformats.org/officeDocument/2006/relationships/slide" Target="slides/slide2458.xml"/><Relationship Id="rId2666" Type="http://schemas.openxmlformats.org/officeDocument/2006/relationships/slide" Target="slides/slide2665.xml"/><Relationship Id="rId2873" Type="http://schemas.openxmlformats.org/officeDocument/2006/relationships/slide" Target="slides/slide2872.xml"/><Relationship Id="rId3717" Type="http://schemas.openxmlformats.org/officeDocument/2006/relationships/slide" Target="slides/slide3716.xml"/><Relationship Id="rId3924" Type="http://schemas.openxmlformats.org/officeDocument/2006/relationships/slide" Target="slides/slide3923.xml"/><Relationship Id="rId5072" Type="http://schemas.openxmlformats.org/officeDocument/2006/relationships/slide" Target="slides/slide5071.xml"/><Relationship Id="rId638" Type="http://schemas.openxmlformats.org/officeDocument/2006/relationships/slide" Target="slides/slide637.xml"/><Relationship Id="rId845" Type="http://schemas.openxmlformats.org/officeDocument/2006/relationships/slide" Target="slides/slide844.xml"/><Relationship Id="rId1268" Type="http://schemas.openxmlformats.org/officeDocument/2006/relationships/slide" Target="slides/slide1267.xml"/><Relationship Id="rId1475" Type="http://schemas.openxmlformats.org/officeDocument/2006/relationships/slide" Target="slides/slide1474.xml"/><Relationship Id="rId1682" Type="http://schemas.openxmlformats.org/officeDocument/2006/relationships/slide" Target="slides/slide1681.xml"/><Relationship Id="rId2319" Type="http://schemas.openxmlformats.org/officeDocument/2006/relationships/slide" Target="slides/slide2318.xml"/><Relationship Id="rId2526" Type="http://schemas.openxmlformats.org/officeDocument/2006/relationships/slide" Target="slides/slide2525.xml"/><Relationship Id="rId2733" Type="http://schemas.openxmlformats.org/officeDocument/2006/relationships/slide" Target="slides/slide2732.xml"/><Relationship Id="rId705" Type="http://schemas.openxmlformats.org/officeDocument/2006/relationships/slide" Target="slides/slide704.xml"/><Relationship Id="rId1128" Type="http://schemas.openxmlformats.org/officeDocument/2006/relationships/slide" Target="slides/slide1127.xml"/><Relationship Id="rId1335" Type="http://schemas.openxmlformats.org/officeDocument/2006/relationships/slide" Target="slides/slide1334.xml"/><Relationship Id="rId1542" Type="http://schemas.openxmlformats.org/officeDocument/2006/relationships/slide" Target="slides/slide1541.xml"/><Relationship Id="rId2940" Type="http://schemas.openxmlformats.org/officeDocument/2006/relationships/slide" Target="slides/slide2939.xml"/><Relationship Id="rId4698" Type="http://schemas.openxmlformats.org/officeDocument/2006/relationships/slide" Target="slides/slide4697.xml"/><Relationship Id="rId5749" Type="http://schemas.openxmlformats.org/officeDocument/2006/relationships/slide" Target="slides/slide5748.xml"/><Relationship Id="rId912" Type="http://schemas.openxmlformats.org/officeDocument/2006/relationships/slide" Target="slides/slide911.xml"/><Relationship Id="rId2800" Type="http://schemas.openxmlformats.org/officeDocument/2006/relationships/slide" Target="slides/slide2799.xml"/><Relationship Id="rId41" Type="http://schemas.openxmlformats.org/officeDocument/2006/relationships/slide" Target="slides/slide40.xml"/><Relationship Id="rId1402" Type="http://schemas.openxmlformats.org/officeDocument/2006/relationships/slide" Target="slides/slide1401.xml"/><Relationship Id="rId4558" Type="http://schemas.openxmlformats.org/officeDocument/2006/relationships/slide" Target="slides/slide4557.xml"/><Relationship Id="rId4765" Type="http://schemas.openxmlformats.org/officeDocument/2006/relationships/slide" Target="slides/slide4764.xml"/><Relationship Id="rId4972" Type="http://schemas.openxmlformats.org/officeDocument/2006/relationships/slide" Target="slides/slide4971.xml"/><Relationship Id="rId5609" Type="http://schemas.openxmlformats.org/officeDocument/2006/relationships/slide" Target="slides/slide5608.xml"/><Relationship Id="rId5816" Type="http://schemas.openxmlformats.org/officeDocument/2006/relationships/slide" Target="slides/slide5815.xml"/><Relationship Id="rId288" Type="http://schemas.openxmlformats.org/officeDocument/2006/relationships/slide" Target="slides/slide287.xml"/><Relationship Id="rId3367" Type="http://schemas.openxmlformats.org/officeDocument/2006/relationships/slide" Target="slides/slide3366.xml"/><Relationship Id="rId3574" Type="http://schemas.openxmlformats.org/officeDocument/2006/relationships/slide" Target="slides/slide3573.xml"/><Relationship Id="rId3781" Type="http://schemas.openxmlformats.org/officeDocument/2006/relationships/slide" Target="slides/slide3780.xml"/><Relationship Id="rId4418" Type="http://schemas.openxmlformats.org/officeDocument/2006/relationships/slide" Target="slides/slide4417.xml"/><Relationship Id="rId4625" Type="http://schemas.openxmlformats.org/officeDocument/2006/relationships/slide" Target="slides/slide4624.xml"/><Relationship Id="rId4832" Type="http://schemas.openxmlformats.org/officeDocument/2006/relationships/slide" Target="slides/slide4831.xml"/><Relationship Id="rId495" Type="http://schemas.openxmlformats.org/officeDocument/2006/relationships/slide" Target="slides/slide494.xml"/><Relationship Id="rId2176" Type="http://schemas.openxmlformats.org/officeDocument/2006/relationships/slide" Target="slides/slide2175.xml"/><Relationship Id="rId2383" Type="http://schemas.openxmlformats.org/officeDocument/2006/relationships/slide" Target="slides/slide2382.xml"/><Relationship Id="rId2590" Type="http://schemas.openxmlformats.org/officeDocument/2006/relationships/slide" Target="slides/slide2589.xml"/><Relationship Id="rId3227" Type="http://schemas.openxmlformats.org/officeDocument/2006/relationships/slide" Target="slides/slide3226.xml"/><Relationship Id="rId3434" Type="http://schemas.openxmlformats.org/officeDocument/2006/relationships/slide" Target="slides/slide3433.xml"/><Relationship Id="rId3641" Type="http://schemas.openxmlformats.org/officeDocument/2006/relationships/slide" Target="slides/slide3640.xml"/><Relationship Id="rId148" Type="http://schemas.openxmlformats.org/officeDocument/2006/relationships/slide" Target="slides/slide147.xml"/><Relationship Id="rId355" Type="http://schemas.openxmlformats.org/officeDocument/2006/relationships/slide" Target="slides/slide354.xml"/><Relationship Id="rId562" Type="http://schemas.openxmlformats.org/officeDocument/2006/relationships/slide" Target="slides/slide561.xml"/><Relationship Id="rId1192" Type="http://schemas.openxmlformats.org/officeDocument/2006/relationships/slide" Target="slides/slide1191.xml"/><Relationship Id="rId2036" Type="http://schemas.openxmlformats.org/officeDocument/2006/relationships/slide" Target="slides/slide2035.xml"/><Relationship Id="rId2243" Type="http://schemas.openxmlformats.org/officeDocument/2006/relationships/slide" Target="slides/slide2242.xml"/><Relationship Id="rId2450" Type="http://schemas.openxmlformats.org/officeDocument/2006/relationships/slide" Target="slides/slide2449.xml"/><Relationship Id="rId3501" Type="http://schemas.openxmlformats.org/officeDocument/2006/relationships/slide" Target="slides/slide3500.xml"/><Relationship Id="rId5399" Type="http://schemas.openxmlformats.org/officeDocument/2006/relationships/slide" Target="slides/slide5398.xml"/><Relationship Id="rId215" Type="http://schemas.openxmlformats.org/officeDocument/2006/relationships/slide" Target="slides/slide214.xml"/><Relationship Id="rId422" Type="http://schemas.openxmlformats.org/officeDocument/2006/relationships/slide" Target="slides/slide421.xml"/><Relationship Id="rId1052" Type="http://schemas.openxmlformats.org/officeDocument/2006/relationships/slide" Target="slides/slide1051.xml"/><Relationship Id="rId2103" Type="http://schemas.openxmlformats.org/officeDocument/2006/relationships/slide" Target="slides/slide2102.xml"/><Relationship Id="rId2310" Type="http://schemas.openxmlformats.org/officeDocument/2006/relationships/slide" Target="slides/slide2309.xml"/><Relationship Id="rId5259" Type="http://schemas.openxmlformats.org/officeDocument/2006/relationships/slide" Target="slides/slide5258.xml"/><Relationship Id="rId5466" Type="http://schemas.openxmlformats.org/officeDocument/2006/relationships/slide" Target="slides/slide5465.xml"/><Relationship Id="rId5673" Type="http://schemas.openxmlformats.org/officeDocument/2006/relationships/slide" Target="slides/slide5672.xml"/><Relationship Id="rId4068" Type="http://schemas.openxmlformats.org/officeDocument/2006/relationships/slide" Target="slides/slide4067.xml"/><Relationship Id="rId4275" Type="http://schemas.openxmlformats.org/officeDocument/2006/relationships/slide" Target="slides/slide4274.xml"/><Relationship Id="rId4482" Type="http://schemas.openxmlformats.org/officeDocument/2006/relationships/slide" Target="slides/slide4481.xml"/><Relationship Id="rId5119" Type="http://schemas.openxmlformats.org/officeDocument/2006/relationships/slide" Target="slides/slide5118.xml"/><Relationship Id="rId5326" Type="http://schemas.openxmlformats.org/officeDocument/2006/relationships/slide" Target="slides/slide5325.xml"/><Relationship Id="rId1869" Type="http://schemas.openxmlformats.org/officeDocument/2006/relationships/slide" Target="slides/slide1868.xml"/><Relationship Id="rId3084" Type="http://schemas.openxmlformats.org/officeDocument/2006/relationships/slide" Target="slides/slide3083.xml"/><Relationship Id="rId3291" Type="http://schemas.openxmlformats.org/officeDocument/2006/relationships/slide" Target="slides/slide3290.xml"/><Relationship Id="rId4135" Type="http://schemas.openxmlformats.org/officeDocument/2006/relationships/slide" Target="slides/slide4134.xml"/><Relationship Id="rId5533" Type="http://schemas.openxmlformats.org/officeDocument/2006/relationships/slide" Target="slides/slide5532.xml"/><Relationship Id="rId5740" Type="http://schemas.openxmlformats.org/officeDocument/2006/relationships/slide" Target="slides/slide5739.xml"/><Relationship Id="rId1729" Type="http://schemas.openxmlformats.org/officeDocument/2006/relationships/slide" Target="slides/slide1728.xml"/><Relationship Id="rId1936" Type="http://schemas.openxmlformats.org/officeDocument/2006/relationships/slide" Target="slides/slide1935.xml"/><Relationship Id="rId4342" Type="http://schemas.openxmlformats.org/officeDocument/2006/relationships/slide" Target="slides/slide4341.xml"/><Relationship Id="rId5600" Type="http://schemas.openxmlformats.org/officeDocument/2006/relationships/slide" Target="slides/slide5599.xml"/><Relationship Id="rId3151" Type="http://schemas.openxmlformats.org/officeDocument/2006/relationships/slide" Target="slides/slide3150.xml"/><Relationship Id="rId4202" Type="http://schemas.openxmlformats.org/officeDocument/2006/relationships/slide" Target="slides/slide4201.xml"/><Relationship Id="rId3011" Type="http://schemas.openxmlformats.org/officeDocument/2006/relationships/slide" Target="slides/slide3010.xml"/><Relationship Id="rId3968" Type="http://schemas.openxmlformats.org/officeDocument/2006/relationships/slide" Target="slides/slide3967.xml"/><Relationship Id="rId5" Type="http://schemas.openxmlformats.org/officeDocument/2006/relationships/slide" Target="slides/slide4.xml"/><Relationship Id="rId889" Type="http://schemas.openxmlformats.org/officeDocument/2006/relationships/slide" Target="slides/slide888.xml"/><Relationship Id="rId2777" Type="http://schemas.openxmlformats.org/officeDocument/2006/relationships/slide" Target="slides/slide2776.xml"/><Relationship Id="rId5183" Type="http://schemas.openxmlformats.org/officeDocument/2006/relationships/slide" Target="slides/slide5182.xml"/><Relationship Id="rId5390" Type="http://schemas.openxmlformats.org/officeDocument/2006/relationships/slide" Target="slides/slide5389.xml"/><Relationship Id="rId749" Type="http://schemas.openxmlformats.org/officeDocument/2006/relationships/slide" Target="slides/slide748.xml"/><Relationship Id="rId1379" Type="http://schemas.openxmlformats.org/officeDocument/2006/relationships/slide" Target="slides/slide1378.xml"/><Relationship Id="rId1586" Type="http://schemas.openxmlformats.org/officeDocument/2006/relationships/slide" Target="slides/slide1585.xml"/><Relationship Id="rId2984" Type="http://schemas.openxmlformats.org/officeDocument/2006/relationships/slide" Target="slides/slide2983.xml"/><Relationship Id="rId3828" Type="http://schemas.openxmlformats.org/officeDocument/2006/relationships/slide" Target="slides/slide3827.xml"/><Relationship Id="rId5043" Type="http://schemas.openxmlformats.org/officeDocument/2006/relationships/slide" Target="slides/slide5042.xml"/><Relationship Id="rId5250" Type="http://schemas.openxmlformats.org/officeDocument/2006/relationships/slide" Target="slides/slide5249.xml"/><Relationship Id="rId609" Type="http://schemas.openxmlformats.org/officeDocument/2006/relationships/slide" Target="slides/slide608.xml"/><Relationship Id="rId956" Type="http://schemas.openxmlformats.org/officeDocument/2006/relationships/slide" Target="slides/slide955.xml"/><Relationship Id="rId1239" Type="http://schemas.openxmlformats.org/officeDocument/2006/relationships/slide" Target="slides/slide1238.xml"/><Relationship Id="rId1793" Type="http://schemas.openxmlformats.org/officeDocument/2006/relationships/slide" Target="slides/slide1792.xml"/><Relationship Id="rId2637" Type="http://schemas.openxmlformats.org/officeDocument/2006/relationships/slide" Target="slides/slide2636.xml"/><Relationship Id="rId2844" Type="http://schemas.openxmlformats.org/officeDocument/2006/relationships/slide" Target="slides/slide2843.xml"/><Relationship Id="rId5110" Type="http://schemas.openxmlformats.org/officeDocument/2006/relationships/slide" Target="slides/slide5109.xml"/><Relationship Id="rId85" Type="http://schemas.openxmlformats.org/officeDocument/2006/relationships/slide" Target="slides/slide84.xml"/><Relationship Id="rId816" Type="http://schemas.openxmlformats.org/officeDocument/2006/relationships/slide" Target="slides/slide815.xml"/><Relationship Id="rId1446" Type="http://schemas.openxmlformats.org/officeDocument/2006/relationships/slide" Target="slides/slide1445.xml"/><Relationship Id="rId1653" Type="http://schemas.openxmlformats.org/officeDocument/2006/relationships/slide" Target="slides/slide1652.xml"/><Relationship Id="rId1860" Type="http://schemas.openxmlformats.org/officeDocument/2006/relationships/slide" Target="slides/slide1859.xml"/><Relationship Id="rId2704" Type="http://schemas.openxmlformats.org/officeDocument/2006/relationships/slide" Target="slides/slide2703.xml"/><Relationship Id="rId2911" Type="http://schemas.openxmlformats.org/officeDocument/2006/relationships/slide" Target="slides/slide2910.xml"/><Relationship Id="rId1306" Type="http://schemas.openxmlformats.org/officeDocument/2006/relationships/slide" Target="slides/slide1305.xml"/><Relationship Id="rId1513" Type="http://schemas.openxmlformats.org/officeDocument/2006/relationships/slide" Target="slides/slide1512.xml"/><Relationship Id="rId1720" Type="http://schemas.openxmlformats.org/officeDocument/2006/relationships/slide" Target="slides/slide1719.xml"/><Relationship Id="rId4669" Type="http://schemas.openxmlformats.org/officeDocument/2006/relationships/slide" Target="slides/slide4668.xml"/><Relationship Id="rId4876" Type="http://schemas.openxmlformats.org/officeDocument/2006/relationships/slide" Target="slides/slide4875.xml"/><Relationship Id="rId12" Type="http://schemas.openxmlformats.org/officeDocument/2006/relationships/slide" Target="slides/slide11.xml"/><Relationship Id="rId3478" Type="http://schemas.openxmlformats.org/officeDocument/2006/relationships/slide" Target="slides/slide3477.xml"/><Relationship Id="rId3685" Type="http://schemas.openxmlformats.org/officeDocument/2006/relationships/slide" Target="slides/slide3684.xml"/><Relationship Id="rId3892" Type="http://schemas.openxmlformats.org/officeDocument/2006/relationships/slide" Target="slides/slide3891.xml"/><Relationship Id="rId4529" Type="http://schemas.openxmlformats.org/officeDocument/2006/relationships/slide" Target="slides/slide4528.xml"/><Relationship Id="rId4736" Type="http://schemas.openxmlformats.org/officeDocument/2006/relationships/slide" Target="slides/slide4735.xml"/><Relationship Id="rId4943" Type="http://schemas.openxmlformats.org/officeDocument/2006/relationships/slide" Target="slides/slide4942.xml"/><Relationship Id="rId399" Type="http://schemas.openxmlformats.org/officeDocument/2006/relationships/slide" Target="slides/slide398.xml"/><Relationship Id="rId2287" Type="http://schemas.openxmlformats.org/officeDocument/2006/relationships/slide" Target="slides/slide2286.xml"/><Relationship Id="rId2494" Type="http://schemas.openxmlformats.org/officeDocument/2006/relationships/slide" Target="slides/slide2493.xml"/><Relationship Id="rId3338" Type="http://schemas.openxmlformats.org/officeDocument/2006/relationships/slide" Target="slides/slide3337.xml"/><Relationship Id="rId3545" Type="http://schemas.openxmlformats.org/officeDocument/2006/relationships/slide" Target="slides/slide3544.xml"/><Relationship Id="rId3752" Type="http://schemas.openxmlformats.org/officeDocument/2006/relationships/slide" Target="slides/slide3751.xml"/><Relationship Id="rId259" Type="http://schemas.openxmlformats.org/officeDocument/2006/relationships/slide" Target="slides/slide258.xml"/><Relationship Id="rId466" Type="http://schemas.openxmlformats.org/officeDocument/2006/relationships/slide" Target="slides/slide465.xml"/><Relationship Id="rId673" Type="http://schemas.openxmlformats.org/officeDocument/2006/relationships/slide" Target="slides/slide672.xml"/><Relationship Id="rId880" Type="http://schemas.openxmlformats.org/officeDocument/2006/relationships/slide" Target="slides/slide879.xml"/><Relationship Id="rId1096" Type="http://schemas.openxmlformats.org/officeDocument/2006/relationships/slide" Target="slides/slide1095.xml"/><Relationship Id="rId2147" Type="http://schemas.openxmlformats.org/officeDocument/2006/relationships/slide" Target="slides/slide2146.xml"/><Relationship Id="rId2354" Type="http://schemas.openxmlformats.org/officeDocument/2006/relationships/slide" Target="slides/slide2353.xml"/><Relationship Id="rId2561" Type="http://schemas.openxmlformats.org/officeDocument/2006/relationships/slide" Target="slides/slide2560.xml"/><Relationship Id="rId3405" Type="http://schemas.openxmlformats.org/officeDocument/2006/relationships/slide" Target="slides/slide3404.xml"/><Relationship Id="rId4803" Type="http://schemas.openxmlformats.org/officeDocument/2006/relationships/slide" Target="slides/slide4802.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 Id="rId1163" Type="http://schemas.openxmlformats.org/officeDocument/2006/relationships/slide" Target="slides/slide1162.xml"/><Relationship Id="rId1370" Type="http://schemas.openxmlformats.org/officeDocument/2006/relationships/slide" Target="slides/slide1369.xml"/><Relationship Id="rId2007" Type="http://schemas.openxmlformats.org/officeDocument/2006/relationships/slide" Target="slides/slide2006.xml"/><Relationship Id="rId2214" Type="http://schemas.openxmlformats.org/officeDocument/2006/relationships/slide" Target="slides/slide2213.xml"/><Relationship Id="rId3612" Type="http://schemas.openxmlformats.org/officeDocument/2006/relationships/slide" Target="slides/slide3611.xml"/><Relationship Id="rId740" Type="http://schemas.openxmlformats.org/officeDocument/2006/relationships/slide" Target="slides/slide739.xml"/><Relationship Id="rId1023" Type="http://schemas.openxmlformats.org/officeDocument/2006/relationships/slide" Target="slides/slide1022.xml"/><Relationship Id="rId2421" Type="http://schemas.openxmlformats.org/officeDocument/2006/relationships/slide" Target="slides/slide2420.xml"/><Relationship Id="rId4179" Type="http://schemas.openxmlformats.org/officeDocument/2006/relationships/slide" Target="slides/slide4178.xml"/><Relationship Id="rId5577" Type="http://schemas.openxmlformats.org/officeDocument/2006/relationships/slide" Target="slides/slide5576.xml"/><Relationship Id="rId5784" Type="http://schemas.openxmlformats.org/officeDocument/2006/relationships/slide" Target="slides/slide5783.xml"/><Relationship Id="rId600" Type="http://schemas.openxmlformats.org/officeDocument/2006/relationships/slide" Target="slides/slide599.xml"/><Relationship Id="rId1230" Type="http://schemas.openxmlformats.org/officeDocument/2006/relationships/slide" Target="slides/slide1229.xml"/><Relationship Id="rId4386" Type="http://schemas.openxmlformats.org/officeDocument/2006/relationships/slide" Target="slides/slide4385.xml"/><Relationship Id="rId4593" Type="http://schemas.openxmlformats.org/officeDocument/2006/relationships/slide" Target="slides/slide4592.xml"/><Relationship Id="rId5437" Type="http://schemas.openxmlformats.org/officeDocument/2006/relationships/slide" Target="slides/slide5436.xml"/><Relationship Id="rId5644" Type="http://schemas.openxmlformats.org/officeDocument/2006/relationships/slide" Target="slides/slide5643.xml"/><Relationship Id="rId5851" Type="http://schemas.openxmlformats.org/officeDocument/2006/relationships/slide" Target="slides/slide5850.xml"/><Relationship Id="rId3195" Type="http://schemas.openxmlformats.org/officeDocument/2006/relationships/slide" Target="slides/slide3194.xml"/><Relationship Id="rId4039" Type="http://schemas.openxmlformats.org/officeDocument/2006/relationships/slide" Target="slides/slide4038.xml"/><Relationship Id="rId4246" Type="http://schemas.openxmlformats.org/officeDocument/2006/relationships/slide" Target="slides/slide4245.xml"/><Relationship Id="rId4453" Type="http://schemas.openxmlformats.org/officeDocument/2006/relationships/slide" Target="slides/slide4452.xml"/><Relationship Id="rId4660" Type="http://schemas.openxmlformats.org/officeDocument/2006/relationships/slide" Target="slides/slide4659.xml"/><Relationship Id="rId5504" Type="http://schemas.openxmlformats.org/officeDocument/2006/relationships/slide" Target="slides/slide5503.xml"/><Relationship Id="rId5711" Type="http://schemas.openxmlformats.org/officeDocument/2006/relationships/slide" Target="slides/slide5710.xml"/><Relationship Id="rId3055" Type="http://schemas.openxmlformats.org/officeDocument/2006/relationships/slide" Target="slides/slide3054.xml"/><Relationship Id="rId3262" Type="http://schemas.openxmlformats.org/officeDocument/2006/relationships/slide" Target="slides/slide3261.xml"/><Relationship Id="rId4106" Type="http://schemas.openxmlformats.org/officeDocument/2006/relationships/slide" Target="slides/slide4105.xml"/><Relationship Id="rId4313" Type="http://schemas.openxmlformats.org/officeDocument/2006/relationships/slide" Target="slides/slide4312.xml"/><Relationship Id="rId4520" Type="http://schemas.openxmlformats.org/officeDocument/2006/relationships/slide" Target="slides/slide4519.xml"/><Relationship Id="rId183" Type="http://schemas.openxmlformats.org/officeDocument/2006/relationships/slide" Target="slides/slide182.xml"/><Relationship Id="rId390" Type="http://schemas.openxmlformats.org/officeDocument/2006/relationships/slide" Target="slides/slide389.xml"/><Relationship Id="rId1907" Type="http://schemas.openxmlformats.org/officeDocument/2006/relationships/slide" Target="slides/slide1906.xml"/><Relationship Id="rId2071" Type="http://schemas.openxmlformats.org/officeDocument/2006/relationships/slide" Target="slides/slide2070.xml"/><Relationship Id="rId3122" Type="http://schemas.openxmlformats.org/officeDocument/2006/relationships/slide" Target="slides/slide3121.xml"/><Relationship Id="rId250" Type="http://schemas.openxmlformats.org/officeDocument/2006/relationships/slide" Target="slides/slide249.xml"/><Relationship Id="rId5087" Type="http://schemas.openxmlformats.org/officeDocument/2006/relationships/slide" Target="slides/slide5086.xml"/><Relationship Id="rId5294" Type="http://schemas.openxmlformats.org/officeDocument/2006/relationships/slide" Target="slides/slide5293.xml"/><Relationship Id="rId110" Type="http://schemas.openxmlformats.org/officeDocument/2006/relationships/slide" Target="slides/slide109.xml"/><Relationship Id="rId2888" Type="http://schemas.openxmlformats.org/officeDocument/2006/relationships/slide" Target="slides/slide2887.xml"/><Relationship Id="rId3939" Type="http://schemas.openxmlformats.org/officeDocument/2006/relationships/slide" Target="slides/slide3938.xml"/><Relationship Id="rId5154" Type="http://schemas.openxmlformats.org/officeDocument/2006/relationships/slide" Target="slides/slide5153.xml"/><Relationship Id="rId1697" Type="http://schemas.openxmlformats.org/officeDocument/2006/relationships/slide" Target="slides/slide1696.xml"/><Relationship Id="rId2748" Type="http://schemas.openxmlformats.org/officeDocument/2006/relationships/slide" Target="slides/slide2747.xml"/><Relationship Id="rId2955" Type="http://schemas.openxmlformats.org/officeDocument/2006/relationships/slide" Target="slides/slide2954.xml"/><Relationship Id="rId5361" Type="http://schemas.openxmlformats.org/officeDocument/2006/relationships/slide" Target="slides/slide5360.xml"/><Relationship Id="rId927" Type="http://schemas.openxmlformats.org/officeDocument/2006/relationships/slide" Target="slides/slide926.xml"/><Relationship Id="rId1557" Type="http://schemas.openxmlformats.org/officeDocument/2006/relationships/slide" Target="slides/slide1556.xml"/><Relationship Id="rId1764" Type="http://schemas.openxmlformats.org/officeDocument/2006/relationships/slide" Target="slides/slide1763.xml"/><Relationship Id="rId1971" Type="http://schemas.openxmlformats.org/officeDocument/2006/relationships/slide" Target="slides/slide1970.xml"/><Relationship Id="rId2608" Type="http://schemas.openxmlformats.org/officeDocument/2006/relationships/slide" Target="slides/slide2607.xml"/><Relationship Id="rId2815" Type="http://schemas.openxmlformats.org/officeDocument/2006/relationships/slide" Target="slides/slide2814.xml"/><Relationship Id="rId4170" Type="http://schemas.openxmlformats.org/officeDocument/2006/relationships/slide" Target="slides/slide4169.xml"/><Relationship Id="rId5014" Type="http://schemas.openxmlformats.org/officeDocument/2006/relationships/slide" Target="slides/slide5013.xml"/><Relationship Id="rId5221" Type="http://schemas.openxmlformats.org/officeDocument/2006/relationships/slide" Target="slides/slide5220.xml"/><Relationship Id="rId56" Type="http://schemas.openxmlformats.org/officeDocument/2006/relationships/slide" Target="slides/slide55.xml"/><Relationship Id="rId1417" Type="http://schemas.openxmlformats.org/officeDocument/2006/relationships/slide" Target="slides/slide1416.xml"/><Relationship Id="rId1624" Type="http://schemas.openxmlformats.org/officeDocument/2006/relationships/slide" Target="slides/slide1623.xml"/><Relationship Id="rId1831" Type="http://schemas.openxmlformats.org/officeDocument/2006/relationships/slide" Target="slides/slide1830.xml"/><Relationship Id="rId4030" Type="http://schemas.openxmlformats.org/officeDocument/2006/relationships/slide" Target="slides/slide4029.xml"/><Relationship Id="rId4987" Type="http://schemas.openxmlformats.org/officeDocument/2006/relationships/slide" Target="slides/slide4986.xml"/><Relationship Id="rId3589" Type="http://schemas.openxmlformats.org/officeDocument/2006/relationships/slide" Target="slides/slide3588.xml"/><Relationship Id="rId3796" Type="http://schemas.openxmlformats.org/officeDocument/2006/relationships/slide" Target="slides/slide3795.xml"/><Relationship Id="rId2398" Type="http://schemas.openxmlformats.org/officeDocument/2006/relationships/slide" Target="slides/slide2397.xml"/><Relationship Id="rId3449" Type="http://schemas.openxmlformats.org/officeDocument/2006/relationships/slide" Target="slides/slide3448.xml"/><Relationship Id="rId4847" Type="http://schemas.openxmlformats.org/officeDocument/2006/relationships/slide" Target="slides/slide4846.xml"/><Relationship Id="rId577" Type="http://schemas.openxmlformats.org/officeDocument/2006/relationships/slide" Target="slides/slide576.xml"/><Relationship Id="rId2258" Type="http://schemas.openxmlformats.org/officeDocument/2006/relationships/slide" Target="slides/slide2257.xml"/><Relationship Id="rId3656" Type="http://schemas.openxmlformats.org/officeDocument/2006/relationships/slide" Target="slides/slide3655.xml"/><Relationship Id="rId3863" Type="http://schemas.openxmlformats.org/officeDocument/2006/relationships/slide" Target="slides/slide3862.xml"/><Relationship Id="rId4707" Type="http://schemas.openxmlformats.org/officeDocument/2006/relationships/slide" Target="slides/slide4706.xml"/><Relationship Id="rId4914" Type="http://schemas.openxmlformats.org/officeDocument/2006/relationships/slide" Target="slides/slide4913.xml"/><Relationship Id="rId784" Type="http://schemas.openxmlformats.org/officeDocument/2006/relationships/slide" Target="slides/slide783.xml"/><Relationship Id="rId991" Type="http://schemas.openxmlformats.org/officeDocument/2006/relationships/slide" Target="slides/slide990.xml"/><Relationship Id="rId1067" Type="http://schemas.openxmlformats.org/officeDocument/2006/relationships/slide" Target="slides/slide1066.xml"/><Relationship Id="rId2465" Type="http://schemas.openxmlformats.org/officeDocument/2006/relationships/slide" Target="slides/slide2464.xml"/><Relationship Id="rId2672" Type="http://schemas.openxmlformats.org/officeDocument/2006/relationships/slide" Target="slides/slide2671.xml"/><Relationship Id="rId3309" Type="http://schemas.openxmlformats.org/officeDocument/2006/relationships/slide" Target="slides/slide3308.xml"/><Relationship Id="rId3516" Type="http://schemas.openxmlformats.org/officeDocument/2006/relationships/slide" Target="slides/slide3515.xml"/><Relationship Id="rId3723" Type="http://schemas.openxmlformats.org/officeDocument/2006/relationships/slide" Target="slides/slide3722.xml"/><Relationship Id="rId3930" Type="http://schemas.openxmlformats.org/officeDocument/2006/relationships/slide" Target="slides/slide3929.xml"/><Relationship Id="rId437" Type="http://schemas.openxmlformats.org/officeDocument/2006/relationships/slide" Target="slides/slide436.xml"/><Relationship Id="rId644" Type="http://schemas.openxmlformats.org/officeDocument/2006/relationships/slide" Target="slides/slide643.xml"/><Relationship Id="rId851" Type="http://schemas.openxmlformats.org/officeDocument/2006/relationships/slide" Target="slides/slide850.xml"/><Relationship Id="rId1274" Type="http://schemas.openxmlformats.org/officeDocument/2006/relationships/slide" Target="slides/slide1273.xml"/><Relationship Id="rId1481" Type="http://schemas.openxmlformats.org/officeDocument/2006/relationships/slide" Target="slides/slide1480.xml"/><Relationship Id="rId2118" Type="http://schemas.openxmlformats.org/officeDocument/2006/relationships/slide" Target="slides/slide2117.xml"/><Relationship Id="rId2325" Type="http://schemas.openxmlformats.org/officeDocument/2006/relationships/slide" Target="slides/slide2324.xml"/><Relationship Id="rId2532" Type="http://schemas.openxmlformats.org/officeDocument/2006/relationships/slide" Target="slides/slide2531.xml"/><Relationship Id="rId5688" Type="http://schemas.openxmlformats.org/officeDocument/2006/relationships/slide" Target="slides/slide5687.xml"/><Relationship Id="rId504" Type="http://schemas.openxmlformats.org/officeDocument/2006/relationships/slide" Target="slides/slide503.xml"/><Relationship Id="rId711" Type="http://schemas.openxmlformats.org/officeDocument/2006/relationships/slide" Target="slides/slide710.xml"/><Relationship Id="rId1134" Type="http://schemas.openxmlformats.org/officeDocument/2006/relationships/slide" Target="slides/slide1133.xml"/><Relationship Id="rId1341" Type="http://schemas.openxmlformats.org/officeDocument/2006/relationships/slide" Target="slides/slide1340.xml"/><Relationship Id="rId4497" Type="http://schemas.openxmlformats.org/officeDocument/2006/relationships/slide" Target="slides/slide4496.xml"/><Relationship Id="rId5548" Type="http://schemas.openxmlformats.org/officeDocument/2006/relationships/slide" Target="slides/slide5547.xml"/><Relationship Id="rId5755" Type="http://schemas.openxmlformats.org/officeDocument/2006/relationships/slide" Target="slides/slide5754.xml"/><Relationship Id="rId1201" Type="http://schemas.openxmlformats.org/officeDocument/2006/relationships/slide" Target="slides/slide1200.xml"/><Relationship Id="rId3099" Type="http://schemas.openxmlformats.org/officeDocument/2006/relationships/slide" Target="slides/slide3098.xml"/><Relationship Id="rId4357" Type="http://schemas.openxmlformats.org/officeDocument/2006/relationships/slide" Target="slides/slide4356.xml"/><Relationship Id="rId4564" Type="http://schemas.openxmlformats.org/officeDocument/2006/relationships/slide" Target="slides/slide4563.xml"/><Relationship Id="rId4771" Type="http://schemas.openxmlformats.org/officeDocument/2006/relationships/slide" Target="slides/slide4770.xml"/><Relationship Id="rId5408" Type="http://schemas.openxmlformats.org/officeDocument/2006/relationships/slide" Target="slides/slide5407.xml"/><Relationship Id="rId5615" Type="http://schemas.openxmlformats.org/officeDocument/2006/relationships/slide" Target="slides/slide5614.xml"/><Relationship Id="rId3166" Type="http://schemas.openxmlformats.org/officeDocument/2006/relationships/slide" Target="slides/slide3165.xml"/><Relationship Id="rId3373" Type="http://schemas.openxmlformats.org/officeDocument/2006/relationships/slide" Target="slides/slide3372.xml"/><Relationship Id="rId3580" Type="http://schemas.openxmlformats.org/officeDocument/2006/relationships/slide" Target="slides/slide3579.xml"/><Relationship Id="rId4217" Type="http://schemas.openxmlformats.org/officeDocument/2006/relationships/slide" Target="slides/slide4216.xml"/><Relationship Id="rId4424" Type="http://schemas.openxmlformats.org/officeDocument/2006/relationships/slide" Target="slides/slide4423.xml"/><Relationship Id="rId5822" Type="http://schemas.openxmlformats.org/officeDocument/2006/relationships/slide" Target="slides/slide5821.xml"/><Relationship Id="rId294" Type="http://schemas.openxmlformats.org/officeDocument/2006/relationships/slide" Target="slides/slide293.xml"/><Relationship Id="rId2182" Type="http://schemas.openxmlformats.org/officeDocument/2006/relationships/slide" Target="slides/slide2181.xml"/><Relationship Id="rId3026" Type="http://schemas.openxmlformats.org/officeDocument/2006/relationships/slide" Target="slides/slide3025.xml"/><Relationship Id="rId3233" Type="http://schemas.openxmlformats.org/officeDocument/2006/relationships/slide" Target="slides/slide3232.xml"/><Relationship Id="rId4631" Type="http://schemas.openxmlformats.org/officeDocument/2006/relationships/slide" Target="slides/slide4630.xml"/><Relationship Id="rId154" Type="http://schemas.openxmlformats.org/officeDocument/2006/relationships/slide" Target="slides/slide153.xml"/><Relationship Id="rId361" Type="http://schemas.openxmlformats.org/officeDocument/2006/relationships/slide" Target="slides/slide360.xml"/><Relationship Id="rId2042" Type="http://schemas.openxmlformats.org/officeDocument/2006/relationships/slide" Target="slides/slide2041.xml"/><Relationship Id="rId3440" Type="http://schemas.openxmlformats.org/officeDocument/2006/relationships/slide" Target="slides/slide3439.xml"/><Relationship Id="rId5198" Type="http://schemas.openxmlformats.org/officeDocument/2006/relationships/slide" Target="slides/slide5197.xml"/><Relationship Id="rId2999" Type="http://schemas.openxmlformats.org/officeDocument/2006/relationships/slide" Target="slides/slide2998.xml"/><Relationship Id="rId3300" Type="http://schemas.openxmlformats.org/officeDocument/2006/relationships/slide" Target="slides/slide3299.xml"/><Relationship Id="rId221" Type="http://schemas.openxmlformats.org/officeDocument/2006/relationships/slide" Target="slides/slide220.xml"/><Relationship Id="rId2859" Type="http://schemas.openxmlformats.org/officeDocument/2006/relationships/slide" Target="slides/slide2858.xml"/><Relationship Id="rId5058" Type="http://schemas.openxmlformats.org/officeDocument/2006/relationships/slide" Target="slides/slide5057.xml"/><Relationship Id="rId5265" Type="http://schemas.openxmlformats.org/officeDocument/2006/relationships/slide" Target="slides/slide5264.xml"/><Relationship Id="rId5472" Type="http://schemas.openxmlformats.org/officeDocument/2006/relationships/slide" Target="slides/slide5471.xml"/><Relationship Id="rId1668" Type="http://schemas.openxmlformats.org/officeDocument/2006/relationships/slide" Target="slides/slide1667.xml"/><Relationship Id="rId1875" Type="http://schemas.openxmlformats.org/officeDocument/2006/relationships/slide" Target="slides/slide1874.xml"/><Relationship Id="rId2719" Type="http://schemas.openxmlformats.org/officeDocument/2006/relationships/slide" Target="slides/slide2718.xml"/><Relationship Id="rId4074" Type="http://schemas.openxmlformats.org/officeDocument/2006/relationships/slide" Target="slides/slide4073.xml"/><Relationship Id="rId4281" Type="http://schemas.openxmlformats.org/officeDocument/2006/relationships/slide" Target="slides/slide4280.xml"/><Relationship Id="rId5125" Type="http://schemas.openxmlformats.org/officeDocument/2006/relationships/slide" Target="slides/slide5124.xml"/><Relationship Id="rId5332" Type="http://schemas.openxmlformats.org/officeDocument/2006/relationships/slide" Target="slides/slide5331.xml"/><Relationship Id="rId1528" Type="http://schemas.openxmlformats.org/officeDocument/2006/relationships/slide" Target="slides/slide1527.xml"/><Relationship Id="rId2926" Type="http://schemas.openxmlformats.org/officeDocument/2006/relationships/slide" Target="slides/slide2925.xml"/><Relationship Id="rId3090" Type="http://schemas.openxmlformats.org/officeDocument/2006/relationships/slide" Target="slides/slide3089.xml"/><Relationship Id="rId4141" Type="http://schemas.openxmlformats.org/officeDocument/2006/relationships/slide" Target="slides/slide4140.xml"/><Relationship Id="rId1735" Type="http://schemas.openxmlformats.org/officeDocument/2006/relationships/slide" Target="slides/slide1734.xml"/><Relationship Id="rId1942" Type="http://schemas.openxmlformats.org/officeDocument/2006/relationships/slide" Target="slides/slide1941.xml"/><Relationship Id="rId4001" Type="http://schemas.openxmlformats.org/officeDocument/2006/relationships/slide" Target="slides/slide4000.xml"/><Relationship Id="rId27" Type="http://schemas.openxmlformats.org/officeDocument/2006/relationships/slide" Target="slides/slide26.xml"/><Relationship Id="rId1802" Type="http://schemas.openxmlformats.org/officeDocument/2006/relationships/slide" Target="slides/slide1801.xml"/><Relationship Id="rId4958" Type="http://schemas.openxmlformats.org/officeDocument/2006/relationships/slide" Target="slides/slide4957.xml"/><Relationship Id="rId3767" Type="http://schemas.openxmlformats.org/officeDocument/2006/relationships/slide" Target="slides/slide3766.xml"/><Relationship Id="rId3974" Type="http://schemas.openxmlformats.org/officeDocument/2006/relationships/slide" Target="slides/slide3973.xml"/><Relationship Id="rId4818" Type="http://schemas.openxmlformats.org/officeDocument/2006/relationships/slide" Target="slides/slide4817.xml"/><Relationship Id="rId688" Type="http://schemas.openxmlformats.org/officeDocument/2006/relationships/slide" Target="slides/slide687.xml"/><Relationship Id="rId895" Type="http://schemas.openxmlformats.org/officeDocument/2006/relationships/slide" Target="slides/slide894.xml"/><Relationship Id="rId2369" Type="http://schemas.openxmlformats.org/officeDocument/2006/relationships/slide" Target="slides/slide2368.xml"/><Relationship Id="rId2576" Type="http://schemas.openxmlformats.org/officeDocument/2006/relationships/slide" Target="slides/slide2575.xml"/><Relationship Id="rId2783" Type="http://schemas.openxmlformats.org/officeDocument/2006/relationships/slide" Target="slides/slide2782.xml"/><Relationship Id="rId2990" Type="http://schemas.openxmlformats.org/officeDocument/2006/relationships/slide" Target="slides/slide2989.xml"/><Relationship Id="rId3627" Type="http://schemas.openxmlformats.org/officeDocument/2006/relationships/slide" Target="slides/slide3626.xml"/><Relationship Id="rId3834" Type="http://schemas.openxmlformats.org/officeDocument/2006/relationships/slide" Target="slides/slide3833.xml"/><Relationship Id="rId548" Type="http://schemas.openxmlformats.org/officeDocument/2006/relationships/slide" Target="slides/slide547.xml"/><Relationship Id="rId755" Type="http://schemas.openxmlformats.org/officeDocument/2006/relationships/slide" Target="slides/slide754.xml"/><Relationship Id="rId962" Type="http://schemas.openxmlformats.org/officeDocument/2006/relationships/slide" Target="slides/slide961.xml"/><Relationship Id="rId1178" Type="http://schemas.openxmlformats.org/officeDocument/2006/relationships/slide" Target="slides/slide1177.xml"/><Relationship Id="rId1385" Type="http://schemas.openxmlformats.org/officeDocument/2006/relationships/slide" Target="slides/slide1384.xml"/><Relationship Id="rId1592" Type="http://schemas.openxmlformats.org/officeDocument/2006/relationships/slide" Target="slides/slide1591.xml"/><Relationship Id="rId2229" Type="http://schemas.openxmlformats.org/officeDocument/2006/relationships/slide" Target="slides/slide2228.xml"/><Relationship Id="rId2436" Type="http://schemas.openxmlformats.org/officeDocument/2006/relationships/slide" Target="slides/slide2435.xml"/><Relationship Id="rId2643" Type="http://schemas.openxmlformats.org/officeDocument/2006/relationships/slide" Target="slides/slide2642.xml"/><Relationship Id="rId2850" Type="http://schemas.openxmlformats.org/officeDocument/2006/relationships/slide" Target="slides/slide2849.xml"/><Relationship Id="rId5799" Type="http://schemas.openxmlformats.org/officeDocument/2006/relationships/slide" Target="slides/slide5798.xml"/><Relationship Id="rId91" Type="http://schemas.openxmlformats.org/officeDocument/2006/relationships/slide" Target="slides/slide90.xml"/><Relationship Id="rId408" Type="http://schemas.openxmlformats.org/officeDocument/2006/relationships/slide" Target="slides/slide407.xml"/><Relationship Id="rId615" Type="http://schemas.openxmlformats.org/officeDocument/2006/relationships/slide" Target="slides/slide614.xml"/><Relationship Id="rId822" Type="http://schemas.openxmlformats.org/officeDocument/2006/relationships/slide" Target="slides/slide821.xml"/><Relationship Id="rId1038" Type="http://schemas.openxmlformats.org/officeDocument/2006/relationships/slide" Target="slides/slide1037.xml"/><Relationship Id="rId1245" Type="http://schemas.openxmlformats.org/officeDocument/2006/relationships/slide" Target="slides/slide1244.xml"/><Relationship Id="rId1452" Type="http://schemas.openxmlformats.org/officeDocument/2006/relationships/slide" Target="slides/slide1451.xml"/><Relationship Id="rId2503" Type="http://schemas.openxmlformats.org/officeDocument/2006/relationships/slide" Target="slides/slide2502.xml"/><Relationship Id="rId3901" Type="http://schemas.openxmlformats.org/officeDocument/2006/relationships/slide" Target="slides/slide3900.xml"/><Relationship Id="rId5659" Type="http://schemas.openxmlformats.org/officeDocument/2006/relationships/slide" Target="slides/slide5658.xml"/><Relationship Id="rId1105" Type="http://schemas.openxmlformats.org/officeDocument/2006/relationships/slide" Target="slides/slide1104.xml"/><Relationship Id="rId1312" Type="http://schemas.openxmlformats.org/officeDocument/2006/relationships/slide" Target="slides/slide1311.xml"/><Relationship Id="rId2710" Type="http://schemas.openxmlformats.org/officeDocument/2006/relationships/slide" Target="slides/slide2709.xml"/><Relationship Id="rId4468" Type="http://schemas.openxmlformats.org/officeDocument/2006/relationships/slide" Target="slides/slide4467.xml"/><Relationship Id="rId5866" Type="http://schemas.openxmlformats.org/officeDocument/2006/relationships/slide" Target="slides/slide5865.xml"/><Relationship Id="rId3277" Type="http://schemas.openxmlformats.org/officeDocument/2006/relationships/slide" Target="slides/slide3276.xml"/><Relationship Id="rId4675" Type="http://schemas.openxmlformats.org/officeDocument/2006/relationships/slide" Target="slides/slide4674.xml"/><Relationship Id="rId4882" Type="http://schemas.openxmlformats.org/officeDocument/2006/relationships/slide" Target="slides/slide4881.xml"/><Relationship Id="rId5519" Type="http://schemas.openxmlformats.org/officeDocument/2006/relationships/slide" Target="slides/slide5518.xml"/><Relationship Id="rId5726" Type="http://schemas.openxmlformats.org/officeDocument/2006/relationships/slide" Target="slides/slide5725.xml"/><Relationship Id="rId198" Type="http://schemas.openxmlformats.org/officeDocument/2006/relationships/slide" Target="slides/slide197.xml"/><Relationship Id="rId2086" Type="http://schemas.openxmlformats.org/officeDocument/2006/relationships/slide" Target="slides/slide2085.xml"/><Relationship Id="rId3484" Type="http://schemas.openxmlformats.org/officeDocument/2006/relationships/slide" Target="slides/slide3483.xml"/><Relationship Id="rId3691" Type="http://schemas.openxmlformats.org/officeDocument/2006/relationships/slide" Target="slides/slide3690.xml"/><Relationship Id="rId4328" Type="http://schemas.openxmlformats.org/officeDocument/2006/relationships/slide" Target="slides/slide4327.xml"/><Relationship Id="rId4535" Type="http://schemas.openxmlformats.org/officeDocument/2006/relationships/slide" Target="slides/slide4534.xml"/><Relationship Id="rId4742" Type="http://schemas.openxmlformats.org/officeDocument/2006/relationships/slide" Target="slides/slide4741.xml"/><Relationship Id="rId2293" Type="http://schemas.openxmlformats.org/officeDocument/2006/relationships/slide" Target="slides/slide2292.xml"/><Relationship Id="rId3137" Type="http://schemas.openxmlformats.org/officeDocument/2006/relationships/slide" Target="slides/slide3136.xml"/><Relationship Id="rId3344" Type="http://schemas.openxmlformats.org/officeDocument/2006/relationships/slide" Target="slides/slide3343.xml"/><Relationship Id="rId3551" Type="http://schemas.openxmlformats.org/officeDocument/2006/relationships/slide" Target="slides/slide3550.xml"/><Relationship Id="rId4602" Type="http://schemas.openxmlformats.org/officeDocument/2006/relationships/slide" Target="slides/slide4601.xml"/><Relationship Id="rId265" Type="http://schemas.openxmlformats.org/officeDocument/2006/relationships/slide" Target="slides/slide264.xml"/><Relationship Id="rId472" Type="http://schemas.openxmlformats.org/officeDocument/2006/relationships/slide" Target="slides/slide471.xml"/><Relationship Id="rId2153" Type="http://schemas.openxmlformats.org/officeDocument/2006/relationships/slide" Target="slides/slide2152.xml"/><Relationship Id="rId2360" Type="http://schemas.openxmlformats.org/officeDocument/2006/relationships/slide" Target="slides/slide2359.xml"/><Relationship Id="rId3204" Type="http://schemas.openxmlformats.org/officeDocument/2006/relationships/slide" Target="slides/slide3203.xml"/><Relationship Id="rId3411" Type="http://schemas.openxmlformats.org/officeDocument/2006/relationships/slide" Target="slides/slide3410.xml"/><Relationship Id="rId125" Type="http://schemas.openxmlformats.org/officeDocument/2006/relationships/slide" Target="slides/slide124.xml"/><Relationship Id="rId332" Type="http://schemas.openxmlformats.org/officeDocument/2006/relationships/slide" Target="slides/slide331.xml"/><Relationship Id="rId2013" Type="http://schemas.openxmlformats.org/officeDocument/2006/relationships/slide" Target="slides/slide2012.xml"/><Relationship Id="rId2220" Type="http://schemas.openxmlformats.org/officeDocument/2006/relationships/slide" Target="slides/slide2219.xml"/><Relationship Id="rId5169" Type="http://schemas.openxmlformats.org/officeDocument/2006/relationships/slide" Target="slides/slide5168.xml"/><Relationship Id="rId5376" Type="http://schemas.openxmlformats.org/officeDocument/2006/relationships/slide" Target="slides/slide5375.xml"/><Relationship Id="rId5583" Type="http://schemas.openxmlformats.org/officeDocument/2006/relationships/slide" Target="slides/slide5582.xml"/><Relationship Id="rId5790" Type="http://schemas.openxmlformats.org/officeDocument/2006/relationships/slide" Target="slides/slide5789.xml"/><Relationship Id="rId4185" Type="http://schemas.openxmlformats.org/officeDocument/2006/relationships/slide" Target="slides/slide4184.xml"/><Relationship Id="rId4392" Type="http://schemas.openxmlformats.org/officeDocument/2006/relationships/slide" Target="slides/slide4391.xml"/><Relationship Id="rId5029" Type="http://schemas.openxmlformats.org/officeDocument/2006/relationships/slide" Target="slides/slide5028.xml"/><Relationship Id="rId5236" Type="http://schemas.openxmlformats.org/officeDocument/2006/relationships/slide" Target="slides/slide5235.xml"/><Relationship Id="rId5443" Type="http://schemas.openxmlformats.org/officeDocument/2006/relationships/slide" Target="slides/slide5442.xml"/><Relationship Id="rId1779" Type="http://schemas.openxmlformats.org/officeDocument/2006/relationships/slide" Target="slides/slide1778.xml"/><Relationship Id="rId1986" Type="http://schemas.openxmlformats.org/officeDocument/2006/relationships/slide" Target="slides/slide1985.xml"/><Relationship Id="rId4045" Type="http://schemas.openxmlformats.org/officeDocument/2006/relationships/slide" Target="slides/slide4044.xml"/><Relationship Id="rId4252" Type="http://schemas.openxmlformats.org/officeDocument/2006/relationships/slide" Target="slides/slide4251.xml"/><Relationship Id="rId5650" Type="http://schemas.openxmlformats.org/officeDocument/2006/relationships/slide" Target="slides/slide5649.xml"/><Relationship Id="rId1639" Type="http://schemas.openxmlformats.org/officeDocument/2006/relationships/slide" Target="slides/slide1638.xml"/><Relationship Id="rId1846" Type="http://schemas.openxmlformats.org/officeDocument/2006/relationships/slide" Target="slides/slide1845.xml"/><Relationship Id="rId3061" Type="http://schemas.openxmlformats.org/officeDocument/2006/relationships/slide" Target="slides/slide3060.xml"/><Relationship Id="rId5303" Type="http://schemas.openxmlformats.org/officeDocument/2006/relationships/slide" Target="slides/slide5302.xml"/><Relationship Id="rId5510" Type="http://schemas.openxmlformats.org/officeDocument/2006/relationships/slide" Target="slides/slide5509.xml"/><Relationship Id="rId1706" Type="http://schemas.openxmlformats.org/officeDocument/2006/relationships/slide" Target="slides/slide1705.xml"/><Relationship Id="rId1913" Type="http://schemas.openxmlformats.org/officeDocument/2006/relationships/slide" Target="slides/slide1912.xml"/><Relationship Id="rId4112" Type="http://schemas.openxmlformats.org/officeDocument/2006/relationships/slide" Target="slides/slide4111.xml"/><Relationship Id="rId3878" Type="http://schemas.openxmlformats.org/officeDocument/2006/relationships/slide" Target="slides/slide3877.xml"/><Relationship Id="rId4929" Type="http://schemas.openxmlformats.org/officeDocument/2006/relationships/slide" Target="slides/slide4928.xml"/><Relationship Id="rId799" Type="http://schemas.openxmlformats.org/officeDocument/2006/relationships/slide" Target="slides/slide798.xml"/><Relationship Id="rId2687" Type="http://schemas.openxmlformats.org/officeDocument/2006/relationships/slide" Target="slides/slide2686.xml"/><Relationship Id="rId2894" Type="http://schemas.openxmlformats.org/officeDocument/2006/relationships/slide" Target="slides/slide2893.xml"/><Relationship Id="rId3738" Type="http://schemas.openxmlformats.org/officeDocument/2006/relationships/slide" Target="slides/slide3737.xml"/><Relationship Id="rId5093" Type="http://schemas.openxmlformats.org/officeDocument/2006/relationships/slide" Target="slides/slide5092.xml"/><Relationship Id="rId659" Type="http://schemas.openxmlformats.org/officeDocument/2006/relationships/slide" Target="slides/slide658.xml"/><Relationship Id="rId866" Type="http://schemas.openxmlformats.org/officeDocument/2006/relationships/slide" Target="slides/slide865.xml"/><Relationship Id="rId1289" Type="http://schemas.openxmlformats.org/officeDocument/2006/relationships/slide" Target="slides/slide1288.xml"/><Relationship Id="rId1496" Type="http://schemas.openxmlformats.org/officeDocument/2006/relationships/slide" Target="slides/slide1495.xml"/><Relationship Id="rId2547" Type="http://schemas.openxmlformats.org/officeDocument/2006/relationships/slide" Target="slides/slide2546.xml"/><Relationship Id="rId3945" Type="http://schemas.openxmlformats.org/officeDocument/2006/relationships/slide" Target="slides/slide3944.xml"/><Relationship Id="rId5160" Type="http://schemas.openxmlformats.org/officeDocument/2006/relationships/slide" Target="slides/slide5159.xml"/><Relationship Id="rId519" Type="http://schemas.openxmlformats.org/officeDocument/2006/relationships/slide" Target="slides/slide518.xml"/><Relationship Id="rId1149" Type="http://schemas.openxmlformats.org/officeDocument/2006/relationships/slide" Target="slides/slide1148.xml"/><Relationship Id="rId1356" Type="http://schemas.openxmlformats.org/officeDocument/2006/relationships/slide" Target="slides/slide1355.xml"/><Relationship Id="rId2754" Type="http://schemas.openxmlformats.org/officeDocument/2006/relationships/slide" Target="slides/slide2753.xml"/><Relationship Id="rId2961" Type="http://schemas.openxmlformats.org/officeDocument/2006/relationships/slide" Target="slides/slide2960.xml"/><Relationship Id="rId3805" Type="http://schemas.openxmlformats.org/officeDocument/2006/relationships/slide" Target="slides/slide3804.xml"/><Relationship Id="rId5020" Type="http://schemas.openxmlformats.org/officeDocument/2006/relationships/slide" Target="slides/slide5019.xml"/><Relationship Id="rId726" Type="http://schemas.openxmlformats.org/officeDocument/2006/relationships/slide" Target="slides/slide725.xml"/><Relationship Id="rId933" Type="http://schemas.openxmlformats.org/officeDocument/2006/relationships/slide" Target="slides/slide932.xml"/><Relationship Id="rId1009" Type="http://schemas.openxmlformats.org/officeDocument/2006/relationships/slide" Target="slides/slide1008.xml"/><Relationship Id="rId1563" Type="http://schemas.openxmlformats.org/officeDocument/2006/relationships/slide" Target="slides/slide1562.xml"/><Relationship Id="rId1770" Type="http://schemas.openxmlformats.org/officeDocument/2006/relationships/slide" Target="slides/slide1769.xml"/><Relationship Id="rId2407" Type="http://schemas.openxmlformats.org/officeDocument/2006/relationships/slide" Target="slides/slide2406.xml"/><Relationship Id="rId2614" Type="http://schemas.openxmlformats.org/officeDocument/2006/relationships/slide" Target="slides/slide2613.xml"/><Relationship Id="rId2821" Type="http://schemas.openxmlformats.org/officeDocument/2006/relationships/slide" Target="slides/slide2820.xml"/><Relationship Id="rId62" Type="http://schemas.openxmlformats.org/officeDocument/2006/relationships/slide" Target="slides/slide61.xml"/><Relationship Id="rId1216" Type="http://schemas.openxmlformats.org/officeDocument/2006/relationships/slide" Target="slides/slide1215.xml"/><Relationship Id="rId1423" Type="http://schemas.openxmlformats.org/officeDocument/2006/relationships/slide" Target="slides/slide1422.xml"/><Relationship Id="rId1630" Type="http://schemas.openxmlformats.org/officeDocument/2006/relationships/slide" Target="slides/slide1629.xml"/><Relationship Id="rId4579" Type="http://schemas.openxmlformats.org/officeDocument/2006/relationships/slide" Target="slides/slide4578.xml"/><Relationship Id="rId4786" Type="http://schemas.openxmlformats.org/officeDocument/2006/relationships/slide" Target="slides/slide4785.xml"/><Relationship Id="rId4993" Type="http://schemas.openxmlformats.org/officeDocument/2006/relationships/slide" Target="slides/slide4992.xml"/><Relationship Id="rId5837" Type="http://schemas.openxmlformats.org/officeDocument/2006/relationships/slide" Target="slides/slide5836.xml"/><Relationship Id="rId3388" Type="http://schemas.openxmlformats.org/officeDocument/2006/relationships/slide" Target="slides/slide3387.xml"/><Relationship Id="rId3595" Type="http://schemas.openxmlformats.org/officeDocument/2006/relationships/slide" Target="slides/slide3594.xml"/><Relationship Id="rId4439" Type="http://schemas.openxmlformats.org/officeDocument/2006/relationships/slide" Target="slides/slide4438.xml"/><Relationship Id="rId4646" Type="http://schemas.openxmlformats.org/officeDocument/2006/relationships/slide" Target="slides/slide4645.xml"/><Relationship Id="rId4853" Type="http://schemas.openxmlformats.org/officeDocument/2006/relationships/slide" Target="slides/slide4852.xml"/><Relationship Id="rId2197" Type="http://schemas.openxmlformats.org/officeDocument/2006/relationships/slide" Target="slides/slide2196.xml"/><Relationship Id="rId3248" Type="http://schemas.openxmlformats.org/officeDocument/2006/relationships/slide" Target="slides/slide3247.xml"/><Relationship Id="rId3455" Type="http://schemas.openxmlformats.org/officeDocument/2006/relationships/slide" Target="slides/slide3454.xml"/><Relationship Id="rId3662" Type="http://schemas.openxmlformats.org/officeDocument/2006/relationships/slide" Target="slides/slide3661.xml"/><Relationship Id="rId4506" Type="http://schemas.openxmlformats.org/officeDocument/2006/relationships/slide" Target="slides/slide4505.xml"/><Relationship Id="rId4713" Type="http://schemas.openxmlformats.org/officeDocument/2006/relationships/slide" Target="slides/slide4712.xml"/><Relationship Id="rId169" Type="http://schemas.openxmlformats.org/officeDocument/2006/relationships/slide" Target="slides/slide168.xml"/><Relationship Id="rId376" Type="http://schemas.openxmlformats.org/officeDocument/2006/relationships/slide" Target="slides/slide375.xml"/><Relationship Id="rId583" Type="http://schemas.openxmlformats.org/officeDocument/2006/relationships/slide" Target="slides/slide582.xml"/><Relationship Id="rId790" Type="http://schemas.openxmlformats.org/officeDocument/2006/relationships/slide" Target="slides/slide789.xml"/><Relationship Id="rId2057" Type="http://schemas.openxmlformats.org/officeDocument/2006/relationships/slide" Target="slides/slide2056.xml"/><Relationship Id="rId2264" Type="http://schemas.openxmlformats.org/officeDocument/2006/relationships/slide" Target="slides/slide2263.xml"/><Relationship Id="rId2471" Type="http://schemas.openxmlformats.org/officeDocument/2006/relationships/slide" Target="slides/slide2470.xml"/><Relationship Id="rId3108" Type="http://schemas.openxmlformats.org/officeDocument/2006/relationships/slide" Target="slides/slide3107.xml"/><Relationship Id="rId3315" Type="http://schemas.openxmlformats.org/officeDocument/2006/relationships/slide" Target="slides/slide3314.xml"/><Relationship Id="rId3522" Type="http://schemas.openxmlformats.org/officeDocument/2006/relationships/slide" Target="slides/slide3521.xml"/><Relationship Id="rId4920" Type="http://schemas.openxmlformats.org/officeDocument/2006/relationships/slide" Target="slides/slide4919.xml"/><Relationship Id="rId236" Type="http://schemas.openxmlformats.org/officeDocument/2006/relationships/slide" Target="slides/slide235.xml"/><Relationship Id="rId443" Type="http://schemas.openxmlformats.org/officeDocument/2006/relationships/slide" Target="slides/slide442.xml"/><Relationship Id="rId650" Type="http://schemas.openxmlformats.org/officeDocument/2006/relationships/slide" Target="slides/slide649.xml"/><Relationship Id="rId1073" Type="http://schemas.openxmlformats.org/officeDocument/2006/relationships/slide" Target="slides/slide1072.xml"/><Relationship Id="rId1280" Type="http://schemas.openxmlformats.org/officeDocument/2006/relationships/slide" Target="slides/slide1279.xml"/><Relationship Id="rId2124" Type="http://schemas.openxmlformats.org/officeDocument/2006/relationships/slide" Target="slides/slide2123.xml"/><Relationship Id="rId2331" Type="http://schemas.openxmlformats.org/officeDocument/2006/relationships/slide" Target="slides/slide2330.xml"/><Relationship Id="rId5487" Type="http://schemas.openxmlformats.org/officeDocument/2006/relationships/slide" Target="slides/slide5486.xml"/><Relationship Id="rId303" Type="http://schemas.openxmlformats.org/officeDocument/2006/relationships/slide" Target="slides/slide302.xml"/><Relationship Id="rId1140" Type="http://schemas.openxmlformats.org/officeDocument/2006/relationships/slide" Target="slides/slide1139.xml"/><Relationship Id="rId4089" Type="http://schemas.openxmlformats.org/officeDocument/2006/relationships/slide" Target="slides/slide4088.xml"/><Relationship Id="rId4296" Type="http://schemas.openxmlformats.org/officeDocument/2006/relationships/slide" Target="slides/slide4295.xml"/><Relationship Id="rId5694" Type="http://schemas.openxmlformats.org/officeDocument/2006/relationships/slide" Target="slides/slide5693.xml"/><Relationship Id="rId510" Type="http://schemas.openxmlformats.org/officeDocument/2006/relationships/slide" Target="slides/slide509.xml"/><Relationship Id="rId5347" Type="http://schemas.openxmlformats.org/officeDocument/2006/relationships/slide" Target="slides/slide5346.xml"/><Relationship Id="rId5554" Type="http://schemas.openxmlformats.org/officeDocument/2006/relationships/slide" Target="slides/slide5553.xml"/><Relationship Id="rId5761" Type="http://schemas.openxmlformats.org/officeDocument/2006/relationships/slide" Target="slides/slide5760.xml"/><Relationship Id="rId1000" Type="http://schemas.openxmlformats.org/officeDocument/2006/relationships/slide" Target="slides/slide999.xml"/><Relationship Id="rId1957" Type="http://schemas.openxmlformats.org/officeDocument/2006/relationships/slide" Target="slides/slide1956.xml"/><Relationship Id="rId4156" Type="http://schemas.openxmlformats.org/officeDocument/2006/relationships/slide" Target="slides/slide4155.xml"/><Relationship Id="rId4363" Type="http://schemas.openxmlformats.org/officeDocument/2006/relationships/slide" Target="slides/slide4362.xml"/><Relationship Id="rId4570" Type="http://schemas.openxmlformats.org/officeDocument/2006/relationships/slide" Target="slides/slide4569.xml"/><Relationship Id="rId5207" Type="http://schemas.openxmlformats.org/officeDocument/2006/relationships/slide" Target="slides/slide5206.xml"/><Relationship Id="rId5414" Type="http://schemas.openxmlformats.org/officeDocument/2006/relationships/slide" Target="slides/slide5413.xml"/><Relationship Id="rId5621" Type="http://schemas.openxmlformats.org/officeDocument/2006/relationships/slide" Target="slides/slide5620.xml"/><Relationship Id="rId1817" Type="http://schemas.openxmlformats.org/officeDocument/2006/relationships/slide" Target="slides/slide1816.xml"/><Relationship Id="rId3172" Type="http://schemas.openxmlformats.org/officeDocument/2006/relationships/slide" Target="slides/slide3171.xml"/><Relationship Id="rId4016" Type="http://schemas.openxmlformats.org/officeDocument/2006/relationships/slide" Target="slides/slide4015.xml"/><Relationship Id="rId4223" Type="http://schemas.openxmlformats.org/officeDocument/2006/relationships/slide" Target="slides/slide4222.xml"/><Relationship Id="rId4430" Type="http://schemas.openxmlformats.org/officeDocument/2006/relationships/slide" Target="slides/slide4429.xml"/><Relationship Id="rId3032" Type="http://schemas.openxmlformats.org/officeDocument/2006/relationships/slide" Target="slides/slide3031.xml"/><Relationship Id="rId160" Type="http://schemas.openxmlformats.org/officeDocument/2006/relationships/slide" Target="slides/slide159.xml"/><Relationship Id="rId3989" Type="http://schemas.openxmlformats.org/officeDocument/2006/relationships/slide" Target="slides/slide3988.xml"/><Relationship Id="rId2798" Type="http://schemas.openxmlformats.org/officeDocument/2006/relationships/slide" Target="slides/slide2797.xml"/><Relationship Id="rId3849" Type="http://schemas.openxmlformats.org/officeDocument/2006/relationships/slide" Target="slides/slide3848.xml"/><Relationship Id="rId5064" Type="http://schemas.openxmlformats.org/officeDocument/2006/relationships/slide" Target="slides/slide5063.xml"/><Relationship Id="rId5271" Type="http://schemas.openxmlformats.org/officeDocument/2006/relationships/slide" Target="slides/slide5270.xml"/><Relationship Id="rId977" Type="http://schemas.openxmlformats.org/officeDocument/2006/relationships/slide" Target="slides/slide976.xml"/><Relationship Id="rId2658" Type="http://schemas.openxmlformats.org/officeDocument/2006/relationships/slide" Target="slides/slide2657.xml"/><Relationship Id="rId2865" Type="http://schemas.openxmlformats.org/officeDocument/2006/relationships/slide" Target="slides/slide2864.xml"/><Relationship Id="rId3709" Type="http://schemas.openxmlformats.org/officeDocument/2006/relationships/slide" Target="slides/slide3708.xml"/><Relationship Id="rId3916" Type="http://schemas.openxmlformats.org/officeDocument/2006/relationships/slide" Target="slides/slide3915.xml"/><Relationship Id="rId4080" Type="http://schemas.openxmlformats.org/officeDocument/2006/relationships/slide" Target="slides/slide4079.xml"/><Relationship Id="rId837" Type="http://schemas.openxmlformats.org/officeDocument/2006/relationships/slide" Target="slides/slide836.xml"/><Relationship Id="rId1467" Type="http://schemas.openxmlformats.org/officeDocument/2006/relationships/slide" Target="slides/slide1466.xml"/><Relationship Id="rId1674" Type="http://schemas.openxmlformats.org/officeDocument/2006/relationships/slide" Target="slides/slide1673.xml"/><Relationship Id="rId1881" Type="http://schemas.openxmlformats.org/officeDocument/2006/relationships/slide" Target="slides/slide1880.xml"/><Relationship Id="rId2518" Type="http://schemas.openxmlformats.org/officeDocument/2006/relationships/slide" Target="slides/slide2517.xml"/><Relationship Id="rId2725" Type="http://schemas.openxmlformats.org/officeDocument/2006/relationships/slide" Target="slides/slide2724.xml"/><Relationship Id="rId2932" Type="http://schemas.openxmlformats.org/officeDocument/2006/relationships/slide" Target="slides/slide2931.xml"/><Relationship Id="rId5131" Type="http://schemas.openxmlformats.org/officeDocument/2006/relationships/slide" Target="slides/slide5130.xml"/><Relationship Id="rId904" Type="http://schemas.openxmlformats.org/officeDocument/2006/relationships/slide" Target="slides/slide903.xml"/><Relationship Id="rId1327" Type="http://schemas.openxmlformats.org/officeDocument/2006/relationships/slide" Target="slides/slide1326.xml"/><Relationship Id="rId1534" Type="http://schemas.openxmlformats.org/officeDocument/2006/relationships/slide" Target="slides/slide1533.xml"/><Relationship Id="rId1741" Type="http://schemas.openxmlformats.org/officeDocument/2006/relationships/slide" Target="slides/slide1740.xml"/><Relationship Id="rId4897" Type="http://schemas.openxmlformats.org/officeDocument/2006/relationships/slide" Target="slides/slide4896.xml"/><Relationship Id="rId33" Type="http://schemas.openxmlformats.org/officeDocument/2006/relationships/slide" Target="slides/slide32.xml"/><Relationship Id="rId1601" Type="http://schemas.openxmlformats.org/officeDocument/2006/relationships/slide" Target="slides/slide1600.xml"/><Relationship Id="rId3499" Type="http://schemas.openxmlformats.org/officeDocument/2006/relationships/slide" Target="slides/slide3498.xml"/><Relationship Id="rId4757" Type="http://schemas.openxmlformats.org/officeDocument/2006/relationships/slide" Target="slides/slide4756.xml"/><Relationship Id="rId3359" Type="http://schemas.openxmlformats.org/officeDocument/2006/relationships/slide" Target="slides/slide3358.xml"/><Relationship Id="rId3566" Type="http://schemas.openxmlformats.org/officeDocument/2006/relationships/slide" Target="slides/slide3565.xml"/><Relationship Id="rId4964" Type="http://schemas.openxmlformats.org/officeDocument/2006/relationships/slide" Target="slides/slide4963.xml"/><Relationship Id="rId5808" Type="http://schemas.openxmlformats.org/officeDocument/2006/relationships/slide" Target="slides/slide5807.xml"/><Relationship Id="rId487" Type="http://schemas.openxmlformats.org/officeDocument/2006/relationships/slide" Target="slides/slide486.xml"/><Relationship Id="rId694" Type="http://schemas.openxmlformats.org/officeDocument/2006/relationships/slide" Target="slides/slide693.xml"/><Relationship Id="rId2168" Type="http://schemas.openxmlformats.org/officeDocument/2006/relationships/slide" Target="slides/slide2167.xml"/><Relationship Id="rId2375" Type="http://schemas.openxmlformats.org/officeDocument/2006/relationships/slide" Target="slides/slide2374.xml"/><Relationship Id="rId3219" Type="http://schemas.openxmlformats.org/officeDocument/2006/relationships/slide" Target="slides/slide3218.xml"/><Relationship Id="rId3773" Type="http://schemas.openxmlformats.org/officeDocument/2006/relationships/slide" Target="slides/slide3772.xml"/><Relationship Id="rId3980" Type="http://schemas.openxmlformats.org/officeDocument/2006/relationships/slide" Target="slides/slide3979.xml"/><Relationship Id="rId4617" Type="http://schemas.openxmlformats.org/officeDocument/2006/relationships/slide" Target="slides/slide4616.xml"/><Relationship Id="rId4824" Type="http://schemas.openxmlformats.org/officeDocument/2006/relationships/slide" Target="slides/slide4823.xml"/><Relationship Id="rId347" Type="http://schemas.openxmlformats.org/officeDocument/2006/relationships/slide" Target="slides/slide346.xml"/><Relationship Id="rId1184" Type="http://schemas.openxmlformats.org/officeDocument/2006/relationships/slide" Target="slides/slide1183.xml"/><Relationship Id="rId2028" Type="http://schemas.openxmlformats.org/officeDocument/2006/relationships/slide" Target="slides/slide2027.xml"/><Relationship Id="rId2582" Type="http://schemas.openxmlformats.org/officeDocument/2006/relationships/slide" Target="slides/slide2581.xml"/><Relationship Id="rId3426" Type="http://schemas.openxmlformats.org/officeDocument/2006/relationships/slide" Target="slides/slide3425.xml"/><Relationship Id="rId3633" Type="http://schemas.openxmlformats.org/officeDocument/2006/relationships/slide" Target="slides/slide3632.xml"/><Relationship Id="rId3840" Type="http://schemas.openxmlformats.org/officeDocument/2006/relationships/slide" Target="slides/slide3839.xml"/><Relationship Id="rId554" Type="http://schemas.openxmlformats.org/officeDocument/2006/relationships/slide" Target="slides/slide553.xml"/><Relationship Id="rId761" Type="http://schemas.openxmlformats.org/officeDocument/2006/relationships/slide" Target="slides/slide760.xml"/><Relationship Id="rId1391" Type="http://schemas.openxmlformats.org/officeDocument/2006/relationships/slide" Target="slides/slide1390.xml"/><Relationship Id="rId2235" Type="http://schemas.openxmlformats.org/officeDocument/2006/relationships/slide" Target="slides/slide2234.xml"/><Relationship Id="rId2442" Type="http://schemas.openxmlformats.org/officeDocument/2006/relationships/slide" Target="slides/slide2441.xml"/><Relationship Id="rId3700" Type="http://schemas.openxmlformats.org/officeDocument/2006/relationships/slide" Target="slides/slide3699.xml"/><Relationship Id="rId5598" Type="http://schemas.openxmlformats.org/officeDocument/2006/relationships/slide" Target="slides/slide5597.xml"/><Relationship Id="rId207" Type="http://schemas.openxmlformats.org/officeDocument/2006/relationships/slide" Target="slides/slide206.xml"/><Relationship Id="rId414" Type="http://schemas.openxmlformats.org/officeDocument/2006/relationships/slide" Target="slides/slide413.xml"/><Relationship Id="rId621" Type="http://schemas.openxmlformats.org/officeDocument/2006/relationships/slide" Target="slides/slide620.xml"/><Relationship Id="rId1044" Type="http://schemas.openxmlformats.org/officeDocument/2006/relationships/slide" Target="slides/slide1043.xml"/><Relationship Id="rId1251" Type="http://schemas.openxmlformats.org/officeDocument/2006/relationships/slide" Target="slides/slide1250.xml"/><Relationship Id="rId2302" Type="http://schemas.openxmlformats.org/officeDocument/2006/relationships/slide" Target="slides/slide2301.xml"/><Relationship Id="rId5458" Type="http://schemas.openxmlformats.org/officeDocument/2006/relationships/slide" Target="slides/slide5457.xml"/><Relationship Id="rId5665" Type="http://schemas.openxmlformats.org/officeDocument/2006/relationships/slide" Target="slides/slide5664.xml"/><Relationship Id="rId5872" Type="http://schemas.openxmlformats.org/officeDocument/2006/relationships/presProps" Target="presProps.xml"/><Relationship Id="rId1111" Type="http://schemas.openxmlformats.org/officeDocument/2006/relationships/slide" Target="slides/slide1110.xml"/><Relationship Id="rId4267" Type="http://schemas.openxmlformats.org/officeDocument/2006/relationships/slide" Target="slides/slide4266.xml"/><Relationship Id="rId4474" Type="http://schemas.openxmlformats.org/officeDocument/2006/relationships/slide" Target="slides/slide4473.xml"/><Relationship Id="rId4681" Type="http://schemas.openxmlformats.org/officeDocument/2006/relationships/slide" Target="slides/slide4680.xml"/><Relationship Id="rId5318" Type="http://schemas.openxmlformats.org/officeDocument/2006/relationships/slide" Target="slides/slide5317.xml"/><Relationship Id="rId5525" Type="http://schemas.openxmlformats.org/officeDocument/2006/relationships/slide" Target="slides/slide5524.xml"/><Relationship Id="rId5732" Type="http://schemas.openxmlformats.org/officeDocument/2006/relationships/slide" Target="slides/slide5731.xml"/><Relationship Id="rId3076" Type="http://schemas.openxmlformats.org/officeDocument/2006/relationships/slide" Target="slides/slide3075.xml"/><Relationship Id="rId3283" Type="http://schemas.openxmlformats.org/officeDocument/2006/relationships/slide" Target="slides/slide3282.xml"/><Relationship Id="rId3490" Type="http://schemas.openxmlformats.org/officeDocument/2006/relationships/slide" Target="slides/slide3489.xml"/><Relationship Id="rId4127" Type="http://schemas.openxmlformats.org/officeDocument/2006/relationships/slide" Target="slides/slide4126.xml"/><Relationship Id="rId4334" Type="http://schemas.openxmlformats.org/officeDocument/2006/relationships/slide" Target="slides/slide4333.xml"/><Relationship Id="rId4541" Type="http://schemas.openxmlformats.org/officeDocument/2006/relationships/slide" Target="slides/slide4540.xml"/><Relationship Id="rId1928" Type="http://schemas.openxmlformats.org/officeDocument/2006/relationships/slide" Target="slides/slide1927.xml"/><Relationship Id="rId2092" Type="http://schemas.openxmlformats.org/officeDocument/2006/relationships/slide" Target="slides/slide2091.xml"/><Relationship Id="rId3143" Type="http://schemas.openxmlformats.org/officeDocument/2006/relationships/slide" Target="slides/slide3142.xml"/><Relationship Id="rId3350" Type="http://schemas.openxmlformats.org/officeDocument/2006/relationships/slide" Target="slides/slide3349.xml"/><Relationship Id="rId271" Type="http://schemas.openxmlformats.org/officeDocument/2006/relationships/slide" Target="slides/slide270.xml"/><Relationship Id="rId3003" Type="http://schemas.openxmlformats.org/officeDocument/2006/relationships/slide" Target="slides/slide3002.xml"/><Relationship Id="rId4401" Type="http://schemas.openxmlformats.org/officeDocument/2006/relationships/slide" Target="slides/slide4400.xml"/><Relationship Id="rId131" Type="http://schemas.openxmlformats.org/officeDocument/2006/relationships/slide" Target="slides/slide130.xml"/><Relationship Id="rId3210" Type="http://schemas.openxmlformats.org/officeDocument/2006/relationships/slide" Target="slides/slide3209.xml"/><Relationship Id="rId2769" Type="http://schemas.openxmlformats.org/officeDocument/2006/relationships/slide" Target="slides/slide2768.xml"/><Relationship Id="rId2976" Type="http://schemas.openxmlformats.org/officeDocument/2006/relationships/slide" Target="slides/slide2975.xml"/><Relationship Id="rId5175" Type="http://schemas.openxmlformats.org/officeDocument/2006/relationships/slide" Target="slides/slide5174.xml"/><Relationship Id="rId5382" Type="http://schemas.openxmlformats.org/officeDocument/2006/relationships/slide" Target="slides/slide5381.xml"/><Relationship Id="rId948" Type="http://schemas.openxmlformats.org/officeDocument/2006/relationships/slide" Target="slides/slide947.xml"/><Relationship Id="rId1578" Type="http://schemas.openxmlformats.org/officeDocument/2006/relationships/slide" Target="slides/slide1577.xml"/><Relationship Id="rId1785" Type="http://schemas.openxmlformats.org/officeDocument/2006/relationships/slide" Target="slides/slide1784.xml"/><Relationship Id="rId1992" Type="http://schemas.openxmlformats.org/officeDocument/2006/relationships/slide" Target="slides/slide1991.xml"/><Relationship Id="rId2629" Type="http://schemas.openxmlformats.org/officeDocument/2006/relationships/slide" Target="slides/slide2628.xml"/><Relationship Id="rId2836" Type="http://schemas.openxmlformats.org/officeDocument/2006/relationships/slide" Target="slides/slide2835.xml"/><Relationship Id="rId4191" Type="http://schemas.openxmlformats.org/officeDocument/2006/relationships/slide" Target="slides/slide4190.xml"/><Relationship Id="rId5035" Type="http://schemas.openxmlformats.org/officeDocument/2006/relationships/slide" Target="slides/slide5034.xml"/><Relationship Id="rId5242" Type="http://schemas.openxmlformats.org/officeDocument/2006/relationships/slide" Target="slides/slide5241.xml"/><Relationship Id="rId77" Type="http://schemas.openxmlformats.org/officeDocument/2006/relationships/slide" Target="slides/slide76.xml"/><Relationship Id="rId808" Type="http://schemas.openxmlformats.org/officeDocument/2006/relationships/slide" Target="slides/slide807.xml"/><Relationship Id="rId1438" Type="http://schemas.openxmlformats.org/officeDocument/2006/relationships/slide" Target="slides/slide1437.xml"/><Relationship Id="rId1645" Type="http://schemas.openxmlformats.org/officeDocument/2006/relationships/slide" Target="slides/slide1644.xml"/><Relationship Id="rId4051" Type="http://schemas.openxmlformats.org/officeDocument/2006/relationships/slide" Target="slides/slide4050.xml"/><Relationship Id="rId5102" Type="http://schemas.openxmlformats.org/officeDocument/2006/relationships/slide" Target="slides/slide5101.xml"/><Relationship Id="rId1852" Type="http://schemas.openxmlformats.org/officeDocument/2006/relationships/slide" Target="slides/slide1851.xml"/><Relationship Id="rId2903" Type="http://schemas.openxmlformats.org/officeDocument/2006/relationships/slide" Target="slides/slide2902.xml"/><Relationship Id="rId1505" Type="http://schemas.openxmlformats.org/officeDocument/2006/relationships/slide" Target="slides/slide1504.xml"/><Relationship Id="rId1712" Type="http://schemas.openxmlformats.org/officeDocument/2006/relationships/slide" Target="slides/slide1711.xml"/><Relationship Id="rId4868" Type="http://schemas.openxmlformats.org/officeDocument/2006/relationships/slide" Target="slides/slide4867.xml"/><Relationship Id="rId3677" Type="http://schemas.openxmlformats.org/officeDocument/2006/relationships/slide" Target="slides/slide3676.xml"/><Relationship Id="rId3884" Type="http://schemas.openxmlformats.org/officeDocument/2006/relationships/slide" Target="slides/slide3883.xml"/><Relationship Id="rId4728" Type="http://schemas.openxmlformats.org/officeDocument/2006/relationships/slide" Target="slides/slide4727.xml"/><Relationship Id="rId4935" Type="http://schemas.openxmlformats.org/officeDocument/2006/relationships/slide" Target="slides/slide4934.xml"/><Relationship Id="rId598" Type="http://schemas.openxmlformats.org/officeDocument/2006/relationships/slide" Target="slides/slide597.xml"/><Relationship Id="rId2279" Type="http://schemas.openxmlformats.org/officeDocument/2006/relationships/slide" Target="slides/slide2278.xml"/><Relationship Id="rId2486" Type="http://schemas.openxmlformats.org/officeDocument/2006/relationships/slide" Target="slides/slide2485.xml"/><Relationship Id="rId2693" Type="http://schemas.openxmlformats.org/officeDocument/2006/relationships/slide" Target="slides/slide2692.xml"/><Relationship Id="rId3537" Type="http://schemas.openxmlformats.org/officeDocument/2006/relationships/slide" Target="slides/slide3536.xml"/><Relationship Id="rId3744" Type="http://schemas.openxmlformats.org/officeDocument/2006/relationships/slide" Target="slides/slide3743.xml"/><Relationship Id="rId3951" Type="http://schemas.openxmlformats.org/officeDocument/2006/relationships/slide" Target="slides/slide3950.xml"/><Relationship Id="rId458" Type="http://schemas.openxmlformats.org/officeDocument/2006/relationships/slide" Target="slides/slide457.xml"/><Relationship Id="rId665" Type="http://schemas.openxmlformats.org/officeDocument/2006/relationships/slide" Target="slides/slide664.xml"/><Relationship Id="rId872" Type="http://schemas.openxmlformats.org/officeDocument/2006/relationships/slide" Target="slides/slide871.xml"/><Relationship Id="rId1088" Type="http://schemas.openxmlformats.org/officeDocument/2006/relationships/slide" Target="slides/slide1087.xml"/><Relationship Id="rId1295" Type="http://schemas.openxmlformats.org/officeDocument/2006/relationships/slide" Target="slides/slide1294.xml"/><Relationship Id="rId2139" Type="http://schemas.openxmlformats.org/officeDocument/2006/relationships/slide" Target="slides/slide2138.xml"/><Relationship Id="rId2346" Type="http://schemas.openxmlformats.org/officeDocument/2006/relationships/slide" Target="slides/slide2345.xml"/><Relationship Id="rId2553" Type="http://schemas.openxmlformats.org/officeDocument/2006/relationships/slide" Target="slides/slide2552.xml"/><Relationship Id="rId2760" Type="http://schemas.openxmlformats.org/officeDocument/2006/relationships/slide" Target="slides/slide2759.xml"/><Relationship Id="rId3604" Type="http://schemas.openxmlformats.org/officeDocument/2006/relationships/slide" Target="slides/slide3603.xml"/><Relationship Id="rId3811" Type="http://schemas.openxmlformats.org/officeDocument/2006/relationships/slide" Target="slides/slide3810.xml"/><Relationship Id="rId318" Type="http://schemas.openxmlformats.org/officeDocument/2006/relationships/slide" Target="slides/slide317.xml"/><Relationship Id="rId525" Type="http://schemas.openxmlformats.org/officeDocument/2006/relationships/slide" Target="slides/slide524.xml"/><Relationship Id="rId732" Type="http://schemas.openxmlformats.org/officeDocument/2006/relationships/slide" Target="slides/slide731.xml"/><Relationship Id="rId1155" Type="http://schemas.openxmlformats.org/officeDocument/2006/relationships/slide" Target="slides/slide1154.xml"/><Relationship Id="rId1362" Type="http://schemas.openxmlformats.org/officeDocument/2006/relationships/slide" Target="slides/slide1361.xml"/><Relationship Id="rId2206" Type="http://schemas.openxmlformats.org/officeDocument/2006/relationships/slide" Target="slides/slide2205.xml"/><Relationship Id="rId2413" Type="http://schemas.openxmlformats.org/officeDocument/2006/relationships/slide" Target="slides/slide2412.xml"/><Relationship Id="rId2620" Type="http://schemas.openxmlformats.org/officeDocument/2006/relationships/slide" Target="slides/slide2619.xml"/><Relationship Id="rId5569" Type="http://schemas.openxmlformats.org/officeDocument/2006/relationships/slide" Target="slides/slide5568.xml"/><Relationship Id="rId5776" Type="http://schemas.openxmlformats.org/officeDocument/2006/relationships/slide" Target="slides/slide5775.xml"/><Relationship Id="rId1015" Type="http://schemas.openxmlformats.org/officeDocument/2006/relationships/slide" Target="slides/slide1014.xml"/><Relationship Id="rId1222" Type="http://schemas.openxmlformats.org/officeDocument/2006/relationships/slide" Target="slides/slide1221.xml"/><Relationship Id="rId4378" Type="http://schemas.openxmlformats.org/officeDocument/2006/relationships/slide" Target="slides/slide4377.xml"/><Relationship Id="rId4585" Type="http://schemas.openxmlformats.org/officeDocument/2006/relationships/slide" Target="slides/slide4584.xml"/><Relationship Id="rId5429" Type="http://schemas.openxmlformats.org/officeDocument/2006/relationships/slide" Target="slides/slide5428.xml"/><Relationship Id="rId3187" Type="http://schemas.openxmlformats.org/officeDocument/2006/relationships/slide" Target="slides/slide3186.xml"/><Relationship Id="rId3394" Type="http://schemas.openxmlformats.org/officeDocument/2006/relationships/slide" Target="slides/slide3393.xml"/><Relationship Id="rId4238" Type="http://schemas.openxmlformats.org/officeDocument/2006/relationships/slide" Target="slides/slide4237.xml"/><Relationship Id="rId4792" Type="http://schemas.openxmlformats.org/officeDocument/2006/relationships/slide" Target="slides/slide4791.xml"/><Relationship Id="rId5636" Type="http://schemas.openxmlformats.org/officeDocument/2006/relationships/slide" Target="slides/slide5635.xml"/><Relationship Id="rId5843" Type="http://schemas.openxmlformats.org/officeDocument/2006/relationships/slide" Target="slides/slide5842.xml"/><Relationship Id="rId3047" Type="http://schemas.openxmlformats.org/officeDocument/2006/relationships/slide" Target="slides/slide3046.xml"/><Relationship Id="rId4445" Type="http://schemas.openxmlformats.org/officeDocument/2006/relationships/slide" Target="slides/slide4444.xml"/><Relationship Id="rId4652" Type="http://schemas.openxmlformats.org/officeDocument/2006/relationships/slide" Target="slides/slide4651.xml"/><Relationship Id="rId5703" Type="http://schemas.openxmlformats.org/officeDocument/2006/relationships/slide" Target="slides/slide5702.xml"/><Relationship Id="rId175" Type="http://schemas.openxmlformats.org/officeDocument/2006/relationships/slide" Target="slides/slide174.xml"/><Relationship Id="rId3254" Type="http://schemas.openxmlformats.org/officeDocument/2006/relationships/slide" Target="slides/slide3253.xml"/><Relationship Id="rId3461" Type="http://schemas.openxmlformats.org/officeDocument/2006/relationships/slide" Target="slides/slide3460.xml"/><Relationship Id="rId4305" Type="http://schemas.openxmlformats.org/officeDocument/2006/relationships/slide" Target="slides/slide4304.xml"/><Relationship Id="rId4512" Type="http://schemas.openxmlformats.org/officeDocument/2006/relationships/slide" Target="slides/slide4511.xml"/><Relationship Id="rId382" Type="http://schemas.openxmlformats.org/officeDocument/2006/relationships/slide" Target="slides/slide381.xml"/><Relationship Id="rId2063" Type="http://schemas.openxmlformats.org/officeDocument/2006/relationships/slide" Target="slides/slide2062.xml"/><Relationship Id="rId2270" Type="http://schemas.openxmlformats.org/officeDocument/2006/relationships/slide" Target="slides/slide2269.xml"/><Relationship Id="rId3114" Type="http://schemas.openxmlformats.org/officeDocument/2006/relationships/slide" Target="slides/slide3113.xml"/><Relationship Id="rId3321" Type="http://schemas.openxmlformats.org/officeDocument/2006/relationships/slide" Target="slides/slide3320.xml"/><Relationship Id="rId242" Type="http://schemas.openxmlformats.org/officeDocument/2006/relationships/slide" Target="slides/slide241.xml"/><Relationship Id="rId2130" Type="http://schemas.openxmlformats.org/officeDocument/2006/relationships/slide" Target="slides/slide2129.xml"/><Relationship Id="rId5079" Type="http://schemas.openxmlformats.org/officeDocument/2006/relationships/slide" Target="slides/slide5078.xml"/><Relationship Id="rId5286" Type="http://schemas.openxmlformats.org/officeDocument/2006/relationships/slide" Target="slides/slide5285.xml"/><Relationship Id="rId5493" Type="http://schemas.openxmlformats.org/officeDocument/2006/relationships/slide" Target="slides/slide5492.xml"/><Relationship Id="rId102" Type="http://schemas.openxmlformats.org/officeDocument/2006/relationships/slide" Target="slides/slide101.xml"/><Relationship Id="rId1689" Type="http://schemas.openxmlformats.org/officeDocument/2006/relationships/slide" Target="slides/slide1688.xml"/><Relationship Id="rId4095" Type="http://schemas.openxmlformats.org/officeDocument/2006/relationships/slide" Target="slides/slide4094.xml"/><Relationship Id="rId5146" Type="http://schemas.openxmlformats.org/officeDocument/2006/relationships/slide" Target="slides/slide5145.xml"/><Relationship Id="rId5353" Type="http://schemas.openxmlformats.org/officeDocument/2006/relationships/slide" Target="slides/slide5352.xml"/><Relationship Id="rId5560" Type="http://schemas.openxmlformats.org/officeDocument/2006/relationships/slide" Target="slides/slide5559.xml"/><Relationship Id="rId1896" Type="http://schemas.openxmlformats.org/officeDocument/2006/relationships/slide" Target="slides/slide1895.xml"/><Relationship Id="rId2947" Type="http://schemas.openxmlformats.org/officeDocument/2006/relationships/slide" Target="slides/slide2946.xml"/><Relationship Id="rId4162" Type="http://schemas.openxmlformats.org/officeDocument/2006/relationships/slide" Target="slides/slide4161.xml"/><Relationship Id="rId5006" Type="http://schemas.openxmlformats.org/officeDocument/2006/relationships/slide" Target="slides/slide5005.xml"/><Relationship Id="rId5213" Type="http://schemas.openxmlformats.org/officeDocument/2006/relationships/slide" Target="slides/slide5212.xml"/><Relationship Id="rId919" Type="http://schemas.openxmlformats.org/officeDocument/2006/relationships/slide" Target="slides/slide918.xml"/><Relationship Id="rId1549" Type="http://schemas.openxmlformats.org/officeDocument/2006/relationships/slide" Target="slides/slide1548.xml"/><Relationship Id="rId1756" Type="http://schemas.openxmlformats.org/officeDocument/2006/relationships/slide" Target="slides/slide1755.xml"/><Relationship Id="rId1963" Type="http://schemas.openxmlformats.org/officeDocument/2006/relationships/slide" Target="slides/slide1962.xml"/><Relationship Id="rId2807" Type="http://schemas.openxmlformats.org/officeDocument/2006/relationships/slide" Target="slides/slide2806.xml"/><Relationship Id="rId4022" Type="http://schemas.openxmlformats.org/officeDocument/2006/relationships/slide" Target="slides/slide4021.xml"/><Relationship Id="rId5420" Type="http://schemas.openxmlformats.org/officeDocument/2006/relationships/slide" Target="slides/slide5419.xml"/><Relationship Id="rId48" Type="http://schemas.openxmlformats.org/officeDocument/2006/relationships/slide" Target="slides/slide47.xml"/><Relationship Id="rId1409" Type="http://schemas.openxmlformats.org/officeDocument/2006/relationships/slide" Target="slides/slide1408.xml"/><Relationship Id="rId1616" Type="http://schemas.openxmlformats.org/officeDocument/2006/relationships/slide" Target="slides/slide1615.xml"/><Relationship Id="rId1823" Type="http://schemas.openxmlformats.org/officeDocument/2006/relationships/slide" Target="slides/slide1822.xml"/><Relationship Id="rId4979" Type="http://schemas.openxmlformats.org/officeDocument/2006/relationships/slide" Target="slides/slide4978.xml"/><Relationship Id="rId3788" Type="http://schemas.openxmlformats.org/officeDocument/2006/relationships/slide" Target="slides/slide3787.xml"/><Relationship Id="rId3995" Type="http://schemas.openxmlformats.org/officeDocument/2006/relationships/slide" Target="slides/slide3994.xml"/><Relationship Id="rId4839" Type="http://schemas.openxmlformats.org/officeDocument/2006/relationships/slide" Target="slides/slide4838.xml"/><Relationship Id="rId2597" Type="http://schemas.openxmlformats.org/officeDocument/2006/relationships/slide" Target="slides/slide2596.xml"/><Relationship Id="rId3648" Type="http://schemas.openxmlformats.org/officeDocument/2006/relationships/slide" Target="slides/slide3647.xml"/><Relationship Id="rId3855" Type="http://schemas.openxmlformats.org/officeDocument/2006/relationships/slide" Target="slides/slide3854.xml"/><Relationship Id="rId569" Type="http://schemas.openxmlformats.org/officeDocument/2006/relationships/slide" Target="slides/slide568.xml"/><Relationship Id="rId776" Type="http://schemas.openxmlformats.org/officeDocument/2006/relationships/slide" Target="slides/slide775.xml"/><Relationship Id="rId983" Type="http://schemas.openxmlformats.org/officeDocument/2006/relationships/slide" Target="slides/slide982.xml"/><Relationship Id="rId1199" Type="http://schemas.openxmlformats.org/officeDocument/2006/relationships/slide" Target="slides/slide1198.xml"/><Relationship Id="rId2457" Type="http://schemas.openxmlformats.org/officeDocument/2006/relationships/slide" Target="slides/slide2456.xml"/><Relationship Id="rId2664" Type="http://schemas.openxmlformats.org/officeDocument/2006/relationships/slide" Target="slides/slide2663.xml"/><Relationship Id="rId3508" Type="http://schemas.openxmlformats.org/officeDocument/2006/relationships/slide" Target="slides/slide3507.xml"/><Relationship Id="rId4906" Type="http://schemas.openxmlformats.org/officeDocument/2006/relationships/slide" Target="slides/slide4905.xml"/><Relationship Id="rId5070" Type="http://schemas.openxmlformats.org/officeDocument/2006/relationships/slide" Target="slides/slide5069.xml"/><Relationship Id="rId429" Type="http://schemas.openxmlformats.org/officeDocument/2006/relationships/slide" Target="slides/slide428.xml"/><Relationship Id="rId636" Type="http://schemas.openxmlformats.org/officeDocument/2006/relationships/slide" Target="slides/slide635.xml"/><Relationship Id="rId1059" Type="http://schemas.openxmlformats.org/officeDocument/2006/relationships/slide" Target="slides/slide1058.xml"/><Relationship Id="rId1266" Type="http://schemas.openxmlformats.org/officeDocument/2006/relationships/slide" Target="slides/slide1265.xml"/><Relationship Id="rId1473" Type="http://schemas.openxmlformats.org/officeDocument/2006/relationships/slide" Target="slides/slide1472.xml"/><Relationship Id="rId2317" Type="http://schemas.openxmlformats.org/officeDocument/2006/relationships/slide" Target="slides/slide2316.xml"/><Relationship Id="rId2871" Type="http://schemas.openxmlformats.org/officeDocument/2006/relationships/slide" Target="slides/slide2870.xml"/><Relationship Id="rId3715" Type="http://schemas.openxmlformats.org/officeDocument/2006/relationships/slide" Target="slides/slide3714.xml"/><Relationship Id="rId3922" Type="http://schemas.openxmlformats.org/officeDocument/2006/relationships/slide" Target="slides/slide3921.xml"/><Relationship Id="rId843" Type="http://schemas.openxmlformats.org/officeDocument/2006/relationships/slide" Target="slides/slide842.xml"/><Relationship Id="rId1126" Type="http://schemas.openxmlformats.org/officeDocument/2006/relationships/slide" Target="slides/slide1125.xml"/><Relationship Id="rId1680" Type="http://schemas.openxmlformats.org/officeDocument/2006/relationships/slide" Target="slides/slide1679.xml"/><Relationship Id="rId2524" Type="http://schemas.openxmlformats.org/officeDocument/2006/relationships/slide" Target="slides/slide2523.xml"/><Relationship Id="rId2731" Type="http://schemas.openxmlformats.org/officeDocument/2006/relationships/slide" Target="slides/slide2730.xml"/><Relationship Id="rId703" Type="http://schemas.openxmlformats.org/officeDocument/2006/relationships/slide" Target="slides/slide702.xml"/><Relationship Id="rId910" Type="http://schemas.openxmlformats.org/officeDocument/2006/relationships/slide" Target="slides/slide909.xml"/><Relationship Id="rId1333" Type="http://schemas.openxmlformats.org/officeDocument/2006/relationships/slide" Target="slides/slide1332.xml"/><Relationship Id="rId1540" Type="http://schemas.openxmlformats.org/officeDocument/2006/relationships/slide" Target="slides/slide1539.xml"/><Relationship Id="rId4489" Type="http://schemas.openxmlformats.org/officeDocument/2006/relationships/slide" Target="slides/slide4488.xml"/><Relationship Id="rId4696" Type="http://schemas.openxmlformats.org/officeDocument/2006/relationships/slide" Target="slides/slide4695.xml"/><Relationship Id="rId5747" Type="http://schemas.openxmlformats.org/officeDocument/2006/relationships/slide" Target="slides/slide5746.xml"/><Relationship Id="rId1400" Type="http://schemas.openxmlformats.org/officeDocument/2006/relationships/slide" Target="slides/slide1399.xml"/><Relationship Id="rId3298" Type="http://schemas.openxmlformats.org/officeDocument/2006/relationships/slide" Target="slides/slide3297.xml"/><Relationship Id="rId4349" Type="http://schemas.openxmlformats.org/officeDocument/2006/relationships/slide" Target="slides/slide4348.xml"/><Relationship Id="rId4556" Type="http://schemas.openxmlformats.org/officeDocument/2006/relationships/slide" Target="slides/slide4555.xml"/><Relationship Id="rId4763" Type="http://schemas.openxmlformats.org/officeDocument/2006/relationships/slide" Target="slides/slide4762.xml"/><Relationship Id="rId4970" Type="http://schemas.openxmlformats.org/officeDocument/2006/relationships/slide" Target="slides/slide4969.xml"/><Relationship Id="rId5607" Type="http://schemas.openxmlformats.org/officeDocument/2006/relationships/slide" Target="slides/slide5606.xml"/><Relationship Id="rId5814" Type="http://schemas.openxmlformats.org/officeDocument/2006/relationships/slide" Target="slides/slide5813.xml"/><Relationship Id="rId3158" Type="http://schemas.openxmlformats.org/officeDocument/2006/relationships/slide" Target="slides/slide3157.xml"/><Relationship Id="rId3365" Type="http://schemas.openxmlformats.org/officeDocument/2006/relationships/slide" Target="slides/slide3364.xml"/><Relationship Id="rId3572" Type="http://schemas.openxmlformats.org/officeDocument/2006/relationships/slide" Target="slides/slide3571.xml"/><Relationship Id="rId4209" Type="http://schemas.openxmlformats.org/officeDocument/2006/relationships/slide" Target="slides/slide4208.xml"/><Relationship Id="rId4416" Type="http://schemas.openxmlformats.org/officeDocument/2006/relationships/slide" Target="slides/slide4415.xml"/><Relationship Id="rId4623" Type="http://schemas.openxmlformats.org/officeDocument/2006/relationships/slide" Target="slides/slide4622.xml"/><Relationship Id="rId4830" Type="http://schemas.openxmlformats.org/officeDocument/2006/relationships/slide" Target="slides/slide4829.xml"/><Relationship Id="rId286" Type="http://schemas.openxmlformats.org/officeDocument/2006/relationships/slide" Target="slides/slide285.xml"/><Relationship Id="rId493" Type="http://schemas.openxmlformats.org/officeDocument/2006/relationships/slide" Target="slides/slide492.xml"/><Relationship Id="rId2174" Type="http://schemas.openxmlformats.org/officeDocument/2006/relationships/slide" Target="slides/slide2173.xml"/><Relationship Id="rId2381" Type="http://schemas.openxmlformats.org/officeDocument/2006/relationships/slide" Target="slides/slide2380.xml"/><Relationship Id="rId3018" Type="http://schemas.openxmlformats.org/officeDocument/2006/relationships/slide" Target="slides/slide3017.xml"/><Relationship Id="rId3225" Type="http://schemas.openxmlformats.org/officeDocument/2006/relationships/slide" Target="slides/slide3224.xml"/><Relationship Id="rId3432" Type="http://schemas.openxmlformats.org/officeDocument/2006/relationships/slide" Target="slides/slide3431.xml"/><Relationship Id="rId146" Type="http://schemas.openxmlformats.org/officeDocument/2006/relationships/slide" Target="slides/slide145.xml"/><Relationship Id="rId353" Type="http://schemas.openxmlformats.org/officeDocument/2006/relationships/slide" Target="slides/slide352.xml"/><Relationship Id="rId560" Type="http://schemas.openxmlformats.org/officeDocument/2006/relationships/slide" Target="slides/slide559.xml"/><Relationship Id="rId1190" Type="http://schemas.openxmlformats.org/officeDocument/2006/relationships/slide" Target="slides/slide1189.xml"/><Relationship Id="rId2034" Type="http://schemas.openxmlformats.org/officeDocument/2006/relationships/slide" Target="slides/slide2033.xml"/><Relationship Id="rId2241" Type="http://schemas.openxmlformats.org/officeDocument/2006/relationships/slide" Target="slides/slide2240.xml"/><Relationship Id="rId5397" Type="http://schemas.openxmlformats.org/officeDocument/2006/relationships/slide" Target="slides/slide5396.xml"/><Relationship Id="rId213" Type="http://schemas.openxmlformats.org/officeDocument/2006/relationships/slide" Target="slides/slide212.xml"/><Relationship Id="rId420" Type="http://schemas.openxmlformats.org/officeDocument/2006/relationships/slide" Target="slides/slide419.xml"/><Relationship Id="rId1050" Type="http://schemas.openxmlformats.org/officeDocument/2006/relationships/slide" Target="slides/slide1049.xml"/><Relationship Id="rId2101" Type="http://schemas.openxmlformats.org/officeDocument/2006/relationships/slide" Target="slides/slide2100.xml"/><Relationship Id="rId5257" Type="http://schemas.openxmlformats.org/officeDocument/2006/relationships/slide" Target="slides/slide5256.xml"/><Relationship Id="rId4066" Type="http://schemas.openxmlformats.org/officeDocument/2006/relationships/slide" Target="slides/slide4065.xml"/><Relationship Id="rId5464" Type="http://schemas.openxmlformats.org/officeDocument/2006/relationships/slide" Target="slides/slide5463.xml"/><Relationship Id="rId5671" Type="http://schemas.openxmlformats.org/officeDocument/2006/relationships/slide" Target="slides/slide5670.xml"/><Relationship Id="rId1867" Type="http://schemas.openxmlformats.org/officeDocument/2006/relationships/slide" Target="slides/slide1866.xml"/><Relationship Id="rId2918" Type="http://schemas.openxmlformats.org/officeDocument/2006/relationships/slide" Target="slides/slide2917.xml"/><Relationship Id="rId4273" Type="http://schemas.openxmlformats.org/officeDocument/2006/relationships/slide" Target="slides/slide4272.xml"/><Relationship Id="rId4480" Type="http://schemas.openxmlformats.org/officeDocument/2006/relationships/slide" Target="slides/slide4479.xml"/><Relationship Id="rId5117" Type="http://schemas.openxmlformats.org/officeDocument/2006/relationships/slide" Target="slides/slide5116.xml"/><Relationship Id="rId5324" Type="http://schemas.openxmlformats.org/officeDocument/2006/relationships/slide" Target="slides/slide5323.xml"/><Relationship Id="rId5531" Type="http://schemas.openxmlformats.org/officeDocument/2006/relationships/slide" Target="slides/slide5530.xml"/><Relationship Id="rId1727" Type="http://schemas.openxmlformats.org/officeDocument/2006/relationships/slide" Target="slides/slide1726.xml"/><Relationship Id="rId1934" Type="http://schemas.openxmlformats.org/officeDocument/2006/relationships/slide" Target="slides/slide1933.xml"/><Relationship Id="rId3082" Type="http://schemas.openxmlformats.org/officeDocument/2006/relationships/slide" Target="slides/slide3081.xml"/><Relationship Id="rId4133" Type="http://schemas.openxmlformats.org/officeDocument/2006/relationships/slide" Target="slides/slide4132.xml"/><Relationship Id="rId4340" Type="http://schemas.openxmlformats.org/officeDocument/2006/relationships/slide" Target="slides/slide4339.xml"/><Relationship Id="rId19" Type="http://schemas.openxmlformats.org/officeDocument/2006/relationships/slide" Target="slides/slide18.xml"/><Relationship Id="rId3899" Type="http://schemas.openxmlformats.org/officeDocument/2006/relationships/slide" Target="slides/slide3898.xml"/><Relationship Id="rId4200" Type="http://schemas.openxmlformats.org/officeDocument/2006/relationships/slide" Target="slides/slide4199.xml"/><Relationship Id="rId3759" Type="http://schemas.openxmlformats.org/officeDocument/2006/relationships/slide" Target="slides/slide3758.xml"/><Relationship Id="rId3966" Type="http://schemas.openxmlformats.org/officeDocument/2006/relationships/slide" Target="slides/slide3965.xml"/><Relationship Id="rId5181" Type="http://schemas.openxmlformats.org/officeDocument/2006/relationships/slide" Target="slides/slide5180.xml"/><Relationship Id="rId3" Type="http://schemas.openxmlformats.org/officeDocument/2006/relationships/slide" Target="slides/slide2.xml"/><Relationship Id="rId887" Type="http://schemas.openxmlformats.org/officeDocument/2006/relationships/slide" Target="slides/slide886.xml"/><Relationship Id="rId2568" Type="http://schemas.openxmlformats.org/officeDocument/2006/relationships/slide" Target="slides/slide2567.xml"/><Relationship Id="rId2775" Type="http://schemas.openxmlformats.org/officeDocument/2006/relationships/slide" Target="slides/slide2774.xml"/><Relationship Id="rId2982" Type="http://schemas.openxmlformats.org/officeDocument/2006/relationships/slide" Target="slides/slide2981.xml"/><Relationship Id="rId3619" Type="http://schemas.openxmlformats.org/officeDocument/2006/relationships/slide" Target="slides/slide3618.xml"/><Relationship Id="rId3826" Type="http://schemas.openxmlformats.org/officeDocument/2006/relationships/slide" Target="slides/slide3825.xml"/><Relationship Id="rId5041" Type="http://schemas.openxmlformats.org/officeDocument/2006/relationships/slide" Target="slides/slide5040.xml"/><Relationship Id="rId747" Type="http://schemas.openxmlformats.org/officeDocument/2006/relationships/slide" Target="slides/slide746.xml"/><Relationship Id="rId954" Type="http://schemas.openxmlformats.org/officeDocument/2006/relationships/slide" Target="slides/slide953.xml"/><Relationship Id="rId1377" Type="http://schemas.openxmlformats.org/officeDocument/2006/relationships/slide" Target="slides/slide1376.xml"/><Relationship Id="rId1584" Type="http://schemas.openxmlformats.org/officeDocument/2006/relationships/slide" Target="slides/slide1583.xml"/><Relationship Id="rId1791" Type="http://schemas.openxmlformats.org/officeDocument/2006/relationships/slide" Target="slides/slide1790.xml"/><Relationship Id="rId2428" Type="http://schemas.openxmlformats.org/officeDocument/2006/relationships/slide" Target="slides/slide2427.xml"/><Relationship Id="rId2635" Type="http://schemas.openxmlformats.org/officeDocument/2006/relationships/slide" Target="slides/slide2634.xml"/><Relationship Id="rId2842" Type="http://schemas.openxmlformats.org/officeDocument/2006/relationships/slide" Target="slides/slide2841.xml"/><Relationship Id="rId83" Type="http://schemas.openxmlformats.org/officeDocument/2006/relationships/slide" Target="slides/slide82.xml"/><Relationship Id="rId607" Type="http://schemas.openxmlformats.org/officeDocument/2006/relationships/slide" Target="slides/slide606.xml"/><Relationship Id="rId814" Type="http://schemas.openxmlformats.org/officeDocument/2006/relationships/slide" Target="slides/slide813.xml"/><Relationship Id="rId1237" Type="http://schemas.openxmlformats.org/officeDocument/2006/relationships/slide" Target="slides/slide1236.xml"/><Relationship Id="rId1444" Type="http://schemas.openxmlformats.org/officeDocument/2006/relationships/slide" Target="slides/slide1443.xml"/><Relationship Id="rId1651" Type="http://schemas.openxmlformats.org/officeDocument/2006/relationships/slide" Target="slides/slide1650.xml"/><Relationship Id="rId2702" Type="http://schemas.openxmlformats.org/officeDocument/2006/relationships/slide" Target="slides/slide2701.xml"/><Relationship Id="rId5858" Type="http://schemas.openxmlformats.org/officeDocument/2006/relationships/slide" Target="slides/slide5857.xml"/><Relationship Id="rId1304" Type="http://schemas.openxmlformats.org/officeDocument/2006/relationships/slide" Target="slides/slide1303.xml"/><Relationship Id="rId1511" Type="http://schemas.openxmlformats.org/officeDocument/2006/relationships/slide" Target="slides/slide1510.xml"/><Relationship Id="rId4667" Type="http://schemas.openxmlformats.org/officeDocument/2006/relationships/slide" Target="slides/slide4666.xml"/><Relationship Id="rId4874" Type="http://schemas.openxmlformats.org/officeDocument/2006/relationships/slide" Target="slides/slide4873.xml"/><Relationship Id="rId5718" Type="http://schemas.openxmlformats.org/officeDocument/2006/relationships/slide" Target="slides/slide5717.xml"/><Relationship Id="rId3269" Type="http://schemas.openxmlformats.org/officeDocument/2006/relationships/slide" Target="slides/slide3268.xml"/><Relationship Id="rId3476" Type="http://schemas.openxmlformats.org/officeDocument/2006/relationships/slide" Target="slides/slide3475.xml"/><Relationship Id="rId3683" Type="http://schemas.openxmlformats.org/officeDocument/2006/relationships/slide" Target="slides/slide3682.xml"/><Relationship Id="rId4527" Type="http://schemas.openxmlformats.org/officeDocument/2006/relationships/slide" Target="slides/slide4526.xml"/><Relationship Id="rId10" Type="http://schemas.openxmlformats.org/officeDocument/2006/relationships/slide" Target="slides/slide9.xml"/><Relationship Id="rId397" Type="http://schemas.openxmlformats.org/officeDocument/2006/relationships/slide" Target="slides/slide396.xml"/><Relationship Id="rId2078" Type="http://schemas.openxmlformats.org/officeDocument/2006/relationships/slide" Target="slides/slide2077.xml"/><Relationship Id="rId2285" Type="http://schemas.openxmlformats.org/officeDocument/2006/relationships/slide" Target="slides/slide2284.xml"/><Relationship Id="rId2492" Type="http://schemas.openxmlformats.org/officeDocument/2006/relationships/slide" Target="slides/slide2491.xml"/><Relationship Id="rId3129" Type="http://schemas.openxmlformats.org/officeDocument/2006/relationships/slide" Target="slides/slide3128.xml"/><Relationship Id="rId3336" Type="http://schemas.openxmlformats.org/officeDocument/2006/relationships/slide" Target="slides/slide3335.xml"/><Relationship Id="rId3890" Type="http://schemas.openxmlformats.org/officeDocument/2006/relationships/slide" Target="slides/slide3889.xml"/><Relationship Id="rId4734" Type="http://schemas.openxmlformats.org/officeDocument/2006/relationships/slide" Target="slides/slide4733.xml"/><Relationship Id="rId4941" Type="http://schemas.openxmlformats.org/officeDocument/2006/relationships/slide" Target="slides/slide4940.xml"/><Relationship Id="rId257" Type="http://schemas.openxmlformats.org/officeDocument/2006/relationships/slide" Target="slides/slide256.xml"/><Relationship Id="rId464" Type="http://schemas.openxmlformats.org/officeDocument/2006/relationships/slide" Target="slides/slide463.xml"/><Relationship Id="rId1094" Type="http://schemas.openxmlformats.org/officeDocument/2006/relationships/slide" Target="slides/slide1093.xml"/><Relationship Id="rId2145" Type="http://schemas.openxmlformats.org/officeDocument/2006/relationships/slide" Target="slides/slide2144.xml"/><Relationship Id="rId3543" Type="http://schemas.openxmlformats.org/officeDocument/2006/relationships/slide" Target="slides/slide3542.xml"/><Relationship Id="rId3750" Type="http://schemas.openxmlformats.org/officeDocument/2006/relationships/slide" Target="slides/slide3749.xml"/><Relationship Id="rId4801" Type="http://schemas.openxmlformats.org/officeDocument/2006/relationships/slide" Target="slides/slide4800.xml"/><Relationship Id="rId117" Type="http://schemas.openxmlformats.org/officeDocument/2006/relationships/slide" Target="slides/slide116.xml"/><Relationship Id="rId671" Type="http://schemas.openxmlformats.org/officeDocument/2006/relationships/slide" Target="slides/slide670.xml"/><Relationship Id="rId2352" Type="http://schemas.openxmlformats.org/officeDocument/2006/relationships/slide" Target="slides/slide2351.xml"/><Relationship Id="rId3403" Type="http://schemas.openxmlformats.org/officeDocument/2006/relationships/slide" Target="slides/slide3402.xml"/><Relationship Id="rId3610" Type="http://schemas.openxmlformats.org/officeDocument/2006/relationships/slide" Target="slides/slide3609.xml"/><Relationship Id="rId324" Type="http://schemas.openxmlformats.org/officeDocument/2006/relationships/slide" Target="slides/slide323.xml"/><Relationship Id="rId531" Type="http://schemas.openxmlformats.org/officeDocument/2006/relationships/slide" Target="slides/slide530.xml"/><Relationship Id="rId1161" Type="http://schemas.openxmlformats.org/officeDocument/2006/relationships/slide" Target="slides/slide1160.xml"/><Relationship Id="rId2005" Type="http://schemas.openxmlformats.org/officeDocument/2006/relationships/slide" Target="slides/slide2004.xml"/><Relationship Id="rId2212" Type="http://schemas.openxmlformats.org/officeDocument/2006/relationships/slide" Target="slides/slide2211.xml"/><Relationship Id="rId5368" Type="http://schemas.openxmlformats.org/officeDocument/2006/relationships/slide" Target="slides/slide5367.xml"/><Relationship Id="rId5575" Type="http://schemas.openxmlformats.org/officeDocument/2006/relationships/slide" Target="slides/slide5574.xml"/><Relationship Id="rId5782" Type="http://schemas.openxmlformats.org/officeDocument/2006/relationships/slide" Target="slides/slide5781.xml"/><Relationship Id="rId1021" Type="http://schemas.openxmlformats.org/officeDocument/2006/relationships/slide" Target="slides/slide1020.xml"/><Relationship Id="rId1978" Type="http://schemas.openxmlformats.org/officeDocument/2006/relationships/slide" Target="slides/slide1977.xml"/><Relationship Id="rId4177" Type="http://schemas.openxmlformats.org/officeDocument/2006/relationships/slide" Target="slides/slide4176.xml"/><Relationship Id="rId4384" Type="http://schemas.openxmlformats.org/officeDocument/2006/relationships/slide" Target="slides/slide4383.xml"/><Relationship Id="rId4591" Type="http://schemas.openxmlformats.org/officeDocument/2006/relationships/slide" Target="slides/slide4590.xml"/><Relationship Id="rId5228" Type="http://schemas.openxmlformats.org/officeDocument/2006/relationships/slide" Target="slides/slide5227.xml"/><Relationship Id="rId5435" Type="http://schemas.openxmlformats.org/officeDocument/2006/relationships/slide" Target="slides/slide5434.xml"/><Relationship Id="rId5642" Type="http://schemas.openxmlformats.org/officeDocument/2006/relationships/slide" Target="slides/slide5641.xml"/><Relationship Id="rId3193" Type="http://schemas.openxmlformats.org/officeDocument/2006/relationships/slide" Target="slides/slide3192.xml"/><Relationship Id="rId4037" Type="http://schemas.openxmlformats.org/officeDocument/2006/relationships/slide" Target="slides/slide4036.xml"/><Relationship Id="rId4244" Type="http://schemas.openxmlformats.org/officeDocument/2006/relationships/slide" Target="slides/slide4243.xml"/><Relationship Id="rId4451" Type="http://schemas.openxmlformats.org/officeDocument/2006/relationships/slide" Target="slides/slide4450.xml"/><Relationship Id="rId5502" Type="http://schemas.openxmlformats.org/officeDocument/2006/relationships/slide" Target="slides/slide5501.xml"/><Relationship Id="rId1838" Type="http://schemas.openxmlformats.org/officeDocument/2006/relationships/slide" Target="slides/slide1837.xml"/><Relationship Id="rId3053" Type="http://schemas.openxmlformats.org/officeDocument/2006/relationships/slide" Target="slides/slide3052.xml"/><Relationship Id="rId3260" Type="http://schemas.openxmlformats.org/officeDocument/2006/relationships/slide" Target="slides/slide3259.xml"/><Relationship Id="rId4104" Type="http://schemas.openxmlformats.org/officeDocument/2006/relationships/slide" Target="slides/slide4103.xml"/><Relationship Id="rId4311" Type="http://schemas.openxmlformats.org/officeDocument/2006/relationships/slide" Target="slides/slide4310.xml"/><Relationship Id="rId181" Type="http://schemas.openxmlformats.org/officeDocument/2006/relationships/slide" Target="slides/slide180.xml"/><Relationship Id="rId1905" Type="http://schemas.openxmlformats.org/officeDocument/2006/relationships/slide" Target="slides/slide1904.xml"/><Relationship Id="rId3120" Type="http://schemas.openxmlformats.org/officeDocument/2006/relationships/slide" Target="slides/slide3119.xml"/><Relationship Id="rId5085" Type="http://schemas.openxmlformats.org/officeDocument/2006/relationships/slide" Target="slides/slide5084.xml"/><Relationship Id="rId998" Type="http://schemas.openxmlformats.org/officeDocument/2006/relationships/slide" Target="slides/slide997.xml"/><Relationship Id="rId2679" Type="http://schemas.openxmlformats.org/officeDocument/2006/relationships/slide" Target="slides/slide2678.xml"/><Relationship Id="rId2886" Type="http://schemas.openxmlformats.org/officeDocument/2006/relationships/slide" Target="slides/slide2885.xml"/><Relationship Id="rId3937" Type="http://schemas.openxmlformats.org/officeDocument/2006/relationships/slide" Target="slides/slide3936.xml"/><Relationship Id="rId5292" Type="http://schemas.openxmlformats.org/officeDocument/2006/relationships/slide" Target="slides/slide5291.xml"/><Relationship Id="rId858" Type="http://schemas.openxmlformats.org/officeDocument/2006/relationships/slide" Target="slides/slide857.xml"/><Relationship Id="rId1488" Type="http://schemas.openxmlformats.org/officeDocument/2006/relationships/slide" Target="slides/slide1487.xml"/><Relationship Id="rId1695" Type="http://schemas.openxmlformats.org/officeDocument/2006/relationships/slide" Target="slides/slide1694.xml"/><Relationship Id="rId2539" Type="http://schemas.openxmlformats.org/officeDocument/2006/relationships/slide" Target="slides/slide2538.xml"/><Relationship Id="rId2746" Type="http://schemas.openxmlformats.org/officeDocument/2006/relationships/slide" Target="slides/slide2745.xml"/><Relationship Id="rId2953" Type="http://schemas.openxmlformats.org/officeDocument/2006/relationships/slide" Target="slides/slide2952.xml"/><Relationship Id="rId5152" Type="http://schemas.openxmlformats.org/officeDocument/2006/relationships/slide" Target="slides/slide5151.xml"/><Relationship Id="rId718" Type="http://schemas.openxmlformats.org/officeDocument/2006/relationships/slide" Target="slides/slide717.xml"/><Relationship Id="rId925" Type="http://schemas.openxmlformats.org/officeDocument/2006/relationships/slide" Target="slides/slide924.xml"/><Relationship Id="rId1348" Type="http://schemas.openxmlformats.org/officeDocument/2006/relationships/slide" Target="slides/slide1347.xml"/><Relationship Id="rId1555" Type="http://schemas.openxmlformats.org/officeDocument/2006/relationships/slide" Target="slides/slide1554.xml"/><Relationship Id="rId1762" Type="http://schemas.openxmlformats.org/officeDocument/2006/relationships/slide" Target="slides/slide1761.xml"/><Relationship Id="rId2606" Type="http://schemas.openxmlformats.org/officeDocument/2006/relationships/slide" Target="slides/slide2605.xml"/><Relationship Id="rId5012" Type="http://schemas.openxmlformats.org/officeDocument/2006/relationships/slide" Target="slides/slide5011.xml"/><Relationship Id="rId1208" Type="http://schemas.openxmlformats.org/officeDocument/2006/relationships/slide" Target="slides/slide1207.xml"/><Relationship Id="rId1415" Type="http://schemas.openxmlformats.org/officeDocument/2006/relationships/slide" Target="slides/slide1414.xml"/><Relationship Id="rId2813" Type="http://schemas.openxmlformats.org/officeDocument/2006/relationships/slide" Target="slides/slide2812.xml"/><Relationship Id="rId54" Type="http://schemas.openxmlformats.org/officeDocument/2006/relationships/slide" Target="slides/slide53.xml"/><Relationship Id="rId1622" Type="http://schemas.openxmlformats.org/officeDocument/2006/relationships/slide" Target="slides/slide1621.xml"/><Relationship Id="rId4778" Type="http://schemas.openxmlformats.org/officeDocument/2006/relationships/slide" Target="slides/slide4777.xml"/><Relationship Id="rId4985" Type="http://schemas.openxmlformats.org/officeDocument/2006/relationships/slide" Target="slides/slide4984.xml"/><Relationship Id="rId5829" Type="http://schemas.openxmlformats.org/officeDocument/2006/relationships/slide" Target="slides/slide5828.xml"/><Relationship Id="rId2189" Type="http://schemas.openxmlformats.org/officeDocument/2006/relationships/slide" Target="slides/slide2188.xml"/><Relationship Id="rId3587" Type="http://schemas.openxmlformats.org/officeDocument/2006/relationships/slide" Target="slides/slide3586.xml"/><Relationship Id="rId3794" Type="http://schemas.openxmlformats.org/officeDocument/2006/relationships/slide" Target="slides/slide3793.xml"/><Relationship Id="rId4638" Type="http://schemas.openxmlformats.org/officeDocument/2006/relationships/slide" Target="slides/slide4637.xml"/><Relationship Id="rId4845" Type="http://schemas.openxmlformats.org/officeDocument/2006/relationships/slide" Target="slides/slide4844.xml"/><Relationship Id="rId2396" Type="http://schemas.openxmlformats.org/officeDocument/2006/relationships/slide" Target="slides/slide2395.xml"/><Relationship Id="rId3447" Type="http://schemas.openxmlformats.org/officeDocument/2006/relationships/slide" Target="slides/slide3446.xml"/><Relationship Id="rId3654" Type="http://schemas.openxmlformats.org/officeDocument/2006/relationships/slide" Target="slides/slide3653.xml"/><Relationship Id="rId3861" Type="http://schemas.openxmlformats.org/officeDocument/2006/relationships/slide" Target="slides/slide3860.xml"/><Relationship Id="rId4705" Type="http://schemas.openxmlformats.org/officeDocument/2006/relationships/slide" Target="slides/slide4704.xml"/><Relationship Id="rId4912" Type="http://schemas.openxmlformats.org/officeDocument/2006/relationships/slide" Target="slides/slide4911.xml"/><Relationship Id="rId368" Type="http://schemas.openxmlformats.org/officeDocument/2006/relationships/slide" Target="slides/slide367.xml"/><Relationship Id="rId575" Type="http://schemas.openxmlformats.org/officeDocument/2006/relationships/slide" Target="slides/slide574.xml"/><Relationship Id="rId782" Type="http://schemas.openxmlformats.org/officeDocument/2006/relationships/slide" Target="slides/slide781.xml"/><Relationship Id="rId2049" Type="http://schemas.openxmlformats.org/officeDocument/2006/relationships/slide" Target="slides/slide2048.xml"/><Relationship Id="rId2256" Type="http://schemas.openxmlformats.org/officeDocument/2006/relationships/slide" Target="slides/slide2255.xml"/><Relationship Id="rId2463" Type="http://schemas.openxmlformats.org/officeDocument/2006/relationships/slide" Target="slides/slide2462.xml"/><Relationship Id="rId2670" Type="http://schemas.openxmlformats.org/officeDocument/2006/relationships/slide" Target="slides/slide2669.xml"/><Relationship Id="rId3307" Type="http://schemas.openxmlformats.org/officeDocument/2006/relationships/slide" Target="slides/slide3306.xml"/><Relationship Id="rId3514" Type="http://schemas.openxmlformats.org/officeDocument/2006/relationships/slide" Target="slides/slide3513.xml"/><Relationship Id="rId3721" Type="http://schemas.openxmlformats.org/officeDocument/2006/relationships/slide" Target="slides/slide3720.xml"/><Relationship Id="rId228" Type="http://schemas.openxmlformats.org/officeDocument/2006/relationships/slide" Target="slides/slide227.xml"/><Relationship Id="rId435" Type="http://schemas.openxmlformats.org/officeDocument/2006/relationships/slide" Target="slides/slide434.xml"/><Relationship Id="rId642" Type="http://schemas.openxmlformats.org/officeDocument/2006/relationships/slide" Target="slides/slide641.xml"/><Relationship Id="rId1065" Type="http://schemas.openxmlformats.org/officeDocument/2006/relationships/slide" Target="slides/slide1064.xml"/><Relationship Id="rId1272" Type="http://schemas.openxmlformats.org/officeDocument/2006/relationships/slide" Target="slides/slide1271.xml"/><Relationship Id="rId2116" Type="http://schemas.openxmlformats.org/officeDocument/2006/relationships/slide" Target="slides/slide2115.xml"/><Relationship Id="rId2323" Type="http://schemas.openxmlformats.org/officeDocument/2006/relationships/slide" Target="slides/slide2322.xml"/><Relationship Id="rId2530" Type="http://schemas.openxmlformats.org/officeDocument/2006/relationships/slide" Target="slides/slide2529.xml"/><Relationship Id="rId5479" Type="http://schemas.openxmlformats.org/officeDocument/2006/relationships/slide" Target="slides/slide5478.xml"/><Relationship Id="rId5686" Type="http://schemas.openxmlformats.org/officeDocument/2006/relationships/slide" Target="slides/slide5685.xml"/><Relationship Id="rId502" Type="http://schemas.openxmlformats.org/officeDocument/2006/relationships/slide" Target="slides/slide501.xml"/><Relationship Id="rId1132" Type="http://schemas.openxmlformats.org/officeDocument/2006/relationships/slide" Target="slides/slide1131.xml"/><Relationship Id="rId4288" Type="http://schemas.openxmlformats.org/officeDocument/2006/relationships/slide" Target="slides/slide4287.xml"/><Relationship Id="rId4495" Type="http://schemas.openxmlformats.org/officeDocument/2006/relationships/slide" Target="slides/slide4494.xml"/><Relationship Id="rId5339" Type="http://schemas.openxmlformats.org/officeDocument/2006/relationships/slide" Target="slides/slide5338.xml"/><Relationship Id="rId5546" Type="http://schemas.openxmlformats.org/officeDocument/2006/relationships/slide" Target="slides/slide5545.xml"/><Relationship Id="rId3097" Type="http://schemas.openxmlformats.org/officeDocument/2006/relationships/slide" Target="slides/slide3096.xml"/><Relationship Id="rId4148" Type="http://schemas.openxmlformats.org/officeDocument/2006/relationships/slide" Target="slides/slide4147.xml"/><Relationship Id="rId4355" Type="http://schemas.openxmlformats.org/officeDocument/2006/relationships/slide" Target="slides/slide4354.xml"/><Relationship Id="rId5753" Type="http://schemas.openxmlformats.org/officeDocument/2006/relationships/slide" Target="slides/slide5752.xml"/><Relationship Id="rId1949" Type="http://schemas.openxmlformats.org/officeDocument/2006/relationships/slide" Target="slides/slide1948.xml"/><Relationship Id="rId3164" Type="http://schemas.openxmlformats.org/officeDocument/2006/relationships/slide" Target="slides/slide3163.xml"/><Relationship Id="rId4008" Type="http://schemas.openxmlformats.org/officeDocument/2006/relationships/slide" Target="slides/slide4007.xml"/><Relationship Id="rId4562" Type="http://schemas.openxmlformats.org/officeDocument/2006/relationships/slide" Target="slides/slide4561.xml"/><Relationship Id="rId5406" Type="http://schemas.openxmlformats.org/officeDocument/2006/relationships/slide" Target="slides/slide5405.xml"/><Relationship Id="rId5613" Type="http://schemas.openxmlformats.org/officeDocument/2006/relationships/slide" Target="slides/slide5612.xml"/><Relationship Id="rId5820" Type="http://schemas.openxmlformats.org/officeDocument/2006/relationships/slide" Target="slides/slide5819.xml"/><Relationship Id="rId292" Type="http://schemas.openxmlformats.org/officeDocument/2006/relationships/slide" Target="slides/slide291.xml"/><Relationship Id="rId1809" Type="http://schemas.openxmlformats.org/officeDocument/2006/relationships/slide" Target="slides/slide1808.xml"/><Relationship Id="rId3371" Type="http://schemas.openxmlformats.org/officeDocument/2006/relationships/slide" Target="slides/slide3370.xml"/><Relationship Id="rId4215" Type="http://schemas.openxmlformats.org/officeDocument/2006/relationships/slide" Target="slides/slide4214.xml"/><Relationship Id="rId4422" Type="http://schemas.openxmlformats.org/officeDocument/2006/relationships/slide" Target="slides/slide4421.xml"/><Relationship Id="rId2180" Type="http://schemas.openxmlformats.org/officeDocument/2006/relationships/slide" Target="slides/slide2179.xml"/><Relationship Id="rId3024" Type="http://schemas.openxmlformats.org/officeDocument/2006/relationships/slide" Target="slides/slide3023.xml"/><Relationship Id="rId3231" Type="http://schemas.openxmlformats.org/officeDocument/2006/relationships/slide" Target="slides/slide3230.xml"/><Relationship Id="rId152" Type="http://schemas.openxmlformats.org/officeDocument/2006/relationships/slide" Target="slides/slide151.xml"/><Relationship Id="rId2040" Type="http://schemas.openxmlformats.org/officeDocument/2006/relationships/slide" Target="slides/slide2039.xml"/><Relationship Id="rId2997" Type="http://schemas.openxmlformats.org/officeDocument/2006/relationships/slide" Target="slides/slide2996.xml"/><Relationship Id="rId5196" Type="http://schemas.openxmlformats.org/officeDocument/2006/relationships/slide" Target="slides/slide5195.xml"/><Relationship Id="rId969" Type="http://schemas.openxmlformats.org/officeDocument/2006/relationships/slide" Target="slides/slide968.xml"/><Relationship Id="rId1599" Type="http://schemas.openxmlformats.org/officeDocument/2006/relationships/slide" Target="slides/slide1598.xml"/><Relationship Id="rId5056" Type="http://schemas.openxmlformats.org/officeDocument/2006/relationships/slide" Target="slides/slide5055.xml"/><Relationship Id="rId5263" Type="http://schemas.openxmlformats.org/officeDocument/2006/relationships/slide" Target="slides/slide5262.xml"/><Relationship Id="rId5470" Type="http://schemas.openxmlformats.org/officeDocument/2006/relationships/slide" Target="slides/slide5469.xml"/><Relationship Id="rId1459" Type="http://schemas.openxmlformats.org/officeDocument/2006/relationships/slide" Target="slides/slide1458.xml"/><Relationship Id="rId2857" Type="http://schemas.openxmlformats.org/officeDocument/2006/relationships/slide" Target="slides/slide2856.xml"/><Relationship Id="rId3908" Type="http://schemas.openxmlformats.org/officeDocument/2006/relationships/slide" Target="slides/slide3907.xml"/><Relationship Id="rId4072" Type="http://schemas.openxmlformats.org/officeDocument/2006/relationships/slide" Target="slides/slide4071.xml"/><Relationship Id="rId5123" Type="http://schemas.openxmlformats.org/officeDocument/2006/relationships/slide" Target="slides/slide5122.xml"/><Relationship Id="rId5330" Type="http://schemas.openxmlformats.org/officeDocument/2006/relationships/slide" Target="slides/slide5329.xml"/><Relationship Id="rId98" Type="http://schemas.openxmlformats.org/officeDocument/2006/relationships/slide" Target="slides/slide97.xml"/><Relationship Id="rId829" Type="http://schemas.openxmlformats.org/officeDocument/2006/relationships/slide" Target="slides/slide828.xml"/><Relationship Id="rId1666" Type="http://schemas.openxmlformats.org/officeDocument/2006/relationships/slide" Target="slides/slide1665.xml"/><Relationship Id="rId1873" Type="http://schemas.openxmlformats.org/officeDocument/2006/relationships/slide" Target="slides/slide1872.xml"/><Relationship Id="rId2717" Type="http://schemas.openxmlformats.org/officeDocument/2006/relationships/slide" Target="slides/slide2716.xml"/><Relationship Id="rId2924" Type="http://schemas.openxmlformats.org/officeDocument/2006/relationships/slide" Target="slides/slide2923.xml"/><Relationship Id="rId1319" Type="http://schemas.openxmlformats.org/officeDocument/2006/relationships/slide" Target="slides/slide1318.xml"/><Relationship Id="rId1526" Type="http://schemas.openxmlformats.org/officeDocument/2006/relationships/slide" Target="slides/slide1525.xml"/><Relationship Id="rId1733" Type="http://schemas.openxmlformats.org/officeDocument/2006/relationships/slide" Target="slides/slide1732.xml"/><Relationship Id="rId1940" Type="http://schemas.openxmlformats.org/officeDocument/2006/relationships/slide" Target="slides/slide1939.xml"/><Relationship Id="rId4889" Type="http://schemas.openxmlformats.org/officeDocument/2006/relationships/slide" Target="slides/slide4888.xml"/><Relationship Id="rId25" Type="http://schemas.openxmlformats.org/officeDocument/2006/relationships/slide" Target="slides/slide24.xml"/><Relationship Id="rId1800" Type="http://schemas.openxmlformats.org/officeDocument/2006/relationships/slide" Target="slides/slide1799.xml"/><Relationship Id="rId3698" Type="http://schemas.openxmlformats.org/officeDocument/2006/relationships/slide" Target="slides/slide3697.xml"/><Relationship Id="rId4749" Type="http://schemas.openxmlformats.org/officeDocument/2006/relationships/slide" Target="slides/slide4748.xml"/><Relationship Id="rId4956" Type="http://schemas.openxmlformats.org/officeDocument/2006/relationships/slide" Target="slides/slide4955.xml"/><Relationship Id="rId3558" Type="http://schemas.openxmlformats.org/officeDocument/2006/relationships/slide" Target="slides/slide3557.xml"/><Relationship Id="rId3765" Type="http://schemas.openxmlformats.org/officeDocument/2006/relationships/slide" Target="slides/slide3764.xml"/><Relationship Id="rId3972" Type="http://schemas.openxmlformats.org/officeDocument/2006/relationships/slide" Target="slides/slide3971.xml"/><Relationship Id="rId4609" Type="http://schemas.openxmlformats.org/officeDocument/2006/relationships/slide" Target="slides/slide4608.xml"/><Relationship Id="rId4816" Type="http://schemas.openxmlformats.org/officeDocument/2006/relationships/slide" Target="slides/slide4815.xml"/><Relationship Id="rId479" Type="http://schemas.openxmlformats.org/officeDocument/2006/relationships/slide" Target="slides/slide478.xml"/><Relationship Id="rId686" Type="http://schemas.openxmlformats.org/officeDocument/2006/relationships/slide" Target="slides/slide685.xml"/><Relationship Id="rId893" Type="http://schemas.openxmlformats.org/officeDocument/2006/relationships/slide" Target="slides/slide892.xml"/><Relationship Id="rId2367" Type="http://schemas.openxmlformats.org/officeDocument/2006/relationships/slide" Target="slides/slide2366.xml"/><Relationship Id="rId2574" Type="http://schemas.openxmlformats.org/officeDocument/2006/relationships/slide" Target="slides/slide2573.xml"/><Relationship Id="rId2781" Type="http://schemas.openxmlformats.org/officeDocument/2006/relationships/slide" Target="slides/slide2780.xml"/><Relationship Id="rId3418" Type="http://schemas.openxmlformats.org/officeDocument/2006/relationships/slide" Target="slides/slide3417.xml"/><Relationship Id="rId3625" Type="http://schemas.openxmlformats.org/officeDocument/2006/relationships/slide" Target="slides/slide3624.xml"/><Relationship Id="rId339" Type="http://schemas.openxmlformats.org/officeDocument/2006/relationships/slide" Target="slides/slide338.xml"/><Relationship Id="rId546" Type="http://schemas.openxmlformats.org/officeDocument/2006/relationships/slide" Target="slides/slide545.xml"/><Relationship Id="rId753" Type="http://schemas.openxmlformats.org/officeDocument/2006/relationships/slide" Target="slides/slide752.xml"/><Relationship Id="rId1176" Type="http://schemas.openxmlformats.org/officeDocument/2006/relationships/slide" Target="slides/slide1175.xml"/><Relationship Id="rId1383" Type="http://schemas.openxmlformats.org/officeDocument/2006/relationships/slide" Target="slides/slide1382.xml"/><Relationship Id="rId2227" Type="http://schemas.openxmlformats.org/officeDocument/2006/relationships/slide" Target="slides/slide2226.xml"/><Relationship Id="rId2434" Type="http://schemas.openxmlformats.org/officeDocument/2006/relationships/slide" Target="slides/slide2433.xml"/><Relationship Id="rId3832" Type="http://schemas.openxmlformats.org/officeDocument/2006/relationships/slide" Target="slides/slide3831.xml"/><Relationship Id="rId406" Type="http://schemas.openxmlformats.org/officeDocument/2006/relationships/slide" Target="slides/slide405.xml"/><Relationship Id="rId960" Type="http://schemas.openxmlformats.org/officeDocument/2006/relationships/slide" Target="slides/slide959.xml"/><Relationship Id="rId1036" Type="http://schemas.openxmlformats.org/officeDocument/2006/relationships/slide" Target="slides/slide1035.xml"/><Relationship Id="rId1243" Type="http://schemas.openxmlformats.org/officeDocument/2006/relationships/slide" Target="slides/slide1242.xml"/><Relationship Id="rId1590" Type="http://schemas.openxmlformats.org/officeDocument/2006/relationships/slide" Target="slides/slide1589.xml"/><Relationship Id="rId2641" Type="http://schemas.openxmlformats.org/officeDocument/2006/relationships/slide" Target="slides/slide2640.xml"/><Relationship Id="rId4399" Type="http://schemas.openxmlformats.org/officeDocument/2006/relationships/slide" Target="slides/slide4398.xml"/><Relationship Id="rId5797" Type="http://schemas.openxmlformats.org/officeDocument/2006/relationships/slide" Target="slides/slide5796.xml"/><Relationship Id="rId613" Type="http://schemas.openxmlformats.org/officeDocument/2006/relationships/slide" Target="slides/slide612.xml"/><Relationship Id="rId820" Type="http://schemas.openxmlformats.org/officeDocument/2006/relationships/slide" Target="slides/slide819.xml"/><Relationship Id="rId1450" Type="http://schemas.openxmlformats.org/officeDocument/2006/relationships/slide" Target="slides/slide1449.xml"/><Relationship Id="rId2501" Type="http://schemas.openxmlformats.org/officeDocument/2006/relationships/slide" Target="slides/slide2500.xml"/><Relationship Id="rId5657" Type="http://schemas.openxmlformats.org/officeDocument/2006/relationships/slide" Target="slides/slide5656.xml"/><Relationship Id="rId5864" Type="http://schemas.openxmlformats.org/officeDocument/2006/relationships/slide" Target="slides/slide5863.xml"/><Relationship Id="rId1103" Type="http://schemas.openxmlformats.org/officeDocument/2006/relationships/slide" Target="slides/slide1102.xml"/><Relationship Id="rId1310" Type="http://schemas.openxmlformats.org/officeDocument/2006/relationships/slide" Target="slides/slide1309.xml"/><Relationship Id="rId4259" Type="http://schemas.openxmlformats.org/officeDocument/2006/relationships/slide" Target="slides/slide4258.xml"/><Relationship Id="rId4466" Type="http://schemas.openxmlformats.org/officeDocument/2006/relationships/slide" Target="slides/slide4465.xml"/><Relationship Id="rId4673" Type="http://schemas.openxmlformats.org/officeDocument/2006/relationships/slide" Target="slides/slide4672.xml"/><Relationship Id="rId4880" Type="http://schemas.openxmlformats.org/officeDocument/2006/relationships/slide" Target="slides/slide4879.xml"/><Relationship Id="rId5517" Type="http://schemas.openxmlformats.org/officeDocument/2006/relationships/slide" Target="slides/slide5516.xml"/><Relationship Id="rId5724" Type="http://schemas.openxmlformats.org/officeDocument/2006/relationships/slide" Target="slides/slide5723.xml"/><Relationship Id="rId3068" Type="http://schemas.openxmlformats.org/officeDocument/2006/relationships/slide" Target="slides/slide3067.xml"/><Relationship Id="rId3275" Type="http://schemas.openxmlformats.org/officeDocument/2006/relationships/slide" Target="slides/slide3274.xml"/><Relationship Id="rId3482" Type="http://schemas.openxmlformats.org/officeDocument/2006/relationships/slide" Target="slides/slide3481.xml"/><Relationship Id="rId4119" Type="http://schemas.openxmlformats.org/officeDocument/2006/relationships/slide" Target="slides/slide4118.xml"/><Relationship Id="rId4326" Type="http://schemas.openxmlformats.org/officeDocument/2006/relationships/slide" Target="slides/slide4325.xml"/><Relationship Id="rId4533" Type="http://schemas.openxmlformats.org/officeDocument/2006/relationships/slide" Target="slides/slide4532.xml"/><Relationship Id="rId4740" Type="http://schemas.openxmlformats.org/officeDocument/2006/relationships/slide" Target="slides/slide4739.xml"/><Relationship Id="rId196" Type="http://schemas.openxmlformats.org/officeDocument/2006/relationships/slide" Target="slides/slide195.xml"/><Relationship Id="rId2084" Type="http://schemas.openxmlformats.org/officeDocument/2006/relationships/slide" Target="slides/slide2083.xml"/><Relationship Id="rId2291" Type="http://schemas.openxmlformats.org/officeDocument/2006/relationships/slide" Target="slides/slide2290.xml"/><Relationship Id="rId3135" Type="http://schemas.openxmlformats.org/officeDocument/2006/relationships/slide" Target="slides/slide3134.xml"/><Relationship Id="rId3342" Type="http://schemas.openxmlformats.org/officeDocument/2006/relationships/slide" Target="slides/slide3341.xml"/><Relationship Id="rId4600" Type="http://schemas.openxmlformats.org/officeDocument/2006/relationships/slide" Target="slides/slide4599.xml"/><Relationship Id="rId263" Type="http://schemas.openxmlformats.org/officeDocument/2006/relationships/slide" Target="slides/slide262.xml"/><Relationship Id="rId470" Type="http://schemas.openxmlformats.org/officeDocument/2006/relationships/slide" Target="slides/slide469.xml"/><Relationship Id="rId2151" Type="http://schemas.openxmlformats.org/officeDocument/2006/relationships/slide" Target="slides/slide2150.xml"/><Relationship Id="rId3202" Type="http://schemas.openxmlformats.org/officeDocument/2006/relationships/slide" Target="slides/slide3201.xml"/><Relationship Id="rId123" Type="http://schemas.openxmlformats.org/officeDocument/2006/relationships/slide" Target="slides/slide122.xml"/><Relationship Id="rId330" Type="http://schemas.openxmlformats.org/officeDocument/2006/relationships/slide" Target="slides/slide329.xml"/><Relationship Id="rId2011" Type="http://schemas.openxmlformats.org/officeDocument/2006/relationships/slide" Target="slides/slide2010.xml"/><Relationship Id="rId5167" Type="http://schemas.openxmlformats.org/officeDocument/2006/relationships/slide" Target="slides/slide5166.xml"/><Relationship Id="rId5374" Type="http://schemas.openxmlformats.org/officeDocument/2006/relationships/slide" Target="slides/slide5373.xml"/><Relationship Id="rId2968" Type="http://schemas.openxmlformats.org/officeDocument/2006/relationships/slide" Target="slides/slide2967.xml"/><Relationship Id="rId4183" Type="http://schemas.openxmlformats.org/officeDocument/2006/relationships/slide" Target="slides/slide4182.xml"/><Relationship Id="rId5027" Type="http://schemas.openxmlformats.org/officeDocument/2006/relationships/slide" Target="slides/slide5026.xml"/><Relationship Id="rId5581" Type="http://schemas.openxmlformats.org/officeDocument/2006/relationships/slide" Target="slides/slide5580.xml"/><Relationship Id="rId1777" Type="http://schemas.openxmlformats.org/officeDocument/2006/relationships/slide" Target="slides/slide1776.xml"/><Relationship Id="rId1984" Type="http://schemas.openxmlformats.org/officeDocument/2006/relationships/slide" Target="slides/slide1983.xml"/><Relationship Id="rId2828" Type="http://schemas.openxmlformats.org/officeDocument/2006/relationships/slide" Target="slides/slide2827.xml"/><Relationship Id="rId4390" Type="http://schemas.openxmlformats.org/officeDocument/2006/relationships/slide" Target="slides/slide4389.xml"/><Relationship Id="rId5234" Type="http://schemas.openxmlformats.org/officeDocument/2006/relationships/slide" Target="slides/slide5233.xml"/><Relationship Id="rId5441" Type="http://schemas.openxmlformats.org/officeDocument/2006/relationships/slide" Target="slides/slide5440.xml"/><Relationship Id="rId69" Type="http://schemas.openxmlformats.org/officeDocument/2006/relationships/slide" Target="slides/slide68.xml"/><Relationship Id="rId1637" Type="http://schemas.openxmlformats.org/officeDocument/2006/relationships/slide" Target="slides/slide1636.xml"/><Relationship Id="rId1844" Type="http://schemas.openxmlformats.org/officeDocument/2006/relationships/slide" Target="slides/slide1843.xml"/><Relationship Id="rId4043" Type="http://schemas.openxmlformats.org/officeDocument/2006/relationships/slide" Target="slides/slide4042.xml"/><Relationship Id="rId4250" Type="http://schemas.openxmlformats.org/officeDocument/2006/relationships/slide" Target="slides/slide4249.xml"/><Relationship Id="rId5301" Type="http://schemas.openxmlformats.org/officeDocument/2006/relationships/slide" Target="slides/slide5300.xml"/><Relationship Id="rId1704" Type="http://schemas.openxmlformats.org/officeDocument/2006/relationships/slide" Target="slides/slide1703.xml"/><Relationship Id="rId4110" Type="http://schemas.openxmlformats.org/officeDocument/2006/relationships/slide" Target="slides/slide4109.xml"/><Relationship Id="rId1911" Type="http://schemas.openxmlformats.org/officeDocument/2006/relationships/slide" Target="slides/slide1910.xml"/><Relationship Id="rId3669" Type="http://schemas.openxmlformats.org/officeDocument/2006/relationships/slide" Target="slides/slide3668.xml"/><Relationship Id="rId797" Type="http://schemas.openxmlformats.org/officeDocument/2006/relationships/slide" Target="slides/slide796.xml"/><Relationship Id="rId2478" Type="http://schemas.openxmlformats.org/officeDocument/2006/relationships/slide" Target="slides/slide2477.xml"/><Relationship Id="rId3876" Type="http://schemas.openxmlformats.org/officeDocument/2006/relationships/slide" Target="slides/slide3875.xml"/><Relationship Id="rId4927" Type="http://schemas.openxmlformats.org/officeDocument/2006/relationships/slide" Target="slides/slide4926.xml"/><Relationship Id="rId5091" Type="http://schemas.openxmlformats.org/officeDocument/2006/relationships/slide" Target="slides/slide5090.xml"/><Relationship Id="rId1287" Type="http://schemas.openxmlformats.org/officeDocument/2006/relationships/slide" Target="slides/slide1286.xml"/><Relationship Id="rId2685" Type="http://schemas.openxmlformats.org/officeDocument/2006/relationships/slide" Target="slides/slide2684.xml"/><Relationship Id="rId2892" Type="http://schemas.openxmlformats.org/officeDocument/2006/relationships/slide" Target="slides/slide2891.xml"/><Relationship Id="rId3529" Type="http://schemas.openxmlformats.org/officeDocument/2006/relationships/slide" Target="slides/slide3528.xml"/><Relationship Id="rId3736" Type="http://schemas.openxmlformats.org/officeDocument/2006/relationships/slide" Target="slides/slide3735.xml"/><Relationship Id="rId3943" Type="http://schemas.openxmlformats.org/officeDocument/2006/relationships/slide" Target="slides/slide3942.xml"/><Relationship Id="rId657" Type="http://schemas.openxmlformats.org/officeDocument/2006/relationships/slide" Target="slides/slide656.xml"/><Relationship Id="rId864" Type="http://schemas.openxmlformats.org/officeDocument/2006/relationships/slide" Target="slides/slide863.xml"/><Relationship Id="rId1494" Type="http://schemas.openxmlformats.org/officeDocument/2006/relationships/slide" Target="slides/slide1493.xml"/><Relationship Id="rId2338" Type="http://schemas.openxmlformats.org/officeDocument/2006/relationships/slide" Target="slides/slide2337.xml"/><Relationship Id="rId2545" Type="http://schemas.openxmlformats.org/officeDocument/2006/relationships/slide" Target="slides/slide2544.xml"/><Relationship Id="rId2752" Type="http://schemas.openxmlformats.org/officeDocument/2006/relationships/slide" Target="slides/slide2751.xml"/><Relationship Id="rId3803" Type="http://schemas.openxmlformats.org/officeDocument/2006/relationships/slide" Target="slides/slide3802.xml"/><Relationship Id="rId517" Type="http://schemas.openxmlformats.org/officeDocument/2006/relationships/slide" Target="slides/slide516.xml"/><Relationship Id="rId724" Type="http://schemas.openxmlformats.org/officeDocument/2006/relationships/slide" Target="slides/slide723.xml"/><Relationship Id="rId931" Type="http://schemas.openxmlformats.org/officeDocument/2006/relationships/slide" Target="slides/slide930.xml"/><Relationship Id="rId1147" Type="http://schemas.openxmlformats.org/officeDocument/2006/relationships/slide" Target="slides/slide1146.xml"/><Relationship Id="rId1354" Type="http://schemas.openxmlformats.org/officeDocument/2006/relationships/slide" Target="slides/slide1353.xml"/><Relationship Id="rId1561" Type="http://schemas.openxmlformats.org/officeDocument/2006/relationships/slide" Target="slides/slide1560.xml"/><Relationship Id="rId2405" Type="http://schemas.openxmlformats.org/officeDocument/2006/relationships/slide" Target="slides/slide2404.xml"/><Relationship Id="rId2612" Type="http://schemas.openxmlformats.org/officeDocument/2006/relationships/slide" Target="slides/slide2611.xml"/><Relationship Id="rId5768" Type="http://schemas.openxmlformats.org/officeDocument/2006/relationships/slide" Target="slides/slide5767.xml"/><Relationship Id="rId60" Type="http://schemas.openxmlformats.org/officeDocument/2006/relationships/slide" Target="slides/slide59.xml"/><Relationship Id="rId1007" Type="http://schemas.openxmlformats.org/officeDocument/2006/relationships/slide" Target="slides/slide1006.xml"/><Relationship Id="rId1214" Type="http://schemas.openxmlformats.org/officeDocument/2006/relationships/slide" Target="slides/slide1213.xml"/><Relationship Id="rId1421" Type="http://schemas.openxmlformats.org/officeDocument/2006/relationships/slide" Target="slides/slide1420.xml"/><Relationship Id="rId4577" Type="http://schemas.openxmlformats.org/officeDocument/2006/relationships/slide" Target="slides/slide4576.xml"/><Relationship Id="rId4784" Type="http://schemas.openxmlformats.org/officeDocument/2006/relationships/slide" Target="slides/slide4783.xml"/><Relationship Id="rId4991" Type="http://schemas.openxmlformats.org/officeDocument/2006/relationships/slide" Target="slides/slide4990.xml"/><Relationship Id="rId5628" Type="http://schemas.openxmlformats.org/officeDocument/2006/relationships/slide" Target="slides/slide5627.xml"/><Relationship Id="rId5835" Type="http://schemas.openxmlformats.org/officeDocument/2006/relationships/slide" Target="slides/slide5834.xml"/><Relationship Id="rId3179" Type="http://schemas.openxmlformats.org/officeDocument/2006/relationships/slide" Target="slides/slide3178.xml"/><Relationship Id="rId3386" Type="http://schemas.openxmlformats.org/officeDocument/2006/relationships/slide" Target="slides/slide3385.xml"/><Relationship Id="rId3593" Type="http://schemas.openxmlformats.org/officeDocument/2006/relationships/slide" Target="slides/slide3592.xml"/><Relationship Id="rId4437" Type="http://schemas.openxmlformats.org/officeDocument/2006/relationships/slide" Target="slides/slide4436.xml"/><Relationship Id="rId4644" Type="http://schemas.openxmlformats.org/officeDocument/2006/relationships/slide" Target="slides/slide4643.xml"/><Relationship Id="rId2195" Type="http://schemas.openxmlformats.org/officeDocument/2006/relationships/slide" Target="slides/slide2194.xml"/><Relationship Id="rId3039" Type="http://schemas.openxmlformats.org/officeDocument/2006/relationships/slide" Target="slides/slide3038.xml"/><Relationship Id="rId3246" Type="http://schemas.openxmlformats.org/officeDocument/2006/relationships/slide" Target="slides/slide3245.xml"/><Relationship Id="rId3453" Type="http://schemas.openxmlformats.org/officeDocument/2006/relationships/slide" Target="slides/slide3452.xml"/><Relationship Id="rId4851" Type="http://schemas.openxmlformats.org/officeDocument/2006/relationships/slide" Target="slides/slide4850.xml"/><Relationship Id="rId167" Type="http://schemas.openxmlformats.org/officeDocument/2006/relationships/slide" Target="slides/slide166.xml"/><Relationship Id="rId374" Type="http://schemas.openxmlformats.org/officeDocument/2006/relationships/slide" Target="slides/slide373.xml"/><Relationship Id="rId581" Type="http://schemas.openxmlformats.org/officeDocument/2006/relationships/slide" Target="slides/slide580.xml"/><Relationship Id="rId2055" Type="http://schemas.openxmlformats.org/officeDocument/2006/relationships/slide" Target="slides/slide2054.xml"/><Relationship Id="rId2262" Type="http://schemas.openxmlformats.org/officeDocument/2006/relationships/slide" Target="slides/slide2261.xml"/><Relationship Id="rId3106" Type="http://schemas.openxmlformats.org/officeDocument/2006/relationships/slide" Target="slides/slide3105.xml"/><Relationship Id="rId3660" Type="http://schemas.openxmlformats.org/officeDocument/2006/relationships/slide" Target="slides/slide3659.xml"/><Relationship Id="rId4504" Type="http://schemas.openxmlformats.org/officeDocument/2006/relationships/slide" Target="slides/slide4503.xml"/><Relationship Id="rId4711" Type="http://schemas.openxmlformats.org/officeDocument/2006/relationships/slide" Target="slides/slide4710.xml"/><Relationship Id="rId234" Type="http://schemas.openxmlformats.org/officeDocument/2006/relationships/slide" Target="slides/slide233.xml"/><Relationship Id="rId3313" Type="http://schemas.openxmlformats.org/officeDocument/2006/relationships/slide" Target="slides/slide3312.xml"/><Relationship Id="rId3520" Type="http://schemas.openxmlformats.org/officeDocument/2006/relationships/slide" Target="slides/slide3519.xml"/><Relationship Id="rId441" Type="http://schemas.openxmlformats.org/officeDocument/2006/relationships/slide" Target="slides/slide440.xml"/><Relationship Id="rId1071" Type="http://schemas.openxmlformats.org/officeDocument/2006/relationships/slide" Target="slides/slide1070.xml"/><Relationship Id="rId2122" Type="http://schemas.openxmlformats.org/officeDocument/2006/relationships/slide" Target="slides/slide2121.xml"/><Relationship Id="rId5278" Type="http://schemas.openxmlformats.org/officeDocument/2006/relationships/slide" Target="slides/slide5277.xml"/><Relationship Id="rId5485" Type="http://schemas.openxmlformats.org/officeDocument/2006/relationships/slide" Target="slides/slide5484.xml"/><Relationship Id="rId5692" Type="http://schemas.openxmlformats.org/officeDocument/2006/relationships/slide" Target="slides/slide5691.xml"/><Relationship Id="rId301" Type="http://schemas.openxmlformats.org/officeDocument/2006/relationships/slide" Target="slides/slide300.xml"/><Relationship Id="rId1888" Type="http://schemas.openxmlformats.org/officeDocument/2006/relationships/slide" Target="slides/slide1887.xml"/><Relationship Id="rId2939" Type="http://schemas.openxmlformats.org/officeDocument/2006/relationships/slide" Target="slides/slide2938.xml"/><Relationship Id="rId4087" Type="http://schemas.openxmlformats.org/officeDocument/2006/relationships/slide" Target="slides/slide4086.xml"/><Relationship Id="rId4294" Type="http://schemas.openxmlformats.org/officeDocument/2006/relationships/slide" Target="slides/slide4293.xml"/><Relationship Id="rId5138" Type="http://schemas.openxmlformats.org/officeDocument/2006/relationships/slide" Target="slides/slide5137.xml"/><Relationship Id="rId5345" Type="http://schemas.openxmlformats.org/officeDocument/2006/relationships/slide" Target="slides/slide5344.xml"/><Relationship Id="rId5552" Type="http://schemas.openxmlformats.org/officeDocument/2006/relationships/slide" Target="slides/slide5551.xml"/><Relationship Id="rId1748" Type="http://schemas.openxmlformats.org/officeDocument/2006/relationships/slide" Target="slides/slide1747.xml"/><Relationship Id="rId4154" Type="http://schemas.openxmlformats.org/officeDocument/2006/relationships/slide" Target="slides/slide4153.xml"/><Relationship Id="rId4361" Type="http://schemas.openxmlformats.org/officeDocument/2006/relationships/slide" Target="slides/slide4360.xml"/><Relationship Id="rId5205" Type="http://schemas.openxmlformats.org/officeDocument/2006/relationships/slide" Target="slides/slide5204.xml"/><Relationship Id="rId5412" Type="http://schemas.openxmlformats.org/officeDocument/2006/relationships/slide" Target="slides/slide5411.xml"/><Relationship Id="rId1955" Type="http://schemas.openxmlformats.org/officeDocument/2006/relationships/slide" Target="slides/slide1954.xml"/><Relationship Id="rId3170" Type="http://schemas.openxmlformats.org/officeDocument/2006/relationships/slide" Target="slides/slide3169.xml"/><Relationship Id="rId4014" Type="http://schemas.openxmlformats.org/officeDocument/2006/relationships/slide" Target="slides/slide4013.xml"/><Relationship Id="rId4221" Type="http://schemas.openxmlformats.org/officeDocument/2006/relationships/slide" Target="slides/slide4220.xml"/><Relationship Id="rId1608" Type="http://schemas.openxmlformats.org/officeDocument/2006/relationships/slide" Target="slides/slide1607.xml"/><Relationship Id="rId1815" Type="http://schemas.openxmlformats.org/officeDocument/2006/relationships/slide" Target="slides/slide1814.xml"/><Relationship Id="rId3030" Type="http://schemas.openxmlformats.org/officeDocument/2006/relationships/slide" Target="slides/slide3029.xml"/><Relationship Id="rId3987" Type="http://schemas.openxmlformats.org/officeDocument/2006/relationships/slide" Target="slides/slide3986.xml"/><Relationship Id="rId2589" Type="http://schemas.openxmlformats.org/officeDocument/2006/relationships/slide" Target="slides/slide2588.xml"/><Relationship Id="rId2796" Type="http://schemas.openxmlformats.org/officeDocument/2006/relationships/slide" Target="slides/slide2795.xml"/><Relationship Id="rId3847" Type="http://schemas.openxmlformats.org/officeDocument/2006/relationships/slide" Target="slides/slide3846.xml"/><Relationship Id="rId768" Type="http://schemas.openxmlformats.org/officeDocument/2006/relationships/slide" Target="slides/slide767.xml"/><Relationship Id="rId975" Type="http://schemas.openxmlformats.org/officeDocument/2006/relationships/slide" Target="slides/slide974.xml"/><Relationship Id="rId1398" Type="http://schemas.openxmlformats.org/officeDocument/2006/relationships/slide" Target="slides/slide1397.xml"/><Relationship Id="rId2449" Type="http://schemas.openxmlformats.org/officeDocument/2006/relationships/slide" Target="slides/slide2448.xml"/><Relationship Id="rId2656" Type="http://schemas.openxmlformats.org/officeDocument/2006/relationships/slide" Target="slides/slide2655.xml"/><Relationship Id="rId2863" Type="http://schemas.openxmlformats.org/officeDocument/2006/relationships/slide" Target="slides/slide2862.xml"/><Relationship Id="rId3707" Type="http://schemas.openxmlformats.org/officeDocument/2006/relationships/slide" Target="slides/slide3706.xml"/><Relationship Id="rId3914" Type="http://schemas.openxmlformats.org/officeDocument/2006/relationships/slide" Target="slides/slide3913.xml"/><Relationship Id="rId5062" Type="http://schemas.openxmlformats.org/officeDocument/2006/relationships/slide" Target="slides/slide5061.xml"/><Relationship Id="rId628" Type="http://schemas.openxmlformats.org/officeDocument/2006/relationships/slide" Target="slides/slide627.xml"/><Relationship Id="rId835" Type="http://schemas.openxmlformats.org/officeDocument/2006/relationships/slide" Target="slides/slide834.xml"/><Relationship Id="rId1258" Type="http://schemas.openxmlformats.org/officeDocument/2006/relationships/slide" Target="slides/slide1257.xml"/><Relationship Id="rId1465" Type="http://schemas.openxmlformats.org/officeDocument/2006/relationships/slide" Target="slides/slide1464.xml"/><Relationship Id="rId1672" Type="http://schemas.openxmlformats.org/officeDocument/2006/relationships/slide" Target="slides/slide1671.xml"/><Relationship Id="rId2309" Type="http://schemas.openxmlformats.org/officeDocument/2006/relationships/slide" Target="slides/slide2308.xml"/><Relationship Id="rId2516" Type="http://schemas.openxmlformats.org/officeDocument/2006/relationships/slide" Target="slides/slide2515.xml"/><Relationship Id="rId2723" Type="http://schemas.openxmlformats.org/officeDocument/2006/relationships/slide" Target="slides/slide2722.xml"/><Relationship Id="rId1118" Type="http://schemas.openxmlformats.org/officeDocument/2006/relationships/slide" Target="slides/slide1117.xml"/><Relationship Id="rId1325" Type="http://schemas.openxmlformats.org/officeDocument/2006/relationships/slide" Target="slides/slide1324.xml"/><Relationship Id="rId1532" Type="http://schemas.openxmlformats.org/officeDocument/2006/relationships/slide" Target="slides/slide1531.xml"/><Relationship Id="rId2930" Type="http://schemas.openxmlformats.org/officeDocument/2006/relationships/slide" Target="slides/slide2929.xml"/><Relationship Id="rId4688" Type="http://schemas.openxmlformats.org/officeDocument/2006/relationships/slide" Target="slides/slide4687.xml"/><Relationship Id="rId902" Type="http://schemas.openxmlformats.org/officeDocument/2006/relationships/slide" Target="slides/slide901.xml"/><Relationship Id="rId3497" Type="http://schemas.openxmlformats.org/officeDocument/2006/relationships/slide" Target="slides/slide3496.xml"/><Relationship Id="rId4895" Type="http://schemas.openxmlformats.org/officeDocument/2006/relationships/slide" Target="slides/slide4894.xml"/><Relationship Id="rId5739" Type="http://schemas.openxmlformats.org/officeDocument/2006/relationships/slide" Target="slides/slide5738.xml"/><Relationship Id="rId31" Type="http://schemas.openxmlformats.org/officeDocument/2006/relationships/slide" Target="slides/slide30.xml"/><Relationship Id="rId2099" Type="http://schemas.openxmlformats.org/officeDocument/2006/relationships/slide" Target="slides/slide2098.xml"/><Relationship Id="rId4548" Type="http://schemas.openxmlformats.org/officeDocument/2006/relationships/slide" Target="slides/slide4547.xml"/><Relationship Id="rId4755" Type="http://schemas.openxmlformats.org/officeDocument/2006/relationships/slide" Target="slides/slide4754.xml"/><Relationship Id="rId4962" Type="http://schemas.openxmlformats.org/officeDocument/2006/relationships/slide" Target="slides/slide4961.xml"/><Relationship Id="rId5806" Type="http://schemas.openxmlformats.org/officeDocument/2006/relationships/slide" Target="slides/slide5805.xml"/><Relationship Id="rId278" Type="http://schemas.openxmlformats.org/officeDocument/2006/relationships/slide" Target="slides/slide277.xml"/><Relationship Id="rId3357" Type="http://schemas.openxmlformats.org/officeDocument/2006/relationships/slide" Target="slides/slide3356.xml"/><Relationship Id="rId3564" Type="http://schemas.openxmlformats.org/officeDocument/2006/relationships/slide" Target="slides/slide3563.xml"/><Relationship Id="rId3771" Type="http://schemas.openxmlformats.org/officeDocument/2006/relationships/slide" Target="slides/slide3770.xml"/><Relationship Id="rId4408" Type="http://schemas.openxmlformats.org/officeDocument/2006/relationships/slide" Target="slides/slide4407.xml"/><Relationship Id="rId4615" Type="http://schemas.openxmlformats.org/officeDocument/2006/relationships/slide" Target="slides/slide4614.xml"/><Relationship Id="rId4822" Type="http://schemas.openxmlformats.org/officeDocument/2006/relationships/slide" Target="slides/slide4821.xml"/><Relationship Id="rId485" Type="http://schemas.openxmlformats.org/officeDocument/2006/relationships/slide" Target="slides/slide484.xml"/><Relationship Id="rId692" Type="http://schemas.openxmlformats.org/officeDocument/2006/relationships/slide" Target="slides/slide691.xml"/><Relationship Id="rId2166" Type="http://schemas.openxmlformats.org/officeDocument/2006/relationships/slide" Target="slides/slide2165.xml"/><Relationship Id="rId2373" Type="http://schemas.openxmlformats.org/officeDocument/2006/relationships/slide" Target="slides/slide2372.xml"/><Relationship Id="rId2580" Type="http://schemas.openxmlformats.org/officeDocument/2006/relationships/slide" Target="slides/slide2579.xml"/><Relationship Id="rId3217" Type="http://schemas.openxmlformats.org/officeDocument/2006/relationships/slide" Target="slides/slide3216.xml"/><Relationship Id="rId3424" Type="http://schemas.openxmlformats.org/officeDocument/2006/relationships/slide" Target="slides/slide3423.xml"/><Relationship Id="rId3631" Type="http://schemas.openxmlformats.org/officeDocument/2006/relationships/slide" Target="slides/slide3630.xml"/><Relationship Id="rId138" Type="http://schemas.openxmlformats.org/officeDocument/2006/relationships/slide" Target="slides/slide137.xml"/><Relationship Id="rId345" Type="http://schemas.openxmlformats.org/officeDocument/2006/relationships/slide" Target="slides/slide344.xml"/><Relationship Id="rId552" Type="http://schemas.openxmlformats.org/officeDocument/2006/relationships/slide" Target="slides/slide551.xml"/><Relationship Id="rId1182" Type="http://schemas.openxmlformats.org/officeDocument/2006/relationships/slide" Target="slides/slide1181.xml"/><Relationship Id="rId2026" Type="http://schemas.openxmlformats.org/officeDocument/2006/relationships/slide" Target="slides/slide2025.xml"/><Relationship Id="rId2233" Type="http://schemas.openxmlformats.org/officeDocument/2006/relationships/slide" Target="slides/slide2232.xml"/><Relationship Id="rId2440" Type="http://schemas.openxmlformats.org/officeDocument/2006/relationships/slide" Target="slides/slide2439.xml"/><Relationship Id="rId5389" Type="http://schemas.openxmlformats.org/officeDocument/2006/relationships/slide" Target="slides/slide5388.xml"/><Relationship Id="rId5596" Type="http://schemas.openxmlformats.org/officeDocument/2006/relationships/slide" Target="slides/slide5595.xml"/><Relationship Id="rId205" Type="http://schemas.openxmlformats.org/officeDocument/2006/relationships/slide" Target="slides/slide204.xml"/><Relationship Id="rId412" Type="http://schemas.openxmlformats.org/officeDocument/2006/relationships/slide" Target="slides/slide411.xml"/><Relationship Id="rId1042" Type="http://schemas.openxmlformats.org/officeDocument/2006/relationships/slide" Target="slides/slide1041.xml"/><Relationship Id="rId2300" Type="http://schemas.openxmlformats.org/officeDocument/2006/relationships/slide" Target="slides/slide2299.xml"/><Relationship Id="rId4198" Type="http://schemas.openxmlformats.org/officeDocument/2006/relationships/slide" Target="slides/slide4197.xml"/><Relationship Id="rId5249" Type="http://schemas.openxmlformats.org/officeDocument/2006/relationships/slide" Target="slides/slide5248.xml"/><Relationship Id="rId5456" Type="http://schemas.openxmlformats.org/officeDocument/2006/relationships/slide" Target="slides/slide5455.xml"/><Relationship Id="rId5663" Type="http://schemas.openxmlformats.org/officeDocument/2006/relationships/slide" Target="slides/slide5662.xml"/><Relationship Id="rId1999" Type="http://schemas.openxmlformats.org/officeDocument/2006/relationships/slide" Target="slides/slide1998.xml"/><Relationship Id="rId4058" Type="http://schemas.openxmlformats.org/officeDocument/2006/relationships/slide" Target="slides/slide4057.xml"/><Relationship Id="rId4265" Type="http://schemas.openxmlformats.org/officeDocument/2006/relationships/slide" Target="slides/slide4264.xml"/><Relationship Id="rId4472" Type="http://schemas.openxmlformats.org/officeDocument/2006/relationships/slide" Target="slides/slide4471.xml"/><Relationship Id="rId5109" Type="http://schemas.openxmlformats.org/officeDocument/2006/relationships/slide" Target="slides/slide5108.xml"/><Relationship Id="rId5316" Type="http://schemas.openxmlformats.org/officeDocument/2006/relationships/slide" Target="slides/slide5315.xml"/><Relationship Id="rId5870" Type="http://schemas.openxmlformats.org/officeDocument/2006/relationships/slide" Target="slides/slide5869.xml"/><Relationship Id="rId1859" Type="http://schemas.openxmlformats.org/officeDocument/2006/relationships/slide" Target="slides/slide1858.xml"/><Relationship Id="rId3074" Type="http://schemas.openxmlformats.org/officeDocument/2006/relationships/slide" Target="slides/slide3073.xml"/><Relationship Id="rId4125" Type="http://schemas.openxmlformats.org/officeDocument/2006/relationships/slide" Target="slides/slide4124.xml"/><Relationship Id="rId5523" Type="http://schemas.openxmlformats.org/officeDocument/2006/relationships/slide" Target="slides/slide5522.xml"/><Relationship Id="rId5730" Type="http://schemas.openxmlformats.org/officeDocument/2006/relationships/slide" Target="slides/slide5729.xml"/><Relationship Id="rId1719" Type="http://schemas.openxmlformats.org/officeDocument/2006/relationships/slide" Target="slides/slide1718.xml"/><Relationship Id="rId1926" Type="http://schemas.openxmlformats.org/officeDocument/2006/relationships/slide" Target="slides/slide1925.xml"/><Relationship Id="rId3281" Type="http://schemas.openxmlformats.org/officeDocument/2006/relationships/slide" Target="slides/slide3280.xml"/><Relationship Id="rId4332" Type="http://schemas.openxmlformats.org/officeDocument/2006/relationships/slide" Target="slides/slide4331.xml"/><Relationship Id="rId2090" Type="http://schemas.openxmlformats.org/officeDocument/2006/relationships/slide" Target="slides/slide2089.xml"/><Relationship Id="rId3141" Type="http://schemas.openxmlformats.org/officeDocument/2006/relationships/slide" Target="slides/slide3140.xml"/><Relationship Id="rId3001" Type="http://schemas.openxmlformats.org/officeDocument/2006/relationships/slide" Target="slides/slide3000.xml"/><Relationship Id="rId3958" Type="http://schemas.openxmlformats.org/officeDocument/2006/relationships/slide" Target="slides/slide3957.xml"/><Relationship Id="rId879" Type="http://schemas.openxmlformats.org/officeDocument/2006/relationships/slide" Target="slides/slide878.xml"/><Relationship Id="rId2767" Type="http://schemas.openxmlformats.org/officeDocument/2006/relationships/slide" Target="slides/slide2766.xml"/><Relationship Id="rId5173" Type="http://schemas.openxmlformats.org/officeDocument/2006/relationships/slide" Target="slides/slide5172.xml"/><Relationship Id="rId5380" Type="http://schemas.openxmlformats.org/officeDocument/2006/relationships/slide" Target="slides/slide5379.xml"/><Relationship Id="rId739" Type="http://schemas.openxmlformats.org/officeDocument/2006/relationships/slide" Target="slides/slide738.xml"/><Relationship Id="rId1369" Type="http://schemas.openxmlformats.org/officeDocument/2006/relationships/slide" Target="slides/slide1368.xml"/><Relationship Id="rId1576" Type="http://schemas.openxmlformats.org/officeDocument/2006/relationships/slide" Target="slides/slide1575.xml"/><Relationship Id="rId2974" Type="http://schemas.openxmlformats.org/officeDocument/2006/relationships/slide" Target="slides/slide2973.xml"/><Relationship Id="rId3818" Type="http://schemas.openxmlformats.org/officeDocument/2006/relationships/slide" Target="slides/slide3817.xml"/><Relationship Id="rId5033" Type="http://schemas.openxmlformats.org/officeDocument/2006/relationships/slide" Target="slides/slide5032.xml"/><Relationship Id="rId5240" Type="http://schemas.openxmlformats.org/officeDocument/2006/relationships/slide" Target="slides/slide5239.xml"/><Relationship Id="rId946" Type="http://schemas.openxmlformats.org/officeDocument/2006/relationships/slide" Target="slides/slide945.xml"/><Relationship Id="rId1229" Type="http://schemas.openxmlformats.org/officeDocument/2006/relationships/slide" Target="slides/slide1228.xml"/><Relationship Id="rId1783" Type="http://schemas.openxmlformats.org/officeDocument/2006/relationships/slide" Target="slides/slide1782.xml"/><Relationship Id="rId1990" Type="http://schemas.openxmlformats.org/officeDocument/2006/relationships/slide" Target="slides/slide1989.xml"/><Relationship Id="rId2627" Type="http://schemas.openxmlformats.org/officeDocument/2006/relationships/slide" Target="slides/slide2626.xml"/><Relationship Id="rId2834" Type="http://schemas.openxmlformats.org/officeDocument/2006/relationships/slide" Target="slides/slide2833.xml"/><Relationship Id="rId5100" Type="http://schemas.openxmlformats.org/officeDocument/2006/relationships/slide" Target="slides/slide5099.xml"/><Relationship Id="rId75" Type="http://schemas.openxmlformats.org/officeDocument/2006/relationships/slide" Target="slides/slide74.xml"/><Relationship Id="rId806" Type="http://schemas.openxmlformats.org/officeDocument/2006/relationships/slide" Target="slides/slide805.xml"/><Relationship Id="rId1436" Type="http://schemas.openxmlformats.org/officeDocument/2006/relationships/slide" Target="slides/slide1435.xml"/><Relationship Id="rId1643" Type="http://schemas.openxmlformats.org/officeDocument/2006/relationships/slide" Target="slides/slide1642.xml"/><Relationship Id="rId1850" Type="http://schemas.openxmlformats.org/officeDocument/2006/relationships/slide" Target="slides/slide1849.xml"/><Relationship Id="rId2901" Type="http://schemas.openxmlformats.org/officeDocument/2006/relationships/slide" Target="slides/slide2900.xml"/><Relationship Id="rId4799" Type="http://schemas.openxmlformats.org/officeDocument/2006/relationships/slide" Target="slides/slide4798.xml"/><Relationship Id="rId1503" Type="http://schemas.openxmlformats.org/officeDocument/2006/relationships/slide" Target="slides/slide1502.xml"/><Relationship Id="rId1710" Type="http://schemas.openxmlformats.org/officeDocument/2006/relationships/slide" Target="slides/slide1709.xml"/><Relationship Id="rId4659" Type="http://schemas.openxmlformats.org/officeDocument/2006/relationships/slide" Target="slides/slide4658.xml"/><Relationship Id="rId4866" Type="http://schemas.openxmlformats.org/officeDocument/2006/relationships/slide" Target="slides/slide4865.xml"/><Relationship Id="rId3468" Type="http://schemas.openxmlformats.org/officeDocument/2006/relationships/slide" Target="slides/slide3467.xml"/><Relationship Id="rId3675" Type="http://schemas.openxmlformats.org/officeDocument/2006/relationships/slide" Target="slides/slide3674.xml"/><Relationship Id="rId3882" Type="http://schemas.openxmlformats.org/officeDocument/2006/relationships/slide" Target="slides/slide3881.xml"/><Relationship Id="rId4519" Type="http://schemas.openxmlformats.org/officeDocument/2006/relationships/slide" Target="slides/slide4518.xml"/><Relationship Id="rId4726" Type="http://schemas.openxmlformats.org/officeDocument/2006/relationships/slide" Target="slides/slide4725.xml"/><Relationship Id="rId4933" Type="http://schemas.openxmlformats.org/officeDocument/2006/relationships/slide" Target="slides/slide4932.xml"/><Relationship Id="rId389" Type="http://schemas.openxmlformats.org/officeDocument/2006/relationships/slide" Target="slides/slide388.xml"/><Relationship Id="rId596" Type="http://schemas.openxmlformats.org/officeDocument/2006/relationships/slide" Target="slides/slide595.xml"/><Relationship Id="rId2277" Type="http://schemas.openxmlformats.org/officeDocument/2006/relationships/slide" Target="slides/slide2276.xml"/><Relationship Id="rId2484" Type="http://schemas.openxmlformats.org/officeDocument/2006/relationships/slide" Target="slides/slide2483.xml"/><Relationship Id="rId2691" Type="http://schemas.openxmlformats.org/officeDocument/2006/relationships/slide" Target="slides/slide2690.xml"/><Relationship Id="rId3328" Type="http://schemas.openxmlformats.org/officeDocument/2006/relationships/slide" Target="slides/slide3327.xml"/><Relationship Id="rId3535" Type="http://schemas.openxmlformats.org/officeDocument/2006/relationships/slide" Target="slides/slide3534.xml"/><Relationship Id="rId3742" Type="http://schemas.openxmlformats.org/officeDocument/2006/relationships/slide" Target="slides/slide3741.xml"/><Relationship Id="rId249" Type="http://schemas.openxmlformats.org/officeDocument/2006/relationships/slide" Target="slides/slide248.xml"/><Relationship Id="rId456" Type="http://schemas.openxmlformats.org/officeDocument/2006/relationships/slide" Target="slides/slide455.xml"/><Relationship Id="rId663" Type="http://schemas.openxmlformats.org/officeDocument/2006/relationships/slide" Target="slides/slide662.xml"/><Relationship Id="rId870" Type="http://schemas.openxmlformats.org/officeDocument/2006/relationships/slide" Target="slides/slide869.xml"/><Relationship Id="rId1086" Type="http://schemas.openxmlformats.org/officeDocument/2006/relationships/slide" Target="slides/slide1085.xml"/><Relationship Id="rId1293" Type="http://schemas.openxmlformats.org/officeDocument/2006/relationships/slide" Target="slides/slide1292.xml"/><Relationship Id="rId2137" Type="http://schemas.openxmlformats.org/officeDocument/2006/relationships/slide" Target="slides/slide2136.xml"/><Relationship Id="rId2344" Type="http://schemas.openxmlformats.org/officeDocument/2006/relationships/slide" Target="slides/slide2343.xml"/><Relationship Id="rId2551" Type="http://schemas.openxmlformats.org/officeDocument/2006/relationships/slide" Target="slides/slide2550.xml"/><Relationship Id="rId109" Type="http://schemas.openxmlformats.org/officeDocument/2006/relationships/slide" Target="slides/slide108.xml"/><Relationship Id="rId316" Type="http://schemas.openxmlformats.org/officeDocument/2006/relationships/slide" Target="slides/slide315.xml"/><Relationship Id="rId523" Type="http://schemas.openxmlformats.org/officeDocument/2006/relationships/slide" Target="slides/slide522.xml"/><Relationship Id="rId1153" Type="http://schemas.openxmlformats.org/officeDocument/2006/relationships/slide" Target="slides/slide1152.xml"/><Relationship Id="rId2204" Type="http://schemas.openxmlformats.org/officeDocument/2006/relationships/slide" Target="slides/slide2203.xml"/><Relationship Id="rId3602" Type="http://schemas.openxmlformats.org/officeDocument/2006/relationships/slide" Target="slides/slide3601.xml"/><Relationship Id="rId730" Type="http://schemas.openxmlformats.org/officeDocument/2006/relationships/slide" Target="slides/slide729.xml"/><Relationship Id="rId1013" Type="http://schemas.openxmlformats.org/officeDocument/2006/relationships/slide" Target="slides/slide1012.xml"/><Relationship Id="rId1360" Type="http://schemas.openxmlformats.org/officeDocument/2006/relationships/slide" Target="slides/slide1359.xml"/><Relationship Id="rId2411" Type="http://schemas.openxmlformats.org/officeDocument/2006/relationships/slide" Target="slides/slide2410.xml"/><Relationship Id="rId4169" Type="http://schemas.openxmlformats.org/officeDocument/2006/relationships/slide" Target="slides/slide4168.xml"/><Relationship Id="rId5567" Type="http://schemas.openxmlformats.org/officeDocument/2006/relationships/slide" Target="slides/slide5566.xml"/><Relationship Id="rId5774" Type="http://schemas.openxmlformats.org/officeDocument/2006/relationships/slide" Target="slides/slide5773.xml"/><Relationship Id="rId1220" Type="http://schemas.openxmlformats.org/officeDocument/2006/relationships/slide" Target="slides/slide1219.xml"/><Relationship Id="rId4376" Type="http://schemas.openxmlformats.org/officeDocument/2006/relationships/slide" Target="slides/slide4375.xml"/><Relationship Id="rId4583" Type="http://schemas.openxmlformats.org/officeDocument/2006/relationships/slide" Target="slides/slide4582.xml"/><Relationship Id="rId4790" Type="http://schemas.openxmlformats.org/officeDocument/2006/relationships/slide" Target="slides/slide4789.xml"/><Relationship Id="rId5427" Type="http://schemas.openxmlformats.org/officeDocument/2006/relationships/slide" Target="slides/slide5426.xml"/><Relationship Id="rId5634" Type="http://schemas.openxmlformats.org/officeDocument/2006/relationships/slide" Target="slides/slide5633.xml"/><Relationship Id="rId5841" Type="http://schemas.openxmlformats.org/officeDocument/2006/relationships/slide" Target="slides/slide5840.xml"/><Relationship Id="rId3185" Type="http://schemas.openxmlformats.org/officeDocument/2006/relationships/slide" Target="slides/slide3184.xml"/><Relationship Id="rId3392" Type="http://schemas.openxmlformats.org/officeDocument/2006/relationships/slide" Target="slides/slide3391.xml"/><Relationship Id="rId4029" Type="http://schemas.openxmlformats.org/officeDocument/2006/relationships/slide" Target="slides/slide4028.xml"/><Relationship Id="rId4236" Type="http://schemas.openxmlformats.org/officeDocument/2006/relationships/slide" Target="slides/slide4235.xml"/><Relationship Id="rId4443" Type="http://schemas.openxmlformats.org/officeDocument/2006/relationships/slide" Target="slides/slide4442.xml"/><Relationship Id="rId4650" Type="http://schemas.openxmlformats.org/officeDocument/2006/relationships/slide" Target="slides/slide4649.xml"/><Relationship Id="rId5701" Type="http://schemas.openxmlformats.org/officeDocument/2006/relationships/slide" Target="slides/slide5700.xml"/><Relationship Id="rId3045" Type="http://schemas.openxmlformats.org/officeDocument/2006/relationships/slide" Target="slides/slide3044.xml"/><Relationship Id="rId3252" Type="http://schemas.openxmlformats.org/officeDocument/2006/relationships/slide" Target="slides/slide3251.xml"/><Relationship Id="rId4303" Type="http://schemas.openxmlformats.org/officeDocument/2006/relationships/slide" Target="slides/slide4302.xml"/><Relationship Id="rId4510" Type="http://schemas.openxmlformats.org/officeDocument/2006/relationships/slide" Target="slides/slide4509.xml"/><Relationship Id="rId173" Type="http://schemas.openxmlformats.org/officeDocument/2006/relationships/slide" Target="slides/slide172.xml"/><Relationship Id="rId380" Type="http://schemas.openxmlformats.org/officeDocument/2006/relationships/slide" Target="slides/slide379.xml"/><Relationship Id="rId2061" Type="http://schemas.openxmlformats.org/officeDocument/2006/relationships/slide" Target="slides/slide2060.xml"/><Relationship Id="rId3112" Type="http://schemas.openxmlformats.org/officeDocument/2006/relationships/slide" Target="slides/slide3111.xml"/><Relationship Id="rId240" Type="http://schemas.openxmlformats.org/officeDocument/2006/relationships/slide" Target="slides/slide239.xml"/><Relationship Id="rId5077" Type="http://schemas.openxmlformats.org/officeDocument/2006/relationships/slide" Target="slides/slide5076.xml"/><Relationship Id="rId5284" Type="http://schemas.openxmlformats.org/officeDocument/2006/relationships/slide" Target="slides/slide5283.xml"/><Relationship Id="rId100" Type="http://schemas.openxmlformats.org/officeDocument/2006/relationships/slide" Target="slides/slide99.xml"/><Relationship Id="rId2878" Type="http://schemas.openxmlformats.org/officeDocument/2006/relationships/slide" Target="slides/slide2877.xml"/><Relationship Id="rId3929" Type="http://schemas.openxmlformats.org/officeDocument/2006/relationships/slide" Target="slides/slide3928.xml"/><Relationship Id="rId4093" Type="http://schemas.openxmlformats.org/officeDocument/2006/relationships/slide" Target="slides/slide4092.xml"/><Relationship Id="rId5144" Type="http://schemas.openxmlformats.org/officeDocument/2006/relationships/slide" Target="slides/slide5143.xml"/><Relationship Id="rId5491" Type="http://schemas.openxmlformats.org/officeDocument/2006/relationships/slide" Target="slides/slide5490.xml"/><Relationship Id="rId1687" Type="http://schemas.openxmlformats.org/officeDocument/2006/relationships/slide" Target="slides/slide1686.xml"/><Relationship Id="rId1894" Type="http://schemas.openxmlformats.org/officeDocument/2006/relationships/slide" Target="slides/slide1893.xml"/><Relationship Id="rId2738" Type="http://schemas.openxmlformats.org/officeDocument/2006/relationships/slide" Target="slides/slide2737.xml"/><Relationship Id="rId2945" Type="http://schemas.openxmlformats.org/officeDocument/2006/relationships/slide" Target="slides/slide2944.xml"/><Relationship Id="rId5351" Type="http://schemas.openxmlformats.org/officeDocument/2006/relationships/slide" Target="slides/slide5350.xml"/><Relationship Id="rId917" Type="http://schemas.openxmlformats.org/officeDocument/2006/relationships/slide" Target="slides/slide916.xml"/><Relationship Id="rId1547" Type="http://schemas.openxmlformats.org/officeDocument/2006/relationships/slide" Target="slides/slide1546.xml"/><Relationship Id="rId1754" Type="http://schemas.openxmlformats.org/officeDocument/2006/relationships/slide" Target="slides/slide1753.xml"/><Relationship Id="rId1961" Type="http://schemas.openxmlformats.org/officeDocument/2006/relationships/slide" Target="slides/slide1960.xml"/><Relationship Id="rId2805" Type="http://schemas.openxmlformats.org/officeDocument/2006/relationships/slide" Target="slides/slide2804.xml"/><Relationship Id="rId4160" Type="http://schemas.openxmlformats.org/officeDocument/2006/relationships/slide" Target="slides/slide4159.xml"/><Relationship Id="rId5004" Type="http://schemas.openxmlformats.org/officeDocument/2006/relationships/slide" Target="slides/slide5003.xml"/><Relationship Id="rId5211" Type="http://schemas.openxmlformats.org/officeDocument/2006/relationships/slide" Target="slides/slide5210.xml"/><Relationship Id="rId46" Type="http://schemas.openxmlformats.org/officeDocument/2006/relationships/slide" Target="slides/slide45.xml"/><Relationship Id="rId1407" Type="http://schemas.openxmlformats.org/officeDocument/2006/relationships/slide" Target="slides/slide1406.xml"/><Relationship Id="rId1614" Type="http://schemas.openxmlformats.org/officeDocument/2006/relationships/slide" Target="slides/slide1613.xml"/><Relationship Id="rId1821" Type="http://schemas.openxmlformats.org/officeDocument/2006/relationships/slide" Target="slides/slide1820.xml"/><Relationship Id="rId4020" Type="http://schemas.openxmlformats.org/officeDocument/2006/relationships/slide" Target="slides/slide4019.xml"/><Relationship Id="rId4977" Type="http://schemas.openxmlformats.org/officeDocument/2006/relationships/slide" Target="slides/slide4976.xml"/><Relationship Id="rId3579" Type="http://schemas.openxmlformats.org/officeDocument/2006/relationships/slide" Target="slides/slide3578.xml"/><Relationship Id="rId3786" Type="http://schemas.openxmlformats.org/officeDocument/2006/relationships/slide" Target="slides/slide3785.xml"/><Relationship Id="rId2388" Type="http://schemas.openxmlformats.org/officeDocument/2006/relationships/slide" Target="slides/slide2387.xml"/><Relationship Id="rId2595" Type="http://schemas.openxmlformats.org/officeDocument/2006/relationships/slide" Target="slides/slide2594.xml"/><Relationship Id="rId3439" Type="http://schemas.openxmlformats.org/officeDocument/2006/relationships/slide" Target="slides/slide3438.xml"/><Relationship Id="rId3993" Type="http://schemas.openxmlformats.org/officeDocument/2006/relationships/slide" Target="slides/slide3992.xml"/><Relationship Id="rId4837" Type="http://schemas.openxmlformats.org/officeDocument/2006/relationships/slide" Target="slides/slide4836.xml"/><Relationship Id="rId567" Type="http://schemas.openxmlformats.org/officeDocument/2006/relationships/slide" Target="slides/slide566.xml"/><Relationship Id="rId1197" Type="http://schemas.openxmlformats.org/officeDocument/2006/relationships/slide" Target="slides/slide1196.xml"/><Relationship Id="rId2248" Type="http://schemas.openxmlformats.org/officeDocument/2006/relationships/slide" Target="slides/slide2247.xml"/><Relationship Id="rId3646" Type="http://schemas.openxmlformats.org/officeDocument/2006/relationships/slide" Target="slides/slide3645.xml"/><Relationship Id="rId3853" Type="http://schemas.openxmlformats.org/officeDocument/2006/relationships/slide" Target="slides/slide3852.xml"/><Relationship Id="rId4904" Type="http://schemas.openxmlformats.org/officeDocument/2006/relationships/slide" Target="slides/slide4903.xml"/><Relationship Id="rId774" Type="http://schemas.openxmlformats.org/officeDocument/2006/relationships/slide" Target="slides/slide773.xml"/><Relationship Id="rId981" Type="http://schemas.openxmlformats.org/officeDocument/2006/relationships/slide" Target="slides/slide980.xml"/><Relationship Id="rId1057" Type="http://schemas.openxmlformats.org/officeDocument/2006/relationships/slide" Target="slides/slide1056.xml"/><Relationship Id="rId2455" Type="http://schemas.openxmlformats.org/officeDocument/2006/relationships/slide" Target="slides/slide2454.xml"/><Relationship Id="rId2662" Type="http://schemas.openxmlformats.org/officeDocument/2006/relationships/slide" Target="slides/slide2661.xml"/><Relationship Id="rId3506" Type="http://schemas.openxmlformats.org/officeDocument/2006/relationships/slide" Target="slides/slide3505.xml"/><Relationship Id="rId3713" Type="http://schemas.openxmlformats.org/officeDocument/2006/relationships/slide" Target="slides/slide3712.xml"/><Relationship Id="rId3920" Type="http://schemas.openxmlformats.org/officeDocument/2006/relationships/slide" Target="slides/slide3919.xml"/><Relationship Id="rId427" Type="http://schemas.openxmlformats.org/officeDocument/2006/relationships/slide" Target="slides/slide426.xml"/><Relationship Id="rId634" Type="http://schemas.openxmlformats.org/officeDocument/2006/relationships/slide" Target="slides/slide633.xml"/><Relationship Id="rId841" Type="http://schemas.openxmlformats.org/officeDocument/2006/relationships/slide" Target="slides/slide840.xml"/><Relationship Id="rId1264" Type="http://schemas.openxmlformats.org/officeDocument/2006/relationships/slide" Target="slides/slide1263.xml"/><Relationship Id="rId1471" Type="http://schemas.openxmlformats.org/officeDocument/2006/relationships/slide" Target="slides/slide1470.xml"/><Relationship Id="rId2108" Type="http://schemas.openxmlformats.org/officeDocument/2006/relationships/slide" Target="slides/slide2107.xml"/><Relationship Id="rId2315" Type="http://schemas.openxmlformats.org/officeDocument/2006/relationships/slide" Target="slides/slide2314.xml"/><Relationship Id="rId2522" Type="http://schemas.openxmlformats.org/officeDocument/2006/relationships/slide" Target="slides/slide2521.xml"/><Relationship Id="rId5678" Type="http://schemas.openxmlformats.org/officeDocument/2006/relationships/slide" Target="slides/slide5677.xml"/><Relationship Id="rId701" Type="http://schemas.openxmlformats.org/officeDocument/2006/relationships/slide" Target="slides/slide700.xml"/><Relationship Id="rId1124" Type="http://schemas.openxmlformats.org/officeDocument/2006/relationships/slide" Target="slides/slide1123.xml"/><Relationship Id="rId1331" Type="http://schemas.openxmlformats.org/officeDocument/2006/relationships/slide" Target="slides/slide1330.xml"/><Relationship Id="rId4487" Type="http://schemas.openxmlformats.org/officeDocument/2006/relationships/slide" Target="slides/slide4486.xml"/><Relationship Id="rId4694" Type="http://schemas.openxmlformats.org/officeDocument/2006/relationships/slide" Target="slides/slide4693.xml"/><Relationship Id="rId5538" Type="http://schemas.openxmlformats.org/officeDocument/2006/relationships/slide" Target="slides/slide5537.xml"/><Relationship Id="rId5745" Type="http://schemas.openxmlformats.org/officeDocument/2006/relationships/slide" Target="slides/slide5744.xml"/><Relationship Id="rId3089" Type="http://schemas.openxmlformats.org/officeDocument/2006/relationships/slide" Target="slides/slide3088.xml"/><Relationship Id="rId3296" Type="http://schemas.openxmlformats.org/officeDocument/2006/relationships/slide" Target="slides/slide3295.xml"/><Relationship Id="rId4347" Type="http://schemas.openxmlformats.org/officeDocument/2006/relationships/slide" Target="slides/slide4346.xml"/><Relationship Id="rId4554" Type="http://schemas.openxmlformats.org/officeDocument/2006/relationships/slide" Target="slides/slide4553.xml"/><Relationship Id="rId4761" Type="http://schemas.openxmlformats.org/officeDocument/2006/relationships/slide" Target="slides/slide4760.xml"/><Relationship Id="rId5605" Type="http://schemas.openxmlformats.org/officeDocument/2006/relationships/slide" Target="slides/slide5604.xml"/><Relationship Id="rId3156" Type="http://schemas.openxmlformats.org/officeDocument/2006/relationships/slide" Target="slides/slide3155.xml"/><Relationship Id="rId3363" Type="http://schemas.openxmlformats.org/officeDocument/2006/relationships/slide" Target="slides/slide3362.xml"/><Relationship Id="rId4207" Type="http://schemas.openxmlformats.org/officeDocument/2006/relationships/slide" Target="slides/slide4206.xml"/><Relationship Id="rId4414" Type="http://schemas.openxmlformats.org/officeDocument/2006/relationships/slide" Target="slides/slide4413.xml"/><Relationship Id="rId5812" Type="http://schemas.openxmlformats.org/officeDocument/2006/relationships/slide" Target="slides/slide5811.xml"/><Relationship Id="rId284" Type="http://schemas.openxmlformats.org/officeDocument/2006/relationships/slide" Target="slides/slide283.xml"/><Relationship Id="rId491" Type="http://schemas.openxmlformats.org/officeDocument/2006/relationships/slide" Target="slides/slide490.xml"/><Relationship Id="rId2172" Type="http://schemas.openxmlformats.org/officeDocument/2006/relationships/slide" Target="slides/slide2171.xml"/><Relationship Id="rId3016" Type="http://schemas.openxmlformats.org/officeDocument/2006/relationships/slide" Target="slides/slide3015.xml"/><Relationship Id="rId3223" Type="http://schemas.openxmlformats.org/officeDocument/2006/relationships/slide" Target="slides/slide3222.xml"/><Relationship Id="rId3570" Type="http://schemas.openxmlformats.org/officeDocument/2006/relationships/slide" Target="slides/slide3569.xml"/><Relationship Id="rId4621" Type="http://schemas.openxmlformats.org/officeDocument/2006/relationships/slide" Target="slides/slide4620.xml"/><Relationship Id="rId144" Type="http://schemas.openxmlformats.org/officeDocument/2006/relationships/slide" Target="slides/slide143.xml"/><Relationship Id="rId3430" Type="http://schemas.openxmlformats.org/officeDocument/2006/relationships/slide" Target="slides/slide3429.xml"/><Relationship Id="rId5188" Type="http://schemas.openxmlformats.org/officeDocument/2006/relationships/slide" Target="slides/slide5187.xml"/><Relationship Id="rId351" Type="http://schemas.openxmlformats.org/officeDocument/2006/relationships/slide" Target="slides/slide350.xml"/><Relationship Id="rId2032" Type="http://schemas.openxmlformats.org/officeDocument/2006/relationships/slide" Target="slides/slide2031.xml"/><Relationship Id="rId2989" Type="http://schemas.openxmlformats.org/officeDocument/2006/relationships/slide" Target="slides/slide2988.xml"/><Relationship Id="rId5395" Type="http://schemas.openxmlformats.org/officeDocument/2006/relationships/slide" Target="slides/slide5394.xml"/><Relationship Id="rId211" Type="http://schemas.openxmlformats.org/officeDocument/2006/relationships/slide" Target="slides/slide210.xml"/><Relationship Id="rId1798" Type="http://schemas.openxmlformats.org/officeDocument/2006/relationships/slide" Target="slides/slide1797.xml"/><Relationship Id="rId2849" Type="http://schemas.openxmlformats.org/officeDocument/2006/relationships/slide" Target="slides/slide2848.xml"/><Relationship Id="rId5048" Type="http://schemas.openxmlformats.org/officeDocument/2006/relationships/slide" Target="slides/slide5047.xml"/><Relationship Id="rId5255" Type="http://schemas.openxmlformats.org/officeDocument/2006/relationships/slide" Target="slides/slide5254.xml"/><Relationship Id="rId5462" Type="http://schemas.openxmlformats.org/officeDocument/2006/relationships/slide" Target="slides/slide5461.xml"/><Relationship Id="rId1658" Type="http://schemas.openxmlformats.org/officeDocument/2006/relationships/slide" Target="slides/slide1657.xml"/><Relationship Id="rId1865" Type="http://schemas.openxmlformats.org/officeDocument/2006/relationships/slide" Target="slides/slide1864.xml"/><Relationship Id="rId2709" Type="http://schemas.openxmlformats.org/officeDocument/2006/relationships/slide" Target="slides/slide2708.xml"/><Relationship Id="rId4064" Type="http://schemas.openxmlformats.org/officeDocument/2006/relationships/slide" Target="slides/slide4063.xml"/><Relationship Id="rId4271" Type="http://schemas.openxmlformats.org/officeDocument/2006/relationships/slide" Target="slides/slide4270.xml"/><Relationship Id="rId5115" Type="http://schemas.openxmlformats.org/officeDocument/2006/relationships/slide" Target="slides/slide5114.xml"/><Relationship Id="rId5322" Type="http://schemas.openxmlformats.org/officeDocument/2006/relationships/slide" Target="slides/slide5321.xml"/><Relationship Id="rId1518" Type="http://schemas.openxmlformats.org/officeDocument/2006/relationships/slide" Target="slides/slide1517.xml"/><Relationship Id="rId2916" Type="http://schemas.openxmlformats.org/officeDocument/2006/relationships/slide" Target="slides/slide2915.xml"/><Relationship Id="rId3080" Type="http://schemas.openxmlformats.org/officeDocument/2006/relationships/slide" Target="slides/slide3079.xml"/><Relationship Id="rId4131" Type="http://schemas.openxmlformats.org/officeDocument/2006/relationships/slide" Target="slides/slide4130.xml"/><Relationship Id="rId1725" Type="http://schemas.openxmlformats.org/officeDocument/2006/relationships/slide" Target="slides/slide1724.xml"/><Relationship Id="rId1932" Type="http://schemas.openxmlformats.org/officeDocument/2006/relationships/slide" Target="slides/slide1931.xml"/><Relationship Id="rId17" Type="http://schemas.openxmlformats.org/officeDocument/2006/relationships/slide" Target="slides/slide16.xml"/><Relationship Id="rId3897" Type="http://schemas.openxmlformats.org/officeDocument/2006/relationships/slide" Target="slides/slide3896.xml"/><Relationship Id="rId4948" Type="http://schemas.openxmlformats.org/officeDocument/2006/relationships/slide" Target="slides/slide4947.xml"/><Relationship Id="rId2499" Type="http://schemas.openxmlformats.org/officeDocument/2006/relationships/slide" Target="slides/slide2498.xml"/><Relationship Id="rId3757" Type="http://schemas.openxmlformats.org/officeDocument/2006/relationships/slide" Target="slides/slide3756.xml"/><Relationship Id="rId3964" Type="http://schemas.openxmlformats.org/officeDocument/2006/relationships/slide" Target="slides/slide3963.xml"/><Relationship Id="rId4808" Type="http://schemas.openxmlformats.org/officeDocument/2006/relationships/slide" Target="slides/slide4807.xml"/><Relationship Id="rId1" Type="http://schemas.openxmlformats.org/officeDocument/2006/relationships/slideMaster" Target="slideMasters/slideMaster1.xml"/><Relationship Id="rId678" Type="http://schemas.openxmlformats.org/officeDocument/2006/relationships/slide" Target="slides/slide677.xml"/><Relationship Id="rId885" Type="http://schemas.openxmlformats.org/officeDocument/2006/relationships/slide" Target="slides/slide884.xml"/><Relationship Id="rId2359" Type="http://schemas.openxmlformats.org/officeDocument/2006/relationships/slide" Target="slides/slide2358.xml"/><Relationship Id="rId2566" Type="http://schemas.openxmlformats.org/officeDocument/2006/relationships/slide" Target="slides/slide2565.xml"/><Relationship Id="rId2773" Type="http://schemas.openxmlformats.org/officeDocument/2006/relationships/slide" Target="slides/slide2772.xml"/><Relationship Id="rId2980" Type="http://schemas.openxmlformats.org/officeDocument/2006/relationships/slide" Target="slides/slide2979.xml"/><Relationship Id="rId3617" Type="http://schemas.openxmlformats.org/officeDocument/2006/relationships/slide" Target="slides/slide3616.xml"/><Relationship Id="rId3824" Type="http://schemas.openxmlformats.org/officeDocument/2006/relationships/slide" Target="slides/slide3823.xml"/><Relationship Id="rId538" Type="http://schemas.openxmlformats.org/officeDocument/2006/relationships/slide" Target="slides/slide537.xml"/><Relationship Id="rId745" Type="http://schemas.openxmlformats.org/officeDocument/2006/relationships/slide" Target="slides/slide744.xml"/><Relationship Id="rId952" Type="http://schemas.openxmlformats.org/officeDocument/2006/relationships/slide" Target="slides/slide951.xml"/><Relationship Id="rId1168" Type="http://schemas.openxmlformats.org/officeDocument/2006/relationships/slide" Target="slides/slide1167.xml"/><Relationship Id="rId1375" Type="http://schemas.openxmlformats.org/officeDocument/2006/relationships/slide" Target="slides/slide1374.xml"/><Relationship Id="rId1582" Type="http://schemas.openxmlformats.org/officeDocument/2006/relationships/slide" Target="slides/slide1581.xml"/><Relationship Id="rId2219" Type="http://schemas.openxmlformats.org/officeDocument/2006/relationships/slide" Target="slides/slide2218.xml"/><Relationship Id="rId2426" Type="http://schemas.openxmlformats.org/officeDocument/2006/relationships/slide" Target="slides/slide2425.xml"/><Relationship Id="rId2633" Type="http://schemas.openxmlformats.org/officeDocument/2006/relationships/slide" Target="slides/slide2632.xml"/><Relationship Id="rId5789" Type="http://schemas.openxmlformats.org/officeDocument/2006/relationships/slide" Target="slides/slide5788.xml"/><Relationship Id="rId81" Type="http://schemas.openxmlformats.org/officeDocument/2006/relationships/slide" Target="slides/slide80.xml"/><Relationship Id="rId605" Type="http://schemas.openxmlformats.org/officeDocument/2006/relationships/slide" Target="slides/slide604.xml"/><Relationship Id="rId812" Type="http://schemas.openxmlformats.org/officeDocument/2006/relationships/slide" Target="slides/slide811.xml"/><Relationship Id="rId1028" Type="http://schemas.openxmlformats.org/officeDocument/2006/relationships/slide" Target="slides/slide1027.xml"/><Relationship Id="rId1235" Type="http://schemas.openxmlformats.org/officeDocument/2006/relationships/slide" Target="slides/slide1234.xml"/><Relationship Id="rId1442" Type="http://schemas.openxmlformats.org/officeDocument/2006/relationships/slide" Target="slides/slide1441.xml"/><Relationship Id="rId2840" Type="http://schemas.openxmlformats.org/officeDocument/2006/relationships/slide" Target="slides/slide2839.xml"/><Relationship Id="rId4598" Type="http://schemas.openxmlformats.org/officeDocument/2006/relationships/slide" Target="slides/slide4597.xml"/><Relationship Id="rId5649" Type="http://schemas.openxmlformats.org/officeDocument/2006/relationships/slide" Target="slides/slide5648.xml"/><Relationship Id="rId1302" Type="http://schemas.openxmlformats.org/officeDocument/2006/relationships/slide" Target="slides/slide1301.xml"/><Relationship Id="rId2700" Type="http://schemas.openxmlformats.org/officeDocument/2006/relationships/slide" Target="slides/slide2699.xml"/><Relationship Id="rId4458" Type="http://schemas.openxmlformats.org/officeDocument/2006/relationships/slide" Target="slides/slide4457.xml"/><Relationship Id="rId5856" Type="http://schemas.openxmlformats.org/officeDocument/2006/relationships/slide" Target="slides/slide5855.xml"/><Relationship Id="rId3267" Type="http://schemas.openxmlformats.org/officeDocument/2006/relationships/slide" Target="slides/slide3266.xml"/><Relationship Id="rId4665" Type="http://schemas.openxmlformats.org/officeDocument/2006/relationships/slide" Target="slides/slide4664.xml"/><Relationship Id="rId4872" Type="http://schemas.openxmlformats.org/officeDocument/2006/relationships/slide" Target="slides/slide4871.xml"/><Relationship Id="rId5509" Type="http://schemas.openxmlformats.org/officeDocument/2006/relationships/slide" Target="slides/slide5508.xml"/><Relationship Id="rId5716" Type="http://schemas.openxmlformats.org/officeDocument/2006/relationships/slide" Target="slides/slide5715.xml"/><Relationship Id="rId188" Type="http://schemas.openxmlformats.org/officeDocument/2006/relationships/slide" Target="slides/slide187.xml"/><Relationship Id="rId395" Type="http://schemas.openxmlformats.org/officeDocument/2006/relationships/slide" Target="slides/slide394.xml"/><Relationship Id="rId2076" Type="http://schemas.openxmlformats.org/officeDocument/2006/relationships/slide" Target="slides/slide2075.xml"/><Relationship Id="rId3474" Type="http://schemas.openxmlformats.org/officeDocument/2006/relationships/slide" Target="slides/slide3473.xml"/><Relationship Id="rId3681" Type="http://schemas.openxmlformats.org/officeDocument/2006/relationships/slide" Target="slides/slide3680.xml"/><Relationship Id="rId4318" Type="http://schemas.openxmlformats.org/officeDocument/2006/relationships/slide" Target="slides/slide4317.xml"/><Relationship Id="rId4525" Type="http://schemas.openxmlformats.org/officeDocument/2006/relationships/slide" Target="slides/slide4524.xml"/><Relationship Id="rId4732" Type="http://schemas.openxmlformats.org/officeDocument/2006/relationships/slide" Target="slides/slide4731.xml"/><Relationship Id="rId2283" Type="http://schemas.openxmlformats.org/officeDocument/2006/relationships/slide" Target="slides/slide2282.xml"/><Relationship Id="rId2490" Type="http://schemas.openxmlformats.org/officeDocument/2006/relationships/slide" Target="slides/slide2489.xml"/><Relationship Id="rId3127" Type="http://schemas.openxmlformats.org/officeDocument/2006/relationships/slide" Target="slides/slide3126.xml"/><Relationship Id="rId3334" Type="http://schemas.openxmlformats.org/officeDocument/2006/relationships/slide" Target="slides/slide3333.xml"/><Relationship Id="rId3541" Type="http://schemas.openxmlformats.org/officeDocument/2006/relationships/slide" Target="slides/slide3540.xml"/><Relationship Id="rId255" Type="http://schemas.openxmlformats.org/officeDocument/2006/relationships/slide" Target="slides/slide254.xml"/><Relationship Id="rId462" Type="http://schemas.openxmlformats.org/officeDocument/2006/relationships/slide" Target="slides/slide461.xml"/><Relationship Id="rId1092" Type="http://schemas.openxmlformats.org/officeDocument/2006/relationships/slide" Target="slides/slide1091.xml"/><Relationship Id="rId2143" Type="http://schemas.openxmlformats.org/officeDocument/2006/relationships/slide" Target="slides/slide2142.xml"/><Relationship Id="rId2350" Type="http://schemas.openxmlformats.org/officeDocument/2006/relationships/slide" Target="slides/slide2349.xml"/><Relationship Id="rId3401" Type="http://schemas.openxmlformats.org/officeDocument/2006/relationships/slide" Target="slides/slide3400.xml"/><Relationship Id="rId5299" Type="http://schemas.openxmlformats.org/officeDocument/2006/relationships/slide" Target="slides/slide5298.xml"/><Relationship Id="rId115" Type="http://schemas.openxmlformats.org/officeDocument/2006/relationships/slide" Target="slides/slide114.xml"/><Relationship Id="rId322" Type="http://schemas.openxmlformats.org/officeDocument/2006/relationships/slide" Target="slides/slide321.xml"/><Relationship Id="rId2003" Type="http://schemas.openxmlformats.org/officeDocument/2006/relationships/slide" Target="slides/slide2002.xml"/><Relationship Id="rId2210" Type="http://schemas.openxmlformats.org/officeDocument/2006/relationships/slide" Target="slides/slide2209.xml"/><Relationship Id="rId5159" Type="http://schemas.openxmlformats.org/officeDocument/2006/relationships/slide" Target="slides/slide5158.xml"/><Relationship Id="rId5366" Type="http://schemas.openxmlformats.org/officeDocument/2006/relationships/slide" Target="slides/slide5365.xml"/><Relationship Id="rId5573" Type="http://schemas.openxmlformats.org/officeDocument/2006/relationships/slide" Target="slides/slide5572.xml"/><Relationship Id="rId4175" Type="http://schemas.openxmlformats.org/officeDocument/2006/relationships/slide" Target="slides/slide4174.xml"/><Relationship Id="rId4382" Type="http://schemas.openxmlformats.org/officeDocument/2006/relationships/slide" Target="slides/slide4381.xml"/><Relationship Id="rId5019" Type="http://schemas.openxmlformats.org/officeDocument/2006/relationships/slide" Target="slides/slide5018.xml"/><Relationship Id="rId5226" Type="http://schemas.openxmlformats.org/officeDocument/2006/relationships/slide" Target="slides/slide5225.xml"/><Relationship Id="rId5433" Type="http://schemas.openxmlformats.org/officeDocument/2006/relationships/slide" Target="slides/slide5432.xml"/><Relationship Id="rId5780" Type="http://schemas.openxmlformats.org/officeDocument/2006/relationships/slide" Target="slides/slide5779.xml"/><Relationship Id="rId1769" Type="http://schemas.openxmlformats.org/officeDocument/2006/relationships/slide" Target="slides/slide1768.xml"/><Relationship Id="rId1976" Type="http://schemas.openxmlformats.org/officeDocument/2006/relationships/slide" Target="slides/slide1975.xml"/><Relationship Id="rId3191" Type="http://schemas.openxmlformats.org/officeDocument/2006/relationships/slide" Target="slides/slide3190.xml"/><Relationship Id="rId4035" Type="http://schemas.openxmlformats.org/officeDocument/2006/relationships/slide" Target="slides/slide4034.xml"/><Relationship Id="rId4242" Type="http://schemas.openxmlformats.org/officeDocument/2006/relationships/slide" Target="slides/slide4241.xml"/><Relationship Id="rId5640" Type="http://schemas.openxmlformats.org/officeDocument/2006/relationships/slide" Target="slides/slide5639.xml"/><Relationship Id="rId1629" Type="http://schemas.openxmlformats.org/officeDocument/2006/relationships/slide" Target="slides/slide1628.xml"/><Relationship Id="rId1836" Type="http://schemas.openxmlformats.org/officeDocument/2006/relationships/slide" Target="slides/slide1835.xml"/><Relationship Id="rId5500" Type="http://schemas.openxmlformats.org/officeDocument/2006/relationships/slide" Target="slides/slide5499.xml"/><Relationship Id="rId1903" Type="http://schemas.openxmlformats.org/officeDocument/2006/relationships/slide" Target="slides/slide1902.xml"/><Relationship Id="rId3051" Type="http://schemas.openxmlformats.org/officeDocument/2006/relationships/slide" Target="slides/slide3050.xml"/><Relationship Id="rId4102" Type="http://schemas.openxmlformats.org/officeDocument/2006/relationships/slide" Target="slides/slide4101.xml"/><Relationship Id="rId3868" Type="http://schemas.openxmlformats.org/officeDocument/2006/relationships/slide" Target="slides/slide3867.xml"/><Relationship Id="rId4919" Type="http://schemas.openxmlformats.org/officeDocument/2006/relationships/slide" Target="slides/slide4918.xml"/><Relationship Id="rId789" Type="http://schemas.openxmlformats.org/officeDocument/2006/relationships/slide" Target="slides/slide788.xml"/><Relationship Id="rId996" Type="http://schemas.openxmlformats.org/officeDocument/2006/relationships/slide" Target="slides/slide995.xml"/><Relationship Id="rId2677" Type="http://schemas.openxmlformats.org/officeDocument/2006/relationships/slide" Target="slides/slide2676.xml"/><Relationship Id="rId2884" Type="http://schemas.openxmlformats.org/officeDocument/2006/relationships/slide" Target="slides/slide2883.xml"/><Relationship Id="rId3728" Type="http://schemas.openxmlformats.org/officeDocument/2006/relationships/slide" Target="slides/slide3727.xml"/><Relationship Id="rId5083" Type="http://schemas.openxmlformats.org/officeDocument/2006/relationships/slide" Target="slides/slide5082.xml"/><Relationship Id="rId5290" Type="http://schemas.openxmlformats.org/officeDocument/2006/relationships/slide" Target="slides/slide5289.xml"/><Relationship Id="rId649" Type="http://schemas.openxmlformats.org/officeDocument/2006/relationships/slide" Target="slides/slide648.xml"/><Relationship Id="rId856" Type="http://schemas.openxmlformats.org/officeDocument/2006/relationships/slide" Target="slides/slide855.xml"/><Relationship Id="rId1279" Type="http://schemas.openxmlformats.org/officeDocument/2006/relationships/slide" Target="slides/slide1278.xml"/><Relationship Id="rId1486" Type="http://schemas.openxmlformats.org/officeDocument/2006/relationships/slide" Target="slides/slide1485.xml"/><Relationship Id="rId2537" Type="http://schemas.openxmlformats.org/officeDocument/2006/relationships/slide" Target="slides/slide2536.xml"/><Relationship Id="rId3935" Type="http://schemas.openxmlformats.org/officeDocument/2006/relationships/slide" Target="slides/slide3934.xml"/><Relationship Id="rId5150" Type="http://schemas.openxmlformats.org/officeDocument/2006/relationships/slide" Target="slides/slide5149.xml"/><Relationship Id="rId509" Type="http://schemas.openxmlformats.org/officeDocument/2006/relationships/slide" Target="slides/slide508.xml"/><Relationship Id="rId1139" Type="http://schemas.openxmlformats.org/officeDocument/2006/relationships/slide" Target="slides/slide1138.xml"/><Relationship Id="rId1346" Type="http://schemas.openxmlformats.org/officeDocument/2006/relationships/slide" Target="slides/slide1345.xml"/><Relationship Id="rId1693" Type="http://schemas.openxmlformats.org/officeDocument/2006/relationships/slide" Target="slides/slide1692.xml"/><Relationship Id="rId2744" Type="http://schemas.openxmlformats.org/officeDocument/2006/relationships/slide" Target="slides/slide2743.xml"/><Relationship Id="rId2951" Type="http://schemas.openxmlformats.org/officeDocument/2006/relationships/slide" Target="slides/slide2950.xml"/><Relationship Id="rId5010" Type="http://schemas.openxmlformats.org/officeDocument/2006/relationships/slide" Target="slides/slide5009.xml"/><Relationship Id="rId716" Type="http://schemas.openxmlformats.org/officeDocument/2006/relationships/slide" Target="slides/slide715.xml"/><Relationship Id="rId923" Type="http://schemas.openxmlformats.org/officeDocument/2006/relationships/slide" Target="slides/slide922.xml"/><Relationship Id="rId1553" Type="http://schemas.openxmlformats.org/officeDocument/2006/relationships/slide" Target="slides/slide1552.xml"/><Relationship Id="rId1760" Type="http://schemas.openxmlformats.org/officeDocument/2006/relationships/slide" Target="slides/slide1759.xml"/><Relationship Id="rId2604" Type="http://schemas.openxmlformats.org/officeDocument/2006/relationships/slide" Target="slides/slide2603.xml"/><Relationship Id="rId2811" Type="http://schemas.openxmlformats.org/officeDocument/2006/relationships/slide" Target="slides/slide2810.xml"/><Relationship Id="rId52" Type="http://schemas.openxmlformats.org/officeDocument/2006/relationships/slide" Target="slides/slide51.xml"/><Relationship Id="rId1206" Type="http://schemas.openxmlformats.org/officeDocument/2006/relationships/slide" Target="slides/slide1205.xml"/><Relationship Id="rId1413" Type="http://schemas.openxmlformats.org/officeDocument/2006/relationships/slide" Target="slides/slide1412.xml"/><Relationship Id="rId1620" Type="http://schemas.openxmlformats.org/officeDocument/2006/relationships/slide" Target="slides/slide1619.xml"/><Relationship Id="rId4569" Type="http://schemas.openxmlformats.org/officeDocument/2006/relationships/slide" Target="slides/slide4568.xml"/><Relationship Id="rId4776" Type="http://schemas.openxmlformats.org/officeDocument/2006/relationships/slide" Target="slides/slide4775.xml"/><Relationship Id="rId4983" Type="http://schemas.openxmlformats.org/officeDocument/2006/relationships/slide" Target="slides/slide4982.xml"/><Relationship Id="rId5827" Type="http://schemas.openxmlformats.org/officeDocument/2006/relationships/slide" Target="slides/slide5826.xml"/><Relationship Id="rId3378" Type="http://schemas.openxmlformats.org/officeDocument/2006/relationships/slide" Target="slides/slide3377.xml"/><Relationship Id="rId3585" Type="http://schemas.openxmlformats.org/officeDocument/2006/relationships/slide" Target="slides/slide3584.xml"/><Relationship Id="rId3792" Type="http://schemas.openxmlformats.org/officeDocument/2006/relationships/slide" Target="slides/slide3791.xml"/><Relationship Id="rId4429" Type="http://schemas.openxmlformats.org/officeDocument/2006/relationships/slide" Target="slides/slide4428.xml"/><Relationship Id="rId4636" Type="http://schemas.openxmlformats.org/officeDocument/2006/relationships/slide" Target="slides/slide4635.xml"/><Relationship Id="rId4843" Type="http://schemas.openxmlformats.org/officeDocument/2006/relationships/slide" Target="slides/slide4842.xml"/><Relationship Id="rId299" Type="http://schemas.openxmlformats.org/officeDocument/2006/relationships/slide" Target="slides/slide298.xml"/><Relationship Id="rId2187" Type="http://schemas.openxmlformats.org/officeDocument/2006/relationships/slide" Target="slides/slide2186.xml"/><Relationship Id="rId2394" Type="http://schemas.openxmlformats.org/officeDocument/2006/relationships/slide" Target="slides/slide2393.xml"/><Relationship Id="rId3238" Type="http://schemas.openxmlformats.org/officeDocument/2006/relationships/slide" Target="slides/slide3237.xml"/><Relationship Id="rId3445" Type="http://schemas.openxmlformats.org/officeDocument/2006/relationships/slide" Target="slides/slide3444.xml"/><Relationship Id="rId3652" Type="http://schemas.openxmlformats.org/officeDocument/2006/relationships/slide" Target="slides/slide3651.xml"/><Relationship Id="rId4703" Type="http://schemas.openxmlformats.org/officeDocument/2006/relationships/slide" Target="slides/slide4702.xml"/><Relationship Id="rId159" Type="http://schemas.openxmlformats.org/officeDocument/2006/relationships/slide" Target="slides/slide158.xml"/><Relationship Id="rId366" Type="http://schemas.openxmlformats.org/officeDocument/2006/relationships/slide" Target="slides/slide365.xml"/><Relationship Id="rId573" Type="http://schemas.openxmlformats.org/officeDocument/2006/relationships/slide" Target="slides/slide572.xml"/><Relationship Id="rId780" Type="http://schemas.openxmlformats.org/officeDocument/2006/relationships/slide" Target="slides/slide779.xml"/><Relationship Id="rId2047" Type="http://schemas.openxmlformats.org/officeDocument/2006/relationships/slide" Target="slides/slide2046.xml"/><Relationship Id="rId2254" Type="http://schemas.openxmlformats.org/officeDocument/2006/relationships/slide" Target="slides/slide2253.xml"/><Relationship Id="rId2461" Type="http://schemas.openxmlformats.org/officeDocument/2006/relationships/slide" Target="slides/slide2460.xml"/><Relationship Id="rId3305" Type="http://schemas.openxmlformats.org/officeDocument/2006/relationships/slide" Target="slides/slide3304.xml"/><Relationship Id="rId3512" Type="http://schemas.openxmlformats.org/officeDocument/2006/relationships/slide" Target="slides/slide3511.xml"/><Relationship Id="rId4910" Type="http://schemas.openxmlformats.org/officeDocument/2006/relationships/slide" Target="slides/slide4909.xml"/><Relationship Id="rId226" Type="http://schemas.openxmlformats.org/officeDocument/2006/relationships/slide" Target="slides/slide225.xml"/><Relationship Id="rId433" Type="http://schemas.openxmlformats.org/officeDocument/2006/relationships/slide" Target="slides/slide432.xml"/><Relationship Id="rId1063" Type="http://schemas.openxmlformats.org/officeDocument/2006/relationships/slide" Target="slides/slide1062.xml"/><Relationship Id="rId1270" Type="http://schemas.openxmlformats.org/officeDocument/2006/relationships/slide" Target="slides/slide1269.xml"/><Relationship Id="rId2114" Type="http://schemas.openxmlformats.org/officeDocument/2006/relationships/slide" Target="slides/slide2113.xml"/><Relationship Id="rId5477" Type="http://schemas.openxmlformats.org/officeDocument/2006/relationships/slide" Target="slides/slide5476.xml"/><Relationship Id="rId640" Type="http://schemas.openxmlformats.org/officeDocument/2006/relationships/slide" Target="slides/slide639.xml"/><Relationship Id="rId2321" Type="http://schemas.openxmlformats.org/officeDocument/2006/relationships/slide" Target="slides/slide2320.xml"/><Relationship Id="rId4079" Type="http://schemas.openxmlformats.org/officeDocument/2006/relationships/slide" Target="slides/slide4078.xml"/><Relationship Id="rId4286" Type="http://schemas.openxmlformats.org/officeDocument/2006/relationships/slide" Target="slides/slide4285.xml"/><Relationship Id="rId5684" Type="http://schemas.openxmlformats.org/officeDocument/2006/relationships/slide" Target="slides/slide5683.xml"/><Relationship Id="rId500" Type="http://schemas.openxmlformats.org/officeDocument/2006/relationships/slide" Target="slides/slide499.xml"/><Relationship Id="rId1130" Type="http://schemas.openxmlformats.org/officeDocument/2006/relationships/slide" Target="slides/slide1129.xml"/><Relationship Id="rId4493" Type="http://schemas.openxmlformats.org/officeDocument/2006/relationships/slide" Target="slides/slide4492.xml"/><Relationship Id="rId5337" Type="http://schemas.openxmlformats.org/officeDocument/2006/relationships/slide" Target="slides/slide5336.xml"/><Relationship Id="rId5544" Type="http://schemas.openxmlformats.org/officeDocument/2006/relationships/slide" Target="slides/slide5543.xml"/><Relationship Id="rId5751" Type="http://schemas.openxmlformats.org/officeDocument/2006/relationships/slide" Target="slides/slide5750.xml"/><Relationship Id="rId1947" Type="http://schemas.openxmlformats.org/officeDocument/2006/relationships/slide" Target="slides/slide1946.xml"/><Relationship Id="rId3095" Type="http://schemas.openxmlformats.org/officeDocument/2006/relationships/slide" Target="slides/slide3094.xml"/><Relationship Id="rId4146" Type="http://schemas.openxmlformats.org/officeDocument/2006/relationships/slide" Target="slides/slide4145.xml"/><Relationship Id="rId4353" Type="http://schemas.openxmlformats.org/officeDocument/2006/relationships/slide" Target="slides/slide4352.xml"/><Relationship Id="rId4560" Type="http://schemas.openxmlformats.org/officeDocument/2006/relationships/slide" Target="slides/slide4559.xml"/><Relationship Id="rId5404" Type="http://schemas.openxmlformats.org/officeDocument/2006/relationships/slide" Target="slides/slide5403.xml"/><Relationship Id="rId5611" Type="http://schemas.openxmlformats.org/officeDocument/2006/relationships/slide" Target="slides/slide5610.xml"/><Relationship Id="rId1807" Type="http://schemas.openxmlformats.org/officeDocument/2006/relationships/slide" Target="slides/slide1806.xml"/><Relationship Id="rId3162" Type="http://schemas.openxmlformats.org/officeDocument/2006/relationships/slide" Target="slides/slide3161.xml"/><Relationship Id="rId4006" Type="http://schemas.openxmlformats.org/officeDocument/2006/relationships/slide" Target="slides/slide4005.xml"/><Relationship Id="rId4213" Type="http://schemas.openxmlformats.org/officeDocument/2006/relationships/slide" Target="slides/slide4212.xml"/><Relationship Id="rId4420" Type="http://schemas.openxmlformats.org/officeDocument/2006/relationships/slide" Target="slides/slide4419.xml"/><Relationship Id="rId290" Type="http://schemas.openxmlformats.org/officeDocument/2006/relationships/slide" Target="slides/slide289.xml"/><Relationship Id="rId3022" Type="http://schemas.openxmlformats.org/officeDocument/2006/relationships/slide" Target="slides/slide3021.xml"/><Relationship Id="rId150" Type="http://schemas.openxmlformats.org/officeDocument/2006/relationships/slide" Target="slides/slide149.xml"/><Relationship Id="rId3979" Type="http://schemas.openxmlformats.org/officeDocument/2006/relationships/slide" Target="slides/slide3978.xml"/><Relationship Id="rId5194" Type="http://schemas.openxmlformats.org/officeDocument/2006/relationships/slide" Target="slides/slide5193.xml"/><Relationship Id="rId2788" Type="http://schemas.openxmlformats.org/officeDocument/2006/relationships/slide" Target="slides/slide2787.xml"/><Relationship Id="rId2995" Type="http://schemas.openxmlformats.org/officeDocument/2006/relationships/slide" Target="slides/slide2994.xml"/><Relationship Id="rId3839" Type="http://schemas.openxmlformats.org/officeDocument/2006/relationships/slide" Target="slides/slide3838.xml"/><Relationship Id="rId5054" Type="http://schemas.openxmlformats.org/officeDocument/2006/relationships/slide" Target="slides/slide5053.xml"/><Relationship Id="rId967" Type="http://schemas.openxmlformats.org/officeDocument/2006/relationships/slide" Target="slides/slide966.xml"/><Relationship Id="rId1597" Type="http://schemas.openxmlformats.org/officeDocument/2006/relationships/slide" Target="slides/slide1596.xml"/><Relationship Id="rId2648" Type="http://schemas.openxmlformats.org/officeDocument/2006/relationships/slide" Target="slides/slide2647.xml"/><Relationship Id="rId2855" Type="http://schemas.openxmlformats.org/officeDocument/2006/relationships/slide" Target="slides/slide2854.xml"/><Relationship Id="rId3906" Type="http://schemas.openxmlformats.org/officeDocument/2006/relationships/slide" Target="slides/slide3905.xml"/><Relationship Id="rId5261" Type="http://schemas.openxmlformats.org/officeDocument/2006/relationships/slide" Target="slides/slide5260.xml"/><Relationship Id="rId96" Type="http://schemas.openxmlformats.org/officeDocument/2006/relationships/slide" Target="slides/slide95.xml"/><Relationship Id="rId827" Type="http://schemas.openxmlformats.org/officeDocument/2006/relationships/slide" Target="slides/slide826.xml"/><Relationship Id="rId1457" Type="http://schemas.openxmlformats.org/officeDocument/2006/relationships/slide" Target="slides/slide1456.xml"/><Relationship Id="rId1664" Type="http://schemas.openxmlformats.org/officeDocument/2006/relationships/slide" Target="slides/slide1663.xml"/><Relationship Id="rId1871" Type="http://schemas.openxmlformats.org/officeDocument/2006/relationships/slide" Target="slides/slide1870.xml"/><Relationship Id="rId2508" Type="http://schemas.openxmlformats.org/officeDocument/2006/relationships/slide" Target="slides/slide2507.xml"/><Relationship Id="rId2715" Type="http://schemas.openxmlformats.org/officeDocument/2006/relationships/slide" Target="slides/slide2714.xml"/><Relationship Id="rId2922" Type="http://schemas.openxmlformats.org/officeDocument/2006/relationships/slide" Target="slides/slide2921.xml"/><Relationship Id="rId4070" Type="http://schemas.openxmlformats.org/officeDocument/2006/relationships/slide" Target="slides/slide4069.xml"/><Relationship Id="rId5121" Type="http://schemas.openxmlformats.org/officeDocument/2006/relationships/slide" Target="slides/slide5120.xml"/><Relationship Id="rId1317" Type="http://schemas.openxmlformats.org/officeDocument/2006/relationships/slide" Target="slides/slide1316.xml"/><Relationship Id="rId1524" Type="http://schemas.openxmlformats.org/officeDocument/2006/relationships/slide" Target="slides/slide1523.xml"/><Relationship Id="rId1731" Type="http://schemas.openxmlformats.org/officeDocument/2006/relationships/slide" Target="slides/slide1730.xml"/><Relationship Id="rId4887" Type="http://schemas.openxmlformats.org/officeDocument/2006/relationships/slide" Target="slides/slide4886.xml"/><Relationship Id="rId23" Type="http://schemas.openxmlformats.org/officeDocument/2006/relationships/slide" Target="slides/slide22.xml"/><Relationship Id="rId3489" Type="http://schemas.openxmlformats.org/officeDocument/2006/relationships/slide" Target="slides/slide3488.xml"/><Relationship Id="rId3696" Type="http://schemas.openxmlformats.org/officeDocument/2006/relationships/slide" Target="slides/slide3695.xml"/><Relationship Id="rId4747" Type="http://schemas.openxmlformats.org/officeDocument/2006/relationships/slide" Target="slides/slide4746.xml"/><Relationship Id="rId2298" Type="http://schemas.openxmlformats.org/officeDocument/2006/relationships/slide" Target="slides/slide2297.xml"/><Relationship Id="rId3349" Type="http://schemas.openxmlformats.org/officeDocument/2006/relationships/slide" Target="slides/slide3348.xml"/><Relationship Id="rId3556" Type="http://schemas.openxmlformats.org/officeDocument/2006/relationships/slide" Target="slides/slide3555.xml"/><Relationship Id="rId4954" Type="http://schemas.openxmlformats.org/officeDocument/2006/relationships/slide" Target="slides/slide4953.xml"/><Relationship Id="rId477" Type="http://schemas.openxmlformats.org/officeDocument/2006/relationships/slide" Target="slides/slide476.xml"/><Relationship Id="rId684" Type="http://schemas.openxmlformats.org/officeDocument/2006/relationships/slide" Target="slides/slide683.xml"/><Relationship Id="rId2158" Type="http://schemas.openxmlformats.org/officeDocument/2006/relationships/slide" Target="slides/slide2157.xml"/><Relationship Id="rId2365" Type="http://schemas.openxmlformats.org/officeDocument/2006/relationships/slide" Target="slides/slide2364.xml"/><Relationship Id="rId3209" Type="http://schemas.openxmlformats.org/officeDocument/2006/relationships/slide" Target="slides/slide3208.xml"/><Relationship Id="rId3763" Type="http://schemas.openxmlformats.org/officeDocument/2006/relationships/slide" Target="slides/slide3762.xml"/><Relationship Id="rId3970" Type="http://schemas.openxmlformats.org/officeDocument/2006/relationships/slide" Target="slides/slide3969.xml"/><Relationship Id="rId4607" Type="http://schemas.openxmlformats.org/officeDocument/2006/relationships/slide" Target="slides/slide4606.xml"/><Relationship Id="rId4814" Type="http://schemas.openxmlformats.org/officeDocument/2006/relationships/slide" Target="slides/slide4813.xml"/><Relationship Id="rId337" Type="http://schemas.openxmlformats.org/officeDocument/2006/relationships/slide" Target="slides/slide336.xml"/><Relationship Id="rId891" Type="http://schemas.openxmlformats.org/officeDocument/2006/relationships/slide" Target="slides/slide890.xml"/><Relationship Id="rId2018" Type="http://schemas.openxmlformats.org/officeDocument/2006/relationships/slide" Target="slides/slide2017.xml"/><Relationship Id="rId2572" Type="http://schemas.openxmlformats.org/officeDocument/2006/relationships/slide" Target="slides/slide2571.xml"/><Relationship Id="rId3416" Type="http://schemas.openxmlformats.org/officeDocument/2006/relationships/slide" Target="slides/slide3415.xml"/><Relationship Id="rId3623" Type="http://schemas.openxmlformats.org/officeDocument/2006/relationships/slide" Target="slides/slide3622.xml"/><Relationship Id="rId3830" Type="http://schemas.openxmlformats.org/officeDocument/2006/relationships/slide" Target="slides/slide3829.xml"/><Relationship Id="rId544" Type="http://schemas.openxmlformats.org/officeDocument/2006/relationships/slide" Target="slides/slide543.xml"/><Relationship Id="rId751" Type="http://schemas.openxmlformats.org/officeDocument/2006/relationships/slide" Target="slides/slide750.xml"/><Relationship Id="rId1174" Type="http://schemas.openxmlformats.org/officeDocument/2006/relationships/slide" Target="slides/slide1173.xml"/><Relationship Id="rId1381" Type="http://schemas.openxmlformats.org/officeDocument/2006/relationships/slide" Target="slides/slide1380.xml"/><Relationship Id="rId2225" Type="http://schemas.openxmlformats.org/officeDocument/2006/relationships/slide" Target="slides/slide2224.xml"/><Relationship Id="rId2432" Type="http://schemas.openxmlformats.org/officeDocument/2006/relationships/slide" Target="slides/slide2431.xml"/><Relationship Id="rId5588" Type="http://schemas.openxmlformats.org/officeDocument/2006/relationships/slide" Target="slides/slide5587.xml"/><Relationship Id="rId5795" Type="http://schemas.openxmlformats.org/officeDocument/2006/relationships/slide" Target="slides/slide5794.xml"/><Relationship Id="rId404" Type="http://schemas.openxmlformats.org/officeDocument/2006/relationships/slide" Target="slides/slide403.xml"/><Relationship Id="rId611" Type="http://schemas.openxmlformats.org/officeDocument/2006/relationships/slide" Target="slides/slide610.xml"/><Relationship Id="rId1034" Type="http://schemas.openxmlformats.org/officeDocument/2006/relationships/slide" Target="slides/slide1033.xml"/><Relationship Id="rId1241" Type="http://schemas.openxmlformats.org/officeDocument/2006/relationships/slide" Target="slides/slide1240.xml"/><Relationship Id="rId4397" Type="http://schemas.openxmlformats.org/officeDocument/2006/relationships/slide" Target="slides/slide4396.xml"/><Relationship Id="rId5448" Type="http://schemas.openxmlformats.org/officeDocument/2006/relationships/slide" Target="slides/slide5447.xml"/><Relationship Id="rId5655" Type="http://schemas.openxmlformats.org/officeDocument/2006/relationships/slide" Target="slides/slide5654.xml"/><Relationship Id="rId5862" Type="http://schemas.openxmlformats.org/officeDocument/2006/relationships/slide" Target="slides/slide5861.xml"/><Relationship Id="rId1101" Type="http://schemas.openxmlformats.org/officeDocument/2006/relationships/slide" Target="slides/slide1100.xml"/><Relationship Id="rId4257" Type="http://schemas.openxmlformats.org/officeDocument/2006/relationships/slide" Target="slides/slide4256.xml"/><Relationship Id="rId4464" Type="http://schemas.openxmlformats.org/officeDocument/2006/relationships/slide" Target="slides/slide4463.xml"/><Relationship Id="rId4671" Type="http://schemas.openxmlformats.org/officeDocument/2006/relationships/slide" Target="slides/slide4670.xml"/><Relationship Id="rId5308" Type="http://schemas.openxmlformats.org/officeDocument/2006/relationships/slide" Target="slides/slide5307.xml"/><Relationship Id="rId5515" Type="http://schemas.openxmlformats.org/officeDocument/2006/relationships/slide" Target="slides/slide5514.xml"/><Relationship Id="rId5722" Type="http://schemas.openxmlformats.org/officeDocument/2006/relationships/slide" Target="slides/slide5721.xml"/><Relationship Id="rId3066" Type="http://schemas.openxmlformats.org/officeDocument/2006/relationships/slide" Target="slides/slide3065.xml"/><Relationship Id="rId3273" Type="http://schemas.openxmlformats.org/officeDocument/2006/relationships/slide" Target="slides/slide3272.xml"/><Relationship Id="rId3480" Type="http://schemas.openxmlformats.org/officeDocument/2006/relationships/slide" Target="slides/slide3479.xml"/><Relationship Id="rId4117" Type="http://schemas.openxmlformats.org/officeDocument/2006/relationships/slide" Target="slides/slide4116.xml"/><Relationship Id="rId4324" Type="http://schemas.openxmlformats.org/officeDocument/2006/relationships/slide" Target="slides/slide4323.xml"/><Relationship Id="rId4531" Type="http://schemas.openxmlformats.org/officeDocument/2006/relationships/slide" Target="slides/slide4530.xml"/><Relationship Id="rId194" Type="http://schemas.openxmlformats.org/officeDocument/2006/relationships/slide" Target="slides/slide193.xml"/><Relationship Id="rId1918" Type="http://schemas.openxmlformats.org/officeDocument/2006/relationships/slide" Target="slides/slide1917.xml"/><Relationship Id="rId2082" Type="http://schemas.openxmlformats.org/officeDocument/2006/relationships/slide" Target="slides/slide2081.xml"/><Relationship Id="rId3133" Type="http://schemas.openxmlformats.org/officeDocument/2006/relationships/slide" Target="slides/slide3132.xml"/><Relationship Id="rId261" Type="http://schemas.openxmlformats.org/officeDocument/2006/relationships/slide" Target="slides/slide260.xml"/><Relationship Id="rId3340" Type="http://schemas.openxmlformats.org/officeDocument/2006/relationships/slide" Target="slides/slide3339.xml"/><Relationship Id="rId5098" Type="http://schemas.openxmlformats.org/officeDocument/2006/relationships/slide" Target="slides/slide5097.xml"/><Relationship Id="rId2899" Type="http://schemas.openxmlformats.org/officeDocument/2006/relationships/slide" Target="slides/slide2898.xml"/><Relationship Id="rId3200" Type="http://schemas.openxmlformats.org/officeDocument/2006/relationships/slide" Target="slides/slide3199.xml"/><Relationship Id="rId121" Type="http://schemas.openxmlformats.org/officeDocument/2006/relationships/slide" Target="slides/slide120.xml"/><Relationship Id="rId2759" Type="http://schemas.openxmlformats.org/officeDocument/2006/relationships/slide" Target="slides/slide2758.xml"/><Relationship Id="rId2966" Type="http://schemas.openxmlformats.org/officeDocument/2006/relationships/slide" Target="slides/slide2965.xml"/><Relationship Id="rId5165" Type="http://schemas.openxmlformats.org/officeDocument/2006/relationships/slide" Target="slides/slide5164.xml"/><Relationship Id="rId5372" Type="http://schemas.openxmlformats.org/officeDocument/2006/relationships/slide" Target="slides/slide5371.xml"/><Relationship Id="rId938" Type="http://schemas.openxmlformats.org/officeDocument/2006/relationships/slide" Target="slides/slide937.xml"/><Relationship Id="rId1568" Type="http://schemas.openxmlformats.org/officeDocument/2006/relationships/slide" Target="slides/slide1567.xml"/><Relationship Id="rId1775" Type="http://schemas.openxmlformats.org/officeDocument/2006/relationships/slide" Target="slides/slide1774.xml"/><Relationship Id="rId2619" Type="http://schemas.openxmlformats.org/officeDocument/2006/relationships/slide" Target="slides/slide2618.xml"/><Relationship Id="rId2826" Type="http://schemas.openxmlformats.org/officeDocument/2006/relationships/slide" Target="slides/slide2825.xml"/><Relationship Id="rId4181" Type="http://schemas.openxmlformats.org/officeDocument/2006/relationships/slide" Target="slides/slide4180.xml"/><Relationship Id="rId5025" Type="http://schemas.openxmlformats.org/officeDocument/2006/relationships/slide" Target="slides/slide5024.xml"/><Relationship Id="rId5232" Type="http://schemas.openxmlformats.org/officeDocument/2006/relationships/slide" Target="slides/slide5231.xml"/><Relationship Id="rId67" Type="http://schemas.openxmlformats.org/officeDocument/2006/relationships/slide" Target="slides/slide66.xml"/><Relationship Id="rId1428" Type="http://schemas.openxmlformats.org/officeDocument/2006/relationships/slide" Target="slides/slide1427.xml"/><Relationship Id="rId1635" Type="http://schemas.openxmlformats.org/officeDocument/2006/relationships/slide" Target="slides/slide1634.xml"/><Relationship Id="rId1982" Type="http://schemas.openxmlformats.org/officeDocument/2006/relationships/slide" Target="slides/slide1981.xml"/><Relationship Id="rId4041" Type="http://schemas.openxmlformats.org/officeDocument/2006/relationships/slide" Target="slides/slide4040.xml"/><Relationship Id="rId1842" Type="http://schemas.openxmlformats.org/officeDocument/2006/relationships/slide" Target="slides/slide1841.xml"/><Relationship Id="rId4998" Type="http://schemas.openxmlformats.org/officeDocument/2006/relationships/slide" Target="slides/slide4997.xml"/><Relationship Id="rId1702" Type="http://schemas.openxmlformats.org/officeDocument/2006/relationships/slide" Target="slides/slide1701.xml"/><Relationship Id="rId4858" Type="http://schemas.openxmlformats.org/officeDocument/2006/relationships/slide" Target="slides/slide4857.xml"/><Relationship Id="rId3667" Type="http://schemas.openxmlformats.org/officeDocument/2006/relationships/slide" Target="slides/slide3666.xml"/><Relationship Id="rId3874" Type="http://schemas.openxmlformats.org/officeDocument/2006/relationships/slide" Target="slides/slide3873.xml"/><Relationship Id="rId4718" Type="http://schemas.openxmlformats.org/officeDocument/2006/relationships/slide" Target="slides/slide4717.xml"/><Relationship Id="rId4925" Type="http://schemas.openxmlformats.org/officeDocument/2006/relationships/slide" Target="slides/slide4924.xml"/><Relationship Id="rId588" Type="http://schemas.openxmlformats.org/officeDocument/2006/relationships/slide" Target="slides/slide587.xml"/><Relationship Id="rId795" Type="http://schemas.openxmlformats.org/officeDocument/2006/relationships/slide" Target="slides/slide794.xml"/><Relationship Id="rId2269" Type="http://schemas.openxmlformats.org/officeDocument/2006/relationships/slide" Target="slides/slide2268.xml"/><Relationship Id="rId2476" Type="http://schemas.openxmlformats.org/officeDocument/2006/relationships/slide" Target="slides/slide2475.xml"/><Relationship Id="rId2683" Type="http://schemas.openxmlformats.org/officeDocument/2006/relationships/slide" Target="slides/slide2682.xml"/><Relationship Id="rId2890" Type="http://schemas.openxmlformats.org/officeDocument/2006/relationships/slide" Target="slides/slide2889.xml"/><Relationship Id="rId3527" Type="http://schemas.openxmlformats.org/officeDocument/2006/relationships/slide" Target="slides/slide3526.xml"/><Relationship Id="rId3734" Type="http://schemas.openxmlformats.org/officeDocument/2006/relationships/slide" Target="slides/slide3733.xml"/><Relationship Id="rId3941" Type="http://schemas.openxmlformats.org/officeDocument/2006/relationships/slide" Target="slides/slide3940.xml"/><Relationship Id="rId448" Type="http://schemas.openxmlformats.org/officeDocument/2006/relationships/slide" Target="slides/slide447.xml"/><Relationship Id="rId655" Type="http://schemas.openxmlformats.org/officeDocument/2006/relationships/slide" Target="slides/slide654.xml"/><Relationship Id="rId862" Type="http://schemas.openxmlformats.org/officeDocument/2006/relationships/slide" Target="slides/slide861.xml"/><Relationship Id="rId1078" Type="http://schemas.openxmlformats.org/officeDocument/2006/relationships/slide" Target="slides/slide1077.xml"/><Relationship Id="rId1285" Type="http://schemas.openxmlformats.org/officeDocument/2006/relationships/slide" Target="slides/slide1284.xml"/><Relationship Id="rId1492" Type="http://schemas.openxmlformats.org/officeDocument/2006/relationships/slide" Target="slides/slide1491.xml"/><Relationship Id="rId2129" Type="http://schemas.openxmlformats.org/officeDocument/2006/relationships/slide" Target="slides/slide2128.xml"/><Relationship Id="rId2336" Type="http://schemas.openxmlformats.org/officeDocument/2006/relationships/slide" Target="slides/slide2335.xml"/><Relationship Id="rId2543" Type="http://schemas.openxmlformats.org/officeDocument/2006/relationships/slide" Target="slides/slide2542.xml"/><Relationship Id="rId2750" Type="http://schemas.openxmlformats.org/officeDocument/2006/relationships/slide" Target="slides/slide2749.xml"/><Relationship Id="rId3801" Type="http://schemas.openxmlformats.org/officeDocument/2006/relationships/slide" Target="slides/slide3800.xml"/><Relationship Id="rId5699" Type="http://schemas.openxmlformats.org/officeDocument/2006/relationships/slide" Target="slides/slide5698.xml"/><Relationship Id="rId308" Type="http://schemas.openxmlformats.org/officeDocument/2006/relationships/slide" Target="slides/slide307.xml"/><Relationship Id="rId515" Type="http://schemas.openxmlformats.org/officeDocument/2006/relationships/slide" Target="slides/slide514.xml"/><Relationship Id="rId722" Type="http://schemas.openxmlformats.org/officeDocument/2006/relationships/slide" Target="slides/slide721.xml"/><Relationship Id="rId1145" Type="http://schemas.openxmlformats.org/officeDocument/2006/relationships/slide" Target="slides/slide1144.xml"/><Relationship Id="rId1352" Type="http://schemas.openxmlformats.org/officeDocument/2006/relationships/slide" Target="slides/slide1351.xml"/><Relationship Id="rId2403" Type="http://schemas.openxmlformats.org/officeDocument/2006/relationships/slide" Target="slides/slide2402.xml"/><Relationship Id="rId5559" Type="http://schemas.openxmlformats.org/officeDocument/2006/relationships/slide" Target="slides/slide5558.xml"/><Relationship Id="rId5766" Type="http://schemas.openxmlformats.org/officeDocument/2006/relationships/slide" Target="slides/slide5765.xml"/><Relationship Id="rId1005" Type="http://schemas.openxmlformats.org/officeDocument/2006/relationships/slide" Target="slides/slide1004.xml"/><Relationship Id="rId1212" Type="http://schemas.openxmlformats.org/officeDocument/2006/relationships/slide" Target="slides/slide1211.xml"/><Relationship Id="rId2610" Type="http://schemas.openxmlformats.org/officeDocument/2006/relationships/slide" Target="slides/slide2609.xml"/><Relationship Id="rId4368" Type="http://schemas.openxmlformats.org/officeDocument/2006/relationships/slide" Target="slides/slide4367.xml"/><Relationship Id="rId4575" Type="http://schemas.openxmlformats.org/officeDocument/2006/relationships/slide" Target="slides/slide4574.xml"/><Relationship Id="rId5419" Type="http://schemas.openxmlformats.org/officeDocument/2006/relationships/slide" Target="slides/slide5418.xml"/><Relationship Id="rId3177" Type="http://schemas.openxmlformats.org/officeDocument/2006/relationships/slide" Target="slides/slide3176.xml"/><Relationship Id="rId4228" Type="http://schemas.openxmlformats.org/officeDocument/2006/relationships/slide" Target="slides/slide4227.xml"/><Relationship Id="rId4782" Type="http://schemas.openxmlformats.org/officeDocument/2006/relationships/slide" Target="slides/slide4781.xml"/><Relationship Id="rId5626" Type="http://schemas.openxmlformats.org/officeDocument/2006/relationships/slide" Target="slides/slide5625.xml"/><Relationship Id="rId5833" Type="http://schemas.openxmlformats.org/officeDocument/2006/relationships/slide" Target="slides/slide5832.xml"/><Relationship Id="rId3037" Type="http://schemas.openxmlformats.org/officeDocument/2006/relationships/slide" Target="slides/slide3036.xml"/><Relationship Id="rId3384" Type="http://schemas.openxmlformats.org/officeDocument/2006/relationships/slide" Target="slides/slide3383.xml"/><Relationship Id="rId3591" Type="http://schemas.openxmlformats.org/officeDocument/2006/relationships/slide" Target="slides/slide3590.xml"/><Relationship Id="rId4435" Type="http://schemas.openxmlformats.org/officeDocument/2006/relationships/slide" Target="slides/slide4434.xml"/><Relationship Id="rId4642" Type="http://schemas.openxmlformats.org/officeDocument/2006/relationships/slide" Target="slides/slide4641.xml"/><Relationship Id="rId2193" Type="http://schemas.openxmlformats.org/officeDocument/2006/relationships/slide" Target="slides/slide2192.xml"/><Relationship Id="rId3244" Type="http://schemas.openxmlformats.org/officeDocument/2006/relationships/slide" Target="slides/slide3243.xml"/><Relationship Id="rId3451" Type="http://schemas.openxmlformats.org/officeDocument/2006/relationships/slide" Target="slides/slide3450.xml"/><Relationship Id="rId4502" Type="http://schemas.openxmlformats.org/officeDocument/2006/relationships/slide" Target="slides/slide4501.xml"/><Relationship Id="rId165" Type="http://schemas.openxmlformats.org/officeDocument/2006/relationships/slide" Target="slides/slide164.xml"/><Relationship Id="rId372" Type="http://schemas.openxmlformats.org/officeDocument/2006/relationships/slide" Target="slides/slide371.xml"/><Relationship Id="rId2053" Type="http://schemas.openxmlformats.org/officeDocument/2006/relationships/slide" Target="slides/slide2052.xml"/><Relationship Id="rId2260" Type="http://schemas.openxmlformats.org/officeDocument/2006/relationships/slide" Target="slides/slide2259.xml"/><Relationship Id="rId3104" Type="http://schemas.openxmlformats.org/officeDocument/2006/relationships/slide" Target="slides/slide3103.xml"/><Relationship Id="rId3311" Type="http://schemas.openxmlformats.org/officeDocument/2006/relationships/slide" Target="slides/slide3310.xml"/><Relationship Id="rId232" Type="http://schemas.openxmlformats.org/officeDocument/2006/relationships/slide" Target="slides/slide231.xml"/><Relationship Id="rId2120" Type="http://schemas.openxmlformats.org/officeDocument/2006/relationships/slide" Target="slides/slide2119.xml"/><Relationship Id="rId5069" Type="http://schemas.openxmlformats.org/officeDocument/2006/relationships/slide" Target="slides/slide5068.xml"/><Relationship Id="rId5276" Type="http://schemas.openxmlformats.org/officeDocument/2006/relationships/slide" Target="slides/slide5275.xml"/><Relationship Id="rId5483" Type="http://schemas.openxmlformats.org/officeDocument/2006/relationships/slide" Target="slides/slide5482.xml"/><Relationship Id="rId5690" Type="http://schemas.openxmlformats.org/officeDocument/2006/relationships/slide" Target="slides/slide5689.xml"/><Relationship Id="rId1679" Type="http://schemas.openxmlformats.org/officeDocument/2006/relationships/slide" Target="slides/slide1678.xml"/><Relationship Id="rId4085" Type="http://schemas.openxmlformats.org/officeDocument/2006/relationships/slide" Target="slides/slide4084.xml"/><Relationship Id="rId4292" Type="http://schemas.openxmlformats.org/officeDocument/2006/relationships/slide" Target="slides/slide4291.xml"/><Relationship Id="rId5136" Type="http://schemas.openxmlformats.org/officeDocument/2006/relationships/slide" Target="slides/slide5135.xml"/><Relationship Id="rId5343" Type="http://schemas.openxmlformats.org/officeDocument/2006/relationships/slide" Target="slides/slide5342.xml"/><Relationship Id="rId1886" Type="http://schemas.openxmlformats.org/officeDocument/2006/relationships/slide" Target="slides/slide1885.xml"/><Relationship Id="rId2937" Type="http://schemas.openxmlformats.org/officeDocument/2006/relationships/slide" Target="slides/slide2936.xml"/><Relationship Id="rId4152" Type="http://schemas.openxmlformats.org/officeDocument/2006/relationships/slide" Target="slides/slide4151.xml"/><Relationship Id="rId5203" Type="http://schemas.openxmlformats.org/officeDocument/2006/relationships/slide" Target="slides/slide5202.xml"/><Relationship Id="rId5550" Type="http://schemas.openxmlformats.org/officeDocument/2006/relationships/slide" Target="slides/slide5549.xml"/><Relationship Id="rId909" Type="http://schemas.openxmlformats.org/officeDocument/2006/relationships/slide" Target="slides/slide908.xml"/><Relationship Id="rId1539" Type="http://schemas.openxmlformats.org/officeDocument/2006/relationships/slide" Target="slides/slide1538.xml"/><Relationship Id="rId1746" Type="http://schemas.openxmlformats.org/officeDocument/2006/relationships/slide" Target="slides/slide1745.xml"/><Relationship Id="rId1953" Type="http://schemas.openxmlformats.org/officeDocument/2006/relationships/slide" Target="slides/slide1952.xml"/><Relationship Id="rId5410" Type="http://schemas.openxmlformats.org/officeDocument/2006/relationships/slide" Target="slides/slide5409.xml"/><Relationship Id="rId38" Type="http://schemas.openxmlformats.org/officeDocument/2006/relationships/slide" Target="slides/slide37.xml"/><Relationship Id="rId1606" Type="http://schemas.openxmlformats.org/officeDocument/2006/relationships/slide" Target="slides/slide1605.xml"/><Relationship Id="rId1813" Type="http://schemas.openxmlformats.org/officeDocument/2006/relationships/slide" Target="slides/slide1812.xml"/><Relationship Id="rId4012" Type="http://schemas.openxmlformats.org/officeDocument/2006/relationships/slide" Target="slides/slide4011.xml"/><Relationship Id="rId4969" Type="http://schemas.openxmlformats.org/officeDocument/2006/relationships/slide" Target="slides/slide4968.xml"/><Relationship Id="rId3778" Type="http://schemas.openxmlformats.org/officeDocument/2006/relationships/slide" Target="slides/slide3777.xml"/><Relationship Id="rId3985" Type="http://schemas.openxmlformats.org/officeDocument/2006/relationships/slide" Target="slides/slide3984.xml"/><Relationship Id="rId4829" Type="http://schemas.openxmlformats.org/officeDocument/2006/relationships/slide" Target="slides/slide4828.xml"/><Relationship Id="rId699" Type="http://schemas.openxmlformats.org/officeDocument/2006/relationships/slide" Target="slides/slide698.xml"/><Relationship Id="rId2587" Type="http://schemas.openxmlformats.org/officeDocument/2006/relationships/slide" Target="slides/slide2586.xml"/><Relationship Id="rId2794" Type="http://schemas.openxmlformats.org/officeDocument/2006/relationships/slide" Target="slides/slide2793.xml"/><Relationship Id="rId3638" Type="http://schemas.openxmlformats.org/officeDocument/2006/relationships/slide" Target="slides/slide3637.xml"/><Relationship Id="rId3845" Type="http://schemas.openxmlformats.org/officeDocument/2006/relationships/slide" Target="slides/slide3844.xml"/><Relationship Id="rId559" Type="http://schemas.openxmlformats.org/officeDocument/2006/relationships/slide" Target="slides/slide558.xml"/><Relationship Id="rId766" Type="http://schemas.openxmlformats.org/officeDocument/2006/relationships/slide" Target="slides/slide765.xml"/><Relationship Id="rId1189" Type="http://schemas.openxmlformats.org/officeDocument/2006/relationships/slide" Target="slides/slide1188.xml"/><Relationship Id="rId1396" Type="http://schemas.openxmlformats.org/officeDocument/2006/relationships/slide" Target="slides/slide1395.xml"/><Relationship Id="rId2447" Type="http://schemas.openxmlformats.org/officeDocument/2006/relationships/slide" Target="slides/slide2446.xml"/><Relationship Id="rId5060" Type="http://schemas.openxmlformats.org/officeDocument/2006/relationships/slide" Target="slides/slide5059.xml"/><Relationship Id="rId419" Type="http://schemas.openxmlformats.org/officeDocument/2006/relationships/slide" Target="slides/slide418.xml"/><Relationship Id="rId626" Type="http://schemas.openxmlformats.org/officeDocument/2006/relationships/slide" Target="slides/slide625.xml"/><Relationship Id="rId973" Type="http://schemas.openxmlformats.org/officeDocument/2006/relationships/slide" Target="slides/slide972.xml"/><Relationship Id="rId1049" Type="http://schemas.openxmlformats.org/officeDocument/2006/relationships/slide" Target="slides/slide1048.xml"/><Relationship Id="rId1256" Type="http://schemas.openxmlformats.org/officeDocument/2006/relationships/slide" Target="slides/slide1255.xml"/><Relationship Id="rId2307" Type="http://schemas.openxmlformats.org/officeDocument/2006/relationships/slide" Target="slides/slide2306.xml"/><Relationship Id="rId2654" Type="http://schemas.openxmlformats.org/officeDocument/2006/relationships/slide" Target="slides/slide2653.xml"/><Relationship Id="rId2861" Type="http://schemas.openxmlformats.org/officeDocument/2006/relationships/slide" Target="slides/slide2860.xml"/><Relationship Id="rId3705" Type="http://schemas.openxmlformats.org/officeDocument/2006/relationships/slide" Target="slides/slide3704.xml"/><Relationship Id="rId3912" Type="http://schemas.openxmlformats.org/officeDocument/2006/relationships/slide" Target="slides/slide3911.xml"/><Relationship Id="rId833" Type="http://schemas.openxmlformats.org/officeDocument/2006/relationships/slide" Target="slides/slide832.xml"/><Relationship Id="rId1116" Type="http://schemas.openxmlformats.org/officeDocument/2006/relationships/slide" Target="slides/slide1115.xml"/><Relationship Id="rId1463" Type="http://schemas.openxmlformats.org/officeDocument/2006/relationships/slide" Target="slides/slide1462.xml"/><Relationship Id="rId1670" Type="http://schemas.openxmlformats.org/officeDocument/2006/relationships/slide" Target="slides/slide1669.xml"/><Relationship Id="rId2514" Type="http://schemas.openxmlformats.org/officeDocument/2006/relationships/slide" Target="slides/slide2513.xml"/><Relationship Id="rId2721" Type="http://schemas.openxmlformats.org/officeDocument/2006/relationships/slide" Target="slides/slide2720.xml"/><Relationship Id="rId900" Type="http://schemas.openxmlformats.org/officeDocument/2006/relationships/slide" Target="slides/slide899.xml"/><Relationship Id="rId1323" Type="http://schemas.openxmlformats.org/officeDocument/2006/relationships/slide" Target="slides/slide1322.xml"/><Relationship Id="rId1530" Type="http://schemas.openxmlformats.org/officeDocument/2006/relationships/slide" Target="slides/slide1529.xml"/><Relationship Id="rId4479" Type="http://schemas.openxmlformats.org/officeDocument/2006/relationships/slide" Target="slides/slide4478.xml"/><Relationship Id="rId4686" Type="http://schemas.openxmlformats.org/officeDocument/2006/relationships/slide" Target="slides/slide4685.xml"/><Relationship Id="rId4893" Type="http://schemas.openxmlformats.org/officeDocument/2006/relationships/slide" Target="slides/slide4892.xml"/><Relationship Id="rId5737" Type="http://schemas.openxmlformats.org/officeDocument/2006/relationships/slide" Target="slides/slide5736.xml"/><Relationship Id="rId3288" Type="http://schemas.openxmlformats.org/officeDocument/2006/relationships/slide" Target="slides/slide3287.xml"/><Relationship Id="rId3495" Type="http://schemas.openxmlformats.org/officeDocument/2006/relationships/slide" Target="slides/slide3494.xml"/><Relationship Id="rId4339" Type="http://schemas.openxmlformats.org/officeDocument/2006/relationships/slide" Target="slides/slide4338.xml"/><Relationship Id="rId4546" Type="http://schemas.openxmlformats.org/officeDocument/2006/relationships/slide" Target="slides/slide4545.xml"/><Relationship Id="rId4753" Type="http://schemas.openxmlformats.org/officeDocument/2006/relationships/slide" Target="slides/slide4752.xml"/><Relationship Id="rId4960" Type="http://schemas.openxmlformats.org/officeDocument/2006/relationships/slide" Target="slides/slide4959.xml"/><Relationship Id="rId5804" Type="http://schemas.openxmlformats.org/officeDocument/2006/relationships/slide" Target="slides/slide5803.xml"/><Relationship Id="rId2097" Type="http://schemas.openxmlformats.org/officeDocument/2006/relationships/slide" Target="slides/slide2096.xml"/><Relationship Id="rId3148" Type="http://schemas.openxmlformats.org/officeDocument/2006/relationships/slide" Target="slides/slide3147.xml"/><Relationship Id="rId3355" Type="http://schemas.openxmlformats.org/officeDocument/2006/relationships/slide" Target="slides/slide3354.xml"/><Relationship Id="rId3562" Type="http://schemas.openxmlformats.org/officeDocument/2006/relationships/slide" Target="slides/slide3561.xml"/><Relationship Id="rId4406" Type="http://schemas.openxmlformats.org/officeDocument/2006/relationships/slide" Target="slides/slide4405.xml"/><Relationship Id="rId4613" Type="http://schemas.openxmlformats.org/officeDocument/2006/relationships/slide" Target="slides/slide4612.xml"/><Relationship Id="rId276" Type="http://schemas.openxmlformats.org/officeDocument/2006/relationships/slide" Target="slides/slide275.xml"/><Relationship Id="rId483" Type="http://schemas.openxmlformats.org/officeDocument/2006/relationships/slide" Target="slides/slide482.xml"/><Relationship Id="rId690" Type="http://schemas.openxmlformats.org/officeDocument/2006/relationships/slide" Target="slides/slide689.xml"/><Relationship Id="rId2164" Type="http://schemas.openxmlformats.org/officeDocument/2006/relationships/slide" Target="slides/slide2163.xml"/><Relationship Id="rId2371" Type="http://schemas.openxmlformats.org/officeDocument/2006/relationships/slide" Target="slides/slide2370.xml"/><Relationship Id="rId3008" Type="http://schemas.openxmlformats.org/officeDocument/2006/relationships/slide" Target="slides/slide3007.xml"/><Relationship Id="rId3215" Type="http://schemas.openxmlformats.org/officeDocument/2006/relationships/slide" Target="slides/slide3214.xml"/><Relationship Id="rId3422" Type="http://schemas.openxmlformats.org/officeDocument/2006/relationships/slide" Target="slides/slide3421.xml"/><Relationship Id="rId4820" Type="http://schemas.openxmlformats.org/officeDocument/2006/relationships/slide" Target="slides/slide4819.xml"/><Relationship Id="rId136" Type="http://schemas.openxmlformats.org/officeDocument/2006/relationships/slide" Target="slides/slide135.xml"/><Relationship Id="rId343" Type="http://schemas.openxmlformats.org/officeDocument/2006/relationships/slide" Target="slides/slide342.xml"/><Relationship Id="rId550" Type="http://schemas.openxmlformats.org/officeDocument/2006/relationships/slide" Target="slides/slide549.xml"/><Relationship Id="rId1180" Type="http://schemas.openxmlformats.org/officeDocument/2006/relationships/slide" Target="slides/slide1179.xml"/><Relationship Id="rId2024" Type="http://schemas.openxmlformats.org/officeDocument/2006/relationships/slide" Target="slides/slide2023.xml"/><Relationship Id="rId2231" Type="http://schemas.openxmlformats.org/officeDocument/2006/relationships/slide" Target="slides/slide2230.xml"/><Relationship Id="rId5387" Type="http://schemas.openxmlformats.org/officeDocument/2006/relationships/slide" Target="slides/slide5386.xml"/><Relationship Id="rId203" Type="http://schemas.openxmlformats.org/officeDocument/2006/relationships/slide" Target="slides/slide202.xml"/><Relationship Id="rId1040" Type="http://schemas.openxmlformats.org/officeDocument/2006/relationships/slide" Target="slides/slide1039.xml"/><Relationship Id="rId4196" Type="http://schemas.openxmlformats.org/officeDocument/2006/relationships/slide" Target="slides/slide4195.xml"/><Relationship Id="rId5247" Type="http://schemas.openxmlformats.org/officeDocument/2006/relationships/slide" Target="slides/slide5246.xml"/><Relationship Id="rId5594" Type="http://schemas.openxmlformats.org/officeDocument/2006/relationships/slide" Target="slides/slide5593.xml"/><Relationship Id="rId410" Type="http://schemas.openxmlformats.org/officeDocument/2006/relationships/slide" Target="slides/slide409.xml"/><Relationship Id="rId1997" Type="http://schemas.openxmlformats.org/officeDocument/2006/relationships/slide" Target="slides/slide1996.xml"/><Relationship Id="rId4056" Type="http://schemas.openxmlformats.org/officeDocument/2006/relationships/slide" Target="slides/slide4055.xml"/><Relationship Id="rId5454" Type="http://schemas.openxmlformats.org/officeDocument/2006/relationships/slide" Target="slides/slide5453.xml"/><Relationship Id="rId5661" Type="http://schemas.openxmlformats.org/officeDocument/2006/relationships/slide" Target="slides/slide5660.xml"/><Relationship Id="rId1857" Type="http://schemas.openxmlformats.org/officeDocument/2006/relationships/slide" Target="slides/slide1856.xml"/><Relationship Id="rId2908" Type="http://schemas.openxmlformats.org/officeDocument/2006/relationships/slide" Target="slides/slide2907.xml"/><Relationship Id="rId4263" Type="http://schemas.openxmlformats.org/officeDocument/2006/relationships/slide" Target="slides/slide4262.xml"/><Relationship Id="rId4470" Type="http://schemas.openxmlformats.org/officeDocument/2006/relationships/slide" Target="slides/slide4469.xml"/><Relationship Id="rId5107" Type="http://schemas.openxmlformats.org/officeDocument/2006/relationships/slide" Target="slides/slide5106.xml"/><Relationship Id="rId5314" Type="http://schemas.openxmlformats.org/officeDocument/2006/relationships/slide" Target="slides/slide5313.xml"/><Relationship Id="rId5521" Type="http://schemas.openxmlformats.org/officeDocument/2006/relationships/slide" Target="slides/slide5520.xml"/><Relationship Id="rId1717" Type="http://schemas.openxmlformats.org/officeDocument/2006/relationships/slide" Target="slides/slide1716.xml"/><Relationship Id="rId1924" Type="http://schemas.openxmlformats.org/officeDocument/2006/relationships/slide" Target="slides/slide1923.xml"/><Relationship Id="rId3072" Type="http://schemas.openxmlformats.org/officeDocument/2006/relationships/slide" Target="slides/slide3071.xml"/><Relationship Id="rId4123" Type="http://schemas.openxmlformats.org/officeDocument/2006/relationships/slide" Target="slides/slide4122.xml"/><Relationship Id="rId4330" Type="http://schemas.openxmlformats.org/officeDocument/2006/relationships/slide" Target="slides/slide4329.xml"/><Relationship Id="rId3889" Type="http://schemas.openxmlformats.org/officeDocument/2006/relationships/slide" Target="slides/slide3888.xml"/><Relationship Id="rId2698" Type="http://schemas.openxmlformats.org/officeDocument/2006/relationships/slide" Target="slides/slide2697.xml"/><Relationship Id="rId3749" Type="http://schemas.openxmlformats.org/officeDocument/2006/relationships/slide" Target="slides/slide3748.xml"/><Relationship Id="rId3956" Type="http://schemas.openxmlformats.org/officeDocument/2006/relationships/slide" Target="slides/slide3955.xml"/><Relationship Id="rId5171" Type="http://schemas.openxmlformats.org/officeDocument/2006/relationships/slide" Target="slides/slide5170.xml"/><Relationship Id="rId877" Type="http://schemas.openxmlformats.org/officeDocument/2006/relationships/slide" Target="slides/slide876.xml"/><Relationship Id="rId2558" Type="http://schemas.openxmlformats.org/officeDocument/2006/relationships/slide" Target="slides/slide2557.xml"/><Relationship Id="rId2765" Type="http://schemas.openxmlformats.org/officeDocument/2006/relationships/slide" Target="slides/slide2764.xml"/><Relationship Id="rId2972" Type="http://schemas.openxmlformats.org/officeDocument/2006/relationships/slide" Target="slides/slide2971.xml"/><Relationship Id="rId3609" Type="http://schemas.openxmlformats.org/officeDocument/2006/relationships/slide" Target="slides/slide3608.xml"/><Relationship Id="rId3816" Type="http://schemas.openxmlformats.org/officeDocument/2006/relationships/slide" Target="slides/slide3815.xml"/><Relationship Id="rId737" Type="http://schemas.openxmlformats.org/officeDocument/2006/relationships/slide" Target="slides/slide736.xml"/><Relationship Id="rId944" Type="http://schemas.openxmlformats.org/officeDocument/2006/relationships/slide" Target="slides/slide943.xml"/><Relationship Id="rId1367" Type="http://schemas.openxmlformats.org/officeDocument/2006/relationships/slide" Target="slides/slide1366.xml"/><Relationship Id="rId1574" Type="http://schemas.openxmlformats.org/officeDocument/2006/relationships/slide" Target="slides/slide1573.xml"/><Relationship Id="rId1781" Type="http://schemas.openxmlformats.org/officeDocument/2006/relationships/slide" Target="slides/slide1780.xml"/><Relationship Id="rId2418" Type="http://schemas.openxmlformats.org/officeDocument/2006/relationships/slide" Target="slides/slide2417.xml"/><Relationship Id="rId2625" Type="http://schemas.openxmlformats.org/officeDocument/2006/relationships/slide" Target="slides/slide2624.xml"/><Relationship Id="rId2832" Type="http://schemas.openxmlformats.org/officeDocument/2006/relationships/slide" Target="slides/slide2831.xml"/><Relationship Id="rId5031" Type="http://schemas.openxmlformats.org/officeDocument/2006/relationships/slide" Target="slides/slide5030.xml"/><Relationship Id="rId73" Type="http://schemas.openxmlformats.org/officeDocument/2006/relationships/slide" Target="slides/slide72.xml"/><Relationship Id="rId804" Type="http://schemas.openxmlformats.org/officeDocument/2006/relationships/slide" Target="slides/slide803.xml"/><Relationship Id="rId1227" Type="http://schemas.openxmlformats.org/officeDocument/2006/relationships/slide" Target="slides/slide1226.xml"/><Relationship Id="rId1434" Type="http://schemas.openxmlformats.org/officeDocument/2006/relationships/slide" Target="slides/slide1433.xml"/><Relationship Id="rId1641" Type="http://schemas.openxmlformats.org/officeDocument/2006/relationships/slide" Target="slides/slide1640.xml"/><Relationship Id="rId4797" Type="http://schemas.openxmlformats.org/officeDocument/2006/relationships/slide" Target="slides/slide4796.xml"/><Relationship Id="rId5848" Type="http://schemas.openxmlformats.org/officeDocument/2006/relationships/slide" Target="slides/slide5847.xml"/><Relationship Id="rId1501" Type="http://schemas.openxmlformats.org/officeDocument/2006/relationships/slide" Target="slides/slide1500.xml"/><Relationship Id="rId3399" Type="http://schemas.openxmlformats.org/officeDocument/2006/relationships/slide" Target="slides/slide3398.xml"/><Relationship Id="rId4657" Type="http://schemas.openxmlformats.org/officeDocument/2006/relationships/slide" Target="slides/slide4656.xml"/><Relationship Id="rId4864" Type="http://schemas.openxmlformats.org/officeDocument/2006/relationships/slide" Target="slides/slide4863.xml"/><Relationship Id="rId5708" Type="http://schemas.openxmlformats.org/officeDocument/2006/relationships/slide" Target="slides/slide5707.xml"/><Relationship Id="rId3259" Type="http://schemas.openxmlformats.org/officeDocument/2006/relationships/slide" Target="slides/slide3258.xml"/><Relationship Id="rId3466" Type="http://schemas.openxmlformats.org/officeDocument/2006/relationships/slide" Target="slides/slide3465.xml"/><Relationship Id="rId4517" Type="http://schemas.openxmlformats.org/officeDocument/2006/relationships/slide" Target="slides/slide4516.xml"/><Relationship Id="rId387" Type="http://schemas.openxmlformats.org/officeDocument/2006/relationships/slide" Target="slides/slide386.xml"/><Relationship Id="rId594" Type="http://schemas.openxmlformats.org/officeDocument/2006/relationships/slide" Target="slides/slide593.xml"/><Relationship Id="rId2068" Type="http://schemas.openxmlformats.org/officeDocument/2006/relationships/slide" Target="slides/slide2067.xml"/><Relationship Id="rId2275" Type="http://schemas.openxmlformats.org/officeDocument/2006/relationships/slide" Target="slides/slide2274.xml"/><Relationship Id="rId3119" Type="http://schemas.openxmlformats.org/officeDocument/2006/relationships/slide" Target="slides/slide3118.xml"/><Relationship Id="rId3326" Type="http://schemas.openxmlformats.org/officeDocument/2006/relationships/slide" Target="slides/slide3325.xml"/><Relationship Id="rId3673" Type="http://schemas.openxmlformats.org/officeDocument/2006/relationships/slide" Target="slides/slide3672.xml"/><Relationship Id="rId3880" Type="http://schemas.openxmlformats.org/officeDocument/2006/relationships/slide" Target="slides/slide3879.xml"/><Relationship Id="rId4724" Type="http://schemas.openxmlformats.org/officeDocument/2006/relationships/slide" Target="slides/slide4723.xml"/><Relationship Id="rId4931" Type="http://schemas.openxmlformats.org/officeDocument/2006/relationships/slide" Target="slides/slide4930.xml"/><Relationship Id="rId247" Type="http://schemas.openxmlformats.org/officeDocument/2006/relationships/slide" Target="slides/slide246.xml"/><Relationship Id="rId1084" Type="http://schemas.openxmlformats.org/officeDocument/2006/relationships/slide" Target="slides/slide1083.xml"/><Relationship Id="rId2482" Type="http://schemas.openxmlformats.org/officeDocument/2006/relationships/slide" Target="slides/slide2481.xml"/><Relationship Id="rId3533" Type="http://schemas.openxmlformats.org/officeDocument/2006/relationships/slide" Target="slides/slide3532.xml"/><Relationship Id="rId3740" Type="http://schemas.openxmlformats.org/officeDocument/2006/relationships/slide" Target="slides/slide3739.xml"/><Relationship Id="rId107" Type="http://schemas.openxmlformats.org/officeDocument/2006/relationships/slide" Target="slides/slide106.xml"/><Relationship Id="rId454" Type="http://schemas.openxmlformats.org/officeDocument/2006/relationships/slide" Target="slides/slide453.xml"/><Relationship Id="rId661" Type="http://schemas.openxmlformats.org/officeDocument/2006/relationships/slide" Target="slides/slide660.xml"/><Relationship Id="rId1291" Type="http://schemas.openxmlformats.org/officeDocument/2006/relationships/slide" Target="slides/slide1290.xml"/><Relationship Id="rId2135" Type="http://schemas.openxmlformats.org/officeDocument/2006/relationships/slide" Target="slides/slide2134.xml"/><Relationship Id="rId2342" Type="http://schemas.openxmlformats.org/officeDocument/2006/relationships/slide" Target="slides/slide2341.xml"/><Relationship Id="rId3600" Type="http://schemas.openxmlformats.org/officeDocument/2006/relationships/slide" Target="slides/slide3599.xml"/><Relationship Id="rId5498" Type="http://schemas.openxmlformats.org/officeDocument/2006/relationships/slide" Target="slides/slide5497.xml"/><Relationship Id="rId314" Type="http://schemas.openxmlformats.org/officeDocument/2006/relationships/slide" Target="slides/slide313.xml"/><Relationship Id="rId521" Type="http://schemas.openxmlformats.org/officeDocument/2006/relationships/slide" Target="slides/slide520.xml"/><Relationship Id="rId1151" Type="http://schemas.openxmlformats.org/officeDocument/2006/relationships/slide" Target="slides/slide1150.xml"/><Relationship Id="rId2202" Type="http://schemas.openxmlformats.org/officeDocument/2006/relationships/slide" Target="slides/slide2201.xml"/><Relationship Id="rId5358" Type="http://schemas.openxmlformats.org/officeDocument/2006/relationships/slide" Target="slides/slide5357.xml"/><Relationship Id="rId5565" Type="http://schemas.openxmlformats.org/officeDocument/2006/relationships/slide" Target="slides/slide5564.xml"/><Relationship Id="rId5772" Type="http://schemas.openxmlformats.org/officeDocument/2006/relationships/slide" Target="slides/slide5771.xml"/><Relationship Id="rId1011" Type="http://schemas.openxmlformats.org/officeDocument/2006/relationships/slide" Target="slides/slide1010.xml"/><Relationship Id="rId1968" Type="http://schemas.openxmlformats.org/officeDocument/2006/relationships/slide" Target="slides/slide1967.xml"/><Relationship Id="rId4167" Type="http://schemas.openxmlformats.org/officeDocument/2006/relationships/slide" Target="slides/slide4166.xml"/><Relationship Id="rId4374" Type="http://schemas.openxmlformats.org/officeDocument/2006/relationships/slide" Target="slides/slide4373.xml"/><Relationship Id="rId4581" Type="http://schemas.openxmlformats.org/officeDocument/2006/relationships/slide" Target="slides/slide4580.xml"/><Relationship Id="rId5218" Type="http://schemas.openxmlformats.org/officeDocument/2006/relationships/slide" Target="slides/slide5217.xml"/><Relationship Id="rId5425" Type="http://schemas.openxmlformats.org/officeDocument/2006/relationships/slide" Target="slides/slide5424.xml"/><Relationship Id="rId5632" Type="http://schemas.openxmlformats.org/officeDocument/2006/relationships/slide" Target="slides/slide5631.xml"/><Relationship Id="rId3183" Type="http://schemas.openxmlformats.org/officeDocument/2006/relationships/slide" Target="slides/slide3182.xml"/><Relationship Id="rId3390" Type="http://schemas.openxmlformats.org/officeDocument/2006/relationships/slide" Target="slides/slide3389.xml"/><Relationship Id="rId4027" Type="http://schemas.openxmlformats.org/officeDocument/2006/relationships/slide" Target="slides/slide4026.xml"/><Relationship Id="rId4234" Type="http://schemas.openxmlformats.org/officeDocument/2006/relationships/slide" Target="slides/slide4233.xml"/><Relationship Id="rId4441" Type="http://schemas.openxmlformats.org/officeDocument/2006/relationships/slide" Target="slides/slide4440.xml"/><Relationship Id="rId1828" Type="http://schemas.openxmlformats.org/officeDocument/2006/relationships/slide" Target="slides/slide1827.xml"/><Relationship Id="rId3043" Type="http://schemas.openxmlformats.org/officeDocument/2006/relationships/slide" Target="slides/slide3042.xml"/><Relationship Id="rId3250" Type="http://schemas.openxmlformats.org/officeDocument/2006/relationships/slide" Target="slides/slide3249.xml"/><Relationship Id="rId171" Type="http://schemas.openxmlformats.org/officeDocument/2006/relationships/slide" Target="slides/slide170.xml"/><Relationship Id="rId4301" Type="http://schemas.openxmlformats.org/officeDocument/2006/relationships/slide" Target="slides/slide4300.xml"/><Relationship Id="rId3110" Type="http://schemas.openxmlformats.org/officeDocument/2006/relationships/slide" Target="slides/slide3109.xml"/><Relationship Id="rId988" Type="http://schemas.openxmlformats.org/officeDocument/2006/relationships/slide" Target="slides/slide987.xml"/><Relationship Id="rId2669" Type="http://schemas.openxmlformats.org/officeDocument/2006/relationships/slide" Target="slides/slide2668.xml"/><Relationship Id="rId2876" Type="http://schemas.openxmlformats.org/officeDocument/2006/relationships/slide" Target="slides/slide2875.xml"/><Relationship Id="rId3927" Type="http://schemas.openxmlformats.org/officeDocument/2006/relationships/slide" Target="slides/slide3926.xml"/><Relationship Id="rId5075" Type="http://schemas.openxmlformats.org/officeDocument/2006/relationships/slide" Target="slides/slide5074.xml"/><Relationship Id="rId5282" Type="http://schemas.openxmlformats.org/officeDocument/2006/relationships/slide" Target="slides/slide5281.xml"/><Relationship Id="rId848" Type="http://schemas.openxmlformats.org/officeDocument/2006/relationships/slide" Target="slides/slide847.xml"/><Relationship Id="rId1478" Type="http://schemas.openxmlformats.org/officeDocument/2006/relationships/slide" Target="slides/slide1477.xml"/><Relationship Id="rId1685" Type="http://schemas.openxmlformats.org/officeDocument/2006/relationships/slide" Target="slides/slide1684.xml"/><Relationship Id="rId1892" Type="http://schemas.openxmlformats.org/officeDocument/2006/relationships/slide" Target="slides/slide1891.xml"/><Relationship Id="rId2529" Type="http://schemas.openxmlformats.org/officeDocument/2006/relationships/slide" Target="slides/slide2528.xml"/><Relationship Id="rId2736" Type="http://schemas.openxmlformats.org/officeDocument/2006/relationships/slide" Target="slides/slide2735.xml"/><Relationship Id="rId4091" Type="http://schemas.openxmlformats.org/officeDocument/2006/relationships/slide" Target="slides/slide4090.xml"/><Relationship Id="rId5142" Type="http://schemas.openxmlformats.org/officeDocument/2006/relationships/slide" Target="slides/slide5141.xml"/><Relationship Id="rId708" Type="http://schemas.openxmlformats.org/officeDocument/2006/relationships/slide" Target="slides/slide707.xml"/><Relationship Id="rId915" Type="http://schemas.openxmlformats.org/officeDocument/2006/relationships/slide" Target="slides/slide914.xml"/><Relationship Id="rId1338" Type="http://schemas.openxmlformats.org/officeDocument/2006/relationships/slide" Target="slides/slide1337.xml"/><Relationship Id="rId1545" Type="http://schemas.openxmlformats.org/officeDocument/2006/relationships/slide" Target="slides/slide1544.xml"/><Relationship Id="rId2943" Type="http://schemas.openxmlformats.org/officeDocument/2006/relationships/slide" Target="slides/slide2942.xml"/><Relationship Id="rId5002" Type="http://schemas.openxmlformats.org/officeDocument/2006/relationships/slide" Target="slides/slide5001.xml"/><Relationship Id="rId1405" Type="http://schemas.openxmlformats.org/officeDocument/2006/relationships/slide" Target="slides/slide1404.xml"/><Relationship Id="rId1752" Type="http://schemas.openxmlformats.org/officeDocument/2006/relationships/slide" Target="slides/slide1751.xml"/><Relationship Id="rId2803" Type="http://schemas.openxmlformats.org/officeDocument/2006/relationships/slide" Target="slides/slide2802.xml"/><Relationship Id="rId44" Type="http://schemas.openxmlformats.org/officeDocument/2006/relationships/slide" Target="slides/slide43.xml"/><Relationship Id="rId1612" Type="http://schemas.openxmlformats.org/officeDocument/2006/relationships/slide" Target="slides/slide1611.xml"/><Relationship Id="rId4768" Type="http://schemas.openxmlformats.org/officeDocument/2006/relationships/slide" Target="slides/slide4767.xml"/><Relationship Id="rId4975" Type="http://schemas.openxmlformats.org/officeDocument/2006/relationships/slide" Target="slides/slide4974.xml"/><Relationship Id="rId5819" Type="http://schemas.openxmlformats.org/officeDocument/2006/relationships/slide" Target="slides/slide5818.xml"/><Relationship Id="rId498" Type="http://schemas.openxmlformats.org/officeDocument/2006/relationships/slide" Target="slides/slide497.xml"/><Relationship Id="rId2179" Type="http://schemas.openxmlformats.org/officeDocument/2006/relationships/slide" Target="slides/slide2178.xml"/><Relationship Id="rId3577" Type="http://schemas.openxmlformats.org/officeDocument/2006/relationships/slide" Target="slides/slide3576.xml"/><Relationship Id="rId3784" Type="http://schemas.openxmlformats.org/officeDocument/2006/relationships/slide" Target="slides/slide3783.xml"/><Relationship Id="rId3991" Type="http://schemas.openxmlformats.org/officeDocument/2006/relationships/slide" Target="slides/slide3990.xml"/><Relationship Id="rId4628" Type="http://schemas.openxmlformats.org/officeDocument/2006/relationships/slide" Target="slides/slide4627.xml"/><Relationship Id="rId4835" Type="http://schemas.openxmlformats.org/officeDocument/2006/relationships/slide" Target="slides/slide4834.xml"/><Relationship Id="rId2386" Type="http://schemas.openxmlformats.org/officeDocument/2006/relationships/slide" Target="slides/slide2385.xml"/><Relationship Id="rId2593" Type="http://schemas.openxmlformats.org/officeDocument/2006/relationships/slide" Target="slides/slide2592.xml"/><Relationship Id="rId3437" Type="http://schemas.openxmlformats.org/officeDocument/2006/relationships/slide" Target="slides/slide3436.xml"/><Relationship Id="rId3644" Type="http://schemas.openxmlformats.org/officeDocument/2006/relationships/slide" Target="slides/slide3643.xml"/><Relationship Id="rId3851" Type="http://schemas.openxmlformats.org/officeDocument/2006/relationships/slide" Target="slides/slide3850.xml"/><Relationship Id="rId4902" Type="http://schemas.openxmlformats.org/officeDocument/2006/relationships/slide" Target="slides/slide4901.xml"/><Relationship Id="rId358" Type="http://schemas.openxmlformats.org/officeDocument/2006/relationships/slide" Target="slides/slide357.xml"/><Relationship Id="rId565" Type="http://schemas.openxmlformats.org/officeDocument/2006/relationships/slide" Target="slides/slide564.xml"/><Relationship Id="rId772" Type="http://schemas.openxmlformats.org/officeDocument/2006/relationships/slide" Target="slides/slide771.xml"/><Relationship Id="rId1195" Type="http://schemas.openxmlformats.org/officeDocument/2006/relationships/slide" Target="slides/slide1194.xml"/><Relationship Id="rId2039" Type="http://schemas.openxmlformats.org/officeDocument/2006/relationships/slide" Target="slides/slide2038.xml"/><Relationship Id="rId2246" Type="http://schemas.openxmlformats.org/officeDocument/2006/relationships/slide" Target="slides/slide2245.xml"/><Relationship Id="rId2453" Type="http://schemas.openxmlformats.org/officeDocument/2006/relationships/slide" Target="slides/slide2452.xml"/><Relationship Id="rId2660" Type="http://schemas.openxmlformats.org/officeDocument/2006/relationships/slide" Target="slides/slide2659.xml"/><Relationship Id="rId3504" Type="http://schemas.openxmlformats.org/officeDocument/2006/relationships/slide" Target="slides/slide3503.xml"/><Relationship Id="rId3711" Type="http://schemas.openxmlformats.org/officeDocument/2006/relationships/slide" Target="slides/slide3710.xml"/><Relationship Id="rId218" Type="http://schemas.openxmlformats.org/officeDocument/2006/relationships/slide" Target="slides/slide217.xml"/><Relationship Id="rId425" Type="http://schemas.openxmlformats.org/officeDocument/2006/relationships/slide" Target="slides/slide424.xml"/><Relationship Id="rId632" Type="http://schemas.openxmlformats.org/officeDocument/2006/relationships/slide" Target="slides/slide631.xml"/><Relationship Id="rId1055" Type="http://schemas.openxmlformats.org/officeDocument/2006/relationships/slide" Target="slides/slide1054.xml"/><Relationship Id="rId1262" Type="http://schemas.openxmlformats.org/officeDocument/2006/relationships/slide" Target="slides/slide1261.xml"/><Relationship Id="rId2106" Type="http://schemas.openxmlformats.org/officeDocument/2006/relationships/slide" Target="slides/slide2105.xml"/><Relationship Id="rId2313" Type="http://schemas.openxmlformats.org/officeDocument/2006/relationships/slide" Target="slides/slide2312.xml"/><Relationship Id="rId2520" Type="http://schemas.openxmlformats.org/officeDocument/2006/relationships/slide" Target="slides/slide2519.xml"/><Relationship Id="rId5469" Type="http://schemas.openxmlformats.org/officeDocument/2006/relationships/slide" Target="slides/slide5468.xml"/><Relationship Id="rId5676" Type="http://schemas.openxmlformats.org/officeDocument/2006/relationships/slide" Target="slides/slide5675.xml"/><Relationship Id="rId1122" Type="http://schemas.openxmlformats.org/officeDocument/2006/relationships/slide" Target="slides/slide1121.xml"/><Relationship Id="rId4278" Type="http://schemas.openxmlformats.org/officeDocument/2006/relationships/slide" Target="slides/slide4277.xml"/><Relationship Id="rId4485" Type="http://schemas.openxmlformats.org/officeDocument/2006/relationships/slide" Target="slides/slide4484.xml"/><Relationship Id="rId5329" Type="http://schemas.openxmlformats.org/officeDocument/2006/relationships/slide" Target="slides/slide5328.xml"/><Relationship Id="rId5536" Type="http://schemas.openxmlformats.org/officeDocument/2006/relationships/slide" Target="slides/slide5535.xml"/><Relationship Id="rId66" Type="http://schemas.openxmlformats.org/officeDocument/2006/relationships/slide" Target="slides/slide65.xml"/><Relationship Id="rId1427" Type="http://schemas.openxmlformats.org/officeDocument/2006/relationships/slide" Target="slides/slide1426.xml"/><Relationship Id="rId1634" Type="http://schemas.openxmlformats.org/officeDocument/2006/relationships/slide" Target="slides/slide1633.xml"/><Relationship Id="rId1841" Type="http://schemas.openxmlformats.org/officeDocument/2006/relationships/slide" Target="slides/slide1840.xml"/><Relationship Id="rId3087" Type="http://schemas.openxmlformats.org/officeDocument/2006/relationships/slide" Target="slides/slide3086.xml"/><Relationship Id="rId3294" Type="http://schemas.openxmlformats.org/officeDocument/2006/relationships/slide" Target="slides/slide3293.xml"/><Relationship Id="rId4040" Type="http://schemas.openxmlformats.org/officeDocument/2006/relationships/slide" Target="slides/slide4039.xml"/><Relationship Id="rId4138" Type="http://schemas.openxmlformats.org/officeDocument/2006/relationships/slide" Target="slides/slide4137.xml"/><Relationship Id="rId4345" Type="http://schemas.openxmlformats.org/officeDocument/2006/relationships/slide" Target="slides/slide4344.xml"/><Relationship Id="rId4692" Type="http://schemas.openxmlformats.org/officeDocument/2006/relationships/slide" Target="slides/slide4691.xml"/><Relationship Id="rId4997" Type="http://schemas.openxmlformats.org/officeDocument/2006/relationships/slide" Target="slides/slide4996.xml"/><Relationship Id="rId5743" Type="http://schemas.openxmlformats.org/officeDocument/2006/relationships/slide" Target="slides/slide5742.xml"/><Relationship Id="rId1939" Type="http://schemas.openxmlformats.org/officeDocument/2006/relationships/slide" Target="slides/slide1938.xml"/><Relationship Id="rId3599" Type="http://schemas.openxmlformats.org/officeDocument/2006/relationships/slide" Target="slides/slide3598.xml"/><Relationship Id="rId4552" Type="http://schemas.openxmlformats.org/officeDocument/2006/relationships/slide" Target="slides/slide4551.xml"/><Relationship Id="rId4857" Type="http://schemas.openxmlformats.org/officeDocument/2006/relationships/slide" Target="slides/slide4856.xml"/><Relationship Id="rId5603" Type="http://schemas.openxmlformats.org/officeDocument/2006/relationships/slide" Target="slides/slide5602.xml"/><Relationship Id="rId5810" Type="http://schemas.openxmlformats.org/officeDocument/2006/relationships/slide" Target="slides/slide5809.xml"/><Relationship Id="rId1701" Type="http://schemas.openxmlformats.org/officeDocument/2006/relationships/slide" Target="slides/slide1700.xml"/><Relationship Id="rId3154" Type="http://schemas.openxmlformats.org/officeDocument/2006/relationships/slide" Target="slides/slide3153.xml"/><Relationship Id="rId3361" Type="http://schemas.openxmlformats.org/officeDocument/2006/relationships/slide" Target="slides/slide3360.xml"/><Relationship Id="rId3459" Type="http://schemas.openxmlformats.org/officeDocument/2006/relationships/slide" Target="slides/slide3458.xml"/><Relationship Id="rId3666" Type="http://schemas.openxmlformats.org/officeDocument/2006/relationships/slide" Target="slides/slide3665.xml"/><Relationship Id="rId4205" Type="http://schemas.openxmlformats.org/officeDocument/2006/relationships/slide" Target="slides/slide4204.xml"/><Relationship Id="rId4412" Type="http://schemas.openxmlformats.org/officeDocument/2006/relationships/slide" Target="slides/slide4411.xml"/><Relationship Id="rId282" Type="http://schemas.openxmlformats.org/officeDocument/2006/relationships/slide" Target="slides/slide281.xml"/><Relationship Id="rId587" Type="http://schemas.openxmlformats.org/officeDocument/2006/relationships/slide" Target="slides/slide586.xml"/><Relationship Id="rId2170" Type="http://schemas.openxmlformats.org/officeDocument/2006/relationships/slide" Target="slides/slide2169.xml"/><Relationship Id="rId2268" Type="http://schemas.openxmlformats.org/officeDocument/2006/relationships/slide" Target="slides/slide2267.xml"/><Relationship Id="rId3014" Type="http://schemas.openxmlformats.org/officeDocument/2006/relationships/slide" Target="slides/slide3013.xml"/><Relationship Id="rId3221" Type="http://schemas.openxmlformats.org/officeDocument/2006/relationships/slide" Target="slides/slide3220.xml"/><Relationship Id="rId3319" Type="http://schemas.openxmlformats.org/officeDocument/2006/relationships/slide" Target="slides/slide3318.xml"/><Relationship Id="rId3873" Type="http://schemas.openxmlformats.org/officeDocument/2006/relationships/slide" Target="slides/slide3872.xml"/><Relationship Id="rId4717" Type="http://schemas.openxmlformats.org/officeDocument/2006/relationships/slide" Target="slides/slide4716.xml"/><Relationship Id="rId4924" Type="http://schemas.openxmlformats.org/officeDocument/2006/relationships/slide" Target="slides/slide4923.xml"/><Relationship Id="rId8" Type="http://schemas.openxmlformats.org/officeDocument/2006/relationships/slide" Target="slides/slide7.xml"/><Relationship Id="rId142" Type="http://schemas.openxmlformats.org/officeDocument/2006/relationships/slide" Target="slides/slide141.xml"/><Relationship Id="rId447" Type="http://schemas.openxmlformats.org/officeDocument/2006/relationships/slide" Target="slides/slide446.xml"/><Relationship Id="rId794" Type="http://schemas.openxmlformats.org/officeDocument/2006/relationships/slide" Target="slides/slide793.xml"/><Relationship Id="rId1077" Type="http://schemas.openxmlformats.org/officeDocument/2006/relationships/slide" Target="slides/slide1076.xml"/><Relationship Id="rId2030" Type="http://schemas.openxmlformats.org/officeDocument/2006/relationships/slide" Target="slides/slide2029.xml"/><Relationship Id="rId2128" Type="http://schemas.openxmlformats.org/officeDocument/2006/relationships/slide" Target="slides/slide2127.xml"/><Relationship Id="rId2475" Type="http://schemas.openxmlformats.org/officeDocument/2006/relationships/slide" Target="slides/slide2474.xml"/><Relationship Id="rId2682" Type="http://schemas.openxmlformats.org/officeDocument/2006/relationships/slide" Target="slides/slide2681.xml"/><Relationship Id="rId2987" Type="http://schemas.openxmlformats.org/officeDocument/2006/relationships/slide" Target="slides/slide2986.xml"/><Relationship Id="rId3526" Type="http://schemas.openxmlformats.org/officeDocument/2006/relationships/slide" Target="slides/slide3525.xml"/><Relationship Id="rId3733" Type="http://schemas.openxmlformats.org/officeDocument/2006/relationships/slide" Target="slides/slide3732.xml"/><Relationship Id="rId3940" Type="http://schemas.openxmlformats.org/officeDocument/2006/relationships/slide" Target="slides/slide3939.xml"/><Relationship Id="rId5186" Type="http://schemas.openxmlformats.org/officeDocument/2006/relationships/slide" Target="slides/slide5185.xml"/><Relationship Id="rId5393" Type="http://schemas.openxmlformats.org/officeDocument/2006/relationships/slide" Target="slides/slide5392.xml"/><Relationship Id="rId654" Type="http://schemas.openxmlformats.org/officeDocument/2006/relationships/slide" Target="slides/slide653.xml"/><Relationship Id="rId861" Type="http://schemas.openxmlformats.org/officeDocument/2006/relationships/slide" Target="slides/slide860.xml"/><Relationship Id="rId959" Type="http://schemas.openxmlformats.org/officeDocument/2006/relationships/slide" Target="slides/slide958.xml"/><Relationship Id="rId1284" Type="http://schemas.openxmlformats.org/officeDocument/2006/relationships/slide" Target="slides/slide1283.xml"/><Relationship Id="rId1491" Type="http://schemas.openxmlformats.org/officeDocument/2006/relationships/slide" Target="slides/slide1490.xml"/><Relationship Id="rId1589" Type="http://schemas.openxmlformats.org/officeDocument/2006/relationships/slide" Target="slides/slide1588.xml"/><Relationship Id="rId2335" Type="http://schemas.openxmlformats.org/officeDocument/2006/relationships/slide" Target="slides/slide2334.xml"/><Relationship Id="rId2542" Type="http://schemas.openxmlformats.org/officeDocument/2006/relationships/slide" Target="slides/slide2541.xml"/><Relationship Id="rId3800" Type="http://schemas.openxmlformats.org/officeDocument/2006/relationships/slide" Target="slides/slide3799.xml"/><Relationship Id="rId5046" Type="http://schemas.openxmlformats.org/officeDocument/2006/relationships/slide" Target="slides/slide5045.xml"/><Relationship Id="rId5253" Type="http://schemas.openxmlformats.org/officeDocument/2006/relationships/slide" Target="slides/slide5252.xml"/><Relationship Id="rId5460" Type="http://schemas.openxmlformats.org/officeDocument/2006/relationships/slide" Target="slides/slide5459.xml"/><Relationship Id="rId5698" Type="http://schemas.openxmlformats.org/officeDocument/2006/relationships/slide" Target="slides/slide5697.xml"/><Relationship Id="rId307" Type="http://schemas.openxmlformats.org/officeDocument/2006/relationships/slide" Target="slides/slide306.xml"/><Relationship Id="rId514" Type="http://schemas.openxmlformats.org/officeDocument/2006/relationships/slide" Target="slides/slide513.xml"/><Relationship Id="rId721" Type="http://schemas.openxmlformats.org/officeDocument/2006/relationships/slide" Target="slides/slide720.xml"/><Relationship Id="rId1144" Type="http://schemas.openxmlformats.org/officeDocument/2006/relationships/slide" Target="slides/slide1143.xml"/><Relationship Id="rId1351" Type="http://schemas.openxmlformats.org/officeDocument/2006/relationships/slide" Target="slides/slide1350.xml"/><Relationship Id="rId1449" Type="http://schemas.openxmlformats.org/officeDocument/2006/relationships/slide" Target="slides/slide1448.xml"/><Relationship Id="rId1796" Type="http://schemas.openxmlformats.org/officeDocument/2006/relationships/slide" Target="slides/slide1795.xml"/><Relationship Id="rId2402" Type="http://schemas.openxmlformats.org/officeDocument/2006/relationships/slide" Target="slides/slide2401.xml"/><Relationship Id="rId2847" Type="http://schemas.openxmlformats.org/officeDocument/2006/relationships/slide" Target="slides/slide2846.xml"/><Relationship Id="rId4062" Type="http://schemas.openxmlformats.org/officeDocument/2006/relationships/slide" Target="slides/slide4061.xml"/><Relationship Id="rId5113" Type="http://schemas.openxmlformats.org/officeDocument/2006/relationships/slide" Target="slides/slide5112.xml"/><Relationship Id="rId5558" Type="http://schemas.openxmlformats.org/officeDocument/2006/relationships/slide" Target="slides/slide5557.xml"/><Relationship Id="rId5765" Type="http://schemas.openxmlformats.org/officeDocument/2006/relationships/slide" Target="slides/slide5764.xml"/><Relationship Id="rId88" Type="http://schemas.openxmlformats.org/officeDocument/2006/relationships/slide" Target="slides/slide87.xml"/><Relationship Id="rId819" Type="http://schemas.openxmlformats.org/officeDocument/2006/relationships/slide" Target="slides/slide818.xml"/><Relationship Id="rId1004" Type="http://schemas.openxmlformats.org/officeDocument/2006/relationships/slide" Target="slides/slide1003.xml"/><Relationship Id="rId1211" Type="http://schemas.openxmlformats.org/officeDocument/2006/relationships/slide" Target="slides/slide1210.xml"/><Relationship Id="rId1656" Type="http://schemas.openxmlformats.org/officeDocument/2006/relationships/slide" Target="slides/slide1655.xml"/><Relationship Id="rId1863" Type="http://schemas.openxmlformats.org/officeDocument/2006/relationships/slide" Target="slides/slide1862.xml"/><Relationship Id="rId2707" Type="http://schemas.openxmlformats.org/officeDocument/2006/relationships/slide" Target="slides/slide2706.xml"/><Relationship Id="rId2914" Type="http://schemas.openxmlformats.org/officeDocument/2006/relationships/slide" Target="slides/slide2913.xml"/><Relationship Id="rId4367" Type="http://schemas.openxmlformats.org/officeDocument/2006/relationships/slide" Target="slides/slide4366.xml"/><Relationship Id="rId4574" Type="http://schemas.openxmlformats.org/officeDocument/2006/relationships/slide" Target="slides/slide4573.xml"/><Relationship Id="rId4781" Type="http://schemas.openxmlformats.org/officeDocument/2006/relationships/slide" Target="slides/slide4780.xml"/><Relationship Id="rId5320" Type="http://schemas.openxmlformats.org/officeDocument/2006/relationships/slide" Target="slides/slide5319.xml"/><Relationship Id="rId5418" Type="http://schemas.openxmlformats.org/officeDocument/2006/relationships/slide" Target="slides/slide5417.xml"/><Relationship Id="rId5625" Type="http://schemas.openxmlformats.org/officeDocument/2006/relationships/slide" Target="slides/slide5624.xml"/><Relationship Id="rId5832" Type="http://schemas.openxmlformats.org/officeDocument/2006/relationships/slide" Target="slides/slide5831.xml"/><Relationship Id="rId1309" Type="http://schemas.openxmlformats.org/officeDocument/2006/relationships/slide" Target="slides/slide1308.xml"/><Relationship Id="rId1516" Type="http://schemas.openxmlformats.org/officeDocument/2006/relationships/slide" Target="slides/slide1515.xml"/><Relationship Id="rId1723" Type="http://schemas.openxmlformats.org/officeDocument/2006/relationships/slide" Target="slides/slide1722.xml"/><Relationship Id="rId1930" Type="http://schemas.openxmlformats.org/officeDocument/2006/relationships/slide" Target="slides/slide1929.xml"/><Relationship Id="rId3176" Type="http://schemas.openxmlformats.org/officeDocument/2006/relationships/slide" Target="slides/slide3175.xml"/><Relationship Id="rId3383" Type="http://schemas.openxmlformats.org/officeDocument/2006/relationships/slide" Target="slides/slide3382.xml"/><Relationship Id="rId3590" Type="http://schemas.openxmlformats.org/officeDocument/2006/relationships/slide" Target="slides/slide3589.xml"/><Relationship Id="rId4227" Type="http://schemas.openxmlformats.org/officeDocument/2006/relationships/slide" Target="slides/slide4226.xml"/><Relationship Id="rId4434" Type="http://schemas.openxmlformats.org/officeDocument/2006/relationships/slide" Target="slides/slide4433.xml"/><Relationship Id="rId4879" Type="http://schemas.openxmlformats.org/officeDocument/2006/relationships/slide" Target="slides/slide4878.xml"/><Relationship Id="rId15" Type="http://schemas.openxmlformats.org/officeDocument/2006/relationships/slide" Target="slides/slide14.xml"/><Relationship Id="rId2192" Type="http://schemas.openxmlformats.org/officeDocument/2006/relationships/slide" Target="slides/slide2191.xml"/><Relationship Id="rId3036" Type="http://schemas.openxmlformats.org/officeDocument/2006/relationships/slide" Target="slides/slide3035.xml"/><Relationship Id="rId3243" Type="http://schemas.openxmlformats.org/officeDocument/2006/relationships/slide" Target="slides/slide3242.xml"/><Relationship Id="rId3688" Type="http://schemas.openxmlformats.org/officeDocument/2006/relationships/slide" Target="slides/slide3687.xml"/><Relationship Id="rId3895" Type="http://schemas.openxmlformats.org/officeDocument/2006/relationships/slide" Target="slides/slide3894.xml"/><Relationship Id="rId4641" Type="http://schemas.openxmlformats.org/officeDocument/2006/relationships/slide" Target="slides/slide4640.xml"/><Relationship Id="rId4739" Type="http://schemas.openxmlformats.org/officeDocument/2006/relationships/slide" Target="slides/slide4738.xml"/><Relationship Id="rId4946" Type="http://schemas.openxmlformats.org/officeDocument/2006/relationships/slide" Target="slides/slide4945.xml"/><Relationship Id="rId164" Type="http://schemas.openxmlformats.org/officeDocument/2006/relationships/slide" Target="slides/slide163.xml"/><Relationship Id="rId371" Type="http://schemas.openxmlformats.org/officeDocument/2006/relationships/slide" Target="slides/slide370.xml"/><Relationship Id="rId2052" Type="http://schemas.openxmlformats.org/officeDocument/2006/relationships/slide" Target="slides/slide2051.xml"/><Relationship Id="rId2497" Type="http://schemas.openxmlformats.org/officeDocument/2006/relationships/slide" Target="slides/slide2496.xml"/><Relationship Id="rId3450" Type="http://schemas.openxmlformats.org/officeDocument/2006/relationships/slide" Target="slides/slide3449.xml"/><Relationship Id="rId3548" Type="http://schemas.openxmlformats.org/officeDocument/2006/relationships/slide" Target="slides/slide3547.xml"/><Relationship Id="rId3755" Type="http://schemas.openxmlformats.org/officeDocument/2006/relationships/slide" Target="slides/slide3754.xml"/><Relationship Id="rId4501" Type="http://schemas.openxmlformats.org/officeDocument/2006/relationships/slide" Target="slides/slide4500.xml"/><Relationship Id="rId4806" Type="http://schemas.openxmlformats.org/officeDocument/2006/relationships/slide" Target="slides/slide4805.xml"/><Relationship Id="rId469" Type="http://schemas.openxmlformats.org/officeDocument/2006/relationships/slide" Target="slides/slide468.xml"/><Relationship Id="rId676" Type="http://schemas.openxmlformats.org/officeDocument/2006/relationships/slide" Target="slides/slide675.xml"/><Relationship Id="rId883" Type="http://schemas.openxmlformats.org/officeDocument/2006/relationships/slide" Target="slides/slide882.xml"/><Relationship Id="rId1099" Type="http://schemas.openxmlformats.org/officeDocument/2006/relationships/slide" Target="slides/slide1098.xml"/><Relationship Id="rId2357" Type="http://schemas.openxmlformats.org/officeDocument/2006/relationships/slide" Target="slides/slide2356.xml"/><Relationship Id="rId2564" Type="http://schemas.openxmlformats.org/officeDocument/2006/relationships/slide" Target="slides/slide2563.xml"/><Relationship Id="rId3103" Type="http://schemas.openxmlformats.org/officeDocument/2006/relationships/slide" Target="slides/slide3102.xml"/><Relationship Id="rId3310" Type="http://schemas.openxmlformats.org/officeDocument/2006/relationships/slide" Target="slides/slide3309.xml"/><Relationship Id="rId3408" Type="http://schemas.openxmlformats.org/officeDocument/2006/relationships/slide" Target="slides/slide3407.xml"/><Relationship Id="rId3615" Type="http://schemas.openxmlformats.org/officeDocument/2006/relationships/slide" Target="slides/slide3614.xml"/><Relationship Id="rId3962" Type="http://schemas.openxmlformats.org/officeDocument/2006/relationships/slide" Target="slides/slide3961.xml"/><Relationship Id="rId5068" Type="http://schemas.openxmlformats.org/officeDocument/2006/relationships/slide" Target="slides/slide5067.xml"/><Relationship Id="rId231" Type="http://schemas.openxmlformats.org/officeDocument/2006/relationships/slide" Target="slides/slide230.xml"/><Relationship Id="rId329" Type="http://schemas.openxmlformats.org/officeDocument/2006/relationships/slide" Target="slides/slide328.xml"/><Relationship Id="rId536" Type="http://schemas.openxmlformats.org/officeDocument/2006/relationships/slide" Target="slides/slide535.xml"/><Relationship Id="rId1166" Type="http://schemas.openxmlformats.org/officeDocument/2006/relationships/slide" Target="slides/slide1165.xml"/><Relationship Id="rId1373" Type="http://schemas.openxmlformats.org/officeDocument/2006/relationships/slide" Target="slides/slide1372.xml"/><Relationship Id="rId2217" Type="http://schemas.openxmlformats.org/officeDocument/2006/relationships/slide" Target="slides/slide2216.xml"/><Relationship Id="rId2771" Type="http://schemas.openxmlformats.org/officeDocument/2006/relationships/slide" Target="slides/slide2770.xml"/><Relationship Id="rId2869" Type="http://schemas.openxmlformats.org/officeDocument/2006/relationships/slide" Target="slides/slide2868.xml"/><Relationship Id="rId3822" Type="http://schemas.openxmlformats.org/officeDocument/2006/relationships/slide" Target="slides/slide3821.xml"/><Relationship Id="rId5275" Type="http://schemas.openxmlformats.org/officeDocument/2006/relationships/slide" Target="slides/slide5274.xml"/><Relationship Id="rId5482" Type="http://schemas.openxmlformats.org/officeDocument/2006/relationships/slide" Target="slides/slide5481.xml"/><Relationship Id="rId743" Type="http://schemas.openxmlformats.org/officeDocument/2006/relationships/slide" Target="slides/slide742.xml"/><Relationship Id="rId950" Type="http://schemas.openxmlformats.org/officeDocument/2006/relationships/slide" Target="slides/slide949.xml"/><Relationship Id="rId1026" Type="http://schemas.openxmlformats.org/officeDocument/2006/relationships/slide" Target="slides/slide1025.xml"/><Relationship Id="rId1580" Type="http://schemas.openxmlformats.org/officeDocument/2006/relationships/slide" Target="slides/slide1579.xml"/><Relationship Id="rId1678" Type="http://schemas.openxmlformats.org/officeDocument/2006/relationships/slide" Target="slides/slide1677.xml"/><Relationship Id="rId1885" Type="http://schemas.openxmlformats.org/officeDocument/2006/relationships/slide" Target="slides/slide1884.xml"/><Relationship Id="rId2424" Type="http://schemas.openxmlformats.org/officeDocument/2006/relationships/slide" Target="slides/slide2423.xml"/><Relationship Id="rId2631" Type="http://schemas.openxmlformats.org/officeDocument/2006/relationships/slide" Target="slides/slide2630.xml"/><Relationship Id="rId2729" Type="http://schemas.openxmlformats.org/officeDocument/2006/relationships/slide" Target="slides/slide2728.xml"/><Relationship Id="rId2936" Type="http://schemas.openxmlformats.org/officeDocument/2006/relationships/slide" Target="slides/slide2935.xml"/><Relationship Id="rId4084" Type="http://schemas.openxmlformats.org/officeDocument/2006/relationships/slide" Target="slides/slide4083.xml"/><Relationship Id="rId4291" Type="http://schemas.openxmlformats.org/officeDocument/2006/relationships/slide" Target="slides/slide4290.xml"/><Relationship Id="rId4389" Type="http://schemas.openxmlformats.org/officeDocument/2006/relationships/slide" Target="slides/slide4388.xml"/><Relationship Id="rId5135" Type="http://schemas.openxmlformats.org/officeDocument/2006/relationships/slide" Target="slides/slide5134.xml"/><Relationship Id="rId5342" Type="http://schemas.openxmlformats.org/officeDocument/2006/relationships/slide" Target="slides/slide5341.xml"/><Relationship Id="rId5787" Type="http://schemas.openxmlformats.org/officeDocument/2006/relationships/slide" Target="slides/slide5786.xml"/><Relationship Id="rId603" Type="http://schemas.openxmlformats.org/officeDocument/2006/relationships/slide" Target="slides/slide602.xml"/><Relationship Id="rId810" Type="http://schemas.openxmlformats.org/officeDocument/2006/relationships/slide" Target="slides/slide809.xml"/><Relationship Id="rId908" Type="http://schemas.openxmlformats.org/officeDocument/2006/relationships/slide" Target="slides/slide907.xml"/><Relationship Id="rId1233" Type="http://schemas.openxmlformats.org/officeDocument/2006/relationships/slide" Target="slides/slide1232.xml"/><Relationship Id="rId1440" Type="http://schemas.openxmlformats.org/officeDocument/2006/relationships/slide" Target="slides/slide1439.xml"/><Relationship Id="rId1538" Type="http://schemas.openxmlformats.org/officeDocument/2006/relationships/slide" Target="slides/slide1537.xml"/><Relationship Id="rId4151" Type="http://schemas.openxmlformats.org/officeDocument/2006/relationships/slide" Target="slides/slide4150.xml"/><Relationship Id="rId4596" Type="http://schemas.openxmlformats.org/officeDocument/2006/relationships/slide" Target="slides/slide4595.xml"/><Relationship Id="rId5202" Type="http://schemas.openxmlformats.org/officeDocument/2006/relationships/slide" Target="slides/slide5201.xml"/><Relationship Id="rId5647" Type="http://schemas.openxmlformats.org/officeDocument/2006/relationships/slide" Target="slides/slide5646.xml"/><Relationship Id="rId5854" Type="http://schemas.openxmlformats.org/officeDocument/2006/relationships/slide" Target="slides/slide5853.xml"/><Relationship Id="rId1300" Type="http://schemas.openxmlformats.org/officeDocument/2006/relationships/slide" Target="slides/slide1299.xml"/><Relationship Id="rId1745" Type="http://schemas.openxmlformats.org/officeDocument/2006/relationships/slide" Target="slides/slide1744.xml"/><Relationship Id="rId1952" Type="http://schemas.openxmlformats.org/officeDocument/2006/relationships/slide" Target="slides/slide1951.xml"/><Relationship Id="rId3198" Type="http://schemas.openxmlformats.org/officeDocument/2006/relationships/slide" Target="slides/slide3197.xml"/><Relationship Id="rId4011" Type="http://schemas.openxmlformats.org/officeDocument/2006/relationships/slide" Target="slides/slide4010.xml"/><Relationship Id="rId4249" Type="http://schemas.openxmlformats.org/officeDocument/2006/relationships/slide" Target="slides/slide4248.xml"/><Relationship Id="rId4456" Type="http://schemas.openxmlformats.org/officeDocument/2006/relationships/slide" Target="slides/slide4455.xml"/><Relationship Id="rId4663" Type="http://schemas.openxmlformats.org/officeDocument/2006/relationships/slide" Target="slides/slide4662.xml"/><Relationship Id="rId4870" Type="http://schemas.openxmlformats.org/officeDocument/2006/relationships/slide" Target="slides/slide4869.xml"/><Relationship Id="rId5507" Type="http://schemas.openxmlformats.org/officeDocument/2006/relationships/slide" Target="slides/slide5506.xml"/><Relationship Id="rId5714" Type="http://schemas.openxmlformats.org/officeDocument/2006/relationships/slide" Target="slides/slide5713.xml"/><Relationship Id="rId37" Type="http://schemas.openxmlformats.org/officeDocument/2006/relationships/slide" Target="slides/slide36.xml"/><Relationship Id="rId1605" Type="http://schemas.openxmlformats.org/officeDocument/2006/relationships/slide" Target="slides/slide1604.xml"/><Relationship Id="rId1812" Type="http://schemas.openxmlformats.org/officeDocument/2006/relationships/slide" Target="slides/slide1811.xml"/><Relationship Id="rId3058" Type="http://schemas.openxmlformats.org/officeDocument/2006/relationships/slide" Target="slides/slide3057.xml"/><Relationship Id="rId3265" Type="http://schemas.openxmlformats.org/officeDocument/2006/relationships/slide" Target="slides/slide3264.xml"/><Relationship Id="rId3472" Type="http://schemas.openxmlformats.org/officeDocument/2006/relationships/slide" Target="slides/slide3471.xml"/><Relationship Id="rId4109" Type="http://schemas.openxmlformats.org/officeDocument/2006/relationships/slide" Target="slides/slide4108.xml"/><Relationship Id="rId4316" Type="http://schemas.openxmlformats.org/officeDocument/2006/relationships/slide" Target="slides/slide4315.xml"/><Relationship Id="rId4523" Type="http://schemas.openxmlformats.org/officeDocument/2006/relationships/slide" Target="slides/slide4522.xml"/><Relationship Id="rId4730" Type="http://schemas.openxmlformats.org/officeDocument/2006/relationships/slide" Target="slides/slide4729.xml"/><Relationship Id="rId4968" Type="http://schemas.openxmlformats.org/officeDocument/2006/relationships/slide" Target="slides/slide4967.xml"/><Relationship Id="rId186" Type="http://schemas.openxmlformats.org/officeDocument/2006/relationships/slide" Target="slides/slide185.xml"/><Relationship Id="rId393" Type="http://schemas.openxmlformats.org/officeDocument/2006/relationships/slide" Target="slides/slide392.xml"/><Relationship Id="rId2074" Type="http://schemas.openxmlformats.org/officeDocument/2006/relationships/slide" Target="slides/slide2073.xml"/><Relationship Id="rId2281" Type="http://schemas.openxmlformats.org/officeDocument/2006/relationships/slide" Target="slides/slide2280.xml"/><Relationship Id="rId3125" Type="http://schemas.openxmlformats.org/officeDocument/2006/relationships/slide" Target="slides/slide3124.xml"/><Relationship Id="rId3332" Type="http://schemas.openxmlformats.org/officeDocument/2006/relationships/slide" Target="slides/slide3331.xml"/><Relationship Id="rId3777" Type="http://schemas.openxmlformats.org/officeDocument/2006/relationships/slide" Target="slides/slide3776.xml"/><Relationship Id="rId3984" Type="http://schemas.openxmlformats.org/officeDocument/2006/relationships/slide" Target="slides/slide3983.xml"/><Relationship Id="rId4828" Type="http://schemas.openxmlformats.org/officeDocument/2006/relationships/slide" Target="slides/slide4827.xml"/><Relationship Id="rId253" Type="http://schemas.openxmlformats.org/officeDocument/2006/relationships/slide" Target="slides/slide252.xml"/><Relationship Id="rId460" Type="http://schemas.openxmlformats.org/officeDocument/2006/relationships/slide" Target="slides/slide459.xml"/><Relationship Id="rId698" Type="http://schemas.openxmlformats.org/officeDocument/2006/relationships/slide" Target="slides/slide697.xml"/><Relationship Id="rId1090" Type="http://schemas.openxmlformats.org/officeDocument/2006/relationships/slide" Target="slides/slide1089.xml"/><Relationship Id="rId2141" Type="http://schemas.openxmlformats.org/officeDocument/2006/relationships/slide" Target="slides/slide2140.xml"/><Relationship Id="rId2379" Type="http://schemas.openxmlformats.org/officeDocument/2006/relationships/slide" Target="slides/slide2378.xml"/><Relationship Id="rId2586" Type="http://schemas.openxmlformats.org/officeDocument/2006/relationships/slide" Target="slides/slide2585.xml"/><Relationship Id="rId2793" Type="http://schemas.openxmlformats.org/officeDocument/2006/relationships/slide" Target="slides/slide2792.xml"/><Relationship Id="rId3637" Type="http://schemas.openxmlformats.org/officeDocument/2006/relationships/slide" Target="slides/slide3636.xml"/><Relationship Id="rId3844" Type="http://schemas.openxmlformats.org/officeDocument/2006/relationships/slide" Target="slides/slide3843.xml"/><Relationship Id="rId5297" Type="http://schemas.openxmlformats.org/officeDocument/2006/relationships/slide" Target="slides/slide5296.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765" Type="http://schemas.openxmlformats.org/officeDocument/2006/relationships/slide" Target="slides/slide764.xml"/><Relationship Id="rId972" Type="http://schemas.openxmlformats.org/officeDocument/2006/relationships/slide" Target="slides/slide971.xml"/><Relationship Id="rId1188" Type="http://schemas.openxmlformats.org/officeDocument/2006/relationships/slide" Target="slides/slide1187.xml"/><Relationship Id="rId1395" Type="http://schemas.openxmlformats.org/officeDocument/2006/relationships/slide" Target="slides/slide1394.xml"/><Relationship Id="rId2001" Type="http://schemas.openxmlformats.org/officeDocument/2006/relationships/slide" Target="slides/slide2000.xml"/><Relationship Id="rId2239" Type="http://schemas.openxmlformats.org/officeDocument/2006/relationships/slide" Target="slides/slide2238.xml"/><Relationship Id="rId2446" Type="http://schemas.openxmlformats.org/officeDocument/2006/relationships/slide" Target="slides/slide2445.xml"/><Relationship Id="rId2653" Type="http://schemas.openxmlformats.org/officeDocument/2006/relationships/slide" Target="slides/slide2652.xml"/><Relationship Id="rId2860" Type="http://schemas.openxmlformats.org/officeDocument/2006/relationships/slide" Target="slides/slide2859.xml"/><Relationship Id="rId3704" Type="http://schemas.openxmlformats.org/officeDocument/2006/relationships/slide" Target="slides/slide3703.xml"/><Relationship Id="rId5157" Type="http://schemas.openxmlformats.org/officeDocument/2006/relationships/slide" Target="slides/slide5156.xml"/><Relationship Id="rId418" Type="http://schemas.openxmlformats.org/officeDocument/2006/relationships/slide" Target="slides/slide417.xml"/><Relationship Id="rId625" Type="http://schemas.openxmlformats.org/officeDocument/2006/relationships/slide" Target="slides/slide624.xml"/><Relationship Id="rId832" Type="http://schemas.openxmlformats.org/officeDocument/2006/relationships/slide" Target="slides/slide831.xml"/><Relationship Id="rId1048" Type="http://schemas.openxmlformats.org/officeDocument/2006/relationships/slide" Target="slides/slide1047.xml"/><Relationship Id="rId1255" Type="http://schemas.openxmlformats.org/officeDocument/2006/relationships/slide" Target="slides/slide1254.xml"/><Relationship Id="rId1462" Type="http://schemas.openxmlformats.org/officeDocument/2006/relationships/slide" Target="slides/slide1461.xml"/><Relationship Id="rId2306" Type="http://schemas.openxmlformats.org/officeDocument/2006/relationships/slide" Target="slides/slide2305.xml"/><Relationship Id="rId2513" Type="http://schemas.openxmlformats.org/officeDocument/2006/relationships/slide" Target="slides/slide2512.xml"/><Relationship Id="rId2958" Type="http://schemas.openxmlformats.org/officeDocument/2006/relationships/slide" Target="slides/slide2957.xml"/><Relationship Id="rId3911" Type="http://schemas.openxmlformats.org/officeDocument/2006/relationships/slide" Target="slides/slide3910.xml"/><Relationship Id="rId5017" Type="http://schemas.openxmlformats.org/officeDocument/2006/relationships/slide" Target="slides/slide5016.xml"/><Relationship Id="rId5364" Type="http://schemas.openxmlformats.org/officeDocument/2006/relationships/slide" Target="slides/slide5363.xml"/><Relationship Id="rId5571" Type="http://schemas.openxmlformats.org/officeDocument/2006/relationships/slide" Target="slides/slide5570.xml"/><Relationship Id="rId5669" Type="http://schemas.openxmlformats.org/officeDocument/2006/relationships/slide" Target="slides/slide5668.xml"/><Relationship Id="rId1115" Type="http://schemas.openxmlformats.org/officeDocument/2006/relationships/slide" Target="slides/slide1114.xml"/><Relationship Id="rId1322" Type="http://schemas.openxmlformats.org/officeDocument/2006/relationships/slide" Target="slides/slide1321.xml"/><Relationship Id="rId1767" Type="http://schemas.openxmlformats.org/officeDocument/2006/relationships/slide" Target="slides/slide1766.xml"/><Relationship Id="rId1974" Type="http://schemas.openxmlformats.org/officeDocument/2006/relationships/slide" Target="slides/slide1973.xml"/><Relationship Id="rId2720" Type="http://schemas.openxmlformats.org/officeDocument/2006/relationships/slide" Target="slides/slide2719.xml"/><Relationship Id="rId2818" Type="http://schemas.openxmlformats.org/officeDocument/2006/relationships/slide" Target="slides/slide2817.xml"/><Relationship Id="rId4173" Type="http://schemas.openxmlformats.org/officeDocument/2006/relationships/slide" Target="slides/slide4172.xml"/><Relationship Id="rId4380" Type="http://schemas.openxmlformats.org/officeDocument/2006/relationships/slide" Target="slides/slide4379.xml"/><Relationship Id="rId4478" Type="http://schemas.openxmlformats.org/officeDocument/2006/relationships/slide" Target="slides/slide4477.xml"/><Relationship Id="rId5224" Type="http://schemas.openxmlformats.org/officeDocument/2006/relationships/slide" Target="slides/slide5223.xml"/><Relationship Id="rId5431" Type="http://schemas.openxmlformats.org/officeDocument/2006/relationships/slide" Target="slides/slide5430.xml"/><Relationship Id="rId5529" Type="http://schemas.openxmlformats.org/officeDocument/2006/relationships/slide" Target="slides/slide5528.xml"/><Relationship Id="rId59" Type="http://schemas.openxmlformats.org/officeDocument/2006/relationships/slide" Target="slides/slide58.xml"/><Relationship Id="rId1627" Type="http://schemas.openxmlformats.org/officeDocument/2006/relationships/slide" Target="slides/slide1626.xml"/><Relationship Id="rId1834" Type="http://schemas.openxmlformats.org/officeDocument/2006/relationships/slide" Target="slides/slide1833.xml"/><Relationship Id="rId3287" Type="http://schemas.openxmlformats.org/officeDocument/2006/relationships/slide" Target="slides/slide3286.xml"/><Relationship Id="rId4033" Type="http://schemas.openxmlformats.org/officeDocument/2006/relationships/slide" Target="slides/slide4032.xml"/><Relationship Id="rId4240" Type="http://schemas.openxmlformats.org/officeDocument/2006/relationships/slide" Target="slides/slide4239.xml"/><Relationship Id="rId4338" Type="http://schemas.openxmlformats.org/officeDocument/2006/relationships/slide" Target="slides/slide4337.xml"/><Relationship Id="rId4685" Type="http://schemas.openxmlformats.org/officeDocument/2006/relationships/slide" Target="slides/slide4684.xml"/><Relationship Id="rId4892" Type="http://schemas.openxmlformats.org/officeDocument/2006/relationships/slide" Target="slides/slide4891.xml"/><Relationship Id="rId5736" Type="http://schemas.openxmlformats.org/officeDocument/2006/relationships/slide" Target="slides/slide5735.xml"/><Relationship Id="rId2096" Type="http://schemas.openxmlformats.org/officeDocument/2006/relationships/slide" Target="slides/slide2095.xml"/><Relationship Id="rId3494" Type="http://schemas.openxmlformats.org/officeDocument/2006/relationships/slide" Target="slides/slide3493.xml"/><Relationship Id="rId3799" Type="http://schemas.openxmlformats.org/officeDocument/2006/relationships/slide" Target="slides/slide3798.xml"/><Relationship Id="rId4100" Type="http://schemas.openxmlformats.org/officeDocument/2006/relationships/slide" Target="slides/slide4099.xml"/><Relationship Id="rId4545" Type="http://schemas.openxmlformats.org/officeDocument/2006/relationships/slide" Target="slides/slide4544.xml"/><Relationship Id="rId4752" Type="http://schemas.openxmlformats.org/officeDocument/2006/relationships/slide" Target="slides/slide4751.xml"/><Relationship Id="rId5803" Type="http://schemas.openxmlformats.org/officeDocument/2006/relationships/slide" Target="slides/slide5802.xml"/><Relationship Id="rId1901" Type="http://schemas.openxmlformats.org/officeDocument/2006/relationships/slide" Target="slides/slide1900.xml"/><Relationship Id="rId3147" Type="http://schemas.openxmlformats.org/officeDocument/2006/relationships/slide" Target="slides/slide3146.xml"/><Relationship Id="rId3354" Type="http://schemas.openxmlformats.org/officeDocument/2006/relationships/slide" Target="slides/slide3353.xml"/><Relationship Id="rId3561" Type="http://schemas.openxmlformats.org/officeDocument/2006/relationships/slide" Target="slides/slide3560.xml"/><Relationship Id="rId3659" Type="http://schemas.openxmlformats.org/officeDocument/2006/relationships/slide" Target="slides/slide3658.xml"/><Relationship Id="rId4405" Type="http://schemas.openxmlformats.org/officeDocument/2006/relationships/slide" Target="slides/slide4404.xml"/><Relationship Id="rId4612" Type="http://schemas.openxmlformats.org/officeDocument/2006/relationships/slide" Target="slides/slide4611.xml"/><Relationship Id="rId275" Type="http://schemas.openxmlformats.org/officeDocument/2006/relationships/slide" Target="slides/slide274.xml"/><Relationship Id="rId482" Type="http://schemas.openxmlformats.org/officeDocument/2006/relationships/slide" Target="slides/slide481.xml"/><Relationship Id="rId2163" Type="http://schemas.openxmlformats.org/officeDocument/2006/relationships/slide" Target="slides/slide2162.xml"/><Relationship Id="rId2370" Type="http://schemas.openxmlformats.org/officeDocument/2006/relationships/slide" Target="slides/slide2369.xml"/><Relationship Id="rId3007" Type="http://schemas.openxmlformats.org/officeDocument/2006/relationships/slide" Target="slides/slide3006.xml"/><Relationship Id="rId3214" Type="http://schemas.openxmlformats.org/officeDocument/2006/relationships/slide" Target="slides/slide3213.xml"/><Relationship Id="rId3421" Type="http://schemas.openxmlformats.org/officeDocument/2006/relationships/slide" Target="slides/slide3420.xml"/><Relationship Id="rId3866" Type="http://schemas.openxmlformats.org/officeDocument/2006/relationships/slide" Target="slides/slide3865.xml"/><Relationship Id="rId4917" Type="http://schemas.openxmlformats.org/officeDocument/2006/relationships/slide" Target="slides/slide4916.xml"/><Relationship Id="rId5081" Type="http://schemas.openxmlformats.org/officeDocument/2006/relationships/slide" Target="slides/slide5080.xml"/><Relationship Id="rId135" Type="http://schemas.openxmlformats.org/officeDocument/2006/relationships/slide" Target="slides/slide134.xml"/><Relationship Id="rId342" Type="http://schemas.openxmlformats.org/officeDocument/2006/relationships/slide" Target="slides/slide341.xml"/><Relationship Id="rId787" Type="http://schemas.openxmlformats.org/officeDocument/2006/relationships/slide" Target="slides/slide786.xml"/><Relationship Id="rId994" Type="http://schemas.openxmlformats.org/officeDocument/2006/relationships/slide" Target="slides/slide993.xml"/><Relationship Id="rId2023" Type="http://schemas.openxmlformats.org/officeDocument/2006/relationships/slide" Target="slides/slide2022.xml"/><Relationship Id="rId2230" Type="http://schemas.openxmlformats.org/officeDocument/2006/relationships/slide" Target="slides/slide2229.xml"/><Relationship Id="rId2468" Type="http://schemas.openxmlformats.org/officeDocument/2006/relationships/slide" Target="slides/slide2467.xml"/><Relationship Id="rId2675" Type="http://schemas.openxmlformats.org/officeDocument/2006/relationships/slide" Target="slides/slide2674.xml"/><Relationship Id="rId2882" Type="http://schemas.openxmlformats.org/officeDocument/2006/relationships/slide" Target="slides/slide2881.xml"/><Relationship Id="rId3519" Type="http://schemas.openxmlformats.org/officeDocument/2006/relationships/slide" Target="slides/slide3518.xml"/><Relationship Id="rId3726" Type="http://schemas.openxmlformats.org/officeDocument/2006/relationships/slide" Target="slides/slide3725.xml"/><Relationship Id="rId3933" Type="http://schemas.openxmlformats.org/officeDocument/2006/relationships/slide" Target="slides/slide3932.xml"/><Relationship Id="rId5179" Type="http://schemas.openxmlformats.org/officeDocument/2006/relationships/slide" Target="slides/slide5178.xml"/><Relationship Id="rId5386" Type="http://schemas.openxmlformats.org/officeDocument/2006/relationships/slide" Target="slides/slide5385.xml"/><Relationship Id="rId5593" Type="http://schemas.openxmlformats.org/officeDocument/2006/relationships/slide" Target="slides/slide5592.xml"/><Relationship Id="rId202" Type="http://schemas.openxmlformats.org/officeDocument/2006/relationships/slide" Target="slides/slide201.xml"/><Relationship Id="rId647" Type="http://schemas.openxmlformats.org/officeDocument/2006/relationships/slide" Target="slides/slide646.xml"/><Relationship Id="rId854" Type="http://schemas.openxmlformats.org/officeDocument/2006/relationships/slide" Target="slides/slide853.xml"/><Relationship Id="rId1277" Type="http://schemas.openxmlformats.org/officeDocument/2006/relationships/slide" Target="slides/slide1276.xml"/><Relationship Id="rId1484" Type="http://schemas.openxmlformats.org/officeDocument/2006/relationships/slide" Target="slides/slide1483.xml"/><Relationship Id="rId1691" Type="http://schemas.openxmlformats.org/officeDocument/2006/relationships/slide" Target="slides/slide1690.xml"/><Relationship Id="rId2328" Type="http://schemas.openxmlformats.org/officeDocument/2006/relationships/slide" Target="slides/slide2327.xml"/><Relationship Id="rId2535" Type="http://schemas.openxmlformats.org/officeDocument/2006/relationships/slide" Target="slides/slide2534.xml"/><Relationship Id="rId2742" Type="http://schemas.openxmlformats.org/officeDocument/2006/relationships/slide" Target="slides/slide2741.xml"/><Relationship Id="rId4195" Type="http://schemas.openxmlformats.org/officeDocument/2006/relationships/slide" Target="slides/slide4194.xml"/><Relationship Id="rId5039" Type="http://schemas.openxmlformats.org/officeDocument/2006/relationships/slide" Target="slides/slide5038.xml"/><Relationship Id="rId5246" Type="http://schemas.openxmlformats.org/officeDocument/2006/relationships/slide" Target="slides/slide5245.xml"/><Relationship Id="rId5453" Type="http://schemas.openxmlformats.org/officeDocument/2006/relationships/slide" Target="slides/slide5452.xml"/><Relationship Id="rId507" Type="http://schemas.openxmlformats.org/officeDocument/2006/relationships/slide" Target="slides/slide506.xml"/><Relationship Id="rId714" Type="http://schemas.openxmlformats.org/officeDocument/2006/relationships/slide" Target="slides/slide713.xml"/><Relationship Id="rId921" Type="http://schemas.openxmlformats.org/officeDocument/2006/relationships/slide" Target="slides/slide920.xml"/><Relationship Id="rId1137" Type="http://schemas.openxmlformats.org/officeDocument/2006/relationships/slide" Target="slides/slide1136.xml"/><Relationship Id="rId1344" Type="http://schemas.openxmlformats.org/officeDocument/2006/relationships/slide" Target="slides/slide1343.xml"/><Relationship Id="rId1551" Type="http://schemas.openxmlformats.org/officeDocument/2006/relationships/slide" Target="slides/slide1550.xml"/><Relationship Id="rId1789" Type="http://schemas.openxmlformats.org/officeDocument/2006/relationships/slide" Target="slides/slide1788.xml"/><Relationship Id="rId1996" Type="http://schemas.openxmlformats.org/officeDocument/2006/relationships/slide" Target="slides/slide1995.xml"/><Relationship Id="rId2602" Type="http://schemas.openxmlformats.org/officeDocument/2006/relationships/slide" Target="slides/slide2601.xml"/><Relationship Id="rId4055" Type="http://schemas.openxmlformats.org/officeDocument/2006/relationships/slide" Target="slides/slide4054.xml"/><Relationship Id="rId4262" Type="http://schemas.openxmlformats.org/officeDocument/2006/relationships/slide" Target="slides/slide4261.xml"/><Relationship Id="rId5106" Type="http://schemas.openxmlformats.org/officeDocument/2006/relationships/slide" Target="slides/slide5105.xml"/><Relationship Id="rId5660" Type="http://schemas.openxmlformats.org/officeDocument/2006/relationships/slide" Target="slides/slide5659.xml"/><Relationship Id="rId5758" Type="http://schemas.openxmlformats.org/officeDocument/2006/relationships/slide" Target="slides/slide5757.xml"/><Relationship Id="rId50" Type="http://schemas.openxmlformats.org/officeDocument/2006/relationships/slide" Target="slides/slide49.xml"/><Relationship Id="rId1204" Type="http://schemas.openxmlformats.org/officeDocument/2006/relationships/slide" Target="slides/slide1203.xml"/><Relationship Id="rId1411" Type="http://schemas.openxmlformats.org/officeDocument/2006/relationships/slide" Target="slides/slide1410.xml"/><Relationship Id="rId1649" Type="http://schemas.openxmlformats.org/officeDocument/2006/relationships/slide" Target="slides/slide1648.xml"/><Relationship Id="rId1856" Type="http://schemas.openxmlformats.org/officeDocument/2006/relationships/slide" Target="slides/slide1855.xml"/><Relationship Id="rId2907" Type="http://schemas.openxmlformats.org/officeDocument/2006/relationships/slide" Target="slides/slide2906.xml"/><Relationship Id="rId3071" Type="http://schemas.openxmlformats.org/officeDocument/2006/relationships/slide" Target="slides/slide3070.xml"/><Relationship Id="rId4567" Type="http://schemas.openxmlformats.org/officeDocument/2006/relationships/slide" Target="slides/slide4566.xml"/><Relationship Id="rId4774" Type="http://schemas.openxmlformats.org/officeDocument/2006/relationships/slide" Target="slides/slide4773.xml"/><Relationship Id="rId5313" Type="http://schemas.openxmlformats.org/officeDocument/2006/relationships/slide" Target="slides/slide5312.xml"/><Relationship Id="rId5520" Type="http://schemas.openxmlformats.org/officeDocument/2006/relationships/slide" Target="slides/slide5519.xml"/><Relationship Id="rId5618" Type="http://schemas.openxmlformats.org/officeDocument/2006/relationships/slide" Target="slides/slide5617.xml"/><Relationship Id="rId5825" Type="http://schemas.openxmlformats.org/officeDocument/2006/relationships/slide" Target="slides/slide5824.xml"/><Relationship Id="rId1509" Type="http://schemas.openxmlformats.org/officeDocument/2006/relationships/slide" Target="slides/slide1508.xml"/><Relationship Id="rId1716" Type="http://schemas.openxmlformats.org/officeDocument/2006/relationships/slide" Target="slides/slide1715.xml"/><Relationship Id="rId1923" Type="http://schemas.openxmlformats.org/officeDocument/2006/relationships/slide" Target="slides/slide1922.xml"/><Relationship Id="rId3169" Type="http://schemas.openxmlformats.org/officeDocument/2006/relationships/slide" Target="slides/slide3168.xml"/><Relationship Id="rId3376" Type="http://schemas.openxmlformats.org/officeDocument/2006/relationships/slide" Target="slides/slide3375.xml"/><Relationship Id="rId3583" Type="http://schemas.openxmlformats.org/officeDocument/2006/relationships/slide" Target="slides/slide3582.xml"/><Relationship Id="rId4122" Type="http://schemas.openxmlformats.org/officeDocument/2006/relationships/slide" Target="slides/slide4121.xml"/><Relationship Id="rId4427" Type="http://schemas.openxmlformats.org/officeDocument/2006/relationships/slide" Target="slides/slide4426.xml"/><Relationship Id="rId4981" Type="http://schemas.openxmlformats.org/officeDocument/2006/relationships/slide" Target="slides/slide4980.xml"/><Relationship Id="rId297" Type="http://schemas.openxmlformats.org/officeDocument/2006/relationships/slide" Target="slides/slide296.xml"/><Relationship Id="rId2185" Type="http://schemas.openxmlformats.org/officeDocument/2006/relationships/slide" Target="slides/slide2184.xml"/><Relationship Id="rId2392" Type="http://schemas.openxmlformats.org/officeDocument/2006/relationships/slide" Target="slides/slide2391.xml"/><Relationship Id="rId3029" Type="http://schemas.openxmlformats.org/officeDocument/2006/relationships/slide" Target="slides/slide3028.xml"/><Relationship Id="rId3236" Type="http://schemas.openxmlformats.org/officeDocument/2006/relationships/slide" Target="slides/slide3235.xml"/><Relationship Id="rId3790" Type="http://schemas.openxmlformats.org/officeDocument/2006/relationships/slide" Target="slides/slide3789.xml"/><Relationship Id="rId3888" Type="http://schemas.openxmlformats.org/officeDocument/2006/relationships/slide" Target="slides/slide3887.xml"/><Relationship Id="rId4634" Type="http://schemas.openxmlformats.org/officeDocument/2006/relationships/slide" Target="slides/slide4633.xml"/><Relationship Id="rId4841" Type="http://schemas.openxmlformats.org/officeDocument/2006/relationships/slide" Target="slides/slide4840.xml"/><Relationship Id="rId4939" Type="http://schemas.openxmlformats.org/officeDocument/2006/relationships/slide" Target="slides/slide4938.xml"/><Relationship Id="rId157" Type="http://schemas.openxmlformats.org/officeDocument/2006/relationships/slide" Target="slides/slide156.xml"/><Relationship Id="rId364" Type="http://schemas.openxmlformats.org/officeDocument/2006/relationships/slide" Target="slides/slide363.xml"/><Relationship Id="rId2045" Type="http://schemas.openxmlformats.org/officeDocument/2006/relationships/slide" Target="slides/slide2044.xml"/><Relationship Id="rId2697" Type="http://schemas.openxmlformats.org/officeDocument/2006/relationships/slide" Target="slides/slide2696.xml"/><Relationship Id="rId3443" Type="http://schemas.openxmlformats.org/officeDocument/2006/relationships/slide" Target="slides/slide3442.xml"/><Relationship Id="rId3650" Type="http://schemas.openxmlformats.org/officeDocument/2006/relationships/slide" Target="slides/slide3649.xml"/><Relationship Id="rId3748" Type="http://schemas.openxmlformats.org/officeDocument/2006/relationships/slide" Target="slides/slide3747.xml"/><Relationship Id="rId4701" Type="http://schemas.openxmlformats.org/officeDocument/2006/relationships/slide" Target="slides/slide4700.xml"/><Relationship Id="rId571" Type="http://schemas.openxmlformats.org/officeDocument/2006/relationships/slide" Target="slides/slide570.xml"/><Relationship Id="rId669" Type="http://schemas.openxmlformats.org/officeDocument/2006/relationships/slide" Target="slides/slide668.xml"/><Relationship Id="rId876" Type="http://schemas.openxmlformats.org/officeDocument/2006/relationships/slide" Target="slides/slide875.xml"/><Relationship Id="rId1299" Type="http://schemas.openxmlformats.org/officeDocument/2006/relationships/slide" Target="slides/slide1298.xml"/><Relationship Id="rId2252" Type="http://schemas.openxmlformats.org/officeDocument/2006/relationships/slide" Target="slides/slide2251.xml"/><Relationship Id="rId2557" Type="http://schemas.openxmlformats.org/officeDocument/2006/relationships/slide" Target="slides/slide2556.xml"/><Relationship Id="rId3303" Type="http://schemas.openxmlformats.org/officeDocument/2006/relationships/slide" Target="slides/slide3302.xml"/><Relationship Id="rId3510" Type="http://schemas.openxmlformats.org/officeDocument/2006/relationships/slide" Target="slides/slide3509.xml"/><Relationship Id="rId3608" Type="http://schemas.openxmlformats.org/officeDocument/2006/relationships/slide" Target="slides/slide3607.xml"/><Relationship Id="rId3955" Type="http://schemas.openxmlformats.org/officeDocument/2006/relationships/slide" Target="slides/slide3954.xml"/><Relationship Id="rId5170" Type="http://schemas.openxmlformats.org/officeDocument/2006/relationships/slide" Target="slides/slide5169.xml"/><Relationship Id="rId224" Type="http://schemas.openxmlformats.org/officeDocument/2006/relationships/slide" Target="slides/slide223.xml"/><Relationship Id="rId431" Type="http://schemas.openxmlformats.org/officeDocument/2006/relationships/slide" Target="slides/slide430.xml"/><Relationship Id="rId529" Type="http://schemas.openxmlformats.org/officeDocument/2006/relationships/slide" Target="slides/slide528.xml"/><Relationship Id="rId736" Type="http://schemas.openxmlformats.org/officeDocument/2006/relationships/slide" Target="slides/slide735.xml"/><Relationship Id="rId1061" Type="http://schemas.openxmlformats.org/officeDocument/2006/relationships/slide" Target="slides/slide1060.xml"/><Relationship Id="rId1159" Type="http://schemas.openxmlformats.org/officeDocument/2006/relationships/slide" Target="slides/slide1158.xml"/><Relationship Id="rId1366" Type="http://schemas.openxmlformats.org/officeDocument/2006/relationships/slide" Target="slides/slide1365.xml"/><Relationship Id="rId2112" Type="http://schemas.openxmlformats.org/officeDocument/2006/relationships/slide" Target="slides/slide2111.xml"/><Relationship Id="rId2417" Type="http://schemas.openxmlformats.org/officeDocument/2006/relationships/slide" Target="slides/slide2416.xml"/><Relationship Id="rId2764" Type="http://schemas.openxmlformats.org/officeDocument/2006/relationships/slide" Target="slides/slide2763.xml"/><Relationship Id="rId2971" Type="http://schemas.openxmlformats.org/officeDocument/2006/relationships/slide" Target="slides/slide2970.xml"/><Relationship Id="rId3815" Type="http://schemas.openxmlformats.org/officeDocument/2006/relationships/slide" Target="slides/slide3814.xml"/><Relationship Id="rId5030" Type="http://schemas.openxmlformats.org/officeDocument/2006/relationships/slide" Target="slides/slide5029.xml"/><Relationship Id="rId5268" Type="http://schemas.openxmlformats.org/officeDocument/2006/relationships/slide" Target="slides/slide5267.xml"/><Relationship Id="rId5475" Type="http://schemas.openxmlformats.org/officeDocument/2006/relationships/slide" Target="slides/slide5474.xml"/><Relationship Id="rId5682" Type="http://schemas.openxmlformats.org/officeDocument/2006/relationships/slide" Target="slides/slide5681.xml"/><Relationship Id="rId943" Type="http://schemas.openxmlformats.org/officeDocument/2006/relationships/slide" Target="slides/slide942.xml"/><Relationship Id="rId1019" Type="http://schemas.openxmlformats.org/officeDocument/2006/relationships/slide" Target="slides/slide1018.xml"/><Relationship Id="rId1573" Type="http://schemas.openxmlformats.org/officeDocument/2006/relationships/slide" Target="slides/slide1572.xml"/><Relationship Id="rId1780" Type="http://schemas.openxmlformats.org/officeDocument/2006/relationships/slide" Target="slides/slide1779.xml"/><Relationship Id="rId1878" Type="http://schemas.openxmlformats.org/officeDocument/2006/relationships/slide" Target="slides/slide1877.xml"/><Relationship Id="rId2624" Type="http://schemas.openxmlformats.org/officeDocument/2006/relationships/slide" Target="slides/slide2623.xml"/><Relationship Id="rId2831" Type="http://schemas.openxmlformats.org/officeDocument/2006/relationships/slide" Target="slides/slide2830.xml"/><Relationship Id="rId2929" Type="http://schemas.openxmlformats.org/officeDocument/2006/relationships/slide" Target="slides/slide2928.xml"/><Relationship Id="rId4077" Type="http://schemas.openxmlformats.org/officeDocument/2006/relationships/slide" Target="slides/slide4076.xml"/><Relationship Id="rId4284" Type="http://schemas.openxmlformats.org/officeDocument/2006/relationships/slide" Target="slides/slide4283.xml"/><Relationship Id="rId4491" Type="http://schemas.openxmlformats.org/officeDocument/2006/relationships/slide" Target="slides/slide4490.xml"/><Relationship Id="rId5128" Type="http://schemas.openxmlformats.org/officeDocument/2006/relationships/slide" Target="slides/slide5127.xml"/><Relationship Id="rId5335" Type="http://schemas.openxmlformats.org/officeDocument/2006/relationships/slide" Target="slides/slide5334.xml"/><Relationship Id="rId5542" Type="http://schemas.openxmlformats.org/officeDocument/2006/relationships/slide" Target="slides/slide5541.xml"/><Relationship Id="rId72" Type="http://schemas.openxmlformats.org/officeDocument/2006/relationships/slide" Target="slides/slide71.xml"/><Relationship Id="rId803" Type="http://schemas.openxmlformats.org/officeDocument/2006/relationships/slide" Target="slides/slide802.xml"/><Relationship Id="rId1226" Type="http://schemas.openxmlformats.org/officeDocument/2006/relationships/slide" Target="slides/slide1225.xml"/><Relationship Id="rId1433" Type="http://schemas.openxmlformats.org/officeDocument/2006/relationships/slide" Target="slides/slide1432.xml"/><Relationship Id="rId1640" Type="http://schemas.openxmlformats.org/officeDocument/2006/relationships/slide" Target="slides/slide1639.xml"/><Relationship Id="rId1738" Type="http://schemas.openxmlformats.org/officeDocument/2006/relationships/slide" Target="slides/slide1737.xml"/><Relationship Id="rId3093" Type="http://schemas.openxmlformats.org/officeDocument/2006/relationships/slide" Target="slides/slide3092.xml"/><Relationship Id="rId4144" Type="http://schemas.openxmlformats.org/officeDocument/2006/relationships/slide" Target="slides/slide4143.xml"/><Relationship Id="rId4351" Type="http://schemas.openxmlformats.org/officeDocument/2006/relationships/slide" Target="slides/slide4350.xml"/><Relationship Id="rId4589" Type="http://schemas.openxmlformats.org/officeDocument/2006/relationships/slide" Target="slides/slide4588.xml"/><Relationship Id="rId4796" Type="http://schemas.openxmlformats.org/officeDocument/2006/relationships/slide" Target="slides/slide4795.xml"/><Relationship Id="rId5402" Type="http://schemas.openxmlformats.org/officeDocument/2006/relationships/slide" Target="slides/slide5401.xml"/><Relationship Id="rId5847" Type="http://schemas.openxmlformats.org/officeDocument/2006/relationships/slide" Target="slides/slide5846.xml"/><Relationship Id="rId1500" Type="http://schemas.openxmlformats.org/officeDocument/2006/relationships/slide" Target="slides/slide1499.xml"/><Relationship Id="rId1945" Type="http://schemas.openxmlformats.org/officeDocument/2006/relationships/slide" Target="slides/slide1944.xml"/><Relationship Id="rId3160" Type="http://schemas.openxmlformats.org/officeDocument/2006/relationships/slide" Target="slides/slide3159.xml"/><Relationship Id="rId3398" Type="http://schemas.openxmlformats.org/officeDocument/2006/relationships/slide" Target="slides/slide3397.xml"/><Relationship Id="rId4004" Type="http://schemas.openxmlformats.org/officeDocument/2006/relationships/slide" Target="slides/slide4003.xml"/><Relationship Id="rId4211" Type="http://schemas.openxmlformats.org/officeDocument/2006/relationships/slide" Target="slides/slide4210.xml"/><Relationship Id="rId4449" Type="http://schemas.openxmlformats.org/officeDocument/2006/relationships/slide" Target="slides/slide4448.xml"/><Relationship Id="rId4656" Type="http://schemas.openxmlformats.org/officeDocument/2006/relationships/slide" Target="slides/slide4655.xml"/><Relationship Id="rId4863" Type="http://schemas.openxmlformats.org/officeDocument/2006/relationships/slide" Target="slides/slide4862.xml"/><Relationship Id="rId5707" Type="http://schemas.openxmlformats.org/officeDocument/2006/relationships/slide" Target="slides/slide5706.xml"/><Relationship Id="rId1805" Type="http://schemas.openxmlformats.org/officeDocument/2006/relationships/slide" Target="slides/slide1804.xml"/><Relationship Id="rId3020" Type="http://schemas.openxmlformats.org/officeDocument/2006/relationships/slide" Target="slides/slide3019.xml"/><Relationship Id="rId3258" Type="http://schemas.openxmlformats.org/officeDocument/2006/relationships/slide" Target="slides/slide3257.xml"/><Relationship Id="rId3465" Type="http://schemas.openxmlformats.org/officeDocument/2006/relationships/slide" Target="slides/slide3464.xml"/><Relationship Id="rId3672" Type="http://schemas.openxmlformats.org/officeDocument/2006/relationships/slide" Target="slides/slide3671.xml"/><Relationship Id="rId4309" Type="http://schemas.openxmlformats.org/officeDocument/2006/relationships/slide" Target="slides/slide4308.xml"/><Relationship Id="rId4516" Type="http://schemas.openxmlformats.org/officeDocument/2006/relationships/slide" Target="slides/slide4515.xml"/><Relationship Id="rId4723" Type="http://schemas.openxmlformats.org/officeDocument/2006/relationships/slide" Target="slides/slide4722.xml"/><Relationship Id="rId179" Type="http://schemas.openxmlformats.org/officeDocument/2006/relationships/slide" Target="slides/slide178.xml"/><Relationship Id="rId386" Type="http://schemas.openxmlformats.org/officeDocument/2006/relationships/slide" Target="slides/slide385.xml"/><Relationship Id="rId593" Type="http://schemas.openxmlformats.org/officeDocument/2006/relationships/slide" Target="slides/slide592.xml"/><Relationship Id="rId2067" Type="http://schemas.openxmlformats.org/officeDocument/2006/relationships/slide" Target="slides/slide2066.xml"/><Relationship Id="rId2274" Type="http://schemas.openxmlformats.org/officeDocument/2006/relationships/slide" Target="slides/slide2273.xml"/><Relationship Id="rId2481" Type="http://schemas.openxmlformats.org/officeDocument/2006/relationships/slide" Target="slides/slide2480.xml"/><Relationship Id="rId3118" Type="http://schemas.openxmlformats.org/officeDocument/2006/relationships/slide" Target="slides/slide3117.xml"/><Relationship Id="rId3325" Type="http://schemas.openxmlformats.org/officeDocument/2006/relationships/slide" Target="slides/slide3324.xml"/><Relationship Id="rId3532" Type="http://schemas.openxmlformats.org/officeDocument/2006/relationships/slide" Target="slides/slide3531.xml"/><Relationship Id="rId3977" Type="http://schemas.openxmlformats.org/officeDocument/2006/relationships/slide" Target="slides/slide3976.xml"/><Relationship Id="rId4930" Type="http://schemas.openxmlformats.org/officeDocument/2006/relationships/slide" Target="slides/slide4929.xml"/><Relationship Id="rId246" Type="http://schemas.openxmlformats.org/officeDocument/2006/relationships/slide" Target="slides/slide245.xml"/><Relationship Id="rId453" Type="http://schemas.openxmlformats.org/officeDocument/2006/relationships/slide" Target="slides/slide452.xml"/><Relationship Id="rId660" Type="http://schemas.openxmlformats.org/officeDocument/2006/relationships/slide" Target="slides/slide659.xml"/><Relationship Id="rId898" Type="http://schemas.openxmlformats.org/officeDocument/2006/relationships/slide" Target="slides/slide897.xml"/><Relationship Id="rId1083" Type="http://schemas.openxmlformats.org/officeDocument/2006/relationships/slide" Target="slides/slide1082.xml"/><Relationship Id="rId1290" Type="http://schemas.openxmlformats.org/officeDocument/2006/relationships/slide" Target="slides/slide1289.xml"/><Relationship Id="rId2134" Type="http://schemas.openxmlformats.org/officeDocument/2006/relationships/slide" Target="slides/slide2133.xml"/><Relationship Id="rId2341" Type="http://schemas.openxmlformats.org/officeDocument/2006/relationships/slide" Target="slides/slide2340.xml"/><Relationship Id="rId2579" Type="http://schemas.openxmlformats.org/officeDocument/2006/relationships/slide" Target="slides/slide2578.xml"/><Relationship Id="rId2786" Type="http://schemas.openxmlformats.org/officeDocument/2006/relationships/slide" Target="slides/slide2785.xml"/><Relationship Id="rId2993" Type="http://schemas.openxmlformats.org/officeDocument/2006/relationships/slide" Target="slides/slide2992.xml"/><Relationship Id="rId3837" Type="http://schemas.openxmlformats.org/officeDocument/2006/relationships/slide" Target="slides/slide3836.xml"/><Relationship Id="rId5192" Type="http://schemas.openxmlformats.org/officeDocument/2006/relationships/slide" Target="slides/slide5191.xml"/><Relationship Id="rId5497" Type="http://schemas.openxmlformats.org/officeDocument/2006/relationships/slide" Target="slides/slide5496.xml"/><Relationship Id="rId106" Type="http://schemas.openxmlformats.org/officeDocument/2006/relationships/slide" Target="slides/slide105.xml"/><Relationship Id="rId313" Type="http://schemas.openxmlformats.org/officeDocument/2006/relationships/slide" Target="slides/slide312.xml"/><Relationship Id="rId758" Type="http://schemas.openxmlformats.org/officeDocument/2006/relationships/slide" Target="slides/slide757.xml"/><Relationship Id="rId965" Type="http://schemas.openxmlformats.org/officeDocument/2006/relationships/slide" Target="slides/slide964.xml"/><Relationship Id="rId1150" Type="http://schemas.openxmlformats.org/officeDocument/2006/relationships/slide" Target="slides/slide1149.xml"/><Relationship Id="rId1388" Type="http://schemas.openxmlformats.org/officeDocument/2006/relationships/slide" Target="slides/slide1387.xml"/><Relationship Id="rId1595" Type="http://schemas.openxmlformats.org/officeDocument/2006/relationships/slide" Target="slides/slide1594.xml"/><Relationship Id="rId2439" Type="http://schemas.openxmlformats.org/officeDocument/2006/relationships/slide" Target="slides/slide2438.xml"/><Relationship Id="rId2646" Type="http://schemas.openxmlformats.org/officeDocument/2006/relationships/slide" Target="slides/slide2645.xml"/><Relationship Id="rId2853" Type="http://schemas.openxmlformats.org/officeDocument/2006/relationships/slide" Target="slides/slide2852.xml"/><Relationship Id="rId3904" Type="http://schemas.openxmlformats.org/officeDocument/2006/relationships/slide" Target="slides/slide3903.xml"/><Relationship Id="rId4099" Type="http://schemas.openxmlformats.org/officeDocument/2006/relationships/slide" Target="slides/slide4098.xml"/><Relationship Id="rId5052" Type="http://schemas.openxmlformats.org/officeDocument/2006/relationships/slide" Target="slides/slide5051.xml"/><Relationship Id="rId5357" Type="http://schemas.openxmlformats.org/officeDocument/2006/relationships/slide" Target="slides/slide5356.xml"/><Relationship Id="rId94" Type="http://schemas.openxmlformats.org/officeDocument/2006/relationships/slide" Target="slides/slide93.xml"/><Relationship Id="rId520" Type="http://schemas.openxmlformats.org/officeDocument/2006/relationships/slide" Target="slides/slide519.xml"/><Relationship Id="rId618" Type="http://schemas.openxmlformats.org/officeDocument/2006/relationships/slide" Target="slides/slide617.xml"/><Relationship Id="rId825" Type="http://schemas.openxmlformats.org/officeDocument/2006/relationships/slide" Target="slides/slide824.xml"/><Relationship Id="rId1248" Type="http://schemas.openxmlformats.org/officeDocument/2006/relationships/slide" Target="slides/slide1247.xml"/><Relationship Id="rId1455" Type="http://schemas.openxmlformats.org/officeDocument/2006/relationships/slide" Target="slides/slide1454.xml"/><Relationship Id="rId1662" Type="http://schemas.openxmlformats.org/officeDocument/2006/relationships/slide" Target="slides/slide1661.xml"/><Relationship Id="rId2201" Type="http://schemas.openxmlformats.org/officeDocument/2006/relationships/slide" Target="slides/slide2200.xml"/><Relationship Id="rId2506" Type="http://schemas.openxmlformats.org/officeDocument/2006/relationships/slide" Target="slides/slide2505.xml"/><Relationship Id="rId5564" Type="http://schemas.openxmlformats.org/officeDocument/2006/relationships/slide" Target="slides/slide5563.xml"/><Relationship Id="rId5771" Type="http://schemas.openxmlformats.org/officeDocument/2006/relationships/slide" Target="slides/slide5770.xml"/><Relationship Id="rId5869" Type="http://schemas.openxmlformats.org/officeDocument/2006/relationships/slide" Target="slides/slide5868.xml"/><Relationship Id="rId1010" Type="http://schemas.openxmlformats.org/officeDocument/2006/relationships/slide" Target="slides/slide1009.xml"/><Relationship Id="rId1108" Type="http://schemas.openxmlformats.org/officeDocument/2006/relationships/slide" Target="slides/slide1107.xml"/><Relationship Id="rId1315" Type="http://schemas.openxmlformats.org/officeDocument/2006/relationships/slide" Target="slides/slide1314.xml"/><Relationship Id="rId1967" Type="http://schemas.openxmlformats.org/officeDocument/2006/relationships/slide" Target="slides/slide1966.xml"/><Relationship Id="rId2713" Type="http://schemas.openxmlformats.org/officeDocument/2006/relationships/slide" Target="slides/slide2712.xml"/><Relationship Id="rId2920" Type="http://schemas.openxmlformats.org/officeDocument/2006/relationships/slide" Target="slides/slide2919.xml"/><Relationship Id="rId4166" Type="http://schemas.openxmlformats.org/officeDocument/2006/relationships/slide" Target="slides/slide4165.xml"/><Relationship Id="rId4373" Type="http://schemas.openxmlformats.org/officeDocument/2006/relationships/slide" Target="slides/slide4372.xml"/><Relationship Id="rId4580" Type="http://schemas.openxmlformats.org/officeDocument/2006/relationships/slide" Target="slides/slide4579.xml"/><Relationship Id="rId4678" Type="http://schemas.openxmlformats.org/officeDocument/2006/relationships/slide" Target="slides/slide4677.xml"/><Relationship Id="rId5217" Type="http://schemas.openxmlformats.org/officeDocument/2006/relationships/slide" Target="slides/slide5216.xml"/><Relationship Id="rId5424" Type="http://schemas.openxmlformats.org/officeDocument/2006/relationships/slide" Target="slides/slide5423.xml"/><Relationship Id="rId5631" Type="http://schemas.openxmlformats.org/officeDocument/2006/relationships/slide" Target="slides/slide5630.xml"/><Relationship Id="rId1522" Type="http://schemas.openxmlformats.org/officeDocument/2006/relationships/slide" Target="slides/slide1521.xml"/><Relationship Id="rId4885" Type="http://schemas.openxmlformats.org/officeDocument/2006/relationships/slide" Target="slides/slide4884.xml"/><Relationship Id="rId5729" Type="http://schemas.openxmlformats.org/officeDocument/2006/relationships/slide" Target="slides/slide5728.xml"/><Relationship Id="rId21" Type="http://schemas.openxmlformats.org/officeDocument/2006/relationships/slide" Target="slides/slide20.xml"/><Relationship Id="rId2089" Type="http://schemas.openxmlformats.org/officeDocument/2006/relationships/slide" Target="slides/slide2088.xml"/><Relationship Id="rId3487" Type="http://schemas.openxmlformats.org/officeDocument/2006/relationships/slide" Target="slides/slide3486.xml"/><Relationship Id="rId3694" Type="http://schemas.openxmlformats.org/officeDocument/2006/relationships/slide" Target="slides/slide3693.xml"/><Relationship Id="rId4538" Type="http://schemas.openxmlformats.org/officeDocument/2006/relationships/slide" Target="slides/slide4537.xml"/><Relationship Id="rId4745" Type="http://schemas.openxmlformats.org/officeDocument/2006/relationships/slide" Target="slides/slide4744.xml"/><Relationship Id="rId4952" Type="http://schemas.openxmlformats.org/officeDocument/2006/relationships/slide" Target="slides/slide4951.xml"/><Relationship Id="rId2296" Type="http://schemas.openxmlformats.org/officeDocument/2006/relationships/slide" Target="slides/slide2295.xml"/><Relationship Id="rId3347" Type="http://schemas.openxmlformats.org/officeDocument/2006/relationships/slide" Target="slides/slide3346.xml"/><Relationship Id="rId3554" Type="http://schemas.openxmlformats.org/officeDocument/2006/relationships/slide" Target="slides/slide3553.xml"/><Relationship Id="rId3761" Type="http://schemas.openxmlformats.org/officeDocument/2006/relationships/slide" Target="slides/slide3760.xml"/><Relationship Id="rId4605" Type="http://schemas.openxmlformats.org/officeDocument/2006/relationships/slide" Target="slides/slide4604.xml"/><Relationship Id="rId4812" Type="http://schemas.openxmlformats.org/officeDocument/2006/relationships/slide" Target="slides/slide4811.xml"/><Relationship Id="rId268" Type="http://schemas.openxmlformats.org/officeDocument/2006/relationships/slide" Target="slides/slide267.xml"/><Relationship Id="rId475" Type="http://schemas.openxmlformats.org/officeDocument/2006/relationships/slide" Target="slides/slide474.xml"/><Relationship Id="rId682" Type="http://schemas.openxmlformats.org/officeDocument/2006/relationships/slide" Target="slides/slide681.xml"/><Relationship Id="rId2156" Type="http://schemas.openxmlformats.org/officeDocument/2006/relationships/slide" Target="slides/slide2155.xml"/><Relationship Id="rId2363" Type="http://schemas.openxmlformats.org/officeDocument/2006/relationships/slide" Target="slides/slide2362.xml"/><Relationship Id="rId2570" Type="http://schemas.openxmlformats.org/officeDocument/2006/relationships/slide" Target="slides/slide2569.xml"/><Relationship Id="rId3207" Type="http://schemas.openxmlformats.org/officeDocument/2006/relationships/slide" Target="slides/slide3206.xml"/><Relationship Id="rId3414" Type="http://schemas.openxmlformats.org/officeDocument/2006/relationships/slide" Target="slides/slide3413.xml"/><Relationship Id="rId3621" Type="http://schemas.openxmlformats.org/officeDocument/2006/relationships/slide" Target="slides/slide3620.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1172" Type="http://schemas.openxmlformats.org/officeDocument/2006/relationships/slide" Target="slides/slide1171.xml"/><Relationship Id="rId2016" Type="http://schemas.openxmlformats.org/officeDocument/2006/relationships/slide" Target="slides/slide2015.xml"/><Relationship Id="rId2223" Type="http://schemas.openxmlformats.org/officeDocument/2006/relationships/slide" Target="slides/slide2222.xml"/><Relationship Id="rId2430" Type="http://schemas.openxmlformats.org/officeDocument/2006/relationships/slide" Target="slides/slide2429.xml"/><Relationship Id="rId5379" Type="http://schemas.openxmlformats.org/officeDocument/2006/relationships/slide" Target="slides/slide5378.xml"/><Relationship Id="rId5586" Type="http://schemas.openxmlformats.org/officeDocument/2006/relationships/slide" Target="slides/slide5585.xml"/><Relationship Id="rId5793" Type="http://schemas.openxmlformats.org/officeDocument/2006/relationships/slide" Target="slides/slide5792.xml"/><Relationship Id="rId402" Type="http://schemas.openxmlformats.org/officeDocument/2006/relationships/slide" Target="slides/slide401.xml"/><Relationship Id="rId1032" Type="http://schemas.openxmlformats.org/officeDocument/2006/relationships/slide" Target="slides/slide1031.xml"/><Relationship Id="rId4188" Type="http://schemas.openxmlformats.org/officeDocument/2006/relationships/slide" Target="slides/slide4187.xml"/><Relationship Id="rId4395" Type="http://schemas.openxmlformats.org/officeDocument/2006/relationships/slide" Target="slides/slide4394.xml"/><Relationship Id="rId5239" Type="http://schemas.openxmlformats.org/officeDocument/2006/relationships/slide" Target="slides/slide5238.xml"/><Relationship Id="rId5446" Type="http://schemas.openxmlformats.org/officeDocument/2006/relationships/slide" Target="slides/slide5445.xml"/><Relationship Id="rId1989" Type="http://schemas.openxmlformats.org/officeDocument/2006/relationships/slide" Target="slides/slide1988.xml"/><Relationship Id="rId4048" Type="http://schemas.openxmlformats.org/officeDocument/2006/relationships/slide" Target="slides/slide4047.xml"/><Relationship Id="rId4255" Type="http://schemas.openxmlformats.org/officeDocument/2006/relationships/slide" Target="slides/slide4254.xml"/><Relationship Id="rId5306" Type="http://schemas.openxmlformats.org/officeDocument/2006/relationships/slide" Target="slides/slide5305.xml"/><Relationship Id="rId5653" Type="http://schemas.openxmlformats.org/officeDocument/2006/relationships/slide" Target="slides/slide5652.xml"/><Relationship Id="rId5860" Type="http://schemas.openxmlformats.org/officeDocument/2006/relationships/slide" Target="slides/slide5859.xml"/><Relationship Id="rId1849" Type="http://schemas.openxmlformats.org/officeDocument/2006/relationships/slide" Target="slides/slide1848.xml"/><Relationship Id="rId3064" Type="http://schemas.openxmlformats.org/officeDocument/2006/relationships/slide" Target="slides/slide3063.xml"/><Relationship Id="rId4462" Type="http://schemas.openxmlformats.org/officeDocument/2006/relationships/slide" Target="slides/slide4461.xml"/><Relationship Id="rId5513" Type="http://schemas.openxmlformats.org/officeDocument/2006/relationships/slide" Target="slides/slide5512.xml"/><Relationship Id="rId5720" Type="http://schemas.openxmlformats.org/officeDocument/2006/relationships/slide" Target="slides/slide5719.xml"/><Relationship Id="rId192" Type="http://schemas.openxmlformats.org/officeDocument/2006/relationships/slide" Target="slides/slide191.xml"/><Relationship Id="rId1709" Type="http://schemas.openxmlformats.org/officeDocument/2006/relationships/slide" Target="slides/slide1708.xml"/><Relationship Id="rId1916" Type="http://schemas.openxmlformats.org/officeDocument/2006/relationships/slide" Target="slides/slide1915.xml"/><Relationship Id="rId3271" Type="http://schemas.openxmlformats.org/officeDocument/2006/relationships/slide" Target="slides/slide3270.xml"/><Relationship Id="rId4115" Type="http://schemas.openxmlformats.org/officeDocument/2006/relationships/slide" Target="slides/slide4114.xml"/><Relationship Id="rId4322" Type="http://schemas.openxmlformats.org/officeDocument/2006/relationships/slide" Target="slides/slide4321.xml"/><Relationship Id="rId2080" Type="http://schemas.openxmlformats.org/officeDocument/2006/relationships/slide" Target="slides/slide2079.xml"/><Relationship Id="rId3131" Type="http://schemas.openxmlformats.org/officeDocument/2006/relationships/slide" Target="slides/slide3130.xml"/><Relationship Id="rId2897" Type="http://schemas.openxmlformats.org/officeDocument/2006/relationships/slide" Target="slides/slide2896.xml"/><Relationship Id="rId3948" Type="http://schemas.openxmlformats.org/officeDocument/2006/relationships/slide" Target="slides/slide3947.xml"/><Relationship Id="rId5096" Type="http://schemas.openxmlformats.org/officeDocument/2006/relationships/slide" Target="slides/slide5095.xml"/><Relationship Id="rId869" Type="http://schemas.openxmlformats.org/officeDocument/2006/relationships/slide" Target="slides/slide868.xml"/><Relationship Id="rId1499" Type="http://schemas.openxmlformats.org/officeDocument/2006/relationships/slide" Target="slides/slide1498.xml"/><Relationship Id="rId5163" Type="http://schemas.openxmlformats.org/officeDocument/2006/relationships/slide" Target="slides/slide5162.xml"/><Relationship Id="rId5370" Type="http://schemas.openxmlformats.org/officeDocument/2006/relationships/slide" Target="slides/slide5369.xml"/><Relationship Id="rId729" Type="http://schemas.openxmlformats.org/officeDocument/2006/relationships/slide" Target="slides/slide728.xml"/><Relationship Id="rId1359" Type="http://schemas.openxmlformats.org/officeDocument/2006/relationships/slide" Target="slides/slide1358.xml"/><Relationship Id="rId2757" Type="http://schemas.openxmlformats.org/officeDocument/2006/relationships/slide" Target="slides/slide2756.xml"/><Relationship Id="rId2964" Type="http://schemas.openxmlformats.org/officeDocument/2006/relationships/slide" Target="slides/slide2963.xml"/><Relationship Id="rId3808" Type="http://schemas.openxmlformats.org/officeDocument/2006/relationships/slide" Target="slides/slide3807.xml"/><Relationship Id="rId5023" Type="http://schemas.openxmlformats.org/officeDocument/2006/relationships/slide" Target="slides/slide5022.xml"/><Relationship Id="rId5230" Type="http://schemas.openxmlformats.org/officeDocument/2006/relationships/slide" Target="slides/slide5229.xml"/><Relationship Id="rId936" Type="http://schemas.openxmlformats.org/officeDocument/2006/relationships/slide" Target="slides/slide935.xml"/><Relationship Id="rId1219" Type="http://schemas.openxmlformats.org/officeDocument/2006/relationships/slide" Target="slides/slide1218.xml"/><Relationship Id="rId1566" Type="http://schemas.openxmlformats.org/officeDocument/2006/relationships/slide" Target="slides/slide1565.xml"/><Relationship Id="rId1773" Type="http://schemas.openxmlformats.org/officeDocument/2006/relationships/slide" Target="slides/slide1772.xml"/><Relationship Id="rId1980" Type="http://schemas.openxmlformats.org/officeDocument/2006/relationships/slide" Target="slides/slide1979.xml"/><Relationship Id="rId2617" Type="http://schemas.openxmlformats.org/officeDocument/2006/relationships/slide" Target="slides/slide2616.xml"/><Relationship Id="rId2824" Type="http://schemas.openxmlformats.org/officeDocument/2006/relationships/slide" Target="slides/slide2823.xml"/><Relationship Id="rId65" Type="http://schemas.openxmlformats.org/officeDocument/2006/relationships/slide" Target="slides/slide64.xml"/><Relationship Id="rId1426" Type="http://schemas.openxmlformats.org/officeDocument/2006/relationships/slide" Target="slides/slide1425.xml"/><Relationship Id="rId1633" Type="http://schemas.openxmlformats.org/officeDocument/2006/relationships/slide" Target="slides/slide1632.xml"/><Relationship Id="rId1840" Type="http://schemas.openxmlformats.org/officeDocument/2006/relationships/slide" Target="slides/slide1839.xml"/><Relationship Id="rId4789" Type="http://schemas.openxmlformats.org/officeDocument/2006/relationships/slide" Target="slides/slide4788.xml"/><Relationship Id="rId4996" Type="http://schemas.openxmlformats.org/officeDocument/2006/relationships/slide" Target="slides/slide4995.xml"/><Relationship Id="rId1700" Type="http://schemas.openxmlformats.org/officeDocument/2006/relationships/slide" Target="slides/slide1699.xml"/><Relationship Id="rId3598" Type="http://schemas.openxmlformats.org/officeDocument/2006/relationships/slide" Target="slides/slide3597.xml"/><Relationship Id="rId4649" Type="http://schemas.openxmlformats.org/officeDocument/2006/relationships/slide" Target="slides/slide4648.xml"/><Relationship Id="rId4856" Type="http://schemas.openxmlformats.org/officeDocument/2006/relationships/slide" Target="slides/slide4855.xml"/><Relationship Id="rId3458" Type="http://schemas.openxmlformats.org/officeDocument/2006/relationships/slide" Target="slides/slide3457.xml"/><Relationship Id="rId3665" Type="http://schemas.openxmlformats.org/officeDocument/2006/relationships/slide" Target="slides/slide3664.xml"/><Relationship Id="rId3872" Type="http://schemas.openxmlformats.org/officeDocument/2006/relationships/slide" Target="slides/slide3871.xml"/><Relationship Id="rId4509" Type="http://schemas.openxmlformats.org/officeDocument/2006/relationships/slide" Target="slides/slide4508.xml"/><Relationship Id="rId4716" Type="http://schemas.openxmlformats.org/officeDocument/2006/relationships/slide" Target="slides/slide4715.xml"/><Relationship Id="rId379" Type="http://schemas.openxmlformats.org/officeDocument/2006/relationships/slide" Target="slides/slide378.xml"/><Relationship Id="rId586" Type="http://schemas.openxmlformats.org/officeDocument/2006/relationships/slide" Target="slides/slide585.xml"/><Relationship Id="rId793" Type="http://schemas.openxmlformats.org/officeDocument/2006/relationships/slide" Target="slides/slide792.xml"/><Relationship Id="rId2267" Type="http://schemas.openxmlformats.org/officeDocument/2006/relationships/slide" Target="slides/slide2266.xml"/><Relationship Id="rId2474" Type="http://schemas.openxmlformats.org/officeDocument/2006/relationships/slide" Target="slides/slide2473.xml"/><Relationship Id="rId2681" Type="http://schemas.openxmlformats.org/officeDocument/2006/relationships/slide" Target="slides/slide2680.xml"/><Relationship Id="rId3318" Type="http://schemas.openxmlformats.org/officeDocument/2006/relationships/slide" Target="slides/slide3317.xml"/><Relationship Id="rId3525" Type="http://schemas.openxmlformats.org/officeDocument/2006/relationships/slide" Target="slides/slide3524.xml"/><Relationship Id="rId4923" Type="http://schemas.openxmlformats.org/officeDocument/2006/relationships/slide" Target="slides/slide4922.xml"/><Relationship Id="rId239" Type="http://schemas.openxmlformats.org/officeDocument/2006/relationships/slide" Target="slides/slide238.xml"/><Relationship Id="rId446" Type="http://schemas.openxmlformats.org/officeDocument/2006/relationships/slide" Target="slides/slide445.xml"/><Relationship Id="rId653" Type="http://schemas.openxmlformats.org/officeDocument/2006/relationships/slide" Target="slides/slide652.xml"/><Relationship Id="rId1076" Type="http://schemas.openxmlformats.org/officeDocument/2006/relationships/slide" Target="slides/slide1075.xml"/><Relationship Id="rId1283" Type="http://schemas.openxmlformats.org/officeDocument/2006/relationships/slide" Target="slides/slide1282.xml"/><Relationship Id="rId1490" Type="http://schemas.openxmlformats.org/officeDocument/2006/relationships/slide" Target="slides/slide1489.xml"/><Relationship Id="rId2127" Type="http://schemas.openxmlformats.org/officeDocument/2006/relationships/slide" Target="slides/slide2126.xml"/><Relationship Id="rId2334" Type="http://schemas.openxmlformats.org/officeDocument/2006/relationships/slide" Target="slides/slide2333.xml"/><Relationship Id="rId3732" Type="http://schemas.openxmlformats.org/officeDocument/2006/relationships/slide" Target="slides/slide3731.xml"/><Relationship Id="rId306" Type="http://schemas.openxmlformats.org/officeDocument/2006/relationships/slide" Target="slides/slide305.xml"/><Relationship Id="rId860" Type="http://schemas.openxmlformats.org/officeDocument/2006/relationships/slide" Target="slides/slide859.xml"/><Relationship Id="rId1143" Type="http://schemas.openxmlformats.org/officeDocument/2006/relationships/slide" Target="slides/slide1142.xml"/><Relationship Id="rId2541" Type="http://schemas.openxmlformats.org/officeDocument/2006/relationships/slide" Target="slides/slide2540.xml"/><Relationship Id="rId4299" Type="http://schemas.openxmlformats.org/officeDocument/2006/relationships/slide" Target="slides/slide4298.xml"/><Relationship Id="rId5697" Type="http://schemas.openxmlformats.org/officeDocument/2006/relationships/slide" Target="slides/slide5696.xml"/><Relationship Id="rId513" Type="http://schemas.openxmlformats.org/officeDocument/2006/relationships/slide" Target="slides/slide512.xml"/><Relationship Id="rId720" Type="http://schemas.openxmlformats.org/officeDocument/2006/relationships/slide" Target="slides/slide719.xml"/><Relationship Id="rId1350" Type="http://schemas.openxmlformats.org/officeDocument/2006/relationships/slide" Target="slides/slide1349.xml"/><Relationship Id="rId2401" Type="http://schemas.openxmlformats.org/officeDocument/2006/relationships/slide" Target="slides/slide2400.xml"/><Relationship Id="rId4159" Type="http://schemas.openxmlformats.org/officeDocument/2006/relationships/slide" Target="slides/slide4158.xml"/><Relationship Id="rId5557" Type="http://schemas.openxmlformats.org/officeDocument/2006/relationships/slide" Target="slides/slide5556.xml"/><Relationship Id="rId5764" Type="http://schemas.openxmlformats.org/officeDocument/2006/relationships/slide" Target="slides/slide5763.xml"/><Relationship Id="rId1003" Type="http://schemas.openxmlformats.org/officeDocument/2006/relationships/slide" Target="slides/slide1002.xml"/><Relationship Id="rId1210" Type="http://schemas.openxmlformats.org/officeDocument/2006/relationships/slide" Target="slides/slide1209.xml"/><Relationship Id="rId4366" Type="http://schemas.openxmlformats.org/officeDocument/2006/relationships/slide" Target="slides/slide4365.xml"/><Relationship Id="rId4573" Type="http://schemas.openxmlformats.org/officeDocument/2006/relationships/slide" Target="slides/slide4572.xml"/><Relationship Id="rId4780" Type="http://schemas.openxmlformats.org/officeDocument/2006/relationships/slide" Target="slides/slide4779.xml"/><Relationship Id="rId5417" Type="http://schemas.openxmlformats.org/officeDocument/2006/relationships/slide" Target="slides/slide5416.xml"/><Relationship Id="rId5624" Type="http://schemas.openxmlformats.org/officeDocument/2006/relationships/slide" Target="slides/slide5623.xml"/><Relationship Id="rId5831" Type="http://schemas.openxmlformats.org/officeDocument/2006/relationships/slide" Target="slides/slide5830.xml"/><Relationship Id="rId3175" Type="http://schemas.openxmlformats.org/officeDocument/2006/relationships/slide" Target="slides/slide3174.xml"/><Relationship Id="rId3382" Type="http://schemas.openxmlformats.org/officeDocument/2006/relationships/slide" Target="slides/slide3381.xml"/><Relationship Id="rId4019" Type="http://schemas.openxmlformats.org/officeDocument/2006/relationships/slide" Target="slides/slide4018.xml"/><Relationship Id="rId4226" Type="http://schemas.openxmlformats.org/officeDocument/2006/relationships/slide" Target="slides/slide4225.xml"/><Relationship Id="rId4433" Type="http://schemas.openxmlformats.org/officeDocument/2006/relationships/slide" Target="slides/slide4432.xml"/><Relationship Id="rId4640" Type="http://schemas.openxmlformats.org/officeDocument/2006/relationships/slide" Target="slides/slide4639.xml"/><Relationship Id="rId2191" Type="http://schemas.openxmlformats.org/officeDocument/2006/relationships/slide" Target="slides/slide2190.xml"/><Relationship Id="rId3035" Type="http://schemas.openxmlformats.org/officeDocument/2006/relationships/slide" Target="slides/slide3034.xml"/><Relationship Id="rId3242" Type="http://schemas.openxmlformats.org/officeDocument/2006/relationships/slide" Target="slides/slide3241.xml"/><Relationship Id="rId4500" Type="http://schemas.openxmlformats.org/officeDocument/2006/relationships/slide" Target="slides/slide4499.xml"/><Relationship Id="rId163" Type="http://schemas.openxmlformats.org/officeDocument/2006/relationships/slide" Target="slides/slide162.xml"/><Relationship Id="rId370" Type="http://schemas.openxmlformats.org/officeDocument/2006/relationships/slide" Target="slides/slide369.xml"/><Relationship Id="rId2051" Type="http://schemas.openxmlformats.org/officeDocument/2006/relationships/slide" Target="slides/slide2050.xml"/><Relationship Id="rId3102" Type="http://schemas.openxmlformats.org/officeDocument/2006/relationships/slide" Target="slides/slide3101.xml"/><Relationship Id="rId230" Type="http://schemas.openxmlformats.org/officeDocument/2006/relationships/slide" Target="slides/slide229.xml"/><Relationship Id="rId5067" Type="http://schemas.openxmlformats.org/officeDocument/2006/relationships/slide" Target="slides/slide5066.xml"/><Relationship Id="rId5274" Type="http://schemas.openxmlformats.org/officeDocument/2006/relationships/slide" Target="slides/slide5273.xml"/><Relationship Id="rId2868" Type="http://schemas.openxmlformats.org/officeDocument/2006/relationships/slide" Target="slides/slide2867.xml"/><Relationship Id="rId3919" Type="http://schemas.openxmlformats.org/officeDocument/2006/relationships/slide" Target="slides/slide3918.xml"/><Relationship Id="rId4083" Type="http://schemas.openxmlformats.org/officeDocument/2006/relationships/slide" Target="slides/slide4082.xml"/><Relationship Id="rId5481" Type="http://schemas.openxmlformats.org/officeDocument/2006/relationships/slide" Target="slides/slide5480.xml"/><Relationship Id="rId1677" Type="http://schemas.openxmlformats.org/officeDocument/2006/relationships/slide" Target="slides/slide1676.xml"/><Relationship Id="rId1884" Type="http://schemas.openxmlformats.org/officeDocument/2006/relationships/slide" Target="slides/slide1883.xml"/><Relationship Id="rId2728" Type="http://schemas.openxmlformats.org/officeDocument/2006/relationships/slide" Target="slides/slide2727.xml"/><Relationship Id="rId2935" Type="http://schemas.openxmlformats.org/officeDocument/2006/relationships/slide" Target="slides/slide2934.xml"/><Relationship Id="rId4290" Type="http://schemas.openxmlformats.org/officeDocument/2006/relationships/slide" Target="slides/slide4289.xml"/><Relationship Id="rId5134" Type="http://schemas.openxmlformats.org/officeDocument/2006/relationships/slide" Target="slides/slide5133.xml"/><Relationship Id="rId5341" Type="http://schemas.openxmlformats.org/officeDocument/2006/relationships/slide" Target="slides/slide5340.xml"/><Relationship Id="rId907" Type="http://schemas.openxmlformats.org/officeDocument/2006/relationships/slide" Target="slides/slide906.xml"/><Relationship Id="rId1537" Type="http://schemas.openxmlformats.org/officeDocument/2006/relationships/slide" Target="slides/slide1536.xml"/><Relationship Id="rId1744" Type="http://schemas.openxmlformats.org/officeDocument/2006/relationships/slide" Target="slides/slide1743.xml"/><Relationship Id="rId1951" Type="http://schemas.openxmlformats.org/officeDocument/2006/relationships/slide" Target="slides/slide1950.xml"/><Relationship Id="rId4150" Type="http://schemas.openxmlformats.org/officeDocument/2006/relationships/slide" Target="slides/slide4149.xml"/><Relationship Id="rId5201" Type="http://schemas.openxmlformats.org/officeDocument/2006/relationships/slide" Target="slides/slide5200.xml"/><Relationship Id="rId36" Type="http://schemas.openxmlformats.org/officeDocument/2006/relationships/slide" Target="slides/slide35.xml"/><Relationship Id="rId1604" Type="http://schemas.openxmlformats.org/officeDocument/2006/relationships/slide" Target="slides/slide1603.xml"/><Relationship Id="rId4010" Type="http://schemas.openxmlformats.org/officeDocument/2006/relationships/slide" Target="slides/slide4009.xml"/><Relationship Id="rId4967" Type="http://schemas.openxmlformats.org/officeDocument/2006/relationships/slide" Target="slides/slide4966.xml"/><Relationship Id="rId1811" Type="http://schemas.openxmlformats.org/officeDocument/2006/relationships/slide" Target="slides/slide1810.xml"/><Relationship Id="rId3569" Type="http://schemas.openxmlformats.org/officeDocument/2006/relationships/slide" Target="slides/slide3568.xml"/><Relationship Id="rId697" Type="http://schemas.openxmlformats.org/officeDocument/2006/relationships/slide" Target="slides/slide696.xml"/><Relationship Id="rId2378" Type="http://schemas.openxmlformats.org/officeDocument/2006/relationships/slide" Target="slides/slide2377.xml"/><Relationship Id="rId3429" Type="http://schemas.openxmlformats.org/officeDocument/2006/relationships/slide" Target="slides/slide3428.xml"/><Relationship Id="rId3776" Type="http://schemas.openxmlformats.org/officeDocument/2006/relationships/slide" Target="slides/slide3775.xml"/><Relationship Id="rId3983" Type="http://schemas.openxmlformats.org/officeDocument/2006/relationships/slide" Target="slides/slide3982.xml"/><Relationship Id="rId4827" Type="http://schemas.openxmlformats.org/officeDocument/2006/relationships/slide" Target="slides/slide4826.xml"/><Relationship Id="rId1187" Type="http://schemas.openxmlformats.org/officeDocument/2006/relationships/slide" Target="slides/slide1186.xml"/><Relationship Id="rId2585" Type="http://schemas.openxmlformats.org/officeDocument/2006/relationships/slide" Target="slides/slide2584.xml"/><Relationship Id="rId2792" Type="http://schemas.openxmlformats.org/officeDocument/2006/relationships/slide" Target="slides/slide2791.xml"/><Relationship Id="rId3636" Type="http://schemas.openxmlformats.org/officeDocument/2006/relationships/slide" Target="slides/slide3635.xml"/><Relationship Id="rId3843" Type="http://schemas.openxmlformats.org/officeDocument/2006/relationships/slide" Target="slides/slide3842.xml"/><Relationship Id="rId557" Type="http://schemas.openxmlformats.org/officeDocument/2006/relationships/slide" Target="slides/slide556.xml"/><Relationship Id="rId764" Type="http://schemas.openxmlformats.org/officeDocument/2006/relationships/slide" Target="slides/slide763.xml"/><Relationship Id="rId971" Type="http://schemas.openxmlformats.org/officeDocument/2006/relationships/slide" Target="slides/slide970.xml"/><Relationship Id="rId1394" Type="http://schemas.openxmlformats.org/officeDocument/2006/relationships/slide" Target="slides/slide1393.xml"/><Relationship Id="rId2238" Type="http://schemas.openxmlformats.org/officeDocument/2006/relationships/slide" Target="slides/slide2237.xml"/><Relationship Id="rId2445" Type="http://schemas.openxmlformats.org/officeDocument/2006/relationships/slide" Target="slides/slide2444.xml"/><Relationship Id="rId2652" Type="http://schemas.openxmlformats.org/officeDocument/2006/relationships/slide" Target="slides/slide2651.xml"/><Relationship Id="rId3703" Type="http://schemas.openxmlformats.org/officeDocument/2006/relationships/slide" Target="slides/slide3702.xml"/><Relationship Id="rId3910" Type="http://schemas.openxmlformats.org/officeDocument/2006/relationships/slide" Target="slides/slide3909.xml"/><Relationship Id="rId417" Type="http://schemas.openxmlformats.org/officeDocument/2006/relationships/slide" Target="slides/slide416.xml"/><Relationship Id="rId624" Type="http://schemas.openxmlformats.org/officeDocument/2006/relationships/slide" Target="slides/slide623.xml"/><Relationship Id="rId831" Type="http://schemas.openxmlformats.org/officeDocument/2006/relationships/slide" Target="slides/slide830.xml"/><Relationship Id="rId1047" Type="http://schemas.openxmlformats.org/officeDocument/2006/relationships/slide" Target="slides/slide1046.xml"/><Relationship Id="rId1254" Type="http://schemas.openxmlformats.org/officeDocument/2006/relationships/slide" Target="slides/slide1253.xml"/><Relationship Id="rId1461" Type="http://schemas.openxmlformats.org/officeDocument/2006/relationships/slide" Target="slides/slide1460.xml"/><Relationship Id="rId2305" Type="http://schemas.openxmlformats.org/officeDocument/2006/relationships/slide" Target="slides/slide2304.xml"/><Relationship Id="rId2512" Type="http://schemas.openxmlformats.org/officeDocument/2006/relationships/slide" Target="slides/slide2511.xml"/><Relationship Id="rId5668" Type="http://schemas.openxmlformats.org/officeDocument/2006/relationships/slide" Target="slides/slide5667.xml"/><Relationship Id="rId5875" Type="http://schemas.openxmlformats.org/officeDocument/2006/relationships/tableStyles" Target="tableStyles.xml"/><Relationship Id="rId1114" Type="http://schemas.openxmlformats.org/officeDocument/2006/relationships/slide" Target="slides/slide1113.xml"/><Relationship Id="rId1321" Type="http://schemas.openxmlformats.org/officeDocument/2006/relationships/slide" Target="slides/slide1320.xml"/><Relationship Id="rId4477" Type="http://schemas.openxmlformats.org/officeDocument/2006/relationships/slide" Target="slides/slide4476.xml"/><Relationship Id="rId4684" Type="http://schemas.openxmlformats.org/officeDocument/2006/relationships/slide" Target="slides/slide4683.xml"/><Relationship Id="rId4891" Type="http://schemas.openxmlformats.org/officeDocument/2006/relationships/slide" Target="slides/slide4890.xml"/><Relationship Id="rId5528" Type="http://schemas.openxmlformats.org/officeDocument/2006/relationships/slide" Target="slides/slide5527.xml"/><Relationship Id="rId5735" Type="http://schemas.openxmlformats.org/officeDocument/2006/relationships/slide" Target="slides/slide5734.xml"/><Relationship Id="rId3079" Type="http://schemas.openxmlformats.org/officeDocument/2006/relationships/slide" Target="slides/slide3078.xml"/><Relationship Id="rId3286" Type="http://schemas.openxmlformats.org/officeDocument/2006/relationships/slide" Target="slides/slide3285.xml"/><Relationship Id="rId3493" Type="http://schemas.openxmlformats.org/officeDocument/2006/relationships/slide" Target="slides/slide3492.xml"/><Relationship Id="rId4337" Type="http://schemas.openxmlformats.org/officeDocument/2006/relationships/slide" Target="slides/slide4336.xml"/><Relationship Id="rId4544" Type="http://schemas.openxmlformats.org/officeDocument/2006/relationships/slide" Target="slides/slide4543.xml"/><Relationship Id="rId2095" Type="http://schemas.openxmlformats.org/officeDocument/2006/relationships/slide" Target="slides/slide2094.xml"/><Relationship Id="rId3146" Type="http://schemas.openxmlformats.org/officeDocument/2006/relationships/slide" Target="slides/slide3145.xml"/><Relationship Id="rId3353" Type="http://schemas.openxmlformats.org/officeDocument/2006/relationships/slide" Target="slides/slide3352.xml"/><Relationship Id="rId4751" Type="http://schemas.openxmlformats.org/officeDocument/2006/relationships/slide" Target="slides/slide4750.xml"/><Relationship Id="rId5802" Type="http://schemas.openxmlformats.org/officeDocument/2006/relationships/slide" Target="slides/slide5801.xml"/><Relationship Id="rId274" Type="http://schemas.openxmlformats.org/officeDocument/2006/relationships/slide" Target="slides/slide273.xml"/><Relationship Id="rId481" Type="http://schemas.openxmlformats.org/officeDocument/2006/relationships/slide" Target="slides/slide480.xml"/><Relationship Id="rId2162" Type="http://schemas.openxmlformats.org/officeDocument/2006/relationships/slide" Target="slides/slide2161.xml"/><Relationship Id="rId3006" Type="http://schemas.openxmlformats.org/officeDocument/2006/relationships/slide" Target="slides/slide3005.xml"/><Relationship Id="rId3560" Type="http://schemas.openxmlformats.org/officeDocument/2006/relationships/slide" Target="slides/slide3559.xml"/><Relationship Id="rId4404" Type="http://schemas.openxmlformats.org/officeDocument/2006/relationships/slide" Target="slides/slide4403.xml"/><Relationship Id="rId4611" Type="http://schemas.openxmlformats.org/officeDocument/2006/relationships/slide" Target="slides/slide4610.xml"/><Relationship Id="rId134" Type="http://schemas.openxmlformats.org/officeDocument/2006/relationships/slide" Target="slides/slide133.xml"/><Relationship Id="rId3213" Type="http://schemas.openxmlformats.org/officeDocument/2006/relationships/slide" Target="slides/slide3212.xml"/><Relationship Id="rId3420" Type="http://schemas.openxmlformats.org/officeDocument/2006/relationships/slide" Target="slides/slide3419.xml"/><Relationship Id="rId341" Type="http://schemas.openxmlformats.org/officeDocument/2006/relationships/slide" Target="slides/slide340.xml"/><Relationship Id="rId2022" Type="http://schemas.openxmlformats.org/officeDocument/2006/relationships/slide" Target="slides/slide2021.xml"/><Relationship Id="rId2979" Type="http://schemas.openxmlformats.org/officeDocument/2006/relationships/slide" Target="slides/slide2978.xml"/><Relationship Id="rId5178" Type="http://schemas.openxmlformats.org/officeDocument/2006/relationships/slide" Target="slides/slide5177.xml"/><Relationship Id="rId5385" Type="http://schemas.openxmlformats.org/officeDocument/2006/relationships/slide" Target="slides/slide5384.xml"/><Relationship Id="rId5592" Type="http://schemas.openxmlformats.org/officeDocument/2006/relationships/slide" Target="slides/slide5591.xml"/><Relationship Id="rId201" Type="http://schemas.openxmlformats.org/officeDocument/2006/relationships/slide" Target="slides/slide200.xml"/><Relationship Id="rId1788" Type="http://schemas.openxmlformats.org/officeDocument/2006/relationships/slide" Target="slides/slide1787.xml"/><Relationship Id="rId1995" Type="http://schemas.openxmlformats.org/officeDocument/2006/relationships/slide" Target="slides/slide1994.xml"/><Relationship Id="rId2839" Type="http://schemas.openxmlformats.org/officeDocument/2006/relationships/slide" Target="slides/slide2838.xml"/><Relationship Id="rId4194" Type="http://schemas.openxmlformats.org/officeDocument/2006/relationships/slide" Target="slides/slide4193.xml"/><Relationship Id="rId5038" Type="http://schemas.openxmlformats.org/officeDocument/2006/relationships/slide" Target="slides/slide5037.xml"/><Relationship Id="rId5245" Type="http://schemas.openxmlformats.org/officeDocument/2006/relationships/slide" Target="slides/slide5244.xml"/><Relationship Id="rId5452" Type="http://schemas.openxmlformats.org/officeDocument/2006/relationships/slide" Target="slides/slide5451.xml"/><Relationship Id="rId1648" Type="http://schemas.openxmlformats.org/officeDocument/2006/relationships/slide" Target="slides/slide1647.xml"/><Relationship Id="rId4054" Type="http://schemas.openxmlformats.org/officeDocument/2006/relationships/slide" Target="slides/slide4053.xml"/><Relationship Id="rId4261" Type="http://schemas.openxmlformats.org/officeDocument/2006/relationships/slide" Target="slides/slide4260.xml"/><Relationship Id="rId5105" Type="http://schemas.openxmlformats.org/officeDocument/2006/relationships/slide" Target="slides/slide5104.xml"/><Relationship Id="rId5312" Type="http://schemas.openxmlformats.org/officeDocument/2006/relationships/slide" Target="slides/slide5311.xml"/><Relationship Id="rId1508" Type="http://schemas.openxmlformats.org/officeDocument/2006/relationships/slide" Target="slides/slide1507.xml"/><Relationship Id="rId1855" Type="http://schemas.openxmlformats.org/officeDocument/2006/relationships/slide" Target="slides/slide1854.xml"/><Relationship Id="rId2906" Type="http://schemas.openxmlformats.org/officeDocument/2006/relationships/slide" Target="slides/slide2905.xml"/><Relationship Id="rId3070" Type="http://schemas.openxmlformats.org/officeDocument/2006/relationships/slide" Target="slides/slide3069.xml"/><Relationship Id="rId4121" Type="http://schemas.openxmlformats.org/officeDocument/2006/relationships/slide" Target="slides/slide4120.xml"/><Relationship Id="rId1715" Type="http://schemas.openxmlformats.org/officeDocument/2006/relationships/slide" Target="slides/slide1714.xml"/><Relationship Id="rId1922" Type="http://schemas.openxmlformats.org/officeDocument/2006/relationships/slide" Target="slides/slide1921.xml"/><Relationship Id="rId3887" Type="http://schemas.openxmlformats.org/officeDocument/2006/relationships/slide" Target="slides/slide3886.xml"/><Relationship Id="rId4938" Type="http://schemas.openxmlformats.org/officeDocument/2006/relationships/slide" Target="slides/slide4937.xml"/><Relationship Id="rId2489" Type="http://schemas.openxmlformats.org/officeDocument/2006/relationships/slide" Target="slides/slide2488.xml"/><Relationship Id="rId2696" Type="http://schemas.openxmlformats.org/officeDocument/2006/relationships/slide" Target="slides/slide2695.xml"/><Relationship Id="rId3747" Type="http://schemas.openxmlformats.org/officeDocument/2006/relationships/slide" Target="slides/slide3746.xml"/><Relationship Id="rId3954" Type="http://schemas.openxmlformats.org/officeDocument/2006/relationships/slide" Target="slides/slide3953.xml"/><Relationship Id="rId668" Type="http://schemas.openxmlformats.org/officeDocument/2006/relationships/slide" Target="slides/slide667.xml"/><Relationship Id="rId875" Type="http://schemas.openxmlformats.org/officeDocument/2006/relationships/slide" Target="slides/slide874.xml"/><Relationship Id="rId1298" Type="http://schemas.openxmlformats.org/officeDocument/2006/relationships/slide" Target="slides/slide1297.xml"/><Relationship Id="rId2349" Type="http://schemas.openxmlformats.org/officeDocument/2006/relationships/slide" Target="slides/slide2348.xml"/><Relationship Id="rId2556" Type="http://schemas.openxmlformats.org/officeDocument/2006/relationships/slide" Target="slides/slide2555.xml"/><Relationship Id="rId2763" Type="http://schemas.openxmlformats.org/officeDocument/2006/relationships/slide" Target="slides/slide2762.xml"/><Relationship Id="rId2970" Type="http://schemas.openxmlformats.org/officeDocument/2006/relationships/slide" Target="slides/slide2969.xml"/><Relationship Id="rId3607" Type="http://schemas.openxmlformats.org/officeDocument/2006/relationships/slide" Target="slides/slide3606.xml"/><Relationship Id="rId3814" Type="http://schemas.openxmlformats.org/officeDocument/2006/relationships/slide" Target="slides/slide3813.xml"/><Relationship Id="rId528" Type="http://schemas.openxmlformats.org/officeDocument/2006/relationships/slide" Target="slides/slide527.xml"/><Relationship Id="rId735" Type="http://schemas.openxmlformats.org/officeDocument/2006/relationships/slide" Target="slides/slide734.xml"/><Relationship Id="rId942" Type="http://schemas.openxmlformats.org/officeDocument/2006/relationships/slide" Target="slides/slide941.xml"/><Relationship Id="rId1158" Type="http://schemas.openxmlformats.org/officeDocument/2006/relationships/slide" Target="slides/slide1157.xml"/><Relationship Id="rId1365" Type="http://schemas.openxmlformats.org/officeDocument/2006/relationships/slide" Target="slides/slide1364.xml"/><Relationship Id="rId1572" Type="http://schemas.openxmlformats.org/officeDocument/2006/relationships/slide" Target="slides/slide1571.xml"/><Relationship Id="rId2209" Type="http://schemas.openxmlformats.org/officeDocument/2006/relationships/slide" Target="slides/slide2208.xml"/><Relationship Id="rId2416" Type="http://schemas.openxmlformats.org/officeDocument/2006/relationships/slide" Target="slides/slide2415.xml"/><Relationship Id="rId2623" Type="http://schemas.openxmlformats.org/officeDocument/2006/relationships/slide" Target="slides/slide2622.xml"/><Relationship Id="rId5779" Type="http://schemas.openxmlformats.org/officeDocument/2006/relationships/slide" Target="slides/slide5778.xml"/><Relationship Id="rId1018" Type="http://schemas.openxmlformats.org/officeDocument/2006/relationships/slide" Target="slides/slide1017.xml"/><Relationship Id="rId1225" Type="http://schemas.openxmlformats.org/officeDocument/2006/relationships/slide" Target="slides/slide1224.xml"/><Relationship Id="rId1432" Type="http://schemas.openxmlformats.org/officeDocument/2006/relationships/slide" Target="slides/slide1431.xml"/><Relationship Id="rId2830" Type="http://schemas.openxmlformats.org/officeDocument/2006/relationships/slide" Target="slides/slide2829.xml"/><Relationship Id="rId4588" Type="http://schemas.openxmlformats.org/officeDocument/2006/relationships/slide" Target="slides/slide4587.xml"/><Relationship Id="rId5639" Type="http://schemas.openxmlformats.org/officeDocument/2006/relationships/slide" Target="slides/slide5638.xml"/><Relationship Id="rId71" Type="http://schemas.openxmlformats.org/officeDocument/2006/relationships/slide" Target="slides/slide70.xml"/><Relationship Id="rId802" Type="http://schemas.openxmlformats.org/officeDocument/2006/relationships/slide" Target="slides/slide801.xml"/><Relationship Id="rId3397" Type="http://schemas.openxmlformats.org/officeDocument/2006/relationships/slide" Target="slides/slide3396.xml"/><Relationship Id="rId4795" Type="http://schemas.openxmlformats.org/officeDocument/2006/relationships/slide" Target="slides/slide4794.xml"/><Relationship Id="rId5846" Type="http://schemas.openxmlformats.org/officeDocument/2006/relationships/slide" Target="slides/slide5845.xml"/><Relationship Id="rId4448" Type="http://schemas.openxmlformats.org/officeDocument/2006/relationships/slide" Target="slides/slide4447.xml"/><Relationship Id="rId4655" Type="http://schemas.openxmlformats.org/officeDocument/2006/relationships/slide" Target="slides/slide4654.xml"/><Relationship Id="rId4862" Type="http://schemas.openxmlformats.org/officeDocument/2006/relationships/slide" Target="slides/slide4861.xml"/><Relationship Id="rId5706" Type="http://schemas.openxmlformats.org/officeDocument/2006/relationships/slide" Target="slides/slide5705.xml"/><Relationship Id="rId178" Type="http://schemas.openxmlformats.org/officeDocument/2006/relationships/slide" Target="slides/slide177.xml"/><Relationship Id="rId3257" Type="http://schemas.openxmlformats.org/officeDocument/2006/relationships/slide" Target="slides/slide3256.xml"/><Relationship Id="rId3464" Type="http://schemas.openxmlformats.org/officeDocument/2006/relationships/slide" Target="slides/slide3463.xml"/><Relationship Id="rId3671" Type="http://schemas.openxmlformats.org/officeDocument/2006/relationships/slide" Target="slides/slide3670.xml"/><Relationship Id="rId4308" Type="http://schemas.openxmlformats.org/officeDocument/2006/relationships/slide" Target="slides/slide4307.xml"/><Relationship Id="rId4515" Type="http://schemas.openxmlformats.org/officeDocument/2006/relationships/slide" Target="slides/slide4514.xml"/><Relationship Id="rId4722" Type="http://schemas.openxmlformats.org/officeDocument/2006/relationships/slide" Target="slides/slide4721.xml"/><Relationship Id="rId385" Type="http://schemas.openxmlformats.org/officeDocument/2006/relationships/slide" Target="slides/slide384.xml"/><Relationship Id="rId592" Type="http://schemas.openxmlformats.org/officeDocument/2006/relationships/slide" Target="slides/slide591.xml"/><Relationship Id="rId2066" Type="http://schemas.openxmlformats.org/officeDocument/2006/relationships/slide" Target="slides/slide2065.xml"/><Relationship Id="rId2273" Type="http://schemas.openxmlformats.org/officeDocument/2006/relationships/slide" Target="slides/slide2272.xml"/><Relationship Id="rId2480" Type="http://schemas.openxmlformats.org/officeDocument/2006/relationships/slide" Target="slides/slide2479.xml"/><Relationship Id="rId3117" Type="http://schemas.openxmlformats.org/officeDocument/2006/relationships/slide" Target="slides/slide3116.xml"/><Relationship Id="rId3324" Type="http://schemas.openxmlformats.org/officeDocument/2006/relationships/slide" Target="slides/slide3323.xml"/><Relationship Id="rId3531" Type="http://schemas.openxmlformats.org/officeDocument/2006/relationships/slide" Target="slides/slide3530.xml"/><Relationship Id="rId245" Type="http://schemas.openxmlformats.org/officeDocument/2006/relationships/slide" Target="slides/slide244.xml"/><Relationship Id="rId452" Type="http://schemas.openxmlformats.org/officeDocument/2006/relationships/slide" Target="slides/slide451.xml"/><Relationship Id="rId1082" Type="http://schemas.openxmlformats.org/officeDocument/2006/relationships/slide" Target="slides/slide1081.xml"/><Relationship Id="rId2133" Type="http://schemas.openxmlformats.org/officeDocument/2006/relationships/slide" Target="slides/slide2132.xml"/><Relationship Id="rId2340" Type="http://schemas.openxmlformats.org/officeDocument/2006/relationships/slide" Target="slides/slide2339.xml"/><Relationship Id="rId5289" Type="http://schemas.openxmlformats.org/officeDocument/2006/relationships/slide" Target="slides/slide5288.xml"/><Relationship Id="rId5496" Type="http://schemas.openxmlformats.org/officeDocument/2006/relationships/slide" Target="slides/slide5495.xml"/><Relationship Id="rId105" Type="http://schemas.openxmlformats.org/officeDocument/2006/relationships/slide" Target="slides/slide104.xml"/><Relationship Id="rId312" Type="http://schemas.openxmlformats.org/officeDocument/2006/relationships/slide" Target="slides/slide311.xml"/><Relationship Id="rId2200" Type="http://schemas.openxmlformats.org/officeDocument/2006/relationships/slide" Target="slides/slide2199.xml"/><Relationship Id="rId4098" Type="http://schemas.openxmlformats.org/officeDocument/2006/relationships/slide" Target="slides/slide4097.xml"/><Relationship Id="rId5149" Type="http://schemas.openxmlformats.org/officeDocument/2006/relationships/slide" Target="slides/slide5148.xml"/><Relationship Id="rId5356" Type="http://schemas.openxmlformats.org/officeDocument/2006/relationships/slide" Target="slides/slide5355.xml"/><Relationship Id="rId5563" Type="http://schemas.openxmlformats.org/officeDocument/2006/relationships/slide" Target="slides/slide5562.xml"/><Relationship Id="rId1899" Type="http://schemas.openxmlformats.org/officeDocument/2006/relationships/slide" Target="slides/slide1898.xml"/><Relationship Id="rId4165" Type="http://schemas.openxmlformats.org/officeDocument/2006/relationships/slide" Target="slides/slide4164.xml"/><Relationship Id="rId4372" Type="http://schemas.openxmlformats.org/officeDocument/2006/relationships/slide" Target="slides/slide4371.xml"/><Relationship Id="rId5009" Type="http://schemas.openxmlformats.org/officeDocument/2006/relationships/slide" Target="slides/slide5008.xml"/><Relationship Id="rId5216" Type="http://schemas.openxmlformats.org/officeDocument/2006/relationships/slide" Target="slides/slide5215.xml"/><Relationship Id="rId5770" Type="http://schemas.openxmlformats.org/officeDocument/2006/relationships/slide" Target="slides/slide5769.xml"/><Relationship Id="rId1759" Type="http://schemas.openxmlformats.org/officeDocument/2006/relationships/slide" Target="slides/slide1758.xml"/><Relationship Id="rId1966" Type="http://schemas.openxmlformats.org/officeDocument/2006/relationships/slide" Target="slides/slide1965.xml"/><Relationship Id="rId3181" Type="http://schemas.openxmlformats.org/officeDocument/2006/relationships/slide" Target="slides/slide3180.xml"/><Relationship Id="rId4025" Type="http://schemas.openxmlformats.org/officeDocument/2006/relationships/slide" Target="slides/slide4024.xml"/><Relationship Id="rId5423" Type="http://schemas.openxmlformats.org/officeDocument/2006/relationships/slide" Target="slides/slide5422.xml"/><Relationship Id="rId5630" Type="http://schemas.openxmlformats.org/officeDocument/2006/relationships/slide" Target="slides/slide5629.xml"/><Relationship Id="rId1619" Type="http://schemas.openxmlformats.org/officeDocument/2006/relationships/slide" Target="slides/slide1618.xml"/><Relationship Id="rId1826" Type="http://schemas.openxmlformats.org/officeDocument/2006/relationships/slide" Target="slides/slide1825.xml"/><Relationship Id="rId4232" Type="http://schemas.openxmlformats.org/officeDocument/2006/relationships/slide" Target="slides/slide4231.xml"/><Relationship Id="rId3041" Type="http://schemas.openxmlformats.org/officeDocument/2006/relationships/slide" Target="slides/slide3040.xml"/><Relationship Id="rId3998" Type="http://schemas.openxmlformats.org/officeDocument/2006/relationships/slide" Target="slides/slide3997.xml"/><Relationship Id="rId3858" Type="http://schemas.openxmlformats.org/officeDocument/2006/relationships/slide" Target="slides/slide3857.xml"/><Relationship Id="rId4909" Type="http://schemas.openxmlformats.org/officeDocument/2006/relationships/slide" Target="slides/slide4908.xml"/><Relationship Id="rId779" Type="http://schemas.openxmlformats.org/officeDocument/2006/relationships/slide" Target="slides/slide778.xml"/><Relationship Id="rId986" Type="http://schemas.openxmlformats.org/officeDocument/2006/relationships/slide" Target="slides/slide985.xml"/><Relationship Id="rId2667" Type="http://schemas.openxmlformats.org/officeDocument/2006/relationships/slide" Target="slides/slide2666.xml"/><Relationship Id="rId3718" Type="http://schemas.openxmlformats.org/officeDocument/2006/relationships/slide" Target="slides/slide3717.xml"/><Relationship Id="rId5073" Type="http://schemas.openxmlformats.org/officeDocument/2006/relationships/slide" Target="slides/slide5072.xml"/><Relationship Id="rId5280" Type="http://schemas.openxmlformats.org/officeDocument/2006/relationships/slide" Target="slides/slide5279.xml"/><Relationship Id="rId639" Type="http://schemas.openxmlformats.org/officeDocument/2006/relationships/slide" Target="slides/slide638.xml"/><Relationship Id="rId1269" Type="http://schemas.openxmlformats.org/officeDocument/2006/relationships/slide" Target="slides/slide1268.xml"/><Relationship Id="rId1476" Type="http://schemas.openxmlformats.org/officeDocument/2006/relationships/slide" Target="slides/slide1475.xml"/><Relationship Id="rId2874" Type="http://schemas.openxmlformats.org/officeDocument/2006/relationships/slide" Target="slides/slide2873.xml"/><Relationship Id="rId3925" Type="http://schemas.openxmlformats.org/officeDocument/2006/relationships/slide" Target="slides/slide3924.xml"/><Relationship Id="rId5140" Type="http://schemas.openxmlformats.org/officeDocument/2006/relationships/slide" Target="slides/slide5139.xml"/><Relationship Id="rId846" Type="http://schemas.openxmlformats.org/officeDocument/2006/relationships/slide" Target="slides/slide845.xml"/><Relationship Id="rId1129" Type="http://schemas.openxmlformats.org/officeDocument/2006/relationships/slide" Target="slides/slide1128.xml"/><Relationship Id="rId1683" Type="http://schemas.openxmlformats.org/officeDocument/2006/relationships/slide" Target="slides/slide1682.xml"/><Relationship Id="rId1890" Type="http://schemas.openxmlformats.org/officeDocument/2006/relationships/slide" Target="slides/slide1889.xml"/><Relationship Id="rId2527" Type="http://schemas.openxmlformats.org/officeDocument/2006/relationships/slide" Target="slides/slide2526.xml"/><Relationship Id="rId2734" Type="http://schemas.openxmlformats.org/officeDocument/2006/relationships/slide" Target="slides/slide2733.xml"/><Relationship Id="rId2941" Type="http://schemas.openxmlformats.org/officeDocument/2006/relationships/slide" Target="slides/slide2940.xml"/><Relationship Id="rId5000" Type="http://schemas.openxmlformats.org/officeDocument/2006/relationships/slide" Target="slides/slide4999.xml"/><Relationship Id="rId706" Type="http://schemas.openxmlformats.org/officeDocument/2006/relationships/slide" Target="slides/slide705.xml"/><Relationship Id="rId913" Type="http://schemas.openxmlformats.org/officeDocument/2006/relationships/slide" Target="slides/slide912.xml"/><Relationship Id="rId1336" Type="http://schemas.openxmlformats.org/officeDocument/2006/relationships/slide" Target="slides/slide1335.xml"/><Relationship Id="rId1543" Type="http://schemas.openxmlformats.org/officeDocument/2006/relationships/slide" Target="slides/slide1542.xml"/><Relationship Id="rId1750" Type="http://schemas.openxmlformats.org/officeDocument/2006/relationships/slide" Target="slides/slide1749.xml"/><Relationship Id="rId2801" Type="http://schemas.openxmlformats.org/officeDocument/2006/relationships/slide" Target="slides/slide2800.xml"/><Relationship Id="rId4699" Type="http://schemas.openxmlformats.org/officeDocument/2006/relationships/slide" Target="slides/slide4698.xml"/><Relationship Id="rId42" Type="http://schemas.openxmlformats.org/officeDocument/2006/relationships/slide" Target="slides/slide41.xml"/><Relationship Id="rId1403" Type="http://schemas.openxmlformats.org/officeDocument/2006/relationships/slide" Target="slides/slide1402.xml"/><Relationship Id="rId1610" Type="http://schemas.openxmlformats.org/officeDocument/2006/relationships/slide" Target="slides/slide1609.xml"/><Relationship Id="rId4559" Type="http://schemas.openxmlformats.org/officeDocument/2006/relationships/slide" Target="slides/slide4558.xml"/><Relationship Id="rId4766" Type="http://schemas.openxmlformats.org/officeDocument/2006/relationships/slide" Target="slides/slide4765.xml"/><Relationship Id="rId4973" Type="http://schemas.openxmlformats.org/officeDocument/2006/relationships/slide" Target="slides/slide4972.xml"/><Relationship Id="rId5817" Type="http://schemas.openxmlformats.org/officeDocument/2006/relationships/slide" Target="slides/slide5816.xml"/><Relationship Id="rId3368" Type="http://schemas.openxmlformats.org/officeDocument/2006/relationships/slide" Target="slides/slide3367.xml"/><Relationship Id="rId3575" Type="http://schemas.openxmlformats.org/officeDocument/2006/relationships/slide" Target="slides/slide3574.xml"/><Relationship Id="rId3782" Type="http://schemas.openxmlformats.org/officeDocument/2006/relationships/slide" Target="slides/slide3781.xml"/><Relationship Id="rId4419" Type="http://schemas.openxmlformats.org/officeDocument/2006/relationships/slide" Target="slides/slide4418.xml"/><Relationship Id="rId4626" Type="http://schemas.openxmlformats.org/officeDocument/2006/relationships/slide" Target="slides/slide4625.xml"/><Relationship Id="rId4833" Type="http://schemas.openxmlformats.org/officeDocument/2006/relationships/slide" Target="slides/slide4832.xml"/><Relationship Id="rId289" Type="http://schemas.openxmlformats.org/officeDocument/2006/relationships/slide" Target="slides/slide288.xml"/><Relationship Id="rId496" Type="http://schemas.openxmlformats.org/officeDocument/2006/relationships/slide" Target="slides/slide495.xml"/><Relationship Id="rId2177" Type="http://schemas.openxmlformats.org/officeDocument/2006/relationships/slide" Target="slides/slide2176.xml"/><Relationship Id="rId2384" Type="http://schemas.openxmlformats.org/officeDocument/2006/relationships/slide" Target="slides/slide2383.xml"/><Relationship Id="rId2591" Type="http://schemas.openxmlformats.org/officeDocument/2006/relationships/slide" Target="slides/slide2590.xml"/><Relationship Id="rId3228" Type="http://schemas.openxmlformats.org/officeDocument/2006/relationships/slide" Target="slides/slide3227.xml"/><Relationship Id="rId3435" Type="http://schemas.openxmlformats.org/officeDocument/2006/relationships/slide" Target="slides/slide3434.xml"/><Relationship Id="rId3642" Type="http://schemas.openxmlformats.org/officeDocument/2006/relationships/slide" Target="slides/slide3641.xml"/><Relationship Id="rId149" Type="http://schemas.openxmlformats.org/officeDocument/2006/relationships/slide" Target="slides/slide148.xml"/><Relationship Id="rId356" Type="http://schemas.openxmlformats.org/officeDocument/2006/relationships/slide" Target="slides/slide355.xml"/><Relationship Id="rId563" Type="http://schemas.openxmlformats.org/officeDocument/2006/relationships/slide" Target="slides/slide562.xml"/><Relationship Id="rId770" Type="http://schemas.openxmlformats.org/officeDocument/2006/relationships/slide" Target="slides/slide769.xml"/><Relationship Id="rId1193" Type="http://schemas.openxmlformats.org/officeDocument/2006/relationships/slide" Target="slides/slide1192.xml"/><Relationship Id="rId2037" Type="http://schemas.openxmlformats.org/officeDocument/2006/relationships/slide" Target="slides/slide2036.xml"/><Relationship Id="rId2244" Type="http://schemas.openxmlformats.org/officeDocument/2006/relationships/slide" Target="slides/slide2243.xml"/><Relationship Id="rId2451" Type="http://schemas.openxmlformats.org/officeDocument/2006/relationships/slide" Target="slides/slide2450.xml"/><Relationship Id="rId4900" Type="http://schemas.openxmlformats.org/officeDocument/2006/relationships/slide" Target="slides/slide4899.xml"/><Relationship Id="rId216" Type="http://schemas.openxmlformats.org/officeDocument/2006/relationships/slide" Target="slides/slide215.xml"/><Relationship Id="rId423" Type="http://schemas.openxmlformats.org/officeDocument/2006/relationships/slide" Target="slides/slide422.xml"/><Relationship Id="rId1053" Type="http://schemas.openxmlformats.org/officeDocument/2006/relationships/slide" Target="slides/slide1052.xml"/><Relationship Id="rId1260" Type="http://schemas.openxmlformats.org/officeDocument/2006/relationships/slide" Target="slides/slide1259.xml"/><Relationship Id="rId2104" Type="http://schemas.openxmlformats.org/officeDocument/2006/relationships/slide" Target="slides/slide2103.xml"/><Relationship Id="rId3502" Type="http://schemas.openxmlformats.org/officeDocument/2006/relationships/slide" Target="slides/slide3501.xml"/><Relationship Id="rId630" Type="http://schemas.openxmlformats.org/officeDocument/2006/relationships/slide" Target="slides/slide629.xml"/><Relationship Id="rId2311" Type="http://schemas.openxmlformats.org/officeDocument/2006/relationships/slide" Target="slides/slide2310.xml"/><Relationship Id="rId4069" Type="http://schemas.openxmlformats.org/officeDocument/2006/relationships/slide" Target="slides/slide4068.xml"/><Relationship Id="rId5467" Type="http://schemas.openxmlformats.org/officeDocument/2006/relationships/slide" Target="slides/slide5466.xml"/><Relationship Id="rId5674" Type="http://schemas.openxmlformats.org/officeDocument/2006/relationships/slide" Target="slides/slide5673.xml"/><Relationship Id="rId1120" Type="http://schemas.openxmlformats.org/officeDocument/2006/relationships/slide" Target="slides/slide1119.xml"/><Relationship Id="rId4276" Type="http://schemas.openxmlformats.org/officeDocument/2006/relationships/slide" Target="slides/slide4275.xml"/><Relationship Id="rId4483" Type="http://schemas.openxmlformats.org/officeDocument/2006/relationships/slide" Target="slides/slide4482.xml"/><Relationship Id="rId4690" Type="http://schemas.openxmlformats.org/officeDocument/2006/relationships/slide" Target="slides/slide4689.xml"/><Relationship Id="rId5327" Type="http://schemas.openxmlformats.org/officeDocument/2006/relationships/slide" Target="slides/slide5326.xml"/><Relationship Id="rId5534" Type="http://schemas.openxmlformats.org/officeDocument/2006/relationships/slide" Target="slides/slide5533.xml"/><Relationship Id="rId5741" Type="http://schemas.openxmlformats.org/officeDocument/2006/relationships/slide" Target="slides/slide5740.xml"/><Relationship Id="rId1937" Type="http://schemas.openxmlformats.org/officeDocument/2006/relationships/slide" Target="slides/slide1936.xml"/><Relationship Id="rId3085" Type="http://schemas.openxmlformats.org/officeDocument/2006/relationships/slide" Target="slides/slide3084.xml"/><Relationship Id="rId3292" Type="http://schemas.openxmlformats.org/officeDocument/2006/relationships/slide" Target="slides/slide3291.xml"/><Relationship Id="rId4136" Type="http://schemas.openxmlformats.org/officeDocument/2006/relationships/slide" Target="slides/slide4135.xml"/><Relationship Id="rId4343" Type="http://schemas.openxmlformats.org/officeDocument/2006/relationships/slide" Target="slides/slide4342.xml"/><Relationship Id="rId4550" Type="http://schemas.openxmlformats.org/officeDocument/2006/relationships/slide" Target="slides/slide4549.xml"/><Relationship Id="rId5601" Type="http://schemas.openxmlformats.org/officeDocument/2006/relationships/slide" Target="slides/slide5600.xml"/><Relationship Id="rId3152" Type="http://schemas.openxmlformats.org/officeDocument/2006/relationships/slide" Target="slides/slide3151.xml"/><Relationship Id="rId4203" Type="http://schemas.openxmlformats.org/officeDocument/2006/relationships/slide" Target="slides/slide4202.xml"/><Relationship Id="rId4410" Type="http://schemas.openxmlformats.org/officeDocument/2006/relationships/slide" Target="slides/slide4409.xml"/><Relationship Id="rId280" Type="http://schemas.openxmlformats.org/officeDocument/2006/relationships/slide" Target="slides/slide279.xml"/><Relationship Id="rId3012" Type="http://schemas.openxmlformats.org/officeDocument/2006/relationships/slide" Target="slides/slide3011.xml"/><Relationship Id="rId140" Type="http://schemas.openxmlformats.org/officeDocument/2006/relationships/slide" Target="slides/slide139.xml"/><Relationship Id="rId3969" Type="http://schemas.openxmlformats.org/officeDocument/2006/relationships/slide" Target="slides/slide3968.xml"/><Relationship Id="rId5184" Type="http://schemas.openxmlformats.org/officeDocument/2006/relationships/slide" Target="slides/slide5183.xml"/><Relationship Id="rId5391" Type="http://schemas.openxmlformats.org/officeDocument/2006/relationships/slide" Target="slides/slide5390.xml"/><Relationship Id="rId6" Type="http://schemas.openxmlformats.org/officeDocument/2006/relationships/slide" Target="slides/slide5.xml"/><Relationship Id="rId2778" Type="http://schemas.openxmlformats.org/officeDocument/2006/relationships/slide" Target="slides/slide2777.xml"/><Relationship Id="rId2985" Type="http://schemas.openxmlformats.org/officeDocument/2006/relationships/slide" Target="slides/slide2984.xml"/><Relationship Id="rId3829" Type="http://schemas.openxmlformats.org/officeDocument/2006/relationships/slide" Target="slides/slide3828.xml"/><Relationship Id="rId5044" Type="http://schemas.openxmlformats.org/officeDocument/2006/relationships/slide" Target="slides/slide5043.xml"/><Relationship Id="rId957" Type="http://schemas.openxmlformats.org/officeDocument/2006/relationships/slide" Target="slides/slide956.xml"/><Relationship Id="rId1587" Type="http://schemas.openxmlformats.org/officeDocument/2006/relationships/slide" Target="slides/slide1586.xml"/><Relationship Id="rId1794" Type="http://schemas.openxmlformats.org/officeDocument/2006/relationships/slide" Target="slides/slide1793.xml"/><Relationship Id="rId2638" Type="http://schemas.openxmlformats.org/officeDocument/2006/relationships/slide" Target="slides/slide2637.xml"/><Relationship Id="rId2845" Type="http://schemas.openxmlformats.org/officeDocument/2006/relationships/slide" Target="slides/slide2844.xml"/><Relationship Id="rId5251" Type="http://schemas.openxmlformats.org/officeDocument/2006/relationships/slide" Target="slides/slide5250.xml"/><Relationship Id="rId86" Type="http://schemas.openxmlformats.org/officeDocument/2006/relationships/slide" Target="slides/slide85.xml"/><Relationship Id="rId817" Type="http://schemas.openxmlformats.org/officeDocument/2006/relationships/slide" Target="slides/slide816.xml"/><Relationship Id="rId1447" Type="http://schemas.openxmlformats.org/officeDocument/2006/relationships/slide" Target="slides/slide1446.xml"/><Relationship Id="rId1654" Type="http://schemas.openxmlformats.org/officeDocument/2006/relationships/slide" Target="slides/slide1653.xml"/><Relationship Id="rId1861" Type="http://schemas.openxmlformats.org/officeDocument/2006/relationships/slide" Target="slides/slide1860.xml"/><Relationship Id="rId2705" Type="http://schemas.openxmlformats.org/officeDocument/2006/relationships/slide" Target="slides/slide2704.xml"/><Relationship Id="rId2912" Type="http://schemas.openxmlformats.org/officeDocument/2006/relationships/slide" Target="slides/slide2911.xml"/><Relationship Id="rId4060" Type="http://schemas.openxmlformats.org/officeDocument/2006/relationships/slide" Target="slides/slide4059.xml"/><Relationship Id="rId5111" Type="http://schemas.openxmlformats.org/officeDocument/2006/relationships/slide" Target="slides/slide5110.xml"/><Relationship Id="rId1307" Type="http://schemas.openxmlformats.org/officeDocument/2006/relationships/slide" Target="slides/slide1306.xml"/><Relationship Id="rId1514" Type="http://schemas.openxmlformats.org/officeDocument/2006/relationships/slide" Target="slides/slide1513.xml"/><Relationship Id="rId1721" Type="http://schemas.openxmlformats.org/officeDocument/2006/relationships/slide" Target="slides/slide1720.xml"/><Relationship Id="rId4877" Type="http://schemas.openxmlformats.org/officeDocument/2006/relationships/slide" Target="slides/slide4876.xml"/><Relationship Id="rId13" Type="http://schemas.openxmlformats.org/officeDocument/2006/relationships/slide" Target="slides/slide12.xml"/><Relationship Id="rId3479" Type="http://schemas.openxmlformats.org/officeDocument/2006/relationships/slide" Target="slides/slide3478.xml"/><Relationship Id="rId3686" Type="http://schemas.openxmlformats.org/officeDocument/2006/relationships/slide" Target="slides/slide3685.xml"/><Relationship Id="rId2288" Type="http://schemas.openxmlformats.org/officeDocument/2006/relationships/slide" Target="slides/slide2287.xml"/><Relationship Id="rId2495" Type="http://schemas.openxmlformats.org/officeDocument/2006/relationships/slide" Target="slides/slide2494.xml"/><Relationship Id="rId3339" Type="http://schemas.openxmlformats.org/officeDocument/2006/relationships/slide" Target="slides/slide3338.xml"/><Relationship Id="rId3893" Type="http://schemas.openxmlformats.org/officeDocument/2006/relationships/slide" Target="slides/slide3892.xml"/><Relationship Id="rId4737" Type="http://schemas.openxmlformats.org/officeDocument/2006/relationships/slide" Target="slides/slide4736.xml"/><Relationship Id="rId4944" Type="http://schemas.openxmlformats.org/officeDocument/2006/relationships/slide" Target="slides/slide4943.xml"/><Relationship Id="rId467" Type="http://schemas.openxmlformats.org/officeDocument/2006/relationships/slide" Target="slides/slide466.xml"/><Relationship Id="rId1097" Type="http://schemas.openxmlformats.org/officeDocument/2006/relationships/slide" Target="slides/slide1096.xml"/><Relationship Id="rId2148" Type="http://schemas.openxmlformats.org/officeDocument/2006/relationships/slide" Target="slides/slide2147.xml"/><Relationship Id="rId3546" Type="http://schemas.openxmlformats.org/officeDocument/2006/relationships/slide" Target="slides/slide3545.xml"/><Relationship Id="rId3753" Type="http://schemas.openxmlformats.org/officeDocument/2006/relationships/slide" Target="slides/slide3752.xml"/><Relationship Id="rId3960" Type="http://schemas.openxmlformats.org/officeDocument/2006/relationships/slide" Target="slides/slide3959.xml"/><Relationship Id="rId4804" Type="http://schemas.openxmlformats.org/officeDocument/2006/relationships/slide" Target="slides/slide4803.xml"/><Relationship Id="rId674" Type="http://schemas.openxmlformats.org/officeDocument/2006/relationships/slide" Target="slides/slide673.xml"/><Relationship Id="rId881" Type="http://schemas.openxmlformats.org/officeDocument/2006/relationships/slide" Target="slides/slide880.xml"/><Relationship Id="rId2355" Type="http://schemas.openxmlformats.org/officeDocument/2006/relationships/slide" Target="slides/slide2354.xml"/><Relationship Id="rId2562" Type="http://schemas.openxmlformats.org/officeDocument/2006/relationships/slide" Target="slides/slide2561.xml"/><Relationship Id="rId3406" Type="http://schemas.openxmlformats.org/officeDocument/2006/relationships/slide" Target="slides/slide3405.xml"/><Relationship Id="rId3613" Type="http://schemas.openxmlformats.org/officeDocument/2006/relationships/slide" Target="slides/slide3612.xml"/><Relationship Id="rId3820" Type="http://schemas.openxmlformats.org/officeDocument/2006/relationships/slide" Target="slides/slide3819.xml"/><Relationship Id="rId327" Type="http://schemas.openxmlformats.org/officeDocument/2006/relationships/slide" Target="slides/slide326.xml"/><Relationship Id="rId534" Type="http://schemas.openxmlformats.org/officeDocument/2006/relationships/slide" Target="slides/slide533.xml"/><Relationship Id="rId741" Type="http://schemas.openxmlformats.org/officeDocument/2006/relationships/slide" Target="slides/slide740.xml"/><Relationship Id="rId1164" Type="http://schemas.openxmlformats.org/officeDocument/2006/relationships/slide" Target="slides/slide1163.xml"/><Relationship Id="rId1371" Type="http://schemas.openxmlformats.org/officeDocument/2006/relationships/slide" Target="slides/slide1370.xml"/><Relationship Id="rId2008" Type="http://schemas.openxmlformats.org/officeDocument/2006/relationships/slide" Target="slides/slide2007.xml"/><Relationship Id="rId2215" Type="http://schemas.openxmlformats.org/officeDocument/2006/relationships/slide" Target="slides/slide2214.xml"/><Relationship Id="rId2422" Type="http://schemas.openxmlformats.org/officeDocument/2006/relationships/slide" Target="slides/slide2421.xml"/><Relationship Id="rId5578" Type="http://schemas.openxmlformats.org/officeDocument/2006/relationships/slide" Target="slides/slide5577.xml"/><Relationship Id="rId5785" Type="http://schemas.openxmlformats.org/officeDocument/2006/relationships/slide" Target="slides/slide5784.xml"/><Relationship Id="rId601" Type="http://schemas.openxmlformats.org/officeDocument/2006/relationships/slide" Target="slides/slide600.xml"/><Relationship Id="rId1024" Type="http://schemas.openxmlformats.org/officeDocument/2006/relationships/slide" Target="slides/slide1023.xml"/><Relationship Id="rId1231" Type="http://schemas.openxmlformats.org/officeDocument/2006/relationships/slide" Target="slides/slide1230.xml"/><Relationship Id="rId4387" Type="http://schemas.openxmlformats.org/officeDocument/2006/relationships/slide" Target="slides/slide4386.xml"/><Relationship Id="rId4594" Type="http://schemas.openxmlformats.org/officeDocument/2006/relationships/slide" Target="slides/slide4593.xml"/><Relationship Id="rId5438" Type="http://schemas.openxmlformats.org/officeDocument/2006/relationships/slide" Target="slides/slide5437.xml"/><Relationship Id="rId5645" Type="http://schemas.openxmlformats.org/officeDocument/2006/relationships/slide" Target="slides/slide5644.xml"/><Relationship Id="rId5852" Type="http://schemas.openxmlformats.org/officeDocument/2006/relationships/slide" Target="slides/slide5851.xml"/><Relationship Id="rId3196" Type="http://schemas.openxmlformats.org/officeDocument/2006/relationships/slide" Target="slides/slide3195.xml"/><Relationship Id="rId4247" Type="http://schemas.openxmlformats.org/officeDocument/2006/relationships/slide" Target="slides/slide4246.xml"/><Relationship Id="rId4454" Type="http://schemas.openxmlformats.org/officeDocument/2006/relationships/slide" Target="slides/slide4453.xml"/><Relationship Id="rId4661" Type="http://schemas.openxmlformats.org/officeDocument/2006/relationships/slide" Target="slides/slide4660.xml"/><Relationship Id="rId5505" Type="http://schemas.openxmlformats.org/officeDocument/2006/relationships/slide" Target="slides/slide5504.xml"/><Relationship Id="rId3056" Type="http://schemas.openxmlformats.org/officeDocument/2006/relationships/slide" Target="slides/slide3055.xml"/><Relationship Id="rId3263" Type="http://schemas.openxmlformats.org/officeDocument/2006/relationships/slide" Target="slides/slide3262.xml"/><Relationship Id="rId3470" Type="http://schemas.openxmlformats.org/officeDocument/2006/relationships/slide" Target="slides/slide3469.xml"/><Relationship Id="rId4107" Type="http://schemas.openxmlformats.org/officeDocument/2006/relationships/slide" Target="slides/slide4106.xml"/><Relationship Id="rId4314" Type="http://schemas.openxmlformats.org/officeDocument/2006/relationships/slide" Target="slides/slide4313.xml"/><Relationship Id="rId5712" Type="http://schemas.openxmlformats.org/officeDocument/2006/relationships/slide" Target="slides/slide5711.xml"/><Relationship Id="rId184" Type="http://schemas.openxmlformats.org/officeDocument/2006/relationships/slide" Target="slides/slide183.xml"/><Relationship Id="rId391" Type="http://schemas.openxmlformats.org/officeDocument/2006/relationships/slide" Target="slides/slide390.xml"/><Relationship Id="rId1908" Type="http://schemas.openxmlformats.org/officeDocument/2006/relationships/slide" Target="slides/slide1907.xml"/><Relationship Id="rId2072" Type="http://schemas.openxmlformats.org/officeDocument/2006/relationships/slide" Target="slides/slide2071.xml"/><Relationship Id="rId3123" Type="http://schemas.openxmlformats.org/officeDocument/2006/relationships/slide" Target="slides/slide3122.xml"/><Relationship Id="rId4521" Type="http://schemas.openxmlformats.org/officeDocument/2006/relationships/slide" Target="slides/slide4520.xml"/><Relationship Id="rId251" Type="http://schemas.openxmlformats.org/officeDocument/2006/relationships/slide" Target="slides/slide250.xml"/><Relationship Id="rId3330" Type="http://schemas.openxmlformats.org/officeDocument/2006/relationships/slide" Target="slides/slide3329.xml"/><Relationship Id="rId5088" Type="http://schemas.openxmlformats.org/officeDocument/2006/relationships/slide" Target="slides/slide5087.xml"/><Relationship Id="rId2889" Type="http://schemas.openxmlformats.org/officeDocument/2006/relationships/slide" Target="slides/slide2888.xml"/><Relationship Id="rId5295" Type="http://schemas.openxmlformats.org/officeDocument/2006/relationships/slide" Target="slides/slide5294.xml"/><Relationship Id="rId111" Type="http://schemas.openxmlformats.org/officeDocument/2006/relationships/slide" Target="slides/slide110.xml"/><Relationship Id="rId1698" Type="http://schemas.openxmlformats.org/officeDocument/2006/relationships/slide" Target="slides/slide1697.xml"/><Relationship Id="rId2749" Type="http://schemas.openxmlformats.org/officeDocument/2006/relationships/slide" Target="slides/slide2748.xml"/><Relationship Id="rId2956" Type="http://schemas.openxmlformats.org/officeDocument/2006/relationships/slide" Target="slides/slide2955.xml"/><Relationship Id="rId5155" Type="http://schemas.openxmlformats.org/officeDocument/2006/relationships/slide" Target="slides/slide5154.xml"/><Relationship Id="rId5362" Type="http://schemas.openxmlformats.org/officeDocument/2006/relationships/slide" Target="slides/slide5361.xml"/><Relationship Id="rId928" Type="http://schemas.openxmlformats.org/officeDocument/2006/relationships/slide" Target="slides/slide927.xml"/><Relationship Id="rId1558" Type="http://schemas.openxmlformats.org/officeDocument/2006/relationships/slide" Target="slides/slide1557.xml"/><Relationship Id="rId1765" Type="http://schemas.openxmlformats.org/officeDocument/2006/relationships/slide" Target="slides/slide1764.xml"/><Relationship Id="rId2609" Type="http://schemas.openxmlformats.org/officeDocument/2006/relationships/slide" Target="slides/slide2608.xml"/><Relationship Id="rId4171" Type="http://schemas.openxmlformats.org/officeDocument/2006/relationships/slide" Target="slides/slide4170.xml"/><Relationship Id="rId5015" Type="http://schemas.openxmlformats.org/officeDocument/2006/relationships/slide" Target="slides/slide5014.xml"/><Relationship Id="rId5222" Type="http://schemas.openxmlformats.org/officeDocument/2006/relationships/slide" Target="slides/slide5221.xml"/><Relationship Id="rId57" Type="http://schemas.openxmlformats.org/officeDocument/2006/relationships/slide" Target="slides/slide56.xml"/><Relationship Id="rId1418" Type="http://schemas.openxmlformats.org/officeDocument/2006/relationships/slide" Target="slides/slide1417.xml"/><Relationship Id="rId1972" Type="http://schemas.openxmlformats.org/officeDocument/2006/relationships/slide" Target="slides/slide1971.xml"/><Relationship Id="rId2816" Type="http://schemas.openxmlformats.org/officeDocument/2006/relationships/slide" Target="slides/slide2815.xml"/><Relationship Id="rId4031" Type="http://schemas.openxmlformats.org/officeDocument/2006/relationships/slide" Target="slides/slide4030.xml"/><Relationship Id="rId1625" Type="http://schemas.openxmlformats.org/officeDocument/2006/relationships/slide" Target="slides/slide1624.xml"/><Relationship Id="rId1832" Type="http://schemas.openxmlformats.org/officeDocument/2006/relationships/slide" Target="slides/slide1831.xml"/><Relationship Id="rId4988" Type="http://schemas.openxmlformats.org/officeDocument/2006/relationships/slide" Target="slides/slide4987.xml"/><Relationship Id="rId3797" Type="http://schemas.openxmlformats.org/officeDocument/2006/relationships/slide" Target="slides/slide3796.xml"/><Relationship Id="rId4848" Type="http://schemas.openxmlformats.org/officeDocument/2006/relationships/slide" Target="slides/slide4847.xml"/><Relationship Id="rId2399" Type="http://schemas.openxmlformats.org/officeDocument/2006/relationships/slide" Target="slides/slide2398.xml"/><Relationship Id="rId3657" Type="http://schemas.openxmlformats.org/officeDocument/2006/relationships/slide" Target="slides/slide3656.xml"/><Relationship Id="rId3864" Type="http://schemas.openxmlformats.org/officeDocument/2006/relationships/slide" Target="slides/slide3863.xml"/><Relationship Id="rId4708" Type="http://schemas.openxmlformats.org/officeDocument/2006/relationships/slide" Target="slides/slide4707.xml"/><Relationship Id="rId4915" Type="http://schemas.openxmlformats.org/officeDocument/2006/relationships/slide" Target="slides/slide4914.xml"/><Relationship Id="rId578" Type="http://schemas.openxmlformats.org/officeDocument/2006/relationships/slide" Target="slides/slide577.xml"/><Relationship Id="rId785" Type="http://schemas.openxmlformats.org/officeDocument/2006/relationships/slide" Target="slides/slide784.xml"/><Relationship Id="rId992" Type="http://schemas.openxmlformats.org/officeDocument/2006/relationships/slide" Target="slides/slide991.xml"/><Relationship Id="rId2259" Type="http://schemas.openxmlformats.org/officeDocument/2006/relationships/slide" Target="slides/slide2258.xml"/><Relationship Id="rId2466" Type="http://schemas.openxmlformats.org/officeDocument/2006/relationships/slide" Target="slides/slide2465.xml"/><Relationship Id="rId2673" Type="http://schemas.openxmlformats.org/officeDocument/2006/relationships/slide" Target="slides/slide2672.xml"/><Relationship Id="rId2880" Type="http://schemas.openxmlformats.org/officeDocument/2006/relationships/slide" Target="slides/slide2879.xml"/><Relationship Id="rId3517" Type="http://schemas.openxmlformats.org/officeDocument/2006/relationships/slide" Target="slides/slide3516.xml"/><Relationship Id="rId3724" Type="http://schemas.openxmlformats.org/officeDocument/2006/relationships/slide" Target="slides/slide3723.xml"/><Relationship Id="rId3931" Type="http://schemas.openxmlformats.org/officeDocument/2006/relationships/slide" Target="slides/slide3930.xml"/><Relationship Id="rId438" Type="http://schemas.openxmlformats.org/officeDocument/2006/relationships/slide" Target="slides/slide437.xml"/><Relationship Id="rId645" Type="http://schemas.openxmlformats.org/officeDocument/2006/relationships/slide" Target="slides/slide644.xml"/><Relationship Id="rId852" Type="http://schemas.openxmlformats.org/officeDocument/2006/relationships/slide" Target="slides/slide851.xml"/><Relationship Id="rId1068" Type="http://schemas.openxmlformats.org/officeDocument/2006/relationships/slide" Target="slides/slide1067.xml"/><Relationship Id="rId1275" Type="http://schemas.openxmlformats.org/officeDocument/2006/relationships/slide" Target="slides/slide1274.xml"/><Relationship Id="rId1482" Type="http://schemas.openxmlformats.org/officeDocument/2006/relationships/slide" Target="slides/slide1481.xml"/><Relationship Id="rId2119" Type="http://schemas.openxmlformats.org/officeDocument/2006/relationships/slide" Target="slides/slide2118.xml"/><Relationship Id="rId2326" Type="http://schemas.openxmlformats.org/officeDocument/2006/relationships/slide" Target="slides/slide2325.xml"/><Relationship Id="rId2533" Type="http://schemas.openxmlformats.org/officeDocument/2006/relationships/slide" Target="slides/slide2532.xml"/><Relationship Id="rId2740" Type="http://schemas.openxmlformats.org/officeDocument/2006/relationships/slide" Target="slides/slide2739.xml"/><Relationship Id="rId5689" Type="http://schemas.openxmlformats.org/officeDocument/2006/relationships/slide" Target="slides/slide5688.xml"/><Relationship Id="rId505" Type="http://schemas.openxmlformats.org/officeDocument/2006/relationships/slide" Target="slides/slide504.xml"/><Relationship Id="rId712" Type="http://schemas.openxmlformats.org/officeDocument/2006/relationships/slide" Target="slides/slide711.xml"/><Relationship Id="rId1135" Type="http://schemas.openxmlformats.org/officeDocument/2006/relationships/slide" Target="slides/slide1134.xml"/><Relationship Id="rId1342" Type="http://schemas.openxmlformats.org/officeDocument/2006/relationships/slide" Target="slides/slide1341.xml"/><Relationship Id="rId4498" Type="http://schemas.openxmlformats.org/officeDocument/2006/relationships/slide" Target="slides/slide4497.xml"/><Relationship Id="rId5549" Type="http://schemas.openxmlformats.org/officeDocument/2006/relationships/slide" Target="slides/slide5548.xml"/><Relationship Id="rId1202" Type="http://schemas.openxmlformats.org/officeDocument/2006/relationships/slide" Target="slides/slide1201.xml"/><Relationship Id="rId2600" Type="http://schemas.openxmlformats.org/officeDocument/2006/relationships/slide" Target="slides/slide2599.xml"/><Relationship Id="rId4358" Type="http://schemas.openxmlformats.org/officeDocument/2006/relationships/slide" Target="slides/slide4357.xml"/><Relationship Id="rId5409" Type="http://schemas.openxmlformats.org/officeDocument/2006/relationships/slide" Target="slides/slide5408.xml"/><Relationship Id="rId5756" Type="http://schemas.openxmlformats.org/officeDocument/2006/relationships/slide" Target="slides/slide5755.xml"/><Relationship Id="rId3167" Type="http://schemas.openxmlformats.org/officeDocument/2006/relationships/slide" Target="slides/slide3166.xml"/><Relationship Id="rId4565" Type="http://schemas.openxmlformats.org/officeDocument/2006/relationships/slide" Target="slides/slide4564.xml"/><Relationship Id="rId4772" Type="http://schemas.openxmlformats.org/officeDocument/2006/relationships/slide" Target="slides/slide4771.xml"/><Relationship Id="rId5616" Type="http://schemas.openxmlformats.org/officeDocument/2006/relationships/slide" Target="slides/slide5615.xml"/><Relationship Id="rId5823" Type="http://schemas.openxmlformats.org/officeDocument/2006/relationships/slide" Target="slides/slide5822.xml"/><Relationship Id="rId295" Type="http://schemas.openxmlformats.org/officeDocument/2006/relationships/slide" Target="slides/slide294.xml"/><Relationship Id="rId3374" Type="http://schemas.openxmlformats.org/officeDocument/2006/relationships/slide" Target="slides/slide3373.xml"/><Relationship Id="rId3581" Type="http://schemas.openxmlformats.org/officeDocument/2006/relationships/slide" Target="slides/slide3580.xml"/><Relationship Id="rId4218" Type="http://schemas.openxmlformats.org/officeDocument/2006/relationships/slide" Target="slides/slide4217.xml"/><Relationship Id="rId4425" Type="http://schemas.openxmlformats.org/officeDocument/2006/relationships/slide" Target="slides/slide4424.xml"/><Relationship Id="rId4632" Type="http://schemas.openxmlformats.org/officeDocument/2006/relationships/slide" Target="slides/slide4631.xml"/><Relationship Id="rId2183" Type="http://schemas.openxmlformats.org/officeDocument/2006/relationships/slide" Target="slides/slide2182.xml"/><Relationship Id="rId2390" Type="http://schemas.openxmlformats.org/officeDocument/2006/relationships/slide" Target="slides/slide2389.xml"/><Relationship Id="rId3027" Type="http://schemas.openxmlformats.org/officeDocument/2006/relationships/slide" Target="slides/slide3026.xml"/><Relationship Id="rId3234" Type="http://schemas.openxmlformats.org/officeDocument/2006/relationships/slide" Target="slides/slide3233.xml"/><Relationship Id="rId3441" Type="http://schemas.openxmlformats.org/officeDocument/2006/relationships/slide" Target="slides/slide3440.xml"/><Relationship Id="rId155" Type="http://schemas.openxmlformats.org/officeDocument/2006/relationships/slide" Target="slides/slide154.xml"/><Relationship Id="rId362" Type="http://schemas.openxmlformats.org/officeDocument/2006/relationships/slide" Target="slides/slide361.xml"/><Relationship Id="rId2043" Type="http://schemas.openxmlformats.org/officeDocument/2006/relationships/slide" Target="slides/slide2042.xml"/><Relationship Id="rId2250" Type="http://schemas.openxmlformats.org/officeDocument/2006/relationships/slide" Target="slides/slide2249.xml"/><Relationship Id="rId3301" Type="http://schemas.openxmlformats.org/officeDocument/2006/relationships/slide" Target="slides/slide3300.xml"/><Relationship Id="rId5199" Type="http://schemas.openxmlformats.org/officeDocument/2006/relationships/slide" Target="slides/slide5198.xml"/><Relationship Id="rId222" Type="http://schemas.openxmlformats.org/officeDocument/2006/relationships/slide" Target="slides/slide221.xml"/><Relationship Id="rId2110" Type="http://schemas.openxmlformats.org/officeDocument/2006/relationships/slide" Target="slides/slide2109.xml"/><Relationship Id="rId5059" Type="http://schemas.openxmlformats.org/officeDocument/2006/relationships/slide" Target="slides/slide5058.xml"/><Relationship Id="rId5266" Type="http://schemas.openxmlformats.org/officeDocument/2006/relationships/slide" Target="slides/slide5265.xml"/><Relationship Id="rId5473" Type="http://schemas.openxmlformats.org/officeDocument/2006/relationships/slide" Target="slides/slide5472.xml"/><Relationship Id="rId5680" Type="http://schemas.openxmlformats.org/officeDocument/2006/relationships/slide" Target="slides/slide5679.xml"/><Relationship Id="rId4075" Type="http://schemas.openxmlformats.org/officeDocument/2006/relationships/slide" Target="slides/slide4074.xml"/><Relationship Id="rId4282" Type="http://schemas.openxmlformats.org/officeDocument/2006/relationships/slide" Target="slides/slide4281.xml"/><Relationship Id="rId5126" Type="http://schemas.openxmlformats.org/officeDocument/2006/relationships/slide" Target="slides/slide5125.xml"/><Relationship Id="rId5333" Type="http://schemas.openxmlformats.org/officeDocument/2006/relationships/slide" Target="slides/slide5332.xml"/><Relationship Id="rId1669" Type="http://schemas.openxmlformats.org/officeDocument/2006/relationships/slide" Target="slides/slide1668.xml"/><Relationship Id="rId1876" Type="http://schemas.openxmlformats.org/officeDocument/2006/relationships/slide" Target="slides/slide1875.xml"/><Relationship Id="rId2927" Type="http://schemas.openxmlformats.org/officeDocument/2006/relationships/slide" Target="slides/slide2926.xml"/><Relationship Id="rId3091" Type="http://schemas.openxmlformats.org/officeDocument/2006/relationships/slide" Target="slides/slide3090.xml"/><Relationship Id="rId4142" Type="http://schemas.openxmlformats.org/officeDocument/2006/relationships/slide" Target="slides/slide4141.xml"/><Relationship Id="rId5540" Type="http://schemas.openxmlformats.org/officeDocument/2006/relationships/slide" Target="slides/slide5539.xml"/><Relationship Id="rId1529" Type="http://schemas.openxmlformats.org/officeDocument/2006/relationships/slide" Target="slides/slide1528.xml"/><Relationship Id="rId1736" Type="http://schemas.openxmlformats.org/officeDocument/2006/relationships/slide" Target="slides/slide1735.xml"/><Relationship Id="rId1943" Type="http://schemas.openxmlformats.org/officeDocument/2006/relationships/slide" Target="slides/slide1942.xml"/><Relationship Id="rId5400" Type="http://schemas.openxmlformats.org/officeDocument/2006/relationships/slide" Target="slides/slide5399.xml"/><Relationship Id="rId28" Type="http://schemas.openxmlformats.org/officeDocument/2006/relationships/slide" Target="slides/slide27.xml"/><Relationship Id="rId1803" Type="http://schemas.openxmlformats.org/officeDocument/2006/relationships/slide" Target="slides/slide1802.xml"/><Relationship Id="rId4002" Type="http://schemas.openxmlformats.org/officeDocument/2006/relationships/slide" Target="slides/slide4001.xml"/><Relationship Id="rId4959" Type="http://schemas.openxmlformats.org/officeDocument/2006/relationships/slide" Target="slides/slide4958.xml"/><Relationship Id="rId3768" Type="http://schemas.openxmlformats.org/officeDocument/2006/relationships/slide" Target="slides/slide3767.xml"/><Relationship Id="rId3975" Type="http://schemas.openxmlformats.org/officeDocument/2006/relationships/slide" Target="slides/slide3974.xml"/><Relationship Id="rId4819" Type="http://schemas.openxmlformats.org/officeDocument/2006/relationships/slide" Target="slides/slide4818.xml"/><Relationship Id="rId689" Type="http://schemas.openxmlformats.org/officeDocument/2006/relationships/slide" Target="slides/slide688.xml"/><Relationship Id="rId896" Type="http://schemas.openxmlformats.org/officeDocument/2006/relationships/slide" Target="slides/slide895.xml"/><Relationship Id="rId2577" Type="http://schemas.openxmlformats.org/officeDocument/2006/relationships/slide" Target="slides/slide2576.xml"/><Relationship Id="rId2784" Type="http://schemas.openxmlformats.org/officeDocument/2006/relationships/slide" Target="slides/slide2783.xml"/><Relationship Id="rId3628" Type="http://schemas.openxmlformats.org/officeDocument/2006/relationships/slide" Target="slides/slide3627.xml"/><Relationship Id="rId5190" Type="http://schemas.openxmlformats.org/officeDocument/2006/relationships/slide" Target="slides/slide5189.xml"/><Relationship Id="rId549" Type="http://schemas.openxmlformats.org/officeDocument/2006/relationships/slide" Target="slides/slide548.xml"/><Relationship Id="rId756" Type="http://schemas.openxmlformats.org/officeDocument/2006/relationships/slide" Target="slides/slide755.xml"/><Relationship Id="rId1179" Type="http://schemas.openxmlformats.org/officeDocument/2006/relationships/slide" Target="slides/slide1178.xml"/><Relationship Id="rId1386" Type="http://schemas.openxmlformats.org/officeDocument/2006/relationships/slide" Target="slides/slide1385.xml"/><Relationship Id="rId1593" Type="http://schemas.openxmlformats.org/officeDocument/2006/relationships/slide" Target="slides/slide1592.xml"/><Relationship Id="rId2437" Type="http://schemas.openxmlformats.org/officeDocument/2006/relationships/slide" Target="slides/slide2436.xml"/><Relationship Id="rId2991" Type="http://schemas.openxmlformats.org/officeDocument/2006/relationships/slide" Target="slides/slide2990.xml"/><Relationship Id="rId3835" Type="http://schemas.openxmlformats.org/officeDocument/2006/relationships/slide" Target="slides/slide3834.xml"/><Relationship Id="rId5050" Type="http://schemas.openxmlformats.org/officeDocument/2006/relationships/slide" Target="slides/slide5049.xml"/><Relationship Id="rId409" Type="http://schemas.openxmlformats.org/officeDocument/2006/relationships/slide" Target="slides/slide408.xml"/><Relationship Id="rId963" Type="http://schemas.openxmlformats.org/officeDocument/2006/relationships/slide" Target="slides/slide962.xml"/><Relationship Id="rId1039" Type="http://schemas.openxmlformats.org/officeDocument/2006/relationships/slide" Target="slides/slide1038.xml"/><Relationship Id="rId1246" Type="http://schemas.openxmlformats.org/officeDocument/2006/relationships/slide" Target="slides/slide1245.xml"/><Relationship Id="rId2644" Type="http://schemas.openxmlformats.org/officeDocument/2006/relationships/slide" Target="slides/slide2643.xml"/><Relationship Id="rId2851" Type="http://schemas.openxmlformats.org/officeDocument/2006/relationships/slide" Target="slides/slide2850.xml"/><Relationship Id="rId3902" Type="http://schemas.openxmlformats.org/officeDocument/2006/relationships/slide" Target="slides/slide3901.xml"/><Relationship Id="rId92" Type="http://schemas.openxmlformats.org/officeDocument/2006/relationships/slide" Target="slides/slide91.xml"/><Relationship Id="rId616" Type="http://schemas.openxmlformats.org/officeDocument/2006/relationships/slide" Target="slides/slide615.xml"/><Relationship Id="rId823" Type="http://schemas.openxmlformats.org/officeDocument/2006/relationships/slide" Target="slides/slide822.xml"/><Relationship Id="rId1453" Type="http://schemas.openxmlformats.org/officeDocument/2006/relationships/slide" Target="slides/slide1452.xml"/><Relationship Id="rId1660" Type="http://schemas.openxmlformats.org/officeDocument/2006/relationships/slide" Target="slides/slide1659.xml"/><Relationship Id="rId2504" Type="http://schemas.openxmlformats.org/officeDocument/2006/relationships/slide" Target="slides/slide2503.xml"/><Relationship Id="rId2711" Type="http://schemas.openxmlformats.org/officeDocument/2006/relationships/slide" Target="slides/slide2710.xml"/><Relationship Id="rId5867" Type="http://schemas.openxmlformats.org/officeDocument/2006/relationships/slide" Target="slides/slide5866.xml"/><Relationship Id="rId1106" Type="http://schemas.openxmlformats.org/officeDocument/2006/relationships/slide" Target="slides/slide1105.xml"/><Relationship Id="rId1313" Type="http://schemas.openxmlformats.org/officeDocument/2006/relationships/slide" Target="slides/slide1312.xml"/><Relationship Id="rId1520" Type="http://schemas.openxmlformats.org/officeDocument/2006/relationships/slide" Target="slides/slide1519.xml"/><Relationship Id="rId4469" Type="http://schemas.openxmlformats.org/officeDocument/2006/relationships/slide" Target="slides/slide4468.xml"/><Relationship Id="rId4676" Type="http://schemas.openxmlformats.org/officeDocument/2006/relationships/slide" Target="slides/slide4675.xml"/><Relationship Id="rId4883" Type="http://schemas.openxmlformats.org/officeDocument/2006/relationships/slide" Target="slides/slide4882.xml"/><Relationship Id="rId5727" Type="http://schemas.openxmlformats.org/officeDocument/2006/relationships/slide" Target="slides/slide5726.xml"/><Relationship Id="rId3278" Type="http://schemas.openxmlformats.org/officeDocument/2006/relationships/slide" Target="slides/slide3277.xml"/><Relationship Id="rId3485" Type="http://schemas.openxmlformats.org/officeDocument/2006/relationships/slide" Target="slides/slide3484.xml"/><Relationship Id="rId3692" Type="http://schemas.openxmlformats.org/officeDocument/2006/relationships/slide" Target="slides/slide3691.xml"/><Relationship Id="rId4329" Type="http://schemas.openxmlformats.org/officeDocument/2006/relationships/slide" Target="slides/slide4328.xml"/><Relationship Id="rId4536" Type="http://schemas.openxmlformats.org/officeDocument/2006/relationships/slide" Target="slides/slide4535.xml"/><Relationship Id="rId4743" Type="http://schemas.openxmlformats.org/officeDocument/2006/relationships/slide" Target="slides/slide4742.xml"/><Relationship Id="rId4950" Type="http://schemas.openxmlformats.org/officeDocument/2006/relationships/slide" Target="slides/slide4949.xml"/><Relationship Id="rId199" Type="http://schemas.openxmlformats.org/officeDocument/2006/relationships/slide" Target="slides/slide198.xml"/><Relationship Id="rId2087" Type="http://schemas.openxmlformats.org/officeDocument/2006/relationships/slide" Target="slides/slide2086.xml"/><Relationship Id="rId2294" Type="http://schemas.openxmlformats.org/officeDocument/2006/relationships/slide" Target="slides/slide2293.xml"/><Relationship Id="rId3138" Type="http://schemas.openxmlformats.org/officeDocument/2006/relationships/slide" Target="slides/slide3137.xml"/><Relationship Id="rId3345" Type="http://schemas.openxmlformats.org/officeDocument/2006/relationships/slide" Target="slides/slide3344.xml"/><Relationship Id="rId3552" Type="http://schemas.openxmlformats.org/officeDocument/2006/relationships/slide" Target="slides/slide3551.xml"/><Relationship Id="rId4603" Type="http://schemas.openxmlformats.org/officeDocument/2006/relationships/slide" Target="slides/slide4602.xml"/><Relationship Id="rId266" Type="http://schemas.openxmlformats.org/officeDocument/2006/relationships/slide" Target="slides/slide265.xml"/><Relationship Id="rId473" Type="http://schemas.openxmlformats.org/officeDocument/2006/relationships/slide" Target="slides/slide472.xml"/><Relationship Id="rId680" Type="http://schemas.openxmlformats.org/officeDocument/2006/relationships/slide" Target="slides/slide679.xml"/><Relationship Id="rId2154" Type="http://schemas.openxmlformats.org/officeDocument/2006/relationships/slide" Target="slides/slide2153.xml"/><Relationship Id="rId2361" Type="http://schemas.openxmlformats.org/officeDocument/2006/relationships/slide" Target="slides/slide2360.xml"/><Relationship Id="rId3205" Type="http://schemas.openxmlformats.org/officeDocument/2006/relationships/slide" Target="slides/slide3204.xml"/><Relationship Id="rId3412" Type="http://schemas.openxmlformats.org/officeDocument/2006/relationships/slide" Target="slides/slide3411.xml"/><Relationship Id="rId4810" Type="http://schemas.openxmlformats.org/officeDocument/2006/relationships/slide" Target="slides/slide4809.xml"/><Relationship Id="rId126" Type="http://schemas.openxmlformats.org/officeDocument/2006/relationships/slide" Target="slides/slide125.xml"/><Relationship Id="rId333" Type="http://schemas.openxmlformats.org/officeDocument/2006/relationships/slide" Target="slides/slide332.xml"/><Relationship Id="rId540" Type="http://schemas.openxmlformats.org/officeDocument/2006/relationships/slide" Target="slides/slide539.xml"/><Relationship Id="rId1170" Type="http://schemas.openxmlformats.org/officeDocument/2006/relationships/slide" Target="slides/slide1169.xml"/><Relationship Id="rId2014" Type="http://schemas.openxmlformats.org/officeDocument/2006/relationships/slide" Target="slides/slide2013.xml"/><Relationship Id="rId2221" Type="http://schemas.openxmlformats.org/officeDocument/2006/relationships/slide" Target="slides/slide2220.xml"/><Relationship Id="rId5377" Type="http://schemas.openxmlformats.org/officeDocument/2006/relationships/slide" Target="slides/slide5376.xml"/><Relationship Id="rId1030" Type="http://schemas.openxmlformats.org/officeDocument/2006/relationships/slide" Target="slides/slide1029.xml"/><Relationship Id="rId4186" Type="http://schemas.openxmlformats.org/officeDocument/2006/relationships/slide" Target="slides/slide4185.xml"/><Relationship Id="rId5584" Type="http://schemas.openxmlformats.org/officeDocument/2006/relationships/slide" Target="slides/slide5583.xml"/><Relationship Id="rId5791" Type="http://schemas.openxmlformats.org/officeDocument/2006/relationships/slide" Target="slides/slide5790.xml"/><Relationship Id="rId400" Type="http://schemas.openxmlformats.org/officeDocument/2006/relationships/slide" Target="slides/slide399.xml"/><Relationship Id="rId1987" Type="http://schemas.openxmlformats.org/officeDocument/2006/relationships/slide" Target="slides/slide1986.xml"/><Relationship Id="rId4393" Type="http://schemas.openxmlformats.org/officeDocument/2006/relationships/slide" Target="slides/slide4392.xml"/><Relationship Id="rId5237" Type="http://schemas.openxmlformats.org/officeDocument/2006/relationships/slide" Target="slides/slide5236.xml"/><Relationship Id="rId5444" Type="http://schemas.openxmlformats.org/officeDocument/2006/relationships/slide" Target="slides/slide5443.xml"/><Relationship Id="rId5651" Type="http://schemas.openxmlformats.org/officeDocument/2006/relationships/slide" Target="slides/slide5650.xml"/><Relationship Id="rId1847" Type="http://schemas.openxmlformats.org/officeDocument/2006/relationships/slide" Target="slides/slide1846.xml"/><Relationship Id="rId4046" Type="http://schemas.openxmlformats.org/officeDocument/2006/relationships/slide" Target="slides/slide4045.xml"/><Relationship Id="rId4253" Type="http://schemas.openxmlformats.org/officeDocument/2006/relationships/slide" Target="slides/slide4252.xml"/><Relationship Id="rId4460" Type="http://schemas.openxmlformats.org/officeDocument/2006/relationships/slide" Target="slides/slide4459.xml"/><Relationship Id="rId5304" Type="http://schemas.openxmlformats.org/officeDocument/2006/relationships/slide" Target="slides/slide5303.xml"/><Relationship Id="rId5511" Type="http://schemas.openxmlformats.org/officeDocument/2006/relationships/slide" Target="slides/slide5510.xml"/><Relationship Id="rId1707" Type="http://schemas.openxmlformats.org/officeDocument/2006/relationships/slide" Target="slides/slide1706.xml"/><Relationship Id="rId3062" Type="http://schemas.openxmlformats.org/officeDocument/2006/relationships/slide" Target="slides/slide3061.xml"/><Relationship Id="rId4113" Type="http://schemas.openxmlformats.org/officeDocument/2006/relationships/slide" Target="slides/slide4112.xml"/><Relationship Id="rId4320" Type="http://schemas.openxmlformats.org/officeDocument/2006/relationships/slide" Target="slides/slide4319.xml"/><Relationship Id="rId190" Type="http://schemas.openxmlformats.org/officeDocument/2006/relationships/slide" Target="slides/slide189.xml"/><Relationship Id="rId1914" Type="http://schemas.openxmlformats.org/officeDocument/2006/relationships/slide" Target="slides/slide1913.xml"/><Relationship Id="rId3879" Type="http://schemas.openxmlformats.org/officeDocument/2006/relationships/slide" Target="slides/slide3878.xml"/><Relationship Id="rId5094" Type="http://schemas.openxmlformats.org/officeDocument/2006/relationships/slide" Target="slides/slide5093.xml"/><Relationship Id="rId2688" Type="http://schemas.openxmlformats.org/officeDocument/2006/relationships/slide" Target="slides/slide2687.xml"/><Relationship Id="rId2895" Type="http://schemas.openxmlformats.org/officeDocument/2006/relationships/slide" Target="slides/slide2894.xml"/><Relationship Id="rId3739" Type="http://schemas.openxmlformats.org/officeDocument/2006/relationships/slide" Target="slides/slide3738.xml"/><Relationship Id="rId3946" Type="http://schemas.openxmlformats.org/officeDocument/2006/relationships/slide" Target="slides/slide3945.xml"/><Relationship Id="rId5161" Type="http://schemas.openxmlformats.org/officeDocument/2006/relationships/slide" Target="slides/slide5160.xml"/><Relationship Id="rId867" Type="http://schemas.openxmlformats.org/officeDocument/2006/relationships/slide" Target="slides/slide866.xml"/><Relationship Id="rId1497" Type="http://schemas.openxmlformats.org/officeDocument/2006/relationships/slide" Target="slides/slide1496.xml"/><Relationship Id="rId2548" Type="http://schemas.openxmlformats.org/officeDocument/2006/relationships/slide" Target="slides/slide2547.xml"/><Relationship Id="rId2755" Type="http://schemas.openxmlformats.org/officeDocument/2006/relationships/slide" Target="slides/slide2754.xml"/><Relationship Id="rId2962" Type="http://schemas.openxmlformats.org/officeDocument/2006/relationships/slide" Target="slides/slide2961.xml"/><Relationship Id="rId3806" Type="http://schemas.openxmlformats.org/officeDocument/2006/relationships/slide" Target="slides/slide3805.xml"/><Relationship Id="rId727" Type="http://schemas.openxmlformats.org/officeDocument/2006/relationships/slide" Target="slides/slide726.xml"/><Relationship Id="rId934" Type="http://schemas.openxmlformats.org/officeDocument/2006/relationships/slide" Target="slides/slide933.xml"/><Relationship Id="rId1357" Type="http://schemas.openxmlformats.org/officeDocument/2006/relationships/slide" Target="slides/slide1356.xml"/><Relationship Id="rId1564" Type="http://schemas.openxmlformats.org/officeDocument/2006/relationships/slide" Target="slides/slide1563.xml"/><Relationship Id="rId1771" Type="http://schemas.openxmlformats.org/officeDocument/2006/relationships/slide" Target="slides/slide1770.xml"/><Relationship Id="rId2408" Type="http://schemas.openxmlformats.org/officeDocument/2006/relationships/slide" Target="slides/slide2407.xml"/><Relationship Id="rId2615" Type="http://schemas.openxmlformats.org/officeDocument/2006/relationships/slide" Target="slides/slide2614.xml"/><Relationship Id="rId2822" Type="http://schemas.openxmlformats.org/officeDocument/2006/relationships/slide" Target="slides/slide2821.xml"/><Relationship Id="rId5021" Type="http://schemas.openxmlformats.org/officeDocument/2006/relationships/slide" Target="slides/slide5020.xml"/><Relationship Id="rId63" Type="http://schemas.openxmlformats.org/officeDocument/2006/relationships/slide" Target="slides/slide62.xml"/><Relationship Id="rId1217" Type="http://schemas.openxmlformats.org/officeDocument/2006/relationships/slide" Target="slides/slide1216.xml"/><Relationship Id="rId1424" Type="http://schemas.openxmlformats.org/officeDocument/2006/relationships/slide" Target="slides/slide1423.xml"/><Relationship Id="rId1631" Type="http://schemas.openxmlformats.org/officeDocument/2006/relationships/slide" Target="slides/slide1630.xml"/><Relationship Id="rId4787" Type="http://schemas.openxmlformats.org/officeDocument/2006/relationships/slide" Target="slides/slide4786.xml"/><Relationship Id="rId4994" Type="http://schemas.openxmlformats.org/officeDocument/2006/relationships/slide" Target="slides/slide4993.xml"/><Relationship Id="rId5838" Type="http://schemas.openxmlformats.org/officeDocument/2006/relationships/slide" Target="slides/slide5837.xml"/><Relationship Id="rId3389" Type="http://schemas.openxmlformats.org/officeDocument/2006/relationships/slide" Target="slides/slide3388.xml"/><Relationship Id="rId3596" Type="http://schemas.openxmlformats.org/officeDocument/2006/relationships/slide" Target="slides/slide3595.xml"/><Relationship Id="rId4647" Type="http://schemas.openxmlformats.org/officeDocument/2006/relationships/slide" Target="slides/slide4646.xml"/><Relationship Id="rId2198" Type="http://schemas.openxmlformats.org/officeDocument/2006/relationships/slide" Target="slides/slide2197.xml"/><Relationship Id="rId3249" Type="http://schemas.openxmlformats.org/officeDocument/2006/relationships/slide" Target="slides/slide3248.xml"/><Relationship Id="rId3456" Type="http://schemas.openxmlformats.org/officeDocument/2006/relationships/slide" Target="slides/slide3455.xml"/><Relationship Id="rId4854" Type="http://schemas.openxmlformats.org/officeDocument/2006/relationships/slide" Target="slides/slide4853.xml"/><Relationship Id="rId377" Type="http://schemas.openxmlformats.org/officeDocument/2006/relationships/slide" Target="slides/slide376.xml"/><Relationship Id="rId584" Type="http://schemas.openxmlformats.org/officeDocument/2006/relationships/slide" Target="slides/slide583.xml"/><Relationship Id="rId2058" Type="http://schemas.openxmlformats.org/officeDocument/2006/relationships/slide" Target="slides/slide2057.xml"/><Relationship Id="rId2265" Type="http://schemas.openxmlformats.org/officeDocument/2006/relationships/slide" Target="slides/slide2264.xml"/><Relationship Id="rId3109" Type="http://schemas.openxmlformats.org/officeDocument/2006/relationships/slide" Target="slides/slide3108.xml"/><Relationship Id="rId3663" Type="http://schemas.openxmlformats.org/officeDocument/2006/relationships/slide" Target="slides/slide3662.xml"/><Relationship Id="rId3870" Type="http://schemas.openxmlformats.org/officeDocument/2006/relationships/slide" Target="slides/slide3869.xml"/><Relationship Id="rId4507" Type="http://schemas.openxmlformats.org/officeDocument/2006/relationships/slide" Target="slides/slide4506.xml"/><Relationship Id="rId4714" Type="http://schemas.openxmlformats.org/officeDocument/2006/relationships/slide" Target="slides/slide4713.xml"/><Relationship Id="rId4921" Type="http://schemas.openxmlformats.org/officeDocument/2006/relationships/slide" Target="slides/slide4920.xml"/><Relationship Id="rId237" Type="http://schemas.openxmlformats.org/officeDocument/2006/relationships/slide" Target="slides/slide236.xml"/><Relationship Id="rId791" Type="http://schemas.openxmlformats.org/officeDocument/2006/relationships/slide" Target="slides/slide790.xml"/><Relationship Id="rId1074" Type="http://schemas.openxmlformats.org/officeDocument/2006/relationships/slide" Target="slides/slide1073.xml"/><Relationship Id="rId2472" Type="http://schemas.openxmlformats.org/officeDocument/2006/relationships/slide" Target="slides/slide2471.xml"/><Relationship Id="rId3316" Type="http://schemas.openxmlformats.org/officeDocument/2006/relationships/slide" Target="slides/slide3315.xml"/><Relationship Id="rId3523" Type="http://schemas.openxmlformats.org/officeDocument/2006/relationships/slide" Target="slides/slide3522.xml"/><Relationship Id="rId3730" Type="http://schemas.openxmlformats.org/officeDocument/2006/relationships/slide" Target="slides/slide3729.xml"/><Relationship Id="rId444" Type="http://schemas.openxmlformats.org/officeDocument/2006/relationships/slide" Target="slides/slide443.xml"/><Relationship Id="rId651" Type="http://schemas.openxmlformats.org/officeDocument/2006/relationships/slide" Target="slides/slide650.xml"/><Relationship Id="rId1281" Type="http://schemas.openxmlformats.org/officeDocument/2006/relationships/slide" Target="slides/slide1280.xml"/><Relationship Id="rId2125" Type="http://schemas.openxmlformats.org/officeDocument/2006/relationships/slide" Target="slides/slide2124.xml"/><Relationship Id="rId2332" Type="http://schemas.openxmlformats.org/officeDocument/2006/relationships/slide" Target="slides/slide2331.xml"/><Relationship Id="rId5488" Type="http://schemas.openxmlformats.org/officeDocument/2006/relationships/slide" Target="slides/slide5487.xml"/><Relationship Id="rId5695" Type="http://schemas.openxmlformats.org/officeDocument/2006/relationships/slide" Target="slides/slide5694.xml"/><Relationship Id="rId304" Type="http://schemas.openxmlformats.org/officeDocument/2006/relationships/slide" Target="slides/slide303.xml"/><Relationship Id="rId511" Type="http://schemas.openxmlformats.org/officeDocument/2006/relationships/slide" Target="slides/slide510.xml"/><Relationship Id="rId1141" Type="http://schemas.openxmlformats.org/officeDocument/2006/relationships/slide" Target="slides/slide1140.xml"/><Relationship Id="rId4297" Type="http://schemas.openxmlformats.org/officeDocument/2006/relationships/slide" Target="slides/slide4296.xml"/><Relationship Id="rId5348" Type="http://schemas.openxmlformats.org/officeDocument/2006/relationships/slide" Target="slides/slide5347.xml"/><Relationship Id="rId5555" Type="http://schemas.openxmlformats.org/officeDocument/2006/relationships/slide" Target="slides/slide5554.xml"/><Relationship Id="rId5762" Type="http://schemas.openxmlformats.org/officeDocument/2006/relationships/slide" Target="slides/slide5761.xml"/><Relationship Id="rId1001" Type="http://schemas.openxmlformats.org/officeDocument/2006/relationships/slide" Target="slides/slide1000.xml"/><Relationship Id="rId4157" Type="http://schemas.openxmlformats.org/officeDocument/2006/relationships/slide" Target="slides/slide4156.xml"/><Relationship Id="rId4364" Type="http://schemas.openxmlformats.org/officeDocument/2006/relationships/slide" Target="slides/slide4363.xml"/><Relationship Id="rId4571" Type="http://schemas.openxmlformats.org/officeDocument/2006/relationships/slide" Target="slides/slide4570.xml"/><Relationship Id="rId5208" Type="http://schemas.openxmlformats.org/officeDocument/2006/relationships/slide" Target="slides/slide5207.xml"/><Relationship Id="rId5415" Type="http://schemas.openxmlformats.org/officeDocument/2006/relationships/slide" Target="slides/slide5414.xml"/><Relationship Id="rId5622" Type="http://schemas.openxmlformats.org/officeDocument/2006/relationships/slide" Target="slides/slide5621.xml"/><Relationship Id="rId1958" Type="http://schemas.openxmlformats.org/officeDocument/2006/relationships/slide" Target="slides/slide1957.xml"/><Relationship Id="rId3173" Type="http://schemas.openxmlformats.org/officeDocument/2006/relationships/slide" Target="slides/slide3172.xml"/><Relationship Id="rId3380" Type="http://schemas.openxmlformats.org/officeDocument/2006/relationships/slide" Target="slides/slide3379.xml"/><Relationship Id="rId4017" Type="http://schemas.openxmlformats.org/officeDocument/2006/relationships/slide" Target="slides/slide4016.xml"/><Relationship Id="rId4224" Type="http://schemas.openxmlformats.org/officeDocument/2006/relationships/slide" Target="slides/slide4223.xml"/><Relationship Id="rId4431" Type="http://schemas.openxmlformats.org/officeDocument/2006/relationships/slide" Target="slides/slide4430.xml"/><Relationship Id="rId1818" Type="http://schemas.openxmlformats.org/officeDocument/2006/relationships/slide" Target="slides/slide1817.xml"/><Relationship Id="rId3033" Type="http://schemas.openxmlformats.org/officeDocument/2006/relationships/slide" Target="slides/slide3032.xml"/><Relationship Id="rId3240" Type="http://schemas.openxmlformats.org/officeDocument/2006/relationships/slide" Target="slides/slide3239.xml"/><Relationship Id="rId161" Type="http://schemas.openxmlformats.org/officeDocument/2006/relationships/slide" Target="slides/slide160.xml"/><Relationship Id="rId2799" Type="http://schemas.openxmlformats.org/officeDocument/2006/relationships/slide" Target="slides/slide2798.xml"/><Relationship Id="rId3100" Type="http://schemas.openxmlformats.org/officeDocument/2006/relationships/slide" Target="slides/slide3099.xml"/><Relationship Id="rId978" Type="http://schemas.openxmlformats.org/officeDocument/2006/relationships/slide" Target="slides/slide977.xml"/><Relationship Id="rId2659" Type="http://schemas.openxmlformats.org/officeDocument/2006/relationships/slide" Target="slides/slide2658.xml"/><Relationship Id="rId2866" Type="http://schemas.openxmlformats.org/officeDocument/2006/relationships/slide" Target="slides/slide2865.xml"/><Relationship Id="rId3917" Type="http://schemas.openxmlformats.org/officeDocument/2006/relationships/slide" Target="slides/slide3916.xml"/><Relationship Id="rId5065" Type="http://schemas.openxmlformats.org/officeDocument/2006/relationships/slide" Target="slides/slide5064.xml"/><Relationship Id="rId5272" Type="http://schemas.openxmlformats.org/officeDocument/2006/relationships/slide" Target="slides/slide5271.xml"/><Relationship Id="rId838" Type="http://schemas.openxmlformats.org/officeDocument/2006/relationships/slide" Target="slides/slide837.xml"/><Relationship Id="rId1468" Type="http://schemas.openxmlformats.org/officeDocument/2006/relationships/slide" Target="slides/slide1467.xml"/><Relationship Id="rId1675" Type="http://schemas.openxmlformats.org/officeDocument/2006/relationships/slide" Target="slides/slide1674.xml"/><Relationship Id="rId1882" Type="http://schemas.openxmlformats.org/officeDocument/2006/relationships/slide" Target="slides/slide1881.xml"/><Relationship Id="rId2519" Type="http://schemas.openxmlformats.org/officeDocument/2006/relationships/slide" Target="slides/slide2518.xml"/><Relationship Id="rId2726" Type="http://schemas.openxmlformats.org/officeDocument/2006/relationships/slide" Target="slides/slide2725.xml"/><Relationship Id="rId4081" Type="http://schemas.openxmlformats.org/officeDocument/2006/relationships/slide" Target="slides/slide4080.xml"/><Relationship Id="rId5132" Type="http://schemas.openxmlformats.org/officeDocument/2006/relationships/slide" Target="slides/slide5131.xml"/><Relationship Id="rId1328" Type="http://schemas.openxmlformats.org/officeDocument/2006/relationships/slide" Target="slides/slide1327.xml"/><Relationship Id="rId1535" Type="http://schemas.openxmlformats.org/officeDocument/2006/relationships/slide" Target="slides/slide1534.xml"/><Relationship Id="rId2933" Type="http://schemas.openxmlformats.org/officeDocument/2006/relationships/slide" Target="slides/slide2932.xml"/><Relationship Id="rId905" Type="http://schemas.openxmlformats.org/officeDocument/2006/relationships/slide" Target="slides/slide904.xml"/><Relationship Id="rId1742" Type="http://schemas.openxmlformats.org/officeDocument/2006/relationships/slide" Target="slides/slide1741.xml"/><Relationship Id="rId4898" Type="http://schemas.openxmlformats.org/officeDocument/2006/relationships/slide" Target="slides/slide4897.xml"/><Relationship Id="rId34" Type="http://schemas.openxmlformats.org/officeDocument/2006/relationships/slide" Target="slides/slide33.xml"/><Relationship Id="rId1602" Type="http://schemas.openxmlformats.org/officeDocument/2006/relationships/slide" Target="slides/slide1601.xml"/><Relationship Id="rId4758" Type="http://schemas.openxmlformats.org/officeDocument/2006/relationships/slide" Target="slides/slide4757.xml"/><Relationship Id="rId4965" Type="http://schemas.openxmlformats.org/officeDocument/2006/relationships/slide" Target="slides/slide4964.xml"/><Relationship Id="rId5809" Type="http://schemas.openxmlformats.org/officeDocument/2006/relationships/slide" Target="slides/slide5808.xml"/><Relationship Id="rId3567" Type="http://schemas.openxmlformats.org/officeDocument/2006/relationships/slide" Target="slides/slide3566.xml"/><Relationship Id="rId3774" Type="http://schemas.openxmlformats.org/officeDocument/2006/relationships/slide" Target="slides/slide3773.xml"/><Relationship Id="rId3981" Type="http://schemas.openxmlformats.org/officeDocument/2006/relationships/slide" Target="slides/slide3980.xml"/><Relationship Id="rId4618" Type="http://schemas.openxmlformats.org/officeDocument/2006/relationships/slide" Target="slides/slide4617.xml"/><Relationship Id="rId4825" Type="http://schemas.openxmlformats.org/officeDocument/2006/relationships/slide" Target="slides/slide4824.xml"/><Relationship Id="rId488" Type="http://schemas.openxmlformats.org/officeDocument/2006/relationships/slide" Target="slides/slide487.xml"/><Relationship Id="rId695" Type="http://schemas.openxmlformats.org/officeDocument/2006/relationships/slide" Target="slides/slide694.xml"/><Relationship Id="rId2169" Type="http://schemas.openxmlformats.org/officeDocument/2006/relationships/slide" Target="slides/slide2168.xml"/><Relationship Id="rId2376" Type="http://schemas.openxmlformats.org/officeDocument/2006/relationships/slide" Target="slides/slide2375.xml"/><Relationship Id="rId2583" Type="http://schemas.openxmlformats.org/officeDocument/2006/relationships/slide" Target="slides/slide2582.xml"/><Relationship Id="rId2790" Type="http://schemas.openxmlformats.org/officeDocument/2006/relationships/slide" Target="slides/slide2789.xml"/><Relationship Id="rId3427" Type="http://schemas.openxmlformats.org/officeDocument/2006/relationships/slide" Target="slides/slide3426.xml"/><Relationship Id="rId3634" Type="http://schemas.openxmlformats.org/officeDocument/2006/relationships/slide" Target="slides/slide3633.xml"/><Relationship Id="rId3841" Type="http://schemas.openxmlformats.org/officeDocument/2006/relationships/slide" Target="slides/slide3840.xml"/><Relationship Id="rId348" Type="http://schemas.openxmlformats.org/officeDocument/2006/relationships/slide" Target="slides/slide347.xml"/><Relationship Id="rId555" Type="http://schemas.openxmlformats.org/officeDocument/2006/relationships/slide" Target="slides/slide554.xml"/><Relationship Id="rId762" Type="http://schemas.openxmlformats.org/officeDocument/2006/relationships/slide" Target="slides/slide761.xml"/><Relationship Id="rId1185" Type="http://schemas.openxmlformats.org/officeDocument/2006/relationships/slide" Target="slides/slide1184.xml"/><Relationship Id="rId1392" Type="http://schemas.openxmlformats.org/officeDocument/2006/relationships/slide" Target="slides/slide1391.xml"/><Relationship Id="rId2029" Type="http://schemas.openxmlformats.org/officeDocument/2006/relationships/slide" Target="slides/slide2028.xml"/><Relationship Id="rId2236" Type="http://schemas.openxmlformats.org/officeDocument/2006/relationships/slide" Target="slides/slide2235.xml"/><Relationship Id="rId2443" Type="http://schemas.openxmlformats.org/officeDocument/2006/relationships/slide" Target="slides/slide2442.xml"/><Relationship Id="rId2650" Type="http://schemas.openxmlformats.org/officeDocument/2006/relationships/slide" Target="slides/slide2649.xml"/><Relationship Id="rId3701" Type="http://schemas.openxmlformats.org/officeDocument/2006/relationships/slide" Target="slides/slide3700.xml"/><Relationship Id="rId5599" Type="http://schemas.openxmlformats.org/officeDocument/2006/relationships/slide" Target="slides/slide5598.xml"/><Relationship Id="rId208" Type="http://schemas.openxmlformats.org/officeDocument/2006/relationships/slide" Target="slides/slide207.xml"/><Relationship Id="rId415" Type="http://schemas.openxmlformats.org/officeDocument/2006/relationships/slide" Target="slides/slide414.xml"/><Relationship Id="rId622" Type="http://schemas.openxmlformats.org/officeDocument/2006/relationships/slide" Target="slides/slide621.xml"/><Relationship Id="rId1045" Type="http://schemas.openxmlformats.org/officeDocument/2006/relationships/slide" Target="slides/slide1044.xml"/><Relationship Id="rId1252" Type="http://schemas.openxmlformats.org/officeDocument/2006/relationships/slide" Target="slides/slide1251.xml"/><Relationship Id="rId2303" Type="http://schemas.openxmlformats.org/officeDocument/2006/relationships/slide" Target="slides/slide2302.xml"/><Relationship Id="rId2510" Type="http://schemas.openxmlformats.org/officeDocument/2006/relationships/slide" Target="slides/slide2509.xml"/><Relationship Id="rId5459" Type="http://schemas.openxmlformats.org/officeDocument/2006/relationships/slide" Target="slides/slide5458.xml"/><Relationship Id="rId5666" Type="http://schemas.openxmlformats.org/officeDocument/2006/relationships/slide" Target="slides/slide5665.xml"/><Relationship Id="rId1112" Type="http://schemas.openxmlformats.org/officeDocument/2006/relationships/slide" Target="slides/slide1111.xml"/><Relationship Id="rId4268" Type="http://schemas.openxmlformats.org/officeDocument/2006/relationships/slide" Target="slides/slide4267.xml"/><Relationship Id="rId4475" Type="http://schemas.openxmlformats.org/officeDocument/2006/relationships/slide" Target="slides/slide4474.xml"/><Relationship Id="rId5319" Type="http://schemas.openxmlformats.org/officeDocument/2006/relationships/slide" Target="slides/slide5318.xml"/><Relationship Id="rId5873" Type="http://schemas.openxmlformats.org/officeDocument/2006/relationships/viewProps" Target="viewProps.xml"/><Relationship Id="rId3077" Type="http://schemas.openxmlformats.org/officeDocument/2006/relationships/slide" Target="slides/slide3076.xml"/><Relationship Id="rId3284" Type="http://schemas.openxmlformats.org/officeDocument/2006/relationships/slide" Target="slides/slide3283.xml"/><Relationship Id="rId4128" Type="http://schemas.openxmlformats.org/officeDocument/2006/relationships/slide" Target="slides/slide4127.xml"/><Relationship Id="rId4682" Type="http://schemas.openxmlformats.org/officeDocument/2006/relationships/slide" Target="slides/slide4681.xml"/><Relationship Id="rId5526" Type="http://schemas.openxmlformats.org/officeDocument/2006/relationships/slide" Target="slides/slide5525.xml"/><Relationship Id="rId5733" Type="http://schemas.openxmlformats.org/officeDocument/2006/relationships/slide" Target="slides/slide5732.xml"/><Relationship Id="rId1929" Type="http://schemas.openxmlformats.org/officeDocument/2006/relationships/slide" Target="slides/slide1928.xml"/><Relationship Id="rId2093" Type="http://schemas.openxmlformats.org/officeDocument/2006/relationships/slide" Target="slides/slide2092.xml"/><Relationship Id="rId3491" Type="http://schemas.openxmlformats.org/officeDocument/2006/relationships/slide" Target="slides/slide3490.xml"/><Relationship Id="rId4335" Type="http://schemas.openxmlformats.org/officeDocument/2006/relationships/slide" Target="slides/slide4334.xml"/><Relationship Id="rId4542" Type="http://schemas.openxmlformats.org/officeDocument/2006/relationships/slide" Target="slides/slide4541.xml"/><Relationship Id="rId5800" Type="http://schemas.openxmlformats.org/officeDocument/2006/relationships/slide" Target="slides/slide5799.xml"/><Relationship Id="rId3144" Type="http://schemas.openxmlformats.org/officeDocument/2006/relationships/slide" Target="slides/slide3143.xml"/><Relationship Id="rId3351" Type="http://schemas.openxmlformats.org/officeDocument/2006/relationships/slide" Target="slides/slide3350.xml"/><Relationship Id="rId4402" Type="http://schemas.openxmlformats.org/officeDocument/2006/relationships/slide" Target="slides/slide4401.xml"/><Relationship Id="rId272" Type="http://schemas.openxmlformats.org/officeDocument/2006/relationships/slide" Target="slides/slide271.xml"/><Relationship Id="rId2160" Type="http://schemas.openxmlformats.org/officeDocument/2006/relationships/slide" Target="slides/slide2159.xml"/><Relationship Id="rId3004" Type="http://schemas.openxmlformats.org/officeDocument/2006/relationships/slide" Target="slides/slide3003.xml"/><Relationship Id="rId3211" Type="http://schemas.openxmlformats.org/officeDocument/2006/relationships/slide" Target="slides/slide3210.xml"/><Relationship Id="rId132" Type="http://schemas.openxmlformats.org/officeDocument/2006/relationships/slide" Target="slides/slide131.xml"/><Relationship Id="rId2020" Type="http://schemas.openxmlformats.org/officeDocument/2006/relationships/slide" Target="slides/slide2019.xml"/><Relationship Id="rId5176" Type="http://schemas.openxmlformats.org/officeDocument/2006/relationships/slide" Target="slides/slide5175.xml"/><Relationship Id="rId5383" Type="http://schemas.openxmlformats.org/officeDocument/2006/relationships/slide" Target="slides/slide5382.xml"/><Relationship Id="rId5590" Type="http://schemas.openxmlformats.org/officeDocument/2006/relationships/slide" Target="slides/slide5589.xml"/><Relationship Id="rId1579" Type="http://schemas.openxmlformats.org/officeDocument/2006/relationships/slide" Target="slides/slide1578.xml"/><Relationship Id="rId2977" Type="http://schemas.openxmlformats.org/officeDocument/2006/relationships/slide" Target="slides/slide2976.xml"/><Relationship Id="rId4192" Type="http://schemas.openxmlformats.org/officeDocument/2006/relationships/slide" Target="slides/slide4191.xml"/><Relationship Id="rId5036" Type="http://schemas.openxmlformats.org/officeDocument/2006/relationships/slide" Target="slides/slide5035.xml"/><Relationship Id="rId5243" Type="http://schemas.openxmlformats.org/officeDocument/2006/relationships/slide" Target="slides/slide5242.xml"/><Relationship Id="rId5450" Type="http://schemas.openxmlformats.org/officeDocument/2006/relationships/slide" Target="slides/slide5449.xml"/><Relationship Id="rId949" Type="http://schemas.openxmlformats.org/officeDocument/2006/relationships/slide" Target="slides/slide948.xml"/><Relationship Id="rId1786" Type="http://schemas.openxmlformats.org/officeDocument/2006/relationships/slide" Target="slides/slide1785.xml"/><Relationship Id="rId1993" Type="http://schemas.openxmlformats.org/officeDocument/2006/relationships/slide" Target="slides/slide1992.xml"/><Relationship Id="rId2837" Type="http://schemas.openxmlformats.org/officeDocument/2006/relationships/slide" Target="slides/slide2836.xml"/><Relationship Id="rId4052" Type="http://schemas.openxmlformats.org/officeDocument/2006/relationships/slide" Target="slides/slide4051.xml"/><Relationship Id="rId5103" Type="http://schemas.openxmlformats.org/officeDocument/2006/relationships/slide" Target="slides/slide5102.xml"/><Relationship Id="rId78" Type="http://schemas.openxmlformats.org/officeDocument/2006/relationships/slide" Target="slides/slide77.xml"/><Relationship Id="rId809" Type="http://schemas.openxmlformats.org/officeDocument/2006/relationships/slide" Target="slides/slide808.xml"/><Relationship Id="rId1439" Type="http://schemas.openxmlformats.org/officeDocument/2006/relationships/slide" Target="slides/slide1438.xml"/><Relationship Id="rId1646" Type="http://schemas.openxmlformats.org/officeDocument/2006/relationships/slide" Target="slides/slide1645.xml"/><Relationship Id="rId1853" Type="http://schemas.openxmlformats.org/officeDocument/2006/relationships/slide" Target="slides/slide1852.xml"/><Relationship Id="rId2904" Type="http://schemas.openxmlformats.org/officeDocument/2006/relationships/slide" Target="slides/slide2903.xml"/><Relationship Id="rId5310" Type="http://schemas.openxmlformats.org/officeDocument/2006/relationships/slide" Target="slides/slide5309.xml"/><Relationship Id="rId1506" Type="http://schemas.openxmlformats.org/officeDocument/2006/relationships/slide" Target="slides/slide1505.xml"/><Relationship Id="rId1713" Type="http://schemas.openxmlformats.org/officeDocument/2006/relationships/slide" Target="slides/slide1712.xml"/><Relationship Id="rId1920" Type="http://schemas.openxmlformats.org/officeDocument/2006/relationships/slide" Target="slides/slide1919.xml"/><Relationship Id="rId4869" Type="http://schemas.openxmlformats.org/officeDocument/2006/relationships/slide" Target="slides/slide4868.xml"/><Relationship Id="rId3678" Type="http://schemas.openxmlformats.org/officeDocument/2006/relationships/slide" Target="slides/slide3677.xml"/><Relationship Id="rId3885" Type="http://schemas.openxmlformats.org/officeDocument/2006/relationships/slide" Target="slides/slide3884.xml"/><Relationship Id="rId4729" Type="http://schemas.openxmlformats.org/officeDocument/2006/relationships/slide" Target="slides/slide4728.xml"/><Relationship Id="rId4936" Type="http://schemas.openxmlformats.org/officeDocument/2006/relationships/slide" Target="slides/slide4935.xml"/><Relationship Id="rId599" Type="http://schemas.openxmlformats.org/officeDocument/2006/relationships/slide" Target="slides/slide598.xml"/><Relationship Id="rId2487" Type="http://schemas.openxmlformats.org/officeDocument/2006/relationships/slide" Target="slides/slide2486.xml"/><Relationship Id="rId2694" Type="http://schemas.openxmlformats.org/officeDocument/2006/relationships/slide" Target="slides/slide2693.xml"/><Relationship Id="rId3538" Type="http://schemas.openxmlformats.org/officeDocument/2006/relationships/slide" Target="slides/slide3537.xml"/><Relationship Id="rId3745" Type="http://schemas.openxmlformats.org/officeDocument/2006/relationships/slide" Target="slides/slide3744.xml"/><Relationship Id="rId459" Type="http://schemas.openxmlformats.org/officeDocument/2006/relationships/slide" Target="slides/slide458.xml"/><Relationship Id="rId666" Type="http://schemas.openxmlformats.org/officeDocument/2006/relationships/slide" Target="slides/slide665.xml"/><Relationship Id="rId873" Type="http://schemas.openxmlformats.org/officeDocument/2006/relationships/slide" Target="slides/slide872.xml"/><Relationship Id="rId1089" Type="http://schemas.openxmlformats.org/officeDocument/2006/relationships/slide" Target="slides/slide1088.xml"/><Relationship Id="rId1296" Type="http://schemas.openxmlformats.org/officeDocument/2006/relationships/slide" Target="slides/slide1295.xml"/><Relationship Id="rId2347" Type="http://schemas.openxmlformats.org/officeDocument/2006/relationships/slide" Target="slides/slide2346.xml"/><Relationship Id="rId2554" Type="http://schemas.openxmlformats.org/officeDocument/2006/relationships/slide" Target="slides/slide2553.xml"/><Relationship Id="rId3952" Type="http://schemas.openxmlformats.org/officeDocument/2006/relationships/slide" Target="slides/slide3951.xml"/><Relationship Id="rId319" Type="http://schemas.openxmlformats.org/officeDocument/2006/relationships/slide" Target="slides/slide318.xml"/><Relationship Id="rId526" Type="http://schemas.openxmlformats.org/officeDocument/2006/relationships/slide" Target="slides/slide525.xml"/><Relationship Id="rId1156" Type="http://schemas.openxmlformats.org/officeDocument/2006/relationships/slide" Target="slides/slide1155.xml"/><Relationship Id="rId1363" Type="http://schemas.openxmlformats.org/officeDocument/2006/relationships/slide" Target="slides/slide1362.xml"/><Relationship Id="rId2207" Type="http://schemas.openxmlformats.org/officeDocument/2006/relationships/slide" Target="slides/slide2206.xml"/><Relationship Id="rId2761" Type="http://schemas.openxmlformats.org/officeDocument/2006/relationships/slide" Target="slides/slide2760.xml"/><Relationship Id="rId3605" Type="http://schemas.openxmlformats.org/officeDocument/2006/relationships/slide" Target="slides/slide3604.xml"/><Relationship Id="rId3812" Type="http://schemas.openxmlformats.org/officeDocument/2006/relationships/slide" Target="slides/slide3811.xml"/><Relationship Id="rId733" Type="http://schemas.openxmlformats.org/officeDocument/2006/relationships/slide" Target="slides/slide732.xml"/><Relationship Id="rId940" Type="http://schemas.openxmlformats.org/officeDocument/2006/relationships/slide" Target="slides/slide939.xml"/><Relationship Id="rId1016" Type="http://schemas.openxmlformats.org/officeDocument/2006/relationships/slide" Target="slides/slide1015.xml"/><Relationship Id="rId1570" Type="http://schemas.openxmlformats.org/officeDocument/2006/relationships/slide" Target="slides/slide1569.xml"/><Relationship Id="rId2414" Type="http://schemas.openxmlformats.org/officeDocument/2006/relationships/slide" Target="slides/slide2413.xml"/><Relationship Id="rId2621" Type="http://schemas.openxmlformats.org/officeDocument/2006/relationships/slide" Target="slides/slide2620.xml"/><Relationship Id="rId5777" Type="http://schemas.openxmlformats.org/officeDocument/2006/relationships/slide" Target="slides/slide5776.xml"/><Relationship Id="rId800" Type="http://schemas.openxmlformats.org/officeDocument/2006/relationships/slide" Target="slides/slide799.xml"/><Relationship Id="rId1223" Type="http://schemas.openxmlformats.org/officeDocument/2006/relationships/slide" Target="slides/slide1222.xml"/><Relationship Id="rId1430" Type="http://schemas.openxmlformats.org/officeDocument/2006/relationships/slide" Target="slides/slide1429.xml"/><Relationship Id="rId4379" Type="http://schemas.openxmlformats.org/officeDocument/2006/relationships/slide" Target="slides/slide4378.xml"/><Relationship Id="rId4586" Type="http://schemas.openxmlformats.org/officeDocument/2006/relationships/slide" Target="slides/slide4585.xml"/><Relationship Id="rId4793" Type="http://schemas.openxmlformats.org/officeDocument/2006/relationships/slide" Target="slides/slide4792.xml"/><Relationship Id="rId5637" Type="http://schemas.openxmlformats.org/officeDocument/2006/relationships/slide" Target="slides/slide5636.xml"/><Relationship Id="rId5844" Type="http://schemas.openxmlformats.org/officeDocument/2006/relationships/slide" Target="slides/slide5843.xml"/><Relationship Id="rId3188" Type="http://schemas.openxmlformats.org/officeDocument/2006/relationships/slide" Target="slides/slide3187.xml"/><Relationship Id="rId3395" Type="http://schemas.openxmlformats.org/officeDocument/2006/relationships/slide" Target="slides/slide3394.xml"/><Relationship Id="rId4239" Type="http://schemas.openxmlformats.org/officeDocument/2006/relationships/slide" Target="slides/slide4238.xml"/><Relationship Id="rId4446" Type="http://schemas.openxmlformats.org/officeDocument/2006/relationships/slide" Target="slides/slide4445.xml"/><Relationship Id="rId4653" Type="http://schemas.openxmlformats.org/officeDocument/2006/relationships/slide" Target="slides/slide4652.xml"/><Relationship Id="rId4860" Type="http://schemas.openxmlformats.org/officeDocument/2006/relationships/slide" Target="slides/slide4859.xml"/><Relationship Id="rId5704" Type="http://schemas.openxmlformats.org/officeDocument/2006/relationships/slide" Target="slides/slide5703.xml"/><Relationship Id="rId3048" Type="http://schemas.openxmlformats.org/officeDocument/2006/relationships/slide" Target="slides/slide3047.xml"/><Relationship Id="rId3255" Type="http://schemas.openxmlformats.org/officeDocument/2006/relationships/slide" Target="slides/slide3254.xml"/><Relationship Id="rId3462" Type="http://schemas.openxmlformats.org/officeDocument/2006/relationships/slide" Target="slides/slide3461.xml"/><Relationship Id="rId4306" Type="http://schemas.openxmlformats.org/officeDocument/2006/relationships/slide" Target="slides/slide4305.xml"/><Relationship Id="rId4513" Type="http://schemas.openxmlformats.org/officeDocument/2006/relationships/slide" Target="slides/slide4512.xml"/><Relationship Id="rId4720" Type="http://schemas.openxmlformats.org/officeDocument/2006/relationships/slide" Target="slides/slide4719.xml"/><Relationship Id="rId176" Type="http://schemas.openxmlformats.org/officeDocument/2006/relationships/slide" Target="slides/slide175.xml"/><Relationship Id="rId383" Type="http://schemas.openxmlformats.org/officeDocument/2006/relationships/slide" Target="slides/slide382.xml"/><Relationship Id="rId590" Type="http://schemas.openxmlformats.org/officeDocument/2006/relationships/slide" Target="slides/slide589.xml"/><Relationship Id="rId2064" Type="http://schemas.openxmlformats.org/officeDocument/2006/relationships/slide" Target="slides/slide2063.xml"/><Relationship Id="rId2271" Type="http://schemas.openxmlformats.org/officeDocument/2006/relationships/slide" Target="slides/slide2270.xml"/><Relationship Id="rId3115" Type="http://schemas.openxmlformats.org/officeDocument/2006/relationships/slide" Target="slides/slide3114.xml"/><Relationship Id="rId3322" Type="http://schemas.openxmlformats.org/officeDocument/2006/relationships/slide" Target="slides/slide3321.xml"/><Relationship Id="rId243" Type="http://schemas.openxmlformats.org/officeDocument/2006/relationships/slide" Target="slides/slide242.xml"/><Relationship Id="rId450" Type="http://schemas.openxmlformats.org/officeDocument/2006/relationships/slide" Target="slides/slide449.xml"/><Relationship Id="rId1080" Type="http://schemas.openxmlformats.org/officeDocument/2006/relationships/slide" Target="slides/slide1079.xml"/><Relationship Id="rId2131" Type="http://schemas.openxmlformats.org/officeDocument/2006/relationships/slide" Target="slides/slide2130.xml"/><Relationship Id="rId5287" Type="http://schemas.openxmlformats.org/officeDocument/2006/relationships/slide" Target="slides/slide5286.xml"/><Relationship Id="rId5494" Type="http://schemas.openxmlformats.org/officeDocument/2006/relationships/slide" Target="slides/slide5493.xml"/><Relationship Id="rId103" Type="http://schemas.openxmlformats.org/officeDocument/2006/relationships/slide" Target="slides/slide102.xml"/><Relationship Id="rId310" Type="http://schemas.openxmlformats.org/officeDocument/2006/relationships/slide" Target="slides/slide309.xml"/><Relationship Id="rId4096" Type="http://schemas.openxmlformats.org/officeDocument/2006/relationships/slide" Target="slides/slide4095.xml"/><Relationship Id="rId5147" Type="http://schemas.openxmlformats.org/officeDocument/2006/relationships/slide" Target="slides/slide5146.xml"/><Relationship Id="rId1897" Type="http://schemas.openxmlformats.org/officeDocument/2006/relationships/slide" Target="slides/slide1896.xml"/><Relationship Id="rId2948" Type="http://schemas.openxmlformats.org/officeDocument/2006/relationships/slide" Target="slides/slide2947.xml"/><Relationship Id="rId5354" Type="http://schemas.openxmlformats.org/officeDocument/2006/relationships/slide" Target="slides/slide5353.xml"/><Relationship Id="rId5561" Type="http://schemas.openxmlformats.org/officeDocument/2006/relationships/slide" Target="slides/slide5560.xml"/><Relationship Id="rId1757" Type="http://schemas.openxmlformats.org/officeDocument/2006/relationships/slide" Target="slides/slide1756.xml"/><Relationship Id="rId1964" Type="http://schemas.openxmlformats.org/officeDocument/2006/relationships/slide" Target="slides/slide1963.xml"/><Relationship Id="rId2808" Type="http://schemas.openxmlformats.org/officeDocument/2006/relationships/slide" Target="slides/slide2807.xml"/><Relationship Id="rId4163" Type="http://schemas.openxmlformats.org/officeDocument/2006/relationships/slide" Target="slides/slide4162.xml"/><Relationship Id="rId4370" Type="http://schemas.openxmlformats.org/officeDocument/2006/relationships/slide" Target="slides/slide4369.xml"/><Relationship Id="rId5007" Type="http://schemas.openxmlformats.org/officeDocument/2006/relationships/slide" Target="slides/slide5006.xml"/><Relationship Id="rId5214" Type="http://schemas.openxmlformats.org/officeDocument/2006/relationships/slide" Target="slides/slide5213.xml"/><Relationship Id="rId5421" Type="http://schemas.openxmlformats.org/officeDocument/2006/relationships/slide" Target="slides/slide5420.xml"/><Relationship Id="rId49" Type="http://schemas.openxmlformats.org/officeDocument/2006/relationships/slide" Target="slides/slide48.xml"/><Relationship Id="rId1617" Type="http://schemas.openxmlformats.org/officeDocument/2006/relationships/slide" Target="slides/slide1616.xml"/><Relationship Id="rId1824" Type="http://schemas.openxmlformats.org/officeDocument/2006/relationships/slide" Target="slides/slide1823.xml"/><Relationship Id="rId4023" Type="http://schemas.openxmlformats.org/officeDocument/2006/relationships/slide" Target="slides/slide4022.xml"/><Relationship Id="rId4230" Type="http://schemas.openxmlformats.org/officeDocument/2006/relationships/slide" Target="slides/slide4229.xml"/><Relationship Id="rId3789" Type="http://schemas.openxmlformats.org/officeDocument/2006/relationships/slide" Target="slides/slide3788.xml"/><Relationship Id="rId2598" Type="http://schemas.openxmlformats.org/officeDocument/2006/relationships/slide" Target="slides/slide2597.xml"/><Relationship Id="rId3996" Type="http://schemas.openxmlformats.org/officeDocument/2006/relationships/slide" Target="slides/slide3995.xml"/><Relationship Id="rId3649" Type="http://schemas.openxmlformats.org/officeDocument/2006/relationships/slide" Target="slides/slide3648.xml"/><Relationship Id="rId3856" Type="http://schemas.openxmlformats.org/officeDocument/2006/relationships/slide" Target="slides/slide3855.xml"/><Relationship Id="rId4907" Type="http://schemas.openxmlformats.org/officeDocument/2006/relationships/slide" Target="slides/slide4906.xml"/><Relationship Id="rId5071" Type="http://schemas.openxmlformats.org/officeDocument/2006/relationships/slide" Target="slides/slide5070.xml"/><Relationship Id="rId777" Type="http://schemas.openxmlformats.org/officeDocument/2006/relationships/slide" Target="slides/slide776.xml"/><Relationship Id="rId984" Type="http://schemas.openxmlformats.org/officeDocument/2006/relationships/slide" Target="slides/slide983.xml"/><Relationship Id="rId2458" Type="http://schemas.openxmlformats.org/officeDocument/2006/relationships/slide" Target="slides/slide2457.xml"/><Relationship Id="rId2665" Type="http://schemas.openxmlformats.org/officeDocument/2006/relationships/slide" Target="slides/slide2664.xml"/><Relationship Id="rId2872" Type="http://schemas.openxmlformats.org/officeDocument/2006/relationships/slide" Target="slides/slide2871.xml"/><Relationship Id="rId3509" Type="http://schemas.openxmlformats.org/officeDocument/2006/relationships/slide" Target="slides/slide3508.xml"/><Relationship Id="rId3716" Type="http://schemas.openxmlformats.org/officeDocument/2006/relationships/slide" Target="slides/slide3715.xml"/><Relationship Id="rId3923" Type="http://schemas.openxmlformats.org/officeDocument/2006/relationships/slide" Target="slides/slide3922.xml"/><Relationship Id="rId637" Type="http://schemas.openxmlformats.org/officeDocument/2006/relationships/slide" Target="slides/slide636.xml"/><Relationship Id="rId844" Type="http://schemas.openxmlformats.org/officeDocument/2006/relationships/slide" Target="slides/slide843.xml"/><Relationship Id="rId1267" Type="http://schemas.openxmlformats.org/officeDocument/2006/relationships/slide" Target="slides/slide1266.xml"/><Relationship Id="rId1474" Type="http://schemas.openxmlformats.org/officeDocument/2006/relationships/slide" Target="slides/slide1473.xml"/><Relationship Id="rId1681" Type="http://schemas.openxmlformats.org/officeDocument/2006/relationships/slide" Target="slides/slide1680.xml"/><Relationship Id="rId2318" Type="http://schemas.openxmlformats.org/officeDocument/2006/relationships/slide" Target="slides/slide2317.xml"/><Relationship Id="rId2525" Type="http://schemas.openxmlformats.org/officeDocument/2006/relationships/slide" Target="slides/slide2524.xml"/><Relationship Id="rId2732" Type="http://schemas.openxmlformats.org/officeDocument/2006/relationships/slide" Target="slides/slide2731.xml"/><Relationship Id="rId704" Type="http://schemas.openxmlformats.org/officeDocument/2006/relationships/slide" Target="slides/slide703.xml"/><Relationship Id="rId911" Type="http://schemas.openxmlformats.org/officeDocument/2006/relationships/slide" Target="slides/slide910.xml"/><Relationship Id="rId1127" Type="http://schemas.openxmlformats.org/officeDocument/2006/relationships/slide" Target="slides/slide1126.xml"/><Relationship Id="rId1334" Type="http://schemas.openxmlformats.org/officeDocument/2006/relationships/slide" Target="slides/slide1333.xml"/><Relationship Id="rId1541" Type="http://schemas.openxmlformats.org/officeDocument/2006/relationships/slide" Target="slides/slide1540.xml"/><Relationship Id="rId4697" Type="http://schemas.openxmlformats.org/officeDocument/2006/relationships/slide" Target="slides/slide4696.xml"/><Relationship Id="rId5748" Type="http://schemas.openxmlformats.org/officeDocument/2006/relationships/slide" Target="slides/slide5747.xml"/><Relationship Id="rId40" Type="http://schemas.openxmlformats.org/officeDocument/2006/relationships/slide" Target="slides/slide39.xml"/><Relationship Id="rId1401" Type="http://schemas.openxmlformats.org/officeDocument/2006/relationships/slide" Target="slides/slide1400.xml"/><Relationship Id="rId3299" Type="http://schemas.openxmlformats.org/officeDocument/2006/relationships/slide" Target="slides/slide3298.xml"/><Relationship Id="rId4557" Type="http://schemas.openxmlformats.org/officeDocument/2006/relationships/slide" Target="slides/slide4556.xml"/><Relationship Id="rId4764" Type="http://schemas.openxmlformats.org/officeDocument/2006/relationships/slide" Target="slides/slide4763.xml"/><Relationship Id="rId5608" Type="http://schemas.openxmlformats.org/officeDocument/2006/relationships/slide" Target="slides/slide5607.xml"/><Relationship Id="rId3159" Type="http://schemas.openxmlformats.org/officeDocument/2006/relationships/slide" Target="slides/slide3158.xml"/><Relationship Id="rId3366" Type="http://schemas.openxmlformats.org/officeDocument/2006/relationships/slide" Target="slides/slide3365.xml"/><Relationship Id="rId3573" Type="http://schemas.openxmlformats.org/officeDocument/2006/relationships/slide" Target="slides/slide3572.xml"/><Relationship Id="rId4417" Type="http://schemas.openxmlformats.org/officeDocument/2006/relationships/slide" Target="slides/slide4416.xml"/><Relationship Id="rId4971" Type="http://schemas.openxmlformats.org/officeDocument/2006/relationships/slide" Target="slides/slide4970.xml"/><Relationship Id="rId5815" Type="http://schemas.openxmlformats.org/officeDocument/2006/relationships/slide" Target="slides/slide5814.xml"/><Relationship Id="rId287" Type="http://schemas.openxmlformats.org/officeDocument/2006/relationships/slide" Target="slides/slide286.xml"/><Relationship Id="rId494" Type="http://schemas.openxmlformats.org/officeDocument/2006/relationships/slide" Target="slides/slide493.xml"/><Relationship Id="rId2175" Type="http://schemas.openxmlformats.org/officeDocument/2006/relationships/slide" Target="slides/slide2174.xml"/><Relationship Id="rId2382" Type="http://schemas.openxmlformats.org/officeDocument/2006/relationships/slide" Target="slides/slide2381.xml"/><Relationship Id="rId3019" Type="http://schemas.openxmlformats.org/officeDocument/2006/relationships/slide" Target="slides/slide3018.xml"/><Relationship Id="rId3226" Type="http://schemas.openxmlformats.org/officeDocument/2006/relationships/slide" Target="slides/slide3225.xml"/><Relationship Id="rId3780" Type="http://schemas.openxmlformats.org/officeDocument/2006/relationships/slide" Target="slides/slide3779.xml"/><Relationship Id="rId4624" Type="http://schemas.openxmlformats.org/officeDocument/2006/relationships/slide" Target="slides/slide4623.xml"/><Relationship Id="rId4831" Type="http://schemas.openxmlformats.org/officeDocument/2006/relationships/slide" Target="slides/slide4830.xml"/><Relationship Id="rId147" Type="http://schemas.openxmlformats.org/officeDocument/2006/relationships/slide" Target="slides/slide146.xml"/><Relationship Id="rId354" Type="http://schemas.openxmlformats.org/officeDocument/2006/relationships/slide" Target="slides/slide353.xml"/><Relationship Id="rId1191" Type="http://schemas.openxmlformats.org/officeDocument/2006/relationships/slide" Target="slides/slide1190.xml"/><Relationship Id="rId2035" Type="http://schemas.openxmlformats.org/officeDocument/2006/relationships/slide" Target="slides/slide2034.xml"/><Relationship Id="rId3433" Type="http://schemas.openxmlformats.org/officeDocument/2006/relationships/slide" Target="slides/slide3432.xml"/><Relationship Id="rId3640" Type="http://schemas.openxmlformats.org/officeDocument/2006/relationships/slide" Target="slides/slide3639.xml"/><Relationship Id="rId561" Type="http://schemas.openxmlformats.org/officeDocument/2006/relationships/slide" Target="slides/slide560.xml"/><Relationship Id="rId2242" Type="http://schemas.openxmlformats.org/officeDocument/2006/relationships/slide" Target="slides/slide2241.xml"/><Relationship Id="rId3500" Type="http://schemas.openxmlformats.org/officeDocument/2006/relationships/slide" Target="slides/slide3499.xml"/><Relationship Id="rId5398" Type="http://schemas.openxmlformats.org/officeDocument/2006/relationships/slide" Target="slides/slide5397.xml"/><Relationship Id="rId214" Type="http://schemas.openxmlformats.org/officeDocument/2006/relationships/slide" Target="slides/slide213.xml"/><Relationship Id="rId421" Type="http://schemas.openxmlformats.org/officeDocument/2006/relationships/slide" Target="slides/slide420.xml"/><Relationship Id="rId1051" Type="http://schemas.openxmlformats.org/officeDocument/2006/relationships/slide" Target="slides/slide1050.xml"/><Relationship Id="rId2102" Type="http://schemas.openxmlformats.org/officeDocument/2006/relationships/slide" Target="slides/slide2101.xml"/><Relationship Id="rId5258" Type="http://schemas.openxmlformats.org/officeDocument/2006/relationships/slide" Target="slides/slide5257.xml"/><Relationship Id="rId5465" Type="http://schemas.openxmlformats.org/officeDocument/2006/relationships/slide" Target="slides/slide5464.xml"/><Relationship Id="rId5672" Type="http://schemas.openxmlformats.org/officeDocument/2006/relationships/slide" Target="slides/slide5671.xml"/><Relationship Id="rId1868" Type="http://schemas.openxmlformats.org/officeDocument/2006/relationships/slide" Target="slides/slide1867.xml"/><Relationship Id="rId4067" Type="http://schemas.openxmlformats.org/officeDocument/2006/relationships/slide" Target="slides/slide4066.xml"/><Relationship Id="rId4274" Type="http://schemas.openxmlformats.org/officeDocument/2006/relationships/slide" Target="slides/slide4273.xml"/><Relationship Id="rId4481" Type="http://schemas.openxmlformats.org/officeDocument/2006/relationships/slide" Target="slides/slide4480.xml"/><Relationship Id="rId5118" Type="http://schemas.openxmlformats.org/officeDocument/2006/relationships/slide" Target="slides/slide5117.xml"/><Relationship Id="rId5325" Type="http://schemas.openxmlformats.org/officeDocument/2006/relationships/slide" Target="slides/slide5324.xml"/><Relationship Id="rId5532" Type="http://schemas.openxmlformats.org/officeDocument/2006/relationships/slide" Target="slides/slide5531.xml"/><Relationship Id="rId2919" Type="http://schemas.openxmlformats.org/officeDocument/2006/relationships/slide" Target="slides/slide2918.xml"/><Relationship Id="rId3083" Type="http://schemas.openxmlformats.org/officeDocument/2006/relationships/slide" Target="slides/slide3082.xml"/><Relationship Id="rId3290" Type="http://schemas.openxmlformats.org/officeDocument/2006/relationships/slide" Target="slides/slide3289.xml"/><Relationship Id="rId4134" Type="http://schemas.openxmlformats.org/officeDocument/2006/relationships/slide" Target="slides/slide4133.xml"/><Relationship Id="rId4341" Type="http://schemas.openxmlformats.org/officeDocument/2006/relationships/slide" Target="slides/slide4340.xml"/><Relationship Id="rId1728" Type="http://schemas.openxmlformats.org/officeDocument/2006/relationships/slide" Target="slides/slide1727.xml"/><Relationship Id="rId1935" Type="http://schemas.openxmlformats.org/officeDocument/2006/relationships/slide" Target="slides/slide1934.xml"/><Relationship Id="rId3150" Type="http://schemas.openxmlformats.org/officeDocument/2006/relationships/slide" Target="slides/slide3149.xml"/><Relationship Id="rId4201" Type="http://schemas.openxmlformats.org/officeDocument/2006/relationships/slide" Target="slides/slide4200.xml"/><Relationship Id="rId3010" Type="http://schemas.openxmlformats.org/officeDocument/2006/relationships/slide" Target="slides/slide3009.xml"/><Relationship Id="rId3967" Type="http://schemas.openxmlformats.org/officeDocument/2006/relationships/slide" Target="slides/slide3966.xml"/><Relationship Id="rId4" Type="http://schemas.openxmlformats.org/officeDocument/2006/relationships/slide" Target="slides/slide3.xml"/><Relationship Id="rId888" Type="http://schemas.openxmlformats.org/officeDocument/2006/relationships/slide" Target="slides/slide887.xml"/><Relationship Id="rId2569" Type="http://schemas.openxmlformats.org/officeDocument/2006/relationships/slide" Target="slides/slide2568.xml"/><Relationship Id="rId2776" Type="http://schemas.openxmlformats.org/officeDocument/2006/relationships/slide" Target="slides/slide2775.xml"/><Relationship Id="rId2983" Type="http://schemas.openxmlformats.org/officeDocument/2006/relationships/slide" Target="slides/slide2982.xml"/><Relationship Id="rId3827" Type="http://schemas.openxmlformats.org/officeDocument/2006/relationships/slide" Target="slides/slide3826.xml"/><Relationship Id="rId5182" Type="http://schemas.openxmlformats.org/officeDocument/2006/relationships/slide" Target="slides/slide5181.xml"/><Relationship Id="rId748" Type="http://schemas.openxmlformats.org/officeDocument/2006/relationships/slide" Target="slides/slide747.xml"/><Relationship Id="rId955" Type="http://schemas.openxmlformats.org/officeDocument/2006/relationships/slide" Target="slides/slide954.xml"/><Relationship Id="rId1378" Type="http://schemas.openxmlformats.org/officeDocument/2006/relationships/slide" Target="slides/slide1377.xml"/><Relationship Id="rId1585" Type="http://schemas.openxmlformats.org/officeDocument/2006/relationships/slide" Target="slides/slide1584.xml"/><Relationship Id="rId1792" Type="http://schemas.openxmlformats.org/officeDocument/2006/relationships/slide" Target="slides/slide1791.xml"/><Relationship Id="rId2429" Type="http://schemas.openxmlformats.org/officeDocument/2006/relationships/slide" Target="slides/slide2428.xml"/><Relationship Id="rId2636" Type="http://schemas.openxmlformats.org/officeDocument/2006/relationships/slide" Target="slides/slide2635.xml"/><Relationship Id="rId2843" Type="http://schemas.openxmlformats.org/officeDocument/2006/relationships/slide" Target="slides/slide2842.xml"/><Relationship Id="rId5042" Type="http://schemas.openxmlformats.org/officeDocument/2006/relationships/slide" Target="slides/slide5041.xml"/><Relationship Id="rId84" Type="http://schemas.openxmlformats.org/officeDocument/2006/relationships/slide" Target="slides/slide83.xml"/><Relationship Id="rId608" Type="http://schemas.openxmlformats.org/officeDocument/2006/relationships/slide" Target="slides/slide607.xml"/><Relationship Id="rId815" Type="http://schemas.openxmlformats.org/officeDocument/2006/relationships/slide" Target="slides/slide814.xml"/><Relationship Id="rId1238" Type="http://schemas.openxmlformats.org/officeDocument/2006/relationships/slide" Target="slides/slide1237.xml"/><Relationship Id="rId1445" Type="http://schemas.openxmlformats.org/officeDocument/2006/relationships/slide" Target="slides/slide1444.xml"/><Relationship Id="rId1652" Type="http://schemas.openxmlformats.org/officeDocument/2006/relationships/slide" Target="slides/slide1651.xml"/><Relationship Id="rId1305" Type="http://schemas.openxmlformats.org/officeDocument/2006/relationships/slide" Target="slides/slide1304.xml"/><Relationship Id="rId2703" Type="http://schemas.openxmlformats.org/officeDocument/2006/relationships/slide" Target="slides/slide2702.xml"/><Relationship Id="rId2910" Type="http://schemas.openxmlformats.org/officeDocument/2006/relationships/slide" Target="slides/slide2909.xml"/><Relationship Id="rId5859" Type="http://schemas.openxmlformats.org/officeDocument/2006/relationships/slide" Target="slides/slide5858.xml"/><Relationship Id="rId1512" Type="http://schemas.openxmlformats.org/officeDocument/2006/relationships/slide" Target="slides/slide1511.xml"/><Relationship Id="rId4668" Type="http://schemas.openxmlformats.org/officeDocument/2006/relationships/slide" Target="slides/slide4667.xml"/><Relationship Id="rId4875" Type="http://schemas.openxmlformats.org/officeDocument/2006/relationships/slide" Target="slides/slide4874.xml"/><Relationship Id="rId5719" Type="http://schemas.openxmlformats.org/officeDocument/2006/relationships/slide" Target="slides/slide5718.xml"/><Relationship Id="rId11" Type="http://schemas.openxmlformats.org/officeDocument/2006/relationships/slide" Target="slides/slide10.xml"/><Relationship Id="rId398" Type="http://schemas.openxmlformats.org/officeDocument/2006/relationships/slide" Target="slides/slide397.xml"/><Relationship Id="rId2079" Type="http://schemas.openxmlformats.org/officeDocument/2006/relationships/slide" Target="slides/slide2078.xml"/><Relationship Id="rId3477" Type="http://schemas.openxmlformats.org/officeDocument/2006/relationships/slide" Target="slides/slide3476.xml"/><Relationship Id="rId3684" Type="http://schemas.openxmlformats.org/officeDocument/2006/relationships/slide" Target="slides/slide3683.xml"/><Relationship Id="rId3891" Type="http://schemas.openxmlformats.org/officeDocument/2006/relationships/slide" Target="slides/slide3890.xml"/><Relationship Id="rId4528" Type="http://schemas.openxmlformats.org/officeDocument/2006/relationships/slide" Target="slides/slide4527.xml"/><Relationship Id="rId4735" Type="http://schemas.openxmlformats.org/officeDocument/2006/relationships/slide" Target="slides/slide4734.xml"/><Relationship Id="rId4942" Type="http://schemas.openxmlformats.org/officeDocument/2006/relationships/slide" Target="slides/slide4941.xml"/><Relationship Id="rId2286" Type="http://schemas.openxmlformats.org/officeDocument/2006/relationships/slide" Target="slides/slide2285.xml"/><Relationship Id="rId2493" Type="http://schemas.openxmlformats.org/officeDocument/2006/relationships/slide" Target="slides/slide2492.xml"/><Relationship Id="rId3337" Type="http://schemas.openxmlformats.org/officeDocument/2006/relationships/slide" Target="slides/slide3336.xml"/><Relationship Id="rId3544" Type="http://schemas.openxmlformats.org/officeDocument/2006/relationships/slide" Target="slides/slide3543.xml"/><Relationship Id="rId3751" Type="http://schemas.openxmlformats.org/officeDocument/2006/relationships/slide" Target="slides/slide3750.xml"/><Relationship Id="rId4802" Type="http://schemas.openxmlformats.org/officeDocument/2006/relationships/slide" Target="slides/slide4801.xml"/><Relationship Id="rId258" Type="http://schemas.openxmlformats.org/officeDocument/2006/relationships/slide" Target="slides/slide257.xml"/><Relationship Id="rId465" Type="http://schemas.openxmlformats.org/officeDocument/2006/relationships/slide" Target="slides/slide464.xml"/><Relationship Id="rId672" Type="http://schemas.openxmlformats.org/officeDocument/2006/relationships/slide" Target="slides/slide671.xml"/><Relationship Id="rId1095" Type="http://schemas.openxmlformats.org/officeDocument/2006/relationships/slide" Target="slides/slide1094.xml"/><Relationship Id="rId2146" Type="http://schemas.openxmlformats.org/officeDocument/2006/relationships/slide" Target="slides/slide2145.xml"/><Relationship Id="rId2353" Type="http://schemas.openxmlformats.org/officeDocument/2006/relationships/slide" Target="slides/slide2352.xml"/><Relationship Id="rId2560" Type="http://schemas.openxmlformats.org/officeDocument/2006/relationships/slide" Target="slides/slide2559.xml"/><Relationship Id="rId3404" Type="http://schemas.openxmlformats.org/officeDocument/2006/relationships/slide" Target="slides/slide3403.xml"/><Relationship Id="rId3611" Type="http://schemas.openxmlformats.org/officeDocument/2006/relationships/slide" Target="slides/slide3610.xml"/><Relationship Id="rId118" Type="http://schemas.openxmlformats.org/officeDocument/2006/relationships/slide" Target="slides/slide117.xml"/><Relationship Id="rId325" Type="http://schemas.openxmlformats.org/officeDocument/2006/relationships/slide" Target="slides/slide324.xml"/><Relationship Id="rId532" Type="http://schemas.openxmlformats.org/officeDocument/2006/relationships/slide" Target="slides/slide531.xml"/><Relationship Id="rId1162" Type="http://schemas.openxmlformats.org/officeDocument/2006/relationships/slide" Target="slides/slide1161.xml"/><Relationship Id="rId2006" Type="http://schemas.openxmlformats.org/officeDocument/2006/relationships/slide" Target="slides/slide2005.xml"/><Relationship Id="rId2213" Type="http://schemas.openxmlformats.org/officeDocument/2006/relationships/slide" Target="slides/slide2212.xml"/><Relationship Id="rId2420" Type="http://schemas.openxmlformats.org/officeDocument/2006/relationships/slide" Target="slides/slide2419.xml"/><Relationship Id="rId5369" Type="http://schemas.openxmlformats.org/officeDocument/2006/relationships/slide" Target="slides/slide5368.xml"/><Relationship Id="rId5576" Type="http://schemas.openxmlformats.org/officeDocument/2006/relationships/slide" Target="slides/slide5575.xml"/><Relationship Id="rId5783" Type="http://schemas.openxmlformats.org/officeDocument/2006/relationships/slide" Target="slides/slide5782.xml"/><Relationship Id="rId1022" Type="http://schemas.openxmlformats.org/officeDocument/2006/relationships/slide" Target="slides/slide1021.xml"/><Relationship Id="rId4178" Type="http://schemas.openxmlformats.org/officeDocument/2006/relationships/slide" Target="slides/slide4177.xml"/><Relationship Id="rId4385" Type="http://schemas.openxmlformats.org/officeDocument/2006/relationships/slide" Target="slides/slide4384.xml"/><Relationship Id="rId4592" Type="http://schemas.openxmlformats.org/officeDocument/2006/relationships/slide" Target="slides/slide4591.xml"/><Relationship Id="rId5229" Type="http://schemas.openxmlformats.org/officeDocument/2006/relationships/slide" Target="slides/slide5228.xml"/><Relationship Id="rId5436" Type="http://schemas.openxmlformats.org/officeDocument/2006/relationships/slide" Target="slides/slide5435.xml"/><Relationship Id="rId1979" Type="http://schemas.openxmlformats.org/officeDocument/2006/relationships/slide" Target="slides/slide1978.xml"/><Relationship Id="rId3194" Type="http://schemas.openxmlformats.org/officeDocument/2006/relationships/slide" Target="slides/slide3193.xml"/><Relationship Id="rId4038" Type="http://schemas.openxmlformats.org/officeDocument/2006/relationships/slide" Target="slides/slide4037.xml"/><Relationship Id="rId4245" Type="http://schemas.openxmlformats.org/officeDocument/2006/relationships/slide" Target="slides/slide4244.xml"/><Relationship Id="rId5643" Type="http://schemas.openxmlformats.org/officeDocument/2006/relationships/slide" Target="slides/slide5642.xml"/><Relationship Id="rId5850" Type="http://schemas.openxmlformats.org/officeDocument/2006/relationships/slide" Target="slides/slide5849.xml"/><Relationship Id="rId1839" Type="http://schemas.openxmlformats.org/officeDocument/2006/relationships/slide" Target="slides/slide1838.xml"/><Relationship Id="rId3054" Type="http://schemas.openxmlformats.org/officeDocument/2006/relationships/slide" Target="slides/slide3053.xml"/><Relationship Id="rId4452" Type="http://schemas.openxmlformats.org/officeDocument/2006/relationships/slide" Target="slides/slide4451.xml"/><Relationship Id="rId5503" Type="http://schemas.openxmlformats.org/officeDocument/2006/relationships/slide" Target="slides/slide5502.xml"/><Relationship Id="rId5710" Type="http://schemas.openxmlformats.org/officeDocument/2006/relationships/slide" Target="slides/slide5709.xml"/><Relationship Id="rId182" Type="http://schemas.openxmlformats.org/officeDocument/2006/relationships/slide" Target="slides/slide181.xml"/><Relationship Id="rId1906" Type="http://schemas.openxmlformats.org/officeDocument/2006/relationships/slide" Target="slides/slide1905.xml"/><Relationship Id="rId3261" Type="http://schemas.openxmlformats.org/officeDocument/2006/relationships/slide" Target="slides/slide3260.xml"/><Relationship Id="rId4105" Type="http://schemas.openxmlformats.org/officeDocument/2006/relationships/slide" Target="slides/slide4104.xml"/><Relationship Id="rId4312" Type="http://schemas.openxmlformats.org/officeDocument/2006/relationships/slide" Target="slides/slide4311.xml"/><Relationship Id="rId2070" Type="http://schemas.openxmlformats.org/officeDocument/2006/relationships/slide" Target="slides/slide2069.xml"/><Relationship Id="rId3121" Type="http://schemas.openxmlformats.org/officeDocument/2006/relationships/slide" Target="slides/slide3120.xml"/><Relationship Id="rId999" Type="http://schemas.openxmlformats.org/officeDocument/2006/relationships/slide" Target="slides/slide998.xml"/><Relationship Id="rId2887" Type="http://schemas.openxmlformats.org/officeDocument/2006/relationships/slide" Target="slides/slide2886.xml"/><Relationship Id="rId5086" Type="http://schemas.openxmlformats.org/officeDocument/2006/relationships/slide" Target="slides/slide5085.xml"/><Relationship Id="rId5293" Type="http://schemas.openxmlformats.org/officeDocument/2006/relationships/slide" Target="slides/slide5292.xml"/><Relationship Id="rId859" Type="http://schemas.openxmlformats.org/officeDocument/2006/relationships/slide" Target="slides/slide858.xml"/><Relationship Id="rId1489" Type="http://schemas.openxmlformats.org/officeDocument/2006/relationships/slide" Target="slides/slide1488.xml"/><Relationship Id="rId1696" Type="http://schemas.openxmlformats.org/officeDocument/2006/relationships/slide" Target="slides/slide1695.xml"/><Relationship Id="rId3938" Type="http://schemas.openxmlformats.org/officeDocument/2006/relationships/slide" Target="slides/slide3937.xml"/><Relationship Id="rId5153" Type="http://schemas.openxmlformats.org/officeDocument/2006/relationships/slide" Target="slides/slide5152.xml"/><Relationship Id="rId5360" Type="http://schemas.openxmlformats.org/officeDocument/2006/relationships/slide" Target="slides/slide5359.xml"/><Relationship Id="rId1349" Type="http://schemas.openxmlformats.org/officeDocument/2006/relationships/slide" Target="slides/slide1348.xml"/><Relationship Id="rId2747" Type="http://schemas.openxmlformats.org/officeDocument/2006/relationships/slide" Target="slides/slide2746.xml"/><Relationship Id="rId2954" Type="http://schemas.openxmlformats.org/officeDocument/2006/relationships/slide" Target="slides/slide2953.xml"/><Relationship Id="rId5013" Type="http://schemas.openxmlformats.org/officeDocument/2006/relationships/slide" Target="slides/slide5012.xml"/><Relationship Id="rId5220" Type="http://schemas.openxmlformats.org/officeDocument/2006/relationships/slide" Target="slides/slide5219.xml"/><Relationship Id="rId719" Type="http://schemas.openxmlformats.org/officeDocument/2006/relationships/slide" Target="slides/slide718.xml"/><Relationship Id="rId926" Type="http://schemas.openxmlformats.org/officeDocument/2006/relationships/slide" Target="slides/slide925.xml"/><Relationship Id="rId1556" Type="http://schemas.openxmlformats.org/officeDocument/2006/relationships/slide" Target="slides/slide1555.xml"/><Relationship Id="rId1763" Type="http://schemas.openxmlformats.org/officeDocument/2006/relationships/slide" Target="slides/slide1762.xml"/><Relationship Id="rId1970" Type="http://schemas.openxmlformats.org/officeDocument/2006/relationships/slide" Target="slides/slide1969.xml"/><Relationship Id="rId2607" Type="http://schemas.openxmlformats.org/officeDocument/2006/relationships/slide" Target="slides/slide2606.xml"/><Relationship Id="rId2814" Type="http://schemas.openxmlformats.org/officeDocument/2006/relationships/slide" Target="slides/slide2813.xml"/><Relationship Id="rId55" Type="http://schemas.openxmlformats.org/officeDocument/2006/relationships/slide" Target="slides/slide54.xml"/><Relationship Id="rId1209" Type="http://schemas.openxmlformats.org/officeDocument/2006/relationships/slide" Target="slides/slide1208.xml"/><Relationship Id="rId1416" Type="http://schemas.openxmlformats.org/officeDocument/2006/relationships/slide" Target="slides/slide1415.xml"/><Relationship Id="rId1623" Type="http://schemas.openxmlformats.org/officeDocument/2006/relationships/slide" Target="slides/slide1622.xml"/><Relationship Id="rId1830" Type="http://schemas.openxmlformats.org/officeDocument/2006/relationships/slide" Target="slides/slide1829.xml"/><Relationship Id="rId4779" Type="http://schemas.openxmlformats.org/officeDocument/2006/relationships/slide" Target="slides/slide4778.xml"/><Relationship Id="rId4986" Type="http://schemas.openxmlformats.org/officeDocument/2006/relationships/slide" Target="slides/slide4985.xml"/><Relationship Id="rId3588" Type="http://schemas.openxmlformats.org/officeDocument/2006/relationships/slide" Target="slides/slide3587.xml"/><Relationship Id="rId3795" Type="http://schemas.openxmlformats.org/officeDocument/2006/relationships/slide" Target="slides/slide3794.xml"/><Relationship Id="rId4639" Type="http://schemas.openxmlformats.org/officeDocument/2006/relationships/slide" Target="slides/slide4638.xml"/><Relationship Id="rId4846" Type="http://schemas.openxmlformats.org/officeDocument/2006/relationships/slide" Target="slides/slide4845.xml"/><Relationship Id="rId2397" Type="http://schemas.openxmlformats.org/officeDocument/2006/relationships/slide" Target="slides/slide2396.xml"/><Relationship Id="rId3448" Type="http://schemas.openxmlformats.org/officeDocument/2006/relationships/slide" Target="slides/slide3447.xml"/><Relationship Id="rId3655" Type="http://schemas.openxmlformats.org/officeDocument/2006/relationships/slide" Target="slides/slide3654.xml"/><Relationship Id="rId3862" Type="http://schemas.openxmlformats.org/officeDocument/2006/relationships/slide" Target="slides/slide3861.xml"/><Relationship Id="rId4706" Type="http://schemas.openxmlformats.org/officeDocument/2006/relationships/slide" Target="slides/slide4705.xml"/><Relationship Id="rId369" Type="http://schemas.openxmlformats.org/officeDocument/2006/relationships/slide" Target="slides/slide368.xml"/><Relationship Id="rId576" Type="http://schemas.openxmlformats.org/officeDocument/2006/relationships/slide" Target="slides/slide575.xml"/><Relationship Id="rId783" Type="http://schemas.openxmlformats.org/officeDocument/2006/relationships/slide" Target="slides/slide782.xml"/><Relationship Id="rId990" Type="http://schemas.openxmlformats.org/officeDocument/2006/relationships/slide" Target="slides/slide989.xml"/><Relationship Id="rId2257" Type="http://schemas.openxmlformats.org/officeDocument/2006/relationships/slide" Target="slides/slide2256.xml"/><Relationship Id="rId2464" Type="http://schemas.openxmlformats.org/officeDocument/2006/relationships/slide" Target="slides/slide2463.xml"/><Relationship Id="rId2671" Type="http://schemas.openxmlformats.org/officeDocument/2006/relationships/slide" Target="slides/slide2670.xml"/><Relationship Id="rId3308" Type="http://schemas.openxmlformats.org/officeDocument/2006/relationships/slide" Target="slides/slide3307.xml"/><Relationship Id="rId3515" Type="http://schemas.openxmlformats.org/officeDocument/2006/relationships/slide" Target="slides/slide3514.xml"/><Relationship Id="rId4913" Type="http://schemas.openxmlformats.org/officeDocument/2006/relationships/slide" Target="slides/slide4912.xml"/><Relationship Id="rId229" Type="http://schemas.openxmlformats.org/officeDocument/2006/relationships/slide" Target="slides/slide228.xml"/><Relationship Id="rId436" Type="http://schemas.openxmlformats.org/officeDocument/2006/relationships/slide" Target="slides/slide435.xml"/><Relationship Id="rId643" Type="http://schemas.openxmlformats.org/officeDocument/2006/relationships/slide" Target="slides/slide642.xml"/><Relationship Id="rId1066" Type="http://schemas.openxmlformats.org/officeDocument/2006/relationships/slide" Target="slides/slide1065.xml"/><Relationship Id="rId1273" Type="http://schemas.openxmlformats.org/officeDocument/2006/relationships/slide" Target="slides/slide1272.xml"/><Relationship Id="rId1480" Type="http://schemas.openxmlformats.org/officeDocument/2006/relationships/slide" Target="slides/slide1479.xml"/><Relationship Id="rId2117" Type="http://schemas.openxmlformats.org/officeDocument/2006/relationships/slide" Target="slides/slide2116.xml"/><Relationship Id="rId2324" Type="http://schemas.openxmlformats.org/officeDocument/2006/relationships/slide" Target="slides/slide2323.xml"/><Relationship Id="rId3722" Type="http://schemas.openxmlformats.org/officeDocument/2006/relationships/slide" Target="slides/slide3721.xml"/><Relationship Id="rId850" Type="http://schemas.openxmlformats.org/officeDocument/2006/relationships/slide" Target="slides/slide849.xml"/><Relationship Id="rId1133" Type="http://schemas.openxmlformats.org/officeDocument/2006/relationships/slide" Target="slides/slide1132.xml"/><Relationship Id="rId2531" Type="http://schemas.openxmlformats.org/officeDocument/2006/relationships/slide" Target="slides/slide2530.xml"/><Relationship Id="rId4289" Type="http://schemas.openxmlformats.org/officeDocument/2006/relationships/slide" Target="slides/slide4288.xml"/><Relationship Id="rId5687" Type="http://schemas.openxmlformats.org/officeDocument/2006/relationships/slide" Target="slides/slide5686.xml"/><Relationship Id="rId503" Type="http://schemas.openxmlformats.org/officeDocument/2006/relationships/slide" Target="slides/slide502.xml"/><Relationship Id="rId710" Type="http://schemas.openxmlformats.org/officeDocument/2006/relationships/slide" Target="slides/slide709.xml"/><Relationship Id="rId1340" Type="http://schemas.openxmlformats.org/officeDocument/2006/relationships/slide" Target="slides/slide1339.xml"/><Relationship Id="rId3098" Type="http://schemas.openxmlformats.org/officeDocument/2006/relationships/slide" Target="slides/slide3097.xml"/><Relationship Id="rId4496" Type="http://schemas.openxmlformats.org/officeDocument/2006/relationships/slide" Target="slides/slide4495.xml"/><Relationship Id="rId5547" Type="http://schemas.openxmlformats.org/officeDocument/2006/relationships/slide" Target="slides/slide5546.xml"/><Relationship Id="rId5754" Type="http://schemas.openxmlformats.org/officeDocument/2006/relationships/slide" Target="slides/slide5753.xml"/><Relationship Id="rId1200" Type="http://schemas.openxmlformats.org/officeDocument/2006/relationships/slide" Target="slides/slide1199.xml"/><Relationship Id="rId4149" Type="http://schemas.openxmlformats.org/officeDocument/2006/relationships/slide" Target="slides/slide4148.xml"/><Relationship Id="rId4356" Type="http://schemas.openxmlformats.org/officeDocument/2006/relationships/slide" Target="slides/slide4355.xml"/><Relationship Id="rId4563" Type="http://schemas.openxmlformats.org/officeDocument/2006/relationships/slide" Target="slides/slide4562.xml"/><Relationship Id="rId4770" Type="http://schemas.openxmlformats.org/officeDocument/2006/relationships/slide" Target="slides/slide4769.xml"/><Relationship Id="rId5407" Type="http://schemas.openxmlformats.org/officeDocument/2006/relationships/slide" Target="slides/slide5406.xml"/><Relationship Id="rId5614" Type="http://schemas.openxmlformats.org/officeDocument/2006/relationships/slide" Target="slides/slide5613.xml"/><Relationship Id="rId5821" Type="http://schemas.openxmlformats.org/officeDocument/2006/relationships/slide" Target="slides/slide5820.xml"/><Relationship Id="rId3165" Type="http://schemas.openxmlformats.org/officeDocument/2006/relationships/slide" Target="slides/slide3164.xml"/><Relationship Id="rId3372" Type="http://schemas.openxmlformats.org/officeDocument/2006/relationships/slide" Target="slides/slide3371.xml"/><Relationship Id="rId4009" Type="http://schemas.openxmlformats.org/officeDocument/2006/relationships/slide" Target="slides/slide4008.xml"/><Relationship Id="rId4216" Type="http://schemas.openxmlformats.org/officeDocument/2006/relationships/slide" Target="slides/slide4215.xml"/><Relationship Id="rId4423" Type="http://schemas.openxmlformats.org/officeDocument/2006/relationships/slide" Target="slides/slide4422.xml"/><Relationship Id="rId4630" Type="http://schemas.openxmlformats.org/officeDocument/2006/relationships/slide" Target="slides/slide4629.xml"/><Relationship Id="rId293" Type="http://schemas.openxmlformats.org/officeDocument/2006/relationships/slide" Target="slides/slide292.xml"/><Relationship Id="rId2181" Type="http://schemas.openxmlformats.org/officeDocument/2006/relationships/slide" Target="slides/slide2180.xml"/><Relationship Id="rId3025" Type="http://schemas.openxmlformats.org/officeDocument/2006/relationships/slide" Target="slides/slide3024.xml"/><Relationship Id="rId3232" Type="http://schemas.openxmlformats.org/officeDocument/2006/relationships/slide" Target="slides/slide3231.xml"/><Relationship Id="rId153" Type="http://schemas.openxmlformats.org/officeDocument/2006/relationships/slide" Target="slides/slide152.xml"/><Relationship Id="rId360" Type="http://schemas.openxmlformats.org/officeDocument/2006/relationships/slide" Target="slides/slide359.xml"/><Relationship Id="rId2041" Type="http://schemas.openxmlformats.org/officeDocument/2006/relationships/slide" Target="slides/slide2040.xml"/><Relationship Id="rId5197" Type="http://schemas.openxmlformats.org/officeDocument/2006/relationships/slide" Target="slides/slide5196.xml"/><Relationship Id="rId220" Type="http://schemas.openxmlformats.org/officeDocument/2006/relationships/slide" Target="slides/slide219.xml"/><Relationship Id="rId2998" Type="http://schemas.openxmlformats.org/officeDocument/2006/relationships/slide" Target="slides/slide2997.xml"/><Relationship Id="rId5057" Type="http://schemas.openxmlformats.org/officeDocument/2006/relationships/slide" Target="slides/slide5056.xml"/><Relationship Id="rId5264" Type="http://schemas.openxmlformats.org/officeDocument/2006/relationships/slide" Target="slides/slide5263.xml"/><Relationship Id="rId2858" Type="http://schemas.openxmlformats.org/officeDocument/2006/relationships/slide" Target="slides/slide2857.xml"/><Relationship Id="rId3909" Type="http://schemas.openxmlformats.org/officeDocument/2006/relationships/slide" Target="slides/slide3908.xml"/><Relationship Id="rId4073" Type="http://schemas.openxmlformats.org/officeDocument/2006/relationships/slide" Target="slides/slide4072.xml"/><Relationship Id="rId5471" Type="http://schemas.openxmlformats.org/officeDocument/2006/relationships/slide" Target="slides/slide5470.xml"/><Relationship Id="rId99" Type="http://schemas.openxmlformats.org/officeDocument/2006/relationships/slide" Target="slides/slide98.xml"/><Relationship Id="rId1667" Type="http://schemas.openxmlformats.org/officeDocument/2006/relationships/slide" Target="slides/slide1666.xml"/><Relationship Id="rId1874" Type="http://schemas.openxmlformats.org/officeDocument/2006/relationships/slide" Target="slides/slide1873.xml"/><Relationship Id="rId2718" Type="http://schemas.openxmlformats.org/officeDocument/2006/relationships/slide" Target="slides/slide2717.xml"/><Relationship Id="rId2925" Type="http://schemas.openxmlformats.org/officeDocument/2006/relationships/slide" Target="slides/slide2924.xml"/><Relationship Id="rId4280" Type="http://schemas.openxmlformats.org/officeDocument/2006/relationships/slide" Target="slides/slide4279.xml"/><Relationship Id="rId5124" Type="http://schemas.openxmlformats.org/officeDocument/2006/relationships/slide" Target="slides/slide5123.xml"/><Relationship Id="rId5331" Type="http://schemas.openxmlformats.org/officeDocument/2006/relationships/slide" Target="slides/slide5330.xml"/><Relationship Id="rId1527" Type="http://schemas.openxmlformats.org/officeDocument/2006/relationships/slide" Target="slides/slide1526.xml"/><Relationship Id="rId1734" Type="http://schemas.openxmlformats.org/officeDocument/2006/relationships/slide" Target="slides/slide1733.xml"/><Relationship Id="rId1941" Type="http://schemas.openxmlformats.org/officeDocument/2006/relationships/slide" Target="slides/slide1940.xml"/><Relationship Id="rId4140" Type="http://schemas.openxmlformats.org/officeDocument/2006/relationships/slide" Target="slides/slide4139.xml"/><Relationship Id="rId26" Type="http://schemas.openxmlformats.org/officeDocument/2006/relationships/slide" Target="slides/slide25.xml"/><Relationship Id="rId3699" Type="http://schemas.openxmlformats.org/officeDocument/2006/relationships/slide" Target="slides/slide3698.xml"/><Relationship Id="rId4000" Type="http://schemas.openxmlformats.org/officeDocument/2006/relationships/slide" Target="slides/slide3999.xml"/><Relationship Id="rId1801" Type="http://schemas.openxmlformats.org/officeDocument/2006/relationships/slide" Target="slides/slide1800.xml"/><Relationship Id="rId3559" Type="http://schemas.openxmlformats.org/officeDocument/2006/relationships/slide" Target="slides/slide3558.xml"/><Relationship Id="rId4957" Type="http://schemas.openxmlformats.org/officeDocument/2006/relationships/slide" Target="slides/slide4956.xml"/><Relationship Id="rId687" Type="http://schemas.openxmlformats.org/officeDocument/2006/relationships/slide" Target="slides/slide686.xml"/><Relationship Id="rId2368" Type="http://schemas.openxmlformats.org/officeDocument/2006/relationships/slide" Target="slides/slide2367.xml"/><Relationship Id="rId3766" Type="http://schemas.openxmlformats.org/officeDocument/2006/relationships/slide" Target="slides/slide3765.xml"/><Relationship Id="rId3973" Type="http://schemas.openxmlformats.org/officeDocument/2006/relationships/slide" Target="slides/slide3972.xml"/><Relationship Id="rId4817" Type="http://schemas.openxmlformats.org/officeDocument/2006/relationships/slide" Target="slides/slide4816.xml"/><Relationship Id="rId894" Type="http://schemas.openxmlformats.org/officeDocument/2006/relationships/slide" Target="slides/slide893.xml"/><Relationship Id="rId1177" Type="http://schemas.openxmlformats.org/officeDocument/2006/relationships/slide" Target="slides/slide1176.xml"/><Relationship Id="rId2575" Type="http://schemas.openxmlformats.org/officeDocument/2006/relationships/slide" Target="slides/slide2574.xml"/><Relationship Id="rId2782" Type="http://schemas.openxmlformats.org/officeDocument/2006/relationships/slide" Target="slides/slide2781.xml"/><Relationship Id="rId3419" Type="http://schemas.openxmlformats.org/officeDocument/2006/relationships/slide" Target="slides/slide3418.xml"/><Relationship Id="rId3626" Type="http://schemas.openxmlformats.org/officeDocument/2006/relationships/slide" Target="slides/slide3625.xml"/><Relationship Id="rId3833" Type="http://schemas.openxmlformats.org/officeDocument/2006/relationships/slide" Target="slides/slide3832.xml"/><Relationship Id="rId547" Type="http://schemas.openxmlformats.org/officeDocument/2006/relationships/slide" Target="slides/slide546.xml"/><Relationship Id="rId754" Type="http://schemas.openxmlformats.org/officeDocument/2006/relationships/slide" Target="slides/slide753.xml"/><Relationship Id="rId961" Type="http://schemas.openxmlformats.org/officeDocument/2006/relationships/slide" Target="slides/slide960.xml"/><Relationship Id="rId1384" Type="http://schemas.openxmlformats.org/officeDocument/2006/relationships/slide" Target="slides/slide1383.xml"/><Relationship Id="rId1591" Type="http://schemas.openxmlformats.org/officeDocument/2006/relationships/slide" Target="slides/slide1590.xml"/><Relationship Id="rId2228" Type="http://schemas.openxmlformats.org/officeDocument/2006/relationships/slide" Target="slides/slide2227.xml"/><Relationship Id="rId2435" Type="http://schemas.openxmlformats.org/officeDocument/2006/relationships/slide" Target="slides/slide2434.xml"/><Relationship Id="rId2642" Type="http://schemas.openxmlformats.org/officeDocument/2006/relationships/slide" Target="slides/slide2641.xml"/><Relationship Id="rId3900" Type="http://schemas.openxmlformats.org/officeDocument/2006/relationships/slide" Target="slides/slide3899.xml"/><Relationship Id="rId5798" Type="http://schemas.openxmlformats.org/officeDocument/2006/relationships/slide" Target="slides/slide5797.xml"/><Relationship Id="rId90" Type="http://schemas.openxmlformats.org/officeDocument/2006/relationships/slide" Target="slides/slide89.xml"/><Relationship Id="rId407" Type="http://schemas.openxmlformats.org/officeDocument/2006/relationships/slide" Target="slides/slide406.xml"/><Relationship Id="rId614" Type="http://schemas.openxmlformats.org/officeDocument/2006/relationships/slide" Target="slides/slide613.xml"/><Relationship Id="rId821" Type="http://schemas.openxmlformats.org/officeDocument/2006/relationships/slide" Target="slides/slide820.xml"/><Relationship Id="rId1037" Type="http://schemas.openxmlformats.org/officeDocument/2006/relationships/slide" Target="slides/slide1036.xml"/><Relationship Id="rId1244" Type="http://schemas.openxmlformats.org/officeDocument/2006/relationships/slide" Target="slides/slide1243.xml"/><Relationship Id="rId1451" Type="http://schemas.openxmlformats.org/officeDocument/2006/relationships/slide" Target="slides/slide1450.xml"/><Relationship Id="rId2502" Type="http://schemas.openxmlformats.org/officeDocument/2006/relationships/slide" Target="slides/slide2501.xml"/><Relationship Id="rId5658" Type="http://schemas.openxmlformats.org/officeDocument/2006/relationships/slide" Target="slides/slide5657.xml"/><Relationship Id="rId5865" Type="http://schemas.openxmlformats.org/officeDocument/2006/relationships/slide" Target="slides/slide5864.xml"/><Relationship Id="rId1104" Type="http://schemas.openxmlformats.org/officeDocument/2006/relationships/slide" Target="slides/slide1103.xml"/><Relationship Id="rId1311" Type="http://schemas.openxmlformats.org/officeDocument/2006/relationships/slide" Target="slides/slide1310.xml"/><Relationship Id="rId4467" Type="http://schemas.openxmlformats.org/officeDocument/2006/relationships/slide" Target="slides/slide4466.xml"/><Relationship Id="rId4674" Type="http://schemas.openxmlformats.org/officeDocument/2006/relationships/slide" Target="slides/slide4673.xml"/><Relationship Id="rId4881" Type="http://schemas.openxmlformats.org/officeDocument/2006/relationships/slide" Target="slides/slide4880.xml"/><Relationship Id="rId5518" Type="http://schemas.openxmlformats.org/officeDocument/2006/relationships/slide" Target="slides/slide5517.xml"/><Relationship Id="rId5725" Type="http://schemas.openxmlformats.org/officeDocument/2006/relationships/slide" Target="slides/slide5724.xml"/><Relationship Id="rId3069" Type="http://schemas.openxmlformats.org/officeDocument/2006/relationships/slide" Target="slides/slide3068.xml"/><Relationship Id="rId3276" Type="http://schemas.openxmlformats.org/officeDocument/2006/relationships/slide" Target="slides/slide3275.xml"/><Relationship Id="rId3483" Type="http://schemas.openxmlformats.org/officeDocument/2006/relationships/slide" Target="slides/slide3482.xml"/><Relationship Id="rId3690" Type="http://schemas.openxmlformats.org/officeDocument/2006/relationships/slide" Target="slides/slide3689.xml"/><Relationship Id="rId4327" Type="http://schemas.openxmlformats.org/officeDocument/2006/relationships/slide" Target="slides/slide4326.xml"/><Relationship Id="rId4534" Type="http://schemas.openxmlformats.org/officeDocument/2006/relationships/slide" Target="slides/slide4533.xml"/><Relationship Id="rId197" Type="http://schemas.openxmlformats.org/officeDocument/2006/relationships/slide" Target="slides/slide196.xml"/><Relationship Id="rId2085" Type="http://schemas.openxmlformats.org/officeDocument/2006/relationships/slide" Target="slides/slide2084.xml"/><Relationship Id="rId2292" Type="http://schemas.openxmlformats.org/officeDocument/2006/relationships/slide" Target="slides/slide2291.xml"/><Relationship Id="rId3136" Type="http://schemas.openxmlformats.org/officeDocument/2006/relationships/slide" Target="slides/slide3135.xml"/><Relationship Id="rId3343" Type="http://schemas.openxmlformats.org/officeDocument/2006/relationships/slide" Target="slides/slide3342.xml"/><Relationship Id="rId4741" Type="http://schemas.openxmlformats.org/officeDocument/2006/relationships/slide" Target="slides/slide4740.xml"/><Relationship Id="rId264" Type="http://schemas.openxmlformats.org/officeDocument/2006/relationships/slide" Target="slides/slide263.xml"/><Relationship Id="rId471" Type="http://schemas.openxmlformats.org/officeDocument/2006/relationships/slide" Target="slides/slide470.xml"/><Relationship Id="rId2152" Type="http://schemas.openxmlformats.org/officeDocument/2006/relationships/slide" Target="slides/slide2151.xml"/><Relationship Id="rId3550" Type="http://schemas.openxmlformats.org/officeDocument/2006/relationships/slide" Target="slides/slide3549.xml"/><Relationship Id="rId4601" Type="http://schemas.openxmlformats.org/officeDocument/2006/relationships/slide" Target="slides/slide4600.xml"/><Relationship Id="rId124" Type="http://schemas.openxmlformats.org/officeDocument/2006/relationships/slide" Target="slides/slide123.xml"/><Relationship Id="rId3203" Type="http://schemas.openxmlformats.org/officeDocument/2006/relationships/slide" Target="slides/slide3202.xml"/><Relationship Id="rId3410" Type="http://schemas.openxmlformats.org/officeDocument/2006/relationships/slide" Target="slides/slide3409.xml"/><Relationship Id="rId331" Type="http://schemas.openxmlformats.org/officeDocument/2006/relationships/slide" Target="slides/slide330.xml"/><Relationship Id="rId2012" Type="http://schemas.openxmlformats.org/officeDocument/2006/relationships/slide" Target="slides/slide2011.xml"/><Relationship Id="rId2969" Type="http://schemas.openxmlformats.org/officeDocument/2006/relationships/slide" Target="slides/slide2968.xml"/><Relationship Id="rId5168" Type="http://schemas.openxmlformats.org/officeDocument/2006/relationships/slide" Target="slides/slide5167.xml"/><Relationship Id="rId5375" Type="http://schemas.openxmlformats.org/officeDocument/2006/relationships/slide" Target="slides/slide5374.xml"/><Relationship Id="rId5582" Type="http://schemas.openxmlformats.org/officeDocument/2006/relationships/slide" Target="slides/slide5581.xml"/><Relationship Id="rId1778" Type="http://schemas.openxmlformats.org/officeDocument/2006/relationships/slide" Target="slides/slide1777.xml"/><Relationship Id="rId1985" Type="http://schemas.openxmlformats.org/officeDocument/2006/relationships/slide" Target="slides/slide1984.xml"/><Relationship Id="rId2829" Type="http://schemas.openxmlformats.org/officeDocument/2006/relationships/slide" Target="slides/slide2828.xml"/><Relationship Id="rId4184" Type="http://schemas.openxmlformats.org/officeDocument/2006/relationships/slide" Target="slides/slide4183.xml"/><Relationship Id="rId4391" Type="http://schemas.openxmlformats.org/officeDocument/2006/relationships/slide" Target="slides/slide4390.xml"/><Relationship Id="rId5028" Type="http://schemas.openxmlformats.org/officeDocument/2006/relationships/slide" Target="slides/slide5027.xml"/><Relationship Id="rId5235" Type="http://schemas.openxmlformats.org/officeDocument/2006/relationships/slide" Target="slides/slide5234.xml"/><Relationship Id="rId5442" Type="http://schemas.openxmlformats.org/officeDocument/2006/relationships/slide" Target="slides/slide5441.xml"/><Relationship Id="rId1638" Type="http://schemas.openxmlformats.org/officeDocument/2006/relationships/slide" Target="slides/slide1637.xml"/><Relationship Id="rId4044" Type="http://schemas.openxmlformats.org/officeDocument/2006/relationships/slide" Target="slides/slide4043.xml"/><Relationship Id="rId4251" Type="http://schemas.openxmlformats.org/officeDocument/2006/relationships/slide" Target="slides/slide4250.xml"/><Relationship Id="rId5302" Type="http://schemas.openxmlformats.org/officeDocument/2006/relationships/slide" Target="slides/slide5301.xml"/><Relationship Id="rId1845" Type="http://schemas.openxmlformats.org/officeDocument/2006/relationships/slide" Target="slides/slide1844.xml"/><Relationship Id="rId3060" Type="http://schemas.openxmlformats.org/officeDocument/2006/relationships/slide" Target="slides/slide3059.xml"/><Relationship Id="rId4111" Type="http://schemas.openxmlformats.org/officeDocument/2006/relationships/slide" Target="slides/slide4110.xml"/><Relationship Id="rId1705" Type="http://schemas.openxmlformats.org/officeDocument/2006/relationships/slide" Target="slides/slide1704.xml"/><Relationship Id="rId1912" Type="http://schemas.openxmlformats.org/officeDocument/2006/relationships/slide" Target="slides/slide1911.xml"/><Relationship Id="rId3877" Type="http://schemas.openxmlformats.org/officeDocument/2006/relationships/slide" Target="slides/slide3876.xml"/><Relationship Id="rId4928" Type="http://schemas.openxmlformats.org/officeDocument/2006/relationships/slide" Target="slides/slide4927.xml"/><Relationship Id="rId5092" Type="http://schemas.openxmlformats.org/officeDocument/2006/relationships/slide" Target="slides/slide5091.xml"/><Relationship Id="rId798" Type="http://schemas.openxmlformats.org/officeDocument/2006/relationships/slide" Target="slides/slide797.xml"/><Relationship Id="rId2479" Type="http://schemas.openxmlformats.org/officeDocument/2006/relationships/slide" Target="slides/slide2478.xml"/><Relationship Id="rId2686" Type="http://schemas.openxmlformats.org/officeDocument/2006/relationships/slide" Target="slides/slide2685.xml"/><Relationship Id="rId2893" Type="http://schemas.openxmlformats.org/officeDocument/2006/relationships/slide" Target="slides/slide2892.xml"/><Relationship Id="rId3737" Type="http://schemas.openxmlformats.org/officeDocument/2006/relationships/slide" Target="slides/slide3736.xml"/><Relationship Id="rId3944" Type="http://schemas.openxmlformats.org/officeDocument/2006/relationships/slide" Target="slides/slide3943.xml"/><Relationship Id="rId658" Type="http://schemas.openxmlformats.org/officeDocument/2006/relationships/slide" Target="slides/slide657.xml"/><Relationship Id="rId865" Type="http://schemas.openxmlformats.org/officeDocument/2006/relationships/slide" Target="slides/slide864.xml"/><Relationship Id="rId1288" Type="http://schemas.openxmlformats.org/officeDocument/2006/relationships/slide" Target="slides/slide1287.xml"/><Relationship Id="rId1495" Type="http://schemas.openxmlformats.org/officeDocument/2006/relationships/slide" Target="slides/slide1494.xml"/><Relationship Id="rId2339" Type="http://schemas.openxmlformats.org/officeDocument/2006/relationships/slide" Target="slides/slide2338.xml"/><Relationship Id="rId2546" Type="http://schemas.openxmlformats.org/officeDocument/2006/relationships/slide" Target="slides/slide2545.xml"/><Relationship Id="rId2753" Type="http://schemas.openxmlformats.org/officeDocument/2006/relationships/slide" Target="slides/slide2752.xml"/><Relationship Id="rId2960" Type="http://schemas.openxmlformats.org/officeDocument/2006/relationships/slide" Target="slides/slide2959.xml"/><Relationship Id="rId3804" Type="http://schemas.openxmlformats.org/officeDocument/2006/relationships/slide" Target="slides/slide3803.xml"/><Relationship Id="rId518" Type="http://schemas.openxmlformats.org/officeDocument/2006/relationships/slide" Target="slides/slide517.xml"/><Relationship Id="rId725" Type="http://schemas.openxmlformats.org/officeDocument/2006/relationships/slide" Target="slides/slide724.xml"/><Relationship Id="rId932" Type="http://schemas.openxmlformats.org/officeDocument/2006/relationships/slide" Target="slides/slide931.xml"/><Relationship Id="rId1148" Type="http://schemas.openxmlformats.org/officeDocument/2006/relationships/slide" Target="slides/slide1147.xml"/><Relationship Id="rId1355" Type="http://schemas.openxmlformats.org/officeDocument/2006/relationships/slide" Target="slides/slide1354.xml"/><Relationship Id="rId1562" Type="http://schemas.openxmlformats.org/officeDocument/2006/relationships/slide" Target="slides/slide1561.xml"/><Relationship Id="rId2406" Type="http://schemas.openxmlformats.org/officeDocument/2006/relationships/slide" Target="slides/slide2405.xml"/><Relationship Id="rId2613" Type="http://schemas.openxmlformats.org/officeDocument/2006/relationships/slide" Target="slides/slide2612.xml"/><Relationship Id="rId5769" Type="http://schemas.openxmlformats.org/officeDocument/2006/relationships/slide" Target="slides/slide5768.xml"/><Relationship Id="rId1008" Type="http://schemas.openxmlformats.org/officeDocument/2006/relationships/slide" Target="slides/slide1007.xml"/><Relationship Id="rId1215" Type="http://schemas.openxmlformats.org/officeDocument/2006/relationships/slide" Target="slides/slide1214.xml"/><Relationship Id="rId1422" Type="http://schemas.openxmlformats.org/officeDocument/2006/relationships/slide" Target="slides/slide1421.xml"/><Relationship Id="rId2820" Type="http://schemas.openxmlformats.org/officeDocument/2006/relationships/slide" Target="slides/slide2819.xml"/><Relationship Id="rId4578" Type="http://schemas.openxmlformats.org/officeDocument/2006/relationships/slide" Target="slides/slide4577.xml"/><Relationship Id="rId61" Type="http://schemas.openxmlformats.org/officeDocument/2006/relationships/slide" Target="slides/slide60.xml"/><Relationship Id="rId3387" Type="http://schemas.openxmlformats.org/officeDocument/2006/relationships/slide" Target="slides/slide3386.xml"/><Relationship Id="rId4785" Type="http://schemas.openxmlformats.org/officeDocument/2006/relationships/slide" Target="slides/slide4784.xml"/><Relationship Id="rId4992" Type="http://schemas.openxmlformats.org/officeDocument/2006/relationships/slide" Target="slides/slide4991.xml"/><Relationship Id="rId5629" Type="http://schemas.openxmlformats.org/officeDocument/2006/relationships/slide" Target="slides/slide5628.xml"/><Relationship Id="rId5836" Type="http://schemas.openxmlformats.org/officeDocument/2006/relationships/slide" Target="slides/slide5835.xml"/><Relationship Id="rId2196" Type="http://schemas.openxmlformats.org/officeDocument/2006/relationships/slide" Target="slides/slide2195.xml"/><Relationship Id="rId3594" Type="http://schemas.openxmlformats.org/officeDocument/2006/relationships/slide" Target="slides/slide3593.xml"/><Relationship Id="rId4438" Type="http://schemas.openxmlformats.org/officeDocument/2006/relationships/slide" Target="slides/slide4437.xml"/><Relationship Id="rId4645" Type="http://schemas.openxmlformats.org/officeDocument/2006/relationships/slide" Target="slides/slide4644.xml"/><Relationship Id="rId4852" Type="http://schemas.openxmlformats.org/officeDocument/2006/relationships/slide" Target="slides/slide4851.xml"/><Relationship Id="rId168" Type="http://schemas.openxmlformats.org/officeDocument/2006/relationships/slide" Target="slides/slide167.xml"/><Relationship Id="rId3247" Type="http://schemas.openxmlformats.org/officeDocument/2006/relationships/slide" Target="slides/slide3246.xml"/><Relationship Id="rId3454" Type="http://schemas.openxmlformats.org/officeDocument/2006/relationships/slide" Target="slides/slide3453.xml"/><Relationship Id="rId3661" Type="http://schemas.openxmlformats.org/officeDocument/2006/relationships/slide" Target="slides/slide3660.xml"/><Relationship Id="rId4505" Type="http://schemas.openxmlformats.org/officeDocument/2006/relationships/slide" Target="slides/slide4504.xml"/><Relationship Id="rId4712" Type="http://schemas.openxmlformats.org/officeDocument/2006/relationships/slide" Target="slides/slide4711.xml"/><Relationship Id="rId375" Type="http://schemas.openxmlformats.org/officeDocument/2006/relationships/slide" Target="slides/slide374.xml"/><Relationship Id="rId582" Type="http://schemas.openxmlformats.org/officeDocument/2006/relationships/slide" Target="slides/slide581.xml"/><Relationship Id="rId2056" Type="http://schemas.openxmlformats.org/officeDocument/2006/relationships/slide" Target="slides/slide2055.xml"/><Relationship Id="rId2263" Type="http://schemas.openxmlformats.org/officeDocument/2006/relationships/slide" Target="slides/slide2262.xml"/><Relationship Id="rId2470" Type="http://schemas.openxmlformats.org/officeDocument/2006/relationships/slide" Target="slides/slide2469.xml"/><Relationship Id="rId3107" Type="http://schemas.openxmlformats.org/officeDocument/2006/relationships/slide" Target="slides/slide3106.xml"/><Relationship Id="rId3314" Type="http://schemas.openxmlformats.org/officeDocument/2006/relationships/slide" Target="slides/slide3313.xml"/><Relationship Id="rId3521" Type="http://schemas.openxmlformats.org/officeDocument/2006/relationships/slide" Target="slides/slide3520.xml"/><Relationship Id="rId235" Type="http://schemas.openxmlformats.org/officeDocument/2006/relationships/slide" Target="slides/slide234.xml"/><Relationship Id="rId442" Type="http://schemas.openxmlformats.org/officeDocument/2006/relationships/slide" Target="slides/slide441.xml"/><Relationship Id="rId1072" Type="http://schemas.openxmlformats.org/officeDocument/2006/relationships/slide" Target="slides/slide1071.xml"/><Relationship Id="rId2123" Type="http://schemas.openxmlformats.org/officeDocument/2006/relationships/slide" Target="slides/slide2122.xml"/><Relationship Id="rId2330" Type="http://schemas.openxmlformats.org/officeDocument/2006/relationships/slide" Target="slides/slide2329.xml"/><Relationship Id="rId5279" Type="http://schemas.openxmlformats.org/officeDocument/2006/relationships/slide" Target="slides/slide5278.xml"/><Relationship Id="rId5486" Type="http://schemas.openxmlformats.org/officeDocument/2006/relationships/slide" Target="slides/slide5485.xml"/><Relationship Id="rId5693" Type="http://schemas.openxmlformats.org/officeDocument/2006/relationships/slide" Target="slides/slide5692.xml"/><Relationship Id="rId302" Type="http://schemas.openxmlformats.org/officeDocument/2006/relationships/slide" Target="slides/slide301.xml"/><Relationship Id="rId4088" Type="http://schemas.openxmlformats.org/officeDocument/2006/relationships/slide" Target="slides/slide4087.xml"/><Relationship Id="rId4295" Type="http://schemas.openxmlformats.org/officeDocument/2006/relationships/slide" Target="slides/slide4294.xml"/><Relationship Id="rId5139" Type="http://schemas.openxmlformats.org/officeDocument/2006/relationships/slide" Target="slides/slide5138.xml"/><Relationship Id="rId5346" Type="http://schemas.openxmlformats.org/officeDocument/2006/relationships/slide" Target="slides/slide5345.xml"/><Relationship Id="rId5553" Type="http://schemas.openxmlformats.org/officeDocument/2006/relationships/slide" Target="slides/slide5552.xml"/><Relationship Id="rId1889" Type="http://schemas.openxmlformats.org/officeDocument/2006/relationships/slide" Target="slides/slide1888.xml"/><Relationship Id="rId4155" Type="http://schemas.openxmlformats.org/officeDocument/2006/relationships/slide" Target="slides/slide4154.xml"/><Relationship Id="rId4362" Type="http://schemas.openxmlformats.org/officeDocument/2006/relationships/slide" Target="slides/slide4361.xml"/><Relationship Id="rId5206" Type="http://schemas.openxmlformats.org/officeDocument/2006/relationships/slide" Target="slides/slide5205.xml"/><Relationship Id="rId5760" Type="http://schemas.openxmlformats.org/officeDocument/2006/relationships/slide" Target="slides/slide5759.xml"/><Relationship Id="rId1749" Type="http://schemas.openxmlformats.org/officeDocument/2006/relationships/slide" Target="slides/slide1748.xml"/><Relationship Id="rId1956" Type="http://schemas.openxmlformats.org/officeDocument/2006/relationships/slide" Target="slides/slide1955.xml"/><Relationship Id="rId3171" Type="http://schemas.openxmlformats.org/officeDocument/2006/relationships/slide" Target="slides/slide3170.xml"/><Relationship Id="rId4015" Type="http://schemas.openxmlformats.org/officeDocument/2006/relationships/slide" Target="slides/slide4014.xml"/><Relationship Id="rId5413" Type="http://schemas.openxmlformats.org/officeDocument/2006/relationships/slide" Target="slides/slide5412.xml"/><Relationship Id="rId5620" Type="http://schemas.openxmlformats.org/officeDocument/2006/relationships/slide" Target="slides/slide5619.xml"/><Relationship Id="rId1609" Type="http://schemas.openxmlformats.org/officeDocument/2006/relationships/slide" Target="slides/slide1608.xml"/><Relationship Id="rId1816" Type="http://schemas.openxmlformats.org/officeDocument/2006/relationships/slide" Target="slides/slide1815.xml"/><Relationship Id="rId4222" Type="http://schemas.openxmlformats.org/officeDocument/2006/relationships/slide" Target="slides/slide4221.xml"/><Relationship Id="rId3031" Type="http://schemas.openxmlformats.org/officeDocument/2006/relationships/slide" Target="slides/slide3030.xml"/><Relationship Id="rId3988" Type="http://schemas.openxmlformats.org/officeDocument/2006/relationships/slide" Target="slides/slide3987.xml"/><Relationship Id="rId2797" Type="http://schemas.openxmlformats.org/officeDocument/2006/relationships/slide" Target="slides/slide2796.xml"/><Relationship Id="rId3848" Type="http://schemas.openxmlformats.org/officeDocument/2006/relationships/slide" Target="slides/slide3847.xml"/><Relationship Id="rId769" Type="http://schemas.openxmlformats.org/officeDocument/2006/relationships/slide" Target="slides/slide768.xml"/><Relationship Id="rId976" Type="http://schemas.openxmlformats.org/officeDocument/2006/relationships/slide" Target="slides/slide975.xml"/><Relationship Id="rId1399" Type="http://schemas.openxmlformats.org/officeDocument/2006/relationships/slide" Target="slides/slide1398.xml"/><Relationship Id="rId2657" Type="http://schemas.openxmlformats.org/officeDocument/2006/relationships/slide" Target="slides/slide2656.xml"/><Relationship Id="rId5063" Type="http://schemas.openxmlformats.org/officeDocument/2006/relationships/slide" Target="slides/slide5062.xml"/><Relationship Id="rId5270" Type="http://schemas.openxmlformats.org/officeDocument/2006/relationships/slide" Target="slides/slide5269.xml"/><Relationship Id="rId629" Type="http://schemas.openxmlformats.org/officeDocument/2006/relationships/slide" Target="slides/slide628.xml"/><Relationship Id="rId1259" Type="http://schemas.openxmlformats.org/officeDocument/2006/relationships/slide" Target="slides/slide1258.xml"/><Relationship Id="rId1466" Type="http://schemas.openxmlformats.org/officeDocument/2006/relationships/slide" Target="slides/slide1465.xml"/><Relationship Id="rId2864" Type="http://schemas.openxmlformats.org/officeDocument/2006/relationships/slide" Target="slides/slide2863.xml"/><Relationship Id="rId3708" Type="http://schemas.openxmlformats.org/officeDocument/2006/relationships/slide" Target="slides/slide3707.xml"/><Relationship Id="rId3915" Type="http://schemas.openxmlformats.org/officeDocument/2006/relationships/slide" Target="slides/slide3914.xml"/><Relationship Id="rId5130" Type="http://schemas.openxmlformats.org/officeDocument/2006/relationships/slide" Target="slides/slide5129.xml"/><Relationship Id="rId836" Type="http://schemas.openxmlformats.org/officeDocument/2006/relationships/slide" Target="slides/slide835.xml"/><Relationship Id="rId1119" Type="http://schemas.openxmlformats.org/officeDocument/2006/relationships/slide" Target="slides/slide1118.xml"/><Relationship Id="rId1673" Type="http://schemas.openxmlformats.org/officeDocument/2006/relationships/slide" Target="slides/slide1672.xml"/><Relationship Id="rId1880" Type="http://schemas.openxmlformats.org/officeDocument/2006/relationships/slide" Target="slides/slide1879.xml"/><Relationship Id="rId2517" Type="http://schemas.openxmlformats.org/officeDocument/2006/relationships/slide" Target="slides/slide2516.xml"/><Relationship Id="rId2724" Type="http://schemas.openxmlformats.org/officeDocument/2006/relationships/slide" Target="slides/slide2723.xml"/><Relationship Id="rId2931" Type="http://schemas.openxmlformats.org/officeDocument/2006/relationships/slide" Target="slides/slide2930.xml"/><Relationship Id="rId903" Type="http://schemas.openxmlformats.org/officeDocument/2006/relationships/slide" Target="slides/slide902.xml"/><Relationship Id="rId1326" Type="http://schemas.openxmlformats.org/officeDocument/2006/relationships/slide" Target="slides/slide1325.xml"/><Relationship Id="rId1533" Type="http://schemas.openxmlformats.org/officeDocument/2006/relationships/slide" Target="slides/slide1532.xml"/><Relationship Id="rId1740" Type="http://schemas.openxmlformats.org/officeDocument/2006/relationships/slide" Target="slides/slide1739.xml"/><Relationship Id="rId4689" Type="http://schemas.openxmlformats.org/officeDocument/2006/relationships/slide" Target="slides/slide4688.xml"/><Relationship Id="rId4896" Type="http://schemas.openxmlformats.org/officeDocument/2006/relationships/slide" Target="slides/slide4895.xml"/><Relationship Id="rId32" Type="http://schemas.openxmlformats.org/officeDocument/2006/relationships/slide" Target="slides/slide31.xml"/><Relationship Id="rId1600" Type="http://schemas.openxmlformats.org/officeDocument/2006/relationships/slide" Target="slides/slide1599.xml"/><Relationship Id="rId3498" Type="http://schemas.openxmlformats.org/officeDocument/2006/relationships/slide" Target="slides/slide3497.xml"/><Relationship Id="rId4549" Type="http://schemas.openxmlformats.org/officeDocument/2006/relationships/slide" Target="slides/slide4548.xml"/><Relationship Id="rId4756" Type="http://schemas.openxmlformats.org/officeDocument/2006/relationships/slide" Target="slides/slide4755.xml"/><Relationship Id="rId4963" Type="http://schemas.openxmlformats.org/officeDocument/2006/relationships/slide" Target="slides/slide4962.xml"/><Relationship Id="rId5807" Type="http://schemas.openxmlformats.org/officeDocument/2006/relationships/slide" Target="slides/slide5806.xml"/><Relationship Id="rId3358" Type="http://schemas.openxmlformats.org/officeDocument/2006/relationships/slide" Target="slides/slide3357.xml"/><Relationship Id="rId3565" Type="http://schemas.openxmlformats.org/officeDocument/2006/relationships/slide" Target="slides/slide3564.xml"/><Relationship Id="rId3772" Type="http://schemas.openxmlformats.org/officeDocument/2006/relationships/slide" Target="slides/slide3771.xml"/><Relationship Id="rId4409" Type="http://schemas.openxmlformats.org/officeDocument/2006/relationships/slide" Target="slides/slide4408.xml"/><Relationship Id="rId4616" Type="http://schemas.openxmlformats.org/officeDocument/2006/relationships/slide" Target="slides/slide4615.xml"/><Relationship Id="rId4823" Type="http://schemas.openxmlformats.org/officeDocument/2006/relationships/slide" Target="slides/slide4822.xml"/><Relationship Id="rId279" Type="http://schemas.openxmlformats.org/officeDocument/2006/relationships/slide" Target="slides/slide278.xml"/><Relationship Id="rId486" Type="http://schemas.openxmlformats.org/officeDocument/2006/relationships/slide" Target="slides/slide485.xml"/><Relationship Id="rId693" Type="http://schemas.openxmlformats.org/officeDocument/2006/relationships/slide" Target="slides/slide692.xml"/><Relationship Id="rId2167" Type="http://schemas.openxmlformats.org/officeDocument/2006/relationships/slide" Target="slides/slide2166.xml"/><Relationship Id="rId2374" Type="http://schemas.openxmlformats.org/officeDocument/2006/relationships/slide" Target="slides/slide2373.xml"/><Relationship Id="rId2581" Type="http://schemas.openxmlformats.org/officeDocument/2006/relationships/slide" Target="slides/slide2580.xml"/><Relationship Id="rId3218" Type="http://schemas.openxmlformats.org/officeDocument/2006/relationships/slide" Target="slides/slide3217.xml"/><Relationship Id="rId3425" Type="http://schemas.openxmlformats.org/officeDocument/2006/relationships/slide" Target="slides/slide3424.xml"/><Relationship Id="rId3632" Type="http://schemas.openxmlformats.org/officeDocument/2006/relationships/slide" Target="slides/slide3631.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760" Type="http://schemas.openxmlformats.org/officeDocument/2006/relationships/slide" Target="slides/slide759.xml"/><Relationship Id="rId1183" Type="http://schemas.openxmlformats.org/officeDocument/2006/relationships/slide" Target="slides/slide1182.xml"/><Relationship Id="rId1390" Type="http://schemas.openxmlformats.org/officeDocument/2006/relationships/slide" Target="slides/slide1389.xml"/><Relationship Id="rId2027" Type="http://schemas.openxmlformats.org/officeDocument/2006/relationships/slide" Target="slides/slide2026.xml"/><Relationship Id="rId2234" Type="http://schemas.openxmlformats.org/officeDocument/2006/relationships/slide" Target="slides/slide2233.xml"/><Relationship Id="rId2441" Type="http://schemas.openxmlformats.org/officeDocument/2006/relationships/slide" Target="slides/slide2440.xml"/><Relationship Id="rId5597" Type="http://schemas.openxmlformats.org/officeDocument/2006/relationships/slide" Target="slides/slide5596.xml"/><Relationship Id="rId206" Type="http://schemas.openxmlformats.org/officeDocument/2006/relationships/slide" Target="slides/slide205.xml"/><Relationship Id="rId413" Type="http://schemas.openxmlformats.org/officeDocument/2006/relationships/slide" Target="slides/slide412.xml"/><Relationship Id="rId1043" Type="http://schemas.openxmlformats.org/officeDocument/2006/relationships/slide" Target="slides/slide1042.xml"/><Relationship Id="rId4199" Type="http://schemas.openxmlformats.org/officeDocument/2006/relationships/slide" Target="slides/slide4198.xml"/><Relationship Id="rId620" Type="http://schemas.openxmlformats.org/officeDocument/2006/relationships/slide" Target="slides/slide619.xml"/><Relationship Id="rId1250" Type="http://schemas.openxmlformats.org/officeDocument/2006/relationships/slide" Target="slides/slide1249.xml"/><Relationship Id="rId2301" Type="http://schemas.openxmlformats.org/officeDocument/2006/relationships/slide" Target="slides/slide2300.xml"/><Relationship Id="rId4059" Type="http://schemas.openxmlformats.org/officeDocument/2006/relationships/slide" Target="slides/slide4058.xml"/><Relationship Id="rId5457" Type="http://schemas.openxmlformats.org/officeDocument/2006/relationships/slide" Target="slides/slide5456.xml"/><Relationship Id="rId5664" Type="http://schemas.openxmlformats.org/officeDocument/2006/relationships/slide" Target="slides/slide5663.xml"/><Relationship Id="rId5871" Type="http://schemas.openxmlformats.org/officeDocument/2006/relationships/notesMaster" Target="notesMasters/notesMaster1.xml"/><Relationship Id="rId1110" Type="http://schemas.openxmlformats.org/officeDocument/2006/relationships/slide" Target="slides/slide1109.xml"/><Relationship Id="rId4266" Type="http://schemas.openxmlformats.org/officeDocument/2006/relationships/slide" Target="slides/slide4265.xml"/><Relationship Id="rId4473" Type="http://schemas.openxmlformats.org/officeDocument/2006/relationships/slide" Target="slides/slide4472.xml"/><Relationship Id="rId4680" Type="http://schemas.openxmlformats.org/officeDocument/2006/relationships/slide" Target="slides/slide4679.xml"/><Relationship Id="rId5317" Type="http://schemas.openxmlformats.org/officeDocument/2006/relationships/slide" Target="slides/slide5316.xml"/><Relationship Id="rId5524" Type="http://schemas.openxmlformats.org/officeDocument/2006/relationships/slide" Target="slides/slide5523.xml"/><Relationship Id="rId5731" Type="http://schemas.openxmlformats.org/officeDocument/2006/relationships/slide" Target="slides/slide5730.xml"/><Relationship Id="rId1927" Type="http://schemas.openxmlformats.org/officeDocument/2006/relationships/slide" Target="slides/slide1926.xml"/><Relationship Id="rId3075" Type="http://schemas.openxmlformats.org/officeDocument/2006/relationships/slide" Target="slides/slide3074.xml"/><Relationship Id="rId3282" Type="http://schemas.openxmlformats.org/officeDocument/2006/relationships/slide" Target="slides/slide3281.xml"/><Relationship Id="rId4126" Type="http://schemas.openxmlformats.org/officeDocument/2006/relationships/slide" Target="slides/slide4125.xml"/><Relationship Id="rId4333" Type="http://schemas.openxmlformats.org/officeDocument/2006/relationships/slide" Target="slides/slide4332.xml"/><Relationship Id="rId4540" Type="http://schemas.openxmlformats.org/officeDocument/2006/relationships/slide" Target="slides/slide4539.xml"/><Relationship Id="rId2091" Type="http://schemas.openxmlformats.org/officeDocument/2006/relationships/slide" Target="slides/slide2090.xml"/><Relationship Id="rId3142" Type="http://schemas.openxmlformats.org/officeDocument/2006/relationships/slide" Target="slides/slide3141.xml"/><Relationship Id="rId4400" Type="http://schemas.openxmlformats.org/officeDocument/2006/relationships/slide" Target="slides/slide4399.xml"/><Relationship Id="rId270" Type="http://schemas.openxmlformats.org/officeDocument/2006/relationships/slide" Target="slides/slide269.xml"/><Relationship Id="rId3002" Type="http://schemas.openxmlformats.org/officeDocument/2006/relationships/slide" Target="slides/slide3001.xml"/><Relationship Id="rId130" Type="http://schemas.openxmlformats.org/officeDocument/2006/relationships/slide" Target="slides/slide129.xml"/><Relationship Id="rId3959" Type="http://schemas.openxmlformats.org/officeDocument/2006/relationships/slide" Target="slides/slide3958.xml"/><Relationship Id="rId5174" Type="http://schemas.openxmlformats.org/officeDocument/2006/relationships/slide" Target="slides/slide5173.xml"/><Relationship Id="rId5381" Type="http://schemas.openxmlformats.org/officeDocument/2006/relationships/slide" Target="slides/slide5380.xml"/><Relationship Id="rId2768" Type="http://schemas.openxmlformats.org/officeDocument/2006/relationships/slide" Target="slides/slide2767.xml"/><Relationship Id="rId2975" Type="http://schemas.openxmlformats.org/officeDocument/2006/relationships/slide" Target="slides/slide2974.xml"/><Relationship Id="rId3819" Type="http://schemas.openxmlformats.org/officeDocument/2006/relationships/slide" Target="slides/slide3818.xml"/><Relationship Id="rId5034" Type="http://schemas.openxmlformats.org/officeDocument/2006/relationships/slide" Target="slides/slide5033.xml"/><Relationship Id="rId947" Type="http://schemas.openxmlformats.org/officeDocument/2006/relationships/slide" Target="slides/slide946.xml"/><Relationship Id="rId1577" Type="http://schemas.openxmlformats.org/officeDocument/2006/relationships/slide" Target="slides/slide1576.xml"/><Relationship Id="rId1784" Type="http://schemas.openxmlformats.org/officeDocument/2006/relationships/slide" Target="slides/slide1783.xml"/><Relationship Id="rId1991" Type="http://schemas.openxmlformats.org/officeDocument/2006/relationships/slide" Target="slides/slide1990.xml"/><Relationship Id="rId2628" Type="http://schemas.openxmlformats.org/officeDocument/2006/relationships/slide" Target="slides/slide2627.xml"/><Relationship Id="rId2835" Type="http://schemas.openxmlformats.org/officeDocument/2006/relationships/slide" Target="slides/slide2834.xml"/><Relationship Id="rId4190" Type="http://schemas.openxmlformats.org/officeDocument/2006/relationships/slide" Target="slides/slide4189.xml"/><Relationship Id="rId5241" Type="http://schemas.openxmlformats.org/officeDocument/2006/relationships/slide" Target="slides/slide5240.xml"/><Relationship Id="rId76" Type="http://schemas.openxmlformats.org/officeDocument/2006/relationships/slide" Target="slides/slide75.xml"/><Relationship Id="rId807" Type="http://schemas.openxmlformats.org/officeDocument/2006/relationships/slide" Target="slides/slide806.xml"/><Relationship Id="rId1437" Type="http://schemas.openxmlformats.org/officeDocument/2006/relationships/slide" Target="slides/slide1436.xml"/><Relationship Id="rId1644" Type="http://schemas.openxmlformats.org/officeDocument/2006/relationships/slide" Target="slides/slide1643.xml"/><Relationship Id="rId1851" Type="http://schemas.openxmlformats.org/officeDocument/2006/relationships/slide" Target="slides/slide1850.xml"/><Relationship Id="rId2902" Type="http://schemas.openxmlformats.org/officeDocument/2006/relationships/slide" Target="slides/slide2901.xml"/><Relationship Id="rId4050" Type="http://schemas.openxmlformats.org/officeDocument/2006/relationships/slide" Target="slides/slide4049.xml"/><Relationship Id="rId5101" Type="http://schemas.openxmlformats.org/officeDocument/2006/relationships/slide" Target="slides/slide5100.xml"/><Relationship Id="rId1504" Type="http://schemas.openxmlformats.org/officeDocument/2006/relationships/slide" Target="slides/slide1503.xml"/><Relationship Id="rId1711" Type="http://schemas.openxmlformats.org/officeDocument/2006/relationships/slide" Target="slides/slide1710.xml"/><Relationship Id="rId4867" Type="http://schemas.openxmlformats.org/officeDocument/2006/relationships/slide" Target="slides/slide4866.xml"/><Relationship Id="rId3469" Type="http://schemas.openxmlformats.org/officeDocument/2006/relationships/slide" Target="slides/slide3468.xml"/><Relationship Id="rId3676" Type="http://schemas.openxmlformats.org/officeDocument/2006/relationships/slide" Target="slides/slide3675.xml"/><Relationship Id="rId597" Type="http://schemas.openxmlformats.org/officeDocument/2006/relationships/slide" Target="slides/slide596.xml"/><Relationship Id="rId2278" Type="http://schemas.openxmlformats.org/officeDocument/2006/relationships/slide" Target="slides/slide2277.xml"/><Relationship Id="rId2485" Type="http://schemas.openxmlformats.org/officeDocument/2006/relationships/slide" Target="slides/slide2484.xml"/><Relationship Id="rId3329" Type="http://schemas.openxmlformats.org/officeDocument/2006/relationships/slide" Target="slides/slide3328.xml"/><Relationship Id="rId3883" Type="http://schemas.openxmlformats.org/officeDocument/2006/relationships/slide" Target="slides/slide3882.xml"/><Relationship Id="rId4727" Type="http://schemas.openxmlformats.org/officeDocument/2006/relationships/slide" Target="slides/slide4726.xml"/><Relationship Id="rId4934" Type="http://schemas.openxmlformats.org/officeDocument/2006/relationships/slide" Target="slides/slide4933.xml"/><Relationship Id="rId457" Type="http://schemas.openxmlformats.org/officeDocument/2006/relationships/slide" Target="slides/slide456.xml"/><Relationship Id="rId1087" Type="http://schemas.openxmlformats.org/officeDocument/2006/relationships/slide" Target="slides/slide1086.xml"/><Relationship Id="rId1294" Type="http://schemas.openxmlformats.org/officeDocument/2006/relationships/slide" Target="slides/slide1293.xml"/><Relationship Id="rId2138" Type="http://schemas.openxmlformats.org/officeDocument/2006/relationships/slide" Target="slides/slide2137.xml"/><Relationship Id="rId2692" Type="http://schemas.openxmlformats.org/officeDocument/2006/relationships/slide" Target="slides/slide2691.xml"/><Relationship Id="rId3536" Type="http://schemas.openxmlformats.org/officeDocument/2006/relationships/slide" Target="slides/slide3535.xml"/><Relationship Id="rId3743" Type="http://schemas.openxmlformats.org/officeDocument/2006/relationships/slide" Target="slides/slide3742.xml"/><Relationship Id="rId3950" Type="http://schemas.openxmlformats.org/officeDocument/2006/relationships/slide" Target="slides/slide3949.xml"/><Relationship Id="rId664" Type="http://schemas.openxmlformats.org/officeDocument/2006/relationships/slide" Target="slides/slide663.xml"/><Relationship Id="rId871" Type="http://schemas.openxmlformats.org/officeDocument/2006/relationships/slide" Target="slides/slide870.xml"/><Relationship Id="rId2345" Type="http://schemas.openxmlformats.org/officeDocument/2006/relationships/slide" Target="slides/slide2344.xml"/><Relationship Id="rId2552" Type="http://schemas.openxmlformats.org/officeDocument/2006/relationships/slide" Target="slides/slide2551.xml"/><Relationship Id="rId3603" Type="http://schemas.openxmlformats.org/officeDocument/2006/relationships/slide" Target="slides/slide3602.xml"/><Relationship Id="rId3810" Type="http://schemas.openxmlformats.org/officeDocument/2006/relationships/slide" Target="slides/slide3809.xml"/><Relationship Id="rId317" Type="http://schemas.openxmlformats.org/officeDocument/2006/relationships/slide" Target="slides/slide316.xml"/><Relationship Id="rId524" Type="http://schemas.openxmlformats.org/officeDocument/2006/relationships/slide" Target="slides/slide523.xml"/><Relationship Id="rId731" Type="http://schemas.openxmlformats.org/officeDocument/2006/relationships/slide" Target="slides/slide730.xml"/><Relationship Id="rId1154" Type="http://schemas.openxmlformats.org/officeDocument/2006/relationships/slide" Target="slides/slide1153.xml"/><Relationship Id="rId1361" Type="http://schemas.openxmlformats.org/officeDocument/2006/relationships/slide" Target="slides/slide1360.xml"/><Relationship Id="rId2205" Type="http://schemas.openxmlformats.org/officeDocument/2006/relationships/slide" Target="slides/slide2204.xml"/><Relationship Id="rId2412" Type="http://schemas.openxmlformats.org/officeDocument/2006/relationships/slide" Target="slides/slide2411.xml"/><Relationship Id="rId5568" Type="http://schemas.openxmlformats.org/officeDocument/2006/relationships/slide" Target="slides/slide5567.xml"/><Relationship Id="rId5775" Type="http://schemas.openxmlformats.org/officeDocument/2006/relationships/slide" Target="slides/slide5774.xml"/><Relationship Id="rId1014" Type="http://schemas.openxmlformats.org/officeDocument/2006/relationships/slide" Target="slides/slide1013.xml"/><Relationship Id="rId1221" Type="http://schemas.openxmlformats.org/officeDocument/2006/relationships/slide" Target="slides/slide1220.xml"/><Relationship Id="rId4377" Type="http://schemas.openxmlformats.org/officeDocument/2006/relationships/slide" Target="slides/slide4376.xml"/><Relationship Id="rId4584" Type="http://schemas.openxmlformats.org/officeDocument/2006/relationships/slide" Target="slides/slide4583.xml"/><Relationship Id="rId4791" Type="http://schemas.openxmlformats.org/officeDocument/2006/relationships/slide" Target="slides/slide4790.xml"/><Relationship Id="rId5428" Type="http://schemas.openxmlformats.org/officeDocument/2006/relationships/slide" Target="slides/slide5427.xml"/><Relationship Id="rId5635" Type="http://schemas.openxmlformats.org/officeDocument/2006/relationships/slide" Target="slides/slide5634.xml"/><Relationship Id="rId5842" Type="http://schemas.openxmlformats.org/officeDocument/2006/relationships/slide" Target="slides/slide5841.xml"/><Relationship Id="rId3186" Type="http://schemas.openxmlformats.org/officeDocument/2006/relationships/slide" Target="slides/slide3185.xml"/><Relationship Id="rId3393" Type="http://schemas.openxmlformats.org/officeDocument/2006/relationships/slide" Target="slides/slide3392.xml"/><Relationship Id="rId4237" Type="http://schemas.openxmlformats.org/officeDocument/2006/relationships/slide" Target="slides/slide4236.xml"/><Relationship Id="rId4444" Type="http://schemas.openxmlformats.org/officeDocument/2006/relationships/slide" Target="slides/slide4443.xml"/><Relationship Id="rId4651" Type="http://schemas.openxmlformats.org/officeDocument/2006/relationships/slide" Target="slides/slide4650.xml"/><Relationship Id="rId3046" Type="http://schemas.openxmlformats.org/officeDocument/2006/relationships/slide" Target="slides/slide3045.xml"/><Relationship Id="rId3253" Type="http://schemas.openxmlformats.org/officeDocument/2006/relationships/slide" Target="slides/slide3252.xml"/><Relationship Id="rId3460" Type="http://schemas.openxmlformats.org/officeDocument/2006/relationships/slide" Target="slides/slide3459.xml"/><Relationship Id="rId4304" Type="http://schemas.openxmlformats.org/officeDocument/2006/relationships/slide" Target="slides/slide4303.xml"/><Relationship Id="rId5702" Type="http://schemas.openxmlformats.org/officeDocument/2006/relationships/slide" Target="slides/slide5701.xml"/><Relationship Id="rId174" Type="http://schemas.openxmlformats.org/officeDocument/2006/relationships/slide" Target="slides/slide173.xml"/><Relationship Id="rId381" Type="http://schemas.openxmlformats.org/officeDocument/2006/relationships/slide" Target="slides/slide380.xml"/><Relationship Id="rId2062" Type="http://schemas.openxmlformats.org/officeDocument/2006/relationships/slide" Target="slides/slide2061.xml"/><Relationship Id="rId3113" Type="http://schemas.openxmlformats.org/officeDocument/2006/relationships/slide" Target="slides/slide3112.xml"/><Relationship Id="rId4511" Type="http://schemas.openxmlformats.org/officeDocument/2006/relationships/slide" Target="slides/slide4510.xml"/><Relationship Id="rId241" Type="http://schemas.openxmlformats.org/officeDocument/2006/relationships/slide" Target="slides/slide240.xml"/><Relationship Id="rId3320" Type="http://schemas.openxmlformats.org/officeDocument/2006/relationships/slide" Target="slides/slide3319.xml"/><Relationship Id="rId5078" Type="http://schemas.openxmlformats.org/officeDocument/2006/relationships/slide" Target="slides/slide5077.xml"/><Relationship Id="rId2879" Type="http://schemas.openxmlformats.org/officeDocument/2006/relationships/slide" Target="slides/slide2878.xml"/><Relationship Id="rId5285" Type="http://schemas.openxmlformats.org/officeDocument/2006/relationships/slide" Target="slides/slide5284.xml"/><Relationship Id="rId5492" Type="http://schemas.openxmlformats.org/officeDocument/2006/relationships/slide" Target="slides/slide5491.xml"/><Relationship Id="rId101" Type="http://schemas.openxmlformats.org/officeDocument/2006/relationships/slide" Target="slides/slide100.xml"/><Relationship Id="rId1688" Type="http://schemas.openxmlformats.org/officeDocument/2006/relationships/slide" Target="slides/slide1687.xml"/><Relationship Id="rId1895" Type="http://schemas.openxmlformats.org/officeDocument/2006/relationships/slide" Target="slides/slide1894.xml"/><Relationship Id="rId2739" Type="http://schemas.openxmlformats.org/officeDocument/2006/relationships/slide" Target="slides/slide2738.xml"/><Relationship Id="rId2946" Type="http://schemas.openxmlformats.org/officeDocument/2006/relationships/slide" Target="slides/slide2945.xml"/><Relationship Id="rId4094" Type="http://schemas.openxmlformats.org/officeDocument/2006/relationships/slide" Target="slides/slide4093.xml"/><Relationship Id="rId5145" Type="http://schemas.openxmlformats.org/officeDocument/2006/relationships/slide" Target="slides/slide5144.xml"/><Relationship Id="rId5352" Type="http://schemas.openxmlformats.org/officeDocument/2006/relationships/slide" Target="slides/slide5351.xml"/><Relationship Id="rId918" Type="http://schemas.openxmlformats.org/officeDocument/2006/relationships/slide" Target="slides/slide917.xml"/><Relationship Id="rId1548" Type="http://schemas.openxmlformats.org/officeDocument/2006/relationships/slide" Target="slides/slide1547.xml"/><Relationship Id="rId1755" Type="http://schemas.openxmlformats.org/officeDocument/2006/relationships/slide" Target="slides/slide1754.xml"/><Relationship Id="rId4161" Type="http://schemas.openxmlformats.org/officeDocument/2006/relationships/slide" Target="slides/slide4160.xml"/><Relationship Id="rId5005" Type="http://schemas.openxmlformats.org/officeDocument/2006/relationships/slide" Target="slides/slide5004.xml"/><Relationship Id="rId5212" Type="http://schemas.openxmlformats.org/officeDocument/2006/relationships/slide" Target="slides/slide5211.xml"/><Relationship Id="rId1408" Type="http://schemas.openxmlformats.org/officeDocument/2006/relationships/slide" Target="slides/slide1407.xml"/><Relationship Id="rId1962" Type="http://schemas.openxmlformats.org/officeDocument/2006/relationships/slide" Target="slides/slide1961.xml"/><Relationship Id="rId2806" Type="http://schemas.openxmlformats.org/officeDocument/2006/relationships/slide" Target="slides/slide2805.xml"/><Relationship Id="rId4021" Type="http://schemas.openxmlformats.org/officeDocument/2006/relationships/slide" Target="slides/slide4020.xml"/><Relationship Id="rId47" Type="http://schemas.openxmlformats.org/officeDocument/2006/relationships/slide" Target="slides/slide46.xml"/><Relationship Id="rId1615" Type="http://schemas.openxmlformats.org/officeDocument/2006/relationships/slide" Target="slides/slide1614.xml"/><Relationship Id="rId1822" Type="http://schemas.openxmlformats.org/officeDocument/2006/relationships/slide" Target="slides/slide1821.xml"/><Relationship Id="rId4978" Type="http://schemas.openxmlformats.org/officeDocument/2006/relationships/slide" Target="slides/slide4977.xml"/><Relationship Id="rId3787" Type="http://schemas.openxmlformats.org/officeDocument/2006/relationships/slide" Target="slides/slide3786.xml"/><Relationship Id="rId3994" Type="http://schemas.openxmlformats.org/officeDocument/2006/relationships/slide" Target="slides/slide3993.xml"/><Relationship Id="rId4838" Type="http://schemas.openxmlformats.org/officeDocument/2006/relationships/slide" Target="slides/slide4837.xml"/><Relationship Id="rId2389" Type="http://schemas.openxmlformats.org/officeDocument/2006/relationships/slide" Target="slides/slide2388.xml"/><Relationship Id="rId2596" Type="http://schemas.openxmlformats.org/officeDocument/2006/relationships/slide" Target="slides/slide2595.xml"/><Relationship Id="rId3647" Type="http://schemas.openxmlformats.org/officeDocument/2006/relationships/slide" Target="slides/slide3646.xml"/><Relationship Id="rId3854" Type="http://schemas.openxmlformats.org/officeDocument/2006/relationships/slide" Target="slides/slide3853.xml"/><Relationship Id="rId4905" Type="http://schemas.openxmlformats.org/officeDocument/2006/relationships/slide" Target="slides/slide4904.xml"/><Relationship Id="rId568" Type="http://schemas.openxmlformats.org/officeDocument/2006/relationships/slide" Target="slides/slide567.xml"/><Relationship Id="rId775" Type="http://schemas.openxmlformats.org/officeDocument/2006/relationships/slide" Target="slides/slide774.xml"/><Relationship Id="rId982" Type="http://schemas.openxmlformats.org/officeDocument/2006/relationships/slide" Target="slides/slide981.xml"/><Relationship Id="rId1198" Type="http://schemas.openxmlformats.org/officeDocument/2006/relationships/slide" Target="slides/slide1197.xml"/><Relationship Id="rId2249" Type="http://schemas.openxmlformats.org/officeDocument/2006/relationships/slide" Target="slides/slide2248.xml"/><Relationship Id="rId2456" Type="http://schemas.openxmlformats.org/officeDocument/2006/relationships/slide" Target="slides/slide2455.xml"/><Relationship Id="rId2663" Type="http://schemas.openxmlformats.org/officeDocument/2006/relationships/slide" Target="slides/slide2662.xml"/><Relationship Id="rId2870" Type="http://schemas.openxmlformats.org/officeDocument/2006/relationships/slide" Target="slides/slide2869.xml"/><Relationship Id="rId3507" Type="http://schemas.openxmlformats.org/officeDocument/2006/relationships/slide" Target="slides/slide3506.xml"/><Relationship Id="rId3714" Type="http://schemas.openxmlformats.org/officeDocument/2006/relationships/slide" Target="slides/slide3713.xml"/><Relationship Id="rId3921" Type="http://schemas.openxmlformats.org/officeDocument/2006/relationships/slide" Target="slides/slide3920.xml"/><Relationship Id="rId428" Type="http://schemas.openxmlformats.org/officeDocument/2006/relationships/slide" Target="slides/slide427.xml"/><Relationship Id="rId635" Type="http://schemas.openxmlformats.org/officeDocument/2006/relationships/slide" Target="slides/slide634.xml"/><Relationship Id="rId842" Type="http://schemas.openxmlformats.org/officeDocument/2006/relationships/slide" Target="slides/slide841.xml"/><Relationship Id="rId1058" Type="http://schemas.openxmlformats.org/officeDocument/2006/relationships/slide" Target="slides/slide1057.xml"/><Relationship Id="rId1265" Type="http://schemas.openxmlformats.org/officeDocument/2006/relationships/slide" Target="slides/slide1264.xml"/><Relationship Id="rId1472" Type="http://schemas.openxmlformats.org/officeDocument/2006/relationships/slide" Target="slides/slide1471.xml"/><Relationship Id="rId2109" Type="http://schemas.openxmlformats.org/officeDocument/2006/relationships/slide" Target="slides/slide2108.xml"/><Relationship Id="rId2316" Type="http://schemas.openxmlformats.org/officeDocument/2006/relationships/slide" Target="slides/slide2315.xml"/><Relationship Id="rId2523" Type="http://schemas.openxmlformats.org/officeDocument/2006/relationships/slide" Target="slides/slide2522.xml"/><Relationship Id="rId2730" Type="http://schemas.openxmlformats.org/officeDocument/2006/relationships/slide" Target="slides/slide2729.xml"/><Relationship Id="rId5679" Type="http://schemas.openxmlformats.org/officeDocument/2006/relationships/slide" Target="slides/slide5678.xml"/><Relationship Id="rId702" Type="http://schemas.openxmlformats.org/officeDocument/2006/relationships/slide" Target="slides/slide701.xml"/><Relationship Id="rId1125" Type="http://schemas.openxmlformats.org/officeDocument/2006/relationships/slide" Target="slides/slide1124.xml"/><Relationship Id="rId1332" Type="http://schemas.openxmlformats.org/officeDocument/2006/relationships/slide" Target="slides/slide1331.xml"/><Relationship Id="rId4488" Type="http://schemas.openxmlformats.org/officeDocument/2006/relationships/slide" Target="slides/slide4487.xml"/><Relationship Id="rId4695" Type="http://schemas.openxmlformats.org/officeDocument/2006/relationships/slide" Target="slides/slide4694.xml"/><Relationship Id="rId5539" Type="http://schemas.openxmlformats.org/officeDocument/2006/relationships/slide" Target="slides/slide5538.xml"/><Relationship Id="rId3297" Type="http://schemas.openxmlformats.org/officeDocument/2006/relationships/slide" Target="slides/slide3296.xml"/><Relationship Id="rId4348" Type="http://schemas.openxmlformats.org/officeDocument/2006/relationships/slide" Target="slides/slide4347.xml"/><Relationship Id="rId5746" Type="http://schemas.openxmlformats.org/officeDocument/2006/relationships/slide" Target="slides/slide5745.xml"/><Relationship Id="rId3157" Type="http://schemas.openxmlformats.org/officeDocument/2006/relationships/slide" Target="slides/slide3156.xml"/><Relationship Id="rId4555" Type="http://schemas.openxmlformats.org/officeDocument/2006/relationships/slide" Target="slides/slide4554.xml"/><Relationship Id="rId4762" Type="http://schemas.openxmlformats.org/officeDocument/2006/relationships/slide" Target="slides/slide4761.xml"/><Relationship Id="rId5606" Type="http://schemas.openxmlformats.org/officeDocument/2006/relationships/slide" Target="slides/slide5605.xml"/><Relationship Id="rId5813" Type="http://schemas.openxmlformats.org/officeDocument/2006/relationships/slide" Target="slides/slide5812.xml"/><Relationship Id="rId285" Type="http://schemas.openxmlformats.org/officeDocument/2006/relationships/slide" Target="slides/slide284.xml"/><Relationship Id="rId3364" Type="http://schemas.openxmlformats.org/officeDocument/2006/relationships/slide" Target="slides/slide3363.xml"/><Relationship Id="rId3571" Type="http://schemas.openxmlformats.org/officeDocument/2006/relationships/slide" Target="slides/slide3570.xml"/><Relationship Id="rId4208" Type="http://schemas.openxmlformats.org/officeDocument/2006/relationships/slide" Target="slides/slide4207.xml"/><Relationship Id="rId4415" Type="http://schemas.openxmlformats.org/officeDocument/2006/relationships/slide" Target="slides/slide4414.xml"/><Relationship Id="rId4622" Type="http://schemas.openxmlformats.org/officeDocument/2006/relationships/slide" Target="slides/slide4621.xml"/><Relationship Id="rId492" Type="http://schemas.openxmlformats.org/officeDocument/2006/relationships/slide" Target="slides/slide491.xml"/><Relationship Id="rId2173" Type="http://schemas.openxmlformats.org/officeDocument/2006/relationships/slide" Target="slides/slide2172.xml"/><Relationship Id="rId2380" Type="http://schemas.openxmlformats.org/officeDocument/2006/relationships/slide" Target="slides/slide2379.xml"/><Relationship Id="rId3017" Type="http://schemas.openxmlformats.org/officeDocument/2006/relationships/slide" Target="slides/slide3016.xml"/><Relationship Id="rId3224" Type="http://schemas.openxmlformats.org/officeDocument/2006/relationships/slide" Target="slides/slide3223.xml"/><Relationship Id="rId3431" Type="http://schemas.openxmlformats.org/officeDocument/2006/relationships/slide" Target="slides/slide3430.xml"/><Relationship Id="rId145" Type="http://schemas.openxmlformats.org/officeDocument/2006/relationships/slide" Target="slides/slide144.xml"/><Relationship Id="rId352" Type="http://schemas.openxmlformats.org/officeDocument/2006/relationships/slide" Target="slides/slide351.xml"/><Relationship Id="rId2033" Type="http://schemas.openxmlformats.org/officeDocument/2006/relationships/slide" Target="slides/slide2032.xml"/><Relationship Id="rId2240" Type="http://schemas.openxmlformats.org/officeDocument/2006/relationships/slide" Target="slides/slide2239.xml"/><Relationship Id="rId5189" Type="http://schemas.openxmlformats.org/officeDocument/2006/relationships/slide" Target="slides/slide5188.xml"/><Relationship Id="rId5396" Type="http://schemas.openxmlformats.org/officeDocument/2006/relationships/slide" Target="slides/slide5395.xml"/><Relationship Id="rId212" Type="http://schemas.openxmlformats.org/officeDocument/2006/relationships/slide" Target="slides/slide211.xml"/><Relationship Id="rId1799" Type="http://schemas.openxmlformats.org/officeDocument/2006/relationships/slide" Target="slides/slide1798.xml"/><Relationship Id="rId2100" Type="http://schemas.openxmlformats.org/officeDocument/2006/relationships/slide" Target="slides/slide2099.xml"/><Relationship Id="rId5049" Type="http://schemas.openxmlformats.org/officeDocument/2006/relationships/slide" Target="slides/slide5048.xml"/><Relationship Id="rId5256" Type="http://schemas.openxmlformats.org/officeDocument/2006/relationships/slide" Target="slides/slide5255.xml"/><Relationship Id="rId5463" Type="http://schemas.openxmlformats.org/officeDocument/2006/relationships/slide" Target="slides/slide5462.xml"/><Relationship Id="rId5670" Type="http://schemas.openxmlformats.org/officeDocument/2006/relationships/slide" Target="slides/slide5669.xml"/><Relationship Id="rId4065" Type="http://schemas.openxmlformats.org/officeDocument/2006/relationships/slide" Target="slides/slide4064.xml"/><Relationship Id="rId4272" Type="http://schemas.openxmlformats.org/officeDocument/2006/relationships/slide" Target="slides/slide4271.xml"/><Relationship Id="rId5116" Type="http://schemas.openxmlformats.org/officeDocument/2006/relationships/slide" Target="slides/slide5115.xml"/><Relationship Id="rId5323" Type="http://schemas.openxmlformats.org/officeDocument/2006/relationships/slide" Target="slides/slide5322.xml"/><Relationship Id="rId1659" Type="http://schemas.openxmlformats.org/officeDocument/2006/relationships/slide" Target="slides/slide1658.xml"/><Relationship Id="rId1866" Type="http://schemas.openxmlformats.org/officeDocument/2006/relationships/slide" Target="slides/slide1865.xml"/><Relationship Id="rId2917" Type="http://schemas.openxmlformats.org/officeDocument/2006/relationships/slide" Target="slides/slide2916.xml"/><Relationship Id="rId3081" Type="http://schemas.openxmlformats.org/officeDocument/2006/relationships/slide" Target="slides/slide3080.xml"/><Relationship Id="rId4132" Type="http://schemas.openxmlformats.org/officeDocument/2006/relationships/slide" Target="slides/slide4131.xml"/><Relationship Id="rId5530" Type="http://schemas.openxmlformats.org/officeDocument/2006/relationships/slide" Target="slides/slide5529.xml"/><Relationship Id="rId1519" Type="http://schemas.openxmlformats.org/officeDocument/2006/relationships/slide" Target="slides/slide1518.xml"/><Relationship Id="rId1726" Type="http://schemas.openxmlformats.org/officeDocument/2006/relationships/slide" Target="slides/slide1725.xml"/><Relationship Id="rId1933" Type="http://schemas.openxmlformats.org/officeDocument/2006/relationships/slide" Target="slides/slide1932.xml"/><Relationship Id="rId18" Type="http://schemas.openxmlformats.org/officeDocument/2006/relationships/slide" Target="slides/slide17.xml"/><Relationship Id="rId3898" Type="http://schemas.openxmlformats.org/officeDocument/2006/relationships/slide" Target="slides/slide3897.xml"/><Relationship Id="rId4949" Type="http://schemas.openxmlformats.org/officeDocument/2006/relationships/slide" Target="slides/slide4948.xml"/><Relationship Id="rId3758" Type="http://schemas.openxmlformats.org/officeDocument/2006/relationships/slide" Target="slides/slide3757.xml"/><Relationship Id="rId3965" Type="http://schemas.openxmlformats.org/officeDocument/2006/relationships/slide" Target="slides/slide3964.xml"/><Relationship Id="rId4809" Type="http://schemas.openxmlformats.org/officeDocument/2006/relationships/slide" Target="slides/slide4808.xml"/><Relationship Id="rId679" Type="http://schemas.openxmlformats.org/officeDocument/2006/relationships/slide" Target="slides/slide678.xml"/><Relationship Id="rId886" Type="http://schemas.openxmlformats.org/officeDocument/2006/relationships/slide" Target="slides/slide885.xml"/><Relationship Id="rId2567" Type="http://schemas.openxmlformats.org/officeDocument/2006/relationships/slide" Target="slides/slide2566.xml"/><Relationship Id="rId2774" Type="http://schemas.openxmlformats.org/officeDocument/2006/relationships/slide" Target="slides/slide2773.xml"/><Relationship Id="rId3618" Type="http://schemas.openxmlformats.org/officeDocument/2006/relationships/slide" Target="slides/slide3617.xml"/><Relationship Id="rId5180" Type="http://schemas.openxmlformats.org/officeDocument/2006/relationships/slide" Target="slides/slide5179.xml"/><Relationship Id="rId2" Type="http://schemas.openxmlformats.org/officeDocument/2006/relationships/slide" Target="slides/slide1.xml"/><Relationship Id="rId539" Type="http://schemas.openxmlformats.org/officeDocument/2006/relationships/slide" Target="slides/slide538.xml"/><Relationship Id="rId746" Type="http://schemas.openxmlformats.org/officeDocument/2006/relationships/slide" Target="slides/slide745.xml"/><Relationship Id="rId1169" Type="http://schemas.openxmlformats.org/officeDocument/2006/relationships/slide" Target="slides/slide1168.xml"/><Relationship Id="rId1376" Type="http://schemas.openxmlformats.org/officeDocument/2006/relationships/slide" Target="slides/slide1375.xml"/><Relationship Id="rId1583" Type="http://schemas.openxmlformats.org/officeDocument/2006/relationships/slide" Target="slides/slide1582.xml"/><Relationship Id="rId2427" Type="http://schemas.openxmlformats.org/officeDocument/2006/relationships/slide" Target="slides/slide2426.xml"/><Relationship Id="rId2981" Type="http://schemas.openxmlformats.org/officeDocument/2006/relationships/slide" Target="slides/slide2980.xml"/><Relationship Id="rId3825" Type="http://schemas.openxmlformats.org/officeDocument/2006/relationships/slide" Target="slides/slide3824.xml"/><Relationship Id="rId5040" Type="http://schemas.openxmlformats.org/officeDocument/2006/relationships/slide" Target="slides/slide5039.xml"/><Relationship Id="rId953" Type="http://schemas.openxmlformats.org/officeDocument/2006/relationships/slide" Target="slides/slide952.xml"/><Relationship Id="rId1029" Type="http://schemas.openxmlformats.org/officeDocument/2006/relationships/slide" Target="slides/slide1028.xml"/><Relationship Id="rId1236" Type="http://schemas.openxmlformats.org/officeDocument/2006/relationships/slide" Target="slides/slide1235.xml"/><Relationship Id="rId1790" Type="http://schemas.openxmlformats.org/officeDocument/2006/relationships/slide" Target="slides/slide1789.xml"/><Relationship Id="rId2634" Type="http://schemas.openxmlformats.org/officeDocument/2006/relationships/slide" Target="slides/slide2633.xml"/><Relationship Id="rId2841" Type="http://schemas.openxmlformats.org/officeDocument/2006/relationships/slide" Target="slides/slide2840.xml"/><Relationship Id="rId82" Type="http://schemas.openxmlformats.org/officeDocument/2006/relationships/slide" Target="slides/slide81.xml"/><Relationship Id="rId606" Type="http://schemas.openxmlformats.org/officeDocument/2006/relationships/slide" Target="slides/slide605.xml"/><Relationship Id="rId813" Type="http://schemas.openxmlformats.org/officeDocument/2006/relationships/slide" Target="slides/slide812.xml"/><Relationship Id="rId1443" Type="http://schemas.openxmlformats.org/officeDocument/2006/relationships/slide" Target="slides/slide1442.xml"/><Relationship Id="rId1650" Type="http://schemas.openxmlformats.org/officeDocument/2006/relationships/slide" Target="slides/slide1649.xml"/><Relationship Id="rId2701" Type="http://schemas.openxmlformats.org/officeDocument/2006/relationships/slide" Target="slides/slide2700.xml"/><Relationship Id="rId4599" Type="http://schemas.openxmlformats.org/officeDocument/2006/relationships/slide" Target="slides/slide4598.xml"/><Relationship Id="rId5857" Type="http://schemas.openxmlformats.org/officeDocument/2006/relationships/slide" Target="slides/slide5856.xml"/><Relationship Id="rId1303" Type="http://schemas.openxmlformats.org/officeDocument/2006/relationships/slide" Target="slides/slide1302.xml"/><Relationship Id="rId1510" Type="http://schemas.openxmlformats.org/officeDocument/2006/relationships/slide" Target="slides/slide1509.xml"/><Relationship Id="rId4459" Type="http://schemas.openxmlformats.org/officeDocument/2006/relationships/slide" Target="slides/slide4458.xml"/><Relationship Id="rId4666" Type="http://schemas.openxmlformats.org/officeDocument/2006/relationships/slide" Target="slides/slide4665.xml"/><Relationship Id="rId4873" Type="http://schemas.openxmlformats.org/officeDocument/2006/relationships/slide" Target="slides/slide4872.xml"/><Relationship Id="rId5717" Type="http://schemas.openxmlformats.org/officeDocument/2006/relationships/slide" Target="slides/slide5716.xml"/><Relationship Id="rId3268" Type="http://schemas.openxmlformats.org/officeDocument/2006/relationships/slide" Target="slides/slide3267.xml"/><Relationship Id="rId3475" Type="http://schemas.openxmlformats.org/officeDocument/2006/relationships/slide" Target="slides/slide3474.xml"/><Relationship Id="rId3682" Type="http://schemas.openxmlformats.org/officeDocument/2006/relationships/slide" Target="slides/slide3681.xml"/><Relationship Id="rId4319" Type="http://schemas.openxmlformats.org/officeDocument/2006/relationships/slide" Target="slides/slide4318.xml"/><Relationship Id="rId4526" Type="http://schemas.openxmlformats.org/officeDocument/2006/relationships/slide" Target="slides/slide4525.xml"/><Relationship Id="rId4733" Type="http://schemas.openxmlformats.org/officeDocument/2006/relationships/slide" Target="slides/slide4732.xml"/><Relationship Id="rId4940" Type="http://schemas.openxmlformats.org/officeDocument/2006/relationships/slide" Target="slides/slide4939.xml"/><Relationship Id="rId189" Type="http://schemas.openxmlformats.org/officeDocument/2006/relationships/slide" Target="slides/slide188.xml"/><Relationship Id="rId396" Type="http://schemas.openxmlformats.org/officeDocument/2006/relationships/slide" Target="slides/slide395.xml"/><Relationship Id="rId2077" Type="http://schemas.openxmlformats.org/officeDocument/2006/relationships/slide" Target="slides/slide2076.xml"/><Relationship Id="rId2284" Type="http://schemas.openxmlformats.org/officeDocument/2006/relationships/slide" Target="slides/slide2283.xml"/><Relationship Id="rId2491" Type="http://schemas.openxmlformats.org/officeDocument/2006/relationships/slide" Target="slides/slide2490.xml"/><Relationship Id="rId3128" Type="http://schemas.openxmlformats.org/officeDocument/2006/relationships/slide" Target="slides/slide3127.xml"/><Relationship Id="rId3335" Type="http://schemas.openxmlformats.org/officeDocument/2006/relationships/slide" Target="slides/slide3334.xml"/><Relationship Id="rId3542" Type="http://schemas.openxmlformats.org/officeDocument/2006/relationships/slide" Target="slides/slide3541.xml"/><Relationship Id="rId256" Type="http://schemas.openxmlformats.org/officeDocument/2006/relationships/slide" Target="slides/slide255.xml"/><Relationship Id="rId463" Type="http://schemas.openxmlformats.org/officeDocument/2006/relationships/slide" Target="slides/slide462.xml"/><Relationship Id="rId670" Type="http://schemas.openxmlformats.org/officeDocument/2006/relationships/slide" Target="slides/slide669.xml"/><Relationship Id="rId1093" Type="http://schemas.openxmlformats.org/officeDocument/2006/relationships/slide" Target="slides/slide1092.xml"/><Relationship Id="rId2144" Type="http://schemas.openxmlformats.org/officeDocument/2006/relationships/slide" Target="slides/slide2143.xml"/><Relationship Id="rId2351" Type="http://schemas.openxmlformats.org/officeDocument/2006/relationships/slide" Target="slides/slide2350.xml"/><Relationship Id="rId3402" Type="http://schemas.openxmlformats.org/officeDocument/2006/relationships/slide" Target="slides/slide3401.xml"/><Relationship Id="rId4800" Type="http://schemas.openxmlformats.org/officeDocument/2006/relationships/slide" Target="slides/slide4799.xml"/><Relationship Id="rId116" Type="http://schemas.openxmlformats.org/officeDocument/2006/relationships/slide" Target="slides/slide115.xml"/><Relationship Id="rId323" Type="http://schemas.openxmlformats.org/officeDocument/2006/relationships/slide" Target="slides/slide322.xml"/><Relationship Id="rId530" Type="http://schemas.openxmlformats.org/officeDocument/2006/relationships/slide" Target="slides/slide529.xml"/><Relationship Id="rId1160" Type="http://schemas.openxmlformats.org/officeDocument/2006/relationships/slide" Target="slides/slide1159.xml"/><Relationship Id="rId2004" Type="http://schemas.openxmlformats.org/officeDocument/2006/relationships/slide" Target="slides/slide2003.xml"/><Relationship Id="rId2211" Type="http://schemas.openxmlformats.org/officeDocument/2006/relationships/slide" Target="slides/slide2210.xml"/><Relationship Id="rId5367" Type="http://schemas.openxmlformats.org/officeDocument/2006/relationships/slide" Target="slides/slide5366.xml"/><Relationship Id="rId4176" Type="http://schemas.openxmlformats.org/officeDocument/2006/relationships/slide" Target="slides/slide4175.xml"/><Relationship Id="rId5574" Type="http://schemas.openxmlformats.org/officeDocument/2006/relationships/slide" Target="slides/slide5573.xml"/><Relationship Id="rId5781" Type="http://schemas.openxmlformats.org/officeDocument/2006/relationships/slide" Target="slides/slide5780.xml"/><Relationship Id="rId1020" Type="http://schemas.openxmlformats.org/officeDocument/2006/relationships/slide" Target="slides/slide1019.xml"/><Relationship Id="rId1977" Type="http://schemas.openxmlformats.org/officeDocument/2006/relationships/slide" Target="slides/slide1976.xml"/><Relationship Id="rId4383" Type="http://schemas.openxmlformats.org/officeDocument/2006/relationships/slide" Target="slides/slide4382.xml"/><Relationship Id="rId4590" Type="http://schemas.openxmlformats.org/officeDocument/2006/relationships/slide" Target="slides/slide4589.xml"/><Relationship Id="rId5227" Type="http://schemas.openxmlformats.org/officeDocument/2006/relationships/slide" Target="slides/slide5226.xml"/><Relationship Id="rId5434" Type="http://schemas.openxmlformats.org/officeDocument/2006/relationships/slide" Target="slides/slide5433.xml"/><Relationship Id="rId5641" Type="http://schemas.openxmlformats.org/officeDocument/2006/relationships/slide" Target="slides/slide5640.xml"/><Relationship Id="rId1837" Type="http://schemas.openxmlformats.org/officeDocument/2006/relationships/slide" Target="slides/slide1836.xml"/><Relationship Id="rId3192" Type="http://schemas.openxmlformats.org/officeDocument/2006/relationships/slide" Target="slides/slide3191.xml"/><Relationship Id="rId4036" Type="http://schemas.openxmlformats.org/officeDocument/2006/relationships/slide" Target="slides/slide4035.xml"/><Relationship Id="rId4243" Type="http://schemas.openxmlformats.org/officeDocument/2006/relationships/slide" Target="slides/slide4242.xml"/><Relationship Id="rId4450" Type="http://schemas.openxmlformats.org/officeDocument/2006/relationships/slide" Target="slides/slide4449.xml"/><Relationship Id="rId5501" Type="http://schemas.openxmlformats.org/officeDocument/2006/relationships/slide" Target="slides/slide5500.xml"/><Relationship Id="rId3052" Type="http://schemas.openxmlformats.org/officeDocument/2006/relationships/slide" Target="slides/slide3051.xml"/><Relationship Id="rId4103" Type="http://schemas.openxmlformats.org/officeDocument/2006/relationships/slide" Target="slides/slide4102.xml"/><Relationship Id="rId4310" Type="http://schemas.openxmlformats.org/officeDocument/2006/relationships/slide" Target="slides/slide4309.xml"/><Relationship Id="rId180" Type="http://schemas.openxmlformats.org/officeDocument/2006/relationships/slide" Target="slides/slide179.xml"/><Relationship Id="rId1904" Type="http://schemas.openxmlformats.org/officeDocument/2006/relationships/slide" Target="slides/slide1903.xml"/><Relationship Id="rId3869" Type="http://schemas.openxmlformats.org/officeDocument/2006/relationships/slide" Target="slides/slide3868.xml"/><Relationship Id="rId5084" Type="http://schemas.openxmlformats.org/officeDocument/2006/relationships/slide" Target="slides/slide5083.xml"/><Relationship Id="rId5291" Type="http://schemas.openxmlformats.org/officeDocument/2006/relationships/slide" Target="slides/slide5290.xml"/><Relationship Id="rId997" Type="http://schemas.openxmlformats.org/officeDocument/2006/relationships/slide" Target="slides/slide996.xml"/><Relationship Id="rId2678" Type="http://schemas.openxmlformats.org/officeDocument/2006/relationships/slide" Target="slides/slide2677.xml"/><Relationship Id="rId2885" Type="http://schemas.openxmlformats.org/officeDocument/2006/relationships/slide" Target="slides/slide2884.xml"/><Relationship Id="rId3729" Type="http://schemas.openxmlformats.org/officeDocument/2006/relationships/slide" Target="slides/slide3728.xml"/><Relationship Id="rId3936" Type="http://schemas.openxmlformats.org/officeDocument/2006/relationships/slide" Target="slides/slide3935.xml"/><Relationship Id="rId5151" Type="http://schemas.openxmlformats.org/officeDocument/2006/relationships/slide" Target="slides/slide5150.xml"/><Relationship Id="rId857" Type="http://schemas.openxmlformats.org/officeDocument/2006/relationships/slide" Target="slides/slide856.xml"/><Relationship Id="rId1487" Type="http://schemas.openxmlformats.org/officeDocument/2006/relationships/slide" Target="slides/slide1486.xml"/><Relationship Id="rId1694" Type="http://schemas.openxmlformats.org/officeDocument/2006/relationships/slide" Target="slides/slide1693.xml"/><Relationship Id="rId2538" Type="http://schemas.openxmlformats.org/officeDocument/2006/relationships/slide" Target="slides/slide2537.xml"/><Relationship Id="rId2745" Type="http://schemas.openxmlformats.org/officeDocument/2006/relationships/slide" Target="slides/slide2744.xml"/><Relationship Id="rId2952" Type="http://schemas.openxmlformats.org/officeDocument/2006/relationships/slide" Target="slides/slide2951.xml"/><Relationship Id="rId717" Type="http://schemas.openxmlformats.org/officeDocument/2006/relationships/slide" Target="slides/slide716.xml"/><Relationship Id="rId924" Type="http://schemas.openxmlformats.org/officeDocument/2006/relationships/slide" Target="slides/slide923.xml"/><Relationship Id="rId1347" Type="http://schemas.openxmlformats.org/officeDocument/2006/relationships/slide" Target="slides/slide1346.xml"/><Relationship Id="rId1554" Type="http://schemas.openxmlformats.org/officeDocument/2006/relationships/slide" Target="slides/slide1553.xml"/><Relationship Id="rId1761" Type="http://schemas.openxmlformats.org/officeDocument/2006/relationships/slide" Target="slides/slide1760.xml"/><Relationship Id="rId2605" Type="http://schemas.openxmlformats.org/officeDocument/2006/relationships/slide" Target="slides/slide2604.xml"/><Relationship Id="rId2812" Type="http://schemas.openxmlformats.org/officeDocument/2006/relationships/slide" Target="slides/slide2811.xml"/><Relationship Id="rId5011" Type="http://schemas.openxmlformats.org/officeDocument/2006/relationships/slide" Target="slides/slide5010.xml"/><Relationship Id="rId53" Type="http://schemas.openxmlformats.org/officeDocument/2006/relationships/slide" Target="slides/slide52.xml"/><Relationship Id="rId1207" Type="http://schemas.openxmlformats.org/officeDocument/2006/relationships/slide" Target="slides/slide1206.xml"/><Relationship Id="rId1414" Type="http://schemas.openxmlformats.org/officeDocument/2006/relationships/slide" Target="slides/slide1413.xml"/><Relationship Id="rId1621" Type="http://schemas.openxmlformats.org/officeDocument/2006/relationships/slide" Target="slides/slide1620.xml"/><Relationship Id="rId4777" Type="http://schemas.openxmlformats.org/officeDocument/2006/relationships/slide" Target="slides/slide4776.xml"/><Relationship Id="rId4984" Type="http://schemas.openxmlformats.org/officeDocument/2006/relationships/slide" Target="slides/slide4983.xml"/><Relationship Id="rId5828" Type="http://schemas.openxmlformats.org/officeDocument/2006/relationships/slide" Target="slides/slide5827.xml"/><Relationship Id="rId3379" Type="http://schemas.openxmlformats.org/officeDocument/2006/relationships/slide" Target="slides/slide3378.xml"/><Relationship Id="rId3586" Type="http://schemas.openxmlformats.org/officeDocument/2006/relationships/slide" Target="slides/slide3585.xml"/><Relationship Id="rId3793" Type="http://schemas.openxmlformats.org/officeDocument/2006/relationships/slide" Target="slides/slide3792.xml"/><Relationship Id="rId4637" Type="http://schemas.openxmlformats.org/officeDocument/2006/relationships/slide" Target="slides/slide4636.xml"/><Relationship Id="rId2188" Type="http://schemas.openxmlformats.org/officeDocument/2006/relationships/slide" Target="slides/slide2187.xml"/><Relationship Id="rId2395" Type="http://schemas.openxmlformats.org/officeDocument/2006/relationships/slide" Target="slides/slide2394.xml"/><Relationship Id="rId3239" Type="http://schemas.openxmlformats.org/officeDocument/2006/relationships/slide" Target="slides/slide3238.xml"/><Relationship Id="rId3446" Type="http://schemas.openxmlformats.org/officeDocument/2006/relationships/slide" Target="slides/slide3445.xml"/><Relationship Id="rId4844" Type="http://schemas.openxmlformats.org/officeDocument/2006/relationships/slide" Target="slides/slide4843.xml"/><Relationship Id="rId367" Type="http://schemas.openxmlformats.org/officeDocument/2006/relationships/slide" Target="slides/slide366.xml"/><Relationship Id="rId574" Type="http://schemas.openxmlformats.org/officeDocument/2006/relationships/slide" Target="slides/slide573.xml"/><Relationship Id="rId2048" Type="http://schemas.openxmlformats.org/officeDocument/2006/relationships/slide" Target="slides/slide2047.xml"/><Relationship Id="rId2255" Type="http://schemas.openxmlformats.org/officeDocument/2006/relationships/slide" Target="slides/slide2254.xml"/><Relationship Id="rId3653" Type="http://schemas.openxmlformats.org/officeDocument/2006/relationships/slide" Target="slides/slide3652.xml"/><Relationship Id="rId3860" Type="http://schemas.openxmlformats.org/officeDocument/2006/relationships/slide" Target="slides/slide3859.xml"/><Relationship Id="rId4704" Type="http://schemas.openxmlformats.org/officeDocument/2006/relationships/slide" Target="slides/slide4703.xml"/><Relationship Id="rId4911" Type="http://schemas.openxmlformats.org/officeDocument/2006/relationships/slide" Target="slides/slide4910.xml"/><Relationship Id="rId227" Type="http://schemas.openxmlformats.org/officeDocument/2006/relationships/slide" Target="slides/slide226.xml"/><Relationship Id="rId781" Type="http://schemas.openxmlformats.org/officeDocument/2006/relationships/slide" Target="slides/slide780.xml"/><Relationship Id="rId2462" Type="http://schemas.openxmlformats.org/officeDocument/2006/relationships/slide" Target="slides/slide2461.xml"/><Relationship Id="rId3306" Type="http://schemas.openxmlformats.org/officeDocument/2006/relationships/slide" Target="slides/slide3305.xml"/><Relationship Id="rId3513" Type="http://schemas.openxmlformats.org/officeDocument/2006/relationships/slide" Target="slides/slide3512.xml"/><Relationship Id="rId3720" Type="http://schemas.openxmlformats.org/officeDocument/2006/relationships/slide" Target="slides/slide3719.xml"/><Relationship Id="rId434" Type="http://schemas.openxmlformats.org/officeDocument/2006/relationships/slide" Target="slides/slide433.xml"/><Relationship Id="rId641" Type="http://schemas.openxmlformats.org/officeDocument/2006/relationships/slide" Target="slides/slide640.xml"/><Relationship Id="rId1064" Type="http://schemas.openxmlformats.org/officeDocument/2006/relationships/slide" Target="slides/slide1063.xml"/><Relationship Id="rId1271" Type="http://schemas.openxmlformats.org/officeDocument/2006/relationships/slide" Target="slides/slide1270.xml"/><Relationship Id="rId2115" Type="http://schemas.openxmlformats.org/officeDocument/2006/relationships/slide" Target="slides/slide2114.xml"/><Relationship Id="rId2322" Type="http://schemas.openxmlformats.org/officeDocument/2006/relationships/slide" Target="slides/slide2321.xml"/><Relationship Id="rId5478" Type="http://schemas.openxmlformats.org/officeDocument/2006/relationships/slide" Target="slides/slide5477.xml"/><Relationship Id="rId5685" Type="http://schemas.openxmlformats.org/officeDocument/2006/relationships/slide" Target="slides/slide5684.xml"/><Relationship Id="rId501" Type="http://schemas.openxmlformats.org/officeDocument/2006/relationships/slide" Target="slides/slide500.xml"/><Relationship Id="rId1131" Type="http://schemas.openxmlformats.org/officeDocument/2006/relationships/slide" Target="slides/slide1130.xml"/><Relationship Id="rId4287" Type="http://schemas.openxmlformats.org/officeDocument/2006/relationships/slide" Target="slides/slide4286.xml"/><Relationship Id="rId4494" Type="http://schemas.openxmlformats.org/officeDocument/2006/relationships/slide" Target="slides/slide4493.xml"/><Relationship Id="rId5338" Type="http://schemas.openxmlformats.org/officeDocument/2006/relationships/slide" Target="slides/slide5337.xml"/><Relationship Id="rId5545" Type="http://schemas.openxmlformats.org/officeDocument/2006/relationships/slide" Target="slides/slide5544.xml"/><Relationship Id="rId5752" Type="http://schemas.openxmlformats.org/officeDocument/2006/relationships/slide" Target="slides/slide5751.xml"/><Relationship Id="rId3096" Type="http://schemas.openxmlformats.org/officeDocument/2006/relationships/slide" Target="slides/slide3095.xml"/><Relationship Id="rId4147" Type="http://schemas.openxmlformats.org/officeDocument/2006/relationships/slide" Target="slides/slide4146.xml"/><Relationship Id="rId4354" Type="http://schemas.openxmlformats.org/officeDocument/2006/relationships/slide" Target="slides/slide4353.xml"/><Relationship Id="rId4561" Type="http://schemas.openxmlformats.org/officeDocument/2006/relationships/slide" Target="slides/slide4560.xml"/><Relationship Id="rId5405" Type="http://schemas.openxmlformats.org/officeDocument/2006/relationships/slide" Target="slides/slide5404.xml"/><Relationship Id="rId5612" Type="http://schemas.openxmlformats.org/officeDocument/2006/relationships/slide" Target="slides/slide5611.xml"/><Relationship Id="rId1948" Type="http://schemas.openxmlformats.org/officeDocument/2006/relationships/slide" Target="slides/slide1947.xml"/><Relationship Id="rId3163" Type="http://schemas.openxmlformats.org/officeDocument/2006/relationships/slide" Target="slides/slide3162.xml"/><Relationship Id="rId3370" Type="http://schemas.openxmlformats.org/officeDocument/2006/relationships/slide" Target="slides/slide3369.xml"/><Relationship Id="rId4007" Type="http://schemas.openxmlformats.org/officeDocument/2006/relationships/slide" Target="slides/slide4006.xml"/><Relationship Id="rId4214" Type="http://schemas.openxmlformats.org/officeDocument/2006/relationships/slide" Target="slides/slide4213.xml"/><Relationship Id="rId4421" Type="http://schemas.openxmlformats.org/officeDocument/2006/relationships/slide" Target="slides/slide4420.xml"/><Relationship Id="rId291" Type="http://schemas.openxmlformats.org/officeDocument/2006/relationships/slide" Target="slides/slide290.xml"/><Relationship Id="rId1808" Type="http://schemas.openxmlformats.org/officeDocument/2006/relationships/slide" Target="slides/slide1807.xml"/><Relationship Id="rId3023" Type="http://schemas.openxmlformats.org/officeDocument/2006/relationships/slide" Target="slides/slide3022.xml"/><Relationship Id="rId151" Type="http://schemas.openxmlformats.org/officeDocument/2006/relationships/slide" Target="slides/slide150.xml"/><Relationship Id="rId3230" Type="http://schemas.openxmlformats.org/officeDocument/2006/relationships/slide" Target="slides/slide3229.xml"/><Relationship Id="rId5195" Type="http://schemas.openxmlformats.org/officeDocument/2006/relationships/slide" Target="slides/slide5194.xml"/><Relationship Id="rId2789" Type="http://schemas.openxmlformats.org/officeDocument/2006/relationships/slide" Target="slides/slide2788.xml"/><Relationship Id="rId2996" Type="http://schemas.openxmlformats.org/officeDocument/2006/relationships/slide" Target="slides/slide2995.xml"/><Relationship Id="rId968" Type="http://schemas.openxmlformats.org/officeDocument/2006/relationships/slide" Target="slides/slide967.xml"/><Relationship Id="rId1598" Type="http://schemas.openxmlformats.org/officeDocument/2006/relationships/slide" Target="slides/slide1597.xml"/><Relationship Id="rId2649" Type="http://schemas.openxmlformats.org/officeDocument/2006/relationships/slide" Target="slides/slide2648.xml"/><Relationship Id="rId2856" Type="http://schemas.openxmlformats.org/officeDocument/2006/relationships/slide" Target="slides/slide2855.xml"/><Relationship Id="rId3907" Type="http://schemas.openxmlformats.org/officeDocument/2006/relationships/slide" Target="slides/slide3906.xml"/><Relationship Id="rId5055" Type="http://schemas.openxmlformats.org/officeDocument/2006/relationships/slide" Target="slides/slide5054.xml"/><Relationship Id="rId5262" Type="http://schemas.openxmlformats.org/officeDocument/2006/relationships/slide" Target="slides/slide5261.xml"/><Relationship Id="rId97" Type="http://schemas.openxmlformats.org/officeDocument/2006/relationships/slide" Target="slides/slide96.xml"/><Relationship Id="rId828" Type="http://schemas.openxmlformats.org/officeDocument/2006/relationships/slide" Target="slides/slide827.xml"/><Relationship Id="rId1458" Type="http://schemas.openxmlformats.org/officeDocument/2006/relationships/slide" Target="slides/slide1457.xml"/><Relationship Id="rId1665" Type="http://schemas.openxmlformats.org/officeDocument/2006/relationships/slide" Target="slides/slide1664.xml"/><Relationship Id="rId1872" Type="http://schemas.openxmlformats.org/officeDocument/2006/relationships/slide" Target="slides/slide1871.xml"/><Relationship Id="rId2509" Type="http://schemas.openxmlformats.org/officeDocument/2006/relationships/slide" Target="slides/slide2508.xml"/><Relationship Id="rId2716" Type="http://schemas.openxmlformats.org/officeDocument/2006/relationships/slide" Target="slides/slide2715.xml"/><Relationship Id="rId4071" Type="http://schemas.openxmlformats.org/officeDocument/2006/relationships/slide" Target="slides/slide4070.xml"/><Relationship Id="rId5122" Type="http://schemas.openxmlformats.org/officeDocument/2006/relationships/slide" Target="slides/slide5121.xml"/><Relationship Id="rId1318" Type="http://schemas.openxmlformats.org/officeDocument/2006/relationships/slide" Target="slides/slide1317.xml"/><Relationship Id="rId1525" Type="http://schemas.openxmlformats.org/officeDocument/2006/relationships/slide" Target="slides/slide1524.xml"/><Relationship Id="rId2923" Type="http://schemas.openxmlformats.org/officeDocument/2006/relationships/slide" Target="slides/slide2922.xml"/><Relationship Id="rId1732" Type="http://schemas.openxmlformats.org/officeDocument/2006/relationships/slide" Target="slides/slide1731.xml"/><Relationship Id="rId4888" Type="http://schemas.openxmlformats.org/officeDocument/2006/relationships/slide" Target="slides/slide4887.xml"/><Relationship Id="rId24" Type="http://schemas.openxmlformats.org/officeDocument/2006/relationships/slide" Target="slides/slide23.xml"/><Relationship Id="rId2299" Type="http://schemas.openxmlformats.org/officeDocument/2006/relationships/slide" Target="slides/slide2298.xml"/><Relationship Id="rId3697" Type="http://schemas.openxmlformats.org/officeDocument/2006/relationships/slide" Target="slides/slide3696.xml"/><Relationship Id="rId4748" Type="http://schemas.openxmlformats.org/officeDocument/2006/relationships/slide" Target="slides/slide4747.xml"/><Relationship Id="rId4955" Type="http://schemas.openxmlformats.org/officeDocument/2006/relationships/slide" Target="slides/slide4954.xml"/><Relationship Id="rId3557" Type="http://schemas.openxmlformats.org/officeDocument/2006/relationships/slide" Target="slides/slide3556.xml"/><Relationship Id="rId3764" Type="http://schemas.openxmlformats.org/officeDocument/2006/relationships/slide" Target="slides/slide3763.xml"/><Relationship Id="rId3971" Type="http://schemas.openxmlformats.org/officeDocument/2006/relationships/slide" Target="slides/slide3970.xml"/><Relationship Id="rId4608" Type="http://schemas.openxmlformats.org/officeDocument/2006/relationships/slide" Target="slides/slide4607.xml"/><Relationship Id="rId4815" Type="http://schemas.openxmlformats.org/officeDocument/2006/relationships/slide" Target="slides/slide4814.xml"/><Relationship Id="rId478" Type="http://schemas.openxmlformats.org/officeDocument/2006/relationships/slide" Target="slides/slide477.xml"/><Relationship Id="rId685" Type="http://schemas.openxmlformats.org/officeDocument/2006/relationships/slide" Target="slides/slide684.xml"/><Relationship Id="rId892" Type="http://schemas.openxmlformats.org/officeDocument/2006/relationships/slide" Target="slides/slide891.xml"/><Relationship Id="rId2159" Type="http://schemas.openxmlformats.org/officeDocument/2006/relationships/slide" Target="slides/slide2158.xml"/><Relationship Id="rId2366" Type="http://schemas.openxmlformats.org/officeDocument/2006/relationships/slide" Target="slides/slide2365.xml"/><Relationship Id="rId2573" Type="http://schemas.openxmlformats.org/officeDocument/2006/relationships/slide" Target="slides/slide2572.xml"/><Relationship Id="rId2780" Type="http://schemas.openxmlformats.org/officeDocument/2006/relationships/slide" Target="slides/slide2779.xml"/><Relationship Id="rId3417" Type="http://schemas.openxmlformats.org/officeDocument/2006/relationships/slide" Target="slides/slide3416.xml"/><Relationship Id="rId3624" Type="http://schemas.openxmlformats.org/officeDocument/2006/relationships/slide" Target="slides/slide3623.xml"/><Relationship Id="rId3831" Type="http://schemas.openxmlformats.org/officeDocument/2006/relationships/slide" Target="slides/slide3830.xml"/><Relationship Id="rId338" Type="http://schemas.openxmlformats.org/officeDocument/2006/relationships/slide" Target="slides/slide337.xml"/><Relationship Id="rId545" Type="http://schemas.openxmlformats.org/officeDocument/2006/relationships/slide" Target="slides/slide544.xml"/><Relationship Id="rId752" Type="http://schemas.openxmlformats.org/officeDocument/2006/relationships/slide" Target="slides/slide751.xml"/><Relationship Id="rId1175" Type="http://schemas.openxmlformats.org/officeDocument/2006/relationships/slide" Target="slides/slide1174.xml"/><Relationship Id="rId1382" Type="http://schemas.openxmlformats.org/officeDocument/2006/relationships/slide" Target="slides/slide1381.xml"/><Relationship Id="rId2019" Type="http://schemas.openxmlformats.org/officeDocument/2006/relationships/slide" Target="slides/slide2018.xml"/><Relationship Id="rId2226" Type="http://schemas.openxmlformats.org/officeDocument/2006/relationships/slide" Target="slides/slide2225.xml"/><Relationship Id="rId2433" Type="http://schemas.openxmlformats.org/officeDocument/2006/relationships/slide" Target="slides/slide2432.xml"/><Relationship Id="rId2640" Type="http://schemas.openxmlformats.org/officeDocument/2006/relationships/slide" Target="slides/slide2639.xml"/><Relationship Id="rId5589" Type="http://schemas.openxmlformats.org/officeDocument/2006/relationships/slide" Target="slides/slide5588.xml"/><Relationship Id="rId5796" Type="http://schemas.openxmlformats.org/officeDocument/2006/relationships/slide" Target="slides/slide5795.xml"/><Relationship Id="rId405" Type="http://schemas.openxmlformats.org/officeDocument/2006/relationships/slide" Target="slides/slide404.xml"/><Relationship Id="rId612" Type="http://schemas.openxmlformats.org/officeDocument/2006/relationships/slide" Target="slides/slide611.xml"/><Relationship Id="rId1035" Type="http://schemas.openxmlformats.org/officeDocument/2006/relationships/slide" Target="slides/slide1034.xml"/><Relationship Id="rId1242" Type="http://schemas.openxmlformats.org/officeDocument/2006/relationships/slide" Target="slides/slide1241.xml"/><Relationship Id="rId2500" Type="http://schemas.openxmlformats.org/officeDocument/2006/relationships/slide" Target="slides/slide2499.xml"/><Relationship Id="rId4398" Type="http://schemas.openxmlformats.org/officeDocument/2006/relationships/slide" Target="slides/slide4397.xml"/><Relationship Id="rId5449" Type="http://schemas.openxmlformats.org/officeDocument/2006/relationships/slide" Target="slides/slide5448.xml"/><Relationship Id="rId5656" Type="http://schemas.openxmlformats.org/officeDocument/2006/relationships/slide" Target="slides/slide5655.xml"/><Relationship Id="rId1102" Type="http://schemas.openxmlformats.org/officeDocument/2006/relationships/slide" Target="slides/slide1101.xml"/><Relationship Id="rId4258" Type="http://schemas.openxmlformats.org/officeDocument/2006/relationships/slide" Target="slides/slide4257.xml"/><Relationship Id="rId4465" Type="http://schemas.openxmlformats.org/officeDocument/2006/relationships/slide" Target="slides/slide4464.xml"/><Relationship Id="rId5309" Type="http://schemas.openxmlformats.org/officeDocument/2006/relationships/slide" Target="slides/slide5308.xml"/><Relationship Id="rId5863" Type="http://schemas.openxmlformats.org/officeDocument/2006/relationships/slide" Target="slides/slide5862.xml"/><Relationship Id="rId3067" Type="http://schemas.openxmlformats.org/officeDocument/2006/relationships/slide" Target="slides/slide3066.xml"/><Relationship Id="rId3274" Type="http://schemas.openxmlformats.org/officeDocument/2006/relationships/slide" Target="slides/slide3273.xml"/><Relationship Id="rId4118" Type="http://schemas.openxmlformats.org/officeDocument/2006/relationships/slide" Target="slides/slide4117.xml"/><Relationship Id="rId4672" Type="http://schemas.openxmlformats.org/officeDocument/2006/relationships/slide" Target="slides/slide4671.xml"/><Relationship Id="rId5516" Type="http://schemas.openxmlformats.org/officeDocument/2006/relationships/slide" Target="slides/slide5515.xml"/><Relationship Id="rId5723" Type="http://schemas.openxmlformats.org/officeDocument/2006/relationships/slide" Target="slides/slide5722.xml"/><Relationship Id="rId195" Type="http://schemas.openxmlformats.org/officeDocument/2006/relationships/slide" Target="slides/slide194.xml"/><Relationship Id="rId1919" Type="http://schemas.openxmlformats.org/officeDocument/2006/relationships/slide" Target="slides/slide1918.xml"/><Relationship Id="rId3481" Type="http://schemas.openxmlformats.org/officeDocument/2006/relationships/slide" Target="slides/slide3480.xml"/><Relationship Id="rId4325" Type="http://schemas.openxmlformats.org/officeDocument/2006/relationships/slide" Target="slides/slide4324.xml"/><Relationship Id="rId4532" Type="http://schemas.openxmlformats.org/officeDocument/2006/relationships/slide" Target="slides/slide4531.xml"/><Relationship Id="rId2083" Type="http://schemas.openxmlformats.org/officeDocument/2006/relationships/slide" Target="slides/slide2082.xml"/><Relationship Id="rId2290" Type="http://schemas.openxmlformats.org/officeDocument/2006/relationships/slide" Target="slides/slide2289.xml"/><Relationship Id="rId3134" Type="http://schemas.openxmlformats.org/officeDocument/2006/relationships/slide" Target="slides/slide3133.xml"/><Relationship Id="rId3341" Type="http://schemas.openxmlformats.org/officeDocument/2006/relationships/slide" Target="slides/slide3340.xml"/><Relationship Id="rId262" Type="http://schemas.openxmlformats.org/officeDocument/2006/relationships/slide" Target="slides/slide261.xml"/><Relationship Id="rId2150" Type="http://schemas.openxmlformats.org/officeDocument/2006/relationships/slide" Target="slides/slide2149.xml"/><Relationship Id="rId3201" Type="http://schemas.openxmlformats.org/officeDocument/2006/relationships/slide" Target="slides/slide3200.xml"/><Relationship Id="rId5099" Type="http://schemas.openxmlformats.org/officeDocument/2006/relationships/slide" Target="slides/slide5098.xml"/><Relationship Id="rId122" Type="http://schemas.openxmlformats.org/officeDocument/2006/relationships/slide" Target="slides/slide121.xml"/><Relationship Id="rId2010" Type="http://schemas.openxmlformats.org/officeDocument/2006/relationships/slide" Target="slides/slide2009.xml"/><Relationship Id="rId5166" Type="http://schemas.openxmlformats.org/officeDocument/2006/relationships/slide" Target="slides/slide5165.xml"/><Relationship Id="rId5373" Type="http://schemas.openxmlformats.org/officeDocument/2006/relationships/slide" Target="slides/slide5372.xml"/><Relationship Id="rId5580" Type="http://schemas.openxmlformats.org/officeDocument/2006/relationships/slide" Target="slides/slide5579.xml"/><Relationship Id="rId1569" Type="http://schemas.openxmlformats.org/officeDocument/2006/relationships/slide" Target="slides/slide1568.xml"/><Relationship Id="rId2967" Type="http://schemas.openxmlformats.org/officeDocument/2006/relationships/slide" Target="slides/slide2966.xml"/><Relationship Id="rId4182" Type="http://schemas.openxmlformats.org/officeDocument/2006/relationships/slide" Target="slides/slide4181.xml"/><Relationship Id="rId5026" Type="http://schemas.openxmlformats.org/officeDocument/2006/relationships/slide" Target="slides/slide5025.xml"/><Relationship Id="rId5233" Type="http://schemas.openxmlformats.org/officeDocument/2006/relationships/slide" Target="slides/slide5232.xml"/><Relationship Id="rId5440" Type="http://schemas.openxmlformats.org/officeDocument/2006/relationships/slide" Target="slides/slide5439.xml"/><Relationship Id="rId939" Type="http://schemas.openxmlformats.org/officeDocument/2006/relationships/slide" Target="slides/slide938.xml"/><Relationship Id="rId1776" Type="http://schemas.openxmlformats.org/officeDocument/2006/relationships/slide" Target="slides/slide1775.xml"/><Relationship Id="rId1983" Type="http://schemas.openxmlformats.org/officeDocument/2006/relationships/slide" Target="slides/slide1982.xml"/><Relationship Id="rId2827" Type="http://schemas.openxmlformats.org/officeDocument/2006/relationships/slide" Target="slides/slide2826.xml"/><Relationship Id="rId4042" Type="http://schemas.openxmlformats.org/officeDocument/2006/relationships/slide" Target="slides/slide4041.xml"/><Relationship Id="rId68" Type="http://schemas.openxmlformats.org/officeDocument/2006/relationships/slide" Target="slides/slide67.xml"/><Relationship Id="rId1429" Type="http://schemas.openxmlformats.org/officeDocument/2006/relationships/slide" Target="slides/slide1428.xml"/><Relationship Id="rId1636" Type="http://schemas.openxmlformats.org/officeDocument/2006/relationships/slide" Target="slides/slide1635.xml"/><Relationship Id="rId1843" Type="http://schemas.openxmlformats.org/officeDocument/2006/relationships/slide" Target="slides/slide1842.xml"/><Relationship Id="rId4999" Type="http://schemas.openxmlformats.org/officeDocument/2006/relationships/slide" Target="slides/slide4998.xml"/><Relationship Id="rId5300" Type="http://schemas.openxmlformats.org/officeDocument/2006/relationships/slide" Target="slides/slide5299.xml"/><Relationship Id="rId1703" Type="http://schemas.openxmlformats.org/officeDocument/2006/relationships/slide" Target="slides/slide1702.xml"/><Relationship Id="rId1910" Type="http://schemas.openxmlformats.org/officeDocument/2006/relationships/slide" Target="slides/slide1909.xml"/><Relationship Id="rId4859" Type="http://schemas.openxmlformats.org/officeDocument/2006/relationships/slide" Target="slides/slide4858.xml"/><Relationship Id="rId3668" Type="http://schemas.openxmlformats.org/officeDocument/2006/relationships/slide" Target="slides/slide3667.xml"/><Relationship Id="rId3875" Type="http://schemas.openxmlformats.org/officeDocument/2006/relationships/slide" Target="slides/slide3874.xml"/><Relationship Id="rId4719" Type="http://schemas.openxmlformats.org/officeDocument/2006/relationships/slide" Target="slides/slide4718.xml"/><Relationship Id="rId4926" Type="http://schemas.openxmlformats.org/officeDocument/2006/relationships/slide" Target="slides/slide4925.xml"/><Relationship Id="rId589" Type="http://schemas.openxmlformats.org/officeDocument/2006/relationships/slide" Target="slides/slide588.xml"/><Relationship Id="rId796" Type="http://schemas.openxmlformats.org/officeDocument/2006/relationships/slide" Target="slides/slide795.xml"/><Relationship Id="rId2477" Type="http://schemas.openxmlformats.org/officeDocument/2006/relationships/slide" Target="slides/slide2476.xml"/><Relationship Id="rId2684" Type="http://schemas.openxmlformats.org/officeDocument/2006/relationships/slide" Target="slides/slide2683.xml"/><Relationship Id="rId3528" Type="http://schemas.openxmlformats.org/officeDocument/2006/relationships/slide" Target="slides/slide3527.xml"/><Relationship Id="rId3735" Type="http://schemas.openxmlformats.org/officeDocument/2006/relationships/slide" Target="slides/slide3734.xml"/><Relationship Id="rId5090" Type="http://schemas.openxmlformats.org/officeDocument/2006/relationships/slide" Target="slides/slide5089.xml"/><Relationship Id="rId449" Type="http://schemas.openxmlformats.org/officeDocument/2006/relationships/slide" Target="slides/slide448.xml"/><Relationship Id="rId656" Type="http://schemas.openxmlformats.org/officeDocument/2006/relationships/slide" Target="slides/slide655.xml"/><Relationship Id="rId863" Type="http://schemas.openxmlformats.org/officeDocument/2006/relationships/slide" Target="slides/slide862.xml"/><Relationship Id="rId1079" Type="http://schemas.openxmlformats.org/officeDocument/2006/relationships/slide" Target="slides/slide1078.xml"/><Relationship Id="rId1286" Type="http://schemas.openxmlformats.org/officeDocument/2006/relationships/slide" Target="slides/slide1285.xml"/><Relationship Id="rId1493" Type="http://schemas.openxmlformats.org/officeDocument/2006/relationships/slide" Target="slides/slide1492.xml"/><Relationship Id="rId2337" Type="http://schemas.openxmlformats.org/officeDocument/2006/relationships/slide" Target="slides/slide2336.xml"/><Relationship Id="rId2544" Type="http://schemas.openxmlformats.org/officeDocument/2006/relationships/slide" Target="slides/slide2543.xml"/><Relationship Id="rId2891" Type="http://schemas.openxmlformats.org/officeDocument/2006/relationships/slide" Target="slides/slide2890.xml"/><Relationship Id="rId3942" Type="http://schemas.openxmlformats.org/officeDocument/2006/relationships/slide" Target="slides/slide3941.xml"/><Relationship Id="rId309" Type="http://schemas.openxmlformats.org/officeDocument/2006/relationships/slide" Target="slides/slide308.xml"/><Relationship Id="rId516" Type="http://schemas.openxmlformats.org/officeDocument/2006/relationships/slide" Target="slides/slide515.xml"/><Relationship Id="rId1146" Type="http://schemas.openxmlformats.org/officeDocument/2006/relationships/slide" Target="slides/slide1145.xml"/><Relationship Id="rId2751" Type="http://schemas.openxmlformats.org/officeDocument/2006/relationships/slide" Target="slides/slide2750.xml"/><Relationship Id="rId3802" Type="http://schemas.openxmlformats.org/officeDocument/2006/relationships/slide" Target="slides/slide3801.xml"/><Relationship Id="rId723" Type="http://schemas.openxmlformats.org/officeDocument/2006/relationships/slide" Target="slides/slide722.xml"/><Relationship Id="rId930" Type="http://schemas.openxmlformats.org/officeDocument/2006/relationships/slide" Target="slides/slide929.xml"/><Relationship Id="rId1006" Type="http://schemas.openxmlformats.org/officeDocument/2006/relationships/slide" Target="slides/slide1005.xml"/><Relationship Id="rId1353" Type="http://schemas.openxmlformats.org/officeDocument/2006/relationships/slide" Target="slides/slide1352.xml"/><Relationship Id="rId1560" Type="http://schemas.openxmlformats.org/officeDocument/2006/relationships/slide" Target="slides/slide1559.xml"/><Relationship Id="rId2404" Type="http://schemas.openxmlformats.org/officeDocument/2006/relationships/slide" Target="slides/slide2403.xml"/><Relationship Id="rId2611" Type="http://schemas.openxmlformats.org/officeDocument/2006/relationships/slide" Target="slides/slide2610.xml"/><Relationship Id="rId5767" Type="http://schemas.openxmlformats.org/officeDocument/2006/relationships/slide" Target="slides/slide5766.xml"/><Relationship Id="rId1213" Type="http://schemas.openxmlformats.org/officeDocument/2006/relationships/slide" Target="slides/slide1212.xml"/><Relationship Id="rId1420" Type="http://schemas.openxmlformats.org/officeDocument/2006/relationships/slide" Target="slides/slide1419.xml"/><Relationship Id="rId4369" Type="http://schemas.openxmlformats.org/officeDocument/2006/relationships/slide" Target="slides/slide4368.xml"/><Relationship Id="rId4576" Type="http://schemas.openxmlformats.org/officeDocument/2006/relationships/slide" Target="slides/slide4575.xml"/><Relationship Id="rId4783" Type="http://schemas.openxmlformats.org/officeDocument/2006/relationships/slide" Target="slides/slide4782.xml"/><Relationship Id="rId4990" Type="http://schemas.openxmlformats.org/officeDocument/2006/relationships/slide" Target="slides/slide4989.xml"/><Relationship Id="rId5627" Type="http://schemas.openxmlformats.org/officeDocument/2006/relationships/slide" Target="slides/slide5626.xml"/><Relationship Id="rId5834" Type="http://schemas.openxmlformats.org/officeDocument/2006/relationships/slide" Target="slides/slide5833.xml"/><Relationship Id="rId3178" Type="http://schemas.openxmlformats.org/officeDocument/2006/relationships/slide" Target="slides/slide3177.xml"/><Relationship Id="rId3385" Type="http://schemas.openxmlformats.org/officeDocument/2006/relationships/slide" Target="slides/slide3384.xml"/><Relationship Id="rId3592" Type="http://schemas.openxmlformats.org/officeDocument/2006/relationships/slide" Target="slides/slide3591.xml"/><Relationship Id="rId4229" Type="http://schemas.openxmlformats.org/officeDocument/2006/relationships/slide" Target="slides/slide4228.xml"/><Relationship Id="rId4436" Type="http://schemas.openxmlformats.org/officeDocument/2006/relationships/slide" Target="slides/slide4435.xml"/><Relationship Id="rId4643" Type="http://schemas.openxmlformats.org/officeDocument/2006/relationships/slide" Target="slides/slide4642.xml"/><Relationship Id="rId4850" Type="http://schemas.openxmlformats.org/officeDocument/2006/relationships/slide" Target="slides/slide4849.xml"/><Relationship Id="rId2194" Type="http://schemas.openxmlformats.org/officeDocument/2006/relationships/slide" Target="slides/slide2193.xml"/><Relationship Id="rId3038" Type="http://schemas.openxmlformats.org/officeDocument/2006/relationships/slide" Target="slides/slide3037.xml"/><Relationship Id="rId3245" Type="http://schemas.openxmlformats.org/officeDocument/2006/relationships/slide" Target="slides/slide3244.xml"/><Relationship Id="rId3452" Type="http://schemas.openxmlformats.org/officeDocument/2006/relationships/slide" Target="slides/slide3451.xml"/><Relationship Id="rId4503" Type="http://schemas.openxmlformats.org/officeDocument/2006/relationships/slide" Target="slides/slide4502.xml"/><Relationship Id="rId4710" Type="http://schemas.openxmlformats.org/officeDocument/2006/relationships/slide" Target="slides/slide4709.xml"/><Relationship Id="rId166" Type="http://schemas.openxmlformats.org/officeDocument/2006/relationships/slide" Target="slides/slide165.xml"/><Relationship Id="rId373" Type="http://schemas.openxmlformats.org/officeDocument/2006/relationships/slide" Target="slides/slide372.xml"/><Relationship Id="rId580" Type="http://schemas.openxmlformats.org/officeDocument/2006/relationships/slide" Target="slides/slide579.xml"/><Relationship Id="rId2054" Type="http://schemas.openxmlformats.org/officeDocument/2006/relationships/slide" Target="slides/slide2053.xml"/><Relationship Id="rId2261" Type="http://schemas.openxmlformats.org/officeDocument/2006/relationships/slide" Target="slides/slide2260.xml"/><Relationship Id="rId3105" Type="http://schemas.openxmlformats.org/officeDocument/2006/relationships/slide" Target="slides/slide3104.xml"/><Relationship Id="rId3312" Type="http://schemas.openxmlformats.org/officeDocument/2006/relationships/slide" Target="slides/slide3311.xml"/><Relationship Id="rId233" Type="http://schemas.openxmlformats.org/officeDocument/2006/relationships/slide" Target="slides/slide232.xml"/><Relationship Id="rId440" Type="http://schemas.openxmlformats.org/officeDocument/2006/relationships/slide" Target="slides/slide439.xml"/><Relationship Id="rId1070" Type="http://schemas.openxmlformats.org/officeDocument/2006/relationships/slide" Target="slides/slide1069.xml"/><Relationship Id="rId2121" Type="http://schemas.openxmlformats.org/officeDocument/2006/relationships/slide" Target="slides/slide2120.xml"/><Relationship Id="rId5277" Type="http://schemas.openxmlformats.org/officeDocument/2006/relationships/slide" Target="slides/slide5276.xml"/><Relationship Id="rId5484" Type="http://schemas.openxmlformats.org/officeDocument/2006/relationships/slide" Target="slides/slide5483.xml"/><Relationship Id="rId300" Type="http://schemas.openxmlformats.org/officeDocument/2006/relationships/slide" Target="slides/slide299.xml"/><Relationship Id="rId4086" Type="http://schemas.openxmlformats.org/officeDocument/2006/relationships/slide" Target="slides/slide4085.xml"/><Relationship Id="rId5137" Type="http://schemas.openxmlformats.org/officeDocument/2006/relationships/slide" Target="slides/slide5136.xml"/><Relationship Id="rId5691" Type="http://schemas.openxmlformats.org/officeDocument/2006/relationships/slide" Target="slides/slide5690.xml"/><Relationship Id="rId1887" Type="http://schemas.openxmlformats.org/officeDocument/2006/relationships/slide" Target="slides/slide1886.xml"/><Relationship Id="rId2938" Type="http://schemas.openxmlformats.org/officeDocument/2006/relationships/slide" Target="slides/slide2937.xml"/><Relationship Id="rId4293" Type="http://schemas.openxmlformats.org/officeDocument/2006/relationships/slide" Target="slides/slide4292.xml"/><Relationship Id="rId5344" Type="http://schemas.openxmlformats.org/officeDocument/2006/relationships/slide" Target="slides/slide5343.xml"/><Relationship Id="rId5551" Type="http://schemas.openxmlformats.org/officeDocument/2006/relationships/slide" Target="slides/slide5550.xml"/><Relationship Id="rId1747" Type="http://schemas.openxmlformats.org/officeDocument/2006/relationships/slide" Target="slides/slide1746.xml"/><Relationship Id="rId1954" Type="http://schemas.openxmlformats.org/officeDocument/2006/relationships/slide" Target="slides/slide1953.xml"/><Relationship Id="rId4153" Type="http://schemas.openxmlformats.org/officeDocument/2006/relationships/slide" Target="slides/slide4152.xml"/><Relationship Id="rId4360" Type="http://schemas.openxmlformats.org/officeDocument/2006/relationships/slide" Target="slides/slide4359.xml"/><Relationship Id="rId5204" Type="http://schemas.openxmlformats.org/officeDocument/2006/relationships/slide" Target="slides/slide5203.xml"/><Relationship Id="rId5411" Type="http://schemas.openxmlformats.org/officeDocument/2006/relationships/slide" Target="slides/slide5410.xml"/><Relationship Id="rId39" Type="http://schemas.openxmlformats.org/officeDocument/2006/relationships/slide" Target="slides/slide38.xml"/><Relationship Id="rId1607" Type="http://schemas.openxmlformats.org/officeDocument/2006/relationships/slide" Target="slides/slide1606.xml"/><Relationship Id="rId1814" Type="http://schemas.openxmlformats.org/officeDocument/2006/relationships/slide" Target="slides/slide1813.xml"/><Relationship Id="rId4013" Type="http://schemas.openxmlformats.org/officeDocument/2006/relationships/slide" Target="slides/slide4012.xml"/><Relationship Id="rId4220" Type="http://schemas.openxmlformats.org/officeDocument/2006/relationships/slide" Target="slides/slide4219.xml"/><Relationship Id="rId3779" Type="http://schemas.openxmlformats.org/officeDocument/2006/relationships/slide" Target="slides/slide3778.xml"/><Relationship Id="rId2588" Type="http://schemas.openxmlformats.org/officeDocument/2006/relationships/slide" Target="slides/slide2587.xml"/><Relationship Id="rId3986" Type="http://schemas.openxmlformats.org/officeDocument/2006/relationships/slide" Target="slides/slide3985.xml"/><Relationship Id="rId1397" Type="http://schemas.openxmlformats.org/officeDocument/2006/relationships/slide" Target="slides/slide1396.xml"/><Relationship Id="rId2795" Type="http://schemas.openxmlformats.org/officeDocument/2006/relationships/slide" Target="slides/slide2794.xml"/><Relationship Id="rId3639" Type="http://schemas.openxmlformats.org/officeDocument/2006/relationships/slide" Target="slides/slide3638.xml"/><Relationship Id="rId3846" Type="http://schemas.openxmlformats.org/officeDocument/2006/relationships/slide" Target="slides/slide3845.xml"/><Relationship Id="rId5061" Type="http://schemas.openxmlformats.org/officeDocument/2006/relationships/slide" Target="slides/slide5060.xml"/><Relationship Id="rId767" Type="http://schemas.openxmlformats.org/officeDocument/2006/relationships/slide" Target="slides/slide766.xml"/><Relationship Id="rId974" Type="http://schemas.openxmlformats.org/officeDocument/2006/relationships/slide" Target="slides/slide973.xml"/><Relationship Id="rId2448" Type="http://schemas.openxmlformats.org/officeDocument/2006/relationships/slide" Target="slides/slide2447.xml"/><Relationship Id="rId2655" Type="http://schemas.openxmlformats.org/officeDocument/2006/relationships/slide" Target="slides/slide2654.xml"/><Relationship Id="rId2862" Type="http://schemas.openxmlformats.org/officeDocument/2006/relationships/slide" Target="slides/slide2861.xml"/><Relationship Id="rId3706" Type="http://schemas.openxmlformats.org/officeDocument/2006/relationships/slide" Target="slides/slide3705.xml"/><Relationship Id="rId3913" Type="http://schemas.openxmlformats.org/officeDocument/2006/relationships/slide" Target="slides/slide3912.xml"/><Relationship Id="rId627" Type="http://schemas.openxmlformats.org/officeDocument/2006/relationships/slide" Target="slides/slide626.xml"/><Relationship Id="rId834" Type="http://schemas.openxmlformats.org/officeDocument/2006/relationships/slide" Target="slides/slide833.xml"/><Relationship Id="rId1257" Type="http://schemas.openxmlformats.org/officeDocument/2006/relationships/slide" Target="slides/slide1256.xml"/><Relationship Id="rId1464" Type="http://schemas.openxmlformats.org/officeDocument/2006/relationships/slide" Target="slides/slide1463.xml"/><Relationship Id="rId1671" Type="http://schemas.openxmlformats.org/officeDocument/2006/relationships/slide" Target="slides/slide1670.xml"/><Relationship Id="rId2308" Type="http://schemas.openxmlformats.org/officeDocument/2006/relationships/slide" Target="slides/slide2307.xml"/><Relationship Id="rId2515" Type="http://schemas.openxmlformats.org/officeDocument/2006/relationships/slide" Target="slides/slide2514.xml"/><Relationship Id="rId2722" Type="http://schemas.openxmlformats.org/officeDocument/2006/relationships/slide" Target="slides/slide2721.xml"/><Relationship Id="rId901" Type="http://schemas.openxmlformats.org/officeDocument/2006/relationships/slide" Target="slides/slide900.xml"/><Relationship Id="rId1117" Type="http://schemas.openxmlformats.org/officeDocument/2006/relationships/slide" Target="slides/slide1116.xml"/><Relationship Id="rId1324" Type="http://schemas.openxmlformats.org/officeDocument/2006/relationships/slide" Target="slides/slide1323.xml"/><Relationship Id="rId1531" Type="http://schemas.openxmlformats.org/officeDocument/2006/relationships/slide" Target="slides/slide1530.xml"/><Relationship Id="rId4687" Type="http://schemas.openxmlformats.org/officeDocument/2006/relationships/slide" Target="slides/slide4686.xml"/><Relationship Id="rId4894" Type="http://schemas.openxmlformats.org/officeDocument/2006/relationships/slide" Target="slides/slide4893.xml"/><Relationship Id="rId5738" Type="http://schemas.openxmlformats.org/officeDocument/2006/relationships/slide" Target="slides/slide5737.xml"/><Relationship Id="rId30" Type="http://schemas.openxmlformats.org/officeDocument/2006/relationships/slide" Target="slides/slide29.xml"/><Relationship Id="rId3289" Type="http://schemas.openxmlformats.org/officeDocument/2006/relationships/slide" Target="slides/slide3288.xml"/><Relationship Id="rId3496" Type="http://schemas.openxmlformats.org/officeDocument/2006/relationships/slide" Target="slides/slide3495.xml"/><Relationship Id="rId4547" Type="http://schemas.openxmlformats.org/officeDocument/2006/relationships/slide" Target="slides/slide4546.xml"/><Relationship Id="rId4754" Type="http://schemas.openxmlformats.org/officeDocument/2006/relationships/slide" Target="slides/slide4753.xml"/><Relationship Id="rId2098" Type="http://schemas.openxmlformats.org/officeDocument/2006/relationships/slide" Target="slides/slide2097.xml"/><Relationship Id="rId3149" Type="http://schemas.openxmlformats.org/officeDocument/2006/relationships/slide" Target="slides/slide3148.xml"/><Relationship Id="rId3356" Type="http://schemas.openxmlformats.org/officeDocument/2006/relationships/slide" Target="slides/slide3355.xml"/><Relationship Id="rId3563" Type="http://schemas.openxmlformats.org/officeDocument/2006/relationships/slide" Target="slides/slide3562.xml"/><Relationship Id="rId4407" Type="http://schemas.openxmlformats.org/officeDocument/2006/relationships/slide" Target="slides/slide4406.xml"/><Relationship Id="rId4961" Type="http://schemas.openxmlformats.org/officeDocument/2006/relationships/slide" Target="slides/slide4960.xml"/><Relationship Id="rId5805" Type="http://schemas.openxmlformats.org/officeDocument/2006/relationships/slide" Target="slides/slide5804.xml"/><Relationship Id="rId277" Type="http://schemas.openxmlformats.org/officeDocument/2006/relationships/slide" Target="slides/slide276.xml"/><Relationship Id="rId484" Type="http://schemas.openxmlformats.org/officeDocument/2006/relationships/slide" Target="slides/slide483.xml"/><Relationship Id="rId2165" Type="http://schemas.openxmlformats.org/officeDocument/2006/relationships/slide" Target="slides/slide2164.xml"/><Relationship Id="rId3009" Type="http://schemas.openxmlformats.org/officeDocument/2006/relationships/slide" Target="slides/slide3008.xml"/><Relationship Id="rId3216" Type="http://schemas.openxmlformats.org/officeDocument/2006/relationships/slide" Target="slides/slide3215.xml"/><Relationship Id="rId3770" Type="http://schemas.openxmlformats.org/officeDocument/2006/relationships/slide" Target="slides/slide3769.xml"/><Relationship Id="rId4614" Type="http://schemas.openxmlformats.org/officeDocument/2006/relationships/slide" Target="slides/slide4613.xml"/><Relationship Id="rId4821" Type="http://schemas.openxmlformats.org/officeDocument/2006/relationships/slide" Target="slides/slide4820.xml"/><Relationship Id="rId137" Type="http://schemas.openxmlformats.org/officeDocument/2006/relationships/slide" Target="slides/slide136.xml"/><Relationship Id="rId344" Type="http://schemas.openxmlformats.org/officeDocument/2006/relationships/slide" Target="slides/slide343.xml"/><Relationship Id="rId691" Type="http://schemas.openxmlformats.org/officeDocument/2006/relationships/slide" Target="slides/slide690.xml"/><Relationship Id="rId2025" Type="http://schemas.openxmlformats.org/officeDocument/2006/relationships/slide" Target="slides/slide2024.xml"/><Relationship Id="rId2372" Type="http://schemas.openxmlformats.org/officeDocument/2006/relationships/slide" Target="slides/slide2371.xml"/><Relationship Id="rId3423" Type="http://schemas.openxmlformats.org/officeDocument/2006/relationships/slide" Target="slides/slide3422.xml"/><Relationship Id="rId3630" Type="http://schemas.openxmlformats.org/officeDocument/2006/relationships/slide" Target="slides/slide3629.xml"/><Relationship Id="rId551" Type="http://schemas.openxmlformats.org/officeDocument/2006/relationships/slide" Target="slides/slide550.xml"/><Relationship Id="rId1181" Type="http://schemas.openxmlformats.org/officeDocument/2006/relationships/slide" Target="slides/slide1180.xml"/><Relationship Id="rId2232" Type="http://schemas.openxmlformats.org/officeDocument/2006/relationships/slide" Target="slides/slide2231.xml"/><Relationship Id="rId5388" Type="http://schemas.openxmlformats.org/officeDocument/2006/relationships/slide" Target="slides/slide5387.xml"/><Relationship Id="rId5595" Type="http://schemas.openxmlformats.org/officeDocument/2006/relationships/slide" Target="slides/slide5594.xml"/><Relationship Id="rId204" Type="http://schemas.openxmlformats.org/officeDocument/2006/relationships/slide" Target="slides/slide203.xml"/><Relationship Id="rId411" Type="http://schemas.openxmlformats.org/officeDocument/2006/relationships/slide" Target="slides/slide410.xml"/><Relationship Id="rId1041" Type="http://schemas.openxmlformats.org/officeDocument/2006/relationships/slide" Target="slides/slide1040.xml"/><Relationship Id="rId1998" Type="http://schemas.openxmlformats.org/officeDocument/2006/relationships/slide" Target="slides/slide1997.xml"/><Relationship Id="rId4197" Type="http://schemas.openxmlformats.org/officeDocument/2006/relationships/slide" Target="slides/slide4196.xml"/><Relationship Id="rId5248" Type="http://schemas.openxmlformats.org/officeDocument/2006/relationships/slide" Target="slides/slide5247.xml"/><Relationship Id="rId5455" Type="http://schemas.openxmlformats.org/officeDocument/2006/relationships/slide" Target="slides/slide5454.xml"/><Relationship Id="rId5662" Type="http://schemas.openxmlformats.org/officeDocument/2006/relationships/slide" Target="slides/slide5661.xml"/><Relationship Id="rId1858" Type="http://schemas.openxmlformats.org/officeDocument/2006/relationships/slide" Target="slides/slide1857.xml"/><Relationship Id="rId4057" Type="http://schemas.openxmlformats.org/officeDocument/2006/relationships/slide" Target="slides/slide4056.xml"/><Relationship Id="rId4264" Type="http://schemas.openxmlformats.org/officeDocument/2006/relationships/slide" Target="slides/slide4263.xml"/><Relationship Id="rId4471" Type="http://schemas.openxmlformats.org/officeDocument/2006/relationships/slide" Target="slides/slide4470.xml"/><Relationship Id="rId5108" Type="http://schemas.openxmlformats.org/officeDocument/2006/relationships/slide" Target="slides/slide5107.xml"/><Relationship Id="rId5315" Type="http://schemas.openxmlformats.org/officeDocument/2006/relationships/slide" Target="slides/slide5314.xml"/><Relationship Id="rId5522" Type="http://schemas.openxmlformats.org/officeDocument/2006/relationships/slide" Target="slides/slide5521.xml"/><Relationship Id="rId2909" Type="http://schemas.openxmlformats.org/officeDocument/2006/relationships/slide" Target="slides/slide2908.xml"/><Relationship Id="rId3073" Type="http://schemas.openxmlformats.org/officeDocument/2006/relationships/slide" Target="slides/slide3072.xml"/><Relationship Id="rId3280" Type="http://schemas.openxmlformats.org/officeDocument/2006/relationships/slide" Target="slides/slide3279.xml"/><Relationship Id="rId4124" Type="http://schemas.openxmlformats.org/officeDocument/2006/relationships/slide" Target="slides/slide4123.xml"/><Relationship Id="rId4331" Type="http://schemas.openxmlformats.org/officeDocument/2006/relationships/slide" Target="slides/slide4330.xml"/><Relationship Id="rId1718" Type="http://schemas.openxmlformats.org/officeDocument/2006/relationships/slide" Target="slides/slide1717.xml"/><Relationship Id="rId1925" Type="http://schemas.openxmlformats.org/officeDocument/2006/relationships/slide" Target="slides/slide1924.xml"/><Relationship Id="rId3140" Type="http://schemas.openxmlformats.org/officeDocument/2006/relationships/slide" Target="slides/slide3139.xml"/><Relationship Id="rId2699" Type="http://schemas.openxmlformats.org/officeDocument/2006/relationships/slide" Target="slides/slide2698.xml"/><Relationship Id="rId3000" Type="http://schemas.openxmlformats.org/officeDocument/2006/relationships/slide" Target="slides/slide2999.xml"/><Relationship Id="rId3957" Type="http://schemas.openxmlformats.org/officeDocument/2006/relationships/slide" Target="slides/slide3956.xml"/><Relationship Id="rId878" Type="http://schemas.openxmlformats.org/officeDocument/2006/relationships/slide" Target="slides/slide877.xml"/><Relationship Id="rId2559" Type="http://schemas.openxmlformats.org/officeDocument/2006/relationships/slide" Target="slides/slide2558.xml"/><Relationship Id="rId2766" Type="http://schemas.openxmlformats.org/officeDocument/2006/relationships/slide" Target="slides/slide2765.xml"/><Relationship Id="rId2973" Type="http://schemas.openxmlformats.org/officeDocument/2006/relationships/slide" Target="slides/slide2972.xml"/><Relationship Id="rId3817" Type="http://schemas.openxmlformats.org/officeDocument/2006/relationships/slide" Target="slides/slide3816.xml"/><Relationship Id="rId5172" Type="http://schemas.openxmlformats.org/officeDocument/2006/relationships/slide" Target="slides/slide5171.xml"/><Relationship Id="rId738" Type="http://schemas.openxmlformats.org/officeDocument/2006/relationships/slide" Target="slides/slide737.xml"/><Relationship Id="rId945" Type="http://schemas.openxmlformats.org/officeDocument/2006/relationships/slide" Target="slides/slide944.xml"/><Relationship Id="rId1368" Type="http://schemas.openxmlformats.org/officeDocument/2006/relationships/slide" Target="slides/slide1367.xml"/><Relationship Id="rId1575" Type="http://schemas.openxmlformats.org/officeDocument/2006/relationships/slide" Target="slides/slide1574.xml"/><Relationship Id="rId1782" Type="http://schemas.openxmlformats.org/officeDocument/2006/relationships/slide" Target="slides/slide1781.xml"/><Relationship Id="rId2419" Type="http://schemas.openxmlformats.org/officeDocument/2006/relationships/slide" Target="slides/slide2418.xml"/><Relationship Id="rId2626" Type="http://schemas.openxmlformats.org/officeDocument/2006/relationships/slide" Target="slides/slide2625.xml"/><Relationship Id="rId2833" Type="http://schemas.openxmlformats.org/officeDocument/2006/relationships/slide" Target="slides/slide2832.xml"/><Relationship Id="rId5032" Type="http://schemas.openxmlformats.org/officeDocument/2006/relationships/slide" Target="slides/slide5031.xml"/><Relationship Id="rId74" Type="http://schemas.openxmlformats.org/officeDocument/2006/relationships/slide" Target="slides/slide73.xml"/><Relationship Id="rId805" Type="http://schemas.openxmlformats.org/officeDocument/2006/relationships/slide" Target="slides/slide804.xml"/><Relationship Id="rId1228" Type="http://schemas.openxmlformats.org/officeDocument/2006/relationships/slide" Target="slides/slide1227.xml"/><Relationship Id="rId1435" Type="http://schemas.openxmlformats.org/officeDocument/2006/relationships/slide" Target="slides/slide1434.xml"/><Relationship Id="rId4798" Type="http://schemas.openxmlformats.org/officeDocument/2006/relationships/slide" Target="slides/slide4797.xml"/><Relationship Id="rId1642" Type="http://schemas.openxmlformats.org/officeDocument/2006/relationships/slide" Target="slides/slide1641.xml"/><Relationship Id="rId2900" Type="http://schemas.openxmlformats.org/officeDocument/2006/relationships/slide" Target="slides/slide2899.xml"/><Relationship Id="rId5849" Type="http://schemas.openxmlformats.org/officeDocument/2006/relationships/slide" Target="slides/slide5848.xml"/><Relationship Id="rId1502" Type="http://schemas.openxmlformats.org/officeDocument/2006/relationships/slide" Target="slides/slide1501.xml"/><Relationship Id="rId4658" Type="http://schemas.openxmlformats.org/officeDocument/2006/relationships/slide" Target="slides/slide4657.xml"/><Relationship Id="rId4865" Type="http://schemas.openxmlformats.org/officeDocument/2006/relationships/slide" Target="slides/slide4864.xml"/><Relationship Id="rId5709" Type="http://schemas.openxmlformats.org/officeDocument/2006/relationships/slide" Target="slides/slide5708.xml"/><Relationship Id="rId388" Type="http://schemas.openxmlformats.org/officeDocument/2006/relationships/slide" Target="slides/slide387.xml"/><Relationship Id="rId2069" Type="http://schemas.openxmlformats.org/officeDocument/2006/relationships/slide" Target="slides/slide2068.xml"/><Relationship Id="rId3467" Type="http://schemas.openxmlformats.org/officeDocument/2006/relationships/slide" Target="slides/slide3466.xml"/><Relationship Id="rId3674" Type="http://schemas.openxmlformats.org/officeDocument/2006/relationships/slide" Target="slides/slide3673.xml"/><Relationship Id="rId3881" Type="http://schemas.openxmlformats.org/officeDocument/2006/relationships/slide" Target="slides/slide3880.xml"/><Relationship Id="rId4518" Type="http://schemas.openxmlformats.org/officeDocument/2006/relationships/slide" Target="slides/slide4517.xml"/><Relationship Id="rId4725" Type="http://schemas.openxmlformats.org/officeDocument/2006/relationships/slide" Target="slides/slide4724.xml"/><Relationship Id="rId4932" Type="http://schemas.openxmlformats.org/officeDocument/2006/relationships/slide" Target="slides/slide4931.xml"/><Relationship Id="rId595" Type="http://schemas.openxmlformats.org/officeDocument/2006/relationships/slide" Target="slides/slide594.xml"/><Relationship Id="rId2276" Type="http://schemas.openxmlformats.org/officeDocument/2006/relationships/slide" Target="slides/slide2275.xml"/><Relationship Id="rId2483" Type="http://schemas.openxmlformats.org/officeDocument/2006/relationships/slide" Target="slides/slide2482.xml"/><Relationship Id="rId2690" Type="http://schemas.openxmlformats.org/officeDocument/2006/relationships/slide" Target="slides/slide2689.xml"/><Relationship Id="rId3327" Type="http://schemas.openxmlformats.org/officeDocument/2006/relationships/slide" Target="slides/slide3326.xml"/><Relationship Id="rId3534" Type="http://schemas.openxmlformats.org/officeDocument/2006/relationships/slide" Target="slides/slide3533.xml"/><Relationship Id="rId3741" Type="http://schemas.openxmlformats.org/officeDocument/2006/relationships/slide" Target="slides/slide3740.xml"/><Relationship Id="rId248" Type="http://schemas.openxmlformats.org/officeDocument/2006/relationships/slide" Target="slides/slide247.xml"/><Relationship Id="rId455" Type="http://schemas.openxmlformats.org/officeDocument/2006/relationships/slide" Target="slides/slide454.xml"/><Relationship Id="rId662" Type="http://schemas.openxmlformats.org/officeDocument/2006/relationships/slide" Target="slides/slide661.xml"/><Relationship Id="rId1085" Type="http://schemas.openxmlformats.org/officeDocument/2006/relationships/slide" Target="slides/slide1084.xml"/><Relationship Id="rId1292" Type="http://schemas.openxmlformats.org/officeDocument/2006/relationships/slide" Target="slides/slide1291.xml"/><Relationship Id="rId2136" Type="http://schemas.openxmlformats.org/officeDocument/2006/relationships/slide" Target="slides/slide2135.xml"/><Relationship Id="rId2343" Type="http://schemas.openxmlformats.org/officeDocument/2006/relationships/slide" Target="slides/slide2342.xml"/><Relationship Id="rId2550" Type="http://schemas.openxmlformats.org/officeDocument/2006/relationships/slide" Target="slides/slide2549.xml"/><Relationship Id="rId3601" Type="http://schemas.openxmlformats.org/officeDocument/2006/relationships/slide" Target="slides/slide3600.xml"/><Relationship Id="rId5499" Type="http://schemas.openxmlformats.org/officeDocument/2006/relationships/slide" Target="slides/slide5498.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1152" Type="http://schemas.openxmlformats.org/officeDocument/2006/relationships/slide" Target="slides/slide1151.xml"/><Relationship Id="rId2203" Type="http://schemas.openxmlformats.org/officeDocument/2006/relationships/slide" Target="slides/slide2202.xml"/><Relationship Id="rId2410" Type="http://schemas.openxmlformats.org/officeDocument/2006/relationships/slide" Target="slides/slide2409.xml"/><Relationship Id="rId5359" Type="http://schemas.openxmlformats.org/officeDocument/2006/relationships/slide" Target="slides/slide5358.xml"/><Relationship Id="rId5566" Type="http://schemas.openxmlformats.org/officeDocument/2006/relationships/slide" Target="slides/slide5565.xml"/><Relationship Id="rId5773" Type="http://schemas.openxmlformats.org/officeDocument/2006/relationships/slide" Target="slides/slide5772.xml"/><Relationship Id="rId1012" Type="http://schemas.openxmlformats.org/officeDocument/2006/relationships/slide" Target="slides/slide1011.xml"/><Relationship Id="rId4168" Type="http://schemas.openxmlformats.org/officeDocument/2006/relationships/slide" Target="slides/slide4167.xml"/><Relationship Id="rId4375" Type="http://schemas.openxmlformats.org/officeDocument/2006/relationships/slide" Target="slides/slide4374.xml"/><Relationship Id="rId5219" Type="http://schemas.openxmlformats.org/officeDocument/2006/relationships/slide" Target="slides/slide5218.xml"/><Relationship Id="rId5426" Type="http://schemas.openxmlformats.org/officeDocument/2006/relationships/slide" Target="slides/slide5425.xml"/><Relationship Id="rId1969" Type="http://schemas.openxmlformats.org/officeDocument/2006/relationships/slide" Target="slides/slide1968.xml"/><Relationship Id="rId3184" Type="http://schemas.openxmlformats.org/officeDocument/2006/relationships/slide" Target="slides/slide3183.xml"/><Relationship Id="rId4028" Type="http://schemas.openxmlformats.org/officeDocument/2006/relationships/slide" Target="slides/slide4027.xml"/><Relationship Id="rId4235" Type="http://schemas.openxmlformats.org/officeDocument/2006/relationships/slide" Target="slides/slide4234.xml"/><Relationship Id="rId4582" Type="http://schemas.openxmlformats.org/officeDocument/2006/relationships/slide" Target="slides/slide4581.xml"/><Relationship Id="rId5633" Type="http://schemas.openxmlformats.org/officeDocument/2006/relationships/slide" Target="slides/slide5632.xml"/><Relationship Id="rId5840" Type="http://schemas.openxmlformats.org/officeDocument/2006/relationships/slide" Target="slides/slide5839.xml"/><Relationship Id="rId1829" Type="http://schemas.openxmlformats.org/officeDocument/2006/relationships/slide" Target="slides/slide1828.xml"/><Relationship Id="rId3391" Type="http://schemas.openxmlformats.org/officeDocument/2006/relationships/slide" Target="slides/slide3390.xml"/><Relationship Id="rId4442" Type="http://schemas.openxmlformats.org/officeDocument/2006/relationships/slide" Target="slides/slide4441.xml"/><Relationship Id="rId5700" Type="http://schemas.openxmlformats.org/officeDocument/2006/relationships/slide" Target="slides/slide5699.xml"/><Relationship Id="rId3044" Type="http://schemas.openxmlformats.org/officeDocument/2006/relationships/slide" Target="slides/slide3043.xml"/><Relationship Id="rId3251" Type="http://schemas.openxmlformats.org/officeDocument/2006/relationships/slide" Target="slides/slide3250.xml"/><Relationship Id="rId4302" Type="http://schemas.openxmlformats.org/officeDocument/2006/relationships/slide" Target="slides/slide4301.xml"/><Relationship Id="rId172" Type="http://schemas.openxmlformats.org/officeDocument/2006/relationships/slide" Target="slides/slide171.xml"/><Relationship Id="rId2060" Type="http://schemas.openxmlformats.org/officeDocument/2006/relationships/slide" Target="slides/slide2059.xml"/><Relationship Id="rId3111" Type="http://schemas.openxmlformats.org/officeDocument/2006/relationships/slide" Target="slides/slide3110.xml"/><Relationship Id="rId989" Type="http://schemas.openxmlformats.org/officeDocument/2006/relationships/slide" Target="slides/slide988.xml"/><Relationship Id="rId2877" Type="http://schemas.openxmlformats.org/officeDocument/2006/relationships/slide" Target="slides/slide2876.xml"/><Relationship Id="rId5076" Type="http://schemas.openxmlformats.org/officeDocument/2006/relationships/slide" Target="slides/slide5075.xml"/><Relationship Id="rId5283" Type="http://schemas.openxmlformats.org/officeDocument/2006/relationships/slide" Target="slides/slide5282.xml"/><Relationship Id="rId5490" Type="http://schemas.openxmlformats.org/officeDocument/2006/relationships/slide" Target="slides/slide5489.xml"/><Relationship Id="rId849" Type="http://schemas.openxmlformats.org/officeDocument/2006/relationships/slide" Target="slides/slide848.xml"/><Relationship Id="rId1479" Type="http://schemas.openxmlformats.org/officeDocument/2006/relationships/slide" Target="slides/slide1478.xml"/><Relationship Id="rId1686" Type="http://schemas.openxmlformats.org/officeDocument/2006/relationships/slide" Target="slides/slide1685.xml"/><Relationship Id="rId3928" Type="http://schemas.openxmlformats.org/officeDocument/2006/relationships/slide" Target="slides/slide3927.xml"/><Relationship Id="rId4092" Type="http://schemas.openxmlformats.org/officeDocument/2006/relationships/slide" Target="slides/slide4091.xml"/><Relationship Id="rId5143" Type="http://schemas.openxmlformats.org/officeDocument/2006/relationships/slide" Target="slides/slide5142.xml"/><Relationship Id="rId5350" Type="http://schemas.openxmlformats.org/officeDocument/2006/relationships/slide" Target="slides/slide5349.xml"/><Relationship Id="rId1339" Type="http://schemas.openxmlformats.org/officeDocument/2006/relationships/slide" Target="slides/slide1338.xml"/><Relationship Id="rId1893" Type="http://schemas.openxmlformats.org/officeDocument/2006/relationships/slide" Target="slides/slide1892.xml"/><Relationship Id="rId2737" Type="http://schemas.openxmlformats.org/officeDocument/2006/relationships/slide" Target="slides/slide2736.xml"/><Relationship Id="rId2944" Type="http://schemas.openxmlformats.org/officeDocument/2006/relationships/slide" Target="slides/slide2943.xml"/><Relationship Id="rId5003" Type="http://schemas.openxmlformats.org/officeDocument/2006/relationships/slide" Target="slides/slide5002.xml"/><Relationship Id="rId5210" Type="http://schemas.openxmlformats.org/officeDocument/2006/relationships/slide" Target="slides/slide5209.xml"/><Relationship Id="rId709" Type="http://schemas.openxmlformats.org/officeDocument/2006/relationships/slide" Target="slides/slide708.xml"/><Relationship Id="rId916" Type="http://schemas.openxmlformats.org/officeDocument/2006/relationships/slide" Target="slides/slide915.xml"/><Relationship Id="rId1546" Type="http://schemas.openxmlformats.org/officeDocument/2006/relationships/slide" Target="slides/slide1545.xml"/><Relationship Id="rId1753" Type="http://schemas.openxmlformats.org/officeDocument/2006/relationships/slide" Target="slides/slide1752.xml"/><Relationship Id="rId1960" Type="http://schemas.openxmlformats.org/officeDocument/2006/relationships/slide" Target="slides/slide1959.xml"/><Relationship Id="rId2804" Type="http://schemas.openxmlformats.org/officeDocument/2006/relationships/slide" Target="slides/slide2803.xml"/><Relationship Id="rId45" Type="http://schemas.openxmlformats.org/officeDocument/2006/relationships/slide" Target="slides/slide44.xml"/><Relationship Id="rId1406" Type="http://schemas.openxmlformats.org/officeDocument/2006/relationships/slide" Target="slides/slide1405.xml"/><Relationship Id="rId1613" Type="http://schemas.openxmlformats.org/officeDocument/2006/relationships/slide" Target="slides/slide1612.xml"/><Relationship Id="rId1820" Type="http://schemas.openxmlformats.org/officeDocument/2006/relationships/slide" Target="slides/slide1819.xml"/><Relationship Id="rId4769" Type="http://schemas.openxmlformats.org/officeDocument/2006/relationships/slide" Target="slides/slide4768.xml"/><Relationship Id="rId4976" Type="http://schemas.openxmlformats.org/officeDocument/2006/relationships/slide" Target="slides/slide4975.xml"/><Relationship Id="rId3578" Type="http://schemas.openxmlformats.org/officeDocument/2006/relationships/slide" Target="slides/slide3577.xml"/><Relationship Id="rId3785" Type="http://schemas.openxmlformats.org/officeDocument/2006/relationships/slide" Target="slides/slide3784.xml"/><Relationship Id="rId3992" Type="http://schemas.openxmlformats.org/officeDocument/2006/relationships/slide" Target="slides/slide3991.xml"/><Relationship Id="rId4629" Type="http://schemas.openxmlformats.org/officeDocument/2006/relationships/slide" Target="slides/slide4628.xml"/><Relationship Id="rId4836" Type="http://schemas.openxmlformats.org/officeDocument/2006/relationships/slide" Target="slides/slide4835.xml"/><Relationship Id="rId499" Type="http://schemas.openxmlformats.org/officeDocument/2006/relationships/slide" Target="slides/slide498.xml"/><Relationship Id="rId2387" Type="http://schemas.openxmlformats.org/officeDocument/2006/relationships/slide" Target="slides/slide2386.xml"/><Relationship Id="rId2594" Type="http://schemas.openxmlformats.org/officeDocument/2006/relationships/slide" Target="slides/slide2593.xml"/><Relationship Id="rId3438" Type="http://schemas.openxmlformats.org/officeDocument/2006/relationships/slide" Target="slides/slide3437.xml"/><Relationship Id="rId3645" Type="http://schemas.openxmlformats.org/officeDocument/2006/relationships/slide" Target="slides/slide3644.xml"/><Relationship Id="rId3852" Type="http://schemas.openxmlformats.org/officeDocument/2006/relationships/slide" Target="slides/slide3851.xml"/><Relationship Id="rId359" Type="http://schemas.openxmlformats.org/officeDocument/2006/relationships/slide" Target="slides/slide358.xml"/><Relationship Id="rId566" Type="http://schemas.openxmlformats.org/officeDocument/2006/relationships/slide" Target="slides/slide565.xml"/><Relationship Id="rId773" Type="http://schemas.openxmlformats.org/officeDocument/2006/relationships/slide" Target="slides/slide772.xml"/><Relationship Id="rId1196" Type="http://schemas.openxmlformats.org/officeDocument/2006/relationships/slide" Target="slides/slide1195.xml"/><Relationship Id="rId2247" Type="http://schemas.openxmlformats.org/officeDocument/2006/relationships/slide" Target="slides/slide2246.xml"/><Relationship Id="rId2454" Type="http://schemas.openxmlformats.org/officeDocument/2006/relationships/slide" Target="slides/slide2453.xml"/><Relationship Id="rId3505" Type="http://schemas.openxmlformats.org/officeDocument/2006/relationships/slide" Target="slides/slide3504.xml"/><Relationship Id="rId4903" Type="http://schemas.openxmlformats.org/officeDocument/2006/relationships/slide" Target="slides/slide4902.xml"/><Relationship Id="rId219" Type="http://schemas.openxmlformats.org/officeDocument/2006/relationships/slide" Target="slides/slide218.xml"/><Relationship Id="rId426" Type="http://schemas.openxmlformats.org/officeDocument/2006/relationships/slide" Target="slides/slide425.xml"/><Relationship Id="rId633" Type="http://schemas.openxmlformats.org/officeDocument/2006/relationships/slide" Target="slides/slide632.xml"/><Relationship Id="rId980" Type="http://schemas.openxmlformats.org/officeDocument/2006/relationships/slide" Target="slides/slide979.xml"/><Relationship Id="rId1056" Type="http://schemas.openxmlformats.org/officeDocument/2006/relationships/slide" Target="slides/slide1055.xml"/><Relationship Id="rId1263" Type="http://schemas.openxmlformats.org/officeDocument/2006/relationships/slide" Target="slides/slide1262.xml"/><Relationship Id="rId2107" Type="http://schemas.openxmlformats.org/officeDocument/2006/relationships/slide" Target="slides/slide2106.xml"/><Relationship Id="rId2314" Type="http://schemas.openxmlformats.org/officeDocument/2006/relationships/slide" Target="slides/slide2313.xml"/><Relationship Id="rId2661" Type="http://schemas.openxmlformats.org/officeDocument/2006/relationships/slide" Target="slides/slide2660.xml"/><Relationship Id="rId3712" Type="http://schemas.openxmlformats.org/officeDocument/2006/relationships/slide" Target="slides/slide3711.xml"/><Relationship Id="rId840" Type="http://schemas.openxmlformats.org/officeDocument/2006/relationships/slide" Target="slides/slide839.xml"/><Relationship Id="rId1470" Type="http://schemas.openxmlformats.org/officeDocument/2006/relationships/slide" Target="slides/slide1469.xml"/><Relationship Id="rId2521" Type="http://schemas.openxmlformats.org/officeDocument/2006/relationships/slide" Target="slides/slide2520.xml"/><Relationship Id="rId4279" Type="http://schemas.openxmlformats.org/officeDocument/2006/relationships/slide" Target="slides/slide4278.xml"/><Relationship Id="rId5677" Type="http://schemas.openxmlformats.org/officeDocument/2006/relationships/slide" Target="slides/slide5676.xml"/><Relationship Id="rId700" Type="http://schemas.openxmlformats.org/officeDocument/2006/relationships/slide" Target="slides/slide699.xml"/><Relationship Id="rId1123" Type="http://schemas.openxmlformats.org/officeDocument/2006/relationships/slide" Target="slides/slide1122.xml"/><Relationship Id="rId1330" Type="http://schemas.openxmlformats.org/officeDocument/2006/relationships/slide" Target="slides/slide1329.xml"/><Relationship Id="rId3088" Type="http://schemas.openxmlformats.org/officeDocument/2006/relationships/slide" Target="slides/slide3087.xml"/><Relationship Id="rId4486" Type="http://schemas.openxmlformats.org/officeDocument/2006/relationships/slide" Target="slides/slide4485.xml"/><Relationship Id="rId4693" Type="http://schemas.openxmlformats.org/officeDocument/2006/relationships/slide" Target="slides/slide4692.xml"/><Relationship Id="rId5537" Type="http://schemas.openxmlformats.org/officeDocument/2006/relationships/slide" Target="slides/slide5536.xml"/><Relationship Id="rId5744" Type="http://schemas.openxmlformats.org/officeDocument/2006/relationships/slide" Target="slides/slide5743.xml"/><Relationship Id="rId3295" Type="http://schemas.openxmlformats.org/officeDocument/2006/relationships/slide" Target="slides/slide3294.xml"/><Relationship Id="rId4139" Type="http://schemas.openxmlformats.org/officeDocument/2006/relationships/slide" Target="slides/slide4138.xml"/><Relationship Id="rId4346" Type="http://schemas.openxmlformats.org/officeDocument/2006/relationships/slide" Target="slides/slide4345.xml"/><Relationship Id="rId4553" Type="http://schemas.openxmlformats.org/officeDocument/2006/relationships/slide" Target="slides/slide4552.xml"/><Relationship Id="rId4760" Type="http://schemas.openxmlformats.org/officeDocument/2006/relationships/slide" Target="slides/slide4759.xml"/><Relationship Id="rId5604" Type="http://schemas.openxmlformats.org/officeDocument/2006/relationships/slide" Target="slides/slide5603.xml"/><Relationship Id="rId5811" Type="http://schemas.openxmlformats.org/officeDocument/2006/relationships/slide" Target="slides/slide5810.xml"/><Relationship Id="rId3155" Type="http://schemas.openxmlformats.org/officeDocument/2006/relationships/slide" Target="slides/slide3154.xml"/><Relationship Id="rId3362" Type="http://schemas.openxmlformats.org/officeDocument/2006/relationships/slide" Target="slides/slide3361.xml"/><Relationship Id="rId4206" Type="http://schemas.openxmlformats.org/officeDocument/2006/relationships/slide" Target="slides/slide4205.xml"/><Relationship Id="rId4413" Type="http://schemas.openxmlformats.org/officeDocument/2006/relationships/slide" Target="slides/slide4412.xml"/><Relationship Id="rId4620" Type="http://schemas.openxmlformats.org/officeDocument/2006/relationships/slide" Target="slides/slide4619.xml"/><Relationship Id="rId283" Type="http://schemas.openxmlformats.org/officeDocument/2006/relationships/slide" Target="slides/slide282.xml"/><Relationship Id="rId490" Type="http://schemas.openxmlformats.org/officeDocument/2006/relationships/slide" Target="slides/slide489.xml"/><Relationship Id="rId2171" Type="http://schemas.openxmlformats.org/officeDocument/2006/relationships/slide" Target="slides/slide2170.xml"/><Relationship Id="rId3015" Type="http://schemas.openxmlformats.org/officeDocument/2006/relationships/slide" Target="slides/slide3014.xml"/><Relationship Id="rId3222" Type="http://schemas.openxmlformats.org/officeDocument/2006/relationships/slide" Target="slides/slide3221.xml"/><Relationship Id="rId143" Type="http://schemas.openxmlformats.org/officeDocument/2006/relationships/slide" Target="slides/slide142.xml"/><Relationship Id="rId350" Type="http://schemas.openxmlformats.org/officeDocument/2006/relationships/slide" Target="slides/slide349.xml"/><Relationship Id="rId2031" Type="http://schemas.openxmlformats.org/officeDocument/2006/relationships/slide" Target="slides/slide2030.xml"/><Relationship Id="rId5187" Type="http://schemas.openxmlformats.org/officeDocument/2006/relationships/slide" Target="slides/slide5186.xml"/><Relationship Id="rId5394" Type="http://schemas.openxmlformats.org/officeDocument/2006/relationships/slide" Target="slides/slide5393.xml"/><Relationship Id="rId9" Type="http://schemas.openxmlformats.org/officeDocument/2006/relationships/slide" Target="slides/slide8.xml"/><Relationship Id="rId210" Type="http://schemas.openxmlformats.org/officeDocument/2006/relationships/slide" Target="slides/slide209.xml"/><Relationship Id="rId2988" Type="http://schemas.openxmlformats.org/officeDocument/2006/relationships/slide" Target="slides/slide2987.xml"/><Relationship Id="rId5047" Type="http://schemas.openxmlformats.org/officeDocument/2006/relationships/slide" Target="slides/slide5046.xml"/><Relationship Id="rId5254" Type="http://schemas.openxmlformats.org/officeDocument/2006/relationships/slide" Target="slides/slide5253.xml"/><Relationship Id="rId1797" Type="http://schemas.openxmlformats.org/officeDocument/2006/relationships/slide" Target="slides/slide1796.xml"/><Relationship Id="rId2848" Type="http://schemas.openxmlformats.org/officeDocument/2006/relationships/slide" Target="slides/slide2847.xml"/><Relationship Id="rId5461" Type="http://schemas.openxmlformats.org/officeDocument/2006/relationships/slide" Target="slides/slide5460.xml"/><Relationship Id="rId89" Type="http://schemas.openxmlformats.org/officeDocument/2006/relationships/slide" Target="slides/slide88.xml"/><Relationship Id="rId1657" Type="http://schemas.openxmlformats.org/officeDocument/2006/relationships/slide" Target="slides/slide1656.xml"/><Relationship Id="rId1864" Type="http://schemas.openxmlformats.org/officeDocument/2006/relationships/slide" Target="slides/slide1863.xml"/><Relationship Id="rId2708" Type="http://schemas.openxmlformats.org/officeDocument/2006/relationships/slide" Target="slides/slide2707.xml"/><Relationship Id="rId2915" Type="http://schemas.openxmlformats.org/officeDocument/2006/relationships/slide" Target="slides/slide2914.xml"/><Relationship Id="rId4063" Type="http://schemas.openxmlformats.org/officeDocument/2006/relationships/slide" Target="slides/slide4062.xml"/><Relationship Id="rId4270" Type="http://schemas.openxmlformats.org/officeDocument/2006/relationships/slide" Target="slides/slide4269.xml"/><Relationship Id="rId5114" Type="http://schemas.openxmlformats.org/officeDocument/2006/relationships/slide" Target="slides/slide5113.xml"/><Relationship Id="rId5321" Type="http://schemas.openxmlformats.org/officeDocument/2006/relationships/slide" Target="slides/slide5320.xml"/><Relationship Id="rId1517" Type="http://schemas.openxmlformats.org/officeDocument/2006/relationships/slide" Target="slides/slide1516.xml"/><Relationship Id="rId1724" Type="http://schemas.openxmlformats.org/officeDocument/2006/relationships/slide" Target="slides/slide1723.xml"/><Relationship Id="rId4130" Type="http://schemas.openxmlformats.org/officeDocument/2006/relationships/slide" Target="slides/slide4129.xml"/><Relationship Id="rId16" Type="http://schemas.openxmlformats.org/officeDocument/2006/relationships/slide" Target="slides/slide15.xml"/><Relationship Id="rId1931" Type="http://schemas.openxmlformats.org/officeDocument/2006/relationships/slide" Target="slides/slide1930.xml"/><Relationship Id="rId3689" Type="http://schemas.openxmlformats.org/officeDocument/2006/relationships/slide" Target="slides/slide3688.xml"/><Relationship Id="rId3896" Type="http://schemas.openxmlformats.org/officeDocument/2006/relationships/slide" Target="slides/slide3895.xml"/><Relationship Id="rId2498" Type="http://schemas.openxmlformats.org/officeDocument/2006/relationships/slide" Target="slides/slide2497.xml"/><Relationship Id="rId3549" Type="http://schemas.openxmlformats.org/officeDocument/2006/relationships/slide" Target="slides/slide3548.xml"/><Relationship Id="rId4947" Type="http://schemas.openxmlformats.org/officeDocument/2006/relationships/slide" Target="slides/slide4946.xml"/><Relationship Id="rId677" Type="http://schemas.openxmlformats.org/officeDocument/2006/relationships/slide" Target="slides/slide676.xml"/><Relationship Id="rId2358" Type="http://schemas.openxmlformats.org/officeDocument/2006/relationships/slide" Target="slides/slide2357.xml"/><Relationship Id="rId3756" Type="http://schemas.openxmlformats.org/officeDocument/2006/relationships/slide" Target="slides/slide3755.xml"/><Relationship Id="rId3963" Type="http://schemas.openxmlformats.org/officeDocument/2006/relationships/slide" Target="slides/slide3962.xml"/><Relationship Id="rId4807" Type="http://schemas.openxmlformats.org/officeDocument/2006/relationships/slide" Target="slides/slide4806.xml"/><Relationship Id="rId884" Type="http://schemas.openxmlformats.org/officeDocument/2006/relationships/slide" Target="slides/slide883.xml"/><Relationship Id="rId2565" Type="http://schemas.openxmlformats.org/officeDocument/2006/relationships/slide" Target="slides/slide2564.xml"/><Relationship Id="rId2772" Type="http://schemas.openxmlformats.org/officeDocument/2006/relationships/slide" Target="slides/slide2771.xml"/><Relationship Id="rId3409" Type="http://schemas.openxmlformats.org/officeDocument/2006/relationships/slide" Target="slides/slide3408.xml"/><Relationship Id="rId3616" Type="http://schemas.openxmlformats.org/officeDocument/2006/relationships/slide" Target="slides/slide3615.xml"/><Relationship Id="rId3823" Type="http://schemas.openxmlformats.org/officeDocument/2006/relationships/slide" Target="slides/slide3822.xml"/><Relationship Id="rId537" Type="http://schemas.openxmlformats.org/officeDocument/2006/relationships/slide" Target="slides/slide536.xml"/><Relationship Id="rId744" Type="http://schemas.openxmlformats.org/officeDocument/2006/relationships/slide" Target="slides/slide743.xml"/><Relationship Id="rId951" Type="http://schemas.openxmlformats.org/officeDocument/2006/relationships/slide" Target="slides/slide950.xml"/><Relationship Id="rId1167" Type="http://schemas.openxmlformats.org/officeDocument/2006/relationships/slide" Target="slides/slide1166.xml"/><Relationship Id="rId1374" Type="http://schemas.openxmlformats.org/officeDocument/2006/relationships/slide" Target="slides/slide1373.xml"/><Relationship Id="rId1581" Type="http://schemas.openxmlformats.org/officeDocument/2006/relationships/slide" Target="slides/slide1580.xml"/><Relationship Id="rId2218" Type="http://schemas.openxmlformats.org/officeDocument/2006/relationships/slide" Target="slides/slide2217.xml"/><Relationship Id="rId2425" Type="http://schemas.openxmlformats.org/officeDocument/2006/relationships/slide" Target="slides/slide2424.xml"/><Relationship Id="rId2632" Type="http://schemas.openxmlformats.org/officeDocument/2006/relationships/slide" Target="slides/slide2631.xml"/><Relationship Id="rId5788" Type="http://schemas.openxmlformats.org/officeDocument/2006/relationships/slide" Target="slides/slide5787.xml"/><Relationship Id="rId80" Type="http://schemas.openxmlformats.org/officeDocument/2006/relationships/slide" Target="slides/slide79.xml"/><Relationship Id="rId604" Type="http://schemas.openxmlformats.org/officeDocument/2006/relationships/slide" Target="slides/slide603.xml"/><Relationship Id="rId811" Type="http://schemas.openxmlformats.org/officeDocument/2006/relationships/slide" Target="slides/slide810.xml"/><Relationship Id="rId1027" Type="http://schemas.openxmlformats.org/officeDocument/2006/relationships/slide" Target="slides/slide1026.xml"/><Relationship Id="rId1234" Type="http://schemas.openxmlformats.org/officeDocument/2006/relationships/slide" Target="slides/slide1233.xml"/><Relationship Id="rId1441" Type="http://schemas.openxmlformats.org/officeDocument/2006/relationships/slide" Target="slides/slide1440.xml"/><Relationship Id="rId4597" Type="http://schemas.openxmlformats.org/officeDocument/2006/relationships/slide" Target="slides/slide4596.xml"/><Relationship Id="rId5648" Type="http://schemas.openxmlformats.org/officeDocument/2006/relationships/slide" Target="slides/slide5647.xml"/><Relationship Id="rId5855" Type="http://schemas.openxmlformats.org/officeDocument/2006/relationships/slide" Target="slides/slide5854.xml"/><Relationship Id="rId1301" Type="http://schemas.openxmlformats.org/officeDocument/2006/relationships/slide" Target="slides/slide1300.xml"/><Relationship Id="rId3199" Type="http://schemas.openxmlformats.org/officeDocument/2006/relationships/slide" Target="slides/slide3198.xml"/><Relationship Id="rId4457" Type="http://schemas.openxmlformats.org/officeDocument/2006/relationships/slide" Target="slides/slide4456.xml"/><Relationship Id="rId4664" Type="http://schemas.openxmlformats.org/officeDocument/2006/relationships/slide" Target="slides/slide4663.xml"/><Relationship Id="rId5508" Type="http://schemas.openxmlformats.org/officeDocument/2006/relationships/slide" Target="slides/slide5507.xml"/><Relationship Id="rId5715" Type="http://schemas.openxmlformats.org/officeDocument/2006/relationships/slide" Target="slides/slide5714.xml"/><Relationship Id="rId3059" Type="http://schemas.openxmlformats.org/officeDocument/2006/relationships/slide" Target="slides/slide3058.xml"/><Relationship Id="rId3266" Type="http://schemas.openxmlformats.org/officeDocument/2006/relationships/slide" Target="slides/slide3265.xml"/><Relationship Id="rId3473" Type="http://schemas.openxmlformats.org/officeDocument/2006/relationships/slide" Target="slides/slide3472.xml"/><Relationship Id="rId4317" Type="http://schemas.openxmlformats.org/officeDocument/2006/relationships/slide" Target="slides/slide4316.xml"/><Relationship Id="rId4524" Type="http://schemas.openxmlformats.org/officeDocument/2006/relationships/slide" Target="slides/slide4523.xml"/><Relationship Id="rId4871" Type="http://schemas.openxmlformats.org/officeDocument/2006/relationships/slide" Target="slides/slide4870.xml"/><Relationship Id="rId187" Type="http://schemas.openxmlformats.org/officeDocument/2006/relationships/slide" Target="slides/slide186.xml"/><Relationship Id="rId394" Type="http://schemas.openxmlformats.org/officeDocument/2006/relationships/slide" Target="slides/slide393.xml"/><Relationship Id="rId2075" Type="http://schemas.openxmlformats.org/officeDocument/2006/relationships/slide" Target="slides/slide2074.xml"/><Relationship Id="rId2282" Type="http://schemas.openxmlformats.org/officeDocument/2006/relationships/slide" Target="slides/slide2281.xml"/><Relationship Id="rId3126" Type="http://schemas.openxmlformats.org/officeDocument/2006/relationships/slide" Target="slides/slide3125.xml"/><Relationship Id="rId3680" Type="http://schemas.openxmlformats.org/officeDocument/2006/relationships/slide" Target="slides/slide3679.xml"/><Relationship Id="rId4731" Type="http://schemas.openxmlformats.org/officeDocument/2006/relationships/slide" Target="slides/slide4730.xml"/><Relationship Id="rId254" Type="http://schemas.openxmlformats.org/officeDocument/2006/relationships/slide" Target="slides/slide253.xml"/><Relationship Id="rId1091" Type="http://schemas.openxmlformats.org/officeDocument/2006/relationships/slide" Target="slides/slide1090.xml"/><Relationship Id="rId3333" Type="http://schemas.openxmlformats.org/officeDocument/2006/relationships/slide" Target="slides/slide3332.xml"/><Relationship Id="rId3540" Type="http://schemas.openxmlformats.org/officeDocument/2006/relationships/slide" Target="slides/slide3539.xml"/><Relationship Id="rId5298" Type="http://schemas.openxmlformats.org/officeDocument/2006/relationships/slide" Target="slides/slide5297.xml"/><Relationship Id="rId114" Type="http://schemas.openxmlformats.org/officeDocument/2006/relationships/slide" Target="slides/slide113.xml"/><Relationship Id="rId461" Type="http://schemas.openxmlformats.org/officeDocument/2006/relationships/slide" Target="slides/slide460.xml"/><Relationship Id="rId2142" Type="http://schemas.openxmlformats.org/officeDocument/2006/relationships/slide" Target="slides/slide2141.xml"/><Relationship Id="rId3400" Type="http://schemas.openxmlformats.org/officeDocument/2006/relationships/slide" Target="slides/slide3399.xml"/><Relationship Id="rId321" Type="http://schemas.openxmlformats.org/officeDocument/2006/relationships/slide" Target="slides/slide320.xml"/><Relationship Id="rId2002" Type="http://schemas.openxmlformats.org/officeDocument/2006/relationships/slide" Target="slides/slide2001.xml"/><Relationship Id="rId2959" Type="http://schemas.openxmlformats.org/officeDocument/2006/relationships/slide" Target="slides/slide2958.xml"/><Relationship Id="rId5158" Type="http://schemas.openxmlformats.org/officeDocument/2006/relationships/slide" Target="slides/slide5157.xml"/><Relationship Id="rId5365" Type="http://schemas.openxmlformats.org/officeDocument/2006/relationships/slide" Target="slides/slide5364.xml"/><Relationship Id="rId5572" Type="http://schemas.openxmlformats.org/officeDocument/2006/relationships/slide" Target="slides/slide5571.xml"/><Relationship Id="rId1768" Type="http://schemas.openxmlformats.org/officeDocument/2006/relationships/slide" Target="slides/slide1767.xml"/><Relationship Id="rId2819" Type="http://schemas.openxmlformats.org/officeDocument/2006/relationships/slide" Target="slides/slide2818.xml"/><Relationship Id="rId4174" Type="http://schemas.openxmlformats.org/officeDocument/2006/relationships/slide" Target="slides/slide4173.xml"/><Relationship Id="rId4381" Type="http://schemas.openxmlformats.org/officeDocument/2006/relationships/slide" Target="slides/slide4380.xml"/><Relationship Id="rId5018" Type="http://schemas.openxmlformats.org/officeDocument/2006/relationships/slide" Target="slides/slide5017.xml"/><Relationship Id="rId5225" Type="http://schemas.openxmlformats.org/officeDocument/2006/relationships/slide" Target="slides/slide5224.xml"/><Relationship Id="rId5432" Type="http://schemas.openxmlformats.org/officeDocument/2006/relationships/slide" Target="slides/slide5431.xml"/><Relationship Id="rId1628" Type="http://schemas.openxmlformats.org/officeDocument/2006/relationships/slide" Target="slides/slide1627.xml"/><Relationship Id="rId1975" Type="http://schemas.openxmlformats.org/officeDocument/2006/relationships/slide" Target="slides/slide1974.xml"/><Relationship Id="rId3190" Type="http://schemas.openxmlformats.org/officeDocument/2006/relationships/slide" Target="slides/slide3189.xml"/><Relationship Id="rId4034" Type="http://schemas.openxmlformats.org/officeDocument/2006/relationships/slide" Target="slides/slide4033.xml"/><Relationship Id="rId4241" Type="http://schemas.openxmlformats.org/officeDocument/2006/relationships/slide" Target="slides/slide4240.xml"/><Relationship Id="rId1835" Type="http://schemas.openxmlformats.org/officeDocument/2006/relationships/slide" Target="slides/slide1834.xml"/><Relationship Id="rId3050" Type="http://schemas.openxmlformats.org/officeDocument/2006/relationships/slide" Target="slides/slide3049.xml"/><Relationship Id="rId4101" Type="http://schemas.openxmlformats.org/officeDocument/2006/relationships/slide" Target="slides/slide4100.xml"/><Relationship Id="rId1902" Type="http://schemas.openxmlformats.org/officeDocument/2006/relationships/slide" Target="slides/slide1901.xml"/><Relationship Id="rId3867" Type="http://schemas.openxmlformats.org/officeDocument/2006/relationships/slide" Target="slides/slide3866.xml"/><Relationship Id="rId4918" Type="http://schemas.openxmlformats.org/officeDocument/2006/relationships/slide" Target="slides/slide4917.xml"/><Relationship Id="rId788" Type="http://schemas.openxmlformats.org/officeDocument/2006/relationships/slide" Target="slides/slide787.xml"/><Relationship Id="rId995" Type="http://schemas.openxmlformats.org/officeDocument/2006/relationships/slide" Target="slides/slide994.xml"/><Relationship Id="rId2469" Type="http://schemas.openxmlformats.org/officeDocument/2006/relationships/slide" Target="slides/slide2468.xml"/><Relationship Id="rId2676" Type="http://schemas.openxmlformats.org/officeDocument/2006/relationships/slide" Target="slides/slide2675.xml"/><Relationship Id="rId2883" Type="http://schemas.openxmlformats.org/officeDocument/2006/relationships/slide" Target="slides/slide2882.xml"/><Relationship Id="rId3727" Type="http://schemas.openxmlformats.org/officeDocument/2006/relationships/slide" Target="slides/slide3726.xml"/><Relationship Id="rId3934" Type="http://schemas.openxmlformats.org/officeDocument/2006/relationships/slide" Target="slides/slide3933.xml"/><Relationship Id="rId5082" Type="http://schemas.openxmlformats.org/officeDocument/2006/relationships/slide" Target="slides/slide5081.xml"/><Relationship Id="rId648" Type="http://schemas.openxmlformats.org/officeDocument/2006/relationships/slide" Target="slides/slide647.xml"/><Relationship Id="rId855" Type="http://schemas.openxmlformats.org/officeDocument/2006/relationships/slide" Target="slides/slide854.xml"/><Relationship Id="rId1278" Type="http://schemas.openxmlformats.org/officeDocument/2006/relationships/slide" Target="slides/slide1277.xml"/><Relationship Id="rId1485" Type="http://schemas.openxmlformats.org/officeDocument/2006/relationships/slide" Target="slides/slide1484.xml"/><Relationship Id="rId1692" Type="http://schemas.openxmlformats.org/officeDocument/2006/relationships/slide" Target="slides/slide1691.xml"/><Relationship Id="rId2329" Type="http://schemas.openxmlformats.org/officeDocument/2006/relationships/slide" Target="slides/slide2328.xml"/><Relationship Id="rId2536" Type="http://schemas.openxmlformats.org/officeDocument/2006/relationships/slide" Target="slides/slide2535.xml"/><Relationship Id="rId2743" Type="http://schemas.openxmlformats.org/officeDocument/2006/relationships/slide" Target="slides/slide2742.xml"/><Relationship Id="rId508" Type="http://schemas.openxmlformats.org/officeDocument/2006/relationships/slide" Target="slides/slide507.xml"/><Relationship Id="rId715" Type="http://schemas.openxmlformats.org/officeDocument/2006/relationships/slide" Target="slides/slide714.xml"/><Relationship Id="rId922" Type="http://schemas.openxmlformats.org/officeDocument/2006/relationships/slide" Target="slides/slide921.xml"/><Relationship Id="rId1138" Type="http://schemas.openxmlformats.org/officeDocument/2006/relationships/slide" Target="slides/slide1137.xml"/><Relationship Id="rId1345" Type="http://schemas.openxmlformats.org/officeDocument/2006/relationships/slide" Target="slides/slide1344.xml"/><Relationship Id="rId1552" Type="http://schemas.openxmlformats.org/officeDocument/2006/relationships/slide" Target="slides/slide1551.xml"/><Relationship Id="rId2603" Type="http://schemas.openxmlformats.org/officeDocument/2006/relationships/slide" Target="slides/slide2602.xml"/><Relationship Id="rId2950" Type="http://schemas.openxmlformats.org/officeDocument/2006/relationships/slide" Target="slides/slide2949.xml"/><Relationship Id="rId5759" Type="http://schemas.openxmlformats.org/officeDocument/2006/relationships/slide" Target="slides/slide5758.xml"/><Relationship Id="rId1205" Type="http://schemas.openxmlformats.org/officeDocument/2006/relationships/slide" Target="slides/slide1204.xml"/><Relationship Id="rId2810" Type="http://schemas.openxmlformats.org/officeDocument/2006/relationships/slide" Target="slides/slide2809.xml"/><Relationship Id="rId4568" Type="http://schemas.openxmlformats.org/officeDocument/2006/relationships/slide" Target="slides/slide4567.xml"/><Relationship Id="rId51" Type="http://schemas.openxmlformats.org/officeDocument/2006/relationships/slide" Target="slides/slide50.xml"/><Relationship Id="rId1412" Type="http://schemas.openxmlformats.org/officeDocument/2006/relationships/slide" Target="slides/slide1411.xml"/><Relationship Id="rId3377" Type="http://schemas.openxmlformats.org/officeDocument/2006/relationships/slide" Target="slides/slide3376.xml"/><Relationship Id="rId4775" Type="http://schemas.openxmlformats.org/officeDocument/2006/relationships/slide" Target="slides/slide4774.xml"/><Relationship Id="rId4982" Type="http://schemas.openxmlformats.org/officeDocument/2006/relationships/slide" Target="slides/slide4981.xml"/><Relationship Id="rId5619" Type="http://schemas.openxmlformats.org/officeDocument/2006/relationships/slide" Target="slides/slide5618.xml"/><Relationship Id="rId5826" Type="http://schemas.openxmlformats.org/officeDocument/2006/relationships/slide" Target="slides/slide5825.xml"/><Relationship Id="rId298" Type="http://schemas.openxmlformats.org/officeDocument/2006/relationships/slide" Target="slides/slide297.xml"/><Relationship Id="rId3584" Type="http://schemas.openxmlformats.org/officeDocument/2006/relationships/slide" Target="slides/slide3583.xml"/><Relationship Id="rId3791" Type="http://schemas.openxmlformats.org/officeDocument/2006/relationships/slide" Target="slides/slide3790.xml"/><Relationship Id="rId4428" Type="http://schemas.openxmlformats.org/officeDocument/2006/relationships/slide" Target="slides/slide4427.xml"/><Relationship Id="rId4635" Type="http://schemas.openxmlformats.org/officeDocument/2006/relationships/slide" Target="slides/slide4634.xml"/><Relationship Id="rId4842" Type="http://schemas.openxmlformats.org/officeDocument/2006/relationships/slide" Target="slides/slide4841.xml"/><Relationship Id="rId158" Type="http://schemas.openxmlformats.org/officeDocument/2006/relationships/slide" Target="slides/slide157.xml"/><Relationship Id="rId2186" Type="http://schemas.openxmlformats.org/officeDocument/2006/relationships/slide" Target="slides/slide2185.xml"/><Relationship Id="rId2393" Type="http://schemas.openxmlformats.org/officeDocument/2006/relationships/slide" Target="slides/slide2392.xml"/><Relationship Id="rId3237" Type="http://schemas.openxmlformats.org/officeDocument/2006/relationships/slide" Target="slides/slide3236.xml"/><Relationship Id="rId3444" Type="http://schemas.openxmlformats.org/officeDocument/2006/relationships/slide" Target="slides/slide3443.xml"/><Relationship Id="rId3651" Type="http://schemas.openxmlformats.org/officeDocument/2006/relationships/slide" Target="slides/slide3650.xml"/><Relationship Id="rId4702" Type="http://schemas.openxmlformats.org/officeDocument/2006/relationships/slide" Target="slides/slide4701.xml"/><Relationship Id="rId365" Type="http://schemas.openxmlformats.org/officeDocument/2006/relationships/slide" Target="slides/slide364.xml"/><Relationship Id="rId572" Type="http://schemas.openxmlformats.org/officeDocument/2006/relationships/slide" Target="slides/slide571.xml"/><Relationship Id="rId2046" Type="http://schemas.openxmlformats.org/officeDocument/2006/relationships/slide" Target="slides/slide2045.xml"/><Relationship Id="rId2253" Type="http://schemas.openxmlformats.org/officeDocument/2006/relationships/slide" Target="slides/slide2252.xml"/><Relationship Id="rId2460" Type="http://schemas.openxmlformats.org/officeDocument/2006/relationships/slide" Target="slides/slide2459.xml"/><Relationship Id="rId3304" Type="http://schemas.openxmlformats.org/officeDocument/2006/relationships/slide" Target="slides/slide3303.xml"/><Relationship Id="rId3511" Type="http://schemas.openxmlformats.org/officeDocument/2006/relationships/slide" Target="slides/slide3510.xml"/><Relationship Id="rId225" Type="http://schemas.openxmlformats.org/officeDocument/2006/relationships/slide" Target="slides/slide224.xml"/><Relationship Id="rId432" Type="http://schemas.openxmlformats.org/officeDocument/2006/relationships/slide" Target="slides/slide431.xml"/><Relationship Id="rId1062" Type="http://schemas.openxmlformats.org/officeDocument/2006/relationships/slide" Target="slides/slide1061.xml"/><Relationship Id="rId2113" Type="http://schemas.openxmlformats.org/officeDocument/2006/relationships/slide" Target="slides/slide2112.xml"/><Relationship Id="rId2320" Type="http://schemas.openxmlformats.org/officeDocument/2006/relationships/slide" Target="slides/slide2319.xml"/><Relationship Id="rId5269" Type="http://schemas.openxmlformats.org/officeDocument/2006/relationships/slide" Target="slides/slide5268.xml"/><Relationship Id="rId5476" Type="http://schemas.openxmlformats.org/officeDocument/2006/relationships/slide" Target="slides/slide5475.xml"/><Relationship Id="rId5683" Type="http://schemas.openxmlformats.org/officeDocument/2006/relationships/slide" Target="slides/slide5682.xml"/><Relationship Id="rId4078" Type="http://schemas.openxmlformats.org/officeDocument/2006/relationships/slide" Target="slides/slide4077.xml"/><Relationship Id="rId4285" Type="http://schemas.openxmlformats.org/officeDocument/2006/relationships/slide" Target="slides/slide4284.xml"/><Relationship Id="rId4492" Type="http://schemas.openxmlformats.org/officeDocument/2006/relationships/slide" Target="slides/slide4491.xml"/><Relationship Id="rId5129" Type="http://schemas.openxmlformats.org/officeDocument/2006/relationships/slide" Target="slides/slide5128.xml"/><Relationship Id="rId5336" Type="http://schemas.openxmlformats.org/officeDocument/2006/relationships/slide" Target="slides/slide5335.xml"/><Relationship Id="rId5543" Type="http://schemas.openxmlformats.org/officeDocument/2006/relationships/slide" Target="slides/slide5542.xml"/><Relationship Id="rId1879" Type="http://schemas.openxmlformats.org/officeDocument/2006/relationships/slide" Target="slides/slide1878.xml"/><Relationship Id="rId3094" Type="http://schemas.openxmlformats.org/officeDocument/2006/relationships/slide" Target="slides/slide3093.xml"/><Relationship Id="rId4145" Type="http://schemas.openxmlformats.org/officeDocument/2006/relationships/slide" Target="slides/slide4144.xml"/><Relationship Id="rId5750" Type="http://schemas.openxmlformats.org/officeDocument/2006/relationships/slide" Target="slides/slide5749.xml"/><Relationship Id="rId1739" Type="http://schemas.openxmlformats.org/officeDocument/2006/relationships/slide" Target="slides/slide1738.xml"/><Relationship Id="rId1946" Type="http://schemas.openxmlformats.org/officeDocument/2006/relationships/slide" Target="slides/slide1945.xml"/><Relationship Id="rId4005" Type="http://schemas.openxmlformats.org/officeDocument/2006/relationships/slide" Target="slides/slide4004.xml"/><Relationship Id="rId4352" Type="http://schemas.openxmlformats.org/officeDocument/2006/relationships/slide" Target="slides/slide4351.xml"/><Relationship Id="rId5403" Type="http://schemas.openxmlformats.org/officeDocument/2006/relationships/slide" Target="slides/slide5402.xml"/><Relationship Id="rId5610" Type="http://schemas.openxmlformats.org/officeDocument/2006/relationships/slide" Target="slides/slide5609.xml"/><Relationship Id="rId1806" Type="http://schemas.openxmlformats.org/officeDocument/2006/relationships/slide" Target="slides/slide1805.xml"/><Relationship Id="rId3161" Type="http://schemas.openxmlformats.org/officeDocument/2006/relationships/slide" Target="slides/slide3160.xml"/><Relationship Id="rId4212" Type="http://schemas.openxmlformats.org/officeDocument/2006/relationships/slide" Target="slides/slide4211.xml"/><Relationship Id="rId3021" Type="http://schemas.openxmlformats.org/officeDocument/2006/relationships/slide" Target="slides/slide3020.xml"/><Relationship Id="rId3978" Type="http://schemas.openxmlformats.org/officeDocument/2006/relationships/slide" Target="slides/slide3977.xml"/><Relationship Id="rId899" Type="http://schemas.openxmlformats.org/officeDocument/2006/relationships/slide" Target="slides/slide898.xml"/><Relationship Id="rId2787" Type="http://schemas.openxmlformats.org/officeDocument/2006/relationships/slide" Target="slides/slide2786.xml"/><Relationship Id="rId3838" Type="http://schemas.openxmlformats.org/officeDocument/2006/relationships/slide" Target="slides/slide3837.xml"/><Relationship Id="rId5193" Type="http://schemas.openxmlformats.org/officeDocument/2006/relationships/slide" Target="slides/slide5192.xml"/><Relationship Id="rId759" Type="http://schemas.openxmlformats.org/officeDocument/2006/relationships/slide" Target="slides/slide758.xml"/><Relationship Id="rId966" Type="http://schemas.openxmlformats.org/officeDocument/2006/relationships/slide" Target="slides/slide965.xml"/><Relationship Id="rId1389" Type="http://schemas.openxmlformats.org/officeDocument/2006/relationships/slide" Target="slides/slide1388.xml"/><Relationship Id="rId1596" Type="http://schemas.openxmlformats.org/officeDocument/2006/relationships/slide" Target="slides/slide1595.xml"/><Relationship Id="rId2647" Type="http://schemas.openxmlformats.org/officeDocument/2006/relationships/slide" Target="slides/slide2646.xml"/><Relationship Id="rId2994" Type="http://schemas.openxmlformats.org/officeDocument/2006/relationships/slide" Target="slides/slide2993.xml"/><Relationship Id="rId5053" Type="http://schemas.openxmlformats.org/officeDocument/2006/relationships/slide" Target="slides/slide5052.xml"/><Relationship Id="rId5260" Type="http://schemas.openxmlformats.org/officeDocument/2006/relationships/slide" Target="slides/slide5259.xml"/><Relationship Id="rId619" Type="http://schemas.openxmlformats.org/officeDocument/2006/relationships/slide" Target="slides/slide618.xml"/><Relationship Id="rId1249" Type="http://schemas.openxmlformats.org/officeDocument/2006/relationships/slide" Target="slides/slide1248.xml"/><Relationship Id="rId2854" Type="http://schemas.openxmlformats.org/officeDocument/2006/relationships/slide" Target="slides/slide2853.xml"/><Relationship Id="rId3905" Type="http://schemas.openxmlformats.org/officeDocument/2006/relationships/slide" Target="slides/slide3904.xml"/><Relationship Id="rId5120" Type="http://schemas.openxmlformats.org/officeDocument/2006/relationships/slide" Target="slides/slide5119.xml"/><Relationship Id="rId95" Type="http://schemas.openxmlformats.org/officeDocument/2006/relationships/slide" Target="slides/slide94.xml"/><Relationship Id="rId826" Type="http://schemas.openxmlformats.org/officeDocument/2006/relationships/slide" Target="slides/slide825.xml"/><Relationship Id="rId1109" Type="http://schemas.openxmlformats.org/officeDocument/2006/relationships/slide" Target="slides/slide1108.xml"/><Relationship Id="rId1456" Type="http://schemas.openxmlformats.org/officeDocument/2006/relationships/slide" Target="slides/slide1455.xml"/><Relationship Id="rId1663" Type="http://schemas.openxmlformats.org/officeDocument/2006/relationships/slide" Target="slides/slide1662.xml"/><Relationship Id="rId1870" Type="http://schemas.openxmlformats.org/officeDocument/2006/relationships/slide" Target="slides/slide1869.xml"/><Relationship Id="rId2507" Type="http://schemas.openxmlformats.org/officeDocument/2006/relationships/slide" Target="slides/slide2506.xml"/><Relationship Id="rId2714" Type="http://schemas.openxmlformats.org/officeDocument/2006/relationships/slide" Target="slides/slide2713.xml"/><Relationship Id="rId2921" Type="http://schemas.openxmlformats.org/officeDocument/2006/relationships/slide" Target="slides/slide2920.xml"/><Relationship Id="rId1316" Type="http://schemas.openxmlformats.org/officeDocument/2006/relationships/slide" Target="slides/slide1315.xml"/><Relationship Id="rId1523" Type="http://schemas.openxmlformats.org/officeDocument/2006/relationships/slide" Target="slides/slide1522.xml"/><Relationship Id="rId1730" Type="http://schemas.openxmlformats.org/officeDocument/2006/relationships/slide" Target="slides/slide1729.xml"/><Relationship Id="rId4679" Type="http://schemas.openxmlformats.org/officeDocument/2006/relationships/slide" Target="slides/slide4678.xml"/><Relationship Id="rId4886" Type="http://schemas.openxmlformats.org/officeDocument/2006/relationships/slide" Target="slides/slide4885.xml"/><Relationship Id="rId22" Type="http://schemas.openxmlformats.org/officeDocument/2006/relationships/slide" Target="slides/slide21.xml"/><Relationship Id="rId3488" Type="http://schemas.openxmlformats.org/officeDocument/2006/relationships/slide" Target="slides/slide3487.xml"/><Relationship Id="rId3695" Type="http://schemas.openxmlformats.org/officeDocument/2006/relationships/slide" Target="slides/slide3694.xml"/><Relationship Id="rId4539" Type="http://schemas.openxmlformats.org/officeDocument/2006/relationships/slide" Target="slides/slide4538.xml"/><Relationship Id="rId4746" Type="http://schemas.openxmlformats.org/officeDocument/2006/relationships/slide" Target="slides/slide4745.xml"/><Relationship Id="rId4953" Type="http://schemas.openxmlformats.org/officeDocument/2006/relationships/slide" Target="slides/slide4952.xml"/><Relationship Id="rId2297" Type="http://schemas.openxmlformats.org/officeDocument/2006/relationships/slide" Target="slides/slide2296.xml"/><Relationship Id="rId3348" Type="http://schemas.openxmlformats.org/officeDocument/2006/relationships/slide" Target="slides/slide3347.xml"/><Relationship Id="rId3555" Type="http://schemas.openxmlformats.org/officeDocument/2006/relationships/slide" Target="slides/slide3554.xml"/><Relationship Id="rId3762" Type="http://schemas.openxmlformats.org/officeDocument/2006/relationships/slide" Target="slides/slide3761.xml"/><Relationship Id="rId4606" Type="http://schemas.openxmlformats.org/officeDocument/2006/relationships/slide" Target="slides/slide4605.xml"/><Relationship Id="rId4813" Type="http://schemas.openxmlformats.org/officeDocument/2006/relationships/slide" Target="slides/slide4812.xml"/><Relationship Id="rId269" Type="http://schemas.openxmlformats.org/officeDocument/2006/relationships/slide" Target="slides/slide268.xml"/><Relationship Id="rId476" Type="http://schemas.openxmlformats.org/officeDocument/2006/relationships/slide" Target="slides/slide475.xml"/><Relationship Id="rId683" Type="http://schemas.openxmlformats.org/officeDocument/2006/relationships/slide" Target="slides/slide682.xml"/><Relationship Id="rId890" Type="http://schemas.openxmlformats.org/officeDocument/2006/relationships/slide" Target="slides/slide889.xml"/><Relationship Id="rId2157" Type="http://schemas.openxmlformats.org/officeDocument/2006/relationships/slide" Target="slides/slide2156.xml"/><Relationship Id="rId2364" Type="http://schemas.openxmlformats.org/officeDocument/2006/relationships/slide" Target="slides/slide2363.xml"/><Relationship Id="rId2571" Type="http://schemas.openxmlformats.org/officeDocument/2006/relationships/slide" Target="slides/slide2570.xml"/><Relationship Id="rId3208" Type="http://schemas.openxmlformats.org/officeDocument/2006/relationships/slide" Target="slides/slide3207.xml"/><Relationship Id="rId3415" Type="http://schemas.openxmlformats.org/officeDocument/2006/relationships/slide" Target="slides/slide3414.xml"/><Relationship Id="rId129" Type="http://schemas.openxmlformats.org/officeDocument/2006/relationships/slide" Target="slides/slide128.xml"/><Relationship Id="rId336" Type="http://schemas.openxmlformats.org/officeDocument/2006/relationships/slide" Target="slides/slide335.xml"/><Relationship Id="rId543" Type="http://schemas.openxmlformats.org/officeDocument/2006/relationships/slide" Target="slides/slide542.xml"/><Relationship Id="rId1173" Type="http://schemas.openxmlformats.org/officeDocument/2006/relationships/slide" Target="slides/slide1172.xml"/><Relationship Id="rId1380" Type="http://schemas.openxmlformats.org/officeDocument/2006/relationships/slide" Target="slides/slide1379.xml"/><Relationship Id="rId2017" Type="http://schemas.openxmlformats.org/officeDocument/2006/relationships/slide" Target="slides/slide2016.xml"/><Relationship Id="rId2224" Type="http://schemas.openxmlformats.org/officeDocument/2006/relationships/slide" Target="slides/slide2223.xml"/><Relationship Id="rId3622" Type="http://schemas.openxmlformats.org/officeDocument/2006/relationships/slide" Target="slides/slide3621.xml"/><Relationship Id="rId5587" Type="http://schemas.openxmlformats.org/officeDocument/2006/relationships/slide" Target="slides/slide5586.xml"/><Relationship Id="rId403" Type="http://schemas.openxmlformats.org/officeDocument/2006/relationships/slide" Target="slides/slide402.xml"/><Relationship Id="rId750" Type="http://schemas.openxmlformats.org/officeDocument/2006/relationships/slide" Target="slides/slide749.xml"/><Relationship Id="rId1033" Type="http://schemas.openxmlformats.org/officeDocument/2006/relationships/slide" Target="slides/slide1032.xml"/><Relationship Id="rId2431" Type="http://schemas.openxmlformats.org/officeDocument/2006/relationships/slide" Target="slides/slide2430.xml"/><Relationship Id="rId4189" Type="http://schemas.openxmlformats.org/officeDocument/2006/relationships/slide" Target="slides/slide4188.xml"/><Relationship Id="rId5794" Type="http://schemas.openxmlformats.org/officeDocument/2006/relationships/slide" Target="slides/slide5793.xml"/><Relationship Id="rId610" Type="http://schemas.openxmlformats.org/officeDocument/2006/relationships/slide" Target="slides/slide609.xml"/><Relationship Id="rId1240" Type="http://schemas.openxmlformats.org/officeDocument/2006/relationships/slide" Target="slides/slide1239.xml"/><Relationship Id="rId4049" Type="http://schemas.openxmlformats.org/officeDocument/2006/relationships/slide" Target="slides/slide4048.xml"/><Relationship Id="rId4396" Type="http://schemas.openxmlformats.org/officeDocument/2006/relationships/slide" Target="slides/slide4395.xml"/><Relationship Id="rId5447" Type="http://schemas.openxmlformats.org/officeDocument/2006/relationships/slide" Target="slides/slide5446.xml"/><Relationship Id="rId5654" Type="http://schemas.openxmlformats.org/officeDocument/2006/relationships/slide" Target="slides/slide5653.xml"/><Relationship Id="rId5861" Type="http://schemas.openxmlformats.org/officeDocument/2006/relationships/slide" Target="slides/slide5860.xml"/><Relationship Id="rId1100" Type="http://schemas.openxmlformats.org/officeDocument/2006/relationships/slide" Target="slides/slide1099.xml"/><Relationship Id="rId4256" Type="http://schemas.openxmlformats.org/officeDocument/2006/relationships/slide" Target="slides/slide4255.xml"/><Relationship Id="rId4463" Type="http://schemas.openxmlformats.org/officeDocument/2006/relationships/slide" Target="slides/slide4462.xml"/><Relationship Id="rId4670" Type="http://schemas.openxmlformats.org/officeDocument/2006/relationships/slide" Target="slides/slide4669.xml"/><Relationship Id="rId5307" Type="http://schemas.openxmlformats.org/officeDocument/2006/relationships/slide" Target="slides/slide5306.xml"/><Relationship Id="rId5514" Type="http://schemas.openxmlformats.org/officeDocument/2006/relationships/slide" Target="slides/slide5513.xml"/><Relationship Id="rId5721" Type="http://schemas.openxmlformats.org/officeDocument/2006/relationships/slide" Target="slides/slide5720.xml"/><Relationship Id="rId1917" Type="http://schemas.openxmlformats.org/officeDocument/2006/relationships/slide" Target="slides/slide1916.xml"/><Relationship Id="rId3065" Type="http://schemas.openxmlformats.org/officeDocument/2006/relationships/slide" Target="slides/slide3064.xml"/><Relationship Id="rId3272" Type="http://schemas.openxmlformats.org/officeDocument/2006/relationships/slide" Target="slides/slide3271.xml"/><Relationship Id="rId4116" Type="http://schemas.openxmlformats.org/officeDocument/2006/relationships/slide" Target="slides/slide4115.xml"/><Relationship Id="rId4323" Type="http://schemas.openxmlformats.org/officeDocument/2006/relationships/slide" Target="slides/slide4322.xml"/><Relationship Id="rId4530" Type="http://schemas.openxmlformats.org/officeDocument/2006/relationships/slide" Target="slides/slide4529.xml"/><Relationship Id="rId193" Type="http://schemas.openxmlformats.org/officeDocument/2006/relationships/slide" Target="slides/slide192.xml"/><Relationship Id="rId2081" Type="http://schemas.openxmlformats.org/officeDocument/2006/relationships/slide" Target="slides/slide2080.xml"/><Relationship Id="rId3132" Type="http://schemas.openxmlformats.org/officeDocument/2006/relationships/slide" Target="slides/slide3131.xml"/><Relationship Id="rId260" Type="http://schemas.openxmlformats.org/officeDocument/2006/relationships/slide" Target="slides/slide259.xml"/><Relationship Id="rId5097" Type="http://schemas.openxmlformats.org/officeDocument/2006/relationships/slide" Target="slides/slide5096.xml"/><Relationship Id="rId120" Type="http://schemas.openxmlformats.org/officeDocument/2006/relationships/slide" Target="slides/slide119.xml"/><Relationship Id="rId2898" Type="http://schemas.openxmlformats.org/officeDocument/2006/relationships/slide" Target="slides/slide2897.xml"/><Relationship Id="rId3949" Type="http://schemas.openxmlformats.org/officeDocument/2006/relationships/slide" Target="slides/slide3948.xml"/><Relationship Id="rId5164" Type="http://schemas.openxmlformats.org/officeDocument/2006/relationships/slide" Target="slides/slide5163.xml"/><Relationship Id="rId2758" Type="http://schemas.openxmlformats.org/officeDocument/2006/relationships/slide" Target="slides/slide2757.xml"/><Relationship Id="rId2965" Type="http://schemas.openxmlformats.org/officeDocument/2006/relationships/slide" Target="slides/slide2964.xml"/><Relationship Id="rId3809" Type="http://schemas.openxmlformats.org/officeDocument/2006/relationships/slide" Target="slides/slide3808.xml"/><Relationship Id="rId5024" Type="http://schemas.openxmlformats.org/officeDocument/2006/relationships/slide" Target="slides/slide5023.xml"/><Relationship Id="rId5371" Type="http://schemas.openxmlformats.org/officeDocument/2006/relationships/slide" Target="slides/slide5370.xml"/><Relationship Id="rId937" Type="http://schemas.openxmlformats.org/officeDocument/2006/relationships/slide" Target="slides/slide936.xml"/><Relationship Id="rId1567" Type="http://schemas.openxmlformats.org/officeDocument/2006/relationships/slide" Target="slides/slide1566.xml"/><Relationship Id="rId1774" Type="http://schemas.openxmlformats.org/officeDocument/2006/relationships/slide" Target="slides/slide1773.xml"/><Relationship Id="rId1981" Type="http://schemas.openxmlformats.org/officeDocument/2006/relationships/slide" Target="slides/slide1980.xml"/><Relationship Id="rId2618" Type="http://schemas.openxmlformats.org/officeDocument/2006/relationships/slide" Target="slides/slide2617.xml"/><Relationship Id="rId2825" Type="http://schemas.openxmlformats.org/officeDocument/2006/relationships/slide" Target="slides/slide2824.xml"/><Relationship Id="rId4180" Type="http://schemas.openxmlformats.org/officeDocument/2006/relationships/slide" Target="slides/slide4179.xml"/><Relationship Id="rId5231" Type="http://schemas.openxmlformats.org/officeDocument/2006/relationships/slide" Target="slides/slide5230.xml"/></Relationships>
</file>

<file path=ppt/ink/ink1.xml><?xml version="1.0" encoding="utf-8"?>
<inkml:ink xmlns:inkml="http://www.w3.org/2003/InkML">
  <inkml:definitions>
    <inkml:context xml:id="ctx0">
      <inkml:inkSource xml:id="inkSrc0">
        <inkml:traceFormat>
          <inkml:channel name="X" type="integer" max="1680" units="cm"/>
          <inkml:channel name="Y" type="integer" max="1050" units="cm"/>
        </inkml:traceFormat>
        <inkml:channelProperties>
          <inkml:channelProperty channel="X" name="resolution" value="28.33052" units="1/cm"/>
          <inkml:channelProperty channel="Y" name="resolution" value="28.37838" units="1/cm"/>
        </inkml:channelProperties>
      </inkml:inkSource>
      <inkml:timestamp xml:id="ts0" timeString="2018-10-10T12:15:25.587"/>
    </inkml:context>
    <inkml:brush xml:id="br0">
      <inkml:brushProperty name="width" value="0.06667" units="cm"/>
      <inkml:brushProperty name="height" value="0.06667" units="cm"/>
      <inkml:brushProperty name="fitToCurve" value="1"/>
    </inkml:brush>
  </inkml:definitions>
  <inkml:trace contextRef="#ctx0" brushRef="#br0">0 0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4283" cy="495300"/>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48645" y="0"/>
            <a:ext cx="2944283" cy="495300"/>
          </a:xfrm>
          <a:prstGeom prst="rect">
            <a:avLst/>
          </a:prstGeom>
        </p:spPr>
        <p:txBody>
          <a:bodyPr vert="horz" lIns="91440" tIns="45720" rIns="91440" bIns="45720" rtlCol="0"/>
          <a:lstStyle>
            <a:lvl1pPr algn="r">
              <a:defRPr sz="1200"/>
            </a:lvl1pPr>
          </a:lstStyle>
          <a:p>
            <a:fld id="{AD7BFCD8-8C54-4C96-8EEC-621A6D3B983D}" type="datetimeFigureOut">
              <a:rPr lang="en-GB" smtClean="0"/>
              <a:pPr/>
              <a:t>19/05/2020</a:t>
            </a:fld>
            <a:endParaRPr lang="en-GB"/>
          </a:p>
        </p:txBody>
      </p:sp>
      <p:sp>
        <p:nvSpPr>
          <p:cNvPr id="4" name="Slide Image Placeholder 3"/>
          <p:cNvSpPr>
            <a:spLocks noGrp="1" noRot="1" noChangeAspect="1"/>
          </p:cNvSpPr>
          <p:nvPr>
            <p:ph type="sldImg" idx="2"/>
          </p:nvPr>
        </p:nvSpPr>
        <p:spPr>
          <a:xfrm>
            <a:off x="920750" y="742950"/>
            <a:ext cx="4953000" cy="371475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79450" y="4705350"/>
            <a:ext cx="5435600" cy="44577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Footer Placeholder 5"/>
          <p:cNvSpPr>
            <a:spLocks noGrp="1"/>
          </p:cNvSpPr>
          <p:nvPr>
            <p:ph type="ftr" sz="quarter" idx="4"/>
          </p:nvPr>
        </p:nvSpPr>
        <p:spPr>
          <a:xfrm>
            <a:off x="0" y="9408981"/>
            <a:ext cx="2944283" cy="495300"/>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48645" y="9408981"/>
            <a:ext cx="2944283" cy="495300"/>
          </a:xfrm>
          <a:prstGeom prst="rect">
            <a:avLst/>
          </a:prstGeom>
        </p:spPr>
        <p:txBody>
          <a:bodyPr vert="horz" lIns="91440" tIns="45720" rIns="91440" bIns="45720" rtlCol="0" anchor="b"/>
          <a:lstStyle>
            <a:lvl1pPr algn="r">
              <a:defRPr sz="1200"/>
            </a:lvl1pPr>
          </a:lstStyle>
          <a:p>
            <a:fld id="{F77CDFEB-5B8F-413C-A280-B5C2B678AABD}" type="slidenum">
              <a:rPr lang="en-GB" smtClean="0"/>
              <a:pPr/>
              <a:t>‹#›</a:t>
            </a:fld>
            <a:endParaRPr lang="en-GB"/>
          </a:p>
        </p:txBody>
      </p:sp>
    </p:spTree>
    <p:extLst>
      <p:ext uri="{BB962C8B-B14F-4D97-AF65-F5344CB8AC3E}">
        <p14:creationId xmlns:p14="http://schemas.microsoft.com/office/powerpoint/2010/main" val="136077499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9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F77CDFEB-5B8F-413C-A280-B5C2B678AABD}" type="slidenum">
              <a:rPr lang="en-GB" smtClean="0"/>
              <a:pPr/>
              <a:t>249</a:t>
            </a:fld>
            <a:endParaRPr lang="en-GB"/>
          </a:p>
        </p:txBody>
      </p:sp>
    </p:spTree>
    <p:extLst>
      <p:ext uri="{BB962C8B-B14F-4D97-AF65-F5344CB8AC3E}">
        <p14:creationId xmlns:p14="http://schemas.microsoft.com/office/powerpoint/2010/main" val="187637317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F77CDFEB-5B8F-413C-A280-B5C2B678AABD}" type="slidenum">
              <a:rPr lang="en-GB" smtClean="0"/>
              <a:pPr/>
              <a:t>1901</a:t>
            </a:fld>
            <a:endParaRPr lang="en-GB"/>
          </a:p>
        </p:txBody>
      </p:sp>
    </p:spTree>
    <p:extLst>
      <p:ext uri="{BB962C8B-B14F-4D97-AF65-F5344CB8AC3E}">
        <p14:creationId xmlns:p14="http://schemas.microsoft.com/office/powerpoint/2010/main" val="54829142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p:spPr>
        <p:txBody>
          <a:bodyPr anchor="b"/>
          <a:lstStyle>
            <a:lvl1pPr algn="ctr">
              <a:defRPr sz="4500"/>
            </a:lvl1pPr>
          </a:lstStyle>
          <a:p>
            <a:r>
              <a:rPr lang="en-US" smtClean="0"/>
              <a:t>Click to edit Master title style</a:t>
            </a:r>
            <a:endParaRPr lang="en-GB"/>
          </a:p>
        </p:txBody>
      </p:sp>
      <p:sp>
        <p:nvSpPr>
          <p:cNvPr id="3" name="Subtitle 2"/>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smtClean="0"/>
              <a:t>Click to edit Master subtitle style</a:t>
            </a:r>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13695626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Date Placeholder 3"/>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36770265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4500"/>
            </a:lvl1pPr>
          </a:lstStyle>
          <a:p>
            <a:r>
              <a:rPr lang="en-US" smtClean="0"/>
              <a:t>Click to edit Master title style</a:t>
            </a:r>
            <a:endParaRPr lang="en-GB"/>
          </a:p>
        </p:txBody>
      </p:sp>
      <p:sp>
        <p:nvSpPr>
          <p:cNvPr id="3" name="Text Placeholder 2"/>
          <p:cNvSpPr>
            <a:spLocks noGrp="1"/>
          </p:cNvSpPr>
          <p:nvPr>
            <p:ph type="body" idx="1"/>
          </p:nvPr>
        </p:nvSpPr>
        <p:spPr>
          <a:xfrm>
            <a:off x="623888" y="4589464"/>
            <a:ext cx="78867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4151057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Date Placeholder 4"/>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41360146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GB"/>
          </a:p>
        </p:txBody>
      </p:sp>
      <p:sp>
        <p:nvSpPr>
          <p:cNvPr id="3" name="Text Placeholder 2"/>
          <p:cNvSpPr>
            <a:spLocks noGrp="1"/>
          </p:cNvSpPr>
          <p:nvPr>
            <p:ph type="body" idx="1"/>
          </p:nvPr>
        </p:nvSpPr>
        <p:spPr>
          <a:xfrm>
            <a:off x="629842" y="1681163"/>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 name="Date Placeholder 6"/>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31973875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Date Placeholder 2"/>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11312149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4111345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smtClean="0"/>
              <a:t>Click to edit Master title style</a:t>
            </a:r>
            <a:endParaRPr lang="en-GB"/>
          </a:p>
        </p:txBody>
      </p:sp>
      <p:sp>
        <p:nvSpPr>
          <p:cNvPr id="3" name="Content Placeholder 2"/>
          <p:cNvSpPr>
            <a:spLocks noGrp="1"/>
          </p:cNvSpPr>
          <p:nvPr>
            <p:ph idx="1"/>
          </p:nvPr>
        </p:nvSpPr>
        <p:spPr>
          <a:xfrm>
            <a:off x="3887391" y="987426"/>
            <a:ext cx="462915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12402959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smtClean="0"/>
              <a:t>Click to edit Master title style</a:t>
            </a:r>
            <a:endParaRPr lang="en-GB"/>
          </a:p>
        </p:txBody>
      </p:sp>
      <p:sp>
        <p:nvSpPr>
          <p:cNvPr id="3" name="Picture Placeholder 2"/>
          <p:cNvSpPr>
            <a:spLocks noGrp="1"/>
          </p:cNvSpPr>
          <p:nvPr>
            <p:ph type="pic" idx="1"/>
          </p:nvPr>
        </p:nvSpPr>
        <p:spPr>
          <a:xfrm>
            <a:off x="3887391" y="987426"/>
            <a:ext cx="462915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smtClean="0"/>
              <a:t>Click icon to add picture</a:t>
            </a:r>
            <a:endParaRPr lang="en-GB"/>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27357539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Date Placeholder 3"/>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4068921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GB"/>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Date Placeholder 3"/>
          <p:cNvSpPr>
            <a:spLocks noGrp="1"/>
          </p:cNvSpPr>
          <p:nvPr>
            <p:ph type="dt" sz="half" idx="10"/>
          </p:nvPr>
        </p:nvSpPr>
        <p:spPr/>
        <p:txBody>
          <a:bodyPr/>
          <a:lstStyle/>
          <a:p>
            <a:fld id="{A45DA498-665A-44B3-B930-DBEAEFF5CD39}" type="datetimeFigureOut">
              <a:rPr lang="en-GB" smtClean="0"/>
              <a:pPr/>
              <a:t>19/05/2020</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4235B8CC-DC71-439A-A391-06ABDC93A033}" type="slidenum">
              <a:rPr lang="en-GB" smtClean="0"/>
              <a:pPr/>
              <a:t>‹#›</a:t>
            </a:fld>
            <a:endParaRPr lang="en-GB"/>
          </a:p>
        </p:txBody>
      </p:sp>
    </p:spTree>
    <p:extLst>
      <p:ext uri="{BB962C8B-B14F-4D97-AF65-F5344CB8AC3E}">
        <p14:creationId xmlns:p14="http://schemas.microsoft.com/office/powerpoint/2010/main" val="32256218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tileRect/>
        </a:gradFill>
        <a:effectLst/>
      </p:bgPr>
    </p:bg>
    <p:spTree>
      <p:nvGrpSpPr>
        <p:cNvPr id="1" name=""/>
        <p:cNvGrpSpPr/>
        <p:nvPr/>
      </p:nvGrpSpPr>
      <p:grpSpPr>
        <a:xfrm>
          <a:off x="0" y="0"/>
          <a:ext cx="0" cy="0"/>
          <a:chOff x="0" y="0"/>
          <a:chExt cx="0" cy="0"/>
        </a:xfrm>
      </p:grpSpPr>
      <p:sp>
        <p:nvSpPr>
          <p:cNvPr id="7" name="TextBox 6"/>
          <p:cNvSpPr txBox="1"/>
          <p:nvPr/>
        </p:nvSpPr>
        <p:spPr>
          <a:xfrm>
            <a:off x="4716016" y="-127601"/>
            <a:ext cx="4372736" cy="715581"/>
          </a:xfrm>
          <a:prstGeom prst="rect">
            <a:avLst/>
          </a:prstGeom>
          <a:noFill/>
        </p:spPr>
        <p:txBody>
          <a:bodyPr wrap="none" rtlCol="0">
            <a:spAutoFit/>
          </a:bodyPr>
          <a:lstStyle/>
          <a:p>
            <a:r>
              <a:rPr lang="en-GB" sz="4050" b="1" i="1" dirty="0" smtClean="0">
                <a:solidFill>
                  <a:schemeClr val="tx2">
                    <a:lumMod val="60000"/>
                    <a:lumOff val="40000"/>
                    <a:alpha val="35000"/>
                  </a:schemeClr>
                </a:solidFill>
              </a:rPr>
              <a:t>@</a:t>
            </a:r>
            <a:r>
              <a:rPr lang="en-GB" sz="4050" b="1" i="1" dirty="0" err="1" smtClean="0">
                <a:solidFill>
                  <a:schemeClr val="tx2">
                    <a:lumMod val="60000"/>
                    <a:lumOff val="40000"/>
                    <a:alpha val="35000"/>
                  </a:schemeClr>
                </a:solidFill>
              </a:rPr>
              <a:t>westiesworkshop</a:t>
            </a:r>
            <a:endParaRPr lang="en-GB" sz="4050" b="1" i="1" dirty="0">
              <a:solidFill>
                <a:schemeClr val="tx2">
                  <a:lumMod val="60000"/>
                  <a:lumOff val="40000"/>
                  <a:alpha val="35000"/>
                </a:schemeClr>
              </a:solidFill>
            </a:endParaRPr>
          </a:p>
        </p:txBody>
      </p:sp>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smtClean="0"/>
              <a:t>Click to edit Master title style</a:t>
            </a:r>
            <a:endParaRPr lang="en-GB"/>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900">
                <a:solidFill>
                  <a:schemeClr val="tx1">
                    <a:tint val="75000"/>
                  </a:schemeClr>
                </a:solidFill>
              </a:defRPr>
            </a:lvl1pPr>
          </a:lstStyle>
          <a:p>
            <a:fld id="{A45DA498-665A-44B3-B930-DBEAEFF5CD39}" type="datetimeFigureOut">
              <a:rPr lang="en-GB" smtClean="0"/>
              <a:pPr/>
              <a:t>19/05/2020</a:t>
            </a:fld>
            <a:endParaRPr lang="en-GB"/>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900">
                <a:solidFill>
                  <a:schemeClr val="tx1">
                    <a:tint val="75000"/>
                  </a:schemeClr>
                </a:solidFill>
              </a:defRPr>
            </a:lvl1pPr>
          </a:lstStyle>
          <a:p>
            <a:fld id="{4235B8CC-DC71-439A-A391-06ABDC93A033}" type="slidenum">
              <a:rPr lang="en-GB" smtClean="0"/>
              <a:pPr/>
              <a:t>‹#›</a:t>
            </a:fld>
            <a:endParaRPr lang="en-GB"/>
          </a:p>
        </p:txBody>
      </p:sp>
    </p:spTree>
    <p:extLst>
      <p:ext uri="{BB962C8B-B14F-4D97-AF65-F5344CB8AC3E}">
        <p14:creationId xmlns:p14="http://schemas.microsoft.com/office/powerpoint/2010/main" val="150110032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 Target="slide4.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8" Type="http://schemas.openxmlformats.org/officeDocument/2006/relationships/slide" Target="slide2110.xml"/><Relationship Id="rId3" Type="http://schemas.openxmlformats.org/officeDocument/2006/relationships/slide" Target="slide4957.xml"/><Relationship Id="rId7" Type="http://schemas.openxmlformats.org/officeDocument/2006/relationships/image" Target="../media/image6.jpg"/><Relationship Id="rId12" Type="http://schemas.openxmlformats.org/officeDocument/2006/relationships/image" Target="../media/image7.png"/><Relationship Id="rId2" Type="http://schemas.openxmlformats.org/officeDocument/2006/relationships/slide" Target="slide2235.xml"/><Relationship Id="rId1" Type="http://schemas.openxmlformats.org/officeDocument/2006/relationships/slideLayout" Target="../slideLayouts/slideLayout2.xml"/><Relationship Id="rId6" Type="http://schemas.openxmlformats.org/officeDocument/2006/relationships/image" Target="../media/image2.png"/><Relationship Id="rId11" Type="http://schemas.openxmlformats.org/officeDocument/2006/relationships/slide" Target="slide5.xml"/><Relationship Id="rId5" Type="http://schemas.openxmlformats.org/officeDocument/2006/relationships/slide" Target="slide3395.xml"/><Relationship Id="rId10" Type="http://schemas.openxmlformats.org/officeDocument/2006/relationships/image" Target="../media/image1.png"/><Relationship Id="rId4" Type="http://schemas.openxmlformats.org/officeDocument/2006/relationships/slide" Target="slide7.xml"/><Relationship Id="rId9" Type="http://schemas.openxmlformats.org/officeDocument/2006/relationships/slide" Target="slide4.xml"/></Relationships>
</file>

<file path=ppt/slides/_rels/slide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slide" Target="slide4.xm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 Target="slide4.xml"/><Relationship Id="rId1" Type="http://schemas.openxmlformats.org/officeDocument/2006/relationships/slideLayout" Target="../slideLayouts/slideLayout2.xml"/><Relationship Id="rId4" Type="http://schemas.openxmlformats.org/officeDocument/2006/relationships/slide" Target="slide7.xml"/></Relationships>
</file>

<file path=ppt/slides/_rels/slide7.xml.rels><?xml version="1.0" encoding="UTF-8" standalone="yes"?>
<Relationships xmlns="http://schemas.openxmlformats.org/package/2006/relationships"><Relationship Id="rId8" Type="http://schemas.openxmlformats.org/officeDocument/2006/relationships/slide" Target="slide915.xml"/><Relationship Id="rId13" Type="http://schemas.openxmlformats.org/officeDocument/2006/relationships/slide" Target="slide68.xml"/><Relationship Id="rId18" Type="http://schemas.openxmlformats.org/officeDocument/2006/relationships/slide" Target="slide252.xml"/><Relationship Id="rId3" Type="http://schemas.openxmlformats.org/officeDocument/2006/relationships/image" Target="../media/image1.png"/><Relationship Id="rId21" Type="http://schemas.openxmlformats.org/officeDocument/2006/relationships/slide" Target="slide1013.xml"/><Relationship Id="rId7" Type="http://schemas.openxmlformats.org/officeDocument/2006/relationships/slide" Target="slide7.xml"/><Relationship Id="rId12" Type="http://schemas.openxmlformats.org/officeDocument/2006/relationships/slide" Target="slide8.xml"/><Relationship Id="rId17" Type="http://schemas.openxmlformats.org/officeDocument/2006/relationships/slide" Target="slide1273.xml"/><Relationship Id="rId2" Type="http://schemas.openxmlformats.org/officeDocument/2006/relationships/slide" Target="slide4.xml"/><Relationship Id="rId16" Type="http://schemas.openxmlformats.org/officeDocument/2006/relationships/slide" Target="slide2007.xml"/><Relationship Id="rId20" Type="http://schemas.openxmlformats.org/officeDocument/2006/relationships/slide" Target="slide857.xml"/><Relationship Id="rId1" Type="http://schemas.openxmlformats.org/officeDocument/2006/relationships/slideLayout" Target="../slideLayouts/slideLayout2.xml"/><Relationship Id="rId6" Type="http://schemas.openxmlformats.org/officeDocument/2006/relationships/slide" Target="slide596.xml"/><Relationship Id="rId11" Type="http://schemas.openxmlformats.org/officeDocument/2006/relationships/slide" Target="slide1134.xml"/><Relationship Id="rId24" Type="http://schemas.openxmlformats.org/officeDocument/2006/relationships/slide" Target="slide716.xml"/><Relationship Id="rId5" Type="http://schemas.openxmlformats.org/officeDocument/2006/relationships/slide" Target="slide1567.xml"/><Relationship Id="rId15" Type="http://schemas.openxmlformats.org/officeDocument/2006/relationships/slide" Target="slide747.xml"/><Relationship Id="rId23" Type="http://schemas.openxmlformats.org/officeDocument/2006/relationships/slide" Target="slide1111.xml"/><Relationship Id="rId10" Type="http://schemas.openxmlformats.org/officeDocument/2006/relationships/slide" Target="slide1901.xml"/><Relationship Id="rId19" Type="http://schemas.openxmlformats.org/officeDocument/2006/relationships/slide" Target="slide444.xml"/><Relationship Id="rId4" Type="http://schemas.openxmlformats.org/officeDocument/2006/relationships/slide" Target="slide1423.xml"/><Relationship Id="rId9" Type="http://schemas.openxmlformats.org/officeDocument/2006/relationships/slide" Target="slide1743.xml"/><Relationship Id="rId14" Type="http://schemas.openxmlformats.org/officeDocument/2006/relationships/slide" Target="slide530.xml"/><Relationship Id="rId22" Type="http://schemas.openxmlformats.org/officeDocument/2006/relationships/slide" Target="slide6.xml"/></Relationships>
</file>

<file path=ppt/slides/_rels/slide8.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slide" Target="slide1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9.xml"/><Relationship Id="rId5" Type="http://schemas.openxmlformats.org/officeDocument/2006/relationships/slide" Target="slide8.xml"/><Relationship Id="rId4" Type="http://schemas.openxmlformats.org/officeDocument/2006/relationships/slide" Target="slide7.xml"/></Relationships>
</file>

<file path=ppt/slides/_rels/slide9.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slide" Target="slide5.xml"/><Relationship Id="rId3" Type="http://schemas.openxmlformats.org/officeDocument/2006/relationships/image" Target="../media/image11.png"/><Relationship Id="rId7" Type="http://schemas.openxmlformats.org/officeDocument/2006/relationships/image" Target="../media/image3.png"/><Relationship Id="rId12" Type="http://schemas.openxmlformats.org/officeDocument/2006/relationships/image" Target="../media/image1.png"/><Relationship Id="rId2" Type="http://schemas.openxmlformats.org/officeDocument/2006/relationships/image" Target="../media/image10.png"/><Relationship Id="rId1" Type="http://schemas.openxmlformats.org/officeDocument/2006/relationships/slideLayout" Target="../slideLayouts/slideLayout2.xml"/><Relationship Id="rId6" Type="http://schemas.openxmlformats.org/officeDocument/2006/relationships/image" Target="../media/image14.png"/><Relationship Id="rId11" Type="http://schemas.openxmlformats.org/officeDocument/2006/relationships/slide" Target="slide4.xml"/><Relationship Id="rId5" Type="http://schemas.openxmlformats.org/officeDocument/2006/relationships/image" Target="../media/image13.png"/><Relationship Id="rId10" Type="http://schemas.openxmlformats.org/officeDocument/2006/relationships/slide" Target="slide9.xml"/><Relationship Id="rId4" Type="http://schemas.openxmlformats.org/officeDocument/2006/relationships/image" Target="../media/image12.png"/><Relationship Id="rId9" Type="http://schemas.openxmlformats.org/officeDocument/2006/relationships/slide" Target="slide8.xml"/><Relationship Id="rId14" Type="http://schemas.openxmlformats.org/officeDocument/2006/relationships/image" Target="../media/image7.png"/></Relationships>
</file>

<file path=ppt/slides/_rels/slide10.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slide" Target="slide4.xml"/><Relationship Id="rId7" Type="http://schemas.openxmlformats.org/officeDocument/2006/relationships/slide" Target="slide8.xml"/><Relationship Id="rId2" Type="http://schemas.openxmlformats.org/officeDocument/2006/relationships/image" Target="../media/image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xml.rels><?xml version="1.0" encoding="UTF-8" standalone="yes"?>
<Relationships xmlns="http://schemas.openxmlformats.org/package/2006/relationships"><Relationship Id="rId8" Type="http://schemas.openxmlformats.org/officeDocument/2006/relationships/slide" Target="slide14.xml"/><Relationship Id="rId13" Type="http://schemas.openxmlformats.org/officeDocument/2006/relationships/slide" Target="slide24.xml"/><Relationship Id="rId18" Type="http://schemas.openxmlformats.org/officeDocument/2006/relationships/slide" Target="slide36.xml"/><Relationship Id="rId26" Type="http://schemas.openxmlformats.org/officeDocument/2006/relationships/slide" Target="slide52.xml"/><Relationship Id="rId3" Type="http://schemas.openxmlformats.org/officeDocument/2006/relationships/image" Target="../media/image1.png"/><Relationship Id="rId21" Type="http://schemas.openxmlformats.org/officeDocument/2006/relationships/slide" Target="slide42.xml"/><Relationship Id="rId34" Type="http://schemas.openxmlformats.org/officeDocument/2006/relationships/slide" Target="slide8.xml"/><Relationship Id="rId7" Type="http://schemas.openxmlformats.org/officeDocument/2006/relationships/slide" Target="slide12.xml"/><Relationship Id="rId12" Type="http://schemas.openxmlformats.org/officeDocument/2006/relationships/slide" Target="slide22.xml"/><Relationship Id="rId17" Type="http://schemas.openxmlformats.org/officeDocument/2006/relationships/slide" Target="slide34.xml"/><Relationship Id="rId25" Type="http://schemas.openxmlformats.org/officeDocument/2006/relationships/slide" Target="slide50.xml"/><Relationship Id="rId33" Type="http://schemas.openxmlformats.org/officeDocument/2006/relationships/slide" Target="slide66.xml"/><Relationship Id="rId2" Type="http://schemas.openxmlformats.org/officeDocument/2006/relationships/slide" Target="slide4.xml"/><Relationship Id="rId16" Type="http://schemas.openxmlformats.org/officeDocument/2006/relationships/slide" Target="slide30.xml"/><Relationship Id="rId20" Type="http://schemas.openxmlformats.org/officeDocument/2006/relationships/slide" Target="slide40.xml"/><Relationship Id="rId29" Type="http://schemas.openxmlformats.org/officeDocument/2006/relationships/slide" Target="slide58.xml"/><Relationship Id="rId1" Type="http://schemas.openxmlformats.org/officeDocument/2006/relationships/slideLayout" Target="../slideLayouts/slideLayout2.xml"/><Relationship Id="rId6" Type="http://schemas.openxmlformats.org/officeDocument/2006/relationships/slide" Target="slide11.xml"/><Relationship Id="rId11" Type="http://schemas.openxmlformats.org/officeDocument/2006/relationships/slide" Target="slide20.xml"/><Relationship Id="rId24" Type="http://schemas.openxmlformats.org/officeDocument/2006/relationships/slide" Target="slide48.xml"/><Relationship Id="rId32" Type="http://schemas.openxmlformats.org/officeDocument/2006/relationships/slide" Target="slide64.xml"/><Relationship Id="rId5" Type="http://schemas.openxmlformats.org/officeDocument/2006/relationships/slide" Target="slide7.xml"/><Relationship Id="rId15" Type="http://schemas.openxmlformats.org/officeDocument/2006/relationships/slide" Target="slide28.xml"/><Relationship Id="rId23" Type="http://schemas.openxmlformats.org/officeDocument/2006/relationships/slide" Target="slide46.xml"/><Relationship Id="rId28" Type="http://schemas.openxmlformats.org/officeDocument/2006/relationships/slide" Target="slide56.xml"/><Relationship Id="rId10" Type="http://schemas.openxmlformats.org/officeDocument/2006/relationships/slide" Target="slide18.xml"/><Relationship Id="rId19" Type="http://schemas.openxmlformats.org/officeDocument/2006/relationships/slide" Target="slide38.xml"/><Relationship Id="rId31" Type="http://schemas.openxmlformats.org/officeDocument/2006/relationships/slide" Target="slide62.xml"/><Relationship Id="rId4" Type="http://schemas.openxmlformats.org/officeDocument/2006/relationships/slide" Target="slide32.xml"/><Relationship Id="rId9" Type="http://schemas.openxmlformats.org/officeDocument/2006/relationships/slide" Target="slide16.xml"/><Relationship Id="rId14" Type="http://schemas.openxmlformats.org/officeDocument/2006/relationships/slide" Target="slide26.xml"/><Relationship Id="rId22" Type="http://schemas.openxmlformats.org/officeDocument/2006/relationships/slide" Target="slide44.xml"/><Relationship Id="rId27" Type="http://schemas.openxmlformats.org/officeDocument/2006/relationships/slide" Target="slide54.xml"/><Relationship Id="rId30" Type="http://schemas.openxmlformats.org/officeDocument/2006/relationships/slide" Target="slide60.xml"/></Relationships>
</file>

<file path=ppt/slides/_rels/slide12.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6.png"/><Relationship Id="rId1" Type="http://schemas.openxmlformats.org/officeDocument/2006/relationships/slideLayout" Target="../slideLayouts/slideLayout2.xml"/><Relationship Id="rId6" Type="http://schemas.openxmlformats.org/officeDocument/2006/relationships/slide" Target="slide12.xml"/><Relationship Id="rId5" Type="http://schemas.openxmlformats.org/officeDocument/2006/relationships/slide" Target="slide11.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13.xml.rels><?xml version="1.0" encoding="UTF-8" standalone="yes"?>
<Relationships xmlns="http://schemas.openxmlformats.org/package/2006/relationships"><Relationship Id="rId8" Type="http://schemas.openxmlformats.org/officeDocument/2006/relationships/slide" Target="slide12.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8.png"/><Relationship Id="rId1" Type="http://schemas.openxmlformats.org/officeDocument/2006/relationships/slideLayout" Target="../slideLayouts/slideLayout2.xml"/><Relationship Id="rId6" Type="http://schemas.openxmlformats.org/officeDocument/2006/relationships/slide" Target="slide14.xml"/><Relationship Id="rId5" Type="http://schemas.openxmlformats.org/officeDocument/2006/relationships/slide" Target="slide11.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15.xml.rels><?xml version="1.0" encoding="UTF-8" standalone="yes"?>
<Relationships xmlns="http://schemas.openxmlformats.org/package/2006/relationships"><Relationship Id="rId8" Type="http://schemas.openxmlformats.org/officeDocument/2006/relationships/slide" Target="slide14.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21.png"/><Relationship Id="rId7" Type="http://schemas.openxmlformats.org/officeDocument/2006/relationships/slide" Target="slide16.xml"/><Relationship Id="rId12" Type="http://schemas.openxmlformats.org/officeDocument/2006/relationships/image" Target="../media/image7.png"/><Relationship Id="rId2"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slide" Target="slide11.xml"/><Relationship Id="rId11" Type="http://schemas.openxmlformats.org/officeDocument/2006/relationships/slide" Target="slide5.xml"/><Relationship Id="rId5" Type="http://schemas.openxmlformats.org/officeDocument/2006/relationships/slide" Target="slide7.xml"/><Relationship Id="rId10" Type="http://schemas.openxmlformats.org/officeDocument/2006/relationships/image" Target="../media/image22.png"/><Relationship Id="rId4" Type="http://schemas.openxmlformats.org/officeDocument/2006/relationships/image" Target="../media/image3.png"/><Relationship Id="rId9" Type="http://schemas.openxmlformats.org/officeDocument/2006/relationships/image" Target="../media/image1.png"/></Relationships>
</file>

<file path=ppt/slides/_rels/slide17.xml.rels><?xml version="1.0" encoding="UTF-8" standalone="yes"?>
<Relationships xmlns="http://schemas.openxmlformats.org/package/2006/relationships"><Relationship Id="rId8" Type="http://schemas.openxmlformats.org/officeDocument/2006/relationships/slide" Target="slide16.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xml.rels><?xml version="1.0" encoding="UTF-8" standalone="yes"?>
<Relationships xmlns="http://schemas.openxmlformats.org/package/2006/relationships"><Relationship Id="rId8" Type="http://schemas.openxmlformats.org/officeDocument/2006/relationships/slide" Target="slide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4.png"/><Relationship Id="rId1" Type="http://schemas.openxmlformats.org/officeDocument/2006/relationships/slideLayout" Target="../slideLayouts/slideLayout2.xml"/><Relationship Id="rId6" Type="http://schemas.openxmlformats.org/officeDocument/2006/relationships/image" Target="../media/image25.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18.xml"/></Relationships>
</file>

<file path=ppt/slides/_rels/slide19.xml.rels><?xml version="1.0" encoding="UTF-8" standalone="yes"?>
<Relationships xmlns="http://schemas.openxmlformats.org/package/2006/relationships"><Relationship Id="rId8" Type="http://schemas.openxmlformats.org/officeDocument/2006/relationships/slide" Target="slide18.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2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xml"/><Relationship Id="rId4" Type="http://schemas.openxmlformats.org/officeDocument/2006/relationships/image" Target="../media/image29.png"/><Relationship Id="rId9" Type="http://schemas.openxmlformats.org/officeDocument/2006/relationships/slide" Target="slide11.xml"/></Relationships>
</file>

<file path=ppt/slides/_rels/slide21.xml.rels><?xml version="1.0" encoding="UTF-8" standalone="yes"?>
<Relationships xmlns="http://schemas.openxmlformats.org/package/2006/relationships"><Relationship Id="rId8" Type="http://schemas.openxmlformats.org/officeDocument/2006/relationships/slide" Target="slide20.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33.png"/><Relationship Id="rId12" Type="http://schemas.openxmlformats.org/officeDocument/2006/relationships/image" Target="../media/image7.png"/><Relationship Id="rId2"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32.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2.xml"/><Relationship Id="rId4" Type="http://schemas.openxmlformats.org/officeDocument/2006/relationships/image" Target="../media/image1.png"/><Relationship Id="rId9" Type="http://schemas.openxmlformats.org/officeDocument/2006/relationships/slide" Target="slide11.xml"/></Relationships>
</file>

<file path=ppt/slides/_rels/slide23.xml.rels><?xml version="1.0" encoding="UTF-8" standalone="yes"?>
<Relationships xmlns="http://schemas.openxmlformats.org/package/2006/relationships"><Relationship Id="rId8" Type="http://schemas.openxmlformats.org/officeDocument/2006/relationships/slide" Target="slide22.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6.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4.xml"/><Relationship Id="rId5" Type="http://schemas.openxmlformats.org/officeDocument/2006/relationships/image" Target="../media/image38.png"/><Relationship Id="rId10" Type="http://schemas.openxmlformats.org/officeDocument/2006/relationships/slide" Target="slide11.xml"/><Relationship Id="rId4" Type="http://schemas.openxmlformats.org/officeDocument/2006/relationships/image" Target="../media/image37.png"/><Relationship Id="rId9" Type="http://schemas.openxmlformats.org/officeDocument/2006/relationships/slide" Target="slide7.xml"/></Relationships>
</file>

<file path=ppt/slides/_rels/slide25.xml.rels><?xml version="1.0" encoding="UTF-8" standalone="yes"?>
<Relationships xmlns="http://schemas.openxmlformats.org/package/2006/relationships"><Relationship Id="rId8" Type="http://schemas.openxmlformats.org/officeDocument/2006/relationships/slide" Target="slide24.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3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6.xml"/><Relationship Id="rId4" Type="http://schemas.openxmlformats.org/officeDocument/2006/relationships/image" Target="../media/image42.png"/><Relationship Id="rId9" Type="http://schemas.openxmlformats.org/officeDocument/2006/relationships/slide" Target="slide11.xml"/></Relationships>
</file>

<file path=ppt/slides/_rels/slide27.xml.rels><?xml version="1.0" encoding="UTF-8" standalone="yes"?>
<Relationships xmlns="http://schemas.openxmlformats.org/package/2006/relationships"><Relationship Id="rId8" Type="http://schemas.openxmlformats.org/officeDocument/2006/relationships/slide" Target="slide26.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8.xml.rels><?xml version="1.0" encoding="UTF-8" standalone="yes"?>
<Relationships xmlns="http://schemas.openxmlformats.org/package/2006/relationships"><Relationship Id="rId8" Type="http://schemas.openxmlformats.org/officeDocument/2006/relationships/slide" Target="slide11.xml"/><Relationship Id="rId3" Type="http://schemas.openxmlformats.org/officeDocument/2006/relationships/image" Target="../media/image45.png"/><Relationship Id="rId7" Type="http://schemas.openxmlformats.org/officeDocument/2006/relationships/slide" Target="slide7.xml"/><Relationship Id="rId2" Type="http://schemas.openxmlformats.org/officeDocument/2006/relationships/image" Target="../media/image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8.xml"/></Relationships>
</file>

<file path=ppt/slides/_rels/slide29.xml.rels><?xml version="1.0" encoding="UTF-8" standalone="yes"?>
<Relationships xmlns="http://schemas.openxmlformats.org/package/2006/relationships"><Relationship Id="rId8" Type="http://schemas.openxmlformats.org/officeDocument/2006/relationships/slide" Target="slide28.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4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0.xml.rels><?xml version="1.0" encoding="UTF-8" standalone="yes"?>
<Relationships xmlns="http://schemas.openxmlformats.org/package/2006/relationships"><Relationship Id="rId8" Type="http://schemas.openxmlformats.org/officeDocument/2006/relationships/slide" Target="slide30.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1.xml.rels><?xml version="1.0" encoding="UTF-8" standalone="yes"?>
<Relationships xmlns="http://schemas.openxmlformats.org/package/2006/relationships"><Relationship Id="rId8" Type="http://schemas.openxmlformats.org/officeDocument/2006/relationships/slide" Target="slide30.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2.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slide" Target="slide7.xml"/><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slide" Target="slide32.xml"/><Relationship Id="rId10" Type="http://schemas.openxmlformats.org/officeDocument/2006/relationships/image" Target="../media/image51.png"/><Relationship Id="rId4" Type="http://schemas.openxmlformats.org/officeDocument/2006/relationships/slide" Target="slide11.xml"/><Relationship Id="rId9" Type="http://schemas.openxmlformats.org/officeDocument/2006/relationships/image" Target="../media/image50.png"/></Relationships>
</file>

<file path=ppt/slides/_rels/slide33.xml.rels><?xml version="1.0" encoding="UTF-8" standalone="yes"?>
<Relationships xmlns="http://schemas.openxmlformats.org/package/2006/relationships"><Relationship Id="rId8" Type="http://schemas.openxmlformats.org/officeDocument/2006/relationships/slide" Target="slide32.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5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4.xml.rels><?xml version="1.0" encoding="UTF-8" standalone="yes"?>
<Relationships xmlns="http://schemas.openxmlformats.org/package/2006/relationships"><Relationship Id="rId8" Type="http://schemas.openxmlformats.org/officeDocument/2006/relationships/slide" Target="slide11.xml"/><Relationship Id="rId3" Type="http://schemas.openxmlformats.org/officeDocument/2006/relationships/image" Target="../media/image54.png"/><Relationship Id="rId7" Type="http://schemas.openxmlformats.org/officeDocument/2006/relationships/slide" Target="slide7.xml"/><Relationship Id="rId2" Type="http://schemas.openxmlformats.org/officeDocument/2006/relationships/image" Target="../media/image5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4.xml"/></Relationships>
</file>

<file path=ppt/slides/_rels/slide35.xml.rels><?xml version="1.0" encoding="UTF-8" standalone="yes"?>
<Relationships xmlns="http://schemas.openxmlformats.org/package/2006/relationships"><Relationship Id="rId8" Type="http://schemas.openxmlformats.org/officeDocument/2006/relationships/slide" Target="slide34.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6.xml.rels><?xml version="1.0" encoding="UTF-8" standalone="yes"?>
<Relationships xmlns="http://schemas.openxmlformats.org/package/2006/relationships"><Relationship Id="rId8" Type="http://schemas.openxmlformats.org/officeDocument/2006/relationships/slide" Target="slide11.xml"/><Relationship Id="rId3" Type="http://schemas.openxmlformats.org/officeDocument/2006/relationships/image" Target="../media/image57.png"/><Relationship Id="rId7" Type="http://schemas.openxmlformats.org/officeDocument/2006/relationships/slide" Target="slide7.xml"/><Relationship Id="rId2" Type="http://schemas.openxmlformats.org/officeDocument/2006/relationships/image" Target="../media/image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xml"/></Relationships>
</file>

<file path=ppt/slides/_rels/slide37.xml.rels><?xml version="1.0" encoding="UTF-8" standalone="yes"?>
<Relationships xmlns="http://schemas.openxmlformats.org/package/2006/relationships"><Relationship Id="rId8" Type="http://schemas.openxmlformats.org/officeDocument/2006/relationships/slide" Target="slide36.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5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8.xml.rels><?xml version="1.0" encoding="UTF-8" standalone="yes"?>
<Relationships xmlns="http://schemas.openxmlformats.org/package/2006/relationships"><Relationship Id="rId8" Type="http://schemas.openxmlformats.org/officeDocument/2006/relationships/slide" Target="slide38.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59.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60.png"/></Relationships>
</file>

<file path=ppt/slides/_rels/slide39.xml.rels><?xml version="1.0" encoding="UTF-8" standalone="yes"?>
<Relationships xmlns="http://schemas.openxmlformats.org/package/2006/relationships"><Relationship Id="rId8" Type="http://schemas.openxmlformats.org/officeDocument/2006/relationships/slide" Target="slide38.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0.xml.rels><?xml version="1.0" encoding="UTF-8" standalone="yes"?>
<Relationships xmlns="http://schemas.openxmlformats.org/package/2006/relationships"><Relationship Id="rId8" Type="http://schemas.openxmlformats.org/officeDocument/2006/relationships/slide" Target="slide11.xml"/><Relationship Id="rId3" Type="http://schemas.openxmlformats.org/officeDocument/2006/relationships/image" Target="../media/image63.png"/><Relationship Id="rId7" Type="http://schemas.openxmlformats.org/officeDocument/2006/relationships/slide" Target="slide7.xml"/><Relationship Id="rId2" Type="http://schemas.openxmlformats.org/officeDocument/2006/relationships/image" Target="../media/image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0.xml"/></Relationships>
</file>

<file path=ppt/slides/_rels/slide41.xml.rels><?xml version="1.0" encoding="UTF-8" standalone="yes"?>
<Relationships xmlns="http://schemas.openxmlformats.org/package/2006/relationships"><Relationship Id="rId8" Type="http://schemas.openxmlformats.org/officeDocument/2006/relationships/slide" Target="slide40.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6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2.xml"/><Relationship Id="rId4" Type="http://schemas.openxmlformats.org/officeDocument/2006/relationships/image" Target="../media/image67.png"/><Relationship Id="rId9" Type="http://schemas.openxmlformats.org/officeDocument/2006/relationships/slide" Target="slide11.xml"/></Relationships>
</file>

<file path=ppt/slides/_rels/slide43.xml.rels><?xml version="1.0" encoding="UTF-8" standalone="yes"?>
<Relationships xmlns="http://schemas.openxmlformats.org/package/2006/relationships"><Relationship Id="rId8" Type="http://schemas.openxmlformats.org/officeDocument/2006/relationships/slide" Target="slide42.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7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4.xml"/><Relationship Id="rId5" Type="http://schemas.openxmlformats.org/officeDocument/2006/relationships/image" Target="../media/image72.png"/><Relationship Id="rId10" Type="http://schemas.openxmlformats.org/officeDocument/2006/relationships/slide" Target="slide11.xml"/><Relationship Id="rId4" Type="http://schemas.openxmlformats.org/officeDocument/2006/relationships/image" Target="../media/image71.png"/><Relationship Id="rId9" Type="http://schemas.openxmlformats.org/officeDocument/2006/relationships/slide" Target="slide7.xml"/></Relationships>
</file>

<file path=ppt/slides/_rels/slide45.xml.rels><?xml version="1.0" encoding="UTF-8" standalone="yes"?>
<Relationships xmlns="http://schemas.openxmlformats.org/package/2006/relationships"><Relationship Id="rId8" Type="http://schemas.openxmlformats.org/officeDocument/2006/relationships/slide" Target="slide44.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6.xml.rels><?xml version="1.0" encoding="UTF-8" standalone="yes"?>
<Relationships xmlns="http://schemas.openxmlformats.org/package/2006/relationships"><Relationship Id="rId8" Type="http://schemas.openxmlformats.org/officeDocument/2006/relationships/slide" Target="slide11.xml"/><Relationship Id="rId3" Type="http://schemas.openxmlformats.org/officeDocument/2006/relationships/image" Target="../media/image75.png"/><Relationship Id="rId7" Type="http://schemas.openxmlformats.org/officeDocument/2006/relationships/slide" Target="slide7.xml"/><Relationship Id="rId2" Type="http://schemas.openxmlformats.org/officeDocument/2006/relationships/image" Target="../media/image7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xml"/></Relationships>
</file>

<file path=ppt/slides/_rels/slide47.xml.rels><?xml version="1.0" encoding="UTF-8" standalone="yes"?>
<Relationships xmlns="http://schemas.openxmlformats.org/package/2006/relationships"><Relationship Id="rId8" Type="http://schemas.openxmlformats.org/officeDocument/2006/relationships/slide" Target="slide46.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1.xml"/><Relationship Id="rId3" Type="http://schemas.openxmlformats.org/officeDocument/2006/relationships/image" Target="../media/image78.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77.png"/><Relationship Id="rId1" Type="http://schemas.openxmlformats.org/officeDocument/2006/relationships/slideLayout" Target="../slideLayouts/slideLayout2.xml"/><Relationship Id="rId6" Type="http://schemas.openxmlformats.org/officeDocument/2006/relationships/image" Target="../media/image81.png"/><Relationship Id="rId11" Type="http://schemas.openxmlformats.org/officeDocument/2006/relationships/image" Target="../media/image7.png"/><Relationship Id="rId5" Type="http://schemas.openxmlformats.org/officeDocument/2006/relationships/image" Target="../media/image80.png"/><Relationship Id="rId10" Type="http://schemas.openxmlformats.org/officeDocument/2006/relationships/slide" Target="slide5.xml"/><Relationship Id="rId4" Type="http://schemas.openxmlformats.org/officeDocument/2006/relationships/image" Target="../media/image79.png"/><Relationship Id="rId9" Type="http://schemas.openxmlformats.org/officeDocument/2006/relationships/image" Target="../media/image3.png"/><Relationship Id="rId14" Type="http://schemas.openxmlformats.org/officeDocument/2006/relationships/slide" Target="slide48.xml"/></Relationships>
</file>

<file path=ppt/slides/_rels/slide49.xml.rels><?xml version="1.0" encoding="UTF-8" standalone="yes"?>
<Relationships xmlns="http://schemas.openxmlformats.org/package/2006/relationships"><Relationship Id="rId8" Type="http://schemas.openxmlformats.org/officeDocument/2006/relationships/slide" Target="slide48.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8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1.xml"/><Relationship Id="rId3" Type="http://schemas.openxmlformats.org/officeDocument/2006/relationships/image" Target="../media/image84.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83.png"/><Relationship Id="rId1" Type="http://schemas.openxmlformats.org/officeDocument/2006/relationships/slideLayout" Target="../slideLayouts/slideLayout2.xml"/><Relationship Id="rId6" Type="http://schemas.openxmlformats.org/officeDocument/2006/relationships/image" Target="../media/image87.png"/><Relationship Id="rId11" Type="http://schemas.openxmlformats.org/officeDocument/2006/relationships/image" Target="../media/image7.png"/><Relationship Id="rId5" Type="http://schemas.openxmlformats.org/officeDocument/2006/relationships/image" Target="../media/image86.png"/><Relationship Id="rId10" Type="http://schemas.openxmlformats.org/officeDocument/2006/relationships/slide" Target="slide5.xml"/><Relationship Id="rId4" Type="http://schemas.openxmlformats.org/officeDocument/2006/relationships/image" Target="../media/image85.png"/><Relationship Id="rId9" Type="http://schemas.openxmlformats.org/officeDocument/2006/relationships/image" Target="../media/image3.png"/><Relationship Id="rId14" Type="http://schemas.openxmlformats.org/officeDocument/2006/relationships/slide" Target="slide50.xml"/></Relationships>
</file>

<file path=ppt/slides/_rels/slide51.xml.rels><?xml version="1.0" encoding="UTF-8" standalone="yes"?>
<Relationships xmlns="http://schemas.openxmlformats.org/package/2006/relationships"><Relationship Id="rId8" Type="http://schemas.openxmlformats.org/officeDocument/2006/relationships/slide" Target="slide50.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2.xml"/><Relationship Id="rId3" Type="http://schemas.openxmlformats.org/officeDocument/2006/relationships/image" Target="../media/image90.png"/><Relationship Id="rId7" Type="http://schemas.openxmlformats.org/officeDocument/2006/relationships/image" Target="../media/image1.png"/><Relationship Id="rId12" Type="http://schemas.openxmlformats.org/officeDocument/2006/relationships/slide" Target="slide11.xml"/><Relationship Id="rId2" Type="http://schemas.openxmlformats.org/officeDocument/2006/relationships/image" Target="../media/image8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2.png"/><Relationship Id="rId10" Type="http://schemas.openxmlformats.org/officeDocument/2006/relationships/image" Target="../media/image7.png"/><Relationship Id="rId4" Type="http://schemas.openxmlformats.org/officeDocument/2006/relationships/image" Target="../media/image91.png"/><Relationship Id="rId9" Type="http://schemas.openxmlformats.org/officeDocument/2006/relationships/slide" Target="slide5.xml"/></Relationships>
</file>

<file path=ppt/slides/_rels/slide53.xml.rels><?xml version="1.0" encoding="UTF-8" standalone="yes"?>
<Relationships xmlns="http://schemas.openxmlformats.org/package/2006/relationships"><Relationship Id="rId8" Type="http://schemas.openxmlformats.org/officeDocument/2006/relationships/slide" Target="slide52.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9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54.xml"/><Relationship Id="rId4" Type="http://schemas.openxmlformats.org/officeDocument/2006/relationships/image" Target="../media/image1.png"/><Relationship Id="rId9" Type="http://schemas.openxmlformats.org/officeDocument/2006/relationships/slide" Target="slide11.xml"/></Relationships>
</file>

<file path=ppt/slides/_rels/slide55.xml.rels><?xml version="1.0" encoding="UTF-8" standalone="yes"?>
<Relationships xmlns="http://schemas.openxmlformats.org/package/2006/relationships"><Relationship Id="rId8" Type="http://schemas.openxmlformats.org/officeDocument/2006/relationships/slide" Target="slide54.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6.xml"/><Relationship Id="rId3" Type="http://schemas.openxmlformats.org/officeDocument/2006/relationships/image" Target="../media/image97.png"/><Relationship Id="rId7" Type="http://schemas.openxmlformats.org/officeDocument/2006/relationships/image" Target="../media/image1.png"/><Relationship Id="rId12" Type="http://schemas.openxmlformats.org/officeDocument/2006/relationships/slide" Target="slide11.xml"/><Relationship Id="rId2" Type="http://schemas.openxmlformats.org/officeDocument/2006/relationships/image" Target="../media/image9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9.png"/><Relationship Id="rId10" Type="http://schemas.openxmlformats.org/officeDocument/2006/relationships/image" Target="../media/image7.png"/><Relationship Id="rId4" Type="http://schemas.openxmlformats.org/officeDocument/2006/relationships/image" Target="../media/image98.png"/><Relationship Id="rId9" Type="http://schemas.openxmlformats.org/officeDocument/2006/relationships/slide" Target="slide5.xml"/></Relationships>
</file>

<file path=ppt/slides/_rels/slide57.xml.rels><?xml version="1.0" encoding="UTF-8" standalone="yes"?>
<Relationships xmlns="http://schemas.openxmlformats.org/package/2006/relationships"><Relationship Id="rId8" Type="http://schemas.openxmlformats.org/officeDocument/2006/relationships/slide" Target="slide56.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1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8.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02.png"/><Relationship Id="rId7" Type="http://schemas.openxmlformats.org/officeDocument/2006/relationships/image" Target="../media/image106.png"/><Relationship Id="rId12" Type="http://schemas.openxmlformats.org/officeDocument/2006/relationships/image" Target="../media/image7.png"/><Relationship Id="rId2" Type="http://schemas.openxmlformats.org/officeDocument/2006/relationships/image" Target="../media/image101.png"/><Relationship Id="rId1" Type="http://schemas.openxmlformats.org/officeDocument/2006/relationships/slideLayout" Target="../slideLayouts/slideLayout2.xml"/><Relationship Id="rId6" Type="http://schemas.openxmlformats.org/officeDocument/2006/relationships/image" Target="../media/image105.png"/><Relationship Id="rId11" Type="http://schemas.openxmlformats.org/officeDocument/2006/relationships/slide" Target="slide5.xml"/><Relationship Id="rId5" Type="http://schemas.openxmlformats.org/officeDocument/2006/relationships/image" Target="../media/image104.png"/><Relationship Id="rId15" Type="http://schemas.openxmlformats.org/officeDocument/2006/relationships/slide" Target="slide58.xml"/><Relationship Id="rId10" Type="http://schemas.openxmlformats.org/officeDocument/2006/relationships/image" Target="../media/image3.png"/><Relationship Id="rId4" Type="http://schemas.openxmlformats.org/officeDocument/2006/relationships/image" Target="../media/image103.png"/><Relationship Id="rId9" Type="http://schemas.openxmlformats.org/officeDocument/2006/relationships/image" Target="../media/image1.png"/><Relationship Id="rId14" Type="http://schemas.openxmlformats.org/officeDocument/2006/relationships/slide" Target="slide11.xml"/></Relationships>
</file>

<file path=ppt/slides/_rels/slide59.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1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0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60.xml"/><Relationship Id="rId4" Type="http://schemas.openxmlformats.org/officeDocument/2006/relationships/image" Target="../media/image1.png"/><Relationship Id="rId9" Type="http://schemas.openxmlformats.org/officeDocument/2006/relationships/slide" Target="slide11.xml"/></Relationships>
</file>

<file path=ppt/slides/_rels/slide61.xml.rels><?xml version="1.0" encoding="UTF-8" standalone="yes"?>
<Relationships xmlns="http://schemas.openxmlformats.org/package/2006/relationships"><Relationship Id="rId8" Type="http://schemas.openxmlformats.org/officeDocument/2006/relationships/slide" Target="slide60.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1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1.png"/><Relationship Id="rId7" Type="http://schemas.openxmlformats.org/officeDocument/2006/relationships/image" Target="../media/image3.png"/><Relationship Id="rId12" Type="http://schemas.openxmlformats.org/officeDocument/2006/relationships/slide" Target="slide62.xml"/><Relationship Id="rId2" Type="http://schemas.openxmlformats.org/officeDocument/2006/relationships/image" Target="../media/image11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1.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2.png"/><Relationship Id="rId9" Type="http://schemas.openxmlformats.org/officeDocument/2006/relationships/image" Target="../media/image7.png"/></Relationships>
</file>

<file path=ppt/slides/_rels/slide63.xml.rels><?xml version="1.0" encoding="UTF-8" standalone="yes"?>
<Relationships xmlns="http://schemas.openxmlformats.org/package/2006/relationships"><Relationship Id="rId8" Type="http://schemas.openxmlformats.org/officeDocument/2006/relationships/slide" Target="slide62.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11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1.xml"/><Relationship Id="rId3" Type="http://schemas.openxmlformats.org/officeDocument/2006/relationships/image" Target="../media/image115.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14.png"/><Relationship Id="rId1" Type="http://schemas.openxmlformats.org/officeDocument/2006/relationships/slideLayout" Target="../slideLayouts/slideLayout2.xml"/><Relationship Id="rId6" Type="http://schemas.openxmlformats.org/officeDocument/2006/relationships/image" Target="../media/image118.png"/><Relationship Id="rId11" Type="http://schemas.openxmlformats.org/officeDocument/2006/relationships/image" Target="../media/image7.png"/><Relationship Id="rId5" Type="http://schemas.openxmlformats.org/officeDocument/2006/relationships/image" Target="../media/image117.png"/><Relationship Id="rId10" Type="http://schemas.openxmlformats.org/officeDocument/2006/relationships/slide" Target="slide5.xml"/><Relationship Id="rId4" Type="http://schemas.openxmlformats.org/officeDocument/2006/relationships/image" Target="../media/image116.png"/><Relationship Id="rId9" Type="http://schemas.openxmlformats.org/officeDocument/2006/relationships/image" Target="../media/image3.png"/><Relationship Id="rId14" Type="http://schemas.openxmlformats.org/officeDocument/2006/relationships/slide" Target="slide64.xml"/></Relationships>
</file>

<file path=ppt/slides/_rels/slide65.xml.rels><?xml version="1.0" encoding="UTF-8" standalone="yes"?>
<Relationships xmlns="http://schemas.openxmlformats.org/package/2006/relationships"><Relationship Id="rId8" Type="http://schemas.openxmlformats.org/officeDocument/2006/relationships/slide" Target="slide64.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1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1.xml"/><Relationship Id="rId3" Type="http://schemas.openxmlformats.org/officeDocument/2006/relationships/image" Target="../media/image121.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20.png"/><Relationship Id="rId1" Type="http://schemas.openxmlformats.org/officeDocument/2006/relationships/slideLayout" Target="../slideLayouts/slideLayout2.xml"/><Relationship Id="rId6" Type="http://schemas.openxmlformats.org/officeDocument/2006/relationships/image" Target="../media/image124.png"/><Relationship Id="rId11" Type="http://schemas.openxmlformats.org/officeDocument/2006/relationships/image" Target="../media/image7.png"/><Relationship Id="rId5" Type="http://schemas.openxmlformats.org/officeDocument/2006/relationships/image" Target="../media/image123.png"/><Relationship Id="rId10" Type="http://schemas.openxmlformats.org/officeDocument/2006/relationships/slide" Target="slide5.xml"/><Relationship Id="rId4" Type="http://schemas.openxmlformats.org/officeDocument/2006/relationships/image" Target="../media/image122.png"/><Relationship Id="rId9" Type="http://schemas.openxmlformats.org/officeDocument/2006/relationships/image" Target="../media/image3.png"/><Relationship Id="rId14" Type="http://schemas.openxmlformats.org/officeDocument/2006/relationships/slide" Target="slide66.xml"/></Relationships>
</file>

<file path=ppt/slides/_rels/slide67.xml.rels><?xml version="1.0" encoding="UTF-8" standalone="yes"?>
<Relationships xmlns="http://schemas.openxmlformats.org/package/2006/relationships"><Relationship Id="rId8" Type="http://schemas.openxmlformats.org/officeDocument/2006/relationships/slide" Target="slide66.xml"/><Relationship Id="rId3" Type="http://schemas.openxmlformats.org/officeDocument/2006/relationships/slide" Target="slide4.xml"/><Relationship Id="rId7" Type="http://schemas.openxmlformats.org/officeDocument/2006/relationships/slide" Target="slide11.xml"/><Relationship Id="rId2" Type="http://schemas.openxmlformats.org/officeDocument/2006/relationships/image" Target="../media/image12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8.xml.rels><?xml version="1.0" encoding="UTF-8" standalone="yes"?>
<Relationships xmlns="http://schemas.openxmlformats.org/package/2006/relationships"><Relationship Id="rId8" Type="http://schemas.openxmlformats.org/officeDocument/2006/relationships/slide" Target="slide68.xml"/><Relationship Id="rId13" Type="http://schemas.openxmlformats.org/officeDocument/2006/relationships/slide" Target="slide81.xml"/><Relationship Id="rId18" Type="http://schemas.openxmlformats.org/officeDocument/2006/relationships/slide" Target="slide91.xml"/><Relationship Id="rId3" Type="http://schemas.openxmlformats.org/officeDocument/2006/relationships/image" Target="../media/image1.png"/><Relationship Id="rId21" Type="http://schemas.openxmlformats.org/officeDocument/2006/relationships/slide" Target="slide95.xml"/><Relationship Id="rId7" Type="http://schemas.openxmlformats.org/officeDocument/2006/relationships/slide" Target="slide7.xml"/><Relationship Id="rId12" Type="http://schemas.openxmlformats.org/officeDocument/2006/relationships/slide" Target="slide79.xml"/><Relationship Id="rId17" Type="http://schemas.openxmlformats.org/officeDocument/2006/relationships/slide" Target="slide89.xml"/><Relationship Id="rId2" Type="http://schemas.openxmlformats.org/officeDocument/2006/relationships/slide" Target="slide4.xml"/><Relationship Id="rId16" Type="http://schemas.openxmlformats.org/officeDocument/2006/relationships/slide" Target="slide87.xml"/><Relationship Id="rId20" Type="http://schemas.openxmlformats.org/officeDocument/2006/relationships/slide" Target="slide99.xml"/><Relationship Id="rId1" Type="http://schemas.openxmlformats.org/officeDocument/2006/relationships/slideLayout" Target="../slideLayouts/slideLayout2.xml"/><Relationship Id="rId6" Type="http://schemas.openxmlformats.org/officeDocument/2006/relationships/slide" Target="slide73.xml"/><Relationship Id="rId11" Type="http://schemas.openxmlformats.org/officeDocument/2006/relationships/slide" Target="slide77.xml"/><Relationship Id="rId24" Type="http://schemas.openxmlformats.org/officeDocument/2006/relationships/slide" Target="slide97.xml"/><Relationship Id="rId5" Type="http://schemas.openxmlformats.org/officeDocument/2006/relationships/slide" Target="slide1901.xml"/><Relationship Id="rId15" Type="http://schemas.openxmlformats.org/officeDocument/2006/relationships/slide" Target="slide85.xml"/><Relationship Id="rId23" Type="http://schemas.openxmlformats.org/officeDocument/2006/relationships/slide" Target="slide2488.xml"/><Relationship Id="rId10" Type="http://schemas.openxmlformats.org/officeDocument/2006/relationships/slide" Target="slide75.xml"/><Relationship Id="rId19" Type="http://schemas.openxmlformats.org/officeDocument/2006/relationships/slide" Target="slide93.xml"/><Relationship Id="rId4" Type="http://schemas.openxmlformats.org/officeDocument/2006/relationships/slide" Target="slide71.xml"/><Relationship Id="rId9" Type="http://schemas.openxmlformats.org/officeDocument/2006/relationships/slide" Target="slide69.xml"/><Relationship Id="rId14" Type="http://schemas.openxmlformats.org/officeDocument/2006/relationships/slide" Target="slide83.xml"/><Relationship Id="rId22" Type="http://schemas.openxmlformats.org/officeDocument/2006/relationships/slide" Target="slide2296.xml"/></Relationships>
</file>

<file path=ppt/slides/_rels/slide6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69.xml"/><Relationship Id="rId3" Type="http://schemas.openxmlformats.org/officeDocument/2006/relationships/image" Target="../media/image127.png"/><Relationship Id="rId7" Type="http://schemas.openxmlformats.org/officeDocument/2006/relationships/image" Target="../media/image131.png"/><Relationship Id="rId12" Type="http://schemas.openxmlformats.org/officeDocument/2006/relationships/slide" Target="slide68.xml"/><Relationship Id="rId2" Type="http://schemas.openxmlformats.org/officeDocument/2006/relationships/image" Target="../media/image126.png"/><Relationship Id="rId1" Type="http://schemas.openxmlformats.org/officeDocument/2006/relationships/slideLayout" Target="../slideLayouts/slideLayout2.xml"/><Relationship Id="rId6" Type="http://schemas.openxmlformats.org/officeDocument/2006/relationships/image" Target="../media/image130.png"/><Relationship Id="rId11" Type="http://schemas.openxmlformats.org/officeDocument/2006/relationships/slide" Target="slide7.xml"/><Relationship Id="rId5" Type="http://schemas.openxmlformats.org/officeDocument/2006/relationships/image" Target="../media/image129.png"/><Relationship Id="rId15" Type="http://schemas.openxmlformats.org/officeDocument/2006/relationships/image" Target="../media/image7.png"/><Relationship Id="rId10" Type="http://schemas.openxmlformats.org/officeDocument/2006/relationships/image" Target="../media/image1.png"/><Relationship Id="rId4" Type="http://schemas.openxmlformats.org/officeDocument/2006/relationships/image" Target="../media/image128.png"/><Relationship Id="rId9" Type="http://schemas.openxmlformats.org/officeDocument/2006/relationships/slide" Target="slide4.xml"/><Relationship Id="rId14" Type="http://schemas.openxmlformats.org/officeDocument/2006/relationships/slide" Target="slide5.xml"/></Relationships>
</file>

<file path=ppt/slides/_rels/slide70.xml.rels><?xml version="1.0" encoding="UTF-8" standalone="yes"?>
<Relationships xmlns="http://schemas.openxmlformats.org/package/2006/relationships"><Relationship Id="rId8" Type="http://schemas.openxmlformats.org/officeDocument/2006/relationships/slide" Target="slide69.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34.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13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71.xml"/><Relationship Id="rId4" Type="http://schemas.openxmlformats.org/officeDocument/2006/relationships/image" Target="../media/image135.png"/><Relationship Id="rId9" Type="http://schemas.openxmlformats.org/officeDocument/2006/relationships/slide" Target="slide68.xml"/></Relationships>
</file>

<file path=ppt/slides/_rels/slide72.xml.rels><?xml version="1.0" encoding="UTF-8" standalone="yes"?>
<Relationships xmlns="http://schemas.openxmlformats.org/package/2006/relationships"><Relationship Id="rId8" Type="http://schemas.openxmlformats.org/officeDocument/2006/relationships/slide" Target="slide71.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38.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13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73.xml"/><Relationship Id="rId4" Type="http://schemas.openxmlformats.org/officeDocument/2006/relationships/image" Target="../media/image139.png"/><Relationship Id="rId9" Type="http://schemas.openxmlformats.org/officeDocument/2006/relationships/slide" Target="slide68.xml"/></Relationships>
</file>

<file path=ppt/slides/_rels/slide74.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141.png"/><Relationship Id="rId7" Type="http://schemas.openxmlformats.org/officeDocument/2006/relationships/slide" Target="slide7.xml"/><Relationship Id="rId2" Type="http://schemas.openxmlformats.org/officeDocument/2006/relationships/image" Target="../media/image14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73.xml"/></Relationships>
</file>

<file path=ppt/slides/_rels/slide7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43.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14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75.xml"/><Relationship Id="rId4" Type="http://schemas.openxmlformats.org/officeDocument/2006/relationships/image" Target="../media/image144.png"/><Relationship Id="rId9" Type="http://schemas.openxmlformats.org/officeDocument/2006/relationships/slide" Target="slide68.xml"/></Relationships>
</file>

<file path=ppt/slides/_rels/slide76.xml.rels><?xml version="1.0" encoding="UTF-8" standalone="yes"?>
<Relationships xmlns="http://schemas.openxmlformats.org/package/2006/relationships"><Relationship Id="rId8" Type="http://schemas.openxmlformats.org/officeDocument/2006/relationships/slide" Target="slide75.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7.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5.xml"/><Relationship Id="rId3" Type="http://schemas.openxmlformats.org/officeDocument/2006/relationships/image" Target="../media/image147.png"/><Relationship Id="rId7" Type="http://schemas.openxmlformats.org/officeDocument/2006/relationships/image" Target="../media/image3.png"/><Relationship Id="rId12" Type="http://schemas.openxmlformats.org/officeDocument/2006/relationships/slide" Target="slide77.xml"/><Relationship Id="rId2" Type="http://schemas.openxmlformats.org/officeDocument/2006/relationships/image" Target="../media/image146.png"/><Relationship Id="rId1" Type="http://schemas.openxmlformats.org/officeDocument/2006/relationships/slideLayout" Target="../slideLayouts/slideLayout2.xml"/><Relationship Id="rId6" Type="http://schemas.openxmlformats.org/officeDocument/2006/relationships/image" Target="../media/image150.png"/><Relationship Id="rId11" Type="http://schemas.openxmlformats.org/officeDocument/2006/relationships/slide" Target="slide68.xml"/><Relationship Id="rId5" Type="http://schemas.openxmlformats.org/officeDocument/2006/relationships/image" Target="../media/image149.png"/><Relationship Id="rId10" Type="http://schemas.openxmlformats.org/officeDocument/2006/relationships/slide" Target="slide7.xml"/><Relationship Id="rId4" Type="http://schemas.openxmlformats.org/officeDocument/2006/relationships/image" Target="../media/image148.png"/><Relationship Id="rId9" Type="http://schemas.openxmlformats.org/officeDocument/2006/relationships/image" Target="../media/image1.png"/><Relationship Id="rId14" Type="http://schemas.openxmlformats.org/officeDocument/2006/relationships/image" Target="../media/image7.png"/></Relationships>
</file>

<file path=ppt/slides/_rels/slide78.xml.rels><?xml version="1.0" encoding="UTF-8" standalone="yes"?>
<Relationships xmlns="http://schemas.openxmlformats.org/package/2006/relationships"><Relationship Id="rId8" Type="http://schemas.openxmlformats.org/officeDocument/2006/relationships/slide" Target="slide77.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9.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153.png"/><Relationship Id="rId7" Type="http://schemas.openxmlformats.org/officeDocument/2006/relationships/slide" Target="slide7.xml"/><Relationship Id="rId2" Type="http://schemas.openxmlformats.org/officeDocument/2006/relationships/image" Target="../media/image1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79.xml"/></Relationships>
</file>

<file path=ppt/slides/_rels/slide80.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1.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156.png"/><Relationship Id="rId7" Type="http://schemas.openxmlformats.org/officeDocument/2006/relationships/slide" Target="slide7.xml"/><Relationship Id="rId2" Type="http://schemas.openxmlformats.org/officeDocument/2006/relationships/image" Target="../media/image15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81.xml"/></Relationships>
</file>

<file path=ppt/slides/_rels/slide82.xml.rels><?xml version="1.0" encoding="UTF-8" standalone="yes"?>
<Relationships xmlns="http://schemas.openxmlformats.org/package/2006/relationships"><Relationship Id="rId8" Type="http://schemas.openxmlformats.org/officeDocument/2006/relationships/slide" Target="slide81.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9.png"/><Relationship Id="rId7" Type="http://schemas.openxmlformats.org/officeDocument/2006/relationships/slide" Target="slide5.xml"/><Relationship Id="rId2" Type="http://schemas.openxmlformats.org/officeDocument/2006/relationships/image" Target="../media/image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83.xml"/><Relationship Id="rId5" Type="http://schemas.openxmlformats.org/officeDocument/2006/relationships/image" Target="../media/image1.png"/><Relationship Id="rId10" Type="http://schemas.openxmlformats.org/officeDocument/2006/relationships/slide" Target="slide68.xml"/><Relationship Id="rId4" Type="http://schemas.openxmlformats.org/officeDocument/2006/relationships/slide" Target="slide4.xml"/><Relationship Id="rId9" Type="http://schemas.openxmlformats.org/officeDocument/2006/relationships/slide" Target="slide7.xml"/></Relationships>
</file>

<file path=ppt/slides/_rels/slide84.xml.rels><?xml version="1.0" encoding="UTF-8" standalone="yes"?>
<Relationships xmlns="http://schemas.openxmlformats.org/package/2006/relationships"><Relationship Id="rId8" Type="http://schemas.openxmlformats.org/officeDocument/2006/relationships/slide" Target="slide83.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6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5.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68.xml"/><Relationship Id="rId3" Type="http://schemas.openxmlformats.org/officeDocument/2006/relationships/image" Target="../media/image162.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61.png"/><Relationship Id="rId1" Type="http://schemas.openxmlformats.org/officeDocument/2006/relationships/slideLayout" Target="../slideLayouts/slideLayout2.xml"/><Relationship Id="rId6" Type="http://schemas.openxmlformats.org/officeDocument/2006/relationships/image" Target="../media/image165.png"/><Relationship Id="rId11" Type="http://schemas.openxmlformats.org/officeDocument/2006/relationships/image" Target="../media/image7.png"/><Relationship Id="rId5" Type="http://schemas.openxmlformats.org/officeDocument/2006/relationships/image" Target="../media/image164.png"/><Relationship Id="rId10" Type="http://schemas.openxmlformats.org/officeDocument/2006/relationships/slide" Target="slide5.xml"/><Relationship Id="rId4" Type="http://schemas.openxmlformats.org/officeDocument/2006/relationships/image" Target="../media/image163.png"/><Relationship Id="rId9" Type="http://schemas.openxmlformats.org/officeDocument/2006/relationships/image" Target="../media/image3.png"/><Relationship Id="rId14" Type="http://schemas.openxmlformats.org/officeDocument/2006/relationships/slide" Target="slide85.xml"/></Relationships>
</file>

<file path=ppt/slides/_rels/slide86.xml.rels><?xml version="1.0" encoding="UTF-8" standalone="yes"?>
<Relationships xmlns="http://schemas.openxmlformats.org/package/2006/relationships"><Relationship Id="rId8" Type="http://schemas.openxmlformats.org/officeDocument/2006/relationships/slide" Target="slide85.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87.xml"/><Relationship Id="rId3" Type="http://schemas.openxmlformats.org/officeDocument/2006/relationships/image" Target="../media/image168.png"/><Relationship Id="rId7" Type="http://schemas.openxmlformats.org/officeDocument/2006/relationships/image" Target="../media/image1.png"/><Relationship Id="rId12" Type="http://schemas.openxmlformats.org/officeDocument/2006/relationships/slide" Target="slide68.xml"/><Relationship Id="rId2" Type="http://schemas.openxmlformats.org/officeDocument/2006/relationships/image" Target="../media/image16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70.png"/><Relationship Id="rId10" Type="http://schemas.openxmlformats.org/officeDocument/2006/relationships/image" Target="../media/image7.png"/><Relationship Id="rId4" Type="http://schemas.openxmlformats.org/officeDocument/2006/relationships/image" Target="../media/image169.png"/><Relationship Id="rId9" Type="http://schemas.openxmlformats.org/officeDocument/2006/relationships/slide" Target="slide5.xml"/></Relationships>
</file>

<file path=ppt/slides/_rels/slide88.xml.rels><?xml version="1.0" encoding="UTF-8" standalone="yes"?>
<Relationships xmlns="http://schemas.openxmlformats.org/package/2006/relationships"><Relationship Id="rId8" Type="http://schemas.openxmlformats.org/officeDocument/2006/relationships/slide" Target="slide87.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7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73.png"/><Relationship Id="rId7" Type="http://schemas.openxmlformats.org/officeDocument/2006/relationships/slide" Target="slide5.xml"/><Relationship Id="rId2" Type="http://schemas.openxmlformats.org/officeDocument/2006/relationships/image" Target="../media/image1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89.xml"/><Relationship Id="rId5" Type="http://schemas.openxmlformats.org/officeDocument/2006/relationships/slide" Target="slide4.xml"/><Relationship Id="rId10" Type="http://schemas.openxmlformats.org/officeDocument/2006/relationships/slide" Target="slide68.xml"/><Relationship Id="rId4" Type="http://schemas.openxmlformats.org/officeDocument/2006/relationships/image" Target="../media/image3.png"/><Relationship Id="rId9" Type="http://schemas.openxmlformats.org/officeDocument/2006/relationships/slide" Target="slide7.xml"/></Relationships>
</file>

<file path=ppt/slides/_rels/slide90.xml.rels><?xml version="1.0" encoding="UTF-8" standalone="yes"?>
<Relationships xmlns="http://schemas.openxmlformats.org/package/2006/relationships"><Relationship Id="rId8" Type="http://schemas.openxmlformats.org/officeDocument/2006/relationships/slide" Target="slide89.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76.png"/><Relationship Id="rId7" Type="http://schemas.openxmlformats.org/officeDocument/2006/relationships/image" Target="../media/image1.png"/><Relationship Id="rId12" Type="http://schemas.openxmlformats.org/officeDocument/2006/relationships/slide" Target="slide91.xml"/><Relationship Id="rId2" Type="http://schemas.openxmlformats.org/officeDocument/2006/relationships/image" Target="../media/image17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68.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77.png"/><Relationship Id="rId9" Type="http://schemas.openxmlformats.org/officeDocument/2006/relationships/image" Target="../media/image7.png"/></Relationships>
</file>

<file path=ppt/slides/_rels/slide92.xml.rels><?xml version="1.0" encoding="UTF-8" standalone="yes"?>
<Relationships xmlns="http://schemas.openxmlformats.org/package/2006/relationships"><Relationship Id="rId8" Type="http://schemas.openxmlformats.org/officeDocument/2006/relationships/slide" Target="slide91.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3.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68.xml"/><Relationship Id="rId3" Type="http://schemas.openxmlformats.org/officeDocument/2006/relationships/image" Target="../media/image180.png"/><Relationship Id="rId7" Type="http://schemas.openxmlformats.org/officeDocument/2006/relationships/image" Target="../media/image3.png"/><Relationship Id="rId12" Type="http://schemas.openxmlformats.org/officeDocument/2006/relationships/slide" Target="slide7.xml"/><Relationship Id="rId2" Type="http://schemas.openxmlformats.org/officeDocument/2006/relationships/image" Target="../media/image179.png"/><Relationship Id="rId1" Type="http://schemas.openxmlformats.org/officeDocument/2006/relationships/slideLayout" Target="../slideLayouts/slideLayout2.xml"/><Relationship Id="rId6" Type="http://schemas.openxmlformats.org/officeDocument/2006/relationships/image" Target="../media/image183.png"/><Relationship Id="rId11" Type="http://schemas.openxmlformats.org/officeDocument/2006/relationships/image" Target="../media/image7.png"/><Relationship Id="rId5" Type="http://schemas.openxmlformats.org/officeDocument/2006/relationships/image" Target="../media/image182.png"/><Relationship Id="rId10" Type="http://schemas.openxmlformats.org/officeDocument/2006/relationships/slide" Target="slide5.xml"/><Relationship Id="rId4" Type="http://schemas.openxmlformats.org/officeDocument/2006/relationships/image" Target="../media/image181.png"/><Relationship Id="rId9" Type="http://schemas.openxmlformats.org/officeDocument/2006/relationships/image" Target="../media/image1.png"/><Relationship Id="rId14" Type="http://schemas.openxmlformats.org/officeDocument/2006/relationships/slide" Target="slide93.xml"/></Relationships>
</file>

<file path=ppt/slides/_rels/slide94.xml.rels><?xml version="1.0" encoding="UTF-8" standalone="yes"?>
<Relationships xmlns="http://schemas.openxmlformats.org/package/2006/relationships"><Relationship Id="rId8" Type="http://schemas.openxmlformats.org/officeDocument/2006/relationships/slide" Target="slide93.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8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6.png"/><Relationship Id="rId7" Type="http://schemas.openxmlformats.org/officeDocument/2006/relationships/slide" Target="slide5.xml"/><Relationship Id="rId2" Type="http://schemas.openxmlformats.org/officeDocument/2006/relationships/image" Target="../media/image1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5.xml"/><Relationship Id="rId5" Type="http://schemas.openxmlformats.org/officeDocument/2006/relationships/slide" Target="slide4.xml"/><Relationship Id="rId10" Type="http://schemas.openxmlformats.org/officeDocument/2006/relationships/slide" Target="slide68.xml"/><Relationship Id="rId4" Type="http://schemas.openxmlformats.org/officeDocument/2006/relationships/image" Target="../media/image3.png"/><Relationship Id="rId9" Type="http://schemas.openxmlformats.org/officeDocument/2006/relationships/slide" Target="slide7.xml"/></Relationships>
</file>

<file path=ppt/slides/_rels/slide96.xml.rels><?xml version="1.0" encoding="UTF-8" standalone="yes"?>
<Relationships xmlns="http://schemas.openxmlformats.org/package/2006/relationships"><Relationship Id="rId8" Type="http://schemas.openxmlformats.org/officeDocument/2006/relationships/slide" Target="slide95.xml"/><Relationship Id="rId3" Type="http://schemas.openxmlformats.org/officeDocument/2006/relationships/slide" Target="slide4.xml"/><Relationship Id="rId7" Type="http://schemas.openxmlformats.org/officeDocument/2006/relationships/slide" Target="slide68.xml"/><Relationship Id="rId2" Type="http://schemas.openxmlformats.org/officeDocument/2006/relationships/image" Target="../media/image1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7.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7.xml"/><Relationship Id="rId3" Type="http://schemas.openxmlformats.org/officeDocument/2006/relationships/image" Target="../media/image189.png"/><Relationship Id="rId7" Type="http://schemas.openxmlformats.org/officeDocument/2006/relationships/slide" Target="slide4.xml"/><Relationship Id="rId12" Type="http://schemas.openxmlformats.org/officeDocument/2006/relationships/slide" Target="slide68.xml"/><Relationship Id="rId2" Type="http://schemas.openxmlformats.org/officeDocument/2006/relationships/image" Target="../media/image1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91.png"/><Relationship Id="rId10" Type="http://schemas.openxmlformats.org/officeDocument/2006/relationships/image" Target="../media/image7.png"/><Relationship Id="rId4" Type="http://schemas.openxmlformats.org/officeDocument/2006/relationships/image" Target="../media/image190.png"/><Relationship Id="rId9" Type="http://schemas.openxmlformats.org/officeDocument/2006/relationships/slide" Target="slide5.xml"/></Relationships>
</file>

<file path=ppt/slides/_rels/slide98.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193.png"/><Relationship Id="rId7" Type="http://schemas.openxmlformats.org/officeDocument/2006/relationships/slide" Target="slide7.xml"/><Relationship Id="rId2" Type="http://schemas.openxmlformats.org/officeDocument/2006/relationships/image" Target="../media/image19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97.xml"/></Relationships>
</file>

<file path=ppt/slides/_rels/slide99.xml.rels><?xml version="1.0" encoding="UTF-8" standalone="yes"?>
<Relationships xmlns="http://schemas.openxmlformats.org/package/2006/relationships"><Relationship Id="rId13" Type="http://schemas.openxmlformats.org/officeDocument/2006/relationships/slide" Target="slide112.xml"/><Relationship Id="rId18" Type="http://schemas.openxmlformats.org/officeDocument/2006/relationships/slide" Target="slide122.xml"/><Relationship Id="rId26" Type="http://schemas.openxmlformats.org/officeDocument/2006/relationships/slide" Target="slide138.xml"/><Relationship Id="rId39" Type="http://schemas.openxmlformats.org/officeDocument/2006/relationships/slide" Target="slide164.xml"/><Relationship Id="rId21" Type="http://schemas.openxmlformats.org/officeDocument/2006/relationships/slide" Target="slide128.xml"/><Relationship Id="rId34" Type="http://schemas.openxmlformats.org/officeDocument/2006/relationships/slide" Target="slide154.xml"/><Relationship Id="rId42" Type="http://schemas.openxmlformats.org/officeDocument/2006/relationships/slide" Target="slide170.xml"/><Relationship Id="rId47" Type="http://schemas.openxmlformats.org/officeDocument/2006/relationships/slide" Target="slide180.xml"/><Relationship Id="rId50" Type="http://schemas.openxmlformats.org/officeDocument/2006/relationships/slide" Target="slide186.xml"/><Relationship Id="rId55" Type="http://schemas.openxmlformats.org/officeDocument/2006/relationships/slide" Target="slide196.xml"/><Relationship Id="rId63" Type="http://schemas.openxmlformats.org/officeDocument/2006/relationships/slide" Target="slide212.xml"/><Relationship Id="rId68" Type="http://schemas.openxmlformats.org/officeDocument/2006/relationships/slide" Target="slide222.xml"/><Relationship Id="rId76" Type="http://schemas.openxmlformats.org/officeDocument/2006/relationships/slide" Target="slide238.xml"/><Relationship Id="rId7" Type="http://schemas.openxmlformats.org/officeDocument/2006/relationships/slide" Target="slide144.xml"/><Relationship Id="rId71" Type="http://schemas.openxmlformats.org/officeDocument/2006/relationships/slide" Target="slide228.xml"/><Relationship Id="rId2" Type="http://schemas.openxmlformats.org/officeDocument/2006/relationships/slide" Target="slide4.xml"/><Relationship Id="rId16" Type="http://schemas.openxmlformats.org/officeDocument/2006/relationships/slide" Target="slide118.xml"/><Relationship Id="rId29" Type="http://schemas.openxmlformats.org/officeDocument/2006/relationships/slide" Target="slide146.xml"/><Relationship Id="rId11" Type="http://schemas.openxmlformats.org/officeDocument/2006/relationships/slide" Target="slide108.xml"/><Relationship Id="rId24" Type="http://schemas.openxmlformats.org/officeDocument/2006/relationships/slide" Target="slide134.xml"/><Relationship Id="rId32" Type="http://schemas.openxmlformats.org/officeDocument/2006/relationships/slide" Target="slide152.xml"/><Relationship Id="rId37" Type="http://schemas.openxmlformats.org/officeDocument/2006/relationships/slide" Target="slide160.xml"/><Relationship Id="rId40" Type="http://schemas.openxmlformats.org/officeDocument/2006/relationships/slide" Target="slide166.xml"/><Relationship Id="rId45" Type="http://schemas.openxmlformats.org/officeDocument/2006/relationships/slide" Target="slide176.xml"/><Relationship Id="rId53" Type="http://schemas.openxmlformats.org/officeDocument/2006/relationships/slide" Target="slide192.xml"/><Relationship Id="rId58" Type="http://schemas.openxmlformats.org/officeDocument/2006/relationships/slide" Target="slide202.xml"/><Relationship Id="rId66" Type="http://schemas.openxmlformats.org/officeDocument/2006/relationships/slide" Target="slide218.xml"/><Relationship Id="rId74" Type="http://schemas.openxmlformats.org/officeDocument/2006/relationships/slide" Target="slide234.xml"/><Relationship Id="rId79" Type="http://schemas.openxmlformats.org/officeDocument/2006/relationships/slide" Target="slide244.xml"/><Relationship Id="rId5" Type="http://schemas.openxmlformats.org/officeDocument/2006/relationships/slide" Target="slide7.xml"/><Relationship Id="rId61" Type="http://schemas.openxmlformats.org/officeDocument/2006/relationships/slide" Target="slide208.xml"/><Relationship Id="rId82" Type="http://schemas.openxmlformats.org/officeDocument/2006/relationships/slide" Target="slide250.xml"/><Relationship Id="rId10" Type="http://schemas.openxmlformats.org/officeDocument/2006/relationships/slide" Target="slide106.xml"/><Relationship Id="rId19" Type="http://schemas.openxmlformats.org/officeDocument/2006/relationships/slide" Target="slide124.xml"/><Relationship Id="rId31" Type="http://schemas.openxmlformats.org/officeDocument/2006/relationships/slide" Target="slide150.xml"/><Relationship Id="rId44" Type="http://schemas.openxmlformats.org/officeDocument/2006/relationships/slide" Target="slide174.xml"/><Relationship Id="rId52" Type="http://schemas.openxmlformats.org/officeDocument/2006/relationships/slide" Target="slide190.xml"/><Relationship Id="rId60" Type="http://schemas.openxmlformats.org/officeDocument/2006/relationships/slide" Target="slide206.xml"/><Relationship Id="rId65" Type="http://schemas.openxmlformats.org/officeDocument/2006/relationships/slide" Target="slide216.xml"/><Relationship Id="rId73" Type="http://schemas.openxmlformats.org/officeDocument/2006/relationships/slide" Target="slide232.xml"/><Relationship Id="rId78" Type="http://schemas.openxmlformats.org/officeDocument/2006/relationships/slide" Target="slide242.xml"/><Relationship Id="rId81" Type="http://schemas.openxmlformats.org/officeDocument/2006/relationships/slide" Target="slide248.xml"/><Relationship Id="rId4" Type="http://schemas.openxmlformats.org/officeDocument/2006/relationships/slide" Target="slide100.xml"/><Relationship Id="rId9" Type="http://schemas.openxmlformats.org/officeDocument/2006/relationships/slide" Target="slide104.xml"/><Relationship Id="rId14" Type="http://schemas.openxmlformats.org/officeDocument/2006/relationships/slide" Target="slide114.xml"/><Relationship Id="rId22" Type="http://schemas.openxmlformats.org/officeDocument/2006/relationships/slide" Target="slide130.xml"/><Relationship Id="rId27" Type="http://schemas.openxmlformats.org/officeDocument/2006/relationships/slide" Target="slide140.xml"/><Relationship Id="rId30" Type="http://schemas.openxmlformats.org/officeDocument/2006/relationships/slide" Target="slide148.xml"/><Relationship Id="rId35" Type="http://schemas.openxmlformats.org/officeDocument/2006/relationships/slide" Target="slide156.xml"/><Relationship Id="rId43" Type="http://schemas.openxmlformats.org/officeDocument/2006/relationships/slide" Target="slide172.xml"/><Relationship Id="rId48" Type="http://schemas.openxmlformats.org/officeDocument/2006/relationships/slide" Target="slide182.xml"/><Relationship Id="rId56" Type="http://schemas.openxmlformats.org/officeDocument/2006/relationships/slide" Target="slide198.xml"/><Relationship Id="rId64" Type="http://schemas.openxmlformats.org/officeDocument/2006/relationships/slide" Target="slide214.xml"/><Relationship Id="rId69" Type="http://schemas.openxmlformats.org/officeDocument/2006/relationships/slide" Target="slide224.xml"/><Relationship Id="rId77" Type="http://schemas.openxmlformats.org/officeDocument/2006/relationships/slide" Target="slide240.xml"/><Relationship Id="rId8" Type="http://schemas.openxmlformats.org/officeDocument/2006/relationships/slide" Target="slide102.xml"/><Relationship Id="rId51" Type="http://schemas.openxmlformats.org/officeDocument/2006/relationships/slide" Target="slide188.xml"/><Relationship Id="rId72" Type="http://schemas.openxmlformats.org/officeDocument/2006/relationships/slide" Target="slide230.xml"/><Relationship Id="rId80" Type="http://schemas.openxmlformats.org/officeDocument/2006/relationships/slide" Target="slide246.xml"/><Relationship Id="rId3" Type="http://schemas.openxmlformats.org/officeDocument/2006/relationships/image" Target="../media/image1.png"/><Relationship Id="rId12" Type="http://schemas.openxmlformats.org/officeDocument/2006/relationships/slide" Target="slide110.xml"/><Relationship Id="rId17" Type="http://schemas.openxmlformats.org/officeDocument/2006/relationships/slide" Target="slide120.xml"/><Relationship Id="rId25" Type="http://schemas.openxmlformats.org/officeDocument/2006/relationships/slide" Target="slide136.xml"/><Relationship Id="rId33" Type="http://schemas.openxmlformats.org/officeDocument/2006/relationships/slide" Target="slide1918.xml"/><Relationship Id="rId38" Type="http://schemas.openxmlformats.org/officeDocument/2006/relationships/slide" Target="slide162.xml"/><Relationship Id="rId46" Type="http://schemas.openxmlformats.org/officeDocument/2006/relationships/slide" Target="slide178.xml"/><Relationship Id="rId59" Type="http://schemas.openxmlformats.org/officeDocument/2006/relationships/slide" Target="slide204.xml"/><Relationship Id="rId67" Type="http://schemas.openxmlformats.org/officeDocument/2006/relationships/slide" Target="slide220.xml"/><Relationship Id="rId20" Type="http://schemas.openxmlformats.org/officeDocument/2006/relationships/slide" Target="slide126.xml"/><Relationship Id="rId41" Type="http://schemas.openxmlformats.org/officeDocument/2006/relationships/slide" Target="slide168.xml"/><Relationship Id="rId54" Type="http://schemas.openxmlformats.org/officeDocument/2006/relationships/slide" Target="slide194.xml"/><Relationship Id="rId62" Type="http://schemas.openxmlformats.org/officeDocument/2006/relationships/slide" Target="slide210.xml"/><Relationship Id="rId70" Type="http://schemas.openxmlformats.org/officeDocument/2006/relationships/slide" Target="slide226.xml"/><Relationship Id="rId75" Type="http://schemas.openxmlformats.org/officeDocument/2006/relationships/slide" Target="slide236.xml"/><Relationship Id="rId83" Type="http://schemas.openxmlformats.org/officeDocument/2006/relationships/slide" Target="slide68.xml"/><Relationship Id="rId1" Type="http://schemas.openxmlformats.org/officeDocument/2006/relationships/slideLayout" Target="../slideLayouts/slideLayout2.xml"/><Relationship Id="rId6" Type="http://schemas.openxmlformats.org/officeDocument/2006/relationships/slide" Target="slide99.xml"/><Relationship Id="rId15" Type="http://schemas.openxmlformats.org/officeDocument/2006/relationships/slide" Target="slide116.xml"/><Relationship Id="rId23" Type="http://schemas.openxmlformats.org/officeDocument/2006/relationships/slide" Target="slide132.xml"/><Relationship Id="rId28" Type="http://schemas.openxmlformats.org/officeDocument/2006/relationships/slide" Target="slide142.xml"/><Relationship Id="rId36" Type="http://schemas.openxmlformats.org/officeDocument/2006/relationships/slide" Target="slide158.xml"/><Relationship Id="rId49" Type="http://schemas.openxmlformats.org/officeDocument/2006/relationships/slide" Target="slide184.xml"/><Relationship Id="rId57" Type="http://schemas.openxmlformats.org/officeDocument/2006/relationships/slide" Target="slide200.xml"/></Relationships>
</file>

<file path=ppt/slides/_rels/slide100.xml.rels><?xml version="1.0" encoding="UTF-8" standalone="yes"?>
<Relationships xmlns="http://schemas.openxmlformats.org/package/2006/relationships"><Relationship Id="rId8" Type="http://schemas.openxmlformats.org/officeDocument/2006/relationships/slide" Target="slide100.xml"/><Relationship Id="rId3" Type="http://schemas.openxmlformats.org/officeDocument/2006/relationships/image" Target="../media/image3.png"/><Relationship Id="rId7" Type="http://schemas.openxmlformats.org/officeDocument/2006/relationships/slide" Target="slide99.xml"/><Relationship Id="rId2" Type="http://schemas.openxmlformats.org/officeDocument/2006/relationships/image" Target="../media/image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01.xml.rels><?xml version="1.0" encoding="UTF-8" standalone="yes"?>
<Relationships xmlns="http://schemas.openxmlformats.org/package/2006/relationships"><Relationship Id="rId8" Type="http://schemas.openxmlformats.org/officeDocument/2006/relationships/slide" Target="slide10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1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02.xml"/><Relationship Id="rId4" Type="http://schemas.openxmlformats.org/officeDocument/2006/relationships/image" Target="../media/image196.png"/><Relationship Id="rId9" Type="http://schemas.openxmlformats.org/officeDocument/2006/relationships/slide" Target="slide99.xml"/></Relationships>
</file>

<file path=ppt/slides/_rels/slide103.xml.rels><?xml version="1.0" encoding="UTF-8" standalone="yes"?>
<Relationships xmlns="http://schemas.openxmlformats.org/package/2006/relationships"><Relationship Id="rId8" Type="http://schemas.openxmlformats.org/officeDocument/2006/relationships/slide" Target="slide10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1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4.xml.rels><?xml version="1.0" encoding="UTF-8" standalone="yes"?>
<Relationships xmlns="http://schemas.openxmlformats.org/package/2006/relationships"><Relationship Id="rId8" Type="http://schemas.openxmlformats.org/officeDocument/2006/relationships/slide" Target="slide10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1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05.xml.rels><?xml version="1.0" encoding="UTF-8" standalone="yes"?>
<Relationships xmlns="http://schemas.openxmlformats.org/package/2006/relationships"><Relationship Id="rId8" Type="http://schemas.openxmlformats.org/officeDocument/2006/relationships/slide" Target="slide10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19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1.png"/><Relationship Id="rId7" Type="http://schemas.openxmlformats.org/officeDocument/2006/relationships/image" Target="../media/image22.png"/><Relationship Id="rId12" Type="http://schemas.openxmlformats.org/officeDocument/2006/relationships/image" Target="../media/image7.png"/><Relationship Id="rId2"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06.xml"/><Relationship Id="rId4" Type="http://schemas.openxmlformats.org/officeDocument/2006/relationships/image" Target="../media/image3.png"/><Relationship Id="rId9" Type="http://schemas.openxmlformats.org/officeDocument/2006/relationships/slide" Target="slide99.xml"/></Relationships>
</file>

<file path=ppt/slides/_rels/slide107.xml.rels><?xml version="1.0" encoding="UTF-8" standalone="yes"?>
<Relationships xmlns="http://schemas.openxmlformats.org/package/2006/relationships"><Relationship Id="rId8" Type="http://schemas.openxmlformats.org/officeDocument/2006/relationships/slide" Target="slide10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8.xml.rels><?xml version="1.0" encoding="UTF-8" standalone="yes"?>
<Relationships xmlns="http://schemas.openxmlformats.org/package/2006/relationships"><Relationship Id="rId8" Type="http://schemas.openxmlformats.org/officeDocument/2006/relationships/slide" Target="slide108.xml"/><Relationship Id="rId3" Type="http://schemas.openxmlformats.org/officeDocument/2006/relationships/image" Target="../media/image3.png"/><Relationship Id="rId7" Type="http://schemas.openxmlformats.org/officeDocument/2006/relationships/slide" Target="slide99.xml"/><Relationship Id="rId2" Type="http://schemas.openxmlformats.org/officeDocument/2006/relationships/image" Target="../media/image2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09.xml.rels><?xml version="1.0" encoding="UTF-8" standalone="yes"?>
<Relationships xmlns="http://schemas.openxmlformats.org/package/2006/relationships"><Relationship Id="rId8" Type="http://schemas.openxmlformats.org/officeDocument/2006/relationships/slide" Target="slide10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0.xml.rels><?xml version="1.0" encoding="UTF-8" standalone="yes"?>
<Relationships xmlns="http://schemas.openxmlformats.org/package/2006/relationships"><Relationship Id="rId8" Type="http://schemas.openxmlformats.org/officeDocument/2006/relationships/slide" Target="slide110.xml"/><Relationship Id="rId3" Type="http://schemas.openxmlformats.org/officeDocument/2006/relationships/image" Target="../media/image3.png"/><Relationship Id="rId7" Type="http://schemas.openxmlformats.org/officeDocument/2006/relationships/slide" Target="slide99.xml"/><Relationship Id="rId2" Type="http://schemas.openxmlformats.org/officeDocument/2006/relationships/image" Target="../media/image20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11.xml.rels><?xml version="1.0" encoding="UTF-8" standalone="yes"?>
<Relationships xmlns="http://schemas.openxmlformats.org/package/2006/relationships"><Relationship Id="rId8" Type="http://schemas.openxmlformats.org/officeDocument/2006/relationships/slide" Target="slide11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2.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205.png"/><Relationship Id="rId7" Type="http://schemas.openxmlformats.org/officeDocument/2006/relationships/slide" Target="slide7.xml"/><Relationship Id="rId2" Type="http://schemas.openxmlformats.org/officeDocument/2006/relationships/image" Target="../media/image2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2.xml"/></Relationships>
</file>

<file path=ppt/slides/_rels/slide113.xml.rels><?xml version="1.0" encoding="UTF-8" standalone="yes"?>
<Relationships xmlns="http://schemas.openxmlformats.org/package/2006/relationships"><Relationship Id="rId8" Type="http://schemas.openxmlformats.org/officeDocument/2006/relationships/slide" Target="slide11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4.xml.rels><?xml version="1.0" encoding="UTF-8" standalone="yes"?>
<Relationships xmlns="http://schemas.openxmlformats.org/package/2006/relationships"><Relationship Id="rId8" Type="http://schemas.openxmlformats.org/officeDocument/2006/relationships/image" Target="../media/image208.png"/><Relationship Id="rId3" Type="http://schemas.openxmlformats.org/officeDocument/2006/relationships/slide" Target="slide4.xml"/><Relationship Id="rId7" Type="http://schemas.openxmlformats.org/officeDocument/2006/relationships/slide" Target="slide114.xml"/><Relationship Id="rId2" Type="http://schemas.openxmlformats.org/officeDocument/2006/relationships/image" Target="../media/image207.png"/><Relationship Id="rId1" Type="http://schemas.openxmlformats.org/officeDocument/2006/relationships/slideLayout" Target="../slideLayouts/slideLayout2.xml"/><Relationship Id="rId6" Type="http://schemas.openxmlformats.org/officeDocument/2006/relationships/slide" Target="slide99.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3.png"/></Relationships>
</file>

<file path=ppt/slides/_rels/slide115.xml.rels><?xml version="1.0" encoding="UTF-8" standalone="yes"?>
<Relationships xmlns="http://schemas.openxmlformats.org/package/2006/relationships"><Relationship Id="rId8" Type="http://schemas.openxmlformats.org/officeDocument/2006/relationships/slide" Target="slide11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6.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3.png"/><Relationship Id="rId7" Type="http://schemas.openxmlformats.org/officeDocument/2006/relationships/slide" Target="slide7.xml"/><Relationship Id="rId2" Type="http://schemas.openxmlformats.org/officeDocument/2006/relationships/image" Target="../media/image210.png"/><Relationship Id="rId1" Type="http://schemas.openxmlformats.org/officeDocument/2006/relationships/slideLayout" Target="../slideLayouts/slideLayout2.xml"/><Relationship Id="rId6" Type="http://schemas.openxmlformats.org/officeDocument/2006/relationships/image" Target="../media/image211.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16.xml"/></Relationships>
</file>

<file path=ppt/slides/_rels/slide117.xml.rels><?xml version="1.0" encoding="UTF-8" standalone="yes"?>
<Relationships xmlns="http://schemas.openxmlformats.org/package/2006/relationships"><Relationship Id="rId8" Type="http://schemas.openxmlformats.org/officeDocument/2006/relationships/slide" Target="slide11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8.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214.png"/><Relationship Id="rId7" Type="http://schemas.openxmlformats.org/officeDocument/2006/relationships/slide" Target="slide7.xml"/><Relationship Id="rId2" Type="http://schemas.openxmlformats.org/officeDocument/2006/relationships/image" Target="../media/image21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8.xml"/></Relationships>
</file>

<file path=ppt/slides/_rels/slide119.xml.rels><?xml version="1.0" encoding="UTF-8" standalone="yes"?>
<Relationships xmlns="http://schemas.openxmlformats.org/package/2006/relationships"><Relationship Id="rId8" Type="http://schemas.openxmlformats.org/officeDocument/2006/relationships/slide" Target="slide11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0.xml.rels><?xml version="1.0" encoding="UTF-8" standalone="yes"?>
<Relationships xmlns="http://schemas.openxmlformats.org/package/2006/relationships"><Relationship Id="rId8" Type="http://schemas.openxmlformats.org/officeDocument/2006/relationships/slide" Target="slide99.xml"/><Relationship Id="rId13" Type="http://schemas.openxmlformats.org/officeDocument/2006/relationships/image" Target="../media/image7.png"/><Relationship Id="rId3" Type="http://schemas.openxmlformats.org/officeDocument/2006/relationships/image" Target="../media/image217.png"/><Relationship Id="rId7" Type="http://schemas.openxmlformats.org/officeDocument/2006/relationships/slide" Target="slide7.xml"/><Relationship Id="rId12" Type="http://schemas.openxmlformats.org/officeDocument/2006/relationships/slide" Target="slide5.xml"/><Relationship Id="rId2" Type="http://schemas.openxmlformats.org/officeDocument/2006/relationships/image" Target="../media/image2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219.png"/><Relationship Id="rId5" Type="http://schemas.openxmlformats.org/officeDocument/2006/relationships/slide" Target="slide4.xml"/><Relationship Id="rId10" Type="http://schemas.openxmlformats.org/officeDocument/2006/relationships/image" Target="../media/image218.png"/><Relationship Id="rId4" Type="http://schemas.openxmlformats.org/officeDocument/2006/relationships/image" Target="../media/image3.png"/><Relationship Id="rId9" Type="http://schemas.openxmlformats.org/officeDocument/2006/relationships/slide" Target="slide120.xml"/></Relationships>
</file>

<file path=ppt/slides/_rels/slide121.xml.rels><?xml version="1.0" encoding="UTF-8" standalone="yes"?>
<Relationships xmlns="http://schemas.openxmlformats.org/package/2006/relationships"><Relationship Id="rId8" Type="http://schemas.openxmlformats.org/officeDocument/2006/relationships/slide" Target="slide12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2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22.xml"/><Relationship Id="rId4" Type="http://schemas.openxmlformats.org/officeDocument/2006/relationships/image" Target="../media/image223.png"/><Relationship Id="rId9" Type="http://schemas.openxmlformats.org/officeDocument/2006/relationships/slide" Target="slide99.xml"/></Relationships>
</file>

<file path=ppt/slides/_rels/slide123.xml.rels><?xml version="1.0" encoding="UTF-8" standalone="yes"?>
<Relationships xmlns="http://schemas.openxmlformats.org/package/2006/relationships"><Relationship Id="rId8" Type="http://schemas.openxmlformats.org/officeDocument/2006/relationships/slide" Target="slide12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4.xml.rels><?xml version="1.0" encoding="UTF-8" standalone="yes"?>
<Relationships xmlns="http://schemas.openxmlformats.org/package/2006/relationships"><Relationship Id="rId8" Type="http://schemas.openxmlformats.org/officeDocument/2006/relationships/slide" Target="slide12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4.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25.png"/></Relationships>
</file>

<file path=ppt/slides/_rels/slide125.xml.rels><?xml version="1.0" encoding="UTF-8" standalone="yes"?>
<Relationships xmlns="http://schemas.openxmlformats.org/package/2006/relationships"><Relationship Id="rId8" Type="http://schemas.openxmlformats.org/officeDocument/2006/relationships/slide" Target="slide12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6.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226.png"/><Relationship Id="rId7" Type="http://schemas.openxmlformats.org/officeDocument/2006/relationships/slide" Target="slide7.xml"/><Relationship Id="rId2" Type="http://schemas.openxmlformats.org/officeDocument/2006/relationships/image" Target="../media/image2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6.xml"/></Relationships>
</file>

<file path=ppt/slides/_rels/slide127.xml.rels><?xml version="1.0" encoding="UTF-8" standalone="yes"?>
<Relationships xmlns="http://schemas.openxmlformats.org/package/2006/relationships"><Relationship Id="rId8" Type="http://schemas.openxmlformats.org/officeDocument/2006/relationships/slide" Target="slide12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8.xml.rels><?xml version="1.0" encoding="UTF-8" standalone="yes"?>
<Relationships xmlns="http://schemas.openxmlformats.org/package/2006/relationships"><Relationship Id="rId8" Type="http://schemas.openxmlformats.org/officeDocument/2006/relationships/slide" Target="slide128.xml"/><Relationship Id="rId3" Type="http://schemas.openxmlformats.org/officeDocument/2006/relationships/slide" Target="slide4.xml"/><Relationship Id="rId7" Type="http://schemas.openxmlformats.org/officeDocument/2006/relationships/slide" Target="slide99.xml"/><Relationship Id="rId12" Type="http://schemas.openxmlformats.org/officeDocument/2006/relationships/image" Target="../media/image7.png"/><Relationship Id="rId2" Type="http://schemas.openxmlformats.org/officeDocument/2006/relationships/image" Target="../media/image228.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230.png"/><Relationship Id="rId4" Type="http://schemas.openxmlformats.org/officeDocument/2006/relationships/image" Target="../media/image1.png"/><Relationship Id="rId9" Type="http://schemas.openxmlformats.org/officeDocument/2006/relationships/image" Target="../media/image229.png"/></Relationships>
</file>

<file path=ppt/slides/_rels/slide129.xml.rels><?xml version="1.0" encoding="UTF-8" standalone="yes"?>
<Relationships xmlns="http://schemas.openxmlformats.org/package/2006/relationships"><Relationship Id="rId8" Type="http://schemas.openxmlformats.org/officeDocument/2006/relationships/slide" Target="slide12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3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0.xml.rels><?xml version="1.0" encoding="UTF-8" standalone="yes"?>
<Relationships xmlns="http://schemas.openxmlformats.org/package/2006/relationships"><Relationship Id="rId8" Type="http://schemas.openxmlformats.org/officeDocument/2006/relationships/slide" Target="slide13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31.xml.rels><?xml version="1.0" encoding="UTF-8" standalone="yes"?>
<Relationships xmlns="http://schemas.openxmlformats.org/package/2006/relationships"><Relationship Id="rId8" Type="http://schemas.openxmlformats.org/officeDocument/2006/relationships/slide" Target="slide13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2.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235.png"/><Relationship Id="rId7" Type="http://schemas.openxmlformats.org/officeDocument/2006/relationships/slide" Target="slide7.xml"/><Relationship Id="rId2" Type="http://schemas.openxmlformats.org/officeDocument/2006/relationships/image" Target="../media/image2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32.xml"/></Relationships>
</file>

<file path=ppt/slides/_rels/slide133.xml.rels><?xml version="1.0" encoding="UTF-8" standalone="yes"?>
<Relationships xmlns="http://schemas.openxmlformats.org/package/2006/relationships"><Relationship Id="rId8" Type="http://schemas.openxmlformats.org/officeDocument/2006/relationships/slide" Target="slide13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33.png"/><Relationship Id="rId12" Type="http://schemas.openxmlformats.org/officeDocument/2006/relationships/image" Target="../media/image7.png"/><Relationship Id="rId2"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32.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34.xml"/><Relationship Id="rId4" Type="http://schemas.openxmlformats.org/officeDocument/2006/relationships/image" Target="../media/image1.png"/><Relationship Id="rId9" Type="http://schemas.openxmlformats.org/officeDocument/2006/relationships/slide" Target="slide99.xml"/></Relationships>
</file>

<file path=ppt/slides/_rels/slide135.xml.rels><?xml version="1.0" encoding="UTF-8" standalone="yes"?>
<Relationships xmlns="http://schemas.openxmlformats.org/package/2006/relationships"><Relationship Id="rId8" Type="http://schemas.openxmlformats.org/officeDocument/2006/relationships/slide" Target="slide13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6.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36.xml"/><Relationship Id="rId5" Type="http://schemas.openxmlformats.org/officeDocument/2006/relationships/image" Target="../media/image38.png"/><Relationship Id="rId10" Type="http://schemas.openxmlformats.org/officeDocument/2006/relationships/slide" Target="slide99.xml"/><Relationship Id="rId4" Type="http://schemas.openxmlformats.org/officeDocument/2006/relationships/image" Target="../media/image37.png"/><Relationship Id="rId9" Type="http://schemas.openxmlformats.org/officeDocument/2006/relationships/slide" Target="slide7.xml"/></Relationships>
</file>

<file path=ppt/slides/_rels/slide137.xml.rels><?xml version="1.0" encoding="UTF-8" standalone="yes"?>
<Relationships xmlns="http://schemas.openxmlformats.org/package/2006/relationships"><Relationship Id="rId8" Type="http://schemas.openxmlformats.org/officeDocument/2006/relationships/slide" Target="slide13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3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3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38.xml"/><Relationship Id="rId4" Type="http://schemas.openxmlformats.org/officeDocument/2006/relationships/image" Target="../media/image239.png"/><Relationship Id="rId9" Type="http://schemas.openxmlformats.org/officeDocument/2006/relationships/slide" Target="slide99.xml"/></Relationships>
</file>

<file path=ppt/slides/_rels/slide139.xml.rels><?xml version="1.0" encoding="UTF-8" standalone="yes"?>
<Relationships xmlns="http://schemas.openxmlformats.org/package/2006/relationships"><Relationship Id="rId8" Type="http://schemas.openxmlformats.org/officeDocument/2006/relationships/slide" Target="slide13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4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4" Type="http://schemas.openxmlformats.org/officeDocument/2006/relationships/image" Target="../media/image1.png"/></Relationships>
</file>

<file path=ppt/slides/_rels/slide140.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45.png"/><Relationship Id="rId7" Type="http://schemas.openxmlformats.org/officeDocument/2006/relationships/slide" Target="slide7.xml"/><Relationship Id="rId2" Type="http://schemas.openxmlformats.org/officeDocument/2006/relationships/image" Target="../media/image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40.xml"/></Relationships>
</file>

<file path=ppt/slides/_rels/slide141.xml.rels><?xml version="1.0" encoding="UTF-8" standalone="yes"?>
<Relationships xmlns="http://schemas.openxmlformats.org/package/2006/relationships"><Relationship Id="rId8" Type="http://schemas.openxmlformats.org/officeDocument/2006/relationships/slide" Target="slide14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4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42.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4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42.xml"/><Relationship Id="rId5" Type="http://schemas.openxmlformats.org/officeDocument/2006/relationships/image" Target="../media/image244.png"/><Relationship Id="rId10" Type="http://schemas.openxmlformats.org/officeDocument/2006/relationships/slide" Target="slide99.xml"/><Relationship Id="rId4" Type="http://schemas.openxmlformats.org/officeDocument/2006/relationships/image" Target="../media/image243.png"/><Relationship Id="rId9" Type="http://schemas.openxmlformats.org/officeDocument/2006/relationships/slide" Target="slide7.xml"/></Relationships>
</file>

<file path=ppt/slides/_rels/slide143.xml.rels><?xml version="1.0" encoding="UTF-8" standalone="yes"?>
<Relationships xmlns="http://schemas.openxmlformats.org/package/2006/relationships"><Relationship Id="rId8" Type="http://schemas.openxmlformats.org/officeDocument/2006/relationships/slide" Target="slide14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4.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slide" Target="slide7.xml"/><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slide" Target="slide144.xml"/><Relationship Id="rId10" Type="http://schemas.openxmlformats.org/officeDocument/2006/relationships/image" Target="../media/image51.png"/><Relationship Id="rId4" Type="http://schemas.openxmlformats.org/officeDocument/2006/relationships/slide" Target="slide99.xml"/><Relationship Id="rId9" Type="http://schemas.openxmlformats.org/officeDocument/2006/relationships/image" Target="../media/image50.png"/></Relationships>
</file>

<file path=ppt/slides/_rels/slide145.xml.rels><?xml version="1.0" encoding="UTF-8" standalone="yes"?>
<Relationships xmlns="http://schemas.openxmlformats.org/package/2006/relationships"><Relationship Id="rId8" Type="http://schemas.openxmlformats.org/officeDocument/2006/relationships/slide" Target="slide144.xml"/><Relationship Id="rId3" Type="http://schemas.openxmlformats.org/officeDocument/2006/relationships/image" Target="../media/image1.png"/><Relationship Id="rId7" Type="http://schemas.openxmlformats.org/officeDocument/2006/relationships/slide" Target="slide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52.png"/><Relationship Id="rId4" Type="http://schemas.openxmlformats.org/officeDocument/2006/relationships/image" Target="../media/image4.png"/></Relationships>
</file>

<file path=ppt/slides/_rels/slide146.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246.png"/><Relationship Id="rId1" Type="http://schemas.openxmlformats.org/officeDocument/2006/relationships/slideLayout" Target="../slideLayouts/slideLayout2.xml"/><Relationship Id="rId6" Type="http://schemas.openxmlformats.org/officeDocument/2006/relationships/slide" Target="slide146.xml"/><Relationship Id="rId5" Type="http://schemas.openxmlformats.org/officeDocument/2006/relationships/slide" Target="slide99.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147.xml.rels><?xml version="1.0" encoding="UTF-8" standalone="yes"?>
<Relationships xmlns="http://schemas.openxmlformats.org/package/2006/relationships"><Relationship Id="rId8" Type="http://schemas.openxmlformats.org/officeDocument/2006/relationships/slide" Target="slide14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8.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249.png"/><Relationship Id="rId7" Type="http://schemas.openxmlformats.org/officeDocument/2006/relationships/slide" Target="slide148.xml"/><Relationship Id="rId2" Type="http://schemas.openxmlformats.org/officeDocument/2006/relationships/image" Target="../media/image248.png"/><Relationship Id="rId1" Type="http://schemas.openxmlformats.org/officeDocument/2006/relationships/slideLayout" Target="../slideLayouts/slideLayout2.xml"/><Relationship Id="rId6" Type="http://schemas.openxmlformats.org/officeDocument/2006/relationships/slide" Target="slide99.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149.xml.rels><?xml version="1.0" encoding="UTF-8" standalone="yes"?>
<Relationships xmlns="http://schemas.openxmlformats.org/package/2006/relationships"><Relationship Id="rId8" Type="http://schemas.openxmlformats.org/officeDocument/2006/relationships/slide" Target="slide14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5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0.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252.png"/><Relationship Id="rId7" Type="http://schemas.openxmlformats.org/officeDocument/2006/relationships/slide" Target="slide150.xml"/><Relationship Id="rId2" Type="http://schemas.openxmlformats.org/officeDocument/2006/relationships/image" Target="../media/image251.png"/><Relationship Id="rId1" Type="http://schemas.openxmlformats.org/officeDocument/2006/relationships/slideLayout" Target="../slideLayouts/slideLayout2.xml"/><Relationship Id="rId6" Type="http://schemas.openxmlformats.org/officeDocument/2006/relationships/slide" Target="slide99.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151.xml.rels><?xml version="1.0" encoding="UTF-8" standalone="yes"?>
<Relationships xmlns="http://schemas.openxmlformats.org/package/2006/relationships"><Relationship Id="rId8" Type="http://schemas.openxmlformats.org/officeDocument/2006/relationships/slide" Target="slide15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2.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255.png"/><Relationship Id="rId7" Type="http://schemas.openxmlformats.org/officeDocument/2006/relationships/slide" Target="slide152.xml"/><Relationship Id="rId2" Type="http://schemas.openxmlformats.org/officeDocument/2006/relationships/image" Target="../media/image254.png"/><Relationship Id="rId1" Type="http://schemas.openxmlformats.org/officeDocument/2006/relationships/slideLayout" Target="../slideLayouts/slideLayout2.xml"/><Relationship Id="rId6" Type="http://schemas.openxmlformats.org/officeDocument/2006/relationships/slide" Target="slide99.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153.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5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4.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258.png"/><Relationship Id="rId7" Type="http://schemas.openxmlformats.org/officeDocument/2006/relationships/slide" Target="slide154.xml"/><Relationship Id="rId2" Type="http://schemas.openxmlformats.org/officeDocument/2006/relationships/image" Target="../media/image257.png"/><Relationship Id="rId1" Type="http://schemas.openxmlformats.org/officeDocument/2006/relationships/slideLayout" Target="../slideLayouts/slideLayout2.xml"/><Relationship Id="rId6" Type="http://schemas.openxmlformats.org/officeDocument/2006/relationships/slide" Target="slide99.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155.xml.rels><?xml version="1.0" encoding="UTF-8" standalone="yes"?>
<Relationships xmlns="http://schemas.openxmlformats.org/package/2006/relationships"><Relationship Id="rId8" Type="http://schemas.openxmlformats.org/officeDocument/2006/relationships/slide" Target="slide15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6.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59.png"/><Relationship Id="rId1" Type="http://schemas.openxmlformats.org/officeDocument/2006/relationships/slideLayout" Target="../slideLayouts/slideLayout2.xml"/><Relationship Id="rId6" Type="http://schemas.openxmlformats.org/officeDocument/2006/relationships/image" Target="../media/image60.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156.xml"/></Relationships>
</file>

<file path=ppt/slides/_rels/slide157.xml.rels><?xml version="1.0" encoding="UTF-8" standalone="yes"?>
<Relationships xmlns="http://schemas.openxmlformats.org/package/2006/relationships"><Relationship Id="rId8" Type="http://schemas.openxmlformats.org/officeDocument/2006/relationships/slide" Target="slide15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8.xml.rels><?xml version="1.0" encoding="UTF-8" standalone="yes"?>
<Relationships xmlns="http://schemas.openxmlformats.org/package/2006/relationships"><Relationship Id="rId8" Type="http://schemas.openxmlformats.org/officeDocument/2006/relationships/slide" Target="slide15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60.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261.png"/></Relationships>
</file>

<file path=ppt/slides/_rels/slide159.xml.rels><?xml version="1.0" encoding="UTF-8" standalone="yes"?>
<Relationships xmlns="http://schemas.openxmlformats.org/package/2006/relationships"><Relationship Id="rId8" Type="http://schemas.openxmlformats.org/officeDocument/2006/relationships/slide" Target="slide15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0.xml.rels><?xml version="1.0" encoding="UTF-8" standalone="yes"?>
<Relationships xmlns="http://schemas.openxmlformats.org/package/2006/relationships"><Relationship Id="rId8" Type="http://schemas.openxmlformats.org/officeDocument/2006/relationships/slide" Target="slide16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6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61.xml.rels><?xml version="1.0" encoding="UTF-8" standalone="yes"?>
<Relationships xmlns="http://schemas.openxmlformats.org/package/2006/relationships"><Relationship Id="rId8" Type="http://schemas.openxmlformats.org/officeDocument/2006/relationships/slide" Target="slide16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66.png"/><Relationship Id="rId7" Type="http://schemas.openxmlformats.org/officeDocument/2006/relationships/slide" Target="slide5.xml"/><Relationship Id="rId2" Type="http://schemas.openxmlformats.org/officeDocument/2006/relationships/image" Target="../media/image2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2.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163.xml.rels><?xml version="1.0" encoding="UTF-8" standalone="yes"?>
<Relationships xmlns="http://schemas.openxmlformats.org/package/2006/relationships"><Relationship Id="rId8" Type="http://schemas.openxmlformats.org/officeDocument/2006/relationships/slide" Target="slide16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6.png"/><Relationship Id="rId7" Type="http://schemas.openxmlformats.org/officeDocument/2006/relationships/image" Target="../media/image3.png"/><Relationship Id="rId12" Type="http://schemas.openxmlformats.org/officeDocument/2006/relationships/slide" Target="slide164.xml"/><Relationship Id="rId2" Type="http://schemas.openxmlformats.org/officeDocument/2006/relationships/image" Target="../media/image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7.png"/><Relationship Id="rId9" Type="http://schemas.openxmlformats.org/officeDocument/2006/relationships/image" Target="../media/image7.png"/></Relationships>
</file>

<file path=ppt/slides/_rels/slide165.xml.rels><?xml version="1.0" encoding="UTF-8" standalone="yes"?>
<Relationships xmlns="http://schemas.openxmlformats.org/package/2006/relationships"><Relationship Id="rId8" Type="http://schemas.openxmlformats.org/officeDocument/2006/relationships/slide" Target="slide16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69.png"/><Relationship Id="rId7" Type="http://schemas.openxmlformats.org/officeDocument/2006/relationships/slide" Target="slide5.xml"/><Relationship Id="rId2" Type="http://schemas.openxmlformats.org/officeDocument/2006/relationships/image" Target="../media/image2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6.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167.xml.rels><?xml version="1.0" encoding="UTF-8" standalone="yes"?>
<Relationships xmlns="http://schemas.openxmlformats.org/package/2006/relationships"><Relationship Id="rId8" Type="http://schemas.openxmlformats.org/officeDocument/2006/relationships/slide" Target="slide16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8.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1.png"/><Relationship Id="rId7" Type="http://schemas.openxmlformats.org/officeDocument/2006/relationships/slide" Target="slide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71.png"/><Relationship Id="rId4" Type="http://schemas.openxmlformats.org/officeDocument/2006/relationships/image" Target="../media/image3.png"/><Relationship Id="rId9" Type="http://schemas.openxmlformats.org/officeDocument/2006/relationships/slide" Target="slide168.xml"/></Relationships>
</file>

<file path=ppt/slides/_rels/slide169.xml.rels><?xml version="1.0" encoding="UTF-8" standalone="yes"?>
<Relationships xmlns="http://schemas.openxmlformats.org/package/2006/relationships"><Relationship Id="rId8" Type="http://schemas.openxmlformats.org/officeDocument/2006/relationships/slide" Target="slide16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7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0.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1.png"/><Relationship Id="rId7" Type="http://schemas.openxmlformats.org/officeDocument/2006/relationships/slide" Target="slide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73.png"/><Relationship Id="rId4" Type="http://schemas.openxmlformats.org/officeDocument/2006/relationships/image" Target="../media/image3.png"/><Relationship Id="rId9" Type="http://schemas.openxmlformats.org/officeDocument/2006/relationships/slide" Target="slide170.xml"/></Relationships>
</file>

<file path=ppt/slides/_rels/slide171.xml.rels><?xml version="1.0" encoding="UTF-8" standalone="yes"?>
<Relationships xmlns="http://schemas.openxmlformats.org/package/2006/relationships"><Relationship Id="rId8" Type="http://schemas.openxmlformats.org/officeDocument/2006/relationships/slide" Target="slide17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76.png"/><Relationship Id="rId7" Type="http://schemas.openxmlformats.org/officeDocument/2006/relationships/slide" Target="slide5.xml"/><Relationship Id="rId2" Type="http://schemas.openxmlformats.org/officeDocument/2006/relationships/image" Target="../media/image2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72.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173.xml.rels><?xml version="1.0" encoding="UTF-8" standalone="yes"?>
<Relationships xmlns="http://schemas.openxmlformats.org/package/2006/relationships"><Relationship Id="rId8" Type="http://schemas.openxmlformats.org/officeDocument/2006/relationships/slide" Target="slide17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79.png"/><Relationship Id="rId7" Type="http://schemas.openxmlformats.org/officeDocument/2006/relationships/image" Target="../media/image3.png"/><Relationship Id="rId12" Type="http://schemas.openxmlformats.org/officeDocument/2006/relationships/slide" Target="slide174.xml"/><Relationship Id="rId2" Type="http://schemas.openxmlformats.org/officeDocument/2006/relationships/image" Target="../media/image2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80.png"/><Relationship Id="rId9" Type="http://schemas.openxmlformats.org/officeDocument/2006/relationships/image" Target="../media/image7.png"/></Relationships>
</file>

<file path=ppt/slides/_rels/slide175.xml.rels><?xml version="1.0" encoding="UTF-8" standalone="yes"?>
<Relationships xmlns="http://schemas.openxmlformats.org/package/2006/relationships"><Relationship Id="rId8" Type="http://schemas.openxmlformats.org/officeDocument/2006/relationships/slide" Target="slide17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9.xml"/><Relationship Id="rId3" Type="http://schemas.openxmlformats.org/officeDocument/2006/relationships/image" Target="../media/image78.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77.png"/><Relationship Id="rId1" Type="http://schemas.openxmlformats.org/officeDocument/2006/relationships/slideLayout" Target="../slideLayouts/slideLayout2.xml"/><Relationship Id="rId6" Type="http://schemas.openxmlformats.org/officeDocument/2006/relationships/image" Target="../media/image81.png"/><Relationship Id="rId11" Type="http://schemas.openxmlformats.org/officeDocument/2006/relationships/image" Target="../media/image7.png"/><Relationship Id="rId5" Type="http://schemas.openxmlformats.org/officeDocument/2006/relationships/image" Target="../media/image80.png"/><Relationship Id="rId10" Type="http://schemas.openxmlformats.org/officeDocument/2006/relationships/slide" Target="slide5.xml"/><Relationship Id="rId4" Type="http://schemas.openxmlformats.org/officeDocument/2006/relationships/image" Target="../media/image79.png"/><Relationship Id="rId9" Type="http://schemas.openxmlformats.org/officeDocument/2006/relationships/image" Target="../media/image3.png"/><Relationship Id="rId14" Type="http://schemas.openxmlformats.org/officeDocument/2006/relationships/slide" Target="slide176.xml"/></Relationships>
</file>

<file path=ppt/slides/_rels/slide177.xml.rels><?xml version="1.0" encoding="UTF-8" standalone="yes"?>
<Relationships xmlns="http://schemas.openxmlformats.org/package/2006/relationships"><Relationship Id="rId8" Type="http://schemas.openxmlformats.org/officeDocument/2006/relationships/slide" Target="slide17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8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78.xml"/><Relationship Id="rId3" Type="http://schemas.openxmlformats.org/officeDocument/2006/relationships/image" Target="../media/image283.png"/><Relationship Id="rId7" Type="http://schemas.openxmlformats.org/officeDocument/2006/relationships/image" Target="../media/image1.png"/><Relationship Id="rId12" Type="http://schemas.openxmlformats.org/officeDocument/2006/relationships/slide" Target="slide99.xml"/><Relationship Id="rId2" Type="http://schemas.openxmlformats.org/officeDocument/2006/relationships/image" Target="../media/image28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85.png"/><Relationship Id="rId10" Type="http://schemas.openxmlformats.org/officeDocument/2006/relationships/image" Target="../media/image7.png"/><Relationship Id="rId4" Type="http://schemas.openxmlformats.org/officeDocument/2006/relationships/image" Target="../media/image284.png"/><Relationship Id="rId9" Type="http://schemas.openxmlformats.org/officeDocument/2006/relationships/slide" Target="slide5.xml"/></Relationships>
</file>

<file path=ppt/slides/_rels/slide179.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287.png"/><Relationship Id="rId7" Type="http://schemas.openxmlformats.org/officeDocument/2006/relationships/slide" Target="slide7.xml"/><Relationship Id="rId2" Type="http://schemas.openxmlformats.org/officeDocument/2006/relationships/image" Target="../media/image28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78.xml"/></Relationships>
</file>

<file path=ppt/slides/_rels/slide1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89.png"/><Relationship Id="rId7" Type="http://schemas.openxmlformats.org/officeDocument/2006/relationships/slide" Target="slide5.xml"/><Relationship Id="rId2" Type="http://schemas.openxmlformats.org/officeDocument/2006/relationships/image" Target="../media/image2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0.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181.xml.rels><?xml version="1.0" encoding="UTF-8" standalone="yes"?>
<Relationships xmlns="http://schemas.openxmlformats.org/package/2006/relationships"><Relationship Id="rId8" Type="http://schemas.openxmlformats.org/officeDocument/2006/relationships/slide" Target="slide18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9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2.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1.png"/><Relationship Id="rId7" Type="http://schemas.openxmlformats.org/officeDocument/2006/relationships/slide" Target="slide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91.png"/><Relationship Id="rId4" Type="http://schemas.openxmlformats.org/officeDocument/2006/relationships/image" Target="../media/image3.png"/><Relationship Id="rId9" Type="http://schemas.openxmlformats.org/officeDocument/2006/relationships/slide" Target="slide182.xml"/></Relationships>
</file>

<file path=ppt/slides/_rels/slide183.xml.rels><?xml version="1.0" encoding="UTF-8" standalone="yes"?>
<Relationships xmlns="http://schemas.openxmlformats.org/package/2006/relationships"><Relationship Id="rId8" Type="http://schemas.openxmlformats.org/officeDocument/2006/relationships/slide" Target="slide18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9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9.xml"/><Relationship Id="rId3" Type="http://schemas.openxmlformats.org/officeDocument/2006/relationships/image" Target="../media/image294.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293.png"/><Relationship Id="rId1" Type="http://schemas.openxmlformats.org/officeDocument/2006/relationships/slideLayout" Target="../slideLayouts/slideLayout2.xml"/><Relationship Id="rId6" Type="http://schemas.openxmlformats.org/officeDocument/2006/relationships/image" Target="../media/image297.png"/><Relationship Id="rId11" Type="http://schemas.openxmlformats.org/officeDocument/2006/relationships/image" Target="../media/image7.png"/><Relationship Id="rId5" Type="http://schemas.openxmlformats.org/officeDocument/2006/relationships/image" Target="../media/image296.png"/><Relationship Id="rId10" Type="http://schemas.openxmlformats.org/officeDocument/2006/relationships/slide" Target="slide5.xml"/><Relationship Id="rId4" Type="http://schemas.openxmlformats.org/officeDocument/2006/relationships/image" Target="../media/image295.png"/><Relationship Id="rId9" Type="http://schemas.openxmlformats.org/officeDocument/2006/relationships/image" Target="../media/image3.png"/><Relationship Id="rId14" Type="http://schemas.openxmlformats.org/officeDocument/2006/relationships/slide" Target="slide184.xml"/></Relationships>
</file>

<file path=ppt/slides/_rels/slide185.xml.rels><?xml version="1.0" encoding="UTF-8" standalone="yes"?>
<Relationships xmlns="http://schemas.openxmlformats.org/package/2006/relationships"><Relationship Id="rId8" Type="http://schemas.openxmlformats.org/officeDocument/2006/relationships/slide" Target="slide18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2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9.xml"/><Relationship Id="rId3" Type="http://schemas.openxmlformats.org/officeDocument/2006/relationships/image" Target="../media/image84.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83.png"/><Relationship Id="rId1" Type="http://schemas.openxmlformats.org/officeDocument/2006/relationships/slideLayout" Target="../slideLayouts/slideLayout2.xml"/><Relationship Id="rId6" Type="http://schemas.openxmlformats.org/officeDocument/2006/relationships/image" Target="../media/image87.png"/><Relationship Id="rId11" Type="http://schemas.openxmlformats.org/officeDocument/2006/relationships/image" Target="../media/image7.png"/><Relationship Id="rId5" Type="http://schemas.openxmlformats.org/officeDocument/2006/relationships/image" Target="../media/image86.png"/><Relationship Id="rId10" Type="http://schemas.openxmlformats.org/officeDocument/2006/relationships/slide" Target="slide5.xml"/><Relationship Id="rId4" Type="http://schemas.openxmlformats.org/officeDocument/2006/relationships/image" Target="../media/image85.png"/><Relationship Id="rId9" Type="http://schemas.openxmlformats.org/officeDocument/2006/relationships/image" Target="../media/image3.png"/><Relationship Id="rId14" Type="http://schemas.openxmlformats.org/officeDocument/2006/relationships/slide" Target="slide186.xml"/></Relationships>
</file>

<file path=ppt/slides/_rels/slide187.xml.rels><?xml version="1.0" encoding="UTF-8" standalone="yes"?>
<Relationships xmlns="http://schemas.openxmlformats.org/package/2006/relationships"><Relationship Id="rId8" Type="http://schemas.openxmlformats.org/officeDocument/2006/relationships/slide" Target="slide18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88.xml"/><Relationship Id="rId3" Type="http://schemas.openxmlformats.org/officeDocument/2006/relationships/image" Target="../media/image300.png"/><Relationship Id="rId7" Type="http://schemas.openxmlformats.org/officeDocument/2006/relationships/image" Target="../media/image1.png"/><Relationship Id="rId12" Type="http://schemas.openxmlformats.org/officeDocument/2006/relationships/slide" Target="slide99.xml"/><Relationship Id="rId2" Type="http://schemas.openxmlformats.org/officeDocument/2006/relationships/image" Target="../media/image29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02.png"/><Relationship Id="rId10" Type="http://schemas.openxmlformats.org/officeDocument/2006/relationships/image" Target="../media/image7.png"/><Relationship Id="rId4" Type="http://schemas.openxmlformats.org/officeDocument/2006/relationships/image" Target="../media/image301.png"/><Relationship Id="rId9" Type="http://schemas.openxmlformats.org/officeDocument/2006/relationships/slide" Target="slide5.xml"/></Relationships>
</file>

<file path=ppt/slides/_rels/slide189.xml.rels><?xml version="1.0" encoding="UTF-8" standalone="yes"?>
<Relationships xmlns="http://schemas.openxmlformats.org/package/2006/relationships"><Relationship Id="rId8" Type="http://schemas.openxmlformats.org/officeDocument/2006/relationships/slide" Target="slide18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05.png"/><Relationship Id="rId7" Type="http://schemas.openxmlformats.org/officeDocument/2006/relationships/image" Target="../media/image3.png"/><Relationship Id="rId12" Type="http://schemas.openxmlformats.org/officeDocument/2006/relationships/slide" Target="slide190.xml"/><Relationship Id="rId2" Type="http://schemas.openxmlformats.org/officeDocument/2006/relationships/image" Target="../media/image3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06.png"/><Relationship Id="rId9" Type="http://schemas.openxmlformats.org/officeDocument/2006/relationships/image" Target="../media/image7.png"/></Relationships>
</file>

<file path=ppt/slides/_rels/slide191.xml.rels><?xml version="1.0" encoding="UTF-8" standalone="yes"?>
<Relationships xmlns="http://schemas.openxmlformats.org/package/2006/relationships"><Relationship Id="rId8" Type="http://schemas.openxmlformats.org/officeDocument/2006/relationships/slide" Target="slide19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92.xml"/><Relationship Id="rId3" Type="http://schemas.openxmlformats.org/officeDocument/2006/relationships/image" Target="../media/image309.png"/><Relationship Id="rId7" Type="http://schemas.openxmlformats.org/officeDocument/2006/relationships/image" Target="../media/image1.png"/><Relationship Id="rId12" Type="http://schemas.openxmlformats.org/officeDocument/2006/relationships/slide" Target="slide99.xml"/><Relationship Id="rId2" Type="http://schemas.openxmlformats.org/officeDocument/2006/relationships/image" Target="../media/image30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11.png"/><Relationship Id="rId10" Type="http://schemas.openxmlformats.org/officeDocument/2006/relationships/image" Target="../media/image7.png"/><Relationship Id="rId4" Type="http://schemas.openxmlformats.org/officeDocument/2006/relationships/image" Target="../media/image310.png"/><Relationship Id="rId9" Type="http://schemas.openxmlformats.org/officeDocument/2006/relationships/slide" Target="slide5.xml"/></Relationships>
</file>

<file path=ppt/slides/_rels/slide193.xml.rels><?xml version="1.0" encoding="UTF-8" standalone="yes"?>
<Relationships xmlns="http://schemas.openxmlformats.org/package/2006/relationships"><Relationship Id="rId8" Type="http://schemas.openxmlformats.org/officeDocument/2006/relationships/slide" Target="slide19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4.png"/><Relationship Id="rId7" Type="http://schemas.openxmlformats.org/officeDocument/2006/relationships/slide" Target="slide5.xml"/><Relationship Id="rId2" Type="http://schemas.openxmlformats.org/officeDocument/2006/relationships/image" Target="../media/image31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4.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195.xml.rels><?xml version="1.0" encoding="UTF-8" standalone="yes"?>
<Relationships xmlns="http://schemas.openxmlformats.org/package/2006/relationships"><Relationship Id="rId8" Type="http://schemas.openxmlformats.org/officeDocument/2006/relationships/slide" Target="slide19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17.png"/><Relationship Id="rId7" Type="http://schemas.openxmlformats.org/officeDocument/2006/relationships/image" Target="../media/image3.png"/><Relationship Id="rId12" Type="http://schemas.openxmlformats.org/officeDocument/2006/relationships/slide" Target="slide196.xml"/><Relationship Id="rId2" Type="http://schemas.openxmlformats.org/officeDocument/2006/relationships/image" Target="../media/image3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18.png"/><Relationship Id="rId9" Type="http://schemas.openxmlformats.org/officeDocument/2006/relationships/image" Target="../media/image7.png"/></Relationships>
</file>

<file path=ppt/slides/_rels/slide197.xml.rels><?xml version="1.0" encoding="UTF-8" standalone="yes"?>
<Relationships xmlns="http://schemas.openxmlformats.org/package/2006/relationships"><Relationship Id="rId8" Type="http://schemas.openxmlformats.org/officeDocument/2006/relationships/slide" Target="slide19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1.png"/><Relationship Id="rId7" Type="http://schemas.openxmlformats.org/officeDocument/2006/relationships/slide" Target="slide5.xml"/><Relationship Id="rId2" Type="http://schemas.openxmlformats.org/officeDocument/2006/relationships/image" Target="../media/image3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8.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199.xml.rels><?xml version="1.0" encoding="UTF-8" standalone="yes"?>
<Relationships xmlns="http://schemas.openxmlformats.org/package/2006/relationships"><Relationship Id="rId8" Type="http://schemas.openxmlformats.org/officeDocument/2006/relationships/slide" Target="slide19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2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00.xml"/><Relationship Id="rId3" Type="http://schemas.openxmlformats.org/officeDocument/2006/relationships/image" Target="../media/image90.png"/><Relationship Id="rId7" Type="http://schemas.openxmlformats.org/officeDocument/2006/relationships/image" Target="../media/image1.png"/><Relationship Id="rId12" Type="http://schemas.openxmlformats.org/officeDocument/2006/relationships/slide" Target="slide99.xml"/><Relationship Id="rId2" Type="http://schemas.openxmlformats.org/officeDocument/2006/relationships/image" Target="../media/image8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2.png"/><Relationship Id="rId10" Type="http://schemas.openxmlformats.org/officeDocument/2006/relationships/image" Target="../media/image7.png"/><Relationship Id="rId4" Type="http://schemas.openxmlformats.org/officeDocument/2006/relationships/image" Target="../media/image91.png"/><Relationship Id="rId9" Type="http://schemas.openxmlformats.org/officeDocument/2006/relationships/slide" Target="slide5.xml"/></Relationships>
</file>

<file path=ppt/slides/_rels/slide201.xml.rels><?xml version="1.0" encoding="UTF-8" standalone="yes"?>
<Relationships xmlns="http://schemas.openxmlformats.org/package/2006/relationships"><Relationship Id="rId8" Type="http://schemas.openxmlformats.org/officeDocument/2006/relationships/slide" Target="slide20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9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02.xml"/><Relationship Id="rId4" Type="http://schemas.openxmlformats.org/officeDocument/2006/relationships/image" Target="../media/image1.png"/><Relationship Id="rId9" Type="http://schemas.openxmlformats.org/officeDocument/2006/relationships/slide" Target="slide99.xml"/></Relationships>
</file>

<file path=ppt/slides/_rels/slide203.xml.rels><?xml version="1.0" encoding="UTF-8" standalone="yes"?>
<Relationships xmlns="http://schemas.openxmlformats.org/package/2006/relationships"><Relationship Id="rId8" Type="http://schemas.openxmlformats.org/officeDocument/2006/relationships/slide" Target="slide20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04.xml"/><Relationship Id="rId3" Type="http://schemas.openxmlformats.org/officeDocument/2006/relationships/image" Target="../media/image324.png"/><Relationship Id="rId7" Type="http://schemas.openxmlformats.org/officeDocument/2006/relationships/image" Target="../media/image1.png"/><Relationship Id="rId12" Type="http://schemas.openxmlformats.org/officeDocument/2006/relationships/slide" Target="slide99.xml"/><Relationship Id="rId2" Type="http://schemas.openxmlformats.org/officeDocument/2006/relationships/image" Target="../media/image32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26.png"/><Relationship Id="rId10" Type="http://schemas.openxmlformats.org/officeDocument/2006/relationships/image" Target="../media/image7.png"/><Relationship Id="rId4" Type="http://schemas.openxmlformats.org/officeDocument/2006/relationships/image" Target="../media/image325.png"/><Relationship Id="rId9" Type="http://schemas.openxmlformats.org/officeDocument/2006/relationships/slide" Target="slide5.xml"/></Relationships>
</file>

<file path=ppt/slides/_rels/slide205.xml.rels><?xml version="1.0" encoding="UTF-8" standalone="yes"?>
<Relationships xmlns="http://schemas.openxmlformats.org/package/2006/relationships"><Relationship Id="rId8" Type="http://schemas.openxmlformats.org/officeDocument/2006/relationships/slide" Target="slide20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9.xml"/><Relationship Id="rId3" Type="http://schemas.openxmlformats.org/officeDocument/2006/relationships/image" Target="../media/image329.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328.png"/><Relationship Id="rId1" Type="http://schemas.openxmlformats.org/officeDocument/2006/relationships/slideLayout" Target="../slideLayouts/slideLayout2.xml"/><Relationship Id="rId6" Type="http://schemas.openxmlformats.org/officeDocument/2006/relationships/image" Target="../media/image332.png"/><Relationship Id="rId11" Type="http://schemas.openxmlformats.org/officeDocument/2006/relationships/image" Target="../media/image7.png"/><Relationship Id="rId5" Type="http://schemas.openxmlformats.org/officeDocument/2006/relationships/image" Target="../media/image331.png"/><Relationship Id="rId10" Type="http://schemas.openxmlformats.org/officeDocument/2006/relationships/slide" Target="slide5.xml"/><Relationship Id="rId4" Type="http://schemas.openxmlformats.org/officeDocument/2006/relationships/image" Target="../media/image330.png"/><Relationship Id="rId9" Type="http://schemas.openxmlformats.org/officeDocument/2006/relationships/image" Target="../media/image3.png"/><Relationship Id="rId14" Type="http://schemas.openxmlformats.org/officeDocument/2006/relationships/slide" Target="slide206.xml"/></Relationships>
</file>

<file path=ppt/slides/_rels/slide207.xml.rels><?xml version="1.0" encoding="UTF-8" standalone="yes"?>
<Relationships xmlns="http://schemas.openxmlformats.org/package/2006/relationships"><Relationship Id="rId8" Type="http://schemas.openxmlformats.org/officeDocument/2006/relationships/slide" Target="slide20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35.png"/><Relationship Id="rId7" Type="http://schemas.openxmlformats.org/officeDocument/2006/relationships/slide" Target="slide5.xml"/><Relationship Id="rId2" Type="http://schemas.openxmlformats.org/officeDocument/2006/relationships/image" Target="../media/image3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08.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209.xml.rels><?xml version="1.0" encoding="UTF-8" standalone="yes"?>
<Relationships xmlns="http://schemas.openxmlformats.org/package/2006/relationships"><Relationship Id="rId8" Type="http://schemas.openxmlformats.org/officeDocument/2006/relationships/slide" Target="slide20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0.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38.png"/><Relationship Id="rId7" Type="http://schemas.openxmlformats.org/officeDocument/2006/relationships/image" Target="../media/image342.png"/><Relationship Id="rId12" Type="http://schemas.openxmlformats.org/officeDocument/2006/relationships/image" Target="../media/image7.png"/><Relationship Id="rId2" Type="http://schemas.openxmlformats.org/officeDocument/2006/relationships/image" Target="../media/image337.png"/><Relationship Id="rId1" Type="http://schemas.openxmlformats.org/officeDocument/2006/relationships/slideLayout" Target="../slideLayouts/slideLayout2.xml"/><Relationship Id="rId6" Type="http://schemas.openxmlformats.org/officeDocument/2006/relationships/image" Target="../media/image341.png"/><Relationship Id="rId11" Type="http://schemas.openxmlformats.org/officeDocument/2006/relationships/slide" Target="slide5.xml"/><Relationship Id="rId5" Type="http://schemas.openxmlformats.org/officeDocument/2006/relationships/image" Target="../media/image340.png"/><Relationship Id="rId15" Type="http://schemas.openxmlformats.org/officeDocument/2006/relationships/slide" Target="slide210.xml"/><Relationship Id="rId10" Type="http://schemas.openxmlformats.org/officeDocument/2006/relationships/image" Target="../media/image3.png"/><Relationship Id="rId4" Type="http://schemas.openxmlformats.org/officeDocument/2006/relationships/image" Target="../media/image339.png"/><Relationship Id="rId9" Type="http://schemas.openxmlformats.org/officeDocument/2006/relationships/image" Target="../media/image1.png"/><Relationship Id="rId14" Type="http://schemas.openxmlformats.org/officeDocument/2006/relationships/slide" Target="slide99.xml"/></Relationships>
</file>

<file path=ppt/slides/_rels/slide211.xml.rels><?xml version="1.0" encoding="UTF-8" standalone="yes"?>
<Relationships xmlns="http://schemas.openxmlformats.org/package/2006/relationships"><Relationship Id="rId8" Type="http://schemas.openxmlformats.org/officeDocument/2006/relationships/slide" Target="slide21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12.xml"/><Relationship Id="rId3" Type="http://schemas.openxmlformats.org/officeDocument/2006/relationships/image" Target="../media/image345.png"/><Relationship Id="rId7" Type="http://schemas.openxmlformats.org/officeDocument/2006/relationships/image" Target="../media/image1.png"/><Relationship Id="rId12" Type="http://schemas.openxmlformats.org/officeDocument/2006/relationships/slide" Target="slide99.xml"/><Relationship Id="rId2" Type="http://schemas.openxmlformats.org/officeDocument/2006/relationships/image" Target="../media/image34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47.png"/><Relationship Id="rId10" Type="http://schemas.openxmlformats.org/officeDocument/2006/relationships/image" Target="../media/image7.png"/><Relationship Id="rId4" Type="http://schemas.openxmlformats.org/officeDocument/2006/relationships/image" Target="../media/image346.png"/><Relationship Id="rId9" Type="http://schemas.openxmlformats.org/officeDocument/2006/relationships/slide" Target="slide5.xml"/></Relationships>
</file>

<file path=ppt/slides/_rels/slide213.xml.rels><?xml version="1.0" encoding="UTF-8" standalone="yes"?>
<Relationships xmlns="http://schemas.openxmlformats.org/package/2006/relationships"><Relationship Id="rId8" Type="http://schemas.openxmlformats.org/officeDocument/2006/relationships/slide" Target="slide21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4.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50.png"/><Relationship Id="rId7" Type="http://schemas.openxmlformats.org/officeDocument/2006/relationships/image" Target="../media/image354.png"/><Relationship Id="rId12" Type="http://schemas.openxmlformats.org/officeDocument/2006/relationships/image" Target="../media/image7.png"/><Relationship Id="rId2" Type="http://schemas.openxmlformats.org/officeDocument/2006/relationships/image" Target="../media/image349.png"/><Relationship Id="rId1" Type="http://schemas.openxmlformats.org/officeDocument/2006/relationships/slideLayout" Target="../slideLayouts/slideLayout2.xml"/><Relationship Id="rId6" Type="http://schemas.openxmlformats.org/officeDocument/2006/relationships/image" Target="../media/image353.png"/><Relationship Id="rId11" Type="http://schemas.openxmlformats.org/officeDocument/2006/relationships/slide" Target="slide5.xml"/><Relationship Id="rId5" Type="http://schemas.openxmlformats.org/officeDocument/2006/relationships/image" Target="../media/image352.png"/><Relationship Id="rId15" Type="http://schemas.openxmlformats.org/officeDocument/2006/relationships/slide" Target="slide214.xml"/><Relationship Id="rId10" Type="http://schemas.openxmlformats.org/officeDocument/2006/relationships/image" Target="../media/image3.png"/><Relationship Id="rId4" Type="http://schemas.openxmlformats.org/officeDocument/2006/relationships/image" Target="../media/image351.png"/><Relationship Id="rId9" Type="http://schemas.openxmlformats.org/officeDocument/2006/relationships/image" Target="../media/image1.png"/><Relationship Id="rId14" Type="http://schemas.openxmlformats.org/officeDocument/2006/relationships/slide" Target="slide99.xml"/></Relationships>
</file>

<file path=ppt/slides/_rels/slide215.xml.rels><?xml version="1.0" encoding="UTF-8" standalone="yes"?>
<Relationships xmlns="http://schemas.openxmlformats.org/package/2006/relationships"><Relationship Id="rId8" Type="http://schemas.openxmlformats.org/officeDocument/2006/relationships/slide" Target="slide21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7.png"/><Relationship Id="rId7" Type="http://schemas.openxmlformats.org/officeDocument/2006/relationships/image" Target="../media/image3.png"/><Relationship Id="rId12" Type="http://schemas.openxmlformats.org/officeDocument/2006/relationships/slide" Target="slide216.xml"/><Relationship Id="rId2" Type="http://schemas.openxmlformats.org/officeDocument/2006/relationships/image" Target="../media/image3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58.png"/><Relationship Id="rId9" Type="http://schemas.openxmlformats.org/officeDocument/2006/relationships/image" Target="../media/image7.png"/></Relationships>
</file>

<file path=ppt/slides/_rels/slide217.xml.rels><?xml version="1.0" encoding="UTF-8" standalone="yes"?>
<Relationships xmlns="http://schemas.openxmlformats.org/package/2006/relationships"><Relationship Id="rId8" Type="http://schemas.openxmlformats.org/officeDocument/2006/relationships/slide" Target="slide21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61.png"/><Relationship Id="rId7" Type="http://schemas.openxmlformats.org/officeDocument/2006/relationships/image" Target="../media/image3.png"/><Relationship Id="rId12" Type="http://schemas.openxmlformats.org/officeDocument/2006/relationships/slide" Target="slide218.xml"/><Relationship Id="rId2" Type="http://schemas.openxmlformats.org/officeDocument/2006/relationships/image" Target="../media/image3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62.png"/><Relationship Id="rId9" Type="http://schemas.openxmlformats.org/officeDocument/2006/relationships/image" Target="../media/image7.png"/></Relationships>
</file>

<file path=ppt/slides/_rels/slide21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64.png"/><Relationship Id="rId7" Type="http://schemas.openxmlformats.org/officeDocument/2006/relationships/slide" Target="slide4.xml"/><Relationship Id="rId2" Type="http://schemas.openxmlformats.org/officeDocument/2006/relationships/image" Target="../media/image363.png"/><Relationship Id="rId1" Type="http://schemas.openxmlformats.org/officeDocument/2006/relationships/slideLayout" Target="../slideLayouts/slideLayout2.xml"/><Relationship Id="rId6" Type="http://schemas.openxmlformats.org/officeDocument/2006/relationships/slide" Target="slide218.xml"/><Relationship Id="rId5" Type="http://schemas.openxmlformats.org/officeDocument/2006/relationships/slide" Target="slide99.xml"/><Relationship Id="rId4" Type="http://schemas.openxmlformats.org/officeDocument/2006/relationships/slide" Target="slide7.xml"/><Relationship Id="rId9" Type="http://schemas.openxmlformats.org/officeDocument/2006/relationships/image" Target="../media/image4.png"/></Relationships>
</file>

<file path=ppt/slides/_rels/slide22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9.xml"/><Relationship Id="rId3" Type="http://schemas.openxmlformats.org/officeDocument/2006/relationships/image" Target="../media/image366.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365.png"/><Relationship Id="rId1" Type="http://schemas.openxmlformats.org/officeDocument/2006/relationships/slideLayout" Target="../slideLayouts/slideLayout2.xml"/><Relationship Id="rId6" Type="http://schemas.openxmlformats.org/officeDocument/2006/relationships/image" Target="../media/image369.png"/><Relationship Id="rId11" Type="http://schemas.openxmlformats.org/officeDocument/2006/relationships/image" Target="../media/image7.png"/><Relationship Id="rId5" Type="http://schemas.openxmlformats.org/officeDocument/2006/relationships/image" Target="../media/image368.png"/><Relationship Id="rId10" Type="http://schemas.openxmlformats.org/officeDocument/2006/relationships/slide" Target="slide5.xml"/><Relationship Id="rId4" Type="http://schemas.openxmlformats.org/officeDocument/2006/relationships/image" Target="../media/image367.png"/><Relationship Id="rId9" Type="http://schemas.openxmlformats.org/officeDocument/2006/relationships/image" Target="../media/image3.png"/><Relationship Id="rId14" Type="http://schemas.openxmlformats.org/officeDocument/2006/relationships/slide" Target="slide220.xml"/></Relationships>
</file>

<file path=ppt/slides/_rels/slide221.xml.rels><?xml version="1.0" encoding="UTF-8" standalone="yes"?>
<Relationships xmlns="http://schemas.openxmlformats.org/package/2006/relationships"><Relationship Id="rId8" Type="http://schemas.openxmlformats.org/officeDocument/2006/relationships/slide" Target="slide22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2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2.png"/><Relationship Id="rId7" Type="http://schemas.openxmlformats.org/officeDocument/2006/relationships/slide" Target="slide5.xml"/><Relationship Id="rId2" Type="http://schemas.openxmlformats.org/officeDocument/2006/relationships/image" Target="../media/image3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22.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223.xml.rels><?xml version="1.0" encoding="UTF-8" standalone="yes"?>
<Relationships xmlns="http://schemas.openxmlformats.org/package/2006/relationships"><Relationship Id="rId8" Type="http://schemas.openxmlformats.org/officeDocument/2006/relationships/slide" Target="slide22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2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0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24.xml"/><Relationship Id="rId4" Type="http://schemas.openxmlformats.org/officeDocument/2006/relationships/image" Target="../media/image1.png"/><Relationship Id="rId9" Type="http://schemas.openxmlformats.org/officeDocument/2006/relationships/slide" Target="slide99.xml"/></Relationships>
</file>

<file path=ppt/slides/_rels/slide225.xml.rels><?xml version="1.0" encoding="UTF-8" standalone="yes"?>
<Relationships xmlns="http://schemas.openxmlformats.org/package/2006/relationships"><Relationship Id="rId8" Type="http://schemas.openxmlformats.org/officeDocument/2006/relationships/slide" Target="slide22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1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2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5.png"/><Relationship Id="rId7" Type="http://schemas.openxmlformats.org/officeDocument/2006/relationships/slide" Target="slide5.xml"/><Relationship Id="rId2" Type="http://schemas.openxmlformats.org/officeDocument/2006/relationships/image" Target="../media/image37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26.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227.xml.rels><?xml version="1.0" encoding="UTF-8" standalone="yes"?>
<Relationships xmlns="http://schemas.openxmlformats.org/package/2006/relationships"><Relationship Id="rId8" Type="http://schemas.openxmlformats.org/officeDocument/2006/relationships/slide" Target="slide22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28.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78.png"/><Relationship Id="rId7" Type="http://schemas.openxmlformats.org/officeDocument/2006/relationships/image" Target="../media/image382.png"/><Relationship Id="rId12" Type="http://schemas.openxmlformats.org/officeDocument/2006/relationships/image" Target="../media/image7.png"/><Relationship Id="rId2" Type="http://schemas.openxmlformats.org/officeDocument/2006/relationships/image" Target="../media/image377.png"/><Relationship Id="rId1" Type="http://schemas.openxmlformats.org/officeDocument/2006/relationships/slideLayout" Target="../slideLayouts/slideLayout2.xml"/><Relationship Id="rId6" Type="http://schemas.openxmlformats.org/officeDocument/2006/relationships/image" Target="../media/image381.png"/><Relationship Id="rId11" Type="http://schemas.openxmlformats.org/officeDocument/2006/relationships/slide" Target="slide5.xml"/><Relationship Id="rId5" Type="http://schemas.openxmlformats.org/officeDocument/2006/relationships/image" Target="../media/image380.png"/><Relationship Id="rId15" Type="http://schemas.openxmlformats.org/officeDocument/2006/relationships/slide" Target="slide228.xml"/><Relationship Id="rId10" Type="http://schemas.openxmlformats.org/officeDocument/2006/relationships/image" Target="../media/image3.png"/><Relationship Id="rId4" Type="http://schemas.openxmlformats.org/officeDocument/2006/relationships/image" Target="../media/image379.png"/><Relationship Id="rId9" Type="http://schemas.openxmlformats.org/officeDocument/2006/relationships/image" Target="../media/image1.png"/><Relationship Id="rId14" Type="http://schemas.openxmlformats.org/officeDocument/2006/relationships/slide" Target="slide99.xml"/></Relationships>
</file>

<file path=ppt/slides/_rels/slide229.xml.rels><?xml version="1.0" encoding="UTF-8" standalone="yes"?>
<Relationships xmlns="http://schemas.openxmlformats.org/package/2006/relationships"><Relationship Id="rId8" Type="http://schemas.openxmlformats.org/officeDocument/2006/relationships/slide" Target="slide22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30.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85.png"/><Relationship Id="rId7" Type="http://schemas.openxmlformats.org/officeDocument/2006/relationships/image" Target="../media/image389.png"/><Relationship Id="rId12" Type="http://schemas.openxmlformats.org/officeDocument/2006/relationships/image" Target="../media/image7.png"/><Relationship Id="rId2" Type="http://schemas.openxmlformats.org/officeDocument/2006/relationships/image" Target="../media/image384.png"/><Relationship Id="rId1" Type="http://schemas.openxmlformats.org/officeDocument/2006/relationships/slideLayout" Target="../slideLayouts/slideLayout2.xml"/><Relationship Id="rId6" Type="http://schemas.openxmlformats.org/officeDocument/2006/relationships/image" Target="../media/image388.png"/><Relationship Id="rId11" Type="http://schemas.openxmlformats.org/officeDocument/2006/relationships/slide" Target="slide5.xml"/><Relationship Id="rId5" Type="http://schemas.openxmlformats.org/officeDocument/2006/relationships/image" Target="../media/image387.png"/><Relationship Id="rId15" Type="http://schemas.openxmlformats.org/officeDocument/2006/relationships/slide" Target="slide230.xml"/><Relationship Id="rId10" Type="http://schemas.openxmlformats.org/officeDocument/2006/relationships/image" Target="../media/image3.png"/><Relationship Id="rId4" Type="http://schemas.openxmlformats.org/officeDocument/2006/relationships/image" Target="../media/image386.png"/><Relationship Id="rId9" Type="http://schemas.openxmlformats.org/officeDocument/2006/relationships/image" Target="../media/image1.png"/><Relationship Id="rId14" Type="http://schemas.openxmlformats.org/officeDocument/2006/relationships/slide" Target="slide99.xml"/></Relationships>
</file>

<file path=ppt/slides/_rels/slide231.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391.png"/><Relationship Id="rId7" Type="http://schemas.openxmlformats.org/officeDocument/2006/relationships/slide" Target="slide7.xml"/><Relationship Id="rId2" Type="http://schemas.openxmlformats.org/officeDocument/2006/relationships/image" Target="../media/image39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230.xml"/></Relationships>
</file>

<file path=ppt/slides/_rels/slide23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93.png"/><Relationship Id="rId7" Type="http://schemas.openxmlformats.org/officeDocument/2006/relationships/image" Target="../media/image3.png"/><Relationship Id="rId12" Type="http://schemas.openxmlformats.org/officeDocument/2006/relationships/slide" Target="slide232.xml"/><Relationship Id="rId2" Type="http://schemas.openxmlformats.org/officeDocument/2006/relationships/image" Target="../media/image39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94.png"/><Relationship Id="rId9" Type="http://schemas.openxmlformats.org/officeDocument/2006/relationships/image" Target="../media/image7.png"/></Relationships>
</file>

<file path=ppt/slides/_rels/slide233.xml.rels><?xml version="1.0" encoding="UTF-8" standalone="yes"?>
<Relationships xmlns="http://schemas.openxmlformats.org/package/2006/relationships"><Relationship Id="rId8" Type="http://schemas.openxmlformats.org/officeDocument/2006/relationships/slide" Target="slide23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3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3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1.png"/><Relationship Id="rId7" Type="http://schemas.openxmlformats.org/officeDocument/2006/relationships/image" Target="../media/image3.png"/><Relationship Id="rId12" Type="http://schemas.openxmlformats.org/officeDocument/2006/relationships/slide" Target="slide234.xml"/><Relationship Id="rId2" Type="http://schemas.openxmlformats.org/officeDocument/2006/relationships/image" Target="../media/image11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2.png"/><Relationship Id="rId9" Type="http://schemas.openxmlformats.org/officeDocument/2006/relationships/image" Target="../media/image7.png"/></Relationships>
</file>

<file path=ppt/slides/_rels/slide235.xml.rels><?xml version="1.0" encoding="UTF-8" standalone="yes"?>
<Relationships xmlns="http://schemas.openxmlformats.org/package/2006/relationships"><Relationship Id="rId8" Type="http://schemas.openxmlformats.org/officeDocument/2006/relationships/slide" Target="slide23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11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3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36.xml"/><Relationship Id="rId3" Type="http://schemas.openxmlformats.org/officeDocument/2006/relationships/image" Target="../media/image397.png"/><Relationship Id="rId7" Type="http://schemas.openxmlformats.org/officeDocument/2006/relationships/image" Target="../media/image1.png"/><Relationship Id="rId12" Type="http://schemas.openxmlformats.org/officeDocument/2006/relationships/slide" Target="slide99.xml"/><Relationship Id="rId2" Type="http://schemas.openxmlformats.org/officeDocument/2006/relationships/image" Target="../media/image39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99.png"/><Relationship Id="rId10" Type="http://schemas.openxmlformats.org/officeDocument/2006/relationships/image" Target="../media/image7.png"/><Relationship Id="rId4" Type="http://schemas.openxmlformats.org/officeDocument/2006/relationships/image" Target="../media/image398.png"/><Relationship Id="rId9" Type="http://schemas.openxmlformats.org/officeDocument/2006/relationships/slide" Target="slide5.xml"/></Relationships>
</file>

<file path=ppt/slides/_rels/slide237.xml.rels><?xml version="1.0" encoding="UTF-8" standalone="yes"?>
<Relationships xmlns="http://schemas.openxmlformats.org/package/2006/relationships"><Relationship Id="rId8" Type="http://schemas.openxmlformats.org/officeDocument/2006/relationships/slide" Target="slide23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4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38.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402.png"/><Relationship Id="rId7" Type="http://schemas.openxmlformats.org/officeDocument/2006/relationships/image" Target="../media/image406.png"/><Relationship Id="rId12" Type="http://schemas.openxmlformats.org/officeDocument/2006/relationships/image" Target="../media/image7.png"/><Relationship Id="rId2" Type="http://schemas.openxmlformats.org/officeDocument/2006/relationships/image" Target="../media/image401.png"/><Relationship Id="rId1" Type="http://schemas.openxmlformats.org/officeDocument/2006/relationships/slideLayout" Target="../slideLayouts/slideLayout2.xml"/><Relationship Id="rId6" Type="http://schemas.openxmlformats.org/officeDocument/2006/relationships/image" Target="../media/image405.png"/><Relationship Id="rId11" Type="http://schemas.openxmlformats.org/officeDocument/2006/relationships/slide" Target="slide5.xml"/><Relationship Id="rId5" Type="http://schemas.openxmlformats.org/officeDocument/2006/relationships/image" Target="../media/image404.png"/><Relationship Id="rId15" Type="http://schemas.openxmlformats.org/officeDocument/2006/relationships/slide" Target="slide238.xml"/><Relationship Id="rId10" Type="http://schemas.openxmlformats.org/officeDocument/2006/relationships/image" Target="../media/image3.png"/><Relationship Id="rId4" Type="http://schemas.openxmlformats.org/officeDocument/2006/relationships/image" Target="../media/image403.png"/><Relationship Id="rId9" Type="http://schemas.openxmlformats.org/officeDocument/2006/relationships/image" Target="../media/image1.png"/><Relationship Id="rId14" Type="http://schemas.openxmlformats.org/officeDocument/2006/relationships/slide" Target="slide99.xml"/></Relationships>
</file>

<file path=ppt/slides/_rels/slide239.xml.rels><?xml version="1.0" encoding="UTF-8" standalone="yes"?>
<Relationships xmlns="http://schemas.openxmlformats.org/package/2006/relationships"><Relationship Id="rId8" Type="http://schemas.openxmlformats.org/officeDocument/2006/relationships/slide" Target="slide238.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4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4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9.xml"/><Relationship Id="rId3" Type="http://schemas.openxmlformats.org/officeDocument/2006/relationships/image" Target="../media/image115.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14.png"/><Relationship Id="rId1" Type="http://schemas.openxmlformats.org/officeDocument/2006/relationships/slideLayout" Target="../slideLayouts/slideLayout2.xml"/><Relationship Id="rId6" Type="http://schemas.openxmlformats.org/officeDocument/2006/relationships/image" Target="../media/image118.png"/><Relationship Id="rId11" Type="http://schemas.openxmlformats.org/officeDocument/2006/relationships/image" Target="../media/image7.png"/><Relationship Id="rId5" Type="http://schemas.openxmlformats.org/officeDocument/2006/relationships/image" Target="../media/image117.png"/><Relationship Id="rId10" Type="http://schemas.openxmlformats.org/officeDocument/2006/relationships/slide" Target="slide5.xml"/><Relationship Id="rId4" Type="http://schemas.openxmlformats.org/officeDocument/2006/relationships/image" Target="../media/image116.png"/><Relationship Id="rId9" Type="http://schemas.openxmlformats.org/officeDocument/2006/relationships/image" Target="../media/image3.png"/><Relationship Id="rId14" Type="http://schemas.openxmlformats.org/officeDocument/2006/relationships/slide" Target="slide240.xml"/></Relationships>
</file>

<file path=ppt/slides/_rels/slide241.xml.rels><?xml version="1.0" encoding="UTF-8" standalone="yes"?>
<Relationships xmlns="http://schemas.openxmlformats.org/package/2006/relationships"><Relationship Id="rId8" Type="http://schemas.openxmlformats.org/officeDocument/2006/relationships/slide" Target="slide24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1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4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42.xml"/><Relationship Id="rId3" Type="http://schemas.openxmlformats.org/officeDocument/2006/relationships/image" Target="../media/image409.png"/><Relationship Id="rId7" Type="http://schemas.openxmlformats.org/officeDocument/2006/relationships/image" Target="../media/image1.png"/><Relationship Id="rId12" Type="http://schemas.openxmlformats.org/officeDocument/2006/relationships/slide" Target="slide99.xml"/><Relationship Id="rId2" Type="http://schemas.openxmlformats.org/officeDocument/2006/relationships/image" Target="../media/image40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411.png"/><Relationship Id="rId10" Type="http://schemas.openxmlformats.org/officeDocument/2006/relationships/image" Target="../media/image7.png"/><Relationship Id="rId4" Type="http://schemas.openxmlformats.org/officeDocument/2006/relationships/image" Target="../media/image410.png"/><Relationship Id="rId9" Type="http://schemas.openxmlformats.org/officeDocument/2006/relationships/slide" Target="slide5.xml"/></Relationships>
</file>

<file path=ppt/slides/_rels/slide243.xml.rels><?xml version="1.0" encoding="UTF-8" standalone="yes"?>
<Relationships xmlns="http://schemas.openxmlformats.org/package/2006/relationships"><Relationship Id="rId8" Type="http://schemas.openxmlformats.org/officeDocument/2006/relationships/slide" Target="slide242.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4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44.xml.rels><?xml version="1.0" encoding="UTF-8" standalone="yes"?>
<Relationships xmlns="http://schemas.openxmlformats.org/package/2006/relationships"><Relationship Id="rId8" Type="http://schemas.openxmlformats.org/officeDocument/2006/relationships/image" Target="../media/image414.png"/><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slide" Target="slide244.xml"/><Relationship Id="rId2" Type="http://schemas.openxmlformats.org/officeDocument/2006/relationships/image" Target="../media/image41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99.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png"/><Relationship Id="rId9" Type="http://schemas.openxmlformats.org/officeDocument/2006/relationships/image" Target="../media/image415.png"/></Relationships>
</file>

<file path=ppt/slides/_rels/slide245.xml.rels><?xml version="1.0" encoding="UTF-8" standalone="yes"?>
<Relationships xmlns="http://schemas.openxmlformats.org/package/2006/relationships"><Relationship Id="rId8" Type="http://schemas.openxmlformats.org/officeDocument/2006/relationships/slide" Target="slide244.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4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4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18.png"/><Relationship Id="rId7" Type="http://schemas.openxmlformats.org/officeDocument/2006/relationships/slide" Target="slide5.xml"/><Relationship Id="rId2" Type="http://schemas.openxmlformats.org/officeDocument/2006/relationships/image" Target="../media/image41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6.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247.xml.rels><?xml version="1.0" encoding="UTF-8" standalone="yes"?>
<Relationships xmlns="http://schemas.openxmlformats.org/package/2006/relationships"><Relationship Id="rId8" Type="http://schemas.openxmlformats.org/officeDocument/2006/relationships/slide" Target="slide246.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4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4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9.xml"/><Relationship Id="rId3" Type="http://schemas.openxmlformats.org/officeDocument/2006/relationships/image" Target="../media/image121.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20.png"/><Relationship Id="rId1" Type="http://schemas.openxmlformats.org/officeDocument/2006/relationships/slideLayout" Target="../slideLayouts/slideLayout2.xml"/><Relationship Id="rId6" Type="http://schemas.openxmlformats.org/officeDocument/2006/relationships/image" Target="../media/image124.png"/><Relationship Id="rId11" Type="http://schemas.openxmlformats.org/officeDocument/2006/relationships/image" Target="../media/image7.png"/><Relationship Id="rId5" Type="http://schemas.openxmlformats.org/officeDocument/2006/relationships/image" Target="../media/image123.png"/><Relationship Id="rId10" Type="http://schemas.openxmlformats.org/officeDocument/2006/relationships/slide" Target="slide5.xml"/><Relationship Id="rId4" Type="http://schemas.openxmlformats.org/officeDocument/2006/relationships/image" Target="../media/image122.png"/><Relationship Id="rId9" Type="http://schemas.openxmlformats.org/officeDocument/2006/relationships/image" Target="../media/image3.png"/><Relationship Id="rId14" Type="http://schemas.openxmlformats.org/officeDocument/2006/relationships/slide" Target="slide248.xml"/></Relationships>
</file>

<file path=ppt/slides/_rels/slide249.xml.rels><?xml version="1.0" encoding="UTF-8" standalone="yes"?>
<Relationships xmlns="http://schemas.openxmlformats.org/package/2006/relationships"><Relationship Id="rId8" Type="http://schemas.openxmlformats.org/officeDocument/2006/relationships/slide" Target="slide99.xml"/><Relationship Id="rId3" Type="http://schemas.openxmlformats.org/officeDocument/2006/relationships/image" Target="../media/image125.png"/><Relationship Id="rId7" Type="http://schemas.openxmlformats.org/officeDocument/2006/relationships/slide" Target="slide7.xml"/><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248.xml"/></Relationships>
</file>

<file path=ppt/slides/_rels/slide25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1.png"/><Relationship Id="rId7" Type="http://schemas.openxmlformats.org/officeDocument/2006/relationships/slide" Target="slide5.xml"/><Relationship Id="rId2" Type="http://schemas.openxmlformats.org/officeDocument/2006/relationships/image" Target="../media/image4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50.xml"/><Relationship Id="rId5" Type="http://schemas.openxmlformats.org/officeDocument/2006/relationships/image" Target="../media/image1.png"/><Relationship Id="rId10" Type="http://schemas.openxmlformats.org/officeDocument/2006/relationships/slide" Target="slide99.xml"/><Relationship Id="rId4" Type="http://schemas.openxmlformats.org/officeDocument/2006/relationships/slide" Target="slide4.xml"/><Relationship Id="rId9" Type="http://schemas.openxmlformats.org/officeDocument/2006/relationships/slide" Target="slide7.xml"/></Relationships>
</file>

<file path=ppt/slides/_rels/slide251.xml.rels><?xml version="1.0" encoding="UTF-8" standalone="yes"?>
<Relationships xmlns="http://schemas.openxmlformats.org/package/2006/relationships"><Relationship Id="rId8" Type="http://schemas.openxmlformats.org/officeDocument/2006/relationships/slide" Target="slide250.xml"/><Relationship Id="rId3" Type="http://schemas.openxmlformats.org/officeDocument/2006/relationships/slide" Target="slide4.xml"/><Relationship Id="rId7" Type="http://schemas.openxmlformats.org/officeDocument/2006/relationships/slide" Target="slide99.xml"/><Relationship Id="rId2" Type="http://schemas.openxmlformats.org/officeDocument/2006/relationships/image" Target="../media/image42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52.xml.rels><?xml version="1.0" encoding="UTF-8" standalone="yes"?>
<Relationships xmlns="http://schemas.openxmlformats.org/package/2006/relationships"><Relationship Id="rId8" Type="http://schemas.openxmlformats.org/officeDocument/2006/relationships/slide" Target="slide252.xml"/><Relationship Id="rId13" Type="http://schemas.openxmlformats.org/officeDocument/2006/relationships/slide" Target="slide257.xml"/><Relationship Id="rId18" Type="http://schemas.openxmlformats.org/officeDocument/2006/relationships/slide" Target="slide267.xml"/><Relationship Id="rId26" Type="http://schemas.openxmlformats.org/officeDocument/2006/relationships/slide" Target="slide287.xml"/><Relationship Id="rId3" Type="http://schemas.openxmlformats.org/officeDocument/2006/relationships/slide" Target="slide758.xml"/><Relationship Id="rId21" Type="http://schemas.openxmlformats.org/officeDocument/2006/relationships/slide" Target="slide273.xml"/><Relationship Id="rId7" Type="http://schemas.openxmlformats.org/officeDocument/2006/relationships/slide" Target="slide7.xml"/><Relationship Id="rId12" Type="http://schemas.openxmlformats.org/officeDocument/2006/relationships/slide" Target="slide255.xml"/><Relationship Id="rId17" Type="http://schemas.openxmlformats.org/officeDocument/2006/relationships/slide" Target="slide265.xml"/><Relationship Id="rId25" Type="http://schemas.openxmlformats.org/officeDocument/2006/relationships/slide" Target="slide285.xml"/><Relationship Id="rId2" Type="http://schemas.openxmlformats.org/officeDocument/2006/relationships/slide" Target="slide299.xml"/><Relationship Id="rId16" Type="http://schemas.openxmlformats.org/officeDocument/2006/relationships/slide" Target="slide263.xml"/><Relationship Id="rId20" Type="http://schemas.openxmlformats.org/officeDocument/2006/relationships/slide" Target="slide271.xml"/><Relationship Id="rId29" Type="http://schemas.openxmlformats.org/officeDocument/2006/relationships/slide" Target="slide293.xml"/><Relationship Id="rId1" Type="http://schemas.openxmlformats.org/officeDocument/2006/relationships/slideLayout" Target="../slideLayouts/slideLayout2.xml"/><Relationship Id="rId6" Type="http://schemas.openxmlformats.org/officeDocument/2006/relationships/slide" Target="slide281.xml"/><Relationship Id="rId11" Type="http://schemas.openxmlformats.org/officeDocument/2006/relationships/slide" Target="slide253.xml"/><Relationship Id="rId24" Type="http://schemas.openxmlformats.org/officeDocument/2006/relationships/slide" Target="slide279.xml"/><Relationship Id="rId5" Type="http://schemas.openxmlformats.org/officeDocument/2006/relationships/image" Target="../media/image1.png"/><Relationship Id="rId15" Type="http://schemas.openxmlformats.org/officeDocument/2006/relationships/slide" Target="slide261.xml"/><Relationship Id="rId23" Type="http://schemas.openxmlformats.org/officeDocument/2006/relationships/slide" Target="slide277.xml"/><Relationship Id="rId28" Type="http://schemas.openxmlformats.org/officeDocument/2006/relationships/slide" Target="slide291.xml"/><Relationship Id="rId10" Type="http://schemas.openxmlformats.org/officeDocument/2006/relationships/slide" Target="slide283.xml"/><Relationship Id="rId19" Type="http://schemas.openxmlformats.org/officeDocument/2006/relationships/slide" Target="slide269.xml"/><Relationship Id="rId31" Type="http://schemas.openxmlformats.org/officeDocument/2006/relationships/slide" Target="slide297.xml"/><Relationship Id="rId4" Type="http://schemas.openxmlformats.org/officeDocument/2006/relationships/slide" Target="slide4.xml"/><Relationship Id="rId9" Type="http://schemas.openxmlformats.org/officeDocument/2006/relationships/slide" Target="slide747.xml"/><Relationship Id="rId14" Type="http://schemas.openxmlformats.org/officeDocument/2006/relationships/slide" Target="slide259.xml"/><Relationship Id="rId22" Type="http://schemas.openxmlformats.org/officeDocument/2006/relationships/slide" Target="slide275.xml"/><Relationship Id="rId27" Type="http://schemas.openxmlformats.org/officeDocument/2006/relationships/slide" Target="slide289.xml"/><Relationship Id="rId30" Type="http://schemas.openxmlformats.org/officeDocument/2006/relationships/slide" Target="slide295.xml"/></Relationships>
</file>

<file path=ppt/slides/_rels/slide25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25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slide" Target="slide253.xml"/><Relationship Id="rId10" Type="http://schemas.openxmlformats.org/officeDocument/2006/relationships/image" Target="../media/image423.png"/><Relationship Id="rId4" Type="http://schemas.openxmlformats.org/officeDocument/2006/relationships/image" Target="../media/image1.png"/><Relationship Id="rId9" Type="http://schemas.openxmlformats.org/officeDocument/2006/relationships/image" Target="../media/image7.png"/></Relationships>
</file>

<file path=ppt/slides/_rels/slide254.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24.png"/><Relationship Id="rId1" Type="http://schemas.openxmlformats.org/officeDocument/2006/relationships/slideLayout" Target="../slideLayouts/slideLayout2.xml"/><Relationship Id="rId6" Type="http://schemas.openxmlformats.org/officeDocument/2006/relationships/slide" Target="slide253.xml"/><Relationship Id="rId5" Type="http://schemas.openxmlformats.org/officeDocument/2006/relationships/image" Target="../media/image4.png"/><Relationship Id="rId4" Type="http://schemas.openxmlformats.org/officeDocument/2006/relationships/image" Target="../media/image1.png"/></Relationships>
</file>

<file path=ppt/slides/_rels/slide25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25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slide" Target="slide255.xml"/><Relationship Id="rId10" Type="http://schemas.openxmlformats.org/officeDocument/2006/relationships/image" Target="../media/image425.png"/><Relationship Id="rId4" Type="http://schemas.openxmlformats.org/officeDocument/2006/relationships/image" Target="../media/image1.png"/><Relationship Id="rId9" Type="http://schemas.openxmlformats.org/officeDocument/2006/relationships/image" Target="../media/image7.png"/></Relationships>
</file>

<file path=ppt/slides/_rels/slide256.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26.png"/><Relationship Id="rId1" Type="http://schemas.openxmlformats.org/officeDocument/2006/relationships/slideLayout" Target="../slideLayouts/slideLayout2.xml"/><Relationship Id="rId6" Type="http://schemas.openxmlformats.org/officeDocument/2006/relationships/slide" Target="slide255.xml"/><Relationship Id="rId5" Type="http://schemas.openxmlformats.org/officeDocument/2006/relationships/image" Target="../media/image4.png"/><Relationship Id="rId4" Type="http://schemas.openxmlformats.org/officeDocument/2006/relationships/image" Target="../media/image1.png"/></Relationships>
</file>

<file path=ppt/slides/_rels/slide25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25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slide" Target="slide257.xml"/><Relationship Id="rId10" Type="http://schemas.openxmlformats.org/officeDocument/2006/relationships/image" Target="../media/image427.png"/><Relationship Id="rId4" Type="http://schemas.openxmlformats.org/officeDocument/2006/relationships/image" Target="../media/image1.png"/><Relationship Id="rId9" Type="http://schemas.openxmlformats.org/officeDocument/2006/relationships/image" Target="../media/image7.png"/></Relationships>
</file>

<file path=ppt/slides/_rels/slide258.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28.png"/><Relationship Id="rId1" Type="http://schemas.openxmlformats.org/officeDocument/2006/relationships/slideLayout" Target="../slideLayouts/slideLayout2.xml"/><Relationship Id="rId6" Type="http://schemas.openxmlformats.org/officeDocument/2006/relationships/slide" Target="slide257.xml"/><Relationship Id="rId5" Type="http://schemas.openxmlformats.org/officeDocument/2006/relationships/image" Target="../media/image4.png"/><Relationship Id="rId4" Type="http://schemas.openxmlformats.org/officeDocument/2006/relationships/image" Target="../media/image1.png"/></Relationships>
</file>

<file path=ppt/slides/_rels/slide25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25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slide" Target="slide259.xml"/><Relationship Id="rId10" Type="http://schemas.openxmlformats.org/officeDocument/2006/relationships/image" Target="../media/image429.png"/><Relationship Id="rId4" Type="http://schemas.openxmlformats.org/officeDocument/2006/relationships/image" Target="../media/image1.png"/><Relationship Id="rId9" Type="http://schemas.openxmlformats.org/officeDocument/2006/relationships/image" Target="../media/image7.png"/></Relationships>
</file>

<file path=ppt/slides/_rels/slide260.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30.png"/><Relationship Id="rId1" Type="http://schemas.openxmlformats.org/officeDocument/2006/relationships/slideLayout" Target="../slideLayouts/slideLayout2.xml"/><Relationship Id="rId6" Type="http://schemas.openxmlformats.org/officeDocument/2006/relationships/slide" Target="slide259.xml"/><Relationship Id="rId5" Type="http://schemas.openxmlformats.org/officeDocument/2006/relationships/image" Target="../media/image4.png"/><Relationship Id="rId4" Type="http://schemas.openxmlformats.org/officeDocument/2006/relationships/image" Target="../media/image1.png"/></Relationships>
</file>

<file path=ppt/slides/_rels/slide26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25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432.png"/><Relationship Id="rId5" Type="http://schemas.openxmlformats.org/officeDocument/2006/relationships/slide" Target="slide261.xml"/><Relationship Id="rId10" Type="http://schemas.openxmlformats.org/officeDocument/2006/relationships/image" Target="../media/image431.png"/><Relationship Id="rId4" Type="http://schemas.openxmlformats.org/officeDocument/2006/relationships/image" Target="../media/image1.png"/><Relationship Id="rId9" Type="http://schemas.openxmlformats.org/officeDocument/2006/relationships/image" Target="../media/image7.png"/></Relationships>
</file>

<file path=ppt/slides/_rels/slide262.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33.png"/><Relationship Id="rId1" Type="http://schemas.openxmlformats.org/officeDocument/2006/relationships/slideLayout" Target="../slideLayouts/slideLayout2.xml"/><Relationship Id="rId6" Type="http://schemas.openxmlformats.org/officeDocument/2006/relationships/slide" Target="slide261.xml"/><Relationship Id="rId5" Type="http://schemas.openxmlformats.org/officeDocument/2006/relationships/image" Target="../media/image4.png"/><Relationship Id="rId4" Type="http://schemas.openxmlformats.org/officeDocument/2006/relationships/image" Target="../media/image1.png"/></Relationships>
</file>

<file path=ppt/slides/_rels/slide26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25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slide" Target="slide263.xml"/><Relationship Id="rId10" Type="http://schemas.openxmlformats.org/officeDocument/2006/relationships/image" Target="../media/image434.png"/><Relationship Id="rId4" Type="http://schemas.openxmlformats.org/officeDocument/2006/relationships/image" Target="../media/image1.png"/><Relationship Id="rId9" Type="http://schemas.openxmlformats.org/officeDocument/2006/relationships/image" Target="../media/image7.png"/></Relationships>
</file>

<file path=ppt/slides/_rels/slide264.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35.png"/><Relationship Id="rId1" Type="http://schemas.openxmlformats.org/officeDocument/2006/relationships/slideLayout" Target="../slideLayouts/slideLayout2.xml"/><Relationship Id="rId6" Type="http://schemas.openxmlformats.org/officeDocument/2006/relationships/slide" Target="slide263.xml"/><Relationship Id="rId5" Type="http://schemas.openxmlformats.org/officeDocument/2006/relationships/image" Target="../media/image4.png"/><Relationship Id="rId4" Type="http://schemas.openxmlformats.org/officeDocument/2006/relationships/image" Target="../media/image1.png"/></Relationships>
</file>

<file path=ppt/slides/_rels/slide26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265.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436.png"/><Relationship Id="rId4" Type="http://schemas.openxmlformats.org/officeDocument/2006/relationships/image" Target="../media/image1.png"/><Relationship Id="rId9" Type="http://schemas.openxmlformats.org/officeDocument/2006/relationships/slide" Target="slide252.xml"/></Relationships>
</file>

<file path=ppt/slides/_rels/slide266.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37.png"/><Relationship Id="rId1" Type="http://schemas.openxmlformats.org/officeDocument/2006/relationships/slideLayout" Target="../slideLayouts/slideLayout2.xml"/><Relationship Id="rId6" Type="http://schemas.openxmlformats.org/officeDocument/2006/relationships/slide" Target="slide265.xml"/><Relationship Id="rId5" Type="http://schemas.openxmlformats.org/officeDocument/2006/relationships/image" Target="../media/image4.png"/><Relationship Id="rId4" Type="http://schemas.openxmlformats.org/officeDocument/2006/relationships/image" Target="../media/image1.png"/></Relationships>
</file>

<file path=ppt/slides/_rels/slide26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39.png"/><Relationship Id="rId7" Type="http://schemas.openxmlformats.org/officeDocument/2006/relationships/slide" Target="slide5.xml"/><Relationship Id="rId2" Type="http://schemas.openxmlformats.org/officeDocument/2006/relationships/image" Target="../media/image43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5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png"/><Relationship Id="rId9" Type="http://schemas.openxmlformats.org/officeDocument/2006/relationships/slide" Target="slide267.xml"/></Relationships>
</file>

<file path=ppt/slides/_rels/slide268.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40.png"/><Relationship Id="rId1" Type="http://schemas.openxmlformats.org/officeDocument/2006/relationships/slideLayout" Target="../slideLayouts/slideLayout2.xml"/><Relationship Id="rId6" Type="http://schemas.openxmlformats.org/officeDocument/2006/relationships/slide" Target="slide267.xml"/><Relationship Id="rId5" Type="http://schemas.openxmlformats.org/officeDocument/2006/relationships/image" Target="../media/image4.png"/><Relationship Id="rId4" Type="http://schemas.openxmlformats.org/officeDocument/2006/relationships/image" Target="../media/image1.png"/></Relationships>
</file>

<file path=ppt/slides/_rels/slide26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269.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441.png"/><Relationship Id="rId4" Type="http://schemas.openxmlformats.org/officeDocument/2006/relationships/image" Target="../media/image1.png"/><Relationship Id="rId9" Type="http://schemas.openxmlformats.org/officeDocument/2006/relationships/slide" Target="slide252.xml"/></Relationships>
</file>

<file path=ppt/slides/_rels/slide270.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42.png"/><Relationship Id="rId1" Type="http://schemas.openxmlformats.org/officeDocument/2006/relationships/slideLayout" Target="../slideLayouts/slideLayout2.xml"/><Relationship Id="rId6" Type="http://schemas.openxmlformats.org/officeDocument/2006/relationships/slide" Target="slide269.xml"/><Relationship Id="rId5" Type="http://schemas.openxmlformats.org/officeDocument/2006/relationships/image" Target="../media/image4.png"/><Relationship Id="rId4" Type="http://schemas.openxmlformats.org/officeDocument/2006/relationships/image" Target="../media/image1.png"/></Relationships>
</file>

<file path=ppt/slides/_rels/slide27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271.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443.png"/><Relationship Id="rId4" Type="http://schemas.openxmlformats.org/officeDocument/2006/relationships/image" Target="../media/image1.png"/><Relationship Id="rId9" Type="http://schemas.openxmlformats.org/officeDocument/2006/relationships/slide" Target="slide252.xml"/></Relationships>
</file>

<file path=ppt/slides/_rels/slide272.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44.png"/><Relationship Id="rId1" Type="http://schemas.openxmlformats.org/officeDocument/2006/relationships/slideLayout" Target="../slideLayouts/slideLayout2.xml"/><Relationship Id="rId6" Type="http://schemas.openxmlformats.org/officeDocument/2006/relationships/slide" Target="slide271.xml"/><Relationship Id="rId5" Type="http://schemas.openxmlformats.org/officeDocument/2006/relationships/image" Target="../media/image4.png"/><Relationship Id="rId4" Type="http://schemas.openxmlformats.org/officeDocument/2006/relationships/image" Target="../media/image1.png"/></Relationships>
</file>

<file path=ppt/slides/_rels/slide27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46.png"/><Relationship Id="rId7" Type="http://schemas.openxmlformats.org/officeDocument/2006/relationships/slide" Target="slide5.xml"/><Relationship Id="rId2" Type="http://schemas.openxmlformats.org/officeDocument/2006/relationships/image" Target="../media/image44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5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png"/><Relationship Id="rId9" Type="http://schemas.openxmlformats.org/officeDocument/2006/relationships/slide" Target="slide273.xml"/></Relationships>
</file>

<file path=ppt/slides/_rels/slide274.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47.png"/><Relationship Id="rId1" Type="http://schemas.openxmlformats.org/officeDocument/2006/relationships/slideLayout" Target="../slideLayouts/slideLayout2.xml"/><Relationship Id="rId6" Type="http://schemas.openxmlformats.org/officeDocument/2006/relationships/slide" Target="slide273.xml"/><Relationship Id="rId5" Type="http://schemas.openxmlformats.org/officeDocument/2006/relationships/image" Target="../media/image4.png"/><Relationship Id="rId4" Type="http://schemas.openxmlformats.org/officeDocument/2006/relationships/image" Target="../media/image1.png"/></Relationships>
</file>

<file path=ppt/slides/_rels/slide27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275.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448.png"/><Relationship Id="rId4" Type="http://schemas.openxmlformats.org/officeDocument/2006/relationships/image" Target="../media/image1.png"/><Relationship Id="rId9" Type="http://schemas.openxmlformats.org/officeDocument/2006/relationships/slide" Target="slide252.xml"/></Relationships>
</file>

<file path=ppt/slides/_rels/slide276.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49.png"/><Relationship Id="rId1" Type="http://schemas.openxmlformats.org/officeDocument/2006/relationships/slideLayout" Target="../slideLayouts/slideLayout2.xml"/><Relationship Id="rId6" Type="http://schemas.openxmlformats.org/officeDocument/2006/relationships/slide" Target="slide275.xml"/><Relationship Id="rId5" Type="http://schemas.openxmlformats.org/officeDocument/2006/relationships/image" Target="../media/image4.png"/><Relationship Id="rId4" Type="http://schemas.openxmlformats.org/officeDocument/2006/relationships/image" Target="../media/image1.png"/></Relationships>
</file>

<file path=ppt/slides/_rels/slide27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51.png"/><Relationship Id="rId7" Type="http://schemas.openxmlformats.org/officeDocument/2006/relationships/image" Target="../media/image1.png"/><Relationship Id="rId12" Type="http://schemas.openxmlformats.org/officeDocument/2006/relationships/slide" Target="slide252.xml"/><Relationship Id="rId2" Type="http://schemas.openxmlformats.org/officeDocument/2006/relationships/image" Target="../media/image45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png"/><Relationship Id="rId10" Type="http://schemas.openxmlformats.org/officeDocument/2006/relationships/slide" Target="slide277.xml"/><Relationship Id="rId4" Type="http://schemas.openxmlformats.org/officeDocument/2006/relationships/image" Target="../media/image452.png"/><Relationship Id="rId9" Type="http://schemas.openxmlformats.org/officeDocument/2006/relationships/image" Target="../media/image7.png"/></Relationships>
</file>

<file path=ppt/slides/_rels/slide278.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53.png"/><Relationship Id="rId1" Type="http://schemas.openxmlformats.org/officeDocument/2006/relationships/slideLayout" Target="../slideLayouts/slideLayout2.xml"/><Relationship Id="rId6" Type="http://schemas.openxmlformats.org/officeDocument/2006/relationships/slide" Target="slide277.xml"/><Relationship Id="rId5" Type="http://schemas.openxmlformats.org/officeDocument/2006/relationships/image" Target="../media/image4.png"/><Relationship Id="rId4" Type="http://schemas.openxmlformats.org/officeDocument/2006/relationships/image" Target="../media/image1.png"/></Relationships>
</file>

<file path=ppt/slides/_rels/slide27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55.png"/><Relationship Id="rId7" Type="http://schemas.openxmlformats.org/officeDocument/2006/relationships/image" Target="../media/image1.png"/><Relationship Id="rId12" Type="http://schemas.openxmlformats.org/officeDocument/2006/relationships/slide" Target="slide252.xml"/><Relationship Id="rId2" Type="http://schemas.openxmlformats.org/officeDocument/2006/relationships/image" Target="../media/image45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png"/><Relationship Id="rId10" Type="http://schemas.openxmlformats.org/officeDocument/2006/relationships/slide" Target="slide279.xml"/><Relationship Id="rId4" Type="http://schemas.openxmlformats.org/officeDocument/2006/relationships/image" Target="../media/image456.png"/><Relationship Id="rId9" Type="http://schemas.openxmlformats.org/officeDocument/2006/relationships/image" Target="../media/image7.png"/></Relationships>
</file>

<file path=ppt/slides/_rels/slide280.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57.png"/><Relationship Id="rId1" Type="http://schemas.openxmlformats.org/officeDocument/2006/relationships/slideLayout" Target="../slideLayouts/slideLayout2.xml"/><Relationship Id="rId6" Type="http://schemas.openxmlformats.org/officeDocument/2006/relationships/slide" Target="slide279.xml"/><Relationship Id="rId5" Type="http://schemas.openxmlformats.org/officeDocument/2006/relationships/image" Target="../media/image4.png"/><Relationship Id="rId4" Type="http://schemas.openxmlformats.org/officeDocument/2006/relationships/image" Target="../media/image1.png"/></Relationships>
</file>

<file path=ppt/slides/_rels/slide281.xml.rels><?xml version="1.0" encoding="UTF-8" standalone="yes"?>
<Relationships xmlns="http://schemas.openxmlformats.org/package/2006/relationships"><Relationship Id="rId8" Type="http://schemas.openxmlformats.org/officeDocument/2006/relationships/slide" Target="slide252.xml"/><Relationship Id="rId13" Type="http://schemas.openxmlformats.org/officeDocument/2006/relationships/image" Target="../media/image461.png"/><Relationship Id="rId3" Type="http://schemas.openxmlformats.org/officeDocument/2006/relationships/image" Target="../media/image3.png"/><Relationship Id="rId7" Type="http://schemas.openxmlformats.org/officeDocument/2006/relationships/slide" Target="slide7.xml"/><Relationship Id="rId12" Type="http://schemas.openxmlformats.org/officeDocument/2006/relationships/image" Target="../media/image460.png"/><Relationship Id="rId2" Type="http://schemas.openxmlformats.org/officeDocument/2006/relationships/image" Target="../media/image458.png"/><Relationship Id="rId1" Type="http://schemas.openxmlformats.org/officeDocument/2006/relationships/slideLayout" Target="../slideLayouts/slideLayout2.xml"/><Relationship Id="rId6" Type="http://schemas.openxmlformats.org/officeDocument/2006/relationships/slide" Target="slide281.xml"/><Relationship Id="rId11" Type="http://schemas.openxmlformats.org/officeDocument/2006/relationships/image" Target="../media/image459.png"/><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28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63.png"/><Relationship Id="rId7" Type="http://schemas.openxmlformats.org/officeDocument/2006/relationships/slide" Target="slide281.xml"/><Relationship Id="rId2" Type="http://schemas.openxmlformats.org/officeDocument/2006/relationships/image" Target="../media/image46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252.xml"/></Relationships>
</file>

<file path=ppt/slides/_rels/slide28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65.png"/><Relationship Id="rId7" Type="http://schemas.openxmlformats.org/officeDocument/2006/relationships/slide" Target="slide283.xml"/><Relationship Id="rId2" Type="http://schemas.openxmlformats.org/officeDocument/2006/relationships/image" Target="../media/image46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52.xml"/></Relationships>
</file>

<file path=ppt/slides/_rels/slide284.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66.png"/><Relationship Id="rId1" Type="http://schemas.openxmlformats.org/officeDocument/2006/relationships/slideLayout" Target="../slideLayouts/slideLayout2.xml"/><Relationship Id="rId6" Type="http://schemas.openxmlformats.org/officeDocument/2006/relationships/slide" Target="slide283.xml"/><Relationship Id="rId5" Type="http://schemas.openxmlformats.org/officeDocument/2006/relationships/image" Target="../media/image4.png"/><Relationship Id="rId4" Type="http://schemas.openxmlformats.org/officeDocument/2006/relationships/image" Target="../media/image1.png"/></Relationships>
</file>

<file path=ppt/slides/_rels/slide28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68.png"/><Relationship Id="rId7" Type="http://schemas.openxmlformats.org/officeDocument/2006/relationships/slide" Target="slide285.xml"/><Relationship Id="rId2" Type="http://schemas.openxmlformats.org/officeDocument/2006/relationships/image" Target="../media/image46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52.xml"/></Relationships>
</file>

<file path=ppt/slides/_rels/slide286.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69.png"/><Relationship Id="rId1" Type="http://schemas.openxmlformats.org/officeDocument/2006/relationships/slideLayout" Target="../slideLayouts/slideLayout2.xml"/><Relationship Id="rId6" Type="http://schemas.openxmlformats.org/officeDocument/2006/relationships/slide" Target="slide285.xml"/><Relationship Id="rId5" Type="http://schemas.openxmlformats.org/officeDocument/2006/relationships/image" Target="../media/image4.png"/><Relationship Id="rId4" Type="http://schemas.openxmlformats.org/officeDocument/2006/relationships/image" Target="../media/image1.png"/></Relationships>
</file>

<file path=ppt/slides/_rels/slide28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71.png"/><Relationship Id="rId7" Type="http://schemas.openxmlformats.org/officeDocument/2006/relationships/slide" Target="slide287.xml"/><Relationship Id="rId2" Type="http://schemas.openxmlformats.org/officeDocument/2006/relationships/image" Target="../media/image47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52.xml"/></Relationships>
</file>

<file path=ppt/slides/_rels/slide288.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72.png"/><Relationship Id="rId1" Type="http://schemas.openxmlformats.org/officeDocument/2006/relationships/slideLayout" Target="../slideLayouts/slideLayout2.xml"/><Relationship Id="rId6" Type="http://schemas.openxmlformats.org/officeDocument/2006/relationships/slide" Target="slide287.xml"/><Relationship Id="rId5" Type="http://schemas.openxmlformats.org/officeDocument/2006/relationships/image" Target="../media/image4.png"/><Relationship Id="rId4" Type="http://schemas.openxmlformats.org/officeDocument/2006/relationships/image" Target="../media/image1.png"/></Relationships>
</file>

<file path=ppt/slides/_rels/slide28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74.png"/><Relationship Id="rId7" Type="http://schemas.openxmlformats.org/officeDocument/2006/relationships/slide" Target="slide289.xml"/><Relationship Id="rId2" Type="http://schemas.openxmlformats.org/officeDocument/2006/relationships/image" Target="../media/image47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52.xml"/></Relationships>
</file>

<file path=ppt/slides/_rels/slide290.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75.png"/><Relationship Id="rId1" Type="http://schemas.openxmlformats.org/officeDocument/2006/relationships/slideLayout" Target="../slideLayouts/slideLayout2.xml"/><Relationship Id="rId6" Type="http://schemas.openxmlformats.org/officeDocument/2006/relationships/slide" Target="slide289.xml"/><Relationship Id="rId5" Type="http://schemas.openxmlformats.org/officeDocument/2006/relationships/image" Target="../media/image4.png"/><Relationship Id="rId4" Type="http://schemas.openxmlformats.org/officeDocument/2006/relationships/image" Target="../media/image1.png"/></Relationships>
</file>

<file path=ppt/slides/_rels/slide29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77.png"/><Relationship Id="rId7" Type="http://schemas.openxmlformats.org/officeDocument/2006/relationships/slide" Target="slide291.xml"/><Relationship Id="rId2" Type="http://schemas.openxmlformats.org/officeDocument/2006/relationships/image" Target="../media/image4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52.xml"/></Relationships>
</file>

<file path=ppt/slides/_rels/slide292.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78.png"/><Relationship Id="rId1" Type="http://schemas.openxmlformats.org/officeDocument/2006/relationships/slideLayout" Target="../slideLayouts/slideLayout2.xml"/><Relationship Id="rId6" Type="http://schemas.openxmlformats.org/officeDocument/2006/relationships/slide" Target="slide291.xml"/><Relationship Id="rId5" Type="http://schemas.openxmlformats.org/officeDocument/2006/relationships/image" Target="../media/image4.png"/><Relationship Id="rId4" Type="http://schemas.openxmlformats.org/officeDocument/2006/relationships/image" Target="../media/image1.png"/></Relationships>
</file>

<file path=ppt/slides/_rels/slide29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0.png"/><Relationship Id="rId7" Type="http://schemas.openxmlformats.org/officeDocument/2006/relationships/slide" Target="slide5.xml"/><Relationship Id="rId2" Type="http://schemas.openxmlformats.org/officeDocument/2006/relationships/image" Target="../media/image4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52.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slide" Target="slide293.xml"/></Relationships>
</file>

<file path=ppt/slides/_rels/slide294.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81.png"/><Relationship Id="rId1" Type="http://schemas.openxmlformats.org/officeDocument/2006/relationships/slideLayout" Target="../slideLayouts/slideLayout2.xml"/><Relationship Id="rId6" Type="http://schemas.openxmlformats.org/officeDocument/2006/relationships/slide" Target="slide293.xml"/><Relationship Id="rId5" Type="http://schemas.openxmlformats.org/officeDocument/2006/relationships/image" Target="../media/image4.png"/><Relationship Id="rId4" Type="http://schemas.openxmlformats.org/officeDocument/2006/relationships/image" Target="../media/image1.png"/></Relationships>
</file>

<file path=ppt/slides/_rels/slide29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3.png"/><Relationship Id="rId7" Type="http://schemas.openxmlformats.org/officeDocument/2006/relationships/slide" Target="slide5.xml"/><Relationship Id="rId2" Type="http://schemas.openxmlformats.org/officeDocument/2006/relationships/image" Target="../media/image4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52.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slide" Target="slide295.xml"/></Relationships>
</file>

<file path=ppt/slides/_rels/slide296.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84.png"/><Relationship Id="rId1" Type="http://schemas.openxmlformats.org/officeDocument/2006/relationships/slideLayout" Target="../slideLayouts/slideLayout2.xml"/><Relationship Id="rId6" Type="http://schemas.openxmlformats.org/officeDocument/2006/relationships/slide" Target="slide295.xml"/><Relationship Id="rId5" Type="http://schemas.openxmlformats.org/officeDocument/2006/relationships/image" Target="../media/image4.png"/><Relationship Id="rId4" Type="http://schemas.openxmlformats.org/officeDocument/2006/relationships/image" Target="../media/image1.png"/></Relationships>
</file>

<file path=ppt/slides/_rels/slide29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6.png"/><Relationship Id="rId7" Type="http://schemas.openxmlformats.org/officeDocument/2006/relationships/slide" Target="slide5.xml"/><Relationship Id="rId12" Type="http://schemas.openxmlformats.org/officeDocument/2006/relationships/image" Target="../media/image487.png"/><Relationship Id="rId2" Type="http://schemas.openxmlformats.org/officeDocument/2006/relationships/image" Target="../media/image4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52.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slide" Target="slide297.xml"/></Relationships>
</file>

<file path=ppt/slides/_rels/slide298.xml.rels><?xml version="1.0" encoding="UTF-8" standalone="yes"?>
<Relationships xmlns="http://schemas.openxmlformats.org/package/2006/relationships"><Relationship Id="rId8" Type="http://schemas.openxmlformats.org/officeDocument/2006/relationships/slide" Target="slide25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88.png"/><Relationship Id="rId1" Type="http://schemas.openxmlformats.org/officeDocument/2006/relationships/slideLayout" Target="../slideLayouts/slideLayout2.xml"/><Relationship Id="rId6" Type="http://schemas.openxmlformats.org/officeDocument/2006/relationships/slide" Target="slide297.xml"/><Relationship Id="rId5" Type="http://schemas.openxmlformats.org/officeDocument/2006/relationships/image" Target="../media/image4.png"/><Relationship Id="rId4" Type="http://schemas.openxmlformats.org/officeDocument/2006/relationships/image" Target="../media/image1.png"/></Relationships>
</file>

<file path=ppt/slides/_rels/slide299.xml.rels><?xml version="1.0" encoding="UTF-8" standalone="yes"?>
<Relationships xmlns="http://schemas.openxmlformats.org/package/2006/relationships"><Relationship Id="rId13" Type="http://schemas.openxmlformats.org/officeDocument/2006/relationships/slide" Target="slide310.xml"/><Relationship Id="rId18" Type="http://schemas.openxmlformats.org/officeDocument/2006/relationships/slide" Target="slide320.xml"/><Relationship Id="rId26" Type="http://schemas.openxmlformats.org/officeDocument/2006/relationships/slide" Target="slide336.xml"/><Relationship Id="rId39" Type="http://schemas.openxmlformats.org/officeDocument/2006/relationships/slide" Target="slide362.xml"/><Relationship Id="rId21" Type="http://schemas.openxmlformats.org/officeDocument/2006/relationships/slide" Target="slide326.xml"/><Relationship Id="rId34" Type="http://schemas.openxmlformats.org/officeDocument/2006/relationships/slide" Target="slide352.xml"/><Relationship Id="rId42" Type="http://schemas.openxmlformats.org/officeDocument/2006/relationships/slide" Target="slide368.xml"/><Relationship Id="rId47" Type="http://schemas.openxmlformats.org/officeDocument/2006/relationships/slide" Target="slide378.xml"/><Relationship Id="rId50" Type="http://schemas.openxmlformats.org/officeDocument/2006/relationships/slide" Target="slide384.xml"/><Relationship Id="rId55" Type="http://schemas.openxmlformats.org/officeDocument/2006/relationships/slide" Target="slide394.xml"/><Relationship Id="rId63" Type="http://schemas.openxmlformats.org/officeDocument/2006/relationships/slide" Target="slide410.xml"/><Relationship Id="rId68" Type="http://schemas.openxmlformats.org/officeDocument/2006/relationships/slide" Target="slide420.xml"/><Relationship Id="rId76" Type="http://schemas.openxmlformats.org/officeDocument/2006/relationships/slide" Target="slide436.xml"/><Relationship Id="rId7" Type="http://schemas.openxmlformats.org/officeDocument/2006/relationships/slide" Target="slide7.xml"/><Relationship Id="rId71" Type="http://schemas.openxmlformats.org/officeDocument/2006/relationships/slide" Target="slide426.xml"/><Relationship Id="rId2" Type="http://schemas.openxmlformats.org/officeDocument/2006/relationships/slide" Target="slide252.xml"/><Relationship Id="rId16" Type="http://schemas.openxmlformats.org/officeDocument/2006/relationships/slide" Target="slide316.xml"/><Relationship Id="rId29" Type="http://schemas.openxmlformats.org/officeDocument/2006/relationships/slide" Target="slide342.xml"/><Relationship Id="rId11" Type="http://schemas.openxmlformats.org/officeDocument/2006/relationships/slide" Target="slide306.xml"/><Relationship Id="rId24" Type="http://schemas.openxmlformats.org/officeDocument/2006/relationships/slide" Target="slide332.xml"/><Relationship Id="rId32" Type="http://schemas.openxmlformats.org/officeDocument/2006/relationships/slide" Target="slide348.xml"/><Relationship Id="rId37" Type="http://schemas.openxmlformats.org/officeDocument/2006/relationships/slide" Target="slide358.xml"/><Relationship Id="rId40" Type="http://schemas.openxmlformats.org/officeDocument/2006/relationships/slide" Target="slide364.xml"/><Relationship Id="rId45" Type="http://schemas.openxmlformats.org/officeDocument/2006/relationships/slide" Target="slide374.xml"/><Relationship Id="rId53" Type="http://schemas.openxmlformats.org/officeDocument/2006/relationships/slide" Target="slide390.xml"/><Relationship Id="rId58" Type="http://schemas.openxmlformats.org/officeDocument/2006/relationships/slide" Target="slide400.xml"/><Relationship Id="rId66" Type="http://schemas.openxmlformats.org/officeDocument/2006/relationships/slide" Target="slide416.xml"/><Relationship Id="rId74" Type="http://schemas.openxmlformats.org/officeDocument/2006/relationships/slide" Target="slide432.xml"/><Relationship Id="rId79" Type="http://schemas.openxmlformats.org/officeDocument/2006/relationships/slide" Target="slide442.xml"/><Relationship Id="rId5" Type="http://schemas.openxmlformats.org/officeDocument/2006/relationships/image" Target="../media/image1.png"/><Relationship Id="rId61" Type="http://schemas.openxmlformats.org/officeDocument/2006/relationships/slide" Target="slide406.xml"/><Relationship Id="rId10" Type="http://schemas.openxmlformats.org/officeDocument/2006/relationships/slide" Target="slide304.xml"/><Relationship Id="rId19" Type="http://schemas.openxmlformats.org/officeDocument/2006/relationships/slide" Target="slide322.xml"/><Relationship Id="rId31" Type="http://schemas.openxmlformats.org/officeDocument/2006/relationships/slide" Target="slide346.xml"/><Relationship Id="rId44" Type="http://schemas.openxmlformats.org/officeDocument/2006/relationships/slide" Target="slide372.xml"/><Relationship Id="rId52" Type="http://schemas.openxmlformats.org/officeDocument/2006/relationships/slide" Target="slide388.xml"/><Relationship Id="rId60" Type="http://schemas.openxmlformats.org/officeDocument/2006/relationships/slide" Target="slide404.xml"/><Relationship Id="rId65" Type="http://schemas.openxmlformats.org/officeDocument/2006/relationships/slide" Target="slide414.xml"/><Relationship Id="rId73" Type="http://schemas.openxmlformats.org/officeDocument/2006/relationships/slide" Target="slide430.xml"/><Relationship Id="rId78" Type="http://schemas.openxmlformats.org/officeDocument/2006/relationships/slide" Target="slide440.xml"/><Relationship Id="rId4" Type="http://schemas.openxmlformats.org/officeDocument/2006/relationships/slide" Target="slide4.xml"/><Relationship Id="rId9" Type="http://schemas.openxmlformats.org/officeDocument/2006/relationships/slide" Target="slide302.xml"/><Relationship Id="rId14" Type="http://schemas.openxmlformats.org/officeDocument/2006/relationships/slide" Target="slide312.xml"/><Relationship Id="rId22" Type="http://schemas.openxmlformats.org/officeDocument/2006/relationships/slide" Target="slide328.xml"/><Relationship Id="rId27" Type="http://schemas.openxmlformats.org/officeDocument/2006/relationships/slide" Target="slide338.xml"/><Relationship Id="rId30" Type="http://schemas.openxmlformats.org/officeDocument/2006/relationships/slide" Target="slide344.xml"/><Relationship Id="rId35" Type="http://schemas.openxmlformats.org/officeDocument/2006/relationships/slide" Target="slide354.xml"/><Relationship Id="rId43" Type="http://schemas.openxmlformats.org/officeDocument/2006/relationships/slide" Target="slide370.xml"/><Relationship Id="rId48" Type="http://schemas.openxmlformats.org/officeDocument/2006/relationships/slide" Target="slide380.xml"/><Relationship Id="rId56" Type="http://schemas.openxmlformats.org/officeDocument/2006/relationships/slide" Target="slide396.xml"/><Relationship Id="rId64" Type="http://schemas.openxmlformats.org/officeDocument/2006/relationships/slide" Target="slide412.xml"/><Relationship Id="rId69" Type="http://schemas.openxmlformats.org/officeDocument/2006/relationships/slide" Target="slide422.xml"/><Relationship Id="rId77" Type="http://schemas.openxmlformats.org/officeDocument/2006/relationships/slide" Target="slide438.xml"/><Relationship Id="rId8" Type="http://schemas.openxmlformats.org/officeDocument/2006/relationships/slide" Target="slide299.xml"/><Relationship Id="rId51" Type="http://schemas.openxmlformats.org/officeDocument/2006/relationships/slide" Target="slide386.xml"/><Relationship Id="rId72" Type="http://schemas.openxmlformats.org/officeDocument/2006/relationships/slide" Target="slide428.xml"/><Relationship Id="rId3" Type="http://schemas.openxmlformats.org/officeDocument/2006/relationships/slide" Target="slide758.xml"/><Relationship Id="rId12" Type="http://schemas.openxmlformats.org/officeDocument/2006/relationships/slide" Target="slide308.xml"/><Relationship Id="rId17" Type="http://schemas.openxmlformats.org/officeDocument/2006/relationships/slide" Target="slide318.xml"/><Relationship Id="rId25" Type="http://schemas.openxmlformats.org/officeDocument/2006/relationships/slide" Target="slide334.xml"/><Relationship Id="rId33" Type="http://schemas.openxmlformats.org/officeDocument/2006/relationships/slide" Target="slide350.xml"/><Relationship Id="rId38" Type="http://schemas.openxmlformats.org/officeDocument/2006/relationships/slide" Target="slide360.xml"/><Relationship Id="rId46" Type="http://schemas.openxmlformats.org/officeDocument/2006/relationships/slide" Target="slide376.xml"/><Relationship Id="rId59" Type="http://schemas.openxmlformats.org/officeDocument/2006/relationships/slide" Target="slide402.xml"/><Relationship Id="rId67" Type="http://schemas.openxmlformats.org/officeDocument/2006/relationships/slide" Target="slide418.xml"/><Relationship Id="rId20" Type="http://schemas.openxmlformats.org/officeDocument/2006/relationships/slide" Target="slide324.xml"/><Relationship Id="rId41" Type="http://schemas.openxmlformats.org/officeDocument/2006/relationships/slide" Target="slide366.xml"/><Relationship Id="rId54" Type="http://schemas.openxmlformats.org/officeDocument/2006/relationships/slide" Target="slide392.xml"/><Relationship Id="rId62" Type="http://schemas.openxmlformats.org/officeDocument/2006/relationships/slide" Target="slide408.xml"/><Relationship Id="rId70" Type="http://schemas.openxmlformats.org/officeDocument/2006/relationships/slide" Target="slide424.xml"/><Relationship Id="rId75" Type="http://schemas.openxmlformats.org/officeDocument/2006/relationships/slide" Target="slide434.xml"/><Relationship Id="rId1" Type="http://schemas.openxmlformats.org/officeDocument/2006/relationships/slideLayout" Target="../slideLayouts/slideLayout2.xml"/><Relationship Id="rId6" Type="http://schemas.openxmlformats.org/officeDocument/2006/relationships/slide" Target="slide300.xml"/><Relationship Id="rId15" Type="http://schemas.openxmlformats.org/officeDocument/2006/relationships/slide" Target="slide314.xml"/><Relationship Id="rId23" Type="http://schemas.openxmlformats.org/officeDocument/2006/relationships/slide" Target="slide330.xml"/><Relationship Id="rId28" Type="http://schemas.openxmlformats.org/officeDocument/2006/relationships/slide" Target="slide340.xml"/><Relationship Id="rId36" Type="http://schemas.openxmlformats.org/officeDocument/2006/relationships/slide" Target="slide356.xml"/><Relationship Id="rId49" Type="http://schemas.openxmlformats.org/officeDocument/2006/relationships/slide" Target="slide382.xml"/><Relationship Id="rId57" Type="http://schemas.openxmlformats.org/officeDocument/2006/relationships/slide" Target="slide398.xml"/></Relationships>
</file>

<file path=ppt/slides/_rels/slide300.xml.rels><?xml version="1.0" encoding="UTF-8" standalone="yes"?>
<Relationships xmlns="http://schemas.openxmlformats.org/package/2006/relationships"><Relationship Id="rId8" Type="http://schemas.openxmlformats.org/officeDocument/2006/relationships/slide" Target="slide300.xml"/><Relationship Id="rId3" Type="http://schemas.openxmlformats.org/officeDocument/2006/relationships/image" Target="../media/image490.png"/><Relationship Id="rId7" Type="http://schemas.openxmlformats.org/officeDocument/2006/relationships/image" Target="../media/image491.png"/><Relationship Id="rId12" Type="http://schemas.openxmlformats.org/officeDocument/2006/relationships/image" Target="../media/image7.png"/><Relationship Id="rId2" Type="http://schemas.openxmlformats.org/officeDocument/2006/relationships/image" Target="../media/image4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99.xml"/><Relationship Id="rId4" Type="http://schemas.openxmlformats.org/officeDocument/2006/relationships/image" Target="../media/image3.png"/><Relationship Id="rId9" Type="http://schemas.openxmlformats.org/officeDocument/2006/relationships/slide" Target="slide7.xml"/></Relationships>
</file>

<file path=ppt/slides/_rels/slide301.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92.png"/><Relationship Id="rId1" Type="http://schemas.openxmlformats.org/officeDocument/2006/relationships/slideLayout" Target="../slideLayouts/slideLayout2.xml"/><Relationship Id="rId6" Type="http://schemas.openxmlformats.org/officeDocument/2006/relationships/slide" Target="slide300.xml"/><Relationship Id="rId5" Type="http://schemas.openxmlformats.org/officeDocument/2006/relationships/image" Target="../media/image4.png"/><Relationship Id="rId4" Type="http://schemas.openxmlformats.org/officeDocument/2006/relationships/image" Target="../media/image1.png"/></Relationships>
</file>

<file path=ppt/slides/_rels/slide30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slide" Target="slide302.xml"/><Relationship Id="rId2" Type="http://schemas.openxmlformats.org/officeDocument/2006/relationships/image" Target="../media/image493.png"/><Relationship Id="rId1" Type="http://schemas.openxmlformats.org/officeDocument/2006/relationships/slideLayout" Target="../slideLayouts/slideLayout2.xml"/><Relationship Id="rId6" Type="http://schemas.openxmlformats.org/officeDocument/2006/relationships/image" Target="../media/image494.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99.xml"/></Relationships>
</file>

<file path=ppt/slides/_rels/slide303.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495.png"/><Relationship Id="rId1" Type="http://schemas.openxmlformats.org/officeDocument/2006/relationships/slideLayout" Target="../slideLayouts/slideLayout2.xml"/><Relationship Id="rId6" Type="http://schemas.openxmlformats.org/officeDocument/2006/relationships/slide" Target="slide302.xml"/><Relationship Id="rId5" Type="http://schemas.openxmlformats.org/officeDocument/2006/relationships/image" Target="../media/image4.png"/><Relationship Id="rId4" Type="http://schemas.openxmlformats.org/officeDocument/2006/relationships/image" Target="../media/image1.png"/></Relationships>
</file>

<file path=ppt/slides/_rels/slide30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304.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497.png"/><Relationship Id="rId11" Type="http://schemas.openxmlformats.org/officeDocument/2006/relationships/image" Target="../media/image7.png"/><Relationship Id="rId5" Type="http://schemas.openxmlformats.org/officeDocument/2006/relationships/image" Target="../media/image496.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299.xml"/></Relationships>
</file>

<file path=ppt/slides/_rels/slide305.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1.png"/><Relationship Id="rId7" Type="http://schemas.openxmlformats.org/officeDocument/2006/relationships/slide" Target="slide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498.png"/><Relationship Id="rId5" Type="http://schemas.openxmlformats.org/officeDocument/2006/relationships/slide" Target="slide304.xml"/><Relationship Id="rId4" Type="http://schemas.openxmlformats.org/officeDocument/2006/relationships/image" Target="../media/image4.png"/></Relationships>
</file>

<file path=ppt/slides/_rels/slide30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slide" Target="slide306.xml"/><Relationship Id="rId2" Type="http://schemas.openxmlformats.org/officeDocument/2006/relationships/image" Target="../media/image499.png"/><Relationship Id="rId1" Type="http://schemas.openxmlformats.org/officeDocument/2006/relationships/slideLayout" Target="../slideLayouts/slideLayout2.xml"/><Relationship Id="rId6" Type="http://schemas.openxmlformats.org/officeDocument/2006/relationships/image" Target="../media/image500.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99.xml"/></Relationships>
</file>

<file path=ppt/slides/_rels/slide307.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501.png"/><Relationship Id="rId1" Type="http://schemas.openxmlformats.org/officeDocument/2006/relationships/slideLayout" Target="../slideLayouts/slideLayout2.xml"/><Relationship Id="rId6" Type="http://schemas.openxmlformats.org/officeDocument/2006/relationships/slide" Target="slide306.xml"/><Relationship Id="rId5" Type="http://schemas.openxmlformats.org/officeDocument/2006/relationships/image" Target="../media/image4.png"/><Relationship Id="rId4" Type="http://schemas.openxmlformats.org/officeDocument/2006/relationships/image" Target="../media/image1.png"/></Relationships>
</file>

<file path=ppt/slides/_rels/slide30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308.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503.png"/><Relationship Id="rId11" Type="http://schemas.openxmlformats.org/officeDocument/2006/relationships/image" Target="../media/image7.png"/><Relationship Id="rId5" Type="http://schemas.openxmlformats.org/officeDocument/2006/relationships/image" Target="../media/image502.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299.xml"/></Relationships>
</file>

<file path=ppt/slides/_rels/slide309.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504.png"/><Relationship Id="rId1" Type="http://schemas.openxmlformats.org/officeDocument/2006/relationships/slideLayout" Target="../slideLayouts/slideLayout2.xml"/><Relationship Id="rId6" Type="http://schemas.openxmlformats.org/officeDocument/2006/relationships/slide" Target="slide308.xml"/><Relationship Id="rId5" Type="http://schemas.openxmlformats.org/officeDocument/2006/relationships/image" Target="../media/image4.png"/><Relationship Id="rId4" Type="http://schemas.openxmlformats.org/officeDocument/2006/relationships/image" Target="../media/image1.png"/></Relationships>
</file>

<file path=ppt/slides/_rels/slide310.xml.rels><?xml version="1.0" encoding="UTF-8" standalone="yes"?>
<Relationships xmlns="http://schemas.openxmlformats.org/package/2006/relationships"><Relationship Id="rId8" Type="http://schemas.openxmlformats.org/officeDocument/2006/relationships/slide" Target="slide310.xml"/><Relationship Id="rId3" Type="http://schemas.openxmlformats.org/officeDocument/2006/relationships/slide" Target="slide4.xml"/><Relationship Id="rId7" Type="http://schemas.openxmlformats.org/officeDocument/2006/relationships/image" Target="../media/image507.png"/><Relationship Id="rId12"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506.png"/><Relationship Id="rId11" Type="http://schemas.openxmlformats.org/officeDocument/2006/relationships/slide" Target="slide5.xml"/><Relationship Id="rId5" Type="http://schemas.openxmlformats.org/officeDocument/2006/relationships/image" Target="../media/image505.png"/><Relationship Id="rId10" Type="http://schemas.openxmlformats.org/officeDocument/2006/relationships/slide" Target="slide299.xml"/><Relationship Id="rId4" Type="http://schemas.openxmlformats.org/officeDocument/2006/relationships/image" Target="../media/image1.png"/><Relationship Id="rId9" Type="http://schemas.openxmlformats.org/officeDocument/2006/relationships/slide" Target="slide7.xml"/></Relationships>
</file>

<file path=ppt/slides/_rels/slide311.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508.png"/><Relationship Id="rId1" Type="http://schemas.openxmlformats.org/officeDocument/2006/relationships/slideLayout" Target="../slideLayouts/slideLayout2.xml"/><Relationship Id="rId6" Type="http://schemas.openxmlformats.org/officeDocument/2006/relationships/slide" Target="slide310.xml"/><Relationship Id="rId5" Type="http://schemas.openxmlformats.org/officeDocument/2006/relationships/image" Target="../media/image4.png"/><Relationship Id="rId4" Type="http://schemas.openxmlformats.org/officeDocument/2006/relationships/image" Target="../media/image1.png"/></Relationships>
</file>

<file path=ppt/slides/_rels/slide312.xml.rels><?xml version="1.0" encoding="UTF-8" standalone="yes"?>
<Relationships xmlns="http://schemas.openxmlformats.org/package/2006/relationships"><Relationship Id="rId8" Type="http://schemas.openxmlformats.org/officeDocument/2006/relationships/image" Target="../media/image512.png"/><Relationship Id="rId13" Type="http://schemas.openxmlformats.org/officeDocument/2006/relationships/slide" Target="slide7.xml"/><Relationship Id="rId3" Type="http://schemas.openxmlformats.org/officeDocument/2006/relationships/image" Target="../media/image510.png"/><Relationship Id="rId7" Type="http://schemas.openxmlformats.org/officeDocument/2006/relationships/image" Target="../media/image3.png"/><Relationship Id="rId12" Type="http://schemas.openxmlformats.org/officeDocument/2006/relationships/slide" Target="slide312.xml"/><Relationship Id="rId2" Type="http://schemas.openxmlformats.org/officeDocument/2006/relationships/image" Target="../media/image509.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515.png"/><Relationship Id="rId5" Type="http://schemas.openxmlformats.org/officeDocument/2006/relationships/slide" Target="slide4.xml"/><Relationship Id="rId15" Type="http://schemas.openxmlformats.org/officeDocument/2006/relationships/slide" Target="slide5.xml"/><Relationship Id="rId10" Type="http://schemas.openxmlformats.org/officeDocument/2006/relationships/image" Target="../media/image514.png"/><Relationship Id="rId4" Type="http://schemas.openxmlformats.org/officeDocument/2006/relationships/image" Target="../media/image511.png"/><Relationship Id="rId9" Type="http://schemas.openxmlformats.org/officeDocument/2006/relationships/image" Target="../media/image513.png"/><Relationship Id="rId14" Type="http://schemas.openxmlformats.org/officeDocument/2006/relationships/slide" Target="slide299.xml"/></Relationships>
</file>

<file path=ppt/slides/_rels/slide313.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516.png"/><Relationship Id="rId1" Type="http://schemas.openxmlformats.org/officeDocument/2006/relationships/slideLayout" Target="../slideLayouts/slideLayout2.xml"/><Relationship Id="rId6" Type="http://schemas.openxmlformats.org/officeDocument/2006/relationships/slide" Target="slide312.xml"/><Relationship Id="rId5" Type="http://schemas.openxmlformats.org/officeDocument/2006/relationships/image" Target="../media/image4.png"/><Relationship Id="rId4" Type="http://schemas.openxmlformats.org/officeDocument/2006/relationships/image" Target="../media/image1.png"/></Relationships>
</file>

<file path=ppt/slides/_rels/slide314.xml.rels><?xml version="1.0" encoding="UTF-8" standalone="yes"?>
<Relationships xmlns="http://schemas.openxmlformats.org/package/2006/relationships"><Relationship Id="rId8" Type="http://schemas.openxmlformats.org/officeDocument/2006/relationships/slide" Target="slide314.xml"/><Relationship Id="rId13"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299.xml"/><Relationship Id="rId12" Type="http://schemas.openxmlformats.org/officeDocument/2006/relationships/image" Target="../media/image521.png"/><Relationship Id="rId2" Type="http://schemas.openxmlformats.org/officeDocument/2006/relationships/image" Target="../media/image517.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520.png"/><Relationship Id="rId5" Type="http://schemas.openxmlformats.org/officeDocument/2006/relationships/image" Target="../media/image3.png"/><Relationship Id="rId10" Type="http://schemas.openxmlformats.org/officeDocument/2006/relationships/image" Target="../media/image519.png"/><Relationship Id="rId4" Type="http://schemas.openxmlformats.org/officeDocument/2006/relationships/image" Target="../media/image1.png"/><Relationship Id="rId9" Type="http://schemas.openxmlformats.org/officeDocument/2006/relationships/image" Target="../media/image518.png"/><Relationship Id="rId14" Type="http://schemas.openxmlformats.org/officeDocument/2006/relationships/image" Target="../media/image7.png"/></Relationships>
</file>

<file path=ppt/slides/_rels/slide315.xml.rels><?xml version="1.0" encoding="UTF-8" standalone="yes"?>
<Relationships xmlns="http://schemas.openxmlformats.org/package/2006/relationships"><Relationship Id="rId8" Type="http://schemas.openxmlformats.org/officeDocument/2006/relationships/slide" Target="slide31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2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16.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7.png"/><Relationship Id="rId3" Type="http://schemas.openxmlformats.org/officeDocument/2006/relationships/image" Target="../media/image524.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52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526.png"/><Relationship Id="rId5" Type="http://schemas.openxmlformats.org/officeDocument/2006/relationships/slide" Target="slide4.xml"/><Relationship Id="rId10" Type="http://schemas.openxmlformats.org/officeDocument/2006/relationships/slide" Target="slide316.xml"/><Relationship Id="rId4" Type="http://schemas.openxmlformats.org/officeDocument/2006/relationships/image" Target="../media/image525.png"/><Relationship Id="rId9" Type="http://schemas.openxmlformats.org/officeDocument/2006/relationships/slide" Target="slide299.xml"/></Relationships>
</file>

<file path=ppt/slides/_rels/slide317.xml.rels><?xml version="1.0" encoding="UTF-8" standalone="yes"?>
<Relationships xmlns="http://schemas.openxmlformats.org/package/2006/relationships"><Relationship Id="rId8" Type="http://schemas.openxmlformats.org/officeDocument/2006/relationships/slide" Target="slide31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18.xml.rels><?xml version="1.0" encoding="UTF-8" standalone="yes"?>
<Relationships xmlns="http://schemas.openxmlformats.org/package/2006/relationships"><Relationship Id="rId8" Type="http://schemas.openxmlformats.org/officeDocument/2006/relationships/slide" Target="slide318.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299.xml"/><Relationship Id="rId12" Type="http://schemas.openxmlformats.org/officeDocument/2006/relationships/slide" Target="slide5.xml"/><Relationship Id="rId2" Type="http://schemas.openxmlformats.org/officeDocument/2006/relationships/image" Target="../media/image528.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531.png"/><Relationship Id="rId5" Type="http://schemas.openxmlformats.org/officeDocument/2006/relationships/image" Target="../media/image3.png"/><Relationship Id="rId10" Type="http://schemas.openxmlformats.org/officeDocument/2006/relationships/image" Target="../media/image530.png"/><Relationship Id="rId4" Type="http://schemas.openxmlformats.org/officeDocument/2006/relationships/image" Target="../media/image1.png"/><Relationship Id="rId9" Type="http://schemas.openxmlformats.org/officeDocument/2006/relationships/image" Target="../media/image529.png"/></Relationships>
</file>

<file path=ppt/slides/_rels/slide319.xml.rels><?xml version="1.0" encoding="UTF-8" standalone="yes"?>
<Relationships xmlns="http://schemas.openxmlformats.org/package/2006/relationships"><Relationship Id="rId8" Type="http://schemas.openxmlformats.org/officeDocument/2006/relationships/slide" Target="slide31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20.xml.rels><?xml version="1.0" encoding="UTF-8" standalone="yes"?>
<Relationships xmlns="http://schemas.openxmlformats.org/package/2006/relationships"><Relationship Id="rId8" Type="http://schemas.openxmlformats.org/officeDocument/2006/relationships/slide" Target="slide32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21.xml.rels><?xml version="1.0" encoding="UTF-8" standalone="yes"?>
<Relationships xmlns="http://schemas.openxmlformats.org/package/2006/relationships"><Relationship Id="rId8" Type="http://schemas.openxmlformats.org/officeDocument/2006/relationships/slide" Target="slide32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22.xml.rels><?xml version="1.0" encoding="UTF-8" standalone="yes"?>
<Relationships xmlns="http://schemas.openxmlformats.org/package/2006/relationships"><Relationship Id="rId8" Type="http://schemas.openxmlformats.org/officeDocument/2006/relationships/slide" Target="slide299.xml"/><Relationship Id="rId13" Type="http://schemas.openxmlformats.org/officeDocument/2006/relationships/image" Target="../media/image540.png"/><Relationship Id="rId3" Type="http://schemas.openxmlformats.org/officeDocument/2006/relationships/image" Target="../media/image536.png"/><Relationship Id="rId7" Type="http://schemas.openxmlformats.org/officeDocument/2006/relationships/slide" Target="slide7.xml"/><Relationship Id="rId12" Type="http://schemas.openxmlformats.org/officeDocument/2006/relationships/image" Target="../media/image539.png"/><Relationship Id="rId2" Type="http://schemas.openxmlformats.org/officeDocument/2006/relationships/image" Target="../media/image535.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538.png"/><Relationship Id="rId5" Type="http://schemas.openxmlformats.org/officeDocument/2006/relationships/image" Target="../media/image1.png"/><Relationship Id="rId15" Type="http://schemas.openxmlformats.org/officeDocument/2006/relationships/slide" Target="slide5.xml"/><Relationship Id="rId10" Type="http://schemas.openxmlformats.org/officeDocument/2006/relationships/image" Target="../media/image537.png"/><Relationship Id="rId4" Type="http://schemas.openxmlformats.org/officeDocument/2006/relationships/slide" Target="slide4.xml"/><Relationship Id="rId9" Type="http://schemas.openxmlformats.org/officeDocument/2006/relationships/slide" Target="slide322.xml"/><Relationship Id="rId14" Type="http://schemas.openxmlformats.org/officeDocument/2006/relationships/image" Target="../media/image541.png"/></Relationships>
</file>

<file path=ppt/slides/_rels/slide323.xml.rels><?xml version="1.0" encoding="UTF-8" standalone="yes"?>
<Relationships xmlns="http://schemas.openxmlformats.org/package/2006/relationships"><Relationship Id="rId8" Type="http://schemas.openxmlformats.org/officeDocument/2006/relationships/slide" Target="slide32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24.xml.rels><?xml version="1.0" encoding="UTF-8" standalone="yes"?>
<Relationships xmlns="http://schemas.openxmlformats.org/package/2006/relationships"><Relationship Id="rId8" Type="http://schemas.openxmlformats.org/officeDocument/2006/relationships/slide" Target="slide324.xml"/><Relationship Id="rId13" Type="http://schemas.openxmlformats.org/officeDocument/2006/relationships/image" Target="../media/image548.png"/><Relationship Id="rId3" Type="http://schemas.openxmlformats.org/officeDocument/2006/relationships/slide" Target="slide4.xml"/><Relationship Id="rId7" Type="http://schemas.openxmlformats.org/officeDocument/2006/relationships/slide" Target="slide299.xml"/><Relationship Id="rId12" Type="http://schemas.openxmlformats.org/officeDocument/2006/relationships/image" Target="../media/image547.png"/><Relationship Id="rId2" Type="http://schemas.openxmlformats.org/officeDocument/2006/relationships/image" Target="../media/image543.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546.png"/><Relationship Id="rId5" Type="http://schemas.openxmlformats.org/officeDocument/2006/relationships/image" Target="../media/image3.png"/><Relationship Id="rId15" Type="http://schemas.openxmlformats.org/officeDocument/2006/relationships/slide" Target="slide5.xml"/><Relationship Id="rId10" Type="http://schemas.openxmlformats.org/officeDocument/2006/relationships/image" Target="../media/image545.png"/><Relationship Id="rId4" Type="http://schemas.openxmlformats.org/officeDocument/2006/relationships/image" Target="../media/image1.png"/><Relationship Id="rId9" Type="http://schemas.openxmlformats.org/officeDocument/2006/relationships/image" Target="../media/image544.png"/><Relationship Id="rId14" Type="http://schemas.openxmlformats.org/officeDocument/2006/relationships/image" Target="../media/image549.png"/></Relationships>
</file>

<file path=ppt/slides/_rels/slide325.xml.rels><?xml version="1.0" encoding="UTF-8" standalone="yes"?>
<Relationships xmlns="http://schemas.openxmlformats.org/package/2006/relationships"><Relationship Id="rId8" Type="http://schemas.openxmlformats.org/officeDocument/2006/relationships/slide" Target="slide32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5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26.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552.png"/><Relationship Id="rId7" Type="http://schemas.openxmlformats.org/officeDocument/2006/relationships/slide" Target="slide7.xml"/><Relationship Id="rId2" Type="http://schemas.openxmlformats.org/officeDocument/2006/relationships/image" Target="../media/image5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6.xml"/></Relationships>
</file>

<file path=ppt/slides/_rels/slide327.xml.rels><?xml version="1.0" encoding="UTF-8" standalone="yes"?>
<Relationships xmlns="http://schemas.openxmlformats.org/package/2006/relationships"><Relationship Id="rId8" Type="http://schemas.openxmlformats.org/officeDocument/2006/relationships/slide" Target="slide32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2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99.xml"/><Relationship Id="rId3" Type="http://schemas.openxmlformats.org/officeDocument/2006/relationships/image" Target="../media/image555.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554.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560.png"/><Relationship Id="rId5" Type="http://schemas.openxmlformats.org/officeDocument/2006/relationships/image" Target="../media/image557.png"/><Relationship Id="rId15" Type="http://schemas.openxmlformats.org/officeDocument/2006/relationships/slide" Target="slide5.xml"/><Relationship Id="rId10" Type="http://schemas.openxmlformats.org/officeDocument/2006/relationships/image" Target="../media/image559.png"/><Relationship Id="rId4" Type="http://schemas.openxmlformats.org/officeDocument/2006/relationships/image" Target="../media/image556.png"/><Relationship Id="rId9" Type="http://schemas.openxmlformats.org/officeDocument/2006/relationships/image" Target="../media/image558.png"/><Relationship Id="rId14" Type="http://schemas.openxmlformats.org/officeDocument/2006/relationships/slide" Target="slide328.xml"/></Relationships>
</file>

<file path=ppt/slides/_rels/slide329.xml.rels><?xml version="1.0" encoding="UTF-8" standalone="yes"?>
<Relationships xmlns="http://schemas.openxmlformats.org/package/2006/relationships"><Relationship Id="rId8" Type="http://schemas.openxmlformats.org/officeDocument/2006/relationships/slide" Target="slide32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6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30.xml.rels><?xml version="1.0" encoding="UTF-8" standalone="yes"?>
<Relationships xmlns="http://schemas.openxmlformats.org/package/2006/relationships"><Relationship Id="rId8" Type="http://schemas.openxmlformats.org/officeDocument/2006/relationships/slide" Target="slide299.xml"/><Relationship Id="rId13" Type="http://schemas.openxmlformats.org/officeDocument/2006/relationships/slide" Target="slide5.xml"/><Relationship Id="rId3" Type="http://schemas.openxmlformats.org/officeDocument/2006/relationships/image" Target="../media/image563.png"/><Relationship Id="rId7" Type="http://schemas.openxmlformats.org/officeDocument/2006/relationships/slide" Target="slide7.xml"/><Relationship Id="rId12" Type="http://schemas.openxmlformats.org/officeDocument/2006/relationships/image" Target="../media/image566.png"/><Relationship Id="rId2" Type="http://schemas.openxmlformats.org/officeDocument/2006/relationships/image" Target="../media/image5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565.png"/><Relationship Id="rId5" Type="http://schemas.openxmlformats.org/officeDocument/2006/relationships/image" Target="../media/image1.png"/><Relationship Id="rId10" Type="http://schemas.openxmlformats.org/officeDocument/2006/relationships/image" Target="../media/image564.png"/><Relationship Id="rId4" Type="http://schemas.openxmlformats.org/officeDocument/2006/relationships/slide" Target="slide4.xml"/><Relationship Id="rId9" Type="http://schemas.openxmlformats.org/officeDocument/2006/relationships/slide" Target="slide330.xml"/><Relationship Id="rId14" Type="http://schemas.openxmlformats.org/officeDocument/2006/relationships/image" Target="../media/image7.png"/></Relationships>
</file>

<file path=ppt/slides/_rels/slide331.xml.rels><?xml version="1.0" encoding="UTF-8" standalone="yes"?>
<Relationships xmlns="http://schemas.openxmlformats.org/package/2006/relationships"><Relationship Id="rId8" Type="http://schemas.openxmlformats.org/officeDocument/2006/relationships/slide" Target="slide33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32.xml.rels><?xml version="1.0" encoding="UTF-8" standalone="yes"?>
<Relationships xmlns="http://schemas.openxmlformats.org/package/2006/relationships"><Relationship Id="rId8" Type="http://schemas.openxmlformats.org/officeDocument/2006/relationships/image" Target="../media/image568.png"/><Relationship Id="rId13" Type="http://schemas.openxmlformats.org/officeDocument/2006/relationships/image" Target="../media/image7.png"/><Relationship Id="rId3" Type="http://schemas.openxmlformats.org/officeDocument/2006/relationships/image" Target="../media/image1.png"/><Relationship Id="rId7" Type="http://schemas.openxmlformats.org/officeDocument/2006/relationships/slide" Target="slide332.xml"/><Relationship Id="rId12" Type="http://schemas.openxmlformats.org/officeDocument/2006/relationships/slide" Target="slide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9.xml"/><Relationship Id="rId11" Type="http://schemas.openxmlformats.org/officeDocument/2006/relationships/image" Target="../media/image571.png"/><Relationship Id="rId5" Type="http://schemas.openxmlformats.org/officeDocument/2006/relationships/slide" Target="slide7.xml"/><Relationship Id="rId10" Type="http://schemas.openxmlformats.org/officeDocument/2006/relationships/image" Target="../media/image570.png"/><Relationship Id="rId4" Type="http://schemas.openxmlformats.org/officeDocument/2006/relationships/image" Target="../media/image3.png"/><Relationship Id="rId9" Type="http://schemas.openxmlformats.org/officeDocument/2006/relationships/image" Target="../media/image569.png"/></Relationships>
</file>

<file path=ppt/slides/_rels/slide333.xml.rels><?xml version="1.0" encoding="UTF-8" standalone="yes"?>
<Relationships xmlns="http://schemas.openxmlformats.org/package/2006/relationships"><Relationship Id="rId8" Type="http://schemas.openxmlformats.org/officeDocument/2006/relationships/slide" Target="slide33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7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34.xml.rels><?xml version="1.0" encoding="UTF-8" standalone="yes"?>
<Relationships xmlns="http://schemas.openxmlformats.org/package/2006/relationships"><Relationship Id="rId8" Type="http://schemas.openxmlformats.org/officeDocument/2006/relationships/slide" Target="slide299.xml"/><Relationship Id="rId13" Type="http://schemas.openxmlformats.org/officeDocument/2006/relationships/slide" Target="slide5.xml"/><Relationship Id="rId3" Type="http://schemas.openxmlformats.org/officeDocument/2006/relationships/image" Target="../media/image574.png"/><Relationship Id="rId7" Type="http://schemas.openxmlformats.org/officeDocument/2006/relationships/slide" Target="slide7.xml"/><Relationship Id="rId12" Type="http://schemas.openxmlformats.org/officeDocument/2006/relationships/image" Target="../media/image577.png"/><Relationship Id="rId2" Type="http://schemas.openxmlformats.org/officeDocument/2006/relationships/image" Target="../media/image5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576.png"/><Relationship Id="rId5" Type="http://schemas.openxmlformats.org/officeDocument/2006/relationships/image" Target="../media/image1.png"/><Relationship Id="rId10" Type="http://schemas.openxmlformats.org/officeDocument/2006/relationships/image" Target="../media/image575.png"/><Relationship Id="rId4" Type="http://schemas.openxmlformats.org/officeDocument/2006/relationships/slide" Target="slide4.xml"/><Relationship Id="rId9" Type="http://schemas.openxmlformats.org/officeDocument/2006/relationships/slide" Target="slide334.xml"/><Relationship Id="rId14" Type="http://schemas.openxmlformats.org/officeDocument/2006/relationships/image" Target="../media/image7.png"/></Relationships>
</file>

<file path=ppt/slides/_rels/slide335.xml.rels><?xml version="1.0" encoding="UTF-8" standalone="yes"?>
<Relationships xmlns="http://schemas.openxmlformats.org/package/2006/relationships"><Relationship Id="rId8" Type="http://schemas.openxmlformats.org/officeDocument/2006/relationships/slide" Target="slide33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36.xml.rels><?xml version="1.0" encoding="UTF-8" standalone="yes"?>
<Relationships xmlns="http://schemas.openxmlformats.org/package/2006/relationships"><Relationship Id="rId8" Type="http://schemas.openxmlformats.org/officeDocument/2006/relationships/image" Target="../media/image579.png"/><Relationship Id="rId3" Type="http://schemas.openxmlformats.org/officeDocument/2006/relationships/image" Target="../media/image1.png"/><Relationship Id="rId7" Type="http://schemas.openxmlformats.org/officeDocument/2006/relationships/slide" Target="slide336.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9.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580.png"/></Relationships>
</file>

<file path=ppt/slides/_rels/slide337.xml.rels><?xml version="1.0" encoding="UTF-8" standalone="yes"?>
<Relationships xmlns="http://schemas.openxmlformats.org/package/2006/relationships"><Relationship Id="rId8" Type="http://schemas.openxmlformats.org/officeDocument/2006/relationships/slide" Target="slide33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3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58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8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38.xml"/><Relationship Id="rId4" Type="http://schemas.openxmlformats.org/officeDocument/2006/relationships/image" Target="../media/image584.png"/><Relationship Id="rId9" Type="http://schemas.openxmlformats.org/officeDocument/2006/relationships/slide" Target="slide299.xml"/></Relationships>
</file>

<file path=ppt/slides/_rels/slide339.xml.rels><?xml version="1.0" encoding="UTF-8" standalone="yes"?>
<Relationships xmlns="http://schemas.openxmlformats.org/package/2006/relationships"><Relationship Id="rId8" Type="http://schemas.openxmlformats.org/officeDocument/2006/relationships/slide" Target="slide33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8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40.xml.rels><?xml version="1.0" encoding="UTF-8" standalone="yes"?>
<Relationships xmlns="http://schemas.openxmlformats.org/package/2006/relationships"><Relationship Id="rId8" Type="http://schemas.openxmlformats.org/officeDocument/2006/relationships/slide" Target="slide34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86.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87.png"/></Relationships>
</file>

<file path=ppt/slides/_rels/slide341.xml.rels><?xml version="1.0" encoding="UTF-8" standalone="yes"?>
<Relationships xmlns="http://schemas.openxmlformats.org/package/2006/relationships"><Relationship Id="rId8" Type="http://schemas.openxmlformats.org/officeDocument/2006/relationships/slide" Target="slide34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5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4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59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42.xml"/><Relationship Id="rId4" Type="http://schemas.openxmlformats.org/officeDocument/2006/relationships/image" Target="../media/image591.png"/><Relationship Id="rId9" Type="http://schemas.openxmlformats.org/officeDocument/2006/relationships/slide" Target="slide299.xml"/></Relationships>
</file>

<file path=ppt/slides/_rels/slide343.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593.png"/><Relationship Id="rId7" Type="http://schemas.openxmlformats.org/officeDocument/2006/relationships/slide" Target="slide7.xml"/><Relationship Id="rId2" Type="http://schemas.openxmlformats.org/officeDocument/2006/relationships/image" Target="../media/image59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42.xml"/></Relationships>
</file>

<file path=ppt/slides/_rels/slide344.xml.rels><?xml version="1.0" encoding="UTF-8" standalone="yes"?>
<Relationships xmlns="http://schemas.openxmlformats.org/package/2006/relationships"><Relationship Id="rId8" Type="http://schemas.openxmlformats.org/officeDocument/2006/relationships/image" Target="../media/image600.png"/><Relationship Id="rId13" Type="http://schemas.openxmlformats.org/officeDocument/2006/relationships/image" Target="../media/image602.png"/><Relationship Id="rId18" Type="http://schemas.openxmlformats.org/officeDocument/2006/relationships/image" Target="../media/image7.png"/><Relationship Id="rId3" Type="http://schemas.openxmlformats.org/officeDocument/2006/relationships/image" Target="../media/image595.png"/><Relationship Id="rId7" Type="http://schemas.openxmlformats.org/officeDocument/2006/relationships/image" Target="../media/image599.png"/><Relationship Id="rId12" Type="http://schemas.openxmlformats.org/officeDocument/2006/relationships/image" Target="../media/image3.png"/><Relationship Id="rId17" Type="http://schemas.openxmlformats.org/officeDocument/2006/relationships/slide" Target="slide5.xml"/><Relationship Id="rId2" Type="http://schemas.openxmlformats.org/officeDocument/2006/relationships/image" Target="../media/image594.png"/><Relationship Id="rId16" Type="http://schemas.openxmlformats.org/officeDocument/2006/relationships/slide" Target="slide344.xml"/><Relationship Id="rId1" Type="http://schemas.openxmlformats.org/officeDocument/2006/relationships/slideLayout" Target="../slideLayouts/slideLayout2.xml"/><Relationship Id="rId6" Type="http://schemas.openxmlformats.org/officeDocument/2006/relationships/image" Target="../media/image598.png"/><Relationship Id="rId11" Type="http://schemas.openxmlformats.org/officeDocument/2006/relationships/image" Target="../media/image1.png"/><Relationship Id="rId5" Type="http://schemas.openxmlformats.org/officeDocument/2006/relationships/image" Target="../media/image597.png"/><Relationship Id="rId15" Type="http://schemas.openxmlformats.org/officeDocument/2006/relationships/slide" Target="slide299.xml"/><Relationship Id="rId10" Type="http://schemas.openxmlformats.org/officeDocument/2006/relationships/slide" Target="slide4.xml"/><Relationship Id="rId4" Type="http://schemas.openxmlformats.org/officeDocument/2006/relationships/image" Target="../media/image596.png"/><Relationship Id="rId9" Type="http://schemas.openxmlformats.org/officeDocument/2006/relationships/image" Target="../media/image601.png"/><Relationship Id="rId14" Type="http://schemas.openxmlformats.org/officeDocument/2006/relationships/slide" Target="slide7.xml"/></Relationships>
</file>

<file path=ppt/slides/_rels/slide345.xml.rels><?xml version="1.0" encoding="UTF-8" standalone="yes"?>
<Relationships xmlns="http://schemas.openxmlformats.org/package/2006/relationships"><Relationship Id="rId8" Type="http://schemas.openxmlformats.org/officeDocument/2006/relationships/slide" Target="slide34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4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60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46.xml"/><Relationship Id="rId4" Type="http://schemas.openxmlformats.org/officeDocument/2006/relationships/image" Target="../media/image606.png"/><Relationship Id="rId9" Type="http://schemas.openxmlformats.org/officeDocument/2006/relationships/slide" Target="slide299.xml"/></Relationships>
</file>

<file path=ppt/slides/_rels/slide347.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608.png"/><Relationship Id="rId7" Type="http://schemas.openxmlformats.org/officeDocument/2006/relationships/slide" Target="slide7.xml"/><Relationship Id="rId2" Type="http://schemas.openxmlformats.org/officeDocument/2006/relationships/image" Target="../media/image607.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46.xml"/></Relationships>
</file>

<file path=ppt/slides/_rels/slide348.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614.png"/><Relationship Id="rId3" Type="http://schemas.openxmlformats.org/officeDocument/2006/relationships/image" Target="../media/image610.png"/><Relationship Id="rId7" Type="http://schemas.openxmlformats.org/officeDocument/2006/relationships/image" Target="../media/image3.png"/><Relationship Id="rId12" Type="http://schemas.openxmlformats.org/officeDocument/2006/relationships/image" Target="../media/image613.png"/><Relationship Id="rId2" Type="http://schemas.openxmlformats.org/officeDocument/2006/relationships/image" Target="../media/image60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12.png"/><Relationship Id="rId5" Type="http://schemas.openxmlformats.org/officeDocument/2006/relationships/slide" Target="slide4.xml"/><Relationship Id="rId15" Type="http://schemas.openxmlformats.org/officeDocument/2006/relationships/image" Target="../media/image7.png"/><Relationship Id="rId10" Type="http://schemas.openxmlformats.org/officeDocument/2006/relationships/slide" Target="slide348.xml"/><Relationship Id="rId4" Type="http://schemas.openxmlformats.org/officeDocument/2006/relationships/image" Target="../media/image611.png"/><Relationship Id="rId9" Type="http://schemas.openxmlformats.org/officeDocument/2006/relationships/slide" Target="slide299.xml"/><Relationship Id="rId14" Type="http://schemas.openxmlformats.org/officeDocument/2006/relationships/slide" Target="slide5.xml"/></Relationships>
</file>

<file path=ppt/slides/_rels/slide349.xml.rels><?xml version="1.0" encoding="UTF-8" standalone="yes"?>
<Relationships xmlns="http://schemas.openxmlformats.org/package/2006/relationships"><Relationship Id="rId8" Type="http://schemas.openxmlformats.org/officeDocument/2006/relationships/slide" Target="slide34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50.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617.png"/><Relationship Id="rId7" Type="http://schemas.openxmlformats.org/officeDocument/2006/relationships/slide" Target="slide7.xml"/><Relationship Id="rId12" Type="http://schemas.openxmlformats.org/officeDocument/2006/relationships/image" Target="../media/image7.png"/><Relationship Id="rId2" Type="http://schemas.openxmlformats.org/officeDocument/2006/relationships/image" Target="../media/image6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618.png"/><Relationship Id="rId4" Type="http://schemas.openxmlformats.org/officeDocument/2006/relationships/slide" Target="slide4.xml"/><Relationship Id="rId9" Type="http://schemas.openxmlformats.org/officeDocument/2006/relationships/slide" Target="slide350.xml"/></Relationships>
</file>

<file path=ppt/slides/_rels/slide351.xml.rels><?xml version="1.0" encoding="UTF-8" standalone="yes"?>
<Relationships xmlns="http://schemas.openxmlformats.org/package/2006/relationships"><Relationship Id="rId8" Type="http://schemas.openxmlformats.org/officeDocument/2006/relationships/slide" Target="slide350.xml"/><Relationship Id="rId3" Type="http://schemas.openxmlformats.org/officeDocument/2006/relationships/image" Target="../media/image620.png"/><Relationship Id="rId7" Type="http://schemas.openxmlformats.org/officeDocument/2006/relationships/slide" Target="slide299.xml"/><Relationship Id="rId2" Type="http://schemas.openxmlformats.org/officeDocument/2006/relationships/image" Target="../media/image6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image" Target="../media/image4.png"/></Relationships>
</file>

<file path=ppt/slides/_rels/slide35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62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2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52.xml"/><Relationship Id="rId4" Type="http://schemas.openxmlformats.org/officeDocument/2006/relationships/image" Target="../media/image623.png"/><Relationship Id="rId9" Type="http://schemas.openxmlformats.org/officeDocument/2006/relationships/slide" Target="slide299.xml"/></Relationships>
</file>

<file path=ppt/slides/_rels/slide353.xml.rels><?xml version="1.0" encoding="UTF-8" standalone="yes"?>
<Relationships xmlns="http://schemas.openxmlformats.org/package/2006/relationships"><Relationship Id="rId8" Type="http://schemas.openxmlformats.org/officeDocument/2006/relationships/slide" Target="slide35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54.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630.png"/><Relationship Id="rId3" Type="http://schemas.openxmlformats.org/officeDocument/2006/relationships/image" Target="../media/image626.png"/><Relationship Id="rId7" Type="http://schemas.openxmlformats.org/officeDocument/2006/relationships/image" Target="../media/image3.png"/><Relationship Id="rId12" Type="http://schemas.openxmlformats.org/officeDocument/2006/relationships/image" Target="../media/image629.png"/><Relationship Id="rId2" Type="http://schemas.openxmlformats.org/officeDocument/2006/relationships/image" Target="../media/image62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28.png"/><Relationship Id="rId5" Type="http://schemas.openxmlformats.org/officeDocument/2006/relationships/slide" Target="slide4.xml"/><Relationship Id="rId15" Type="http://schemas.openxmlformats.org/officeDocument/2006/relationships/image" Target="../media/image7.png"/><Relationship Id="rId10" Type="http://schemas.openxmlformats.org/officeDocument/2006/relationships/slide" Target="slide354.xml"/><Relationship Id="rId4" Type="http://schemas.openxmlformats.org/officeDocument/2006/relationships/image" Target="../media/image627.png"/><Relationship Id="rId9" Type="http://schemas.openxmlformats.org/officeDocument/2006/relationships/slide" Target="slide299.xml"/><Relationship Id="rId14" Type="http://schemas.openxmlformats.org/officeDocument/2006/relationships/slide" Target="slide5.xml"/></Relationships>
</file>

<file path=ppt/slides/_rels/slide355.xml.rels><?xml version="1.0" encoding="UTF-8" standalone="yes"?>
<Relationships xmlns="http://schemas.openxmlformats.org/package/2006/relationships"><Relationship Id="rId8" Type="http://schemas.openxmlformats.org/officeDocument/2006/relationships/slide" Target="slide35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3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56.xml.rels><?xml version="1.0" encoding="UTF-8" standalone="yes"?>
<Relationships xmlns="http://schemas.openxmlformats.org/package/2006/relationships"><Relationship Id="rId8" Type="http://schemas.openxmlformats.org/officeDocument/2006/relationships/slide" Target="slide299.xml"/><Relationship Id="rId13" Type="http://schemas.openxmlformats.org/officeDocument/2006/relationships/image" Target="../media/image7.png"/><Relationship Id="rId3" Type="http://schemas.openxmlformats.org/officeDocument/2006/relationships/image" Target="../media/image633.png"/><Relationship Id="rId7" Type="http://schemas.openxmlformats.org/officeDocument/2006/relationships/slide" Target="slide7.xml"/><Relationship Id="rId12" Type="http://schemas.openxmlformats.org/officeDocument/2006/relationships/slide" Target="slide5.xml"/><Relationship Id="rId2" Type="http://schemas.openxmlformats.org/officeDocument/2006/relationships/image" Target="../media/image63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635.png"/><Relationship Id="rId5" Type="http://schemas.openxmlformats.org/officeDocument/2006/relationships/image" Target="../media/image1.png"/><Relationship Id="rId10" Type="http://schemas.openxmlformats.org/officeDocument/2006/relationships/image" Target="../media/image634.png"/><Relationship Id="rId4" Type="http://schemas.openxmlformats.org/officeDocument/2006/relationships/slide" Target="slide4.xml"/><Relationship Id="rId9" Type="http://schemas.openxmlformats.org/officeDocument/2006/relationships/slide" Target="slide356.xml"/></Relationships>
</file>

<file path=ppt/slides/_rels/slide357.xml.rels><?xml version="1.0" encoding="UTF-8" standalone="yes"?>
<Relationships xmlns="http://schemas.openxmlformats.org/package/2006/relationships"><Relationship Id="rId8" Type="http://schemas.openxmlformats.org/officeDocument/2006/relationships/slide" Target="slide35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5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7.xml"/><Relationship Id="rId3" Type="http://schemas.openxmlformats.org/officeDocument/2006/relationships/image" Target="../media/image638.png"/><Relationship Id="rId7" Type="http://schemas.openxmlformats.org/officeDocument/2006/relationships/slide" Target="slide4.xml"/><Relationship Id="rId12" Type="http://schemas.openxmlformats.org/officeDocument/2006/relationships/image" Target="../media/image644.png"/><Relationship Id="rId17" Type="http://schemas.openxmlformats.org/officeDocument/2006/relationships/image" Target="../media/image7.png"/><Relationship Id="rId2" Type="http://schemas.openxmlformats.org/officeDocument/2006/relationships/image" Target="../media/image637.png"/><Relationship Id="rId16" Type="http://schemas.openxmlformats.org/officeDocument/2006/relationships/slide" Target="slide5.xml"/><Relationship Id="rId1" Type="http://schemas.openxmlformats.org/officeDocument/2006/relationships/slideLayout" Target="../slideLayouts/slideLayout2.xml"/><Relationship Id="rId6" Type="http://schemas.openxmlformats.org/officeDocument/2006/relationships/image" Target="../media/image641.png"/><Relationship Id="rId11" Type="http://schemas.openxmlformats.org/officeDocument/2006/relationships/image" Target="../media/image643.png"/><Relationship Id="rId5" Type="http://schemas.openxmlformats.org/officeDocument/2006/relationships/image" Target="../media/image640.png"/><Relationship Id="rId15" Type="http://schemas.openxmlformats.org/officeDocument/2006/relationships/slide" Target="slide358.xml"/><Relationship Id="rId10" Type="http://schemas.openxmlformats.org/officeDocument/2006/relationships/image" Target="../media/image642.png"/><Relationship Id="rId4" Type="http://schemas.openxmlformats.org/officeDocument/2006/relationships/image" Target="../media/image639.png"/><Relationship Id="rId9" Type="http://schemas.openxmlformats.org/officeDocument/2006/relationships/image" Target="../media/image3.png"/><Relationship Id="rId14" Type="http://schemas.openxmlformats.org/officeDocument/2006/relationships/slide" Target="slide299.xml"/></Relationships>
</file>

<file path=ppt/slides/_rels/slide359.xml.rels><?xml version="1.0" encoding="UTF-8" standalone="yes"?>
<Relationships xmlns="http://schemas.openxmlformats.org/package/2006/relationships"><Relationship Id="rId8" Type="http://schemas.openxmlformats.org/officeDocument/2006/relationships/slide" Target="slide35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60.xml.rels><?xml version="1.0" encoding="UTF-8" standalone="yes"?>
<Relationships xmlns="http://schemas.openxmlformats.org/package/2006/relationships"><Relationship Id="rId8" Type="http://schemas.openxmlformats.org/officeDocument/2006/relationships/image" Target="../media/image647.png"/><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slide" Target="slide360.xml"/><Relationship Id="rId2" Type="http://schemas.openxmlformats.org/officeDocument/2006/relationships/image" Target="../media/image64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299.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png"/><Relationship Id="rId9" Type="http://schemas.openxmlformats.org/officeDocument/2006/relationships/image" Target="../media/image648.png"/></Relationships>
</file>

<file path=ppt/slides/_rels/slide361.xml.rels><?xml version="1.0" encoding="UTF-8" standalone="yes"?>
<Relationships xmlns="http://schemas.openxmlformats.org/package/2006/relationships"><Relationship Id="rId8" Type="http://schemas.openxmlformats.org/officeDocument/2006/relationships/slide" Target="slide36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4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51.png"/><Relationship Id="rId7" Type="http://schemas.openxmlformats.org/officeDocument/2006/relationships/slide" Target="slide5.xml"/><Relationship Id="rId12" Type="http://schemas.openxmlformats.org/officeDocument/2006/relationships/image" Target="../media/image652.png"/><Relationship Id="rId2" Type="http://schemas.openxmlformats.org/officeDocument/2006/relationships/image" Target="../media/image6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62.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363.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654.png"/><Relationship Id="rId7" Type="http://schemas.openxmlformats.org/officeDocument/2006/relationships/slide" Target="slide7.xml"/><Relationship Id="rId2" Type="http://schemas.openxmlformats.org/officeDocument/2006/relationships/image" Target="../media/image653.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62.xml"/></Relationships>
</file>

<file path=ppt/slides/_rels/slide36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56.png"/><Relationship Id="rId7" Type="http://schemas.openxmlformats.org/officeDocument/2006/relationships/image" Target="../media/image3.png"/><Relationship Id="rId12" Type="http://schemas.openxmlformats.org/officeDocument/2006/relationships/slide" Target="slide364.xml"/><Relationship Id="rId2" Type="http://schemas.openxmlformats.org/officeDocument/2006/relationships/image" Target="../media/image65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57.png"/><Relationship Id="rId9" Type="http://schemas.openxmlformats.org/officeDocument/2006/relationships/image" Target="../media/image7.png"/></Relationships>
</file>

<file path=ppt/slides/_rels/slide365.xml.rels><?xml version="1.0" encoding="UTF-8" standalone="yes"?>
<Relationships xmlns="http://schemas.openxmlformats.org/package/2006/relationships"><Relationship Id="rId8" Type="http://schemas.openxmlformats.org/officeDocument/2006/relationships/slide" Target="slide36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5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6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60.png"/><Relationship Id="rId7" Type="http://schemas.openxmlformats.org/officeDocument/2006/relationships/image" Target="../media/image3.png"/><Relationship Id="rId12" Type="http://schemas.openxmlformats.org/officeDocument/2006/relationships/slide" Target="slide366.xml"/><Relationship Id="rId2" Type="http://schemas.openxmlformats.org/officeDocument/2006/relationships/image" Target="../media/image65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61.png"/><Relationship Id="rId9" Type="http://schemas.openxmlformats.org/officeDocument/2006/relationships/image" Target="../media/image7.png"/></Relationships>
</file>

<file path=ppt/slides/_rels/slide367.xml.rels><?xml version="1.0" encoding="UTF-8" standalone="yes"?>
<Relationships xmlns="http://schemas.openxmlformats.org/package/2006/relationships"><Relationship Id="rId8" Type="http://schemas.openxmlformats.org/officeDocument/2006/relationships/slide" Target="slide36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6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64.png"/><Relationship Id="rId7" Type="http://schemas.openxmlformats.org/officeDocument/2006/relationships/image" Target="../media/image3.png"/><Relationship Id="rId12" Type="http://schemas.openxmlformats.org/officeDocument/2006/relationships/slide" Target="slide368.xml"/><Relationship Id="rId2" Type="http://schemas.openxmlformats.org/officeDocument/2006/relationships/image" Target="../media/image66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65.png"/><Relationship Id="rId9" Type="http://schemas.openxmlformats.org/officeDocument/2006/relationships/image" Target="../media/image7.png"/></Relationships>
</file>

<file path=ppt/slides/_rels/slide369.xml.rels><?xml version="1.0" encoding="UTF-8" standalone="yes"?>
<Relationships xmlns="http://schemas.openxmlformats.org/package/2006/relationships"><Relationship Id="rId8" Type="http://schemas.openxmlformats.org/officeDocument/2006/relationships/slide" Target="slide36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7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68.png"/><Relationship Id="rId7" Type="http://schemas.openxmlformats.org/officeDocument/2006/relationships/slide" Target="slide5.xml"/><Relationship Id="rId12" Type="http://schemas.openxmlformats.org/officeDocument/2006/relationships/image" Target="../media/image669.png"/><Relationship Id="rId2" Type="http://schemas.openxmlformats.org/officeDocument/2006/relationships/image" Target="../media/image66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70.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371.xml.rels><?xml version="1.0" encoding="UTF-8" standalone="yes"?>
<Relationships xmlns="http://schemas.openxmlformats.org/package/2006/relationships"><Relationship Id="rId8" Type="http://schemas.openxmlformats.org/officeDocument/2006/relationships/slide" Target="slide37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7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72.png"/><Relationship Id="rId7" Type="http://schemas.openxmlformats.org/officeDocument/2006/relationships/image" Target="../media/image3.png"/><Relationship Id="rId12" Type="http://schemas.openxmlformats.org/officeDocument/2006/relationships/slide" Target="slide372.xml"/><Relationship Id="rId2" Type="http://schemas.openxmlformats.org/officeDocument/2006/relationships/image" Target="../media/image67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73.png"/><Relationship Id="rId9" Type="http://schemas.openxmlformats.org/officeDocument/2006/relationships/image" Target="../media/image7.png"/></Relationships>
</file>

<file path=ppt/slides/_rels/slide373.xml.rels><?xml version="1.0" encoding="UTF-8" standalone="yes"?>
<Relationships xmlns="http://schemas.openxmlformats.org/package/2006/relationships"><Relationship Id="rId8" Type="http://schemas.openxmlformats.org/officeDocument/2006/relationships/slide" Target="slide37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74.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1.png"/><Relationship Id="rId7" Type="http://schemas.openxmlformats.org/officeDocument/2006/relationships/slide" Target="slide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675.png"/><Relationship Id="rId4" Type="http://schemas.openxmlformats.org/officeDocument/2006/relationships/image" Target="../media/image3.png"/><Relationship Id="rId9" Type="http://schemas.openxmlformats.org/officeDocument/2006/relationships/slide" Target="slide374.xml"/></Relationships>
</file>

<file path=ppt/slides/_rels/slide375.xml.rels><?xml version="1.0" encoding="UTF-8" standalone="yes"?>
<Relationships xmlns="http://schemas.openxmlformats.org/package/2006/relationships"><Relationship Id="rId8" Type="http://schemas.openxmlformats.org/officeDocument/2006/relationships/slide" Target="slide37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7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78.png"/><Relationship Id="rId7" Type="http://schemas.openxmlformats.org/officeDocument/2006/relationships/image" Target="../media/image3.png"/><Relationship Id="rId12" Type="http://schemas.openxmlformats.org/officeDocument/2006/relationships/slide" Target="slide376.xml"/><Relationship Id="rId2" Type="http://schemas.openxmlformats.org/officeDocument/2006/relationships/image" Target="../media/image67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79.png"/><Relationship Id="rId9" Type="http://schemas.openxmlformats.org/officeDocument/2006/relationships/image" Target="../media/image7.png"/></Relationships>
</file>

<file path=ppt/slides/_rels/slide377.xml.rels><?xml version="1.0" encoding="UTF-8" standalone="yes"?>
<Relationships xmlns="http://schemas.openxmlformats.org/package/2006/relationships"><Relationship Id="rId8" Type="http://schemas.openxmlformats.org/officeDocument/2006/relationships/slide" Target="slide37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8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78.xml.rels><?xml version="1.0" encoding="UTF-8" standalone="yes"?>
<Relationships xmlns="http://schemas.openxmlformats.org/package/2006/relationships"><Relationship Id="rId8" Type="http://schemas.openxmlformats.org/officeDocument/2006/relationships/image" Target="../media/image684.png"/><Relationship Id="rId13" Type="http://schemas.openxmlformats.org/officeDocument/2006/relationships/slide" Target="slide299.xml"/><Relationship Id="rId3" Type="http://schemas.openxmlformats.org/officeDocument/2006/relationships/image" Target="../media/image682.png"/><Relationship Id="rId7" Type="http://schemas.openxmlformats.org/officeDocument/2006/relationships/image" Target="../media/image3.png"/><Relationship Id="rId12" Type="http://schemas.openxmlformats.org/officeDocument/2006/relationships/slide" Target="slide7.xml"/><Relationship Id="rId2" Type="http://schemas.openxmlformats.org/officeDocument/2006/relationships/image" Target="../media/image68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683.png"/><Relationship Id="rId9" Type="http://schemas.openxmlformats.org/officeDocument/2006/relationships/image" Target="../media/image685.png"/><Relationship Id="rId14" Type="http://schemas.openxmlformats.org/officeDocument/2006/relationships/slide" Target="slide378.xml"/></Relationships>
</file>

<file path=ppt/slides/_rels/slide379.xml.rels><?xml version="1.0" encoding="UTF-8" standalone="yes"?>
<Relationships xmlns="http://schemas.openxmlformats.org/package/2006/relationships"><Relationship Id="rId8" Type="http://schemas.openxmlformats.org/officeDocument/2006/relationships/slide" Target="slide37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80.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690.png"/><Relationship Id="rId3" Type="http://schemas.openxmlformats.org/officeDocument/2006/relationships/image" Target="../media/image688.png"/><Relationship Id="rId7" Type="http://schemas.openxmlformats.org/officeDocument/2006/relationships/slide" Target="slide5.xml"/><Relationship Id="rId12" Type="http://schemas.openxmlformats.org/officeDocument/2006/relationships/image" Target="../media/image689.png"/><Relationship Id="rId2" Type="http://schemas.openxmlformats.org/officeDocument/2006/relationships/image" Target="../media/image6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0.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381.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692.png"/><Relationship Id="rId7" Type="http://schemas.openxmlformats.org/officeDocument/2006/relationships/slide" Target="slide7.xml"/><Relationship Id="rId2" Type="http://schemas.openxmlformats.org/officeDocument/2006/relationships/image" Target="../media/image69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80.xml"/></Relationships>
</file>

<file path=ppt/slides/_rels/slide3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94.png"/><Relationship Id="rId7" Type="http://schemas.openxmlformats.org/officeDocument/2006/relationships/slide" Target="slide5.xml"/><Relationship Id="rId2" Type="http://schemas.openxmlformats.org/officeDocument/2006/relationships/image" Target="../media/image69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2.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383.xml.rels><?xml version="1.0" encoding="UTF-8" standalone="yes"?>
<Relationships xmlns="http://schemas.openxmlformats.org/package/2006/relationships"><Relationship Id="rId8" Type="http://schemas.openxmlformats.org/officeDocument/2006/relationships/slide" Target="slide38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8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698.png"/><Relationship Id="rId2" Type="http://schemas.openxmlformats.org/officeDocument/2006/relationships/image" Target="../media/image69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697.png"/><Relationship Id="rId5" Type="http://schemas.openxmlformats.org/officeDocument/2006/relationships/image" Target="../media/image3.png"/><Relationship Id="rId10" Type="http://schemas.openxmlformats.org/officeDocument/2006/relationships/slide" Target="slide384.xml"/><Relationship Id="rId4" Type="http://schemas.openxmlformats.org/officeDocument/2006/relationships/image" Target="../media/image1.png"/><Relationship Id="rId9" Type="http://schemas.openxmlformats.org/officeDocument/2006/relationships/slide" Target="slide299.xml"/></Relationships>
</file>

<file path=ppt/slides/_rels/slide385.xml.rels><?xml version="1.0" encoding="UTF-8" standalone="yes"?>
<Relationships xmlns="http://schemas.openxmlformats.org/package/2006/relationships"><Relationship Id="rId8" Type="http://schemas.openxmlformats.org/officeDocument/2006/relationships/slide" Target="slide38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69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86.xml.rels><?xml version="1.0" encoding="UTF-8" standalone="yes"?>
<Relationships xmlns="http://schemas.openxmlformats.org/package/2006/relationships"><Relationship Id="rId8" Type="http://schemas.openxmlformats.org/officeDocument/2006/relationships/image" Target="../media/image706.png"/><Relationship Id="rId13" Type="http://schemas.openxmlformats.org/officeDocument/2006/relationships/slide" Target="slide5.xml"/><Relationship Id="rId3" Type="http://schemas.openxmlformats.org/officeDocument/2006/relationships/image" Target="../media/image701.png"/><Relationship Id="rId7" Type="http://schemas.openxmlformats.org/officeDocument/2006/relationships/image" Target="../media/image705.png"/><Relationship Id="rId12" Type="http://schemas.openxmlformats.org/officeDocument/2006/relationships/image" Target="../media/image707.png"/><Relationship Id="rId17" Type="http://schemas.openxmlformats.org/officeDocument/2006/relationships/slide" Target="slide386.xml"/><Relationship Id="rId2" Type="http://schemas.openxmlformats.org/officeDocument/2006/relationships/image" Target="../media/image700.png"/><Relationship Id="rId16" Type="http://schemas.openxmlformats.org/officeDocument/2006/relationships/slide" Target="slide299.xml"/><Relationship Id="rId1" Type="http://schemas.openxmlformats.org/officeDocument/2006/relationships/slideLayout" Target="../slideLayouts/slideLayout2.xml"/><Relationship Id="rId6" Type="http://schemas.openxmlformats.org/officeDocument/2006/relationships/image" Target="../media/image704.png"/><Relationship Id="rId11" Type="http://schemas.openxmlformats.org/officeDocument/2006/relationships/image" Target="../media/image3.png"/><Relationship Id="rId5" Type="http://schemas.openxmlformats.org/officeDocument/2006/relationships/image" Target="../media/image703.png"/><Relationship Id="rId15" Type="http://schemas.openxmlformats.org/officeDocument/2006/relationships/slide" Target="slide7.xml"/><Relationship Id="rId10" Type="http://schemas.openxmlformats.org/officeDocument/2006/relationships/image" Target="../media/image1.png"/><Relationship Id="rId4" Type="http://schemas.openxmlformats.org/officeDocument/2006/relationships/image" Target="../media/image702.png"/><Relationship Id="rId9" Type="http://schemas.openxmlformats.org/officeDocument/2006/relationships/slide" Target="slide4.xml"/><Relationship Id="rId14" Type="http://schemas.openxmlformats.org/officeDocument/2006/relationships/image" Target="../media/image7.png"/></Relationships>
</file>

<file path=ppt/slides/_rels/slide387.xml.rels><?xml version="1.0" encoding="UTF-8" standalone="yes"?>
<Relationships xmlns="http://schemas.openxmlformats.org/package/2006/relationships"><Relationship Id="rId8" Type="http://schemas.openxmlformats.org/officeDocument/2006/relationships/slide" Target="slide38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8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10.png"/><Relationship Id="rId7" Type="http://schemas.openxmlformats.org/officeDocument/2006/relationships/slide" Target="slide5.xml"/><Relationship Id="rId2" Type="http://schemas.openxmlformats.org/officeDocument/2006/relationships/image" Target="../media/image70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8.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389.xml.rels><?xml version="1.0" encoding="UTF-8" standalone="yes"?>
<Relationships xmlns="http://schemas.openxmlformats.org/package/2006/relationships"><Relationship Id="rId8" Type="http://schemas.openxmlformats.org/officeDocument/2006/relationships/slide" Target="slide38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1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9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712.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90.xml"/><Relationship Id="rId4" Type="http://schemas.openxmlformats.org/officeDocument/2006/relationships/image" Target="../media/image1.png"/><Relationship Id="rId9" Type="http://schemas.openxmlformats.org/officeDocument/2006/relationships/slide" Target="slide299.xml"/></Relationships>
</file>

<file path=ppt/slides/_rels/slide391.xml.rels><?xml version="1.0" encoding="UTF-8" standalone="yes"?>
<Relationships xmlns="http://schemas.openxmlformats.org/package/2006/relationships"><Relationship Id="rId8" Type="http://schemas.openxmlformats.org/officeDocument/2006/relationships/image" Target="../media/image713.png"/><Relationship Id="rId3" Type="http://schemas.openxmlformats.org/officeDocument/2006/relationships/image" Target="../media/image1.png"/><Relationship Id="rId7" Type="http://schemas.openxmlformats.org/officeDocument/2006/relationships/slide" Target="slide39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9.xml"/><Relationship Id="rId5" Type="http://schemas.openxmlformats.org/officeDocument/2006/relationships/slide" Target="slide7.xml"/><Relationship Id="rId4" Type="http://schemas.openxmlformats.org/officeDocument/2006/relationships/image" Target="../media/image4.png"/></Relationships>
</file>

<file path=ppt/slides/_rels/slide39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71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92.xml"/><Relationship Id="rId4" Type="http://schemas.openxmlformats.org/officeDocument/2006/relationships/image" Target="../media/image1.png"/><Relationship Id="rId9" Type="http://schemas.openxmlformats.org/officeDocument/2006/relationships/slide" Target="slide299.xml"/></Relationships>
</file>

<file path=ppt/slides/_rels/slide393.xml.rels><?xml version="1.0" encoding="UTF-8" standalone="yes"?>
<Relationships xmlns="http://schemas.openxmlformats.org/package/2006/relationships"><Relationship Id="rId8" Type="http://schemas.openxmlformats.org/officeDocument/2006/relationships/slide" Target="slide39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9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94.xml"/><Relationship Id="rId3" Type="http://schemas.openxmlformats.org/officeDocument/2006/relationships/image" Target="../media/image717.png"/><Relationship Id="rId7" Type="http://schemas.openxmlformats.org/officeDocument/2006/relationships/image" Target="../media/image1.png"/><Relationship Id="rId12" Type="http://schemas.openxmlformats.org/officeDocument/2006/relationships/slide" Target="slide299.xml"/><Relationship Id="rId2" Type="http://schemas.openxmlformats.org/officeDocument/2006/relationships/image" Target="../media/image71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719.png"/><Relationship Id="rId10" Type="http://schemas.openxmlformats.org/officeDocument/2006/relationships/image" Target="../media/image7.png"/><Relationship Id="rId4" Type="http://schemas.openxmlformats.org/officeDocument/2006/relationships/image" Target="../media/image718.png"/><Relationship Id="rId9" Type="http://schemas.openxmlformats.org/officeDocument/2006/relationships/slide" Target="slide5.xml"/></Relationships>
</file>

<file path=ppt/slides/_rels/slide395.xml.rels><?xml version="1.0" encoding="UTF-8" standalone="yes"?>
<Relationships xmlns="http://schemas.openxmlformats.org/package/2006/relationships"><Relationship Id="rId8" Type="http://schemas.openxmlformats.org/officeDocument/2006/relationships/slide" Target="slide39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9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2.png"/><Relationship Id="rId7" Type="http://schemas.openxmlformats.org/officeDocument/2006/relationships/slide" Target="slide5.xml"/><Relationship Id="rId12" Type="http://schemas.openxmlformats.org/officeDocument/2006/relationships/image" Target="../media/image723.png"/><Relationship Id="rId2" Type="http://schemas.openxmlformats.org/officeDocument/2006/relationships/image" Target="../media/image7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6.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397.xml.rels><?xml version="1.0" encoding="UTF-8" standalone="yes"?>
<Relationships xmlns="http://schemas.openxmlformats.org/package/2006/relationships"><Relationship Id="rId8" Type="http://schemas.openxmlformats.org/officeDocument/2006/relationships/slide" Target="slide39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39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6.png"/><Relationship Id="rId7" Type="http://schemas.openxmlformats.org/officeDocument/2006/relationships/slide" Target="slide5.xml"/><Relationship Id="rId2" Type="http://schemas.openxmlformats.org/officeDocument/2006/relationships/image" Target="../media/image7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8.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399.xml.rels><?xml version="1.0" encoding="UTF-8" standalone="yes"?>
<Relationships xmlns="http://schemas.openxmlformats.org/package/2006/relationships"><Relationship Id="rId8" Type="http://schemas.openxmlformats.org/officeDocument/2006/relationships/slide" Target="slide39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0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9.png"/><Relationship Id="rId7" Type="http://schemas.openxmlformats.org/officeDocument/2006/relationships/slide" Target="slide5.xml"/><Relationship Id="rId2" Type="http://schemas.openxmlformats.org/officeDocument/2006/relationships/image" Target="../media/image72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0.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401.xml.rels><?xml version="1.0" encoding="UTF-8" standalone="yes"?>
<Relationships xmlns="http://schemas.openxmlformats.org/package/2006/relationships"><Relationship Id="rId8" Type="http://schemas.openxmlformats.org/officeDocument/2006/relationships/slide" Target="slide40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0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2.png"/><Relationship Id="rId7" Type="http://schemas.openxmlformats.org/officeDocument/2006/relationships/image" Target="../media/image3.png"/><Relationship Id="rId12" Type="http://schemas.openxmlformats.org/officeDocument/2006/relationships/slide" Target="slide402.xml"/><Relationship Id="rId2" Type="http://schemas.openxmlformats.org/officeDocument/2006/relationships/image" Target="../media/image7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733.png"/><Relationship Id="rId9" Type="http://schemas.openxmlformats.org/officeDocument/2006/relationships/image" Target="../media/image7.png"/></Relationships>
</file>

<file path=ppt/slides/_rels/slide403.xml.rels><?xml version="1.0" encoding="UTF-8" standalone="yes"?>
<Relationships xmlns="http://schemas.openxmlformats.org/package/2006/relationships"><Relationship Id="rId8" Type="http://schemas.openxmlformats.org/officeDocument/2006/relationships/slide" Target="slide40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0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6.png"/><Relationship Id="rId7" Type="http://schemas.openxmlformats.org/officeDocument/2006/relationships/image" Target="../media/image3.png"/><Relationship Id="rId12" Type="http://schemas.openxmlformats.org/officeDocument/2006/relationships/slide" Target="slide404.xml"/><Relationship Id="rId2" Type="http://schemas.openxmlformats.org/officeDocument/2006/relationships/image" Target="../media/image7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737.png"/><Relationship Id="rId9" Type="http://schemas.openxmlformats.org/officeDocument/2006/relationships/image" Target="../media/image7.png"/></Relationships>
</file>

<file path=ppt/slides/_rels/slide405.xml.rels><?xml version="1.0" encoding="UTF-8" standalone="yes"?>
<Relationships xmlns="http://schemas.openxmlformats.org/package/2006/relationships"><Relationship Id="rId8" Type="http://schemas.openxmlformats.org/officeDocument/2006/relationships/slide" Target="slide40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3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0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40.png"/><Relationship Id="rId7" Type="http://schemas.openxmlformats.org/officeDocument/2006/relationships/image" Target="../media/image3.png"/><Relationship Id="rId12" Type="http://schemas.openxmlformats.org/officeDocument/2006/relationships/slide" Target="slide406.xml"/><Relationship Id="rId2" Type="http://schemas.openxmlformats.org/officeDocument/2006/relationships/image" Target="../media/image73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741.png"/><Relationship Id="rId9" Type="http://schemas.openxmlformats.org/officeDocument/2006/relationships/image" Target="../media/image7.png"/></Relationships>
</file>

<file path=ppt/slides/_rels/slide407.xml.rels><?xml version="1.0" encoding="UTF-8" standalone="yes"?>
<Relationships xmlns="http://schemas.openxmlformats.org/package/2006/relationships"><Relationship Id="rId8" Type="http://schemas.openxmlformats.org/officeDocument/2006/relationships/slide" Target="slide40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0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08.xml"/><Relationship Id="rId3" Type="http://schemas.openxmlformats.org/officeDocument/2006/relationships/image" Target="../media/image744.png"/><Relationship Id="rId7" Type="http://schemas.openxmlformats.org/officeDocument/2006/relationships/image" Target="../media/image1.png"/><Relationship Id="rId12" Type="http://schemas.openxmlformats.org/officeDocument/2006/relationships/slide" Target="slide299.xml"/><Relationship Id="rId2" Type="http://schemas.openxmlformats.org/officeDocument/2006/relationships/image" Target="../media/image74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746.png"/><Relationship Id="rId10" Type="http://schemas.openxmlformats.org/officeDocument/2006/relationships/image" Target="../media/image7.png"/><Relationship Id="rId4" Type="http://schemas.openxmlformats.org/officeDocument/2006/relationships/image" Target="../media/image745.png"/><Relationship Id="rId9" Type="http://schemas.openxmlformats.org/officeDocument/2006/relationships/slide" Target="slide5.xml"/></Relationships>
</file>

<file path=ppt/slides/_rels/slide409.xml.rels><?xml version="1.0" encoding="UTF-8" standalone="yes"?>
<Relationships xmlns="http://schemas.openxmlformats.org/package/2006/relationships"><Relationship Id="rId8" Type="http://schemas.openxmlformats.org/officeDocument/2006/relationships/slide" Target="slide40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10.xml.rels><?xml version="1.0" encoding="UTF-8" standalone="yes"?>
<Relationships xmlns="http://schemas.openxmlformats.org/package/2006/relationships"><Relationship Id="rId8" Type="http://schemas.openxmlformats.org/officeDocument/2006/relationships/image" Target="../media/image751.png"/><Relationship Id="rId13" Type="http://schemas.openxmlformats.org/officeDocument/2006/relationships/slide" Target="slide299.xml"/><Relationship Id="rId3" Type="http://schemas.openxmlformats.org/officeDocument/2006/relationships/image" Target="../media/image749.png"/><Relationship Id="rId7" Type="http://schemas.openxmlformats.org/officeDocument/2006/relationships/image" Target="../media/image750.png"/><Relationship Id="rId12" Type="http://schemas.openxmlformats.org/officeDocument/2006/relationships/slide" Target="slide7.xml"/><Relationship Id="rId2" Type="http://schemas.openxmlformats.org/officeDocument/2006/relationships/image" Target="../media/image7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752.png"/><Relationship Id="rId14" Type="http://schemas.openxmlformats.org/officeDocument/2006/relationships/slide" Target="slide410.xml"/></Relationships>
</file>

<file path=ppt/slides/_rels/slide411.xml.rels><?xml version="1.0" encoding="UTF-8" standalone="yes"?>
<Relationships xmlns="http://schemas.openxmlformats.org/package/2006/relationships"><Relationship Id="rId8" Type="http://schemas.openxmlformats.org/officeDocument/2006/relationships/slide" Target="slide41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12.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image" Target="../media/image1.png"/><Relationship Id="rId7" Type="http://schemas.openxmlformats.org/officeDocument/2006/relationships/slide" Target="slide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754.png"/><Relationship Id="rId4" Type="http://schemas.openxmlformats.org/officeDocument/2006/relationships/image" Target="../media/image3.png"/><Relationship Id="rId9" Type="http://schemas.openxmlformats.org/officeDocument/2006/relationships/slide" Target="slide412.xml"/></Relationships>
</file>

<file path=ppt/slides/_rels/slide413.xml.rels><?xml version="1.0" encoding="UTF-8" standalone="yes"?>
<Relationships xmlns="http://schemas.openxmlformats.org/package/2006/relationships"><Relationship Id="rId8" Type="http://schemas.openxmlformats.org/officeDocument/2006/relationships/slide" Target="slide41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57.png"/><Relationship Id="rId7" Type="http://schemas.openxmlformats.org/officeDocument/2006/relationships/slide" Target="slide5.xml"/><Relationship Id="rId12" Type="http://schemas.openxmlformats.org/officeDocument/2006/relationships/image" Target="../media/image758.png"/><Relationship Id="rId2" Type="http://schemas.openxmlformats.org/officeDocument/2006/relationships/image" Target="../media/image7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4.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415.xml.rels><?xml version="1.0" encoding="UTF-8" standalone="yes"?>
<Relationships xmlns="http://schemas.openxmlformats.org/package/2006/relationships"><Relationship Id="rId8" Type="http://schemas.openxmlformats.org/officeDocument/2006/relationships/slide" Target="slide41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61.png"/><Relationship Id="rId7" Type="http://schemas.openxmlformats.org/officeDocument/2006/relationships/slide" Target="slide5.xml"/><Relationship Id="rId2" Type="http://schemas.openxmlformats.org/officeDocument/2006/relationships/image" Target="../media/image7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6.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417.xml.rels><?xml version="1.0" encoding="UTF-8" standalone="yes"?>
<Relationships xmlns="http://schemas.openxmlformats.org/package/2006/relationships"><Relationship Id="rId8" Type="http://schemas.openxmlformats.org/officeDocument/2006/relationships/slide" Target="slide41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18.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766.png"/><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765.png"/><Relationship Id="rId2" Type="http://schemas.openxmlformats.org/officeDocument/2006/relationships/image" Target="../media/image76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764.png"/><Relationship Id="rId5" Type="http://schemas.openxmlformats.org/officeDocument/2006/relationships/image" Target="../media/image3.png"/><Relationship Id="rId10" Type="http://schemas.openxmlformats.org/officeDocument/2006/relationships/slide" Target="slide418.xml"/><Relationship Id="rId4" Type="http://schemas.openxmlformats.org/officeDocument/2006/relationships/image" Target="../media/image1.png"/><Relationship Id="rId9" Type="http://schemas.openxmlformats.org/officeDocument/2006/relationships/slide" Target="slide299.xml"/></Relationships>
</file>

<file path=ppt/slides/_rels/slide419.xml.rels><?xml version="1.0" encoding="UTF-8" standalone="yes"?>
<Relationships xmlns="http://schemas.openxmlformats.org/package/2006/relationships"><Relationship Id="rId8" Type="http://schemas.openxmlformats.org/officeDocument/2006/relationships/slide" Target="slide41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69.png"/><Relationship Id="rId7" Type="http://schemas.openxmlformats.org/officeDocument/2006/relationships/slide" Target="slide5.xml"/><Relationship Id="rId12" Type="http://schemas.openxmlformats.org/officeDocument/2006/relationships/image" Target="../media/image770.png"/><Relationship Id="rId2" Type="http://schemas.openxmlformats.org/officeDocument/2006/relationships/image" Target="../media/image7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20.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421.xml.rels><?xml version="1.0" encoding="UTF-8" standalone="yes"?>
<Relationships xmlns="http://schemas.openxmlformats.org/package/2006/relationships"><Relationship Id="rId8" Type="http://schemas.openxmlformats.org/officeDocument/2006/relationships/slide" Target="slide42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7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2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772.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22.xml"/><Relationship Id="rId4" Type="http://schemas.openxmlformats.org/officeDocument/2006/relationships/image" Target="../media/image1.png"/><Relationship Id="rId9" Type="http://schemas.openxmlformats.org/officeDocument/2006/relationships/slide" Target="slide299.xml"/></Relationships>
</file>

<file path=ppt/slides/_rels/slide423.xml.rels><?xml version="1.0" encoding="UTF-8" standalone="yes"?>
<Relationships xmlns="http://schemas.openxmlformats.org/package/2006/relationships"><Relationship Id="rId8" Type="http://schemas.openxmlformats.org/officeDocument/2006/relationships/slide" Target="slide42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2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75.png"/><Relationship Id="rId7" Type="http://schemas.openxmlformats.org/officeDocument/2006/relationships/image" Target="../media/image3.png"/><Relationship Id="rId12" Type="http://schemas.openxmlformats.org/officeDocument/2006/relationships/slide" Target="slide424.xml"/><Relationship Id="rId2" Type="http://schemas.openxmlformats.org/officeDocument/2006/relationships/image" Target="../media/image7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776.png"/><Relationship Id="rId9" Type="http://schemas.openxmlformats.org/officeDocument/2006/relationships/image" Target="../media/image7.png"/></Relationships>
</file>

<file path=ppt/slides/_rels/slide425.xml.rels><?xml version="1.0" encoding="UTF-8" standalone="yes"?>
<Relationships xmlns="http://schemas.openxmlformats.org/package/2006/relationships"><Relationship Id="rId8" Type="http://schemas.openxmlformats.org/officeDocument/2006/relationships/slide" Target="slide42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2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79.png"/><Relationship Id="rId7" Type="http://schemas.openxmlformats.org/officeDocument/2006/relationships/slide" Target="slide5.xml"/><Relationship Id="rId12" Type="http://schemas.openxmlformats.org/officeDocument/2006/relationships/image" Target="../media/image3.png"/><Relationship Id="rId2" Type="http://schemas.openxmlformats.org/officeDocument/2006/relationships/image" Target="../media/image7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26.xml"/><Relationship Id="rId5" Type="http://schemas.openxmlformats.org/officeDocument/2006/relationships/slide" Target="slide4.xml"/><Relationship Id="rId10" Type="http://schemas.openxmlformats.org/officeDocument/2006/relationships/slide" Target="slide299.xml"/><Relationship Id="rId4" Type="http://schemas.openxmlformats.org/officeDocument/2006/relationships/image" Target="../media/image780.png"/><Relationship Id="rId9" Type="http://schemas.openxmlformats.org/officeDocument/2006/relationships/slide" Target="slide7.xml"/></Relationships>
</file>

<file path=ppt/slides/_rels/slide427.xml.rels><?xml version="1.0" encoding="UTF-8" standalone="yes"?>
<Relationships xmlns="http://schemas.openxmlformats.org/package/2006/relationships"><Relationship Id="rId8" Type="http://schemas.openxmlformats.org/officeDocument/2006/relationships/slide" Target="slide42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2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83.png"/><Relationship Id="rId7" Type="http://schemas.openxmlformats.org/officeDocument/2006/relationships/slide" Target="slide5.xml"/><Relationship Id="rId12" Type="http://schemas.openxmlformats.org/officeDocument/2006/relationships/image" Target="../media/image3.png"/><Relationship Id="rId2" Type="http://schemas.openxmlformats.org/officeDocument/2006/relationships/image" Target="../media/image78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28.xml"/><Relationship Id="rId5" Type="http://schemas.openxmlformats.org/officeDocument/2006/relationships/slide" Target="slide4.xml"/><Relationship Id="rId10" Type="http://schemas.openxmlformats.org/officeDocument/2006/relationships/slide" Target="slide299.xml"/><Relationship Id="rId4" Type="http://schemas.openxmlformats.org/officeDocument/2006/relationships/image" Target="../media/image784.png"/><Relationship Id="rId9" Type="http://schemas.openxmlformats.org/officeDocument/2006/relationships/slide" Target="slide7.xml"/></Relationships>
</file>

<file path=ppt/slides/_rels/slide429.xml.rels><?xml version="1.0" encoding="UTF-8" standalone="yes"?>
<Relationships xmlns="http://schemas.openxmlformats.org/package/2006/relationships"><Relationship Id="rId8" Type="http://schemas.openxmlformats.org/officeDocument/2006/relationships/slide" Target="slide42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8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3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787.png"/><Relationship Id="rId7" Type="http://schemas.openxmlformats.org/officeDocument/2006/relationships/image" Target="../media/image7.png"/><Relationship Id="rId12" Type="http://schemas.openxmlformats.org/officeDocument/2006/relationships/image" Target="../media/image788.png"/><Relationship Id="rId2" Type="http://schemas.openxmlformats.org/officeDocument/2006/relationships/image" Target="../media/image78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slide" Target="slide430.xml"/><Relationship Id="rId4" Type="http://schemas.openxmlformats.org/officeDocument/2006/relationships/slide" Target="slide4.xml"/><Relationship Id="rId9" Type="http://schemas.openxmlformats.org/officeDocument/2006/relationships/slide" Target="slide299.xml"/></Relationships>
</file>

<file path=ppt/slides/_rels/slide431.xml.rels><?xml version="1.0" encoding="UTF-8" standalone="yes"?>
<Relationships xmlns="http://schemas.openxmlformats.org/package/2006/relationships"><Relationship Id="rId8" Type="http://schemas.openxmlformats.org/officeDocument/2006/relationships/slide" Target="slide43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8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32.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790.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3.png"/><Relationship Id="rId4" Type="http://schemas.openxmlformats.org/officeDocument/2006/relationships/image" Target="../media/image1.png"/><Relationship Id="rId9" Type="http://schemas.openxmlformats.org/officeDocument/2006/relationships/slide" Target="slide432.xml"/></Relationships>
</file>

<file path=ppt/slides/_rels/slide433.xml.rels><?xml version="1.0" encoding="UTF-8" standalone="yes"?>
<Relationships xmlns="http://schemas.openxmlformats.org/package/2006/relationships"><Relationship Id="rId8" Type="http://schemas.openxmlformats.org/officeDocument/2006/relationships/slide" Target="slide43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9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3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795.png"/><Relationship Id="rId3" Type="http://schemas.openxmlformats.org/officeDocument/2006/relationships/image" Target="../media/image793.png"/><Relationship Id="rId7" Type="http://schemas.openxmlformats.org/officeDocument/2006/relationships/slide" Target="slide5.xml"/><Relationship Id="rId12" Type="http://schemas.openxmlformats.org/officeDocument/2006/relationships/image" Target="../media/image3.png"/><Relationship Id="rId2" Type="http://schemas.openxmlformats.org/officeDocument/2006/relationships/image" Target="../media/image79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4.xml"/><Relationship Id="rId5" Type="http://schemas.openxmlformats.org/officeDocument/2006/relationships/slide" Target="slide4.xml"/><Relationship Id="rId10" Type="http://schemas.openxmlformats.org/officeDocument/2006/relationships/slide" Target="slide299.xml"/><Relationship Id="rId4" Type="http://schemas.openxmlformats.org/officeDocument/2006/relationships/image" Target="../media/image794.png"/><Relationship Id="rId9" Type="http://schemas.openxmlformats.org/officeDocument/2006/relationships/slide" Target="slide7.xml"/></Relationships>
</file>

<file path=ppt/slides/_rels/slide435.xml.rels><?xml version="1.0" encoding="UTF-8" standalone="yes"?>
<Relationships xmlns="http://schemas.openxmlformats.org/package/2006/relationships"><Relationship Id="rId8" Type="http://schemas.openxmlformats.org/officeDocument/2006/relationships/slide" Target="slide434.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36.xml.rels><?xml version="1.0" encoding="UTF-8" standalone="yes"?>
<Relationships xmlns="http://schemas.openxmlformats.org/package/2006/relationships"><Relationship Id="rId8" Type="http://schemas.openxmlformats.org/officeDocument/2006/relationships/slide" Target="slide299.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797.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3.png"/><Relationship Id="rId4" Type="http://schemas.openxmlformats.org/officeDocument/2006/relationships/image" Target="../media/image1.png"/><Relationship Id="rId9" Type="http://schemas.openxmlformats.org/officeDocument/2006/relationships/slide" Target="slide436.xml"/></Relationships>
</file>

<file path=ppt/slides/_rels/slide437.xml.rels><?xml version="1.0" encoding="UTF-8" standalone="yes"?>
<Relationships xmlns="http://schemas.openxmlformats.org/package/2006/relationships"><Relationship Id="rId8" Type="http://schemas.openxmlformats.org/officeDocument/2006/relationships/slide" Target="slide436.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7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3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299.xml"/><Relationship Id="rId3" Type="http://schemas.openxmlformats.org/officeDocument/2006/relationships/image" Target="../media/image800.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799.png"/><Relationship Id="rId1" Type="http://schemas.openxmlformats.org/officeDocument/2006/relationships/slideLayout" Target="../slideLayouts/slideLayout2.xml"/><Relationship Id="rId6" Type="http://schemas.openxmlformats.org/officeDocument/2006/relationships/image" Target="../media/image803.png"/><Relationship Id="rId11" Type="http://schemas.openxmlformats.org/officeDocument/2006/relationships/image" Target="../media/image7.png"/><Relationship Id="rId5" Type="http://schemas.openxmlformats.org/officeDocument/2006/relationships/image" Target="../media/image802.png"/><Relationship Id="rId10" Type="http://schemas.openxmlformats.org/officeDocument/2006/relationships/slide" Target="slide5.xml"/><Relationship Id="rId4" Type="http://schemas.openxmlformats.org/officeDocument/2006/relationships/image" Target="../media/image801.png"/><Relationship Id="rId9" Type="http://schemas.openxmlformats.org/officeDocument/2006/relationships/image" Target="../media/image3.png"/><Relationship Id="rId14" Type="http://schemas.openxmlformats.org/officeDocument/2006/relationships/slide" Target="slide438.xml"/></Relationships>
</file>

<file path=ppt/slides/_rels/slide439.xml.rels><?xml version="1.0" encoding="UTF-8" standalone="yes"?>
<Relationships xmlns="http://schemas.openxmlformats.org/package/2006/relationships"><Relationship Id="rId8" Type="http://schemas.openxmlformats.org/officeDocument/2006/relationships/slide" Target="slide438.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80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4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806.png"/><Relationship Id="rId7" Type="http://schemas.openxmlformats.org/officeDocument/2006/relationships/slide" Target="slide5.xml"/><Relationship Id="rId12" Type="http://schemas.openxmlformats.org/officeDocument/2006/relationships/image" Target="../media/image807.png"/><Relationship Id="rId2" Type="http://schemas.openxmlformats.org/officeDocument/2006/relationships/image" Target="../media/image80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0.xml"/><Relationship Id="rId5" Type="http://schemas.openxmlformats.org/officeDocument/2006/relationships/image" Target="../media/image1.png"/><Relationship Id="rId10" Type="http://schemas.openxmlformats.org/officeDocument/2006/relationships/slide" Target="slide299.xml"/><Relationship Id="rId4" Type="http://schemas.openxmlformats.org/officeDocument/2006/relationships/slide" Target="slide4.xml"/><Relationship Id="rId9" Type="http://schemas.openxmlformats.org/officeDocument/2006/relationships/slide" Target="slide7.xml"/></Relationships>
</file>

<file path=ppt/slides/_rels/slide441.xml.rels><?xml version="1.0" encoding="UTF-8" standalone="yes"?>
<Relationships xmlns="http://schemas.openxmlformats.org/package/2006/relationships"><Relationship Id="rId8" Type="http://schemas.openxmlformats.org/officeDocument/2006/relationships/slide" Target="slide440.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8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4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810.png"/><Relationship Id="rId7" Type="http://schemas.openxmlformats.org/officeDocument/2006/relationships/image" Target="../media/image3.png"/><Relationship Id="rId12" Type="http://schemas.openxmlformats.org/officeDocument/2006/relationships/slide" Target="slide442.xml"/><Relationship Id="rId2" Type="http://schemas.openxmlformats.org/officeDocument/2006/relationships/image" Target="../media/image80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811.png"/><Relationship Id="rId9" Type="http://schemas.openxmlformats.org/officeDocument/2006/relationships/image" Target="../media/image7.png"/></Relationships>
</file>

<file path=ppt/slides/_rels/slide443.xml.rels><?xml version="1.0" encoding="UTF-8" standalone="yes"?>
<Relationships xmlns="http://schemas.openxmlformats.org/package/2006/relationships"><Relationship Id="rId8" Type="http://schemas.openxmlformats.org/officeDocument/2006/relationships/slide" Target="slide442.xml"/><Relationship Id="rId3" Type="http://schemas.openxmlformats.org/officeDocument/2006/relationships/slide" Target="slide4.xml"/><Relationship Id="rId7" Type="http://schemas.openxmlformats.org/officeDocument/2006/relationships/slide" Target="slide299.xml"/><Relationship Id="rId2" Type="http://schemas.openxmlformats.org/officeDocument/2006/relationships/image" Target="../media/image8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44.xml.rels><?xml version="1.0" encoding="UTF-8" standalone="yes"?>
<Relationships xmlns="http://schemas.openxmlformats.org/package/2006/relationships"><Relationship Id="rId8" Type="http://schemas.openxmlformats.org/officeDocument/2006/relationships/slide" Target="slide447.xml"/><Relationship Id="rId13" Type="http://schemas.openxmlformats.org/officeDocument/2006/relationships/slide" Target="slide716.xml"/><Relationship Id="rId3" Type="http://schemas.openxmlformats.org/officeDocument/2006/relationships/image" Target="../media/image1.png"/><Relationship Id="rId7" Type="http://schemas.openxmlformats.org/officeDocument/2006/relationships/slide" Target="slide457.xml"/><Relationship Id="rId12" Type="http://schemas.openxmlformats.org/officeDocument/2006/relationships/slide" Target="slide455.xml"/><Relationship Id="rId17" Type="http://schemas.openxmlformats.org/officeDocument/2006/relationships/slide" Target="slide463.xml"/><Relationship Id="rId2" Type="http://schemas.openxmlformats.org/officeDocument/2006/relationships/slide" Target="slide4.xml"/><Relationship Id="rId16" Type="http://schemas.openxmlformats.org/officeDocument/2006/relationships/slide" Target="slide465.xml"/><Relationship Id="rId1" Type="http://schemas.openxmlformats.org/officeDocument/2006/relationships/slideLayout" Target="../slideLayouts/slideLayout2.xml"/><Relationship Id="rId6" Type="http://schemas.openxmlformats.org/officeDocument/2006/relationships/slide" Target="slide444.xml"/><Relationship Id="rId11" Type="http://schemas.openxmlformats.org/officeDocument/2006/relationships/slide" Target="slide453.xml"/><Relationship Id="rId5" Type="http://schemas.openxmlformats.org/officeDocument/2006/relationships/slide" Target="slide7.xml"/><Relationship Id="rId15" Type="http://schemas.openxmlformats.org/officeDocument/2006/relationships/slide" Target="slide461.xml"/><Relationship Id="rId10" Type="http://schemas.openxmlformats.org/officeDocument/2006/relationships/slide" Target="slide451.xml"/><Relationship Id="rId4" Type="http://schemas.openxmlformats.org/officeDocument/2006/relationships/slide" Target="slide445.xml"/><Relationship Id="rId9" Type="http://schemas.openxmlformats.org/officeDocument/2006/relationships/slide" Target="slide449.xml"/><Relationship Id="rId14" Type="http://schemas.openxmlformats.org/officeDocument/2006/relationships/slide" Target="slide459.xml"/></Relationships>
</file>

<file path=ppt/slides/_rels/slide44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81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814.png"/><Relationship Id="rId5" Type="http://schemas.openxmlformats.org/officeDocument/2006/relationships/image" Target="../media/image1.png"/><Relationship Id="rId10" Type="http://schemas.openxmlformats.org/officeDocument/2006/relationships/slide" Target="slide445.xml"/><Relationship Id="rId4" Type="http://schemas.openxmlformats.org/officeDocument/2006/relationships/slide" Target="slide4.xml"/><Relationship Id="rId9" Type="http://schemas.openxmlformats.org/officeDocument/2006/relationships/slide" Target="slide444.xml"/></Relationships>
</file>

<file path=ppt/slides/_rels/slide446.xml.rels><?xml version="1.0" encoding="UTF-8" standalone="yes"?>
<Relationships xmlns="http://schemas.openxmlformats.org/package/2006/relationships"><Relationship Id="rId8" Type="http://schemas.openxmlformats.org/officeDocument/2006/relationships/slide" Target="slide445.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4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81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817.png"/><Relationship Id="rId5" Type="http://schemas.openxmlformats.org/officeDocument/2006/relationships/image" Target="../media/image1.png"/><Relationship Id="rId10" Type="http://schemas.openxmlformats.org/officeDocument/2006/relationships/slide" Target="slide447.xml"/><Relationship Id="rId4" Type="http://schemas.openxmlformats.org/officeDocument/2006/relationships/slide" Target="slide4.xml"/><Relationship Id="rId9" Type="http://schemas.openxmlformats.org/officeDocument/2006/relationships/slide" Target="slide444.xml"/></Relationships>
</file>

<file path=ppt/slides/_rels/slide448.xml.rels><?xml version="1.0" encoding="UTF-8" standalone="yes"?>
<Relationships xmlns="http://schemas.openxmlformats.org/package/2006/relationships"><Relationship Id="rId8" Type="http://schemas.openxmlformats.org/officeDocument/2006/relationships/slide" Target="slide447.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4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820.png"/><Relationship Id="rId7" Type="http://schemas.openxmlformats.org/officeDocument/2006/relationships/slide" Target="slide5.xml"/><Relationship Id="rId2" Type="http://schemas.openxmlformats.org/officeDocument/2006/relationships/image" Target="../media/image8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9.xml"/><Relationship Id="rId5" Type="http://schemas.openxmlformats.org/officeDocument/2006/relationships/slide" Target="slide4.xml"/><Relationship Id="rId10" Type="http://schemas.openxmlformats.org/officeDocument/2006/relationships/slide" Target="slide444.xml"/><Relationship Id="rId4" Type="http://schemas.openxmlformats.org/officeDocument/2006/relationships/image" Target="../media/image3.png"/><Relationship Id="rId9" Type="http://schemas.openxmlformats.org/officeDocument/2006/relationships/slide" Target="slide7.xml"/></Relationships>
</file>

<file path=ppt/slides/_rels/slide450.xml.rels><?xml version="1.0" encoding="UTF-8" standalone="yes"?>
<Relationships xmlns="http://schemas.openxmlformats.org/package/2006/relationships"><Relationship Id="rId8" Type="http://schemas.openxmlformats.org/officeDocument/2006/relationships/slide" Target="slide449.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2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5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12" Type="http://schemas.openxmlformats.org/officeDocument/2006/relationships/image" Target="../media/image824.png"/><Relationship Id="rId2" Type="http://schemas.openxmlformats.org/officeDocument/2006/relationships/image" Target="../media/image822.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823.png"/><Relationship Id="rId5" Type="http://schemas.openxmlformats.org/officeDocument/2006/relationships/image" Target="../media/image1.png"/><Relationship Id="rId10" Type="http://schemas.openxmlformats.org/officeDocument/2006/relationships/slide" Target="slide451.xml"/><Relationship Id="rId4" Type="http://schemas.openxmlformats.org/officeDocument/2006/relationships/slide" Target="slide4.xml"/><Relationship Id="rId9" Type="http://schemas.openxmlformats.org/officeDocument/2006/relationships/slide" Target="slide444.xml"/></Relationships>
</file>

<file path=ppt/slides/_rels/slide452.xml.rels><?xml version="1.0" encoding="UTF-8" standalone="yes"?>
<Relationships xmlns="http://schemas.openxmlformats.org/package/2006/relationships"><Relationship Id="rId8" Type="http://schemas.openxmlformats.org/officeDocument/2006/relationships/slide" Target="slide451.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2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5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12" Type="http://schemas.openxmlformats.org/officeDocument/2006/relationships/image" Target="../media/image828.png"/><Relationship Id="rId2" Type="http://schemas.openxmlformats.org/officeDocument/2006/relationships/image" Target="../media/image82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827.png"/><Relationship Id="rId5" Type="http://schemas.openxmlformats.org/officeDocument/2006/relationships/image" Target="../media/image1.png"/><Relationship Id="rId10" Type="http://schemas.openxmlformats.org/officeDocument/2006/relationships/slide" Target="slide453.xml"/><Relationship Id="rId4" Type="http://schemas.openxmlformats.org/officeDocument/2006/relationships/slide" Target="slide4.xml"/><Relationship Id="rId9" Type="http://schemas.openxmlformats.org/officeDocument/2006/relationships/slide" Target="slide444.xml"/></Relationships>
</file>

<file path=ppt/slides/_rels/slide454.xml.rels><?xml version="1.0" encoding="UTF-8" standalone="yes"?>
<Relationships xmlns="http://schemas.openxmlformats.org/package/2006/relationships"><Relationship Id="rId8" Type="http://schemas.openxmlformats.org/officeDocument/2006/relationships/slide" Target="slide453.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55.xml.rels><?xml version="1.0" encoding="UTF-8" standalone="yes"?>
<Relationships xmlns="http://schemas.openxmlformats.org/package/2006/relationships"><Relationship Id="rId8" Type="http://schemas.openxmlformats.org/officeDocument/2006/relationships/slide" Target="slide444.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830.png"/><Relationship Id="rId4" Type="http://schemas.openxmlformats.org/officeDocument/2006/relationships/image" Target="../media/image1.png"/><Relationship Id="rId9" Type="http://schemas.openxmlformats.org/officeDocument/2006/relationships/slide" Target="slide455.xml"/></Relationships>
</file>

<file path=ppt/slides/_rels/slide456.xml.rels><?xml version="1.0" encoding="UTF-8" standalone="yes"?>
<Relationships xmlns="http://schemas.openxmlformats.org/package/2006/relationships"><Relationship Id="rId8" Type="http://schemas.openxmlformats.org/officeDocument/2006/relationships/slide" Target="slide455.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3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57.xml.rels><?xml version="1.0" encoding="UTF-8" standalone="yes"?>
<Relationships xmlns="http://schemas.openxmlformats.org/package/2006/relationships"><Relationship Id="rId8" Type="http://schemas.openxmlformats.org/officeDocument/2006/relationships/image" Target="../media/image833.png"/><Relationship Id="rId3" Type="http://schemas.openxmlformats.org/officeDocument/2006/relationships/slide" Target="slide4.xml"/><Relationship Id="rId7" Type="http://schemas.openxmlformats.org/officeDocument/2006/relationships/image" Target="../media/image832.png"/><Relationship Id="rId12" Type="http://schemas.openxmlformats.org/officeDocument/2006/relationships/slide" Target="slide45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44.xml"/><Relationship Id="rId5" Type="http://schemas.openxmlformats.org/officeDocument/2006/relationships/slide" Target="slide5.xml"/><Relationship Id="rId10" Type="http://schemas.openxmlformats.org/officeDocument/2006/relationships/slide" Target="slide7.xml"/><Relationship Id="rId4" Type="http://schemas.openxmlformats.org/officeDocument/2006/relationships/image" Target="../media/image1.png"/><Relationship Id="rId9" Type="http://schemas.openxmlformats.org/officeDocument/2006/relationships/image" Target="../media/image834.png"/></Relationships>
</file>

<file path=ppt/slides/_rels/slide458.xml.rels><?xml version="1.0" encoding="UTF-8" standalone="yes"?>
<Relationships xmlns="http://schemas.openxmlformats.org/package/2006/relationships"><Relationship Id="rId8" Type="http://schemas.openxmlformats.org/officeDocument/2006/relationships/slide" Target="slide457.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3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59.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839.png"/><Relationship Id="rId3" Type="http://schemas.openxmlformats.org/officeDocument/2006/relationships/image" Target="../media/image837.png"/><Relationship Id="rId7" Type="http://schemas.openxmlformats.org/officeDocument/2006/relationships/slide" Target="slide5.xml"/><Relationship Id="rId12" Type="http://schemas.openxmlformats.org/officeDocument/2006/relationships/image" Target="../media/image838.png"/><Relationship Id="rId2" Type="http://schemas.openxmlformats.org/officeDocument/2006/relationships/image" Target="../media/image83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59.xml"/><Relationship Id="rId5" Type="http://schemas.openxmlformats.org/officeDocument/2006/relationships/slide" Target="slide4.xml"/><Relationship Id="rId10" Type="http://schemas.openxmlformats.org/officeDocument/2006/relationships/slide" Target="slide444.xml"/><Relationship Id="rId4" Type="http://schemas.openxmlformats.org/officeDocument/2006/relationships/image" Target="../media/image3.png"/><Relationship Id="rId9" Type="http://schemas.openxmlformats.org/officeDocument/2006/relationships/slide" Target="slide7.xml"/></Relationships>
</file>

<file path=ppt/slides/_rels/slide460.xml.rels><?xml version="1.0" encoding="UTF-8" standalone="yes"?>
<Relationships xmlns="http://schemas.openxmlformats.org/package/2006/relationships"><Relationship Id="rId8" Type="http://schemas.openxmlformats.org/officeDocument/2006/relationships/slide" Target="slide459.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4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61.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844.png"/><Relationship Id="rId3" Type="http://schemas.openxmlformats.org/officeDocument/2006/relationships/image" Target="../media/image842.png"/><Relationship Id="rId7" Type="http://schemas.openxmlformats.org/officeDocument/2006/relationships/image" Target="../media/image1.png"/><Relationship Id="rId12" Type="http://schemas.openxmlformats.org/officeDocument/2006/relationships/slide" Target="slide461.xml"/><Relationship Id="rId2" Type="http://schemas.openxmlformats.org/officeDocument/2006/relationships/image" Target="../media/image84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44.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843.png"/><Relationship Id="rId9" Type="http://schemas.openxmlformats.org/officeDocument/2006/relationships/image" Target="../media/image7.png"/></Relationships>
</file>

<file path=ppt/slides/_rels/slide462.xml.rels><?xml version="1.0" encoding="UTF-8" standalone="yes"?>
<Relationships xmlns="http://schemas.openxmlformats.org/package/2006/relationships"><Relationship Id="rId8" Type="http://schemas.openxmlformats.org/officeDocument/2006/relationships/slide" Target="slide461.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6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847.png"/><Relationship Id="rId7" Type="http://schemas.openxmlformats.org/officeDocument/2006/relationships/image" Target="../media/image1.png"/><Relationship Id="rId12" Type="http://schemas.openxmlformats.org/officeDocument/2006/relationships/slide" Target="slide463.xml"/><Relationship Id="rId2" Type="http://schemas.openxmlformats.org/officeDocument/2006/relationships/image" Target="../media/image84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44.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848.png"/><Relationship Id="rId9" Type="http://schemas.openxmlformats.org/officeDocument/2006/relationships/image" Target="../media/image7.png"/></Relationships>
</file>

<file path=ppt/slides/_rels/slide464.xml.rels><?xml version="1.0" encoding="UTF-8" standalone="yes"?>
<Relationships xmlns="http://schemas.openxmlformats.org/package/2006/relationships"><Relationship Id="rId8" Type="http://schemas.openxmlformats.org/officeDocument/2006/relationships/slide" Target="slide463.xml"/><Relationship Id="rId3" Type="http://schemas.openxmlformats.org/officeDocument/2006/relationships/slide" Target="slide4.xml"/><Relationship Id="rId7" Type="http://schemas.openxmlformats.org/officeDocument/2006/relationships/slide" Target="slide444.xml"/><Relationship Id="rId2" Type="http://schemas.openxmlformats.org/officeDocument/2006/relationships/image" Target="../media/image84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65.xml.rels><?xml version="1.0" encoding="UTF-8" standalone="yes"?>
<Relationships xmlns="http://schemas.openxmlformats.org/package/2006/relationships"><Relationship Id="rId8" Type="http://schemas.openxmlformats.org/officeDocument/2006/relationships/slide" Target="slide470.xml"/><Relationship Id="rId13" Type="http://schemas.openxmlformats.org/officeDocument/2006/relationships/slide" Target="slide480.xml"/><Relationship Id="rId18" Type="http://schemas.openxmlformats.org/officeDocument/2006/relationships/slide" Target="slide490.xml"/><Relationship Id="rId26" Type="http://schemas.openxmlformats.org/officeDocument/2006/relationships/slide" Target="slide506.xml"/><Relationship Id="rId3" Type="http://schemas.openxmlformats.org/officeDocument/2006/relationships/image" Target="../media/image1.png"/><Relationship Id="rId21" Type="http://schemas.openxmlformats.org/officeDocument/2006/relationships/slide" Target="slide496.xml"/><Relationship Id="rId34" Type="http://schemas.openxmlformats.org/officeDocument/2006/relationships/slide" Target="slide522.xml"/><Relationship Id="rId7" Type="http://schemas.openxmlformats.org/officeDocument/2006/relationships/slide" Target="slide468.xml"/><Relationship Id="rId12" Type="http://schemas.openxmlformats.org/officeDocument/2006/relationships/slide" Target="slide478.xml"/><Relationship Id="rId17" Type="http://schemas.openxmlformats.org/officeDocument/2006/relationships/slide" Target="slide488.xml"/><Relationship Id="rId25" Type="http://schemas.openxmlformats.org/officeDocument/2006/relationships/slide" Target="slide504.xml"/><Relationship Id="rId33" Type="http://schemas.openxmlformats.org/officeDocument/2006/relationships/slide" Target="slide520.xml"/><Relationship Id="rId38" Type="http://schemas.openxmlformats.org/officeDocument/2006/relationships/slide" Target="slide444.xml"/><Relationship Id="rId2" Type="http://schemas.openxmlformats.org/officeDocument/2006/relationships/slide" Target="slide4.xml"/><Relationship Id="rId16" Type="http://schemas.openxmlformats.org/officeDocument/2006/relationships/slide" Target="slide486.xml"/><Relationship Id="rId20" Type="http://schemas.openxmlformats.org/officeDocument/2006/relationships/slide" Target="slide494.xml"/><Relationship Id="rId29" Type="http://schemas.openxmlformats.org/officeDocument/2006/relationships/slide" Target="slide512.xml"/><Relationship Id="rId1" Type="http://schemas.openxmlformats.org/officeDocument/2006/relationships/slideLayout" Target="../slideLayouts/slideLayout2.xml"/><Relationship Id="rId6" Type="http://schemas.openxmlformats.org/officeDocument/2006/relationships/slide" Target="slide465.xml"/><Relationship Id="rId11" Type="http://schemas.openxmlformats.org/officeDocument/2006/relationships/slide" Target="slide476.xml"/><Relationship Id="rId24" Type="http://schemas.openxmlformats.org/officeDocument/2006/relationships/slide" Target="slide502.xml"/><Relationship Id="rId32" Type="http://schemas.openxmlformats.org/officeDocument/2006/relationships/slide" Target="slide518.xml"/><Relationship Id="rId37" Type="http://schemas.openxmlformats.org/officeDocument/2006/relationships/slide" Target="slide528.xml"/><Relationship Id="rId5" Type="http://schemas.openxmlformats.org/officeDocument/2006/relationships/slide" Target="slide7.xml"/><Relationship Id="rId15" Type="http://schemas.openxmlformats.org/officeDocument/2006/relationships/slide" Target="slide484.xml"/><Relationship Id="rId23" Type="http://schemas.openxmlformats.org/officeDocument/2006/relationships/slide" Target="slide500.xml"/><Relationship Id="rId28" Type="http://schemas.openxmlformats.org/officeDocument/2006/relationships/slide" Target="slide510.xml"/><Relationship Id="rId36" Type="http://schemas.openxmlformats.org/officeDocument/2006/relationships/slide" Target="slide526.xml"/><Relationship Id="rId10" Type="http://schemas.openxmlformats.org/officeDocument/2006/relationships/slide" Target="slide474.xml"/><Relationship Id="rId19" Type="http://schemas.openxmlformats.org/officeDocument/2006/relationships/slide" Target="slide492.xml"/><Relationship Id="rId31" Type="http://schemas.openxmlformats.org/officeDocument/2006/relationships/slide" Target="slide516.xml"/><Relationship Id="rId4" Type="http://schemas.openxmlformats.org/officeDocument/2006/relationships/slide" Target="slide466.xml"/><Relationship Id="rId9" Type="http://schemas.openxmlformats.org/officeDocument/2006/relationships/slide" Target="slide472.xml"/><Relationship Id="rId14" Type="http://schemas.openxmlformats.org/officeDocument/2006/relationships/slide" Target="slide482.xml"/><Relationship Id="rId22" Type="http://schemas.openxmlformats.org/officeDocument/2006/relationships/slide" Target="slide498.xml"/><Relationship Id="rId27" Type="http://schemas.openxmlformats.org/officeDocument/2006/relationships/slide" Target="slide508.xml"/><Relationship Id="rId30" Type="http://schemas.openxmlformats.org/officeDocument/2006/relationships/slide" Target="slide514.xml"/><Relationship Id="rId35" Type="http://schemas.openxmlformats.org/officeDocument/2006/relationships/slide" Target="slide524.xml"/></Relationships>
</file>

<file path=ppt/slides/_rels/slide466.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851.png"/><Relationship Id="rId7" Type="http://schemas.openxmlformats.org/officeDocument/2006/relationships/slide" Target="slide466.xml"/><Relationship Id="rId12" Type="http://schemas.openxmlformats.org/officeDocument/2006/relationships/image" Target="../media/image7.png"/><Relationship Id="rId2" Type="http://schemas.openxmlformats.org/officeDocument/2006/relationships/image" Target="../media/image850.png"/><Relationship Id="rId1" Type="http://schemas.openxmlformats.org/officeDocument/2006/relationships/slideLayout" Target="../slideLayouts/slideLayout2.xml"/><Relationship Id="rId6" Type="http://schemas.openxmlformats.org/officeDocument/2006/relationships/slide" Target="slide465.xml"/><Relationship Id="rId11" Type="http://schemas.openxmlformats.org/officeDocument/2006/relationships/slide" Target="slide5.xml"/><Relationship Id="rId5" Type="http://schemas.openxmlformats.org/officeDocument/2006/relationships/slide" Target="slide7.xml"/><Relationship Id="rId10" Type="http://schemas.openxmlformats.org/officeDocument/2006/relationships/image" Target="../media/image852.png"/><Relationship Id="rId4" Type="http://schemas.openxmlformats.org/officeDocument/2006/relationships/image" Target="../media/image3.png"/><Relationship Id="rId9" Type="http://schemas.openxmlformats.org/officeDocument/2006/relationships/image" Target="../media/image1.png"/></Relationships>
</file>

<file path=ppt/slides/_rels/slide467.xml.rels><?xml version="1.0" encoding="UTF-8" standalone="yes"?>
<Relationships xmlns="http://schemas.openxmlformats.org/package/2006/relationships"><Relationship Id="rId8" Type="http://schemas.openxmlformats.org/officeDocument/2006/relationships/slide" Target="slide466.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68.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12" Type="http://schemas.openxmlformats.org/officeDocument/2006/relationships/image" Target="../media/image7.png"/><Relationship Id="rId2" Type="http://schemas.openxmlformats.org/officeDocument/2006/relationships/image" Target="../media/image854.png"/><Relationship Id="rId1" Type="http://schemas.openxmlformats.org/officeDocument/2006/relationships/slideLayout" Target="../slideLayouts/slideLayout2.xml"/><Relationship Id="rId6" Type="http://schemas.openxmlformats.org/officeDocument/2006/relationships/slide" Target="slide468.xml"/><Relationship Id="rId11" Type="http://schemas.openxmlformats.org/officeDocument/2006/relationships/slide" Target="slide5.xml"/><Relationship Id="rId5" Type="http://schemas.openxmlformats.org/officeDocument/2006/relationships/slide" Target="slide465.xml"/><Relationship Id="rId10" Type="http://schemas.openxmlformats.org/officeDocument/2006/relationships/image" Target="../media/image856.png"/><Relationship Id="rId4" Type="http://schemas.openxmlformats.org/officeDocument/2006/relationships/slide" Target="slide7.xml"/><Relationship Id="rId9" Type="http://schemas.openxmlformats.org/officeDocument/2006/relationships/image" Target="../media/image855.png"/></Relationships>
</file>

<file path=ppt/slides/_rels/slide469.xml.rels><?xml version="1.0" encoding="UTF-8" standalone="yes"?>
<Relationships xmlns="http://schemas.openxmlformats.org/package/2006/relationships"><Relationship Id="rId8" Type="http://schemas.openxmlformats.org/officeDocument/2006/relationships/slide" Target="slide468.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7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1.png"/><Relationship Id="rId3" Type="http://schemas.openxmlformats.org/officeDocument/2006/relationships/image" Target="../media/image859.png"/><Relationship Id="rId7" Type="http://schemas.openxmlformats.org/officeDocument/2006/relationships/image" Target="../media/image863.png"/><Relationship Id="rId12" Type="http://schemas.openxmlformats.org/officeDocument/2006/relationships/slide" Target="slide4.xml"/><Relationship Id="rId2" Type="http://schemas.openxmlformats.org/officeDocument/2006/relationships/image" Target="../media/image858.png"/><Relationship Id="rId1" Type="http://schemas.openxmlformats.org/officeDocument/2006/relationships/slideLayout" Target="../slideLayouts/slideLayout2.xml"/><Relationship Id="rId6" Type="http://schemas.openxmlformats.org/officeDocument/2006/relationships/image" Target="../media/image862.png"/><Relationship Id="rId11" Type="http://schemas.openxmlformats.org/officeDocument/2006/relationships/slide" Target="slide470.xml"/><Relationship Id="rId5" Type="http://schemas.openxmlformats.org/officeDocument/2006/relationships/image" Target="../media/image861.png"/><Relationship Id="rId15" Type="http://schemas.openxmlformats.org/officeDocument/2006/relationships/image" Target="../media/image7.png"/><Relationship Id="rId10" Type="http://schemas.openxmlformats.org/officeDocument/2006/relationships/slide" Target="slide465.xml"/><Relationship Id="rId4" Type="http://schemas.openxmlformats.org/officeDocument/2006/relationships/image" Target="../media/image860.png"/><Relationship Id="rId9" Type="http://schemas.openxmlformats.org/officeDocument/2006/relationships/slide" Target="slide7.xml"/><Relationship Id="rId14" Type="http://schemas.openxmlformats.org/officeDocument/2006/relationships/slide" Target="slide5.xml"/></Relationships>
</file>

<file path=ppt/slides/_rels/slide471.xml.rels><?xml version="1.0" encoding="UTF-8" standalone="yes"?>
<Relationships xmlns="http://schemas.openxmlformats.org/package/2006/relationships"><Relationship Id="rId8" Type="http://schemas.openxmlformats.org/officeDocument/2006/relationships/slide" Target="slide470.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72.xml.rels><?xml version="1.0" encoding="UTF-8" standalone="yes"?>
<Relationships xmlns="http://schemas.openxmlformats.org/package/2006/relationships"><Relationship Id="rId8" Type="http://schemas.openxmlformats.org/officeDocument/2006/relationships/image" Target="../media/image512.png"/><Relationship Id="rId13" Type="http://schemas.openxmlformats.org/officeDocument/2006/relationships/slide" Target="slide465.xml"/><Relationship Id="rId3" Type="http://schemas.openxmlformats.org/officeDocument/2006/relationships/image" Target="../media/image510.png"/><Relationship Id="rId7" Type="http://schemas.openxmlformats.org/officeDocument/2006/relationships/image" Target="../media/image3.png"/><Relationship Id="rId12" Type="http://schemas.openxmlformats.org/officeDocument/2006/relationships/slide" Target="slide7.xml"/><Relationship Id="rId2" Type="http://schemas.openxmlformats.org/officeDocument/2006/relationships/image" Target="../media/image509.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515.png"/><Relationship Id="rId5" Type="http://schemas.openxmlformats.org/officeDocument/2006/relationships/slide" Target="slide4.xml"/><Relationship Id="rId15" Type="http://schemas.openxmlformats.org/officeDocument/2006/relationships/slide" Target="slide5.xml"/><Relationship Id="rId10" Type="http://schemas.openxmlformats.org/officeDocument/2006/relationships/image" Target="../media/image514.png"/><Relationship Id="rId4" Type="http://schemas.openxmlformats.org/officeDocument/2006/relationships/image" Target="../media/image511.png"/><Relationship Id="rId9" Type="http://schemas.openxmlformats.org/officeDocument/2006/relationships/image" Target="../media/image513.png"/><Relationship Id="rId14" Type="http://schemas.openxmlformats.org/officeDocument/2006/relationships/slide" Target="slide472.xml"/></Relationships>
</file>

<file path=ppt/slides/_rels/slide473.xml.rels><?xml version="1.0" encoding="UTF-8" standalone="yes"?>
<Relationships xmlns="http://schemas.openxmlformats.org/package/2006/relationships"><Relationship Id="rId8" Type="http://schemas.openxmlformats.org/officeDocument/2006/relationships/slide" Target="slide472.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5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74.xml.rels><?xml version="1.0" encoding="UTF-8" standalone="yes"?>
<Relationships xmlns="http://schemas.openxmlformats.org/package/2006/relationships"><Relationship Id="rId8" Type="http://schemas.openxmlformats.org/officeDocument/2006/relationships/slide" Target="slide474.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465.xml"/><Relationship Id="rId12" Type="http://schemas.openxmlformats.org/officeDocument/2006/relationships/slide" Target="slide5.xml"/><Relationship Id="rId2" Type="http://schemas.openxmlformats.org/officeDocument/2006/relationships/image" Target="../media/image865.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868.png"/><Relationship Id="rId5" Type="http://schemas.openxmlformats.org/officeDocument/2006/relationships/image" Target="../media/image3.png"/><Relationship Id="rId10" Type="http://schemas.openxmlformats.org/officeDocument/2006/relationships/image" Target="../media/image867.png"/><Relationship Id="rId4" Type="http://schemas.openxmlformats.org/officeDocument/2006/relationships/image" Target="../media/image1.png"/><Relationship Id="rId9" Type="http://schemas.openxmlformats.org/officeDocument/2006/relationships/image" Target="../media/image866.png"/></Relationships>
</file>

<file path=ppt/slides/_rels/slide475.xml.rels><?xml version="1.0" encoding="UTF-8" standalone="yes"?>
<Relationships xmlns="http://schemas.openxmlformats.org/package/2006/relationships"><Relationship Id="rId8" Type="http://schemas.openxmlformats.org/officeDocument/2006/relationships/slide" Target="slide474.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6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76.xml.rels><?xml version="1.0" encoding="UTF-8" standalone="yes"?>
<Relationships xmlns="http://schemas.openxmlformats.org/package/2006/relationships"><Relationship Id="rId8" Type="http://schemas.openxmlformats.org/officeDocument/2006/relationships/slide" Target="slide476.xml"/><Relationship Id="rId3" Type="http://schemas.openxmlformats.org/officeDocument/2006/relationships/slide" Target="slide4.xml"/><Relationship Id="rId7" Type="http://schemas.openxmlformats.org/officeDocument/2006/relationships/slide" Target="slide465.xml"/><Relationship Id="rId12" Type="http://schemas.openxmlformats.org/officeDocument/2006/relationships/image" Target="../media/image7.png"/><Relationship Id="rId2" Type="http://schemas.openxmlformats.org/officeDocument/2006/relationships/image" Target="../media/image870.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872.png"/><Relationship Id="rId4" Type="http://schemas.openxmlformats.org/officeDocument/2006/relationships/image" Target="../media/image1.png"/><Relationship Id="rId9" Type="http://schemas.openxmlformats.org/officeDocument/2006/relationships/image" Target="../media/image871.png"/></Relationships>
</file>

<file path=ppt/slides/_rels/slide477.xml.rels><?xml version="1.0" encoding="UTF-8" standalone="yes"?>
<Relationships xmlns="http://schemas.openxmlformats.org/package/2006/relationships"><Relationship Id="rId8" Type="http://schemas.openxmlformats.org/officeDocument/2006/relationships/slide" Target="slide476.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7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87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87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78.xml"/><Relationship Id="rId5" Type="http://schemas.openxmlformats.org/officeDocument/2006/relationships/image" Target="../media/image877.png"/><Relationship Id="rId10" Type="http://schemas.openxmlformats.org/officeDocument/2006/relationships/slide" Target="slide465.xml"/><Relationship Id="rId4" Type="http://schemas.openxmlformats.org/officeDocument/2006/relationships/image" Target="../media/image876.png"/><Relationship Id="rId9" Type="http://schemas.openxmlformats.org/officeDocument/2006/relationships/slide" Target="slide7.xml"/></Relationships>
</file>

<file path=ppt/slides/_rels/slide479.xml.rels><?xml version="1.0" encoding="UTF-8" standalone="yes"?>
<Relationships xmlns="http://schemas.openxmlformats.org/package/2006/relationships"><Relationship Id="rId8" Type="http://schemas.openxmlformats.org/officeDocument/2006/relationships/slide" Target="slide478.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80.xml.rels><?xml version="1.0" encoding="UTF-8" standalone="yes"?>
<Relationships xmlns="http://schemas.openxmlformats.org/package/2006/relationships"><Relationship Id="rId8" Type="http://schemas.openxmlformats.org/officeDocument/2006/relationships/image" Target="../media/image538.png"/><Relationship Id="rId13" Type="http://schemas.openxmlformats.org/officeDocument/2006/relationships/slide" Target="slide465.xml"/><Relationship Id="rId3" Type="http://schemas.openxmlformats.org/officeDocument/2006/relationships/image" Target="../media/image536.png"/><Relationship Id="rId7" Type="http://schemas.openxmlformats.org/officeDocument/2006/relationships/image" Target="../media/image537.png"/><Relationship Id="rId12" Type="http://schemas.openxmlformats.org/officeDocument/2006/relationships/slide" Target="slide7.xml"/><Relationship Id="rId2" Type="http://schemas.openxmlformats.org/officeDocument/2006/relationships/image" Target="../media/image535.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541.png"/><Relationship Id="rId5" Type="http://schemas.openxmlformats.org/officeDocument/2006/relationships/image" Target="../media/image1.png"/><Relationship Id="rId15" Type="http://schemas.openxmlformats.org/officeDocument/2006/relationships/slide" Target="slide5.xml"/><Relationship Id="rId10" Type="http://schemas.openxmlformats.org/officeDocument/2006/relationships/image" Target="../media/image540.png"/><Relationship Id="rId4" Type="http://schemas.openxmlformats.org/officeDocument/2006/relationships/slide" Target="slide4.xml"/><Relationship Id="rId9" Type="http://schemas.openxmlformats.org/officeDocument/2006/relationships/image" Target="../media/image539.png"/><Relationship Id="rId14" Type="http://schemas.openxmlformats.org/officeDocument/2006/relationships/slide" Target="slide480.xml"/></Relationships>
</file>

<file path=ppt/slides/_rels/slide481.xml.rels><?xml version="1.0" encoding="UTF-8" standalone="yes"?>
<Relationships xmlns="http://schemas.openxmlformats.org/package/2006/relationships"><Relationship Id="rId8" Type="http://schemas.openxmlformats.org/officeDocument/2006/relationships/slide" Target="slide480.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5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82.xml.rels><?xml version="1.0" encoding="UTF-8" standalone="yes"?>
<Relationships xmlns="http://schemas.openxmlformats.org/package/2006/relationships"><Relationship Id="rId8" Type="http://schemas.openxmlformats.org/officeDocument/2006/relationships/image" Target="../media/image879.png"/><Relationship Id="rId13" Type="http://schemas.openxmlformats.org/officeDocument/2006/relationships/image" Target="../media/image7.png"/><Relationship Id="rId3" Type="http://schemas.openxmlformats.org/officeDocument/2006/relationships/image" Target="../media/image1.png"/><Relationship Id="rId7" Type="http://schemas.openxmlformats.org/officeDocument/2006/relationships/slide" Target="slide482.xml"/><Relationship Id="rId12" Type="http://schemas.openxmlformats.org/officeDocument/2006/relationships/slide" Target="slide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65.xml"/><Relationship Id="rId11" Type="http://schemas.openxmlformats.org/officeDocument/2006/relationships/image" Target="../media/image882.png"/><Relationship Id="rId5" Type="http://schemas.openxmlformats.org/officeDocument/2006/relationships/slide" Target="slide7.xml"/><Relationship Id="rId10" Type="http://schemas.openxmlformats.org/officeDocument/2006/relationships/image" Target="../media/image881.png"/><Relationship Id="rId4" Type="http://schemas.openxmlformats.org/officeDocument/2006/relationships/image" Target="../media/image3.png"/><Relationship Id="rId9" Type="http://schemas.openxmlformats.org/officeDocument/2006/relationships/image" Target="../media/image880.png"/></Relationships>
</file>

<file path=ppt/slides/_rels/slide483.xml.rels><?xml version="1.0" encoding="UTF-8" standalone="yes"?>
<Relationships xmlns="http://schemas.openxmlformats.org/package/2006/relationships"><Relationship Id="rId8" Type="http://schemas.openxmlformats.org/officeDocument/2006/relationships/slide" Target="slide482.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8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65.xml"/><Relationship Id="rId3" Type="http://schemas.openxmlformats.org/officeDocument/2006/relationships/image" Target="../media/image555.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554.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560.png"/><Relationship Id="rId5" Type="http://schemas.openxmlformats.org/officeDocument/2006/relationships/image" Target="../media/image557.png"/><Relationship Id="rId15" Type="http://schemas.openxmlformats.org/officeDocument/2006/relationships/slide" Target="slide5.xml"/><Relationship Id="rId10" Type="http://schemas.openxmlformats.org/officeDocument/2006/relationships/image" Target="../media/image559.png"/><Relationship Id="rId4" Type="http://schemas.openxmlformats.org/officeDocument/2006/relationships/image" Target="../media/image556.png"/><Relationship Id="rId9" Type="http://schemas.openxmlformats.org/officeDocument/2006/relationships/image" Target="../media/image558.png"/><Relationship Id="rId14" Type="http://schemas.openxmlformats.org/officeDocument/2006/relationships/slide" Target="slide484.xml"/></Relationships>
</file>

<file path=ppt/slides/_rels/slide485.xml.rels><?xml version="1.0" encoding="UTF-8" standalone="yes"?>
<Relationships xmlns="http://schemas.openxmlformats.org/package/2006/relationships"><Relationship Id="rId8" Type="http://schemas.openxmlformats.org/officeDocument/2006/relationships/slide" Target="slide484.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56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86.xml.rels><?xml version="1.0" encoding="UTF-8" standalone="yes"?>
<Relationships xmlns="http://schemas.openxmlformats.org/package/2006/relationships"><Relationship Id="rId8" Type="http://schemas.openxmlformats.org/officeDocument/2006/relationships/slide" Target="slide486.xml"/><Relationship Id="rId3" Type="http://schemas.openxmlformats.org/officeDocument/2006/relationships/slide" Target="slide4.xml"/><Relationship Id="rId7" Type="http://schemas.openxmlformats.org/officeDocument/2006/relationships/slide" Target="slide465.xml"/><Relationship Id="rId12" Type="http://schemas.openxmlformats.org/officeDocument/2006/relationships/image" Target="../media/image7.png"/><Relationship Id="rId2" Type="http://schemas.openxmlformats.org/officeDocument/2006/relationships/image" Target="../media/image884.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886.png"/><Relationship Id="rId4" Type="http://schemas.openxmlformats.org/officeDocument/2006/relationships/image" Target="../media/image1.png"/><Relationship Id="rId9" Type="http://schemas.openxmlformats.org/officeDocument/2006/relationships/image" Target="../media/image885.png"/></Relationships>
</file>

<file path=ppt/slides/_rels/slide487.xml.rels><?xml version="1.0" encoding="UTF-8" standalone="yes"?>
<Relationships xmlns="http://schemas.openxmlformats.org/package/2006/relationships"><Relationship Id="rId8" Type="http://schemas.openxmlformats.org/officeDocument/2006/relationships/slide" Target="slide486.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88.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slide" Target="slide5.xml"/><Relationship Id="rId3" Type="http://schemas.openxmlformats.org/officeDocument/2006/relationships/image" Target="../media/image889.png"/><Relationship Id="rId7" Type="http://schemas.openxmlformats.org/officeDocument/2006/relationships/image" Target="../media/image3.png"/><Relationship Id="rId12" Type="http://schemas.openxmlformats.org/officeDocument/2006/relationships/image" Target="../media/image892.png"/><Relationship Id="rId2" Type="http://schemas.openxmlformats.org/officeDocument/2006/relationships/image" Target="../media/image88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891.png"/><Relationship Id="rId5" Type="http://schemas.openxmlformats.org/officeDocument/2006/relationships/slide" Target="slide4.xml"/><Relationship Id="rId10" Type="http://schemas.openxmlformats.org/officeDocument/2006/relationships/slide" Target="slide488.xml"/><Relationship Id="rId4" Type="http://schemas.openxmlformats.org/officeDocument/2006/relationships/image" Target="../media/image890.png"/><Relationship Id="rId9" Type="http://schemas.openxmlformats.org/officeDocument/2006/relationships/slide" Target="slide465.xml"/><Relationship Id="rId14" Type="http://schemas.openxmlformats.org/officeDocument/2006/relationships/image" Target="../media/image7.png"/></Relationships>
</file>

<file path=ppt/slides/_rels/slide489.xml.rels><?xml version="1.0" encoding="UTF-8" standalone="yes"?>
<Relationships xmlns="http://schemas.openxmlformats.org/package/2006/relationships"><Relationship Id="rId8" Type="http://schemas.openxmlformats.org/officeDocument/2006/relationships/slide" Target="slide488.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90.xml.rels><?xml version="1.0" encoding="UTF-8" standalone="yes"?>
<Relationships xmlns="http://schemas.openxmlformats.org/package/2006/relationships"><Relationship Id="rId8" Type="http://schemas.openxmlformats.org/officeDocument/2006/relationships/slide" Target="slide465.xml"/><Relationship Id="rId13" Type="http://schemas.openxmlformats.org/officeDocument/2006/relationships/image" Target="../media/image7.png"/><Relationship Id="rId3" Type="http://schemas.openxmlformats.org/officeDocument/2006/relationships/image" Target="../media/image895.png"/><Relationship Id="rId7" Type="http://schemas.openxmlformats.org/officeDocument/2006/relationships/slide" Target="slide7.xml"/><Relationship Id="rId12" Type="http://schemas.openxmlformats.org/officeDocument/2006/relationships/slide" Target="slide5.xml"/><Relationship Id="rId2" Type="http://schemas.openxmlformats.org/officeDocument/2006/relationships/image" Target="../media/image89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897.png"/><Relationship Id="rId5" Type="http://schemas.openxmlformats.org/officeDocument/2006/relationships/image" Target="../media/image1.png"/><Relationship Id="rId10" Type="http://schemas.openxmlformats.org/officeDocument/2006/relationships/image" Target="../media/image896.png"/><Relationship Id="rId4" Type="http://schemas.openxmlformats.org/officeDocument/2006/relationships/slide" Target="slide4.xml"/><Relationship Id="rId9" Type="http://schemas.openxmlformats.org/officeDocument/2006/relationships/slide" Target="slide490.xml"/></Relationships>
</file>

<file path=ppt/slides/_rels/slide491.xml.rels><?xml version="1.0" encoding="UTF-8" standalone="yes"?>
<Relationships xmlns="http://schemas.openxmlformats.org/package/2006/relationships"><Relationship Id="rId8" Type="http://schemas.openxmlformats.org/officeDocument/2006/relationships/slide" Target="slide490.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8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92.xml.rels><?xml version="1.0" encoding="UTF-8" standalone="yes"?>
<Relationships xmlns="http://schemas.openxmlformats.org/package/2006/relationships"><Relationship Id="rId8" Type="http://schemas.openxmlformats.org/officeDocument/2006/relationships/image" Target="../media/image600.png"/><Relationship Id="rId13" Type="http://schemas.openxmlformats.org/officeDocument/2006/relationships/image" Target="../media/image602.png"/><Relationship Id="rId18" Type="http://schemas.openxmlformats.org/officeDocument/2006/relationships/image" Target="../media/image7.png"/><Relationship Id="rId3" Type="http://schemas.openxmlformats.org/officeDocument/2006/relationships/image" Target="../media/image595.png"/><Relationship Id="rId7" Type="http://schemas.openxmlformats.org/officeDocument/2006/relationships/image" Target="../media/image599.png"/><Relationship Id="rId12" Type="http://schemas.openxmlformats.org/officeDocument/2006/relationships/image" Target="../media/image3.png"/><Relationship Id="rId17" Type="http://schemas.openxmlformats.org/officeDocument/2006/relationships/slide" Target="slide5.xml"/><Relationship Id="rId2" Type="http://schemas.openxmlformats.org/officeDocument/2006/relationships/image" Target="../media/image594.png"/><Relationship Id="rId16" Type="http://schemas.openxmlformats.org/officeDocument/2006/relationships/slide" Target="slide492.xml"/><Relationship Id="rId1" Type="http://schemas.openxmlformats.org/officeDocument/2006/relationships/slideLayout" Target="../slideLayouts/slideLayout2.xml"/><Relationship Id="rId6" Type="http://schemas.openxmlformats.org/officeDocument/2006/relationships/image" Target="../media/image598.png"/><Relationship Id="rId11" Type="http://schemas.openxmlformats.org/officeDocument/2006/relationships/image" Target="../media/image1.png"/><Relationship Id="rId5" Type="http://schemas.openxmlformats.org/officeDocument/2006/relationships/image" Target="../media/image597.png"/><Relationship Id="rId15" Type="http://schemas.openxmlformats.org/officeDocument/2006/relationships/slide" Target="slide465.xml"/><Relationship Id="rId10" Type="http://schemas.openxmlformats.org/officeDocument/2006/relationships/slide" Target="slide4.xml"/><Relationship Id="rId4" Type="http://schemas.openxmlformats.org/officeDocument/2006/relationships/image" Target="../media/image596.png"/><Relationship Id="rId9" Type="http://schemas.openxmlformats.org/officeDocument/2006/relationships/image" Target="../media/image601.png"/><Relationship Id="rId14" Type="http://schemas.openxmlformats.org/officeDocument/2006/relationships/slide" Target="slide7.xml"/></Relationships>
</file>

<file path=ppt/slides/_rels/slide493.xml.rels><?xml version="1.0" encoding="UTF-8" standalone="yes"?>
<Relationships xmlns="http://schemas.openxmlformats.org/package/2006/relationships"><Relationship Id="rId8" Type="http://schemas.openxmlformats.org/officeDocument/2006/relationships/slide" Target="slide492.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6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9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904.png"/><Relationship Id="rId3" Type="http://schemas.openxmlformats.org/officeDocument/2006/relationships/image" Target="../media/image900.png"/><Relationship Id="rId7" Type="http://schemas.openxmlformats.org/officeDocument/2006/relationships/image" Target="../media/image1.png"/><Relationship Id="rId12" Type="http://schemas.openxmlformats.org/officeDocument/2006/relationships/image" Target="../media/image903.png"/><Relationship Id="rId2" Type="http://schemas.openxmlformats.org/officeDocument/2006/relationships/image" Target="../media/image899.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4.xml"/><Relationship Id="rId5" Type="http://schemas.openxmlformats.org/officeDocument/2006/relationships/image" Target="../media/image902.png"/><Relationship Id="rId15" Type="http://schemas.openxmlformats.org/officeDocument/2006/relationships/slide" Target="slide5.xml"/><Relationship Id="rId10" Type="http://schemas.openxmlformats.org/officeDocument/2006/relationships/slide" Target="slide465.xml"/><Relationship Id="rId4" Type="http://schemas.openxmlformats.org/officeDocument/2006/relationships/image" Target="../media/image901.png"/><Relationship Id="rId9" Type="http://schemas.openxmlformats.org/officeDocument/2006/relationships/slide" Target="slide7.xml"/><Relationship Id="rId14" Type="http://schemas.openxmlformats.org/officeDocument/2006/relationships/image" Target="../media/image905.png"/></Relationships>
</file>

<file path=ppt/slides/_rels/slide495.xml.rels><?xml version="1.0" encoding="UTF-8" standalone="yes"?>
<Relationships xmlns="http://schemas.openxmlformats.org/package/2006/relationships"><Relationship Id="rId8" Type="http://schemas.openxmlformats.org/officeDocument/2006/relationships/slide" Target="slide494.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9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912.png"/><Relationship Id="rId3" Type="http://schemas.openxmlformats.org/officeDocument/2006/relationships/image" Target="../media/image908.png"/><Relationship Id="rId7" Type="http://schemas.openxmlformats.org/officeDocument/2006/relationships/image" Target="../media/image1.png"/><Relationship Id="rId12" Type="http://schemas.openxmlformats.org/officeDocument/2006/relationships/image" Target="../media/image911.png"/><Relationship Id="rId17" Type="http://schemas.openxmlformats.org/officeDocument/2006/relationships/image" Target="../media/image7.png"/><Relationship Id="rId2" Type="http://schemas.openxmlformats.org/officeDocument/2006/relationships/image" Target="../media/image907.png"/><Relationship Id="rId16" Type="http://schemas.openxmlformats.org/officeDocument/2006/relationships/slide" Target="slide5.xml"/><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6.xml"/><Relationship Id="rId5" Type="http://schemas.openxmlformats.org/officeDocument/2006/relationships/image" Target="../media/image910.png"/><Relationship Id="rId15" Type="http://schemas.openxmlformats.org/officeDocument/2006/relationships/image" Target="../media/image914.png"/><Relationship Id="rId10" Type="http://schemas.openxmlformats.org/officeDocument/2006/relationships/slide" Target="slide465.xml"/><Relationship Id="rId4" Type="http://schemas.openxmlformats.org/officeDocument/2006/relationships/image" Target="../media/image909.png"/><Relationship Id="rId9" Type="http://schemas.openxmlformats.org/officeDocument/2006/relationships/slide" Target="slide7.xml"/><Relationship Id="rId14" Type="http://schemas.openxmlformats.org/officeDocument/2006/relationships/image" Target="../media/image913.png"/></Relationships>
</file>

<file path=ppt/slides/_rels/slide497.xml.rels><?xml version="1.0" encoding="UTF-8" standalone="yes"?>
<Relationships xmlns="http://schemas.openxmlformats.org/package/2006/relationships"><Relationship Id="rId8" Type="http://schemas.openxmlformats.org/officeDocument/2006/relationships/slide" Target="slide496.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49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image" Target="../media/image642.png"/><Relationship Id="rId3" Type="http://schemas.openxmlformats.org/officeDocument/2006/relationships/image" Target="../media/image638.png"/><Relationship Id="rId7" Type="http://schemas.openxmlformats.org/officeDocument/2006/relationships/slide" Target="slide4.xml"/><Relationship Id="rId12" Type="http://schemas.openxmlformats.org/officeDocument/2006/relationships/slide" Target="slide498.xml"/><Relationship Id="rId17" Type="http://schemas.openxmlformats.org/officeDocument/2006/relationships/image" Target="../media/image7.png"/><Relationship Id="rId2" Type="http://schemas.openxmlformats.org/officeDocument/2006/relationships/image" Target="../media/image637.png"/><Relationship Id="rId16" Type="http://schemas.openxmlformats.org/officeDocument/2006/relationships/slide" Target="slide5.xml"/><Relationship Id="rId1" Type="http://schemas.openxmlformats.org/officeDocument/2006/relationships/slideLayout" Target="../slideLayouts/slideLayout2.xml"/><Relationship Id="rId6" Type="http://schemas.openxmlformats.org/officeDocument/2006/relationships/image" Target="../media/image641.png"/><Relationship Id="rId11" Type="http://schemas.openxmlformats.org/officeDocument/2006/relationships/slide" Target="slide465.xml"/><Relationship Id="rId5" Type="http://schemas.openxmlformats.org/officeDocument/2006/relationships/image" Target="../media/image640.png"/><Relationship Id="rId15" Type="http://schemas.openxmlformats.org/officeDocument/2006/relationships/image" Target="../media/image644.png"/><Relationship Id="rId10" Type="http://schemas.openxmlformats.org/officeDocument/2006/relationships/slide" Target="slide7.xml"/><Relationship Id="rId4" Type="http://schemas.openxmlformats.org/officeDocument/2006/relationships/image" Target="../media/image639.png"/><Relationship Id="rId9" Type="http://schemas.openxmlformats.org/officeDocument/2006/relationships/image" Target="../media/image3.png"/><Relationship Id="rId14" Type="http://schemas.openxmlformats.org/officeDocument/2006/relationships/image" Target="../media/image643.png"/></Relationships>
</file>

<file path=ppt/slides/_rels/slide499.xml.rels><?xml version="1.0" encoding="UTF-8" standalone="yes"?>
<Relationships xmlns="http://schemas.openxmlformats.org/package/2006/relationships"><Relationship Id="rId8" Type="http://schemas.openxmlformats.org/officeDocument/2006/relationships/slide" Target="slide498.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6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00.xml.rels><?xml version="1.0" encoding="UTF-8" standalone="yes"?>
<Relationships xmlns="http://schemas.openxmlformats.org/package/2006/relationships"><Relationship Id="rId8" Type="http://schemas.openxmlformats.org/officeDocument/2006/relationships/slide" Target="slide465.xml"/><Relationship Id="rId13" Type="http://schemas.openxmlformats.org/officeDocument/2006/relationships/image" Target="../media/image919.png"/><Relationship Id="rId3" Type="http://schemas.openxmlformats.org/officeDocument/2006/relationships/image" Target="../media/image917.png"/><Relationship Id="rId7" Type="http://schemas.openxmlformats.org/officeDocument/2006/relationships/slide" Target="slide7.xml"/><Relationship Id="rId12" Type="http://schemas.openxmlformats.org/officeDocument/2006/relationships/image" Target="../media/image918.png"/><Relationship Id="rId2" Type="http://schemas.openxmlformats.org/officeDocument/2006/relationships/image" Target="../media/image9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500.xml"/></Relationships>
</file>

<file path=ppt/slides/_rels/slide501.xml.rels><?xml version="1.0" encoding="UTF-8" standalone="yes"?>
<Relationships xmlns="http://schemas.openxmlformats.org/package/2006/relationships"><Relationship Id="rId8" Type="http://schemas.openxmlformats.org/officeDocument/2006/relationships/slide" Target="slide500.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0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92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92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502.xml"/><Relationship Id="rId4" Type="http://schemas.openxmlformats.org/officeDocument/2006/relationships/image" Target="../media/image923.png"/><Relationship Id="rId9" Type="http://schemas.openxmlformats.org/officeDocument/2006/relationships/slide" Target="slide465.xml"/></Relationships>
</file>

<file path=ppt/slides/_rels/slide503.xml.rels><?xml version="1.0" encoding="UTF-8" standalone="yes"?>
<Relationships xmlns="http://schemas.openxmlformats.org/package/2006/relationships"><Relationship Id="rId8" Type="http://schemas.openxmlformats.org/officeDocument/2006/relationships/slide" Target="slide502.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04.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928.png"/><Relationship Id="rId3" Type="http://schemas.openxmlformats.org/officeDocument/2006/relationships/image" Target="../media/image92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92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504.xml"/><Relationship Id="rId4" Type="http://schemas.openxmlformats.org/officeDocument/2006/relationships/image" Target="../media/image927.png"/><Relationship Id="rId9" Type="http://schemas.openxmlformats.org/officeDocument/2006/relationships/slide" Target="slide465.xml"/></Relationships>
</file>

<file path=ppt/slides/_rels/slide505.xml.rels><?xml version="1.0" encoding="UTF-8" standalone="yes"?>
<Relationships xmlns="http://schemas.openxmlformats.org/package/2006/relationships"><Relationship Id="rId8" Type="http://schemas.openxmlformats.org/officeDocument/2006/relationships/slide" Target="slide504.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06.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933.png"/><Relationship Id="rId3" Type="http://schemas.openxmlformats.org/officeDocument/2006/relationships/image" Target="../media/image93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9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506.xml"/><Relationship Id="rId4" Type="http://schemas.openxmlformats.org/officeDocument/2006/relationships/image" Target="../media/image932.png"/><Relationship Id="rId9" Type="http://schemas.openxmlformats.org/officeDocument/2006/relationships/slide" Target="slide465.xml"/></Relationships>
</file>

<file path=ppt/slides/_rels/slide507.xml.rels><?xml version="1.0" encoding="UTF-8" standalone="yes"?>
<Relationships xmlns="http://schemas.openxmlformats.org/package/2006/relationships"><Relationship Id="rId8" Type="http://schemas.openxmlformats.org/officeDocument/2006/relationships/slide" Target="slide506.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0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936.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93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08.xml"/><Relationship Id="rId5" Type="http://schemas.openxmlformats.org/officeDocument/2006/relationships/image" Target="../media/image938.png"/><Relationship Id="rId10" Type="http://schemas.openxmlformats.org/officeDocument/2006/relationships/slide" Target="slide465.xml"/><Relationship Id="rId4" Type="http://schemas.openxmlformats.org/officeDocument/2006/relationships/image" Target="../media/image937.png"/><Relationship Id="rId9" Type="http://schemas.openxmlformats.org/officeDocument/2006/relationships/slide" Target="slide7.xml"/><Relationship Id="rId14" Type="http://schemas.openxmlformats.org/officeDocument/2006/relationships/image" Target="../media/image939.png"/></Relationships>
</file>

<file path=ppt/slides/_rels/slide509.xml.rels><?xml version="1.0" encoding="UTF-8" standalone="yes"?>
<Relationships xmlns="http://schemas.openxmlformats.org/package/2006/relationships"><Relationship Id="rId8" Type="http://schemas.openxmlformats.org/officeDocument/2006/relationships/slide" Target="slide508.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4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1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942.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94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10.xml"/><Relationship Id="rId5" Type="http://schemas.openxmlformats.org/officeDocument/2006/relationships/image" Target="../media/image944.png"/><Relationship Id="rId10" Type="http://schemas.openxmlformats.org/officeDocument/2006/relationships/slide" Target="slide465.xml"/><Relationship Id="rId4" Type="http://schemas.openxmlformats.org/officeDocument/2006/relationships/image" Target="../media/image943.png"/><Relationship Id="rId9" Type="http://schemas.openxmlformats.org/officeDocument/2006/relationships/slide" Target="slide7.xml"/><Relationship Id="rId14" Type="http://schemas.openxmlformats.org/officeDocument/2006/relationships/image" Target="../media/image945.png"/></Relationships>
</file>

<file path=ppt/slides/_rels/slide511.xml.rels><?xml version="1.0" encoding="UTF-8" standalone="yes"?>
<Relationships xmlns="http://schemas.openxmlformats.org/package/2006/relationships"><Relationship Id="rId8" Type="http://schemas.openxmlformats.org/officeDocument/2006/relationships/slide" Target="slide510.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4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12.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950.png"/><Relationship Id="rId3" Type="http://schemas.openxmlformats.org/officeDocument/2006/relationships/image" Target="../media/image94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947.png"/><Relationship Id="rId16" Type="http://schemas.openxmlformats.org/officeDocument/2006/relationships/image" Target="../media/image95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5" Type="http://schemas.openxmlformats.org/officeDocument/2006/relationships/image" Target="../media/image952.png"/><Relationship Id="rId10" Type="http://schemas.openxmlformats.org/officeDocument/2006/relationships/slide" Target="slide512.xml"/><Relationship Id="rId4" Type="http://schemas.openxmlformats.org/officeDocument/2006/relationships/image" Target="../media/image949.png"/><Relationship Id="rId9" Type="http://schemas.openxmlformats.org/officeDocument/2006/relationships/slide" Target="slide465.xml"/><Relationship Id="rId14" Type="http://schemas.openxmlformats.org/officeDocument/2006/relationships/image" Target="../media/image951.png"/></Relationships>
</file>

<file path=ppt/slides/_rels/slide513.xml.rels><?xml version="1.0" encoding="UTF-8" standalone="yes"?>
<Relationships xmlns="http://schemas.openxmlformats.org/package/2006/relationships"><Relationship Id="rId8" Type="http://schemas.openxmlformats.org/officeDocument/2006/relationships/slide" Target="slide512.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14.xml.rels><?xml version="1.0" encoding="UTF-8" standalone="yes"?>
<Relationships xmlns="http://schemas.openxmlformats.org/package/2006/relationships"><Relationship Id="rId8" Type="http://schemas.openxmlformats.org/officeDocument/2006/relationships/slide" Target="slide514.xml"/><Relationship Id="rId3" Type="http://schemas.openxmlformats.org/officeDocument/2006/relationships/slide" Target="slide4.xml"/><Relationship Id="rId7" Type="http://schemas.openxmlformats.org/officeDocument/2006/relationships/slide" Target="slide465.xml"/><Relationship Id="rId12" Type="http://schemas.openxmlformats.org/officeDocument/2006/relationships/image" Target="../media/image957.png"/><Relationship Id="rId2" Type="http://schemas.openxmlformats.org/officeDocument/2006/relationships/image" Target="../media/image955.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956.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15.xml.rels><?xml version="1.0" encoding="UTF-8" standalone="yes"?>
<Relationships xmlns="http://schemas.openxmlformats.org/package/2006/relationships"><Relationship Id="rId8" Type="http://schemas.openxmlformats.org/officeDocument/2006/relationships/slide" Target="slide514.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5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1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96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95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16.xml"/><Relationship Id="rId5" Type="http://schemas.openxmlformats.org/officeDocument/2006/relationships/image" Target="../media/image962.png"/><Relationship Id="rId10" Type="http://schemas.openxmlformats.org/officeDocument/2006/relationships/slide" Target="slide465.xml"/><Relationship Id="rId4" Type="http://schemas.openxmlformats.org/officeDocument/2006/relationships/image" Target="../media/image961.png"/><Relationship Id="rId9" Type="http://schemas.openxmlformats.org/officeDocument/2006/relationships/slide" Target="slide7.xml"/><Relationship Id="rId14" Type="http://schemas.openxmlformats.org/officeDocument/2006/relationships/image" Target="../media/image963.png"/></Relationships>
</file>

<file path=ppt/slides/_rels/slide517.xml.rels><?xml version="1.0" encoding="UTF-8" standalone="yes"?>
<Relationships xmlns="http://schemas.openxmlformats.org/package/2006/relationships"><Relationship Id="rId8" Type="http://schemas.openxmlformats.org/officeDocument/2006/relationships/slide" Target="slide516.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18.xml.rels><?xml version="1.0" encoding="UTF-8" standalone="yes"?>
<Relationships xmlns="http://schemas.openxmlformats.org/package/2006/relationships"><Relationship Id="rId8" Type="http://schemas.openxmlformats.org/officeDocument/2006/relationships/image" Target="../media/image751.png"/><Relationship Id="rId13" Type="http://schemas.openxmlformats.org/officeDocument/2006/relationships/slide" Target="slide465.xml"/><Relationship Id="rId3" Type="http://schemas.openxmlformats.org/officeDocument/2006/relationships/image" Target="../media/image749.png"/><Relationship Id="rId7" Type="http://schemas.openxmlformats.org/officeDocument/2006/relationships/image" Target="../media/image750.png"/><Relationship Id="rId12" Type="http://schemas.openxmlformats.org/officeDocument/2006/relationships/slide" Target="slide7.xml"/><Relationship Id="rId2" Type="http://schemas.openxmlformats.org/officeDocument/2006/relationships/image" Target="../media/image7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752.png"/><Relationship Id="rId14" Type="http://schemas.openxmlformats.org/officeDocument/2006/relationships/slide" Target="slide518.xml"/></Relationships>
</file>

<file path=ppt/slides/_rels/slide519.xml.rels><?xml version="1.0" encoding="UTF-8" standalone="yes"?>
<Relationships xmlns="http://schemas.openxmlformats.org/package/2006/relationships"><Relationship Id="rId8" Type="http://schemas.openxmlformats.org/officeDocument/2006/relationships/slide" Target="slide518.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7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2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968.png"/><Relationship Id="rId3" Type="http://schemas.openxmlformats.org/officeDocument/2006/relationships/image" Target="../media/image966.png"/><Relationship Id="rId7" Type="http://schemas.openxmlformats.org/officeDocument/2006/relationships/image" Target="../media/image3.png"/><Relationship Id="rId12" Type="http://schemas.openxmlformats.org/officeDocument/2006/relationships/slide" Target="slide520.xml"/><Relationship Id="rId2" Type="http://schemas.openxmlformats.org/officeDocument/2006/relationships/image" Target="../media/image9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65.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967.png"/><Relationship Id="rId9" Type="http://schemas.openxmlformats.org/officeDocument/2006/relationships/image" Target="../media/image7.png"/></Relationships>
</file>

<file path=ppt/slides/_rels/slide521.xml.rels><?xml version="1.0" encoding="UTF-8" standalone="yes"?>
<Relationships xmlns="http://schemas.openxmlformats.org/package/2006/relationships"><Relationship Id="rId8" Type="http://schemas.openxmlformats.org/officeDocument/2006/relationships/slide" Target="slide520.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6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2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22.xml"/><Relationship Id="rId3" Type="http://schemas.openxmlformats.org/officeDocument/2006/relationships/image" Target="../media/image971.png"/><Relationship Id="rId7" Type="http://schemas.openxmlformats.org/officeDocument/2006/relationships/image" Target="../media/image1.png"/><Relationship Id="rId12" Type="http://schemas.openxmlformats.org/officeDocument/2006/relationships/slide" Target="slide465.xml"/><Relationship Id="rId2" Type="http://schemas.openxmlformats.org/officeDocument/2006/relationships/image" Target="../media/image97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73.png"/><Relationship Id="rId10" Type="http://schemas.openxmlformats.org/officeDocument/2006/relationships/image" Target="../media/image7.png"/><Relationship Id="rId4" Type="http://schemas.openxmlformats.org/officeDocument/2006/relationships/image" Target="../media/image972.png"/><Relationship Id="rId9" Type="http://schemas.openxmlformats.org/officeDocument/2006/relationships/slide" Target="slide5.xml"/></Relationships>
</file>

<file path=ppt/slides/_rels/slide523.xml.rels><?xml version="1.0" encoding="UTF-8" standalone="yes"?>
<Relationships xmlns="http://schemas.openxmlformats.org/package/2006/relationships"><Relationship Id="rId8" Type="http://schemas.openxmlformats.org/officeDocument/2006/relationships/slide" Target="slide522.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2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465.xml"/><Relationship Id="rId3" Type="http://schemas.openxmlformats.org/officeDocument/2006/relationships/image" Target="../media/image976.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975.png"/><Relationship Id="rId1" Type="http://schemas.openxmlformats.org/officeDocument/2006/relationships/slideLayout" Target="../slideLayouts/slideLayout2.xml"/><Relationship Id="rId6" Type="http://schemas.openxmlformats.org/officeDocument/2006/relationships/image" Target="../media/image979.png"/><Relationship Id="rId11" Type="http://schemas.openxmlformats.org/officeDocument/2006/relationships/image" Target="../media/image7.png"/><Relationship Id="rId5" Type="http://schemas.openxmlformats.org/officeDocument/2006/relationships/image" Target="../media/image978.png"/><Relationship Id="rId15" Type="http://schemas.openxmlformats.org/officeDocument/2006/relationships/image" Target="../media/image980.png"/><Relationship Id="rId10" Type="http://schemas.openxmlformats.org/officeDocument/2006/relationships/slide" Target="slide5.xml"/><Relationship Id="rId4" Type="http://schemas.openxmlformats.org/officeDocument/2006/relationships/image" Target="../media/image977.png"/><Relationship Id="rId9" Type="http://schemas.openxmlformats.org/officeDocument/2006/relationships/image" Target="../media/image3.png"/><Relationship Id="rId14" Type="http://schemas.openxmlformats.org/officeDocument/2006/relationships/slide" Target="slide524.xml"/></Relationships>
</file>

<file path=ppt/slides/_rels/slide525.xml.rels><?xml version="1.0" encoding="UTF-8" standalone="yes"?>
<Relationships xmlns="http://schemas.openxmlformats.org/package/2006/relationships"><Relationship Id="rId8" Type="http://schemas.openxmlformats.org/officeDocument/2006/relationships/slide" Target="slide524.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26.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985.png"/><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984.png"/><Relationship Id="rId2" Type="http://schemas.openxmlformats.org/officeDocument/2006/relationships/image" Target="../media/image982.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983.png"/><Relationship Id="rId5" Type="http://schemas.openxmlformats.org/officeDocument/2006/relationships/image" Target="../media/image3.png"/><Relationship Id="rId10" Type="http://schemas.openxmlformats.org/officeDocument/2006/relationships/slide" Target="slide526.xml"/><Relationship Id="rId4" Type="http://schemas.openxmlformats.org/officeDocument/2006/relationships/image" Target="../media/image1.png"/><Relationship Id="rId9" Type="http://schemas.openxmlformats.org/officeDocument/2006/relationships/slide" Target="slide465.xml"/></Relationships>
</file>

<file path=ppt/slides/_rels/slide527.xml.rels><?xml version="1.0" encoding="UTF-8" standalone="yes"?>
<Relationships xmlns="http://schemas.openxmlformats.org/package/2006/relationships"><Relationship Id="rId8" Type="http://schemas.openxmlformats.org/officeDocument/2006/relationships/slide" Target="slide526.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2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28.xml"/><Relationship Id="rId3" Type="http://schemas.openxmlformats.org/officeDocument/2006/relationships/image" Target="../media/image988.png"/><Relationship Id="rId7" Type="http://schemas.openxmlformats.org/officeDocument/2006/relationships/image" Target="../media/image1.png"/><Relationship Id="rId12" Type="http://schemas.openxmlformats.org/officeDocument/2006/relationships/slide" Target="slide465.xml"/><Relationship Id="rId2" Type="http://schemas.openxmlformats.org/officeDocument/2006/relationships/image" Target="../media/image98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90.png"/><Relationship Id="rId10" Type="http://schemas.openxmlformats.org/officeDocument/2006/relationships/image" Target="../media/image7.png"/><Relationship Id="rId4" Type="http://schemas.openxmlformats.org/officeDocument/2006/relationships/image" Target="../media/image989.png"/><Relationship Id="rId9" Type="http://schemas.openxmlformats.org/officeDocument/2006/relationships/slide" Target="slide5.xml"/><Relationship Id="rId14" Type="http://schemas.openxmlformats.org/officeDocument/2006/relationships/image" Target="../media/image991.png"/></Relationships>
</file>

<file path=ppt/slides/_rels/slide529.xml.rels><?xml version="1.0" encoding="UTF-8" standalone="yes"?>
<Relationships xmlns="http://schemas.openxmlformats.org/package/2006/relationships"><Relationship Id="rId8" Type="http://schemas.openxmlformats.org/officeDocument/2006/relationships/slide" Target="slide528.xml"/><Relationship Id="rId3" Type="http://schemas.openxmlformats.org/officeDocument/2006/relationships/slide" Target="slide4.xml"/><Relationship Id="rId7" Type="http://schemas.openxmlformats.org/officeDocument/2006/relationships/slide" Target="slide465.xml"/><Relationship Id="rId2" Type="http://schemas.openxmlformats.org/officeDocument/2006/relationships/image" Target="../media/image99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30.xml.rels><?xml version="1.0" encoding="UTF-8" standalone="yes"?>
<Relationships xmlns="http://schemas.openxmlformats.org/package/2006/relationships"><Relationship Id="rId8" Type="http://schemas.openxmlformats.org/officeDocument/2006/relationships/slide" Target="slide2007.xml"/><Relationship Id="rId3" Type="http://schemas.openxmlformats.org/officeDocument/2006/relationships/image" Target="../media/image1.png"/><Relationship Id="rId7" Type="http://schemas.openxmlformats.org/officeDocument/2006/relationships/slide" Target="slide3882.xml"/><Relationship Id="rId12" Type="http://schemas.openxmlformats.org/officeDocument/2006/relationships/slide" Target="slide53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31.xml"/><Relationship Id="rId11" Type="http://schemas.openxmlformats.org/officeDocument/2006/relationships/slide" Target="slide2620.xml"/><Relationship Id="rId5" Type="http://schemas.openxmlformats.org/officeDocument/2006/relationships/slide" Target="slide530.xml"/><Relationship Id="rId10" Type="http://schemas.openxmlformats.org/officeDocument/2006/relationships/slide" Target="slide444.xml"/><Relationship Id="rId4" Type="http://schemas.openxmlformats.org/officeDocument/2006/relationships/slide" Target="slide7.xml"/><Relationship Id="rId9" Type="http://schemas.openxmlformats.org/officeDocument/2006/relationships/slide" Target="slide3103.xml"/></Relationships>
</file>

<file path=ppt/slides/_rels/slide53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99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531.xml"/><Relationship Id="rId4" Type="http://schemas.openxmlformats.org/officeDocument/2006/relationships/image" Target="../media/image1.png"/><Relationship Id="rId9" Type="http://schemas.openxmlformats.org/officeDocument/2006/relationships/slide" Target="slide530.xml"/></Relationships>
</file>

<file path=ppt/slides/_rels/slide532.xml.rels><?xml version="1.0" encoding="UTF-8" standalone="yes"?>
<Relationships xmlns="http://schemas.openxmlformats.org/package/2006/relationships"><Relationship Id="rId8" Type="http://schemas.openxmlformats.org/officeDocument/2006/relationships/slide" Target="slide531.xml"/><Relationship Id="rId3" Type="http://schemas.openxmlformats.org/officeDocument/2006/relationships/slide" Target="slide4.xml"/><Relationship Id="rId7" Type="http://schemas.openxmlformats.org/officeDocument/2006/relationships/slide" Target="slide530.xml"/><Relationship Id="rId2" Type="http://schemas.openxmlformats.org/officeDocument/2006/relationships/image" Target="../media/image99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33.xml.rels><?xml version="1.0" encoding="UTF-8" standalone="yes"?>
<Relationships xmlns="http://schemas.openxmlformats.org/package/2006/relationships"><Relationship Id="rId8" Type="http://schemas.openxmlformats.org/officeDocument/2006/relationships/slide" Target="slide536.xml"/><Relationship Id="rId13" Type="http://schemas.openxmlformats.org/officeDocument/2006/relationships/slide" Target="slide544.xml"/><Relationship Id="rId18" Type="http://schemas.openxmlformats.org/officeDocument/2006/relationships/slide" Target="slide552.xml"/><Relationship Id="rId26" Type="http://schemas.openxmlformats.org/officeDocument/2006/relationships/slide" Target="slide566.xml"/><Relationship Id="rId39" Type="http://schemas.openxmlformats.org/officeDocument/2006/relationships/slide" Target="slide2637.xml"/><Relationship Id="rId3" Type="http://schemas.openxmlformats.org/officeDocument/2006/relationships/image" Target="../media/image1.png"/><Relationship Id="rId21" Type="http://schemas.openxmlformats.org/officeDocument/2006/relationships/slide" Target="slide560.xml"/><Relationship Id="rId34" Type="http://schemas.openxmlformats.org/officeDocument/2006/relationships/slide" Target="slide582.xml"/><Relationship Id="rId42" Type="http://schemas.openxmlformats.org/officeDocument/2006/relationships/slide" Target="slide530.xml"/><Relationship Id="rId7" Type="http://schemas.openxmlformats.org/officeDocument/2006/relationships/slide" Target="slide534.xml"/><Relationship Id="rId12" Type="http://schemas.openxmlformats.org/officeDocument/2006/relationships/slide" Target="slide2023.xml"/><Relationship Id="rId17" Type="http://schemas.openxmlformats.org/officeDocument/2006/relationships/slide" Target="slide550.xml"/><Relationship Id="rId25" Type="http://schemas.openxmlformats.org/officeDocument/2006/relationships/slide" Target="slide465.xml"/><Relationship Id="rId33" Type="http://schemas.openxmlformats.org/officeDocument/2006/relationships/slide" Target="slide580.xml"/><Relationship Id="rId38" Type="http://schemas.openxmlformats.org/officeDocument/2006/relationships/slide" Target="slide590.xml"/><Relationship Id="rId2" Type="http://schemas.openxmlformats.org/officeDocument/2006/relationships/slide" Target="slide4.xml"/><Relationship Id="rId16" Type="http://schemas.openxmlformats.org/officeDocument/2006/relationships/slide" Target="slide548.xml"/><Relationship Id="rId20" Type="http://schemas.openxmlformats.org/officeDocument/2006/relationships/slide" Target="slide556.xml"/><Relationship Id="rId29" Type="http://schemas.openxmlformats.org/officeDocument/2006/relationships/slide" Target="slide572.xml"/><Relationship Id="rId41" Type="http://schemas.openxmlformats.org/officeDocument/2006/relationships/slide" Target="slide594.xml"/><Relationship Id="rId1" Type="http://schemas.openxmlformats.org/officeDocument/2006/relationships/slideLayout" Target="../slideLayouts/slideLayout2.xml"/><Relationship Id="rId6" Type="http://schemas.openxmlformats.org/officeDocument/2006/relationships/slide" Target="slide533.xml"/><Relationship Id="rId11" Type="http://schemas.openxmlformats.org/officeDocument/2006/relationships/slide" Target="slide3903.xml"/><Relationship Id="rId24" Type="http://schemas.openxmlformats.org/officeDocument/2006/relationships/slide" Target="slide564.xml"/><Relationship Id="rId32" Type="http://schemas.openxmlformats.org/officeDocument/2006/relationships/slide" Target="slide578.xml"/><Relationship Id="rId37" Type="http://schemas.openxmlformats.org/officeDocument/2006/relationships/slide" Target="slide588.xml"/><Relationship Id="rId40" Type="http://schemas.openxmlformats.org/officeDocument/2006/relationships/slide" Target="slide592.xml"/><Relationship Id="rId5" Type="http://schemas.openxmlformats.org/officeDocument/2006/relationships/slide" Target="slide7.xml"/><Relationship Id="rId15" Type="http://schemas.openxmlformats.org/officeDocument/2006/relationships/slide" Target="slide546.xml"/><Relationship Id="rId23" Type="http://schemas.openxmlformats.org/officeDocument/2006/relationships/slide" Target="slide3112.xml"/><Relationship Id="rId28" Type="http://schemas.openxmlformats.org/officeDocument/2006/relationships/slide" Target="slide570.xml"/><Relationship Id="rId36" Type="http://schemas.openxmlformats.org/officeDocument/2006/relationships/slide" Target="slide586.xml"/><Relationship Id="rId10" Type="http://schemas.openxmlformats.org/officeDocument/2006/relationships/slide" Target="slide540.xml"/><Relationship Id="rId19" Type="http://schemas.openxmlformats.org/officeDocument/2006/relationships/slide" Target="slide554.xml"/><Relationship Id="rId31" Type="http://schemas.openxmlformats.org/officeDocument/2006/relationships/slide" Target="slide576.xml"/><Relationship Id="rId4" Type="http://schemas.openxmlformats.org/officeDocument/2006/relationships/slide" Target="slide558.xml"/><Relationship Id="rId9" Type="http://schemas.openxmlformats.org/officeDocument/2006/relationships/slide" Target="slide538.xml"/><Relationship Id="rId14" Type="http://schemas.openxmlformats.org/officeDocument/2006/relationships/slide" Target="slide542.xml"/><Relationship Id="rId22" Type="http://schemas.openxmlformats.org/officeDocument/2006/relationships/slide" Target="slide562.xml"/><Relationship Id="rId27" Type="http://schemas.openxmlformats.org/officeDocument/2006/relationships/slide" Target="slide568.xml"/><Relationship Id="rId30" Type="http://schemas.openxmlformats.org/officeDocument/2006/relationships/slide" Target="slide574.xml"/><Relationship Id="rId35" Type="http://schemas.openxmlformats.org/officeDocument/2006/relationships/slide" Target="slide584.xml"/></Relationships>
</file>

<file path=ppt/slides/_rels/slide534.xml.rels><?xml version="1.0" encoding="UTF-8" standalone="yes"?>
<Relationships xmlns="http://schemas.openxmlformats.org/package/2006/relationships"><Relationship Id="rId8" Type="http://schemas.openxmlformats.org/officeDocument/2006/relationships/image" Target="../media/image995.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534.xml"/><Relationship Id="rId10" Type="http://schemas.openxmlformats.org/officeDocument/2006/relationships/image" Target="../media/image7.png"/><Relationship Id="rId4" Type="http://schemas.openxmlformats.org/officeDocument/2006/relationships/slide" Target="slide533.xml"/><Relationship Id="rId9" Type="http://schemas.openxmlformats.org/officeDocument/2006/relationships/slide" Target="slide5.xml"/></Relationships>
</file>

<file path=ppt/slides/_rels/slide535.xml.rels><?xml version="1.0" encoding="UTF-8" standalone="yes"?>
<Relationships xmlns="http://schemas.openxmlformats.org/package/2006/relationships"><Relationship Id="rId8" Type="http://schemas.openxmlformats.org/officeDocument/2006/relationships/slide" Target="slide534.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9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36.xml.rels><?xml version="1.0" encoding="UTF-8" standalone="yes"?>
<Relationships xmlns="http://schemas.openxmlformats.org/package/2006/relationships"><Relationship Id="rId8" Type="http://schemas.openxmlformats.org/officeDocument/2006/relationships/image" Target="../media/image997.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536.xml"/><Relationship Id="rId10" Type="http://schemas.openxmlformats.org/officeDocument/2006/relationships/image" Target="../media/image7.png"/><Relationship Id="rId4" Type="http://schemas.openxmlformats.org/officeDocument/2006/relationships/slide" Target="slide533.xml"/><Relationship Id="rId9" Type="http://schemas.openxmlformats.org/officeDocument/2006/relationships/slide" Target="slide5.xml"/></Relationships>
</file>

<file path=ppt/slides/_rels/slide537.xml.rels><?xml version="1.0" encoding="UTF-8" standalone="yes"?>
<Relationships xmlns="http://schemas.openxmlformats.org/package/2006/relationships"><Relationship Id="rId8" Type="http://schemas.openxmlformats.org/officeDocument/2006/relationships/slide" Target="slide536.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9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38.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200.png"/><Relationship Id="rId1" Type="http://schemas.openxmlformats.org/officeDocument/2006/relationships/slideLayout" Target="../slideLayouts/slideLayout2.xml"/><Relationship Id="rId6" Type="http://schemas.openxmlformats.org/officeDocument/2006/relationships/slide" Target="slide538.xml"/><Relationship Id="rId5" Type="http://schemas.openxmlformats.org/officeDocument/2006/relationships/slide" Target="slide533.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539.xml.rels><?xml version="1.0" encoding="UTF-8" standalone="yes"?>
<Relationships xmlns="http://schemas.openxmlformats.org/package/2006/relationships"><Relationship Id="rId8" Type="http://schemas.openxmlformats.org/officeDocument/2006/relationships/slide" Target="slide538.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2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40.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999.png"/><Relationship Id="rId1" Type="http://schemas.openxmlformats.org/officeDocument/2006/relationships/slideLayout" Target="../slideLayouts/slideLayout2.xml"/><Relationship Id="rId6" Type="http://schemas.openxmlformats.org/officeDocument/2006/relationships/slide" Target="slide540.xml"/><Relationship Id="rId11" Type="http://schemas.openxmlformats.org/officeDocument/2006/relationships/image" Target="../media/image7.png"/><Relationship Id="rId5" Type="http://schemas.openxmlformats.org/officeDocument/2006/relationships/slide" Target="slide533.xml"/><Relationship Id="rId10" Type="http://schemas.openxmlformats.org/officeDocument/2006/relationships/slide" Target="slide5.xml"/><Relationship Id="rId4" Type="http://schemas.openxmlformats.org/officeDocument/2006/relationships/slide" Target="slide7.xml"/><Relationship Id="rId9" Type="http://schemas.openxmlformats.org/officeDocument/2006/relationships/image" Target="../media/image1000.png"/></Relationships>
</file>

<file path=ppt/slides/_rels/slide541.xml.rels><?xml version="1.0" encoding="UTF-8" standalone="yes"?>
<Relationships xmlns="http://schemas.openxmlformats.org/package/2006/relationships"><Relationship Id="rId8" Type="http://schemas.openxmlformats.org/officeDocument/2006/relationships/slide" Target="slide540.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42.xml.rels><?xml version="1.0" encoding="UTF-8" standalone="yes"?>
<Relationships xmlns="http://schemas.openxmlformats.org/package/2006/relationships"><Relationship Id="rId8" Type="http://schemas.openxmlformats.org/officeDocument/2006/relationships/slide" Target="slide542.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002.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43.xml.rels><?xml version="1.0" encoding="UTF-8" standalone="yes"?>
<Relationships xmlns="http://schemas.openxmlformats.org/package/2006/relationships"><Relationship Id="rId8" Type="http://schemas.openxmlformats.org/officeDocument/2006/relationships/slide" Target="slide542.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44.xml.rels><?xml version="1.0" encoding="UTF-8" standalone="yes"?>
<Relationships xmlns="http://schemas.openxmlformats.org/package/2006/relationships"><Relationship Id="rId8" Type="http://schemas.openxmlformats.org/officeDocument/2006/relationships/image" Target="../media/image1004.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544.xml"/><Relationship Id="rId10" Type="http://schemas.openxmlformats.org/officeDocument/2006/relationships/image" Target="../media/image7.png"/><Relationship Id="rId4" Type="http://schemas.openxmlformats.org/officeDocument/2006/relationships/slide" Target="slide533.xml"/><Relationship Id="rId9" Type="http://schemas.openxmlformats.org/officeDocument/2006/relationships/slide" Target="slide5.xml"/></Relationships>
</file>

<file path=ppt/slides/_rels/slide545.xml.rels><?xml version="1.0" encoding="UTF-8" standalone="yes"?>
<Relationships xmlns="http://schemas.openxmlformats.org/package/2006/relationships"><Relationship Id="rId8" Type="http://schemas.openxmlformats.org/officeDocument/2006/relationships/slide" Target="slide544.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46.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007.png"/><Relationship Id="rId7" Type="http://schemas.openxmlformats.org/officeDocument/2006/relationships/slide" Target="slide546.xml"/><Relationship Id="rId2" Type="http://schemas.openxmlformats.org/officeDocument/2006/relationships/image" Target="../media/image1006.png"/><Relationship Id="rId1" Type="http://schemas.openxmlformats.org/officeDocument/2006/relationships/slideLayout" Target="../slideLayouts/slideLayout2.xml"/><Relationship Id="rId6" Type="http://schemas.openxmlformats.org/officeDocument/2006/relationships/slide" Target="slide533.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547.xml.rels><?xml version="1.0" encoding="UTF-8" standalone="yes"?>
<Relationships xmlns="http://schemas.openxmlformats.org/package/2006/relationships"><Relationship Id="rId8" Type="http://schemas.openxmlformats.org/officeDocument/2006/relationships/slide" Target="slide546.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4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010.png"/><Relationship Id="rId7" Type="http://schemas.openxmlformats.org/officeDocument/2006/relationships/image" Target="../media/image1011.png"/><Relationship Id="rId12" Type="http://schemas.openxmlformats.org/officeDocument/2006/relationships/image" Target="../media/image7.png"/><Relationship Id="rId2" Type="http://schemas.openxmlformats.org/officeDocument/2006/relationships/image" Target="../media/image100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548.xml"/><Relationship Id="rId4" Type="http://schemas.openxmlformats.org/officeDocument/2006/relationships/slide" Target="slide4.xml"/><Relationship Id="rId9" Type="http://schemas.openxmlformats.org/officeDocument/2006/relationships/slide" Target="slide533.xml"/></Relationships>
</file>

<file path=ppt/slides/_rels/slide549.xml.rels><?xml version="1.0" encoding="UTF-8" standalone="yes"?>
<Relationships xmlns="http://schemas.openxmlformats.org/package/2006/relationships"><Relationship Id="rId8" Type="http://schemas.openxmlformats.org/officeDocument/2006/relationships/slide" Target="slide533.xml"/><Relationship Id="rId3" Type="http://schemas.openxmlformats.org/officeDocument/2006/relationships/image" Target="../media/image1013.png"/><Relationship Id="rId7" Type="http://schemas.openxmlformats.org/officeDocument/2006/relationships/slide" Target="slide7.xml"/><Relationship Id="rId2" Type="http://schemas.openxmlformats.org/officeDocument/2006/relationships/image" Target="../media/image101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548.xml"/></Relationships>
</file>

<file path=ppt/slides/_rels/slide550.xml.rels><?xml version="1.0" encoding="UTF-8" standalone="yes"?>
<Relationships xmlns="http://schemas.openxmlformats.org/package/2006/relationships"><Relationship Id="rId8" Type="http://schemas.openxmlformats.org/officeDocument/2006/relationships/image" Target="../media/image1014.png"/><Relationship Id="rId3" Type="http://schemas.openxmlformats.org/officeDocument/2006/relationships/image" Target="../media/image1.png"/><Relationship Id="rId7" Type="http://schemas.openxmlformats.org/officeDocument/2006/relationships/slide" Target="slide55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33.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551.xml.rels><?xml version="1.0" encoding="UTF-8" standalone="yes"?>
<Relationships xmlns="http://schemas.openxmlformats.org/package/2006/relationships"><Relationship Id="rId8" Type="http://schemas.openxmlformats.org/officeDocument/2006/relationships/slide" Target="slide550.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5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01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552.xml"/><Relationship Id="rId4" Type="http://schemas.openxmlformats.org/officeDocument/2006/relationships/image" Target="../media/image1018.png"/><Relationship Id="rId9" Type="http://schemas.openxmlformats.org/officeDocument/2006/relationships/slide" Target="slide533.xml"/></Relationships>
</file>

<file path=ppt/slides/_rels/slide553.xml.rels><?xml version="1.0" encoding="UTF-8" standalone="yes"?>
<Relationships xmlns="http://schemas.openxmlformats.org/package/2006/relationships"><Relationship Id="rId8" Type="http://schemas.openxmlformats.org/officeDocument/2006/relationships/slide" Target="slide552.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5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02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554.xml"/><Relationship Id="rId4" Type="http://schemas.openxmlformats.org/officeDocument/2006/relationships/image" Target="../media/image1022.png"/><Relationship Id="rId9" Type="http://schemas.openxmlformats.org/officeDocument/2006/relationships/slide" Target="slide533.xml"/></Relationships>
</file>

<file path=ppt/slides/_rels/slide555.xml.rels><?xml version="1.0" encoding="UTF-8" standalone="yes"?>
<Relationships xmlns="http://schemas.openxmlformats.org/package/2006/relationships"><Relationship Id="rId8" Type="http://schemas.openxmlformats.org/officeDocument/2006/relationships/slide" Target="slide554.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102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102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56.xml"/><Relationship Id="rId5" Type="http://schemas.openxmlformats.org/officeDocument/2006/relationships/image" Target="../media/image1027.png"/><Relationship Id="rId10" Type="http://schemas.openxmlformats.org/officeDocument/2006/relationships/slide" Target="slide533.xml"/><Relationship Id="rId4" Type="http://schemas.openxmlformats.org/officeDocument/2006/relationships/image" Target="../media/image1026.png"/><Relationship Id="rId9" Type="http://schemas.openxmlformats.org/officeDocument/2006/relationships/slide" Target="slide7.xml"/></Relationships>
</file>

<file path=ppt/slides/_rels/slide557.xml.rels><?xml version="1.0" encoding="UTF-8" standalone="yes"?>
<Relationships xmlns="http://schemas.openxmlformats.org/package/2006/relationships"><Relationship Id="rId8" Type="http://schemas.openxmlformats.org/officeDocument/2006/relationships/slide" Target="slide556.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2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58.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slide" Target="slide7.xml"/><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slide" Target="slide558.xml"/><Relationship Id="rId10" Type="http://schemas.openxmlformats.org/officeDocument/2006/relationships/image" Target="../media/image51.png"/><Relationship Id="rId4" Type="http://schemas.openxmlformats.org/officeDocument/2006/relationships/slide" Target="slide533.xml"/><Relationship Id="rId9" Type="http://schemas.openxmlformats.org/officeDocument/2006/relationships/image" Target="../media/image50.png"/></Relationships>
</file>

<file path=ppt/slides/_rels/slide559.xml.rels><?xml version="1.0" encoding="UTF-8" standalone="yes"?>
<Relationships xmlns="http://schemas.openxmlformats.org/package/2006/relationships"><Relationship Id="rId8" Type="http://schemas.openxmlformats.org/officeDocument/2006/relationships/image" Target="../media/image52.png"/><Relationship Id="rId3" Type="http://schemas.openxmlformats.org/officeDocument/2006/relationships/image" Target="../media/image1.png"/><Relationship Id="rId7" Type="http://schemas.openxmlformats.org/officeDocument/2006/relationships/slide" Target="slide55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33.xml"/><Relationship Id="rId5" Type="http://schemas.openxmlformats.org/officeDocument/2006/relationships/slide" Target="slide7.xml"/><Relationship Id="rId4" Type="http://schemas.openxmlformats.org/officeDocument/2006/relationships/image" Target="../media/image4.png"/></Relationships>
</file>

<file path=ppt/slides/_rels/slide56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1030.png"/><Relationship Id="rId7" Type="http://schemas.openxmlformats.org/officeDocument/2006/relationships/slide" Target="slide4.xml"/><Relationship Id="rId12" Type="http://schemas.openxmlformats.org/officeDocument/2006/relationships/slide" Target="slide560.xml"/><Relationship Id="rId2" Type="http://schemas.openxmlformats.org/officeDocument/2006/relationships/image" Target="../media/image1029.png"/><Relationship Id="rId1" Type="http://schemas.openxmlformats.org/officeDocument/2006/relationships/slideLayout" Target="../slideLayouts/slideLayout2.xml"/><Relationship Id="rId6" Type="http://schemas.openxmlformats.org/officeDocument/2006/relationships/image" Target="../media/image1033.png"/><Relationship Id="rId11" Type="http://schemas.openxmlformats.org/officeDocument/2006/relationships/slide" Target="slide533.xml"/><Relationship Id="rId5" Type="http://schemas.openxmlformats.org/officeDocument/2006/relationships/image" Target="../media/image1032.png"/><Relationship Id="rId10" Type="http://schemas.openxmlformats.org/officeDocument/2006/relationships/slide" Target="slide7.xml"/><Relationship Id="rId4" Type="http://schemas.openxmlformats.org/officeDocument/2006/relationships/image" Target="../media/image1031.png"/><Relationship Id="rId9" Type="http://schemas.openxmlformats.org/officeDocument/2006/relationships/image" Target="../media/image3.png"/><Relationship Id="rId14" Type="http://schemas.openxmlformats.org/officeDocument/2006/relationships/image" Target="../media/image7.png"/></Relationships>
</file>

<file path=ppt/slides/_rels/slide561.xml.rels><?xml version="1.0" encoding="UTF-8" standalone="yes"?>
<Relationships xmlns="http://schemas.openxmlformats.org/package/2006/relationships"><Relationship Id="rId8" Type="http://schemas.openxmlformats.org/officeDocument/2006/relationships/slide" Target="slide560.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6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03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562.xml"/><Relationship Id="rId4" Type="http://schemas.openxmlformats.org/officeDocument/2006/relationships/image" Target="../media/image1037.png"/><Relationship Id="rId9" Type="http://schemas.openxmlformats.org/officeDocument/2006/relationships/slide" Target="slide533.xml"/></Relationships>
</file>

<file path=ppt/slides/_rels/slide563.xml.rels><?xml version="1.0" encoding="UTF-8" standalone="yes"?>
<Relationships xmlns="http://schemas.openxmlformats.org/package/2006/relationships"><Relationship Id="rId8" Type="http://schemas.openxmlformats.org/officeDocument/2006/relationships/slide" Target="slide562.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3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6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04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3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564.xml"/><Relationship Id="rId4" Type="http://schemas.openxmlformats.org/officeDocument/2006/relationships/image" Target="../media/image1041.png"/><Relationship Id="rId9" Type="http://schemas.openxmlformats.org/officeDocument/2006/relationships/slide" Target="slide533.xml"/></Relationships>
</file>

<file path=ppt/slides/_rels/slide565.xml.rels><?xml version="1.0" encoding="UTF-8" standalone="yes"?>
<Relationships xmlns="http://schemas.openxmlformats.org/package/2006/relationships"><Relationship Id="rId8" Type="http://schemas.openxmlformats.org/officeDocument/2006/relationships/slide" Target="slide564.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6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04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566.xml"/><Relationship Id="rId4" Type="http://schemas.openxmlformats.org/officeDocument/2006/relationships/image" Target="../media/image1045.png"/><Relationship Id="rId9" Type="http://schemas.openxmlformats.org/officeDocument/2006/relationships/slide" Target="slide533.xml"/></Relationships>
</file>

<file path=ppt/slides/_rels/slide567.xml.rels><?xml version="1.0" encoding="UTF-8" standalone="yes"?>
<Relationships xmlns="http://schemas.openxmlformats.org/package/2006/relationships"><Relationship Id="rId8" Type="http://schemas.openxmlformats.org/officeDocument/2006/relationships/slide" Target="slide566.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4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6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3.png"/><Relationship Id="rId7" Type="http://schemas.openxmlformats.org/officeDocument/2006/relationships/slide" Target="slide5.xml"/><Relationship Id="rId2" Type="http://schemas.openxmlformats.org/officeDocument/2006/relationships/image" Target="../media/image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68.xml"/><Relationship Id="rId5" Type="http://schemas.openxmlformats.org/officeDocument/2006/relationships/image" Target="../media/image1.png"/><Relationship Id="rId10" Type="http://schemas.openxmlformats.org/officeDocument/2006/relationships/slide" Target="slide533.xml"/><Relationship Id="rId4" Type="http://schemas.openxmlformats.org/officeDocument/2006/relationships/slide" Target="slide4.xml"/><Relationship Id="rId9" Type="http://schemas.openxmlformats.org/officeDocument/2006/relationships/slide" Target="slide7.xml"/></Relationships>
</file>

<file path=ppt/slides/_rels/slide569.xml.rels><?xml version="1.0" encoding="UTF-8" standalone="yes"?>
<Relationships xmlns="http://schemas.openxmlformats.org/package/2006/relationships"><Relationship Id="rId8" Type="http://schemas.openxmlformats.org/officeDocument/2006/relationships/slide" Target="slide568.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7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5.png"/><Relationship Id="rId7" Type="http://schemas.openxmlformats.org/officeDocument/2006/relationships/slide" Target="slide5.xml"/><Relationship Id="rId2" Type="http://schemas.openxmlformats.org/officeDocument/2006/relationships/image" Target="../media/image7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70.xml"/><Relationship Id="rId5" Type="http://schemas.openxmlformats.org/officeDocument/2006/relationships/image" Target="../media/image1.png"/><Relationship Id="rId10" Type="http://schemas.openxmlformats.org/officeDocument/2006/relationships/slide" Target="slide533.xml"/><Relationship Id="rId4" Type="http://schemas.openxmlformats.org/officeDocument/2006/relationships/slide" Target="slide4.xml"/><Relationship Id="rId9" Type="http://schemas.openxmlformats.org/officeDocument/2006/relationships/slide" Target="slide7.xml"/></Relationships>
</file>

<file path=ppt/slides/_rels/slide571.xml.rels><?xml version="1.0" encoding="UTF-8" standalone="yes"?>
<Relationships xmlns="http://schemas.openxmlformats.org/package/2006/relationships"><Relationship Id="rId8" Type="http://schemas.openxmlformats.org/officeDocument/2006/relationships/slide" Target="slide570.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7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047.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572.xml"/><Relationship Id="rId4" Type="http://schemas.openxmlformats.org/officeDocument/2006/relationships/image" Target="../media/image1.png"/><Relationship Id="rId9" Type="http://schemas.openxmlformats.org/officeDocument/2006/relationships/slide" Target="slide533.xml"/></Relationships>
</file>

<file path=ppt/slides/_rels/slide573.xml.rels><?xml version="1.0" encoding="UTF-8" standalone="yes"?>
<Relationships xmlns="http://schemas.openxmlformats.org/package/2006/relationships"><Relationship Id="rId8" Type="http://schemas.openxmlformats.org/officeDocument/2006/relationships/slide" Target="slide572.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7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74.xml"/><Relationship Id="rId3" Type="http://schemas.openxmlformats.org/officeDocument/2006/relationships/image" Target="../media/image1050.png"/><Relationship Id="rId7" Type="http://schemas.openxmlformats.org/officeDocument/2006/relationships/image" Target="../media/image1.png"/><Relationship Id="rId12" Type="http://schemas.openxmlformats.org/officeDocument/2006/relationships/slide" Target="slide533.xml"/><Relationship Id="rId2" Type="http://schemas.openxmlformats.org/officeDocument/2006/relationships/image" Target="../media/image10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52.png"/><Relationship Id="rId10" Type="http://schemas.openxmlformats.org/officeDocument/2006/relationships/image" Target="../media/image7.png"/><Relationship Id="rId4" Type="http://schemas.openxmlformats.org/officeDocument/2006/relationships/image" Target="../media/image1051.png"/><Relationship Id="rId9" Type="http://schemas.openxmlformats.org/officeDocument/2006/relationships/slide" Target="slide5.xml"/></Relationships>
</file>

<file path=ppt/slides/_rels/slide575.xml.rels><?xml version="1.0" encoding="UTF-8" standalone="yes"?>
<Relationships xmlns="http://schemas.openxmlformats.org/package/2006/relationships"><Relationship Id="rId8" Type="http://schemas.openxmlformats.org/officeDocument/2006/relationships/slide" Target="slide574.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7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05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576.xml"/><Relationship Id="rId4" Type="http://schemas.openxmlformats.org/officeDocument/2006/relationships/image" Target="../media/image1.png"/><Relationship Id="rId9" Type="http://schemas.openxmlformats.org/officeDocument/2006/relationships/slide" Target="slide533.xml"/></Relationships>
</file>

<file path=ppt/slides/_rels/slide577.xml.rels><?xml version="1.0" encoding="UTF-8" standalone="yes"?>
<Relationships xmlns="http://schemas.openxmlformats.org/package/2006/relationships"><Relationship Id="rId8" Type="http://schemas.openxmlformats.org/officeDocument/2006/relationships/slide" Target="slide576.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7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057.png"/><Relationship Id="rId7" Type="http://schemas.openxmlformats.org/officeDocument/2006/relationships/image" Target="../media/image3.png"/><Relationship Id="rId12" Type="http://schemas.openxmlformats.org/officeDocument/2006/relationships/slide" Target="slide578.xml"/><Relationship Id="rId2" Type="http://schemas.openxmlformats.org/officeDocument/2006/relationships/image" Target="../media/image10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33.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058.png"/><Relationship Id="rId9" Type="http://schemas.openxmlformats.org/officeDocument/2006/relationships/image" Target="../media/image7.png"/></Relationships>
</file>

<file path=ppt/slides/_rels/slide579.xml.rels><?xml version="1.0" encoding="UTF-8" standalone="yes"?>
<Relationships xmlns="http://schemas.openxmlformats.org/package/2006/relationships"><Relationship Id="rId8" Type="http://schemas.openxmlformats.org/officeDocument/2006/relationships/slide" Target="slide578.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061.png"/><Relationship Id="rId7" Type="http://schemas.openxmlformats.org/officeDocument/2006/relationships/slide" Target="slide5.xml"/><Relationship Id="rId2" Type="http://schemas.openxmlformats.org/officeDocument/2006/relationships/image" Target="../media/image10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80.xml"/><Relationship Id="rId5" Type="http://schemas.openxmlformats.org/officeDocument/2006/relationships/image" Target="../media/image1.png"/><Relationship Id="rId10" Type="http://schemas.openxmlformats.org/officeDocument/2006/relationships/slide" Target="slide533.xml"/><Relationship Id="rId4" Type="http://schemas.openxmlformats.org/officeDocument/2006/relationships/slide" Target="slide4.xml"/><Relationship Id="rId9" Type="http://schemas.openxmlformats.org/officeDocument/2006/relationships/slide" Target="slide7.xml"/></Relationships>
</file>

<file path=ppt/slides/_rels/slide581.xml.rels><?xml version="1.0" encoding="UTF-8" standalone="yes"?>
<Relationships xmlns="http://schemas.openxmlformats.org/package/2006/relationships"><Relationship Id="rId8" Type="http://schemas.openxmlformats.org/officeDocument/2006/relationships/slide" Target="slide580.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82.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02.png"/><Relationship Id="rId7" Type="http://schemas.openxmlformats.org/officeDocument/2006/relationships/image" Target="../media/image106.png"/><Relationship Id="rId12" Type="http://schemas.openxmlformats.org/officeDocument/2006/relationships/image" Target="../media/image7.png"/><Relationship Id="rId2" Type="http://schemas.openxmlformats.org/officeDocument/2006/relationships/image" Target="../media/image101.png"/><Relationship Id="rId1" Type="http://schemas.openxmlformats.org/officeDocument/2006/relationships/slideLayout" Target="../slideLayouts/slideLayout2.xml"/><Relationship Id="rId6" Type="http://schemas.openxmlformats.org/officeDocument/2006/relationships/image" Target="../media/image105.png"/><Relationship Id="rId11" Type="http://schemas.openxmlformats.org/officeDocument/2006/relationships/slide" Target="slide5.xml"/><Relationship Id="rId5" Type="http://schemas.openxmlformats.org/officeDocument/2006/relationships/image" Target="../media/image104.png"/><Relationship Id="rId15" Type="http://schemas.openxmlformats.org/officeDocument/2006/relationships/slide" Target="slide582.xml"/><Relationship Id="rId10" Type="http://schemas.openxmlformats.org/officeDocument/2006/relationships/image" Target="../media/image3.png"/><Relationship Id="rId4" Type="http://schemas.openxmlformats.org/officeDocument/2006/relationships/image" Target="../media/image103.png"/><Relationship Id="rId9" Type="http://schemas.openxmlformats.org/officeDocument/2006/relationships/image" Target="../media/image1.png"/><Relationship Id="rId14" Type="http://schemas.openxmlformats.org/officeDocument/2006/relationships/slide" Target="slide533.xml"/></Relationships>
</file>

<file path=ppt/slides/_rels/slide583.xml.rels><?xml version="1.0" encoding="UTF-8" standalone="yes"?>
<Relationships xmlns="http://schemas.openxmlformats.org/package/2006/relationships"><Relationship Id="rId8" Type="http://schemas.openxmlformats.org/officeDocument/2006/relationships/slide" Target="slide582.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84.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50.png"/><Relationship Id="rId7" Type="http://schemas.openxmlformats.org/officeDocument/2006/relationships/image" Target="../media/image354.png"/><Relationship Id="rId12" Type="http://schemas.openxmlformats.org/officeDocument/2006/relationships/image" Target="../media/image7.png"/><Relationship Id="rId2" Type="http://schemas.openxmlformats.org/officeDocument/2006/relationships/image" Target="../media/image349.png"/><Relationship Id="rId1" Type="http://schemas.openxmlformats.org/officeDocument/2006/relationships/slideLayout" Target="../slideLayouts/slideLayout2.xml"/><Relationship Id="rId6" Type="http://schemas.openxmlformats.org/officeDocument/2006/relationships/image" Target="../media/image353.png"/><Relationship Id="rId11" Type="http://schemas.openxmlformats.org/officeDocument/2006/relationships/slide" Target="slide5.xml"/><Relationship Id="rId5" Type="http://schemas.openxmlformats.org/officeDocument/2006/relationships/image" Target="../media/image352.png"/><Relationship Id="rId15" Type="http://schemas.openxmlformats.org/officeDocument/2006/relationships/slide" Target="slide584.xml"/><Relationship Id="rId10" Type="http://schemas.openxmlformats.org/officeDocument/2006/relationships/image" Target="../media/image3.png"/><Relationship Id="rId4" Type="http://schemas.openxmlformats.org/officeDocument/2006/relationships/image" Target="../media/image351.png"/><Relationship Id="rId9" Type="http://schemas.openxmlformats.org/officeDocument/2006/relationships/image" Target="../media/image1.png"/><Relationship Id="rId14" Type="http://schemas.openxmlformats.org/officeDocument/2006/relationships/slide" Target="slide533.xml"/></Relationships>
</file>

<file path=ppt/slides/_rels/slide585.xml.rels><?xml version="1.0" encoding="UTF-8" standalone="yes"?>
<Relationships xmlns="http://schemas.openxmlformats.org/package/2006/relationships"><Relationship Id="rId8" Type="http://schemas.openxmlformats.org/officeDocument/2006/relationships/slide" Target="slide584.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3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8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86.xml"/><Relationship Id="rId3" Type="http://schemas.openxmlformats.org/officeDocument/2006/relationships/image" Target="../media/image1064.png"/><Relationship Id="rId7" Type="http://schemas.openxmlformats.org/officeDocument/2006/relationships/image" Target="../media/image1.png"/><Relationship Id="rId12" Type="http://schemas.openxmlformats.org/officeDocument/2006/relationships/slide" Target="slide533.xml"/><Relationship Id="rId2" Type="http://schemas.openxmlformats.org/officeDocument/2006/relationships/image" Target="../media/image106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66.png"/><Relationship Id="rId10" Type="http://schemas.openxmlformats.org/officeDocument/2006/relationships/image" Target="../media/image7.png"/><Relationship Id="rId4" Type="http://schemas.openxmlformats.org/officeDocument/2006/relationships/image" Target="../media/image1065.png"/><Relationship Id="rId9" Type="http://schemas.openxmlformats.org/officeDocument/2006/relationships/slide" Target="slide5.xml"/></Relationships>
</file>

<file path=ppt/slides/_rels/slide587.xml.rels><?xml version="1.0" encoding="UTF-8" standalone="yes"?>
<Relationships xmlns="http://schemas.openxmlformats.org/package/2006/relationships"><Relationship Id="rId8" Type="http://schemas.openxmlformats.org/officeDocument/2006/relationships/slide" Target="slide586.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8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88.xml"/><Relationship Id="rId3" Type="http://schemas.openxmlformats.org/officeDocument/2006/relationships/image" Target="../media/image1069.png"/><Relationship Id="rId7" Type="http://schemas.openxmlformats.org/officeDocument/2006/relationships/image" Target="../media/image1.png"/><Relationship Id="rId12" Type="http://schemas.openxmlformats.org/officeDocument/2006/relationships/slide" Target="slide533.xml"/><Relationship Id="rId2" Type="http://schemas.openxmlformats.org/officeDocument/2006/relationships/image" Target="../media/image106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71.png"/><Relationship Id="rId10" Type="http://schemas.openxmlformats.org/officeDocument/2006/relationships/image" Target="../media/image7.png"/><Relationship Id="rId4" Type="http://schemas.openxmlformats.org/officeDocument/2006/relationships/image" Target="../media/image1070.png"/><Relationship Id="rId9" Type="http://schemas.openxmlformats.org/officeDocument/2006/relationships/slide" Target="slide5.xml"/></Relationships>
</file>

<file path=ppt/slides/_rels/slide589.xml.rels><?xml version="1.0" encoding="UTF-8" standalone="yes"?>
<Relationships xmlns="http://schemas.openxmlformats.org/package/2006/relationships"><Relationship Id="rId8" Type="http://schemas.openxmlformats.org/officeDocument/2006/relationships/slide" Target="slide588.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7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9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07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590.xml"/><Relationship Id="rId4" Type="http://schemas.openxmlformats.org/officeDocument/2006/relationships/image" Target="../media/image1.png"/><Relationship Id="rId9" Type="http://schemas.openxmlformats.org/officeDocument/2006/relationships/slide" Target="slide533.xml"/></Relationships>
</file>

<file path=ppt/slides/_rels/slide591.xml.rels><?xml version="1.0" encoding="UTF-8" standalone="yes"?>
<Relationships xmlns="http://schemas.openxmlformats.org/package/2006/relationships"><Relationship Id="rId8" Type="http://schemas.openxmlformats.org/officeDocument/2006/relationships/slide" Target="slide590.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9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076.png"/><Relationship Id="rId7" Type="http://schemas.openxmlformats.org/officeDocument/2006/relationships/slide" Target="slide5.xml"/><Relationship Id="rId12" Type="http://schemas.openxmlformats.org/officeDocument/2006/relationships/image" Target="../media/image1077.png"/><Relationship Id="rId2" Type="http://schemas.openxmlformats.org/officeDocument/2006/relationships/image" Target="../media/image10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92.xml"/><Relationship Id="rId5" Type="http://schemas.openxmlformats.org/officeDocument/2006/relationships/image" Target="../media/image1.png"/><Relationship Id="rId10" Type="http://schemas.openxmlformats.org/officeDocument/2006/relationships/slide" Target="slide533.xml"/><Relationship Id="rId4" Type="http://schemas.openxmlformats.org/officeDocument/2006/relationships/slide" Target="slide4.xml"/><Relationship Id="rId9" Type="http://schemas.openxmlformats.org/officeDocument/2006/relationships/slide" Target="slide7.xml"/></Relationships>
</file>

<file path=ppt/slides/_rels/slide593.xml.rels><?xml version="1.0" encoding="UTF-8" standalone="yes"?>
<Relationships xmlns="http://schemas.openxmlformats.org/package/2006/relationships"><Relationship Id="rId8" Type="http://schemas.openxmlformats.org/officeDocument/2006/relationships/slide" Target="slide592.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10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9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slide" Target="slide594.xml"/><Relationship Id="rId3" Type="http://schemas.openxmlformats.org/officeDocument/2006/relationships/image" Target="../media/image793.png"/><Relationship Id="rId7" Type="http://schemas.openxmlformats.org/officeDocument/2006/relationships/slide" Target="slide5.xml"/><Relationship Id="rId12" Type="http://schemas.openxmlformats.org/officeDocument/2006/relationships/slide" Target="slide533.xml"/><Relationship Id="rId2" Type="http://schemas.openxmlformats.org/officeDocument/2006/relationships/image" Target="../media/image79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xml"/><Relationship Id="rId5" Type="http://schemas.openxmlformats.org/officeDocument/2006/relationships/slide" Target="slide4.xml"/><Relationship Id="rId10" Type="http://schemas.openxmlformats.org/officeDocument/2006/relationships/image" Target="../media/image795.png"/><Relationship Id="rId4" Type="http://schemas.openxmlformats.org/officeDocument/2006/relationships/image" Target="../media/image794.png"/><Relationship Id="rId9" Type="http://schemas.openxmlformats.org/officeDocument/2006/relationships/image" Target="../media/image3.png"/></Relationships>
</file>

<file path=ppt/slides/_rels/slide595.xml.rels><?xml version="1.0" encoding="UTF-8" standalone="yes"?>
<Relationships xmlns="http://schemas.openxmlformats.org/package/2006/relationships"><Relationship Id="rId8" Type="http://schemas.openxmlformats.org/officeDocument/2006/relationships/slide" Target="slide594.xml"/><Relationship Id="rId3" Type="http://schemas.openxmlformats.org/officeDocument/2006/relationships/slide" Target="slide4.xml"/><Relationship Id="rId7" Type="http://schemas.openxmlformats.org/officeDocument/2006/relationships/slide" Target="slide533.xml"/><Relationship Id="rId2" Type="http://schemas.openxmlformats.org/officeDocument/2006/relationships/image" Target="../media/image7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96.xml.rels><?xml version="1.0" encoding="UTF-8" standalone="yes"?>
<Relationships xmlns="http://schemas.openxmlformats.org/package/2006/relationships"><Relationship Id="rId8" Type="http://schemas.openxmlformats.org/officeDocument/2006/relationships/slide" Target="slide1743.xml"/><Relationship Id="rId13" Type="http://schemas.openxmlformats.org/officeDocument/2006/relationships/slide" Target="slide599.xml"/><Relationship Id="rId3" Type="http://schemas.openxmlformats.org/officeDocument/2006/relationships/slide" Target="slide4.xml"/><Relationship Id="rId7" Type="http://schemas.openxmlformats.org/officeDocument/2006/relationships/slide" Target="slide530.xml"/><Relationship Id="rId12" Type="http://schemas.openxmlformats.org/officeDocument/2006/relationships/slide" Target="slide597.xml"/><Relationship Id="rId2" Type="http://schemas.openxmlformats.org/officeDocument/2006/relationships/slide" Target="slide607.xml"/><Relationship Id="rId16" Type="http://schemas.openxmlformats.org/officeDocument/2006/relationships/slide" Target="slide605.xml"/><Relationship Id="rId1" Type="http://schemas.openxmlformats.org/officeDocument/2006/relationships/slideLayout" Target="../slideLayouts/slideLayout2.xml"/><Relationship Id="rId6" Type="http://schemas.openxmlformats.org/officeDocument/2006/relationships/slide" Target="slide596.xml"/><Relationship Id="rId11" Type="http://schemas.openxmlformats.org/officeDocument/2006/relationships/slide" Target="slide1013.xml"/><Relationship Id="rId5" Type="http://schemas.openxmlformats.org/officeDocument/2006/relationships/slide" Target="slide7.xml"/><Relationship Id="rId15" Type="http://schemas.openxmlformats.org/officeDocument/2006/relationships/slide" Target="slide603.xml"/><Relationship Id="rId10" Type="http://schemas.openxmlformats.org/officeDocument/2006/relationships/slide" Target="slide857.xml"/><Relationship Id="rId4" Type="http://schemas.openxmlformats.org/officeDocument/2006/relationships/image" Target="../media/image1.png"/><Relationship Id="rId9" Type="http://schemas.openxmlformats.org/officeDocument/2006/relationships/slide" Target="slide747.xml"/><Relationship Id="rId14" Type="http://schemas.openxmlformats.org/officeDocument/2006/relationships/slide" Target="slide601.xml"/></Relationships>
</file>

<file path=ppt/slides/_rels/slide59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7.xml"/><Relationship Id="rId3" Type="http://schemas.openxmlformats.org/officeDocument/2006/relationships/image" Target="../media/image127.png"/><Relationship Id="rId7" Type="http://schemas.openxmlformats.org/officeDocument/2006/relationships/image" Target="../media/image131.png"/><Relationship Id="rId12" Type="http://schemas.openxmlformats.org/officeDocument/2006/relationships/image" Target="../media/image7.png"/><Relationship Id="rId2" Type="http://schemas.openxmlformats.org/officeDocument/2006/relationships/image" Target="../media/image126.png"/><Relationship Id="rId1" Type="http://schemas.openxmlformats.org/officeDocument/2006/relationships/slideLayout" Target="../slideLayouts/slideLayout2.xml"/><Relationship Id="rId6" Type="http://schemas.openxmlformats.org/officeDocument/2006/relationships/image" Target="../media/image130.png"/><Relationship Id="rId11" Type="http://schemas.openxmlformats.org/officeDocument/2006/relationships/slide" Target="slide5.xml"/><Relationship Id="rId5" Type="http://schemas.openxmlformats.org/officeDocument/2006/relationships/image" Target="../media/image129.png"/><Relationship Id="rId15" Type="http://schemas.openxmlformats.org/officeDocument/2006/relationships/slide" Target="slide597.xml"/><Relationship Id="rId10" Type="http://schemas.openxmlformats.org/officeDocument/2006/relationships/image" Target="../media/image1.png"/><Relationship Id="rId4" Type="http://schemas.openxmlformats.org/officeDocument/2006/relationships/image" Target="../media/image128.png"/><Relationship Id="rId9" Type="http://schemas.openxmlformats.org/officeDocument/2006/relationships/slide" Target="slide4.xml"/><Relationship Id="rId14" Type="http://schemas.openxmlformats.org/officeDocument/2006/relationships/slide" Target="slide596.xml"/></Relationships>
</file>

<file path=ppt/slides/_rels/slide598.xml.rels><?xml version="1.0" encoding="UTF-8" standalone="yes"?>
<Relationships xmlns="http://schemas.openxmlformats.org/package/2006/relationships"><Relationship Id="rId8" Type="http://schemas.openxmlformats.org/officeDocument/2006/relationships/slide" Target="slide597.xml"/><Relationship Id="rId3" Type="http://schemas.openxmlformats.org/officeDocument/2006/relationships/slide" Target="slide4.xml"/><Relationship Id="rId7" Type="http://schemas.openxmlformats.org/officeDocument/2006/relationships/slide" Target="slide596.xml"/><Relationship Id="rId2" Type="http://schemas.openxmlformats.org/officeDocument/2006/relationships/image" Target="../media/image1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59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34.png"/><Relationship Id="rId7" Type="http://schemas.openxmlformats.org/officeDocument/2006/relationships/image" Target="../media/image1.png"/><Relationship Id="rId12" Type="http://schemas.openxmlformats.org/officeDocument/2006/relationships/slide" Target="slide599.xml"/><Relationship Id="rId2" Type="http://schemas.openxmlformats.org/officeDocument/2006/relationships/image" Target="../media/image13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96.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35.png"/><Relationship Id="rId9" Type="http://schemas.openxmlformats.org/officeDocument/2006/relationships/image" Target="../media/image7.png"/></Relationships>
</file>

<file path=ppt/slides/_rels/slide600.xml.rels><?xml version="1.0" encoding="UTF-8" standalone="yes"?>
<Relationships xmlns="http://schemas.openxmlformats.org/package/2006/relationships"><Relationship Id="rId8" Type="http://schemas.openxmlformats.org/officeDocument/2006/relationships/slide" Target="slide599.xml"/><Relationship Id="rId3" Type="http://schemas.openxmlformats.org/officeDocument/2006/relationships/slide" Target="slide4.xml"/><Relationship Id="rId7" Type="http://schemas.openxmlformats.org/officeDocument/2006/relationships/slide" Target="slide596.xml"/><Relationship Id="rId2" Type="http://schemas.openxmlformats.org/officeDocument/2006/relationships/image" Target="../media/image1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01.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596.xml"/><Relationship Id="rId3" Type="http://schemas.openxmlformats.org/officeDocument/2006/relationships/image" Target="../media/image11.png"/><Relationship Id="rId7" Type="http://schemas.openxmlformats.org/officeDocument/2006/relationships/image" Target="../media/image3.png"/><Relationship Id="rId12" Type="http://schemas.openxmlformats.org/officeDocument/2006/relationships/slide" Target="slide7.xml"/><Relationship Id="rId2" Type="http://schemas.openxmlformats.org/officeDocument/2006/relationships/image" Target="../media/image10.png"/><Relationship Id="rId1" Type="http://schemas.openxmlformats.org/officeDocument/2006/relationships/slideLayout" Target="../slideLayouts/slideLayout2.xml"/><Relationship Id="rId6" Type="http://schemas.openxmlformats.org/officeDocument/2006/relationships/image" Target="../media/image14.png"/><Relationship Id="rId11" Type="http://schemas.openxmlformats.org/officeDocument/2006/relationships/image" Target="../media/image7.png"/><Relationship Id="rId5" Type="http://schemas.openxmlformats.org/officeDocument/2006/relationships/image" Target="../media/image13.png"/><Relationship Id="rId10" Type="http://schemas.openxmlformats.org/officeDocument/2006/relationships/slide" Target="slide5.xml"/><Relationship Id="rId4" Type="http://schemas.openxmlformats.org/officeDocument/2006/relationships/image" Target="../media/image12.png"/><Relationship Id="rId9" Type="http://schemas.openxmlformats.org/officeDocument/2006/relationships/image" Target="../media/image1.png"/><Relationship Id="rId14" Type="http://schemas.openxmlformats.org/officeDocument/2006/relationships/slide" Target="slide601.xml"/></Relationships>
</file>

<file path=ppt/slides/_rels/slide602.xml.rels><?xml version="1.0" encoding="UTF-8" standalone="yes"?>
<Relationships xmlns="http://schemas.openxmlformats.org/package/2006/relationships"><Relationship Id="rId8" Type="http://schemas.openxmlformats.org/officeDocument/2006/relationships/slide" Target="slide601.xml"/><Relationship Id="rId3" Type="http://schemas.openxmlformats.org/officeDocument/2006/relationships/slide" Target="slide4.xml"/><Relationship Id="rId7" Type="http://schemas.openxmlformats.org/officeDocument/2006/relationships/slide" Target="slide596.xml"/><Relationship Id="rId2" Type="http://schemas.openxmlformats.org/officeDocument/2006/relationships/image" Target="../media/image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03.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603.xml"/><Relationship Id="rId3" Type="http://schemas.openxmlformats.org/officeDocument/2006/relationships/image" Target="../media/image1080.png"/><Relationship Id="rId7" Type="http://schemas.openxmlformats.org/officeDocument/2006/relationships/image" Target="../media/image1.png"/><Relationship Id="rId12" Type="http://schemas.openxmlformats.org/officeDocument/2006/relationships/slide" Target="slide596.xml"/><Relationship Id="rId2" Type="http://schemas.openxmlformats.org/officeDocument/2006/relationships/image" Target="../media/image107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1082.png"/><Relationship Id="rId4" Type="http://schemas.openxmlformats.org/officeDocument/2006/relationships/image" Target="../media/image1081.png"/><Relationship Id="rId9" Type="http://schemas.openxmlformats.org/officeDocument/2006/relationships/image" Target="../media/image7.png"/></Relationships>
</file>

<file path=ppt/slides/_rels/slide604.xml.rels><?xml version="1.0" encoding="UTF-8" standalone="yes"?>
<Relationships xmlns="http://schemas.openxmlformats.org/package/2006/relationships"><Relationship Id="rId8" Type="http://schemas.openxmlformats.org/officeDocument/2006/relationships/slide" Target="slide603.xml"/><Relationship Id="rId3" Type="http://schemas.openxmlformats.org/officeDocument/2006/relationships/slide" Target="slide4.xml"/><Relationship Id="rId7" Type="http://schemas.openxmlformats.org/officeDocument/2006/relationships/slide" Target="slide596.xml"/><Relationship Id="rId2" Type="http://schemas.openxmlformats.org/officeDocument/2006/relationships/image" Target="../media/image10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05.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605.xml"/><Relationship Id="rId3" Type="http://schemas.openxmlformats.org/officeDocument/2006/relationships/image" Target="../media/image189.png"/><Relationship Id="rId7" Type="http://schemas.openxmlformats.org/officeDocument/2006/relationships/slide" Target="slide4.xml"/><Relationship Id="rId12" Type="http://schemas.openxmlformats.org/officeDocument/2006/relationships/slide" Target="slide596.xml"/><Relationship Id="rId2" Type="http://schemas.openxmlformats.org/officeDocument/2006/relationships/image" Target="../media/image1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91.png"/><Relationship Id="rId10" Type="http://schemas.openxmlformats.org/officeDocument/2006/relationships/image" Target="../media/image7.png"/><Relationship Id="rId4" Type="http://schemas.openxmlformats.org/officeDocument/2006/relationships/image" Target="../media/image190.png"/><Relationship Id="rId9" Type="http://schemas.openxmlformats.org/officeDocument/2006/relationships/slide" Target="slide5.xml"/></Relationships>
</file>

<file path=ppt/slides/_rels/slide606.xml.rels><?xml version="1.0" encoding="UTF-8" standalone="yes"?>
<Relationships xmlns="http://schemas.openxmlformats.org/package/2006/relationships"><Relationship Id="rId8" Type="http://schemas.openxmlformats.org/officeDocument/2006/relationships/slide" Target="slide596.xml"/><Relationship Id="rId3" Type="http://schemas.openxmlformats.org/officeDocument/2006/relationships/image" Target="../media/image193.png"/><Relationship Id="rId7" Type="http://schemas.openxmlformats.org/officeDocument/2006/relationships/slide" Target="slide7.xml"/><Relationship Id="rId2" Type="http://schemas.openxmlformats.org/officeDocument/2006/relationships/image" Target="../media/image19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605.xml"/></Relationships>
</file>

<file path=ppt/slides/_rels/slide607.xml.rels><?xml version="1.0" encoding="UTF-8" standalone="yes"?>
<Relationships xmlns="http://schemas.openxmlformats.org/package/2006/relationships"><Relationship Id="rId13" Type="http://schemas.openxmlformats.org/officeDocument/2006/relationships/slide" Target="slide614.xml"/><Relationship Id="rId18" Type="http://schemas.openxmlformats.org/officeDocument/2006/relationships/slide" Target="slide624.xml"/><Relationship Id="rId26" Type="http://schemas.openxmlformats.org/officeDocument/2006/relationships/slide" Target="slide640.xml"/><Relationship Id="rId39" Type="http://schemas.openxmlformats.org/officeDocument/2006/relationships/slide" Target="slide670.xml"/><Relationship Id="rId21" Type="http://schemas.openxmlformats.org/officeDocument/2006/relationships/slide" Target="slide630.xml"/><Relationship Id="rId34" Type="http://schemas.openxmlformats.org/officeDocument/2006/relationships/slide" Target="slide533.xml"/><Relationship Id="rId42" Type="http://schemas.openxmlformats.org/officeDocument/2006/relationships/slide" Target="slide674.xml"/><Relationship Id="rId47" Type="http://schemas.openxmlformats.org/officeDocument/2006/relationships/slide" Target="slide682.xml"/><Relationship Id="rId50" Type="http://schemas.openxmlformats.org/officeDocument/2006/relationships/slide" Target="slide898.xml"/><Relationship Id="rId55" Type="http://schemas.openxmlformats.org/officeDocument/2006/relationships/slide" Target="slide694.xml"/><Relationship Id="rId63" Type="http://schemas.openxmlformats.org/officeDocument/2006/relationships/slide" Target="slide710.xml"/><Relationship Id="rId7" Type="http://schemas.openxmlformats.org/officeDocument/2006/relationships/slide" Target="slide607.xml"/><Relationship Id="rId2" Type="http://schemas.openxmlformats.org/officeDocument/2006/relationships/slide" Target="slide596.xml"/><Relationship Id="rId16" Type="http://schemas.openxmlformats.org/officeDocument/2006/relationships/slide" Target="slide620.xml"/><Relationship Id="rId20" Type="http://schemas.openxmlformats.org/officeDocument/2006/relationships/slide" Target="slide628.xml"/><Relationship Id="rId29" Type="http://schemas.openxmlformats.org/officeDocument/2006/relationships/slide" Target="slide646.xml"/><Relationship Id="rId41" Type="http://schemas.openxmlformats.org/officeDocument/2006/relationships/slide" Target="slide672.xml"/><Relationship Id="rId54" Type="http://schemas.openxmlformats.org/officeDocument/2006/relationships/slide" Target="slide692.xml"/><Relationship Id="rId62" Type="http://schemas.openxmlformats.org/officeDocument/2006/relationships/slide" Target="slide708.xml"/><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610.xml"/><Relationship Id="rId24" Type="http://schemas.openxmlformats.org/officeDocument/2006/relationships/slide" Target="slide636.xml"/><Relationship Id="rId32" Type="http://schemas.openxmlformats.org/officeDocument/2006/relationships/slide" Target="slide652.xml"/><Relationship Id="rId37" Type="http://schemas.openxmlformats.org/officeDocument/2006/relationships/slide" Target="slide666.xml"/><Relationship Id="rId40" Type="http://schemas.openxmlformats.org/officeDocument/2006/relationships/slide" Target="slide1766.xml"/><Relationship Id="rId45" Type="http://schemas.openxmlformats.org/officeDocument/2006/relationships/slide" Target="slide678.xml"/><Relationship Id="rId53" Type="http://schemas.openxmlformats.org/officeDocument/2006/relationships/slide" Target="slide690.xml"/><Relationship Id="rId58" Type="http://schemas.openxmlformats.org/officeDocument/2006/relationships/slide" Target="slide700.xml"/><Relationship Id="rId5" Type="http://schemas.openxmlformats.org/officeDocument/2006/relationships/slide" Target="slide654.xml"/><Relationship Id="rId15" Type="http://schemas.openxmlformats.org/officeDocument/2006/relationships/slide" Target="slide618.xml"/><Relationship Id="rId23" Type="http://schemas.openxmlformats.org/officeDocument/2006/relationships/slide" Target="slide634.xml"/><Relationship Id="rId28" Type="http://schemas.openxmlformats.org/officeDocument/2006/relationships/slide" Target="slide644.xml"/><Relationship Id="rId36" Type="http://schemas.openxmlformats.org/officeDocument/2006/relationships/slide" Target="slide664.xml"/><Relationship Id="rId49" Type="http://schemas.openxmlformats.org/officeDocument/2006/relationships/slide" Target="slide686.xml"/><Relationship Id="rId57" Type="http://schemas.openxmlformats.org/officeDocument/2006/relationships/slide" Target="slide698.xml"/><Relationship Id="rId61" Type="http://schemas.openxmlformats.org/officeDocument/2006/relationships/slide" Target="slide706.xml"/><Relationship Id="rId10" Type="http://schemas.openxmlformats.org/officeDocument/2006/relationships/slide" Target="slide608.xml"/><Relationship Id="rId19" Type="http://schemas.openxmlformats.org/officeDocument/2006/relationships/slide" Target="slide626.xml"/><Relationship Id="rId31" Type="http://schemas.openxmlformats.org/officeDocument/2006/relationships/slide" Target="slide650.xml"/><Relationship Id="rId44" Type="http://schemas.openxmlformats.org/officeDocument/2006/relationships/slide" Target="slide758.xml"/><Relationship Id="rId52" Type="http://schemas.openxmlformats.org/officeDocument/2006/relationships/slide" Target="slide688.xml"/><Relationship Id="rId60" Type="http://schemas.openxmlformats.org/officeDocument/2006/relationships/slide" Target="slide704.xml"/><Relationship Id="rId65" Type="http://schemas.openxmlformats.org/officeDocument/2006/relationships/slide" Target="slide714.xml"/><Relationship Id="rId4" Type="http://schemas.openxmlformats.org/officeDocument/2006/relationships/image" Target="../media/image1.png"/><Relationship Id="rId9" Type="http://schemas.openxmlformats.org/officeDocument/2006/relationships/slide" Target="slide658.xml"/><Relationship Id="rId14" Type="http://schemas.openxmlformats.org/officeDocument/2006/relationships/slide" Target="slide616.xml"/><Relationship Id="rId22" Type="http://schemas.openxmlformats.org/officeDocument/2006/relationships/slide" Target="slide632.xml"/><Relationship Id="rId27" Type="http://schemas.openxmlformats.org/officeDocument/2006/relationships/slide" Target="slide642.xml"/><Relationship Id="rId30" Type="http://schemas.openxmlformats.org/officeDocument/2006/relationships/slide" Target="slide648.xml"/><Relationship Id="rId35" Type="http://schemas.openxmlformats.org/officeDocument/2006/relationships/slide" Target="slide662.xml"/><Relationship Id="rId43" Type="http://schemas.openxmlformats.org/officeDocument/2006/relationships/slide" Target="slide676.xml"/><Relationship Id="rId48" Type="http://schemas.openxmlformats.org/officeDocument/2006/relationships/slide" Target="slide684.xml"/><Relationship Id="rId56" Type="http://schemas.openxmlformats.org/officeDocument/2006/relationships/slide" Target="slide696.xml"/><Relationship Id="rId64" Type="http://schemas.openxmlformats.org/officeDocument/2006/relationships/slide" Target="slide712.xml"/><Relationship Id="rId8" Type="http://schemas.openxmlformats.org/officeDocument/2006/relationships/slide" Target="slide656.xml"/><Relationship Id="rId51" Type="http://schemas.openxmlformats.org/officeDocument/2006/relationships/slide" Target="slide1026.xml"/><Relationship Id="rId3" Type="http://schemas.openxmlformats.org/officeDocument/2006/relationships/slide" Target="slide4.xml"/><Relationship Id="rId12" Type="http://schemas.openxmlformats.org/officeDocument/2006/relationships/slide" Target="slide612.xml"/><Relationship Id="rId17" Type="http://schemas.openxmlformats.org/officeDocument/2006/relationships/slide" Target="slide622.xml"/><Relationship Id="rId25" Type="http://schemas.openxmlformats.org/officeDocument/2006/relationships/slide" Target="slide638.xml"/><Relationship Id="rId33" Type="http://schemas.openxmlformats.org/officeDocument/2006/relationships/slide" Target="slide660.xml"/><Relationship Id="rId38" Type="http://schemas.openxmlformats.org/officeDocument/2006/relationships/slide" Target="slide668.xml"/><Relationship Id="rId46" Type="http://schemas.openxmlformats.org/officeDocument/2006/relationships/slide" Target="slide680.xml"/><Relationship Id="rId59" Type="http://schemas.openxmlformats.org/officeDocument/2006/relationships/slide" Target="slide702.xml"/></Relationships>
</file>

<file path=ppt/slides/_rels/slide608.xml.rels><?xml version="1.0" encoding="UTF-8" standalone="yes"?>
<Relationships xmlns="http://schemas.openxmlformats.org/package/2006/relationships"><Relationship Id="rId8" Type="http://schemas.openxmlformats.org/officeDocument/2006/relationships/image" Target="../media/image1084.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608.xml"/><Relationship Id="rId10" Type="http://schemas.openxmlformats.org/officeDocument/2006/relationships/image" Target="../media/image7.png"/><Relationship Id="rId4" Type="http://schemas.openxmlformats.org/officeDocument/2006/relationships/slide" Target="slide607.xml"/><Relationship Id="rId9" Type="http://schemas.openxmlformats.org/officeDocument/2006/relationships/slide" Target="slide5.xml"/></Relationships>
</file>

<file path=ppt/slides/_rels/slide609.xml.rels><?xml version="1.0" encoding="UTF-8" standalone="yes"?>
<Relationships xmlns="http://schemas.openxmlformats.org/package/2006/relationships"><Relationship Id="rId8" Type="http://schemas.openxmlformats.org/officeDocument/2006/relationships/slide" Target="slide60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8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10.xml.rels><?xml version="1.0" encoding="UTF-8" standalone="yes"?>
<Relationships xmlns="http://schemas.openxmlformats.org/package/2006/relationships"><Relationship Id="rId8" Type="http://schemas.openxmlformats.org/officeDocument/2006/relationships/image" Target="../media/image1086.png"/><Relationship Id="rId3" Type="http://schemas.openxmlformats.org/officeDocument/2006/relationships/slide" Target="slide4.xml"/><Relationship Id="rId7" Type="http://schemas.openxmlformats.org/officeDocument/2006/relationships/slide" Target="slide610.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11.xml.rels><?xml version="1.0" encoding="UTF-8" standalone="yes"?>
<Relationships xmlns="http://schemas.openxmlformats.org/package/2006/relationships"><Relationship Id="rId8" Type="http://schemas.openxmlformats.org/officeDocument/2006/relationships/slide" Target="slide61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12.xml.rels><?xml version="1.0" encoding="UTF-8" standalone="yes"?>
<Relationships xmlns="http://schemas.openxmlformats.org/package/2006/relationships"><Relationship Id="rId8" Type="http://schemas.openxmlformats.org/officeDocument/2006/relationships/image" Target="../media/image1088.png"/><Relationship Id="rId3" Type="http://schemas.openxmlformats.org/officeDocument/2006/relationships/slide" Target="slide4.xml"/><Relationship Id="rId7" Type="http://schemas.openxmlformats.org/officeDocument/2006/relationships/slide" Target="slide61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13.xml.rels><?xml version="1.0" encoding="UTF-8" standalone="yes"?>
<Relationships xmlns="http://schemas.openxmlformats.org/package/2006/relationships"><Relationship Id="rId8" Type="http://schemas.openxmlformats.org/officeDocument/2006/relationships/slide" Target="slide61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8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14.xml.rels><?xml version="1.0" encoding="UTF-8" standalone="yes"?>
<Relationships xmlns="http://schemas.openxmlformats.org/package/2006/relationships"><Relationship Id="rId8" Type="http://schemas.openxmlformats.org/officeDocument/2006/relationships/image" Target="../media/image1090.png"/><Relationship Id="rId3" Type="http://schemas.openxmlformats.org/officeDocument/2006/relationships/slide" Target="slide4.xml"/><Relationship Id="rId7" Type="http://schemas.openxmlformats.org/officeDocument/2006/relationships/slide" Target="slide614.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15.xml.rels><?xml version="1.0" encoding="UTF-8" standalone="yes"?>
<Relationships xmlns="http://schemas.openxmlformats.org/package/2006/relationships"><Relationship Id="rId8" Type="http://schemas.openxmlformats.org/officeDocument/2006/relationships/slide" Target="slide61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9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16.xml.rels><?xml version="1.0" encoding="UTF-8" standalone="yes"?>
<Relationships xmlns="http://schemas.openxmlformats.org/package/2006/relationships"><Relationship Id="rId8" Type="http://schemas.openxmlformats.org/officeDocument/2006/relationships/image" Target="../media/image1092.png"/><Relationship Id="rId3" Type="http://schemas.openxmlformats.org/officeDocument/2006/relationships/slide" Target="slide4.xml"/><Relationship Id="rId7" Type="http://schemas.openxmlformats.org/officeDocument/2006/relationships/slide" Target="slide616.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17.xml.rels><?xml version="1.0" encoding="UTF-8" standalone="yes"?>
<Relationships xmlns="http://schemas.openxmlformats.org/package/2006/relationships"><Relationship Id="rId8" Type="http://schemas.openxmlformats.org/officeDocument/2006/relationships/slide" Target="slide61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18.xml.rels><?xml version="1.0" encoding="UTF-8" standalone="yes"?>
<Relationships xmlns="http://schemas.openxmlformats.org/package/2006/relationships"><Relationship Id="rId8" Type="http://schemas.openxmlformats.org/officeDocument/2006/relationships/image" Target="../media/image1094.png"/><Relationship Id="rId3" Type="http://schemas.openxmlformats.org/officeDocument/2006/relationships/slide" Target="slide4.xml"/><Relationship Id="rId7" Type="http://schemas.openxmlformats.org/officeDocument/2006/relationships/slide" Target="slide618.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19.xml.rels><?xml version="1.0" encoding="UTF-8" standalone="yes"?>
<Relationships xmlns="http://schemas.openxmlformats.org/package/2006/relationships"><Relationship Id="rId8" Type="http://schemas.openxmlformats.org/officeDocument/2006/relationships/slide" Target="slide61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20.xml.rels><?xml version="1.0" encoding="UTF-8" standalone="yes"?>
<Relationships xmlns="http://schemas.openxmlformats.org/package/2006/relationships"><Relationship Id="rId8" Type="http://schemas.openxmlformats.org/officeDocument/2006/relationships/slide" Target="slide620.xml"/><Relationship Id="rId3" Type="http://schemas.openxmlformats.org/officeDocument/2006/relationships/image" Target="../media/image3.png"/><Relationship Id="rId7" Type="http://schemas.openxmlformats.org/officeDocument/2006/relationships/slide" Target="slide607.xml"/><Relationship Id="rId2" Type="http://schemas.openxmlformats.org/officeDocument/2006/relationships/image" Target="../media/image10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621.xml.rels><?xml version="1.0" encoding="UTF-8" standalone="yes"?>
<Relationships xmlns="http://schemas.openxmlformats.org/package/2006/relationships"><Relationship Id="rId8" Type="http://schemas.openxmlformats.org/officeDocument/2006/relationships/slide" Target="slide62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22.xml.rels><?xml version="1.0" encoding="UTF-8" standalone="yes"?>
<Relationships xmlns="http://schemas.openxmlformats.org/package/2006/relationships"><Relationship Id="rId8" Type="http://schemas.openxmlformats.org/officeDocument/2006/relationships/slide" Target="slide607.xml"/><Relationship Id="rId3" Type="http://schemas.openxmlformats.org/officeDocument/2006/relationships/image" Target="../media/image1099.png"/><Relationship Id="rId7" Type="http://schemas.openxmlformats.org/officeDocument/2006/relationships/slide" Target="slide7.xml"/><Relationship Id="rId2" Type="http://schemas.openxmlformats.org/officeDocument/2006/relationships/image" Target="../media/image109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622.xml"/></Relationships>
</file>

<file path=ppt/slides/_rels/slide623.xml.rels><?xml version="1.0" encoding="UTF-8" standalone="yes"?>
<Relationships xmlns="http://schemas.openxmlformats.org/package/2006/relationships"><Relationship Id="rId8" Type="http://schemas.openxmlformats.org/officeDocument/2006/relationships/slide" Target="slide62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24.xml.rels><?xml version="1.0" encoding="UTF-8" standalone="yes"?>
<Relationships xmlns="http://schemas.openxmlformats.org/package/2006/relationships"><Relationship Id="rId8" Type="http://schemas.openxmlformats.org/officeDocument/2006/relationships/image" Target="../media/image1101.png"/><Relationship Id="rId3" Type="http://schemas.openxmlformats.org/officeDocument/2006/relationships/slide" Target="slide4.xml"/><Relationship Id="rId7" Type="http://schemas.openxmlformats.org/officeDocument/2006/relationships/slide" Target="slide624.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25.xml.rels><?xml version="1.0" encoding="UTF-8" standalone="yes"?>
<Relationships xmlns="http://schemas.openxmlformats.org/package/2006/relationships"><Relationship Id="rId8" Type="http://schemas.openxmlformats.org/officeDocument/2006/relationships/slide" Target="slide62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0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2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2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626.xml"/><Relationship Id="rId4" Type="http://schemas.openxmlformats.org/officeDocument/2006/relationships/image" Target="../media/image223.png"/><Relationship Id="rId9" Type="http://schemas.openxmlformats.org/officeDocument/2006/relationships/slide" Target="slide607.xml"/></Relationships>
</file>

<file path=ppt/slides/_rels/slide627.xml.rels><?xml version="1.0" encoding="UTF-8" standalone="yes"?>
<Relationships xmlns="http://schemas.openxmlformats.org/package/2006/relationships"><Relationship Id="rId8" Type="http://schemas.openxmlformats.org/officeDocument/2006/relationships/slide" Target="slide62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2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2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0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10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628.xml"/><Relationship Id="rId4" Type="http://schemas.openxmlformats.org/officeDocument/2006/relationships/image" Target="../media/image1105.png"/><Relationship Id="rId9" Type="http://schemas.openxmlformats.org/officeDocument/2006/relationships/slide" Target="slide607.xml"/></Relationships>
</file>

<file path=ppt/slides/_rels/slide629.xml.rels><?xml version="1.0" encoding="UTF-8" standalone="yes"?>
<Relationships xmlns="http://schemas.openxmlformats.org/package/2006/relationships"><Relationship Id="rId8" Type="http://schemas.openxmlformats.org/officeDocument/2006/relationships/slide" Target="slide62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3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0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1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630.xml"/><Relationship Id="rId4" Type="http://schemas.openxmlformats.org/officeDocument/2006/relationships/image" Target="../media/image1109.png"/><Relationship Id="rId9" Type="http://schemas.openxmlformats.org/officeDocument/2006/relationships/slide" Target="slide607.xml"/></Relationships>
</file>

<file path=ppt/slides/_rels/slide631.xml.rels><?xml version="1.0" encoding="UTF-8" standalone="yes"?>
<Relationships xmlns="http://schemas.openxmlformats.org/package/2006/relationships"><Relationship Id="rId8" Type="http://schemas.openxmlformats.org/officeDocument/2006/relationships/slide" Target="slide63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1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32.xml.rels><?xml version="1.0" encoding="UTF-8" standalone="yes"?>
<Relationships xmlns="http://schemas.openxmlformats.org/package/2006/relationships"><Relationship Id="rId8" Type="http://schemas.openxmlformats.org/officeDocument/2006/relationships/slide" Target="slide63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1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33.xml.rels><?xml version="1.0" encoding="UTF-8" standalone="yes"?>
<Relationships xmlns="http://schemas.openxmlformats.org/package/2006/relationships"><Relationship Id="rId8" Type="http://schemas.openxmlformats.org/officeDocument/2006/relationships/slide" Target="slide63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3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1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11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634.xml"/><Relationship Id="rId4" Type="http://schemas.openxmlformats.org/officeDocument/2006/relationships/image" Target="../media/image1115.png"/><Relationship Id="rId9" Type="http://schemas.openxmlformats.org/officeDocument/2006/relationships/slide" Target="slide607.xml"/></Relationships>
</file>

<file path=ppt/slides/_rels/slide635.xml.rels><?xml version="1.0" encoding="UTF-8" standalone="yes"?>
<Relationships xmlns="http://schemas.openxmlformats.org/package/2006/relationships"><Relationship Id="rId8" Type="http://schemas.openxmlformats.org/officeDocument/2006/relationships/slide" Target="slide63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3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18.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111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636.xml"/><Relationship Id="rId4" Type="http://schemas.openxmlformats.org/officeDocument/2006/relationships/image" Target="../media/image1119.png"/><Relationship Id="rId9" Type="http://schemas.openxmlformats.org/officeDocument/2006/relationships/slide" Target="slide607.xml"/></Relationships>
</file>

<file path=ppt/slides/_rels/slide637.xml.rels><?xml version="1.0" encoding="UTF-8" standalone="yes"?>
<Relationships xmlns="http://schemas.openxmlformats.org/package/2006/relationships"><Relationship Id="rId8" Type="http://schemas.openxmlformats.org/officeDocument/2006/relationships/slide" Target="slide63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3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33.png"/><Relationship Id="rId12" Type="http://schemas.openxmlformats.org/officeDocument/2006/relationships/image" Target="../media/image7.png"/><Relationship Id="rId2"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32.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638.xml"/><Relationship Id="rId4" Type="http://schemas.openxmlformats.org/officeDocument/2006/relationships/image" Target="../media/image1.png"/><Relationship Id="rId9" Type="http://schemas.openxmlformats.org/officeDocument/2006/relationships/slide" Target="slide607.xml"/></Relationships>
</file>

<file path=ppt/slides/_rels/slide639.xml.rels><?xml version="1.0" encoding="UTF-8" standalone="yes"?>
<Relationships xmlns="http://schemas.openxmlformats.org/package/2006/relationships"><Relationship Id="rId8" Type="http://schemas.openxmlformats.org/officeDocument/2006/relationships/slide" Target="slide63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40.xml.rels><?xml version="1.0" encoding="UTF-8" standalone="yes"?>
<Relationships xmlns="http://schemas.openxmlformats.org/package/2006/relationships"><Relationship Id="rId8" Type="http://schemas.openxmlformats.org/officeDocument/2006/relationships/slide" Target="slide64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2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41.xml.rels><?xml version="1.0" encoding="UTF-8" standalone="yes"?>
<Relationships xmlns="http://schemas.openxmlformats.org/package/2006/relationships"><Relationship Id="rId8" Type="http://schemas.openxmlformats.org/officeDocument/2006/relationships/slide" Target="slide64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2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42.xml.rels><?xml version="1.0" encoding="UTF-8" standalone="yes"?>
<Relationships xmlns="http://schemas.openxmlformats.org/package/2006/relationships"><Relationship Id="rId8" Type="http://schemas.openxmlformats.org/officeDocument/2006/relationships/image" Target="../media/image1123.png"/><Relationship Id="rId3" Type="http://schemas.openxmlformats.org/officeDocument/2006/relationships/image" Target="../media/image1.png"/><Relationship Id="rId7" Type="http://schemas.openxmlformats.org/officeDocument/2006/relationships/slide" Target="slide642.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643.xml.rels><?xml version="1.0" encoding="UTF-8" standalone="yes"?>
<Relationships xmlns="http://schemas.openxmlformats.org/package/2006/relationships"><Relationship Id="rId8" Type="http://schemas.openxmlformats.org/officeDocument/2006/relationships/slide" Target="slide64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4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644.xml"/><Relationship Id="rId4" Type="http://schemas.openxmlformats.org/officeDocument/2006/relationships/image" Target="../media/image42.png"/><Relationship Id="rId9" Type="http://schemas.openxmlformats.org/officeDocument/2006/relationships/slide" Target="slide607.xml"/></Relationships>
</file>

<file path=ppt/slides/_rels/slide645.xml.rels><?xml version="1.0" encoding="UTF-8" standalone="yes"?>
<Relationships xmlns="http://schemas.openxmlformats.org/package/2006/relationships"><Relationship Id="rId8" Type="http://schemas.openxmlformats.org/officeDocument/2006/relationships/slide" Target="slide64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46.xml.rels><?xml version="1.0" encoding="UTF-8" standalone="yes"?>
<Relationships xmlns="http://schemas.openxmlformats.org/package/2006/relationships"><Relationship Id="rId8" Type="http://schemas.openxmlformats.org/officeDocument/2006/relationships/slide" Target="slide607.xml"/><Relationship Id="rId3" Type="http://schemas.openxmlformats.org/officeDocument/2006/relationships/image" Target="../media/image1126.png"/><Relationship Id="rId7" Type="http://schemas.openxmlformats.org/officeDocument/2006/relationships/slide" Target="slide7.xml"/><Relationship Id="rId2" Type="http://schemas.openxmlformats.org/officeDocument/2006/relationships/image" Target="../media/image11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646.xml"/></Relationships>
</file>

<file path=ppt/slides/_rels/slide647.xml.rels><?xml version="1.0" encoding="UTF-8" standalone="yes"?>
<Relationships xmlns="http://schemas.openxmlformats.org/package/2006/relationships"><Relationship Id="rId8" Type="http://schemas.openxmlformats.org/officeDocument/2006/relationships/slide" Target="slide64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48.xml.rels><?xml version="1.0" encoding="UTF-8" standalone="yes"?>
<Relationships xmlns="http://schemas.openxmlformats.org/package/2006/relationships"><Relationship Id="rId8" Type="http://schemas.openxmlformats.org/officeDocument/2006/relationships/slide" Target="slide64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49.xml.rels><?xml version="1.0" encoding="UTF-8" standalone="yes"?>
<Relationships xmlns="http://schemas.openxmlformats.org/package/2006/relationships"><Relationship Id="rId8" Type="http://schemas.openxmlformats.org/officeDocument/2006/relationships/slide" Target="slide64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50.xml.rels><?xml version="1.0" encoding="UTF-8" standalone="yes"?>
<Relationships xmlns="http://schemas.openxmlformats.org/package/2006/relationships"><Relationship Id="rId8" Type="http://schemas.openxmlformats.org/officeDocument/2006/relationships/image" Target="../media/image1128.png"/><Relationship Id="rId3" Type="http://schemas.openxmlformats.org/officeDocument/2006/relationships/image" Target="../media/image1.png"/><Relationship Id="rId7" Type="http://schemas.openxmlformats.org/officeDocument/2006/relationships/slide" Target="slide65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651.xml.rels><?xml version="1.0" encoding="UTF-8" standalone="yes"?>
<Relationships xmlns="http://schemas.openxmlformats.org/package/2006/relationships"><Relationship Id="rId8" Type="http://schemas.openxmlformats.org/officeDocument/2006/relationships/slide" Target="slide65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5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3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1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652.xml"/><Relationship Id="rId4" Type="http://schemas.openxmlformats.org/officeDocument/2006/relationships/image" Target="../media/image1132.png"/><Relationship Id="rId9" Type="http://schemas.openxmlformats.org/officeDocument/2006/relationships/slide" Target="slide607.xml"/></Relationships>
</file>

<file path=ppt/slides/_rels/slide653.xml.rels><?xml version="1.0" encoding="UTF-8" standalone="yes"?>
<Relationships xmlns="http://schemas.openxmlformats.org/package/2006/relationships"><Relationship Id="rId8" Type="http://schemas.openxmlformats.org/officeDocument/2006/relationships/slide" Target="slide65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54.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135.png"/><Relationship Id="rId7" Type="http://schemas.openxmlformats.org/officeDocument/2006/relationships/slide" Target="slide654.xml"/><Relationship Id="rId2" Type="http://schemas.openxmlformats.org/officeDocument/2006/relationships/image" Target="../media/image1134.png"/><Relationship Id="rId1" Type="http://schemas.openxmlformats.org/officeDocument/2006/relationships/slideLayout" Target="../slideLayouts/slideLayout2.xml"/><Relationship Id="rId6" Type="http://schemas.openxmlformats.org/officeDocument/2006/relationships/slide" Target="slide607.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655.xml.rels><?xml version="1.0" encoding="UTF-8" standalone="yes"?>
<Relationships xmlns="http://schemas.openxmlformats.org/package/2006/relationships"><Relationship Id="rId8" Type="http://schemas.openxmlformats.org/officeDocument/2006/relationships/slide" Target="slide654.xml"/><Relationship Id="rId3" Type="http://schemas.openxmlformats.org/officeDocument/2006/relationships/image" Target="../media/image1.png"/><Relationship Id="rId7" Type="http://schemas.openxmlformats.org/officeDocument/2006/relationships/slide" Target="slide60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136.png"/></Relationships>
</file>

<file path=ppt/slides/_rels/slide65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51.png"/><Relationship Id="rId12"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50.png"/><Relationship Id="rId11" Type="http://schemas.openxmlformats.org/officeDocument/2006/relationships/slide" Target="slide5.xml"/><Relationship Id="rId5" Type="http://schemas.openxmlformats.org/officeDocument/2006/relationships/image" Target="../media/image49.png"/><Relationship Id="rId10" Type="http://schemas.openxmlformats.org/officeDocument/2006/relationships/slide" Target="slide656.xml"/><Relationship Id="rId4" Type="http://schemas.openxmlformats.org/officeDocument/2006/relationships/image" Target="../media/image1.png"/><Relationship Id="rId9" Type="http://schemas.openxmlformats.org/officeDocument/2006/relationships/slide" Target="slide607.xml"/></Relationships>
</file>

<file path=ppt/slides/_rels/slide657.xml.rels><?xml version="1.0" encoding="UTF-8" standalone="yes"?>
<Relationships xmlns="http://schemas.openxmlformats.org/package/2006/relationships"><Relationship Id="rId8" Type="http://schemas.openxmlformats.org/officeDocument/2006/relationships/slide" Target="slide656.xml"/><Relationship Id="rId3" Type="http://schemas.openxmlformats.org/officeDocument/2006/relationships/image" Target="../media/image1.png"/><Relationship Id="rId7" Type="http://schemas.openxmlformats.org/officeDocument/2006/relationships/slide" Target="slide60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52.png"/><Relationship Id="rId4" Type="http://schemas.openxmlformats.org/officeDocument/2006/relationships/image" Target="../media/image4.png"/></Relationships>
</file>

<file path=ppt/slides/_rels/slide658.xml.rels><?xml version="1.0" encoding="UTF-8" standalone="yes"?>
<Relationships xmlns="http://schemas.openxmlformats.org/package/2006/relationships"><Relationship Id="rId8" Type="http://schemas.openxmlformats.org/officeDocument/2006/relationships/image" Target="../media/image1140.png"/><Relationship Id="rId13" Type="http://schemas.openxmlformats.org/officeDocument/2006/relationships/slide" Target="slide5.xml"/><Relationship Id="rId3" Type="http://schemas.openxmlformats.org/officeDocument/2006/relationships/image" Target="../media/image1138.png"/><Relationship Id="rId7" Type="http://schemas.openxmlformats.org/officeDocument/2006/relationships/image" Target="../media/image1139.png"/><Relationship Id="rId12" Type="http://schemas.openxmlformats.org/officeDocument/2006/relationships/slide" Target="slide658.xml"/><Relationship Id="rId2" Type="http://schemas.openxmlformats.org/officeDocument/2006/relationships/image" Target="../media/image11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607.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image" Target="../media/image1141.png"/><Relationship Id="rId14" Type="http://schemas.openxmlformats.org/officeDocument/2006/relationships/image" Target="../media/image7.png"/></Relationships>
</file>

<file path=ppt/slides/_rels/slide659.xml.rels><?xml version="1.0" encoding="UTF-8" standalone="yes"?>
<Relationships xmlns="http://schemas.openxmlformats.org/package/2006/relationships"><Relationship Id="rId8" Type="http://schemas.openxmlformats.org/officeDocument/2006/relationships/slide" Target="slide65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60.xml.rels><?xml version="1.0" encoding="UTF-8" standalone="yes"?>
<Relationships xmlns="http://schemas.openxmlformats.org/package/2006/relationships"><Relationship Id="rId8" Type="http://schemas.openxmlformats.org/officeDocument/2006/relationships/image" Target="../media/image1143.png"/><Relationship Id="rId3" Type="http://schemas.openxmlformats.org/officeDocument/2006/relationships/image" Target="../media/image1.png"/><Relationship Id="rId7" Type="http://schemas.openxmlformats.org/officeDocument/2006/relationships/slide" Target="slide66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661.xml.rels><?xml version="1.0" encoding="UTF-8" standalone="yes"?>
<Relationships xmlns="http://schemas.openxmlformats.org/package/2006/relationships"><Relationship Id="rId8" Type="http://schemas.openxmlformats.org/officeDocument/2006/relationships/slide" Target="slide66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4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62.xml.rels><?xml version="1.0" encoding="UTF-8" standalone="yes"?>
<Relationships xmlns="http://schemas.openxmlformats.org/package/2006/relationships"><Relationship Id="rId8" Type="http://schemas.openxmlformats.org/officeDocument/2006/relationships/slide" Target="slide607.xml"/><Relationship Id="rId3" Type="http://schemas.openxmlformats.org/officeDocument/2006/relationships/image" Target="../media/image1146.png"/><Relationship Id="rId7" Type="http://schemas.openxmlformats.org/officeDocument/2006/relationships/slide" Target="slide7.xml"/><Relationship Id="rId2" Type="http://schemas.openxmlformats.org/officeDocument/2006/relationships/image" Target="../media/image11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662.xml"/></Relationships>
</file>

<file path=ppt/slides/_rels/slide66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48.png"/><Relationship Id="rId7" Type="http://schemas.openxmlformats.org/officeDocument/2006/relationships/image" Target="../media/image4.png"/><Relationship Id="rId2" Type="http://schemas.openxmlformats.org/officeDocument/2006/relationships/image" Target="../media/image1147.png"/><Relationship Id="rId1" Type="http://schemas.openxmlformats.org/officeDocument/2006/relationships/slideLayout" Target="../slideLayouts/slideLayout2.xml"/><Relationship Id="rId6" Type="http://schemas.openxmlformats.org/officeDocument/2006/relationships/image" Target="../media/image1.png"/><Relationship Id="rId5" Type="http://schemas.openxmlformats.org/officeDocument/2006/relationships/slide" Target="slide4.xml"/><Relationship Id="rId10" Type="http://schemas.openxmlformats.org/officeDocument/2006/relationships/slide" Target="slide662.xml"/><Relationship Id="rId4" Type="http://schemas.openxmlformats.org/officeDocument/2006/relationships/image" Target="../media/image1149.png"/><Relationship Id="rId9" Type="http://schemas.openxmlformats.org/officeDocument/2006/relationships/slide" Target="slide607.xml"/></Relationships>
</file>

<file path=ppt/slides/_rels/slide664.xml.rels><?xml version="1.0" encoding="UTF-8" standalone="yes"?>
<Relationships xmlns="http://schemas.openxmlformats.org/package/2006/relationships"><Relationship Id="rId8" Type="http://schemas.openxmlformats.org/officeDocument/2006/relationships/slide" Target="slide66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5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665.xml.rels><?xml version="1.0" encoding="UTF-8" standalone="yes"?>
<Relationships xmlns="http://schemas.openxmlformats.org/package/2006/relationships"><Relationship Id="rId8" Type="http://schemas.openxmlformats.org/officeDocument/2006/relationships/slide" Target="slide66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66.xml.rels><?xml version="1.0" encoding="UTF-8" standalone="yes"?>
<Relationships xmlns="http://schemas.openxmlformats.org/package/2006/relationships"><Relationship Id="rId8" Type="http://schemas.openxmlformats.org/officeDocument/2006/relationships/slide" Target="slide607.xml"/><Relationship Id="rId3" Type="http://schemas.openxmlformats.org/officeDocument/2006/relationships/image" Target="../media/image1153.png"/><Relationship Id="rId7" Type="http://schemas.openxmlformats.org/officeDocument/2006/relationships/slide" Target="slide7.xml"/><Relationship Id="rId2" Type="http://schemas.openxmlformats.org/officeDocument/2006/relationships/image" Target="../media/image115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666.xml"/></Relationships>
</file>

<file path=ppt/slides/_rels/slide667.xml.rels><?xml version="1.0" encoding="UTF-8" standalone="yes"?>
<Relationships xmlns="http://schemas.openxmlformats.org/package/2006/relationships"><Relationship Id="rId8" Type="http://schemas.openxmlformats.org/officeDocument/2006/relationships/slide" Target="slide66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68.xml.rels><?xml version="1.0" encoding="UTF-8" standalone="yes"?>
<Relationships xmlns="http://schemas.openxmlformats.org/package/2006/relationships"><Relationship Id="rId8" Type="http://schemas.openxmlformats.org/officeDocument/2006/relationships/slide" Target="slide607.xml"/><Relationship Id="rId3" Type="http://schemas.openxmlformats.org/officeDocument/2006/relationships/image" Target="../media/image1156.png"/><Relationship Id="rId7" Type="http://schemas.openxmlformats.org/officeDocument/2006/relationships/slide" Target="slide7.xml"/><Relationship Id="rId2" Type="http://schemas.openxmlformats.org/officeDocument/2006/relationships/image" Target="../media/image115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668.xml"/></Relationships>
</file>

<file path=ppt/slides/_rels/slide669.xml.rels><?xml version="1.0" encoding="UTF-8" standalone="yes"?>
<Relationships xmlns="http://schemas.openxmlformats.org/package/2006/relationships"><Relationship Id="rId8" Type="http://schemas.openxmlformats.org/officeDocument/2006/relationships/slide" Target="slide66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70.xml.rels><?xml version="1.0" encoding="UTF-8" standalone="yes"?>
<Relationships xmlns="http://schemas.openxmlformats.org/package/2006/relationships"><Relationship Id="rId8" Type="http://schemas.openxmlformats.org/officeDocument/2006/relationships/slide" Target="slide607.xml"/><Relationship Id="rId3" Type="http://schemas.openxmlformats.org/officeDocument/2006/relationships/image" Target="../media/image1159.png"/><Relationship Id="rId7" Type="http://schemas.openxmlformats.org/officeDocument/2006/relationships/slide" Target="slide7.xml"/><Relationship Id="rId2" Type="http://schemas.openxmlformats.org/officeDocument/2006/relationships/image" Target="../media/image1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670.xml"/></Relationships>
</file>

<file path=ppt/slides/_rels/slide671.xml.rels><?xml version="1.0" encoding="UTF-8" standalone="yes"?>
<Relationships xmlns="http://schemas.openxmlformats.org/package/2006/relationships"><Relationship Id="rId8" Type="http://schemas.openxmlformats.org/officeDocument/2006/relationships/slide" Target="slide67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6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7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672.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607.xml"/><Relationship Id="rId5" Type="http://schemas.openxmlformats.org/officeDocument/2006/relationships/slide" Target="slide7.xml"/><Relationship Id="rId10" Type="http://schemas.openxmlformats.org/officeDocument/2006/relationships/image" Target="../media/image1161.png"/><Relationship Id="rId4" Type="http://schemas.openxmlformats.org/officeDocument/2006/relationships/image" Target="../media/image3.png"/><Relationship Id="rId9" Type="http://schemas.openxmlformats.org/officeDocument/2006/relationships/image" Target="../media/image7.png"/></Relationships>
</file>

<file path=ppt/slides/_rels/slide673.xml.rels><?xml version="1.0" encoding="UTF-8" standalone="yes"?>
<Relationships xmlns="http://schemas.openxmlformats.org/package/2006/relationships"><Relationship Id="rId8" Type="http://schemas.openxmlformats.org/officeDocument/2006/relationships/slide" Target="slide67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7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674.xml"/><Relationship Id="rId3" Type="http://schemas.openxmlformats.org/officeDocument/2006/relationships/image" Target="../media/image70.png"/><Relationship Id="rId7" Type="http://schemas.openxmlformats.org/officeDocument/2006/relationships/image" Target="../media/image1.png"/><Relationship Id="rId12" Type="http://schemas.openxmlformats.org/officeDocument/2006/relationships/slide" Target="slide607.xml"/><Relationship Id="rId2" Type="http://schemas.openxmlformats.org/officeDocument/2006/relationships/image" Target="../media/image6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72.png"/><Relationship Id="rId10" Type="http://schemas.openxmlformats.org/officeDocument/2006/relationships/image" Target="../media/image7.png"/><Relationship Id="rId4" Type="http://schemas.openxmlformats.org/officeDocument/2006/relationships/image" Target="../media/image71.png"/><Relationship Id="rId9" Type="http://schemas.openxmlformats.org/officeDocument/2006/relationships/slide" Target="slide5.xml"/></Relationships>
</file>

<file path=ppt/slides/_rels/slide675.xml.rels><?xml version="1.0" encoding="UTF-8" standalone="yes"?>
<Relationships xmlns="http://schemas.openxmlformats.org/package/2006/relationships"><Relationship Id="rId8" Type="http://schemas.openxmlformats.org/officeDocument/2006/relationships/slide" Target="slide67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7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64.png"/><Relationship Id="rId7" Type="http://schemas.openxmlformats.org/officeDocument/2006/relationships/slide" Target="slide5.xml"/><Relationship Id="rId2" Type="http://schemas.openxmlformats.org/officeDocument/2006/relationships/image" Target="../media/image116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676.xml"/><Relationship Id="rId5" Type="http://schemas.openxmlformats.org/officeDocument/2006/relationships/image" Target="../media/image1.png"/><Relationship Id="rId10" Type="http://schemas.openxmlformats.org/officeDocument/2006/relationships/slide" Target="slide607.xml"/><Relationship Id="rId4" Type="http://schemas.openxmlformats.org/officeDocument/2006/relationships/slide" Target="slide4.xml"/><Relationship Id="rId9" Type="http://schemas.openxmlformats.org/officeDocument/2006/relationships/slide" Target="slide7.xml"/></Relationships>
</file>

<file path=ppt/slides/_rels/slide677.xml.rels><?xml version="1.0" encoding="UTF-8" standalone="yes"?>
<Relationships xmlns="http://schemas.openxmlformats.org/package/2006/relationships"><Relationship Id="rId8" Type="http://schemas.openxmlformats.org/officeDocument/2006/relationships/slide" Target="slide67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6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7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166.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678.xml"/><Relationship Id="rId4" Type="http://schemas.openxmlformats.org/officeDocument/2006/relationships/image" Target="../media/image1.png"/><Relationship Id="rId9" Type="http://schemas.openxmlformats.org/officeDocument/2006/relationships/slide" Target="slide607.xml"/></Relationships>
</file>

<file path=ppt/slides/_rels/slide679.xml.rels><?xml version="1.0" encoding="UTF-8" standalone="yes"?>
<Relationships xmlns="http://schemas.openxmlformats.org/package/2006/relationships"><Relationship Id="rId8" Type="http://schemas.openxmlformats.org/officeDocument/2006/relationships/slide" Target="slide67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69.png"/><Relationship Id="rId7" Type="http://schemas.openxmlformats.org/officeDocument/2006/relationships/slide" Target="slide5.xml"/><Relationship Id="rId2" Type="http://schemas.openxmlformats.org/officeDocument/2006/relationships/image" Target="../media/image11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680.xml"/><Relationship Id="rId5" Type="http://schemas.openxmlformats.org/officeDocument/2006/relationships/image" Target="../media/image1.png"/><Relationship Id="rId10" Type="http://schemas.openxmlformats.org/officeDocument/2006/relationships/slide" Target="slide607.xml"/><Relationship Id="rId4" Type="http://schemas.openxmlformats.org/officeDocument/2006/relationships/slide" Target="slide4.xml"/><Relationship Id="rId9" Type="http://schemas.openxmlformats.org/officeDocument/2006/relationships/slide" Target="slide7.xml"/></Relationships>
</file>

<file path=ppt/slides/_rels/slide681.xml.rels><?xml version="1.0" encoding="UTF-8" standalone="yes"?>
<Relationships xmlns="http://schemas.openxmlformats.org/package/2006/relationships"><Relationship Id="rId8" Type="http://schemas.openxmlformats.org/officeDocument/2006/relationships/slide" Target="slide68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72.png"/><Relationship Id="rId7" Type="http://schemas.openxmlformats.org/officeDocument/2006/relationships/slide" Target="slide5.xml"/><Relationship Id="rId2" Type="http://schemas.openxmlformats.org/officeDocument/2006/relationships/image" Target="../media/image11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682.xml"/><Relationship Id="rId5" Type="http://schemas.openxmlformats.org/officeDocument/2006/relationships/image" Target="../media/image1.png"/><Relationship Id="rId10" Type="http://schemas.openxmlformats.org/officeDocument/2006/relationships/slide" Target="slide607.xml"/><Relationship Id="rId4" Type="http://schemas.openxmlformats.org/officeDocument/2006/relationships/slide" Target="slide4.xml"/><Relationship Id="rId9" Type="http://schemas.openxmlformats.org/officeDocument/2006/relationships/slide" Target="slide7.xml"/></Relationships>
</file>

<file path=ppt/slides/_rels/slide683.xml.rels><?xml version="1.0" encoding="UTF-8" standalone="yes"?>
<Relationships xmlns="http://schemas.openxmlformats.org/package/2006/relationships"><Relationship Id="rId8" Type="http://schemas.openxmlformats.org/officeDocument/2006/relationships/slide" Target="slide68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8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684.xml"/><Relationship Id="rId3" Type="http://schemas.openxmlformats.org/officeDocument/2006/relationships/image" Target="../media/image1175.png"/><Relationship Id="rId7" Type="http://schemas.openxmlformats.org/officeDocument/2006/relationships/image" Target="../media/image1.png"/><Relationship Id="rId12" Type="http://schemas.openxmlformats.org/officeDocument/2006/relationships/slide" Target="slide607.xml"/><Relationship Id="rId2" Type="http://schemas.openxmlformats.org/officeDocument/2006/relationships/image" Target="../media/image117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177.png"/><Relationship Id="rId10" Type="http://schemas.openxmlformats.org/officeDocument/2006/relationships/image" Target="../media/image7.png"/><Relationship Id="rId4" Type="http://schemas.openxmlformats.org/officeDocument/2006/relationships/image" Target="../media/image1176.png"/><Relationship Id="rId9" Type="http://schemas.openxmlformats.org/officeDocument/2006/relationships/slide" Target="slide5.xml"/></Relationships>
</file>

<file path=ppt/slides/_rels/slide685.xml.rels><?xml version="1.0" encoding="UTF-8" standalone="yes"?>
<Relationships xmlns="http://schemas.openxmlformats.org/package/2006/relationships"><Relationship Id="rId8" Type="http://schemas.openxmlformats.org/officeDocument/2006/relationships/slide" Target="slide68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8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80.png"/><Relationship Id="rId7" Type="http://schemas.openxmlformats.org/officeDocument/2006/relationships/slide" Target="slide5.xml"/><Relationship Id="rId2" Type="http://schemas.openxmlformats.org/officeDocument/2006/relationships/image" Target="../media/image11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686.xml"/><Relationship Id="rId5" Type="http://schemas.openxmlformats.org/officeDocument/2006/relationships/image" Target="../media/image1.png"/><Relationship Id="rId10" Type="http://schemas.openxmlformats.org/officeDocument/2006/relationships/slide" Target="slide607.xml"/><Relationship Id="rId4" Type="http://schemas.openxmlformats.org/officeDocument/2006/relationships/slide" Target="slide4.xml"/><Relationship Id="rId9" Type="http://schemas.openxmlformats.org/officeDocument/2006/relationships/slide" Target="slide7.xml"/></Relationships>
</file>

<file path=ppt/slides/_rels/slide687.xml.rels><?xml version="1.0" encoding="UTF-8" standalone="yes"?>
<Relationships xmlns="http://schemas.openxmlformats.org/package/2006/relationships"><Relationship Id="rId8" Type="http://schemas.openxmlformats.org/officeDocument/2006/relationships/slide" Target="slide68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8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688.xml"/><Relationship Id="rId3" Type="http://schemas.openxmlformats.org/officeDocument/2006/relationships/image" Target="../media/image1050.png"/><Relationship Id="rId7" Type="http://schemas.openxmlformats.org/officeDocument/2006/relationships/image" Target="../media/image1.png"/><Relationship Id="rId12" Type="http://schemas.openxmlformats.org/officeDocument/2006/relationships/slide" Target="slide607.xml"/><Relationship Id="rId2" Type="http://schemas.openxmlformats.org/officeDocument/2006/relationships/image" Target="../media/image10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52.png"/><Relationship Id="rId10" Type="http://schemas.openxmlformats.org/officeDocument/2006/relationships/image" Target="../media/image7.png"/><Relationship Id="rId4" Type="http://schemas.openxmlformats.org/officeDocument/2006/relationships/image" Target="../media/image1051.png"/><Relationship Id="rId9" Type="http://schemas.openxmlformats.org/officeDocument/2006/relationships/slide" Target="slide5.xml"/></Relationships>
</file>

<file path=ppt/slides/_rels/slide689.xml.rels><?xml version="1.0" encoding="UTF-8" standalone="yes"?>
<Relationships xmlns="http://schemas.openxmlformats.org/package/2006/relationships"><Relationship Id="rId8" Type="http://schemas.openxmlformats.org/officeDocument/2006/relationships/slide" Target="slide68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9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83.png"/><Relationship Id="rId7" Type="http://schemas.openxmlformats.org/officeDocument/2006/relationships/slide" Target="slide5.xml"/><Relationship Id="rId2" Type="http://schemas.openxmlformats.org/officeDocument/2006/relationships/image" Target="../media/image11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690.xml"/><Relationship Id="rId5" Type="http://schemas.openxmlformats.org/officeDocument/2006/relationships/image" Target="../media/image1.png"/><Relationship Id="rId10" Type="http://schemas.openxmlformats.org/officeDocument/2006/relationships/slide" Target="slide607.xml"/><Relationship Id="rId4" Type="http://schemas.openxmlformats.org/officeDocument/2006/relationships/slide" Target="slide4.xml"/><Relationship Id="rId9" Type="http://schemas.openxmlformats.org/officeDocument/2006/relationships/slide" Target="slide7.xml"/></Relationships>
</file>

<file path=ppt/slides/_rels/slide691.xml.rels><?xml version="1.0" encoding="UTF-8" standalone="yes"?>
<Relationships xmlns="http://schemas.openxmlformats.org/package/2006/relationships"><Relationship Id="rId8" Type="http://schemas.openxmlformats.org/officeDocument/2006/relationships/slide" Target="slide69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8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9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86.png"/><Relationship Id="rId7" Type="http://schemas.openxmlformats.org/officeDocument/2006/relationships/image" Target="../media/image3.png"/><Relationship Id="rId12" Type="http://schemas.openxmlformats.org/officeDocument/2006/relationships/slide" Target="slide692.xml"/><Relationship Id="rId2" Type="http://schemas.openxmlformats.org/officeDocument/2006/relationships/image" Target="../media/image11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607.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87.png"/><Relationship Id="rId9" Type="http://schemas.openxmlformats.org/officeDocument/2006/relationships/image" Target="../media/image7.png"/></Relationships>
</file>

<file path=ppt/slides/_rels/slide693.xml.rels><?xml version="1.0" encoding="UTF-8" standalone="yes"?>
<Relationships xmlns="http://schemas.openxmlformats.org/package/2006/relationships"><Relationship Id="rId8" Type="http://schemas.openxmlformats.org/officeDocument/2006/relationships/slide" Target="slide69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9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694.xml"/><Relationship Id="rId3" Type="http://schemas.openxmlformats.org/officeDocument/2006/relationships/image" Target="../media/image90.png"/><Relationship Id="rId7" Type="http://schemas.openxmlformats.org/officeDocument/2006/relationships/image" Target="../media/image1.png"/><Relationship Id="rId12" Type="http://schemas.openxmlformats.org/officeDocument/2006/relationships/slide" Target="slide607.xml"/><Relationship Id="rId2" Type="http://schemas.openxmlformats.org/officeDocument/2006/relationships/image" Target="../media/image8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2.png"/><Relationship Id="rId10" Type="http://schemas.openxmlformats.org/officeDocument/2006/relationships/image" Target="../media/image7.png"/><Relationship Id="rId4" Type="http://schemas.openxmlformats.org/officeDocument/2006/relationships/image" Target="../media/image91.png"/><Relationship Id="rId9" Type="http://schemas.openxmlformats.org/officeDocument/2006/relationships/slide" Target="slide5.xml"/></Relationships>
</file>

<file path=ppt/slides/_rels/slide695.xml.rels><?xml version="1.0" encoding="UTF-8" standalone="yes"?>
<Relationships xmlns="http://schemas.openxmlformats.org/package/2006/relationships"><Relationship Id="rId8" Type="http://schemas.openxmlformats.org/officeDocument/2006/relationships/slide" Target="slide69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9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189.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696.xml"/><Relationship Id="rId4" Type="http://schemas.openxmlformats.org/officeDocument/2006/relationships/image" Target="../media/image1.png"/><Relationship Id="rId9" Type="http://schemas.openxmlformats.org/officeDocument/2006/relationships/slide" Target="slide607.xml"/></Relationships>
</file>

<file path=ppt/slides/_rels/slide697.xml.rels><?xml version="1.0" encoding="UTF-8" standalone="yes"?>
<Relationships xmlns="http://schemas.openxmlformats.org/package/2006/relationships"><Relationship Id="rId8" Type="http://schemas.openxmlformats.org/officeDocument/2006/relationships/slide" Target="slide69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9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69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698.xml"/><Relationship Id="rId3" Type="http://schemas.openxmlformats.org/officeDocument/2006/relationships/image" Target="../media/image97.png"/><Relationship Id="rId7" Type="http://schemas.openxmlformats.org/officeDocument/2006/relationships/image" Target="../media/image1.png"/><Relationship Id="rId12" Type="http://schemas.openxmlformats.org/officeDocument/2006/relationships/slide" Target="slide607.xml"/><Relationship Id="rId2" Type="http://schemas.openxmlformats.org/officeDocument/2006/relationships/image" Target="../media/image9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9.png"/><Relationship Id="rId10" Type="http://schemas.openxmlformats.org/officeDocument/2006/relationships/image" Target="../media/image7.png"/><Relationship Id="rId4" Type="http://schemas.openxmlformats.org/officeDocument/2006/relationships/image" Target="../media/image98.png"/><Relationship Id="rId9" Type="http://schemas.openxmlformats.org/officeDocument/2006/relationships/slide" Target="slide5.xml"/></Relationships>
</file>

<file path=ppt/slides/_rels/slide699.xml.rels><?xml version="1.0" encoding="UTF-8" standalone="yes"?>
<Relationships xmlns="http://schemas.openxmlformats.org/package/2006/relationships"><Relationship Id="rId8" Type="http://schemas.openxmlformats.org/officeDocument/2006/relationships/slide" Target="slide69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00.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02.png"/><Relationship Id="rId7" Type="http://schemas.openxmlformats.org/officeDocument/2006/relationships/image" Target="../media/image106.png"/><Relationship Id="rId12" Type="http://schemas.openxmlformats.org/officeDocument/2006/relationships/image" Target="../media/image7.png"/><Relationship Id="rId2" Type="http://schemas.openxmlformats.org/officeDocument/2006/relationships/image" Target="../media/image101.png"/><Relationship Id="rId1" Type="http://schemas.openxmlformats.org/officeDocument/2006/relationships/slideLayout" Target="../slideLayouts/slideLayout2.xml"/><Relationship Id="rId6" Type="http://schemas.openxmlformats.org/officeDocument/2006/relationships/image" Target="../media/image105.png"/><Relationship Id="rId11" Type="http://schemas.openxmlformats.org/officeDocument/2006/relationships/slide" Target="slide5.xml"/><Relationship Id="rId5" Type="http://schemas.openxmlformats.org/officeDocument/2006/relationships/image" Target="../media/image104.png"/><Relationship Id="rId15" Type="http://schemas.openxmlformats.org/officeDocument/2006/relationships/slide" Target="slide700.xml"/><Relationship Id="rId10" Type="http://schemas.openxmlformats.org/officeDocument/2006/relationships/image" Target="../media/image3.png"/><Relationship Id="rId4" Type="http://schemas.openxmlformats.org/officeDocument/2006/relationships/image" Target="../media/image103.png"/><Relationship Id="rId9" Type="http://schemas.openxmlformats.org/officeDocument/2006/relationships/image" Target="../media/image1.png"/><Relationship Id="rId14" Type="http://schemas.openxmlformats.org/officeDocument/2006/relationships/slide" Target="slide607.xml"/></Relationships>
</file>

<file path=ppt/slides/_rels/slide701.xml.rels><?xml version="1.0" encoding="UTF-8" standalone="yes"?>
<Relationships xmlns="http://schemas.openxmlformats.org/package/2006/relationships"><Relationship Id="rId8" Type="http://schemas.openxmlformats.org/officeDocument/2006/relationships/slide" Target="slide70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0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92.png"/><Relationship Id="rId7" Type="http://schemas.openxmlformats.org/officeDocument/2006/relationships/image" Target="../media/image3.png"/><Relationship Id="rId12" Type="http://schemas.openxmlformats.org/officeDocument/2006/relationships/slide" Target="slide702.xml"/><Relationship Id="rId2" Type="http://schemas.openxmlformats.org/officeDocument/2006/relationships/image" Target="../media/image119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607.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93.png"/><Relationship Id="rId9" Type="http://schemas.openxmlformats.org/officeDocument/2006/relationships/image" Target="../media/image7.png"/></Relationships>
</file>

<file path=ppt/slides/_rels/slide703.xml.rels><?xml version="1.0" encoding="UTF-8" standalone="yes"?>
<Relationships xmlns="http://schemas.openxmlformats.org/package/2006/relationships"><Relationship Id="rId8" Type="http://schemas.openxmlformats.org/officeDocument/2006/relationships/slide" Target="slide702.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9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0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61.png"/><Relationship Id="rId7" Type="http://schemas.openxmlformats.org/officeDocument/2006/relationships/image" Target="../media/image3.png"/><Relationship Id="rId12" Type="http://schemas.openxmlformats.org/officeDocument/2006/relationships/slide" Target="slide704.xml"/><Relationship Id="rId2" Type="http://schemas.openxmlformats.org/officeDocument/2006/relationships/image" Target="../media/image3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607.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62.png"/><Relationship Id="rId9" Type="http://schemas.openxmlformats.org/officeDocument/2006/relationships/image" Target="../media/image7.png"/></Relationships>
</file>

<file path=ppt/slides/_rels/slide705.xml.rels><?xml version="1.0" encoding="UTF-8" standalone="yes"?>
<Relationships xmlns="http://schemas.openxmlformats.org/package/2006/relationships"><Relationship Id="rId8" Type="http://schemas.openxmlformats.org/officeDocument/2006/relationships/slide" Target="slide607.xml"/><Relationship Id="rId3" Type="http://schemas.openxmlformats.org/officeDocument/2006/relationships/image" Target="../media/image364.png"/><Relationship Id="rId7" Type="http://schemas.openxmlformats.org/officeDocument/2006/relationships/slide" Target="slide7.xml"/><Relationship Id="rId2" Type="http://schemas.openxmlformats.org/officeDocument/2006/relationships/image" Target="../media/image363.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704.xml"/></Relationships>
</file>

<file path=ppt/slides/_rels/slide70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706.xml"/><Relationship Id="rId3" Type="http://schemas.openxmlformats.org/officeDocument/2006/relationships/image" Target="../media/image1069.png"/><Relationship Id="rId7" Type="http://schemas.openxmlformats.org/officeDocument/2006/relationships/image" Target="../media/image1.png"/><Relationship Id="rId12" Type="http://schemas.openxmlformats.org/officeDocument/2006/relationships/slide" Target="slide607.xml"/><Relationship Id="rId2" Type="http://schemas.openxmlformats.org/officeDocument/2006/relationships/image" Target="../media/image106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71.png"/><Relationship Id="rId10" Type="http://schemas.openxmlformats.org/officeDocument/2006/relationships/image" Target="../media/image7.png"/><Relationship Id="rId4" Type="http://schemas.openxmlformats.org/officeDocument/2006/relationships/image" Target="../media/image1070.png"/><Relationship Id="rId9" Type="http://schemas.openxmlformats.org/officeDocument/2006/relationships/slide" Target="slide5.xml"/></Relationships>
</file>

<file path=ppt/slides/_rels/slide707.xml.rels><?xml version="1.0" encoding="UTF-8" standalone="yes"?>
<Relationships xmlns="http://schemas.openxmlformats.org/package/2006/relationships"><Relationship Id="rId8" Type="http://schemas.openxmlformats.org/officeDocument/2006/relationships/slide" Target="slide706.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07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0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195.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708.xml"/><Relationship Id="rId4" Type="http://schemas.openxmlformats.org/officeDocument/2006/relationships/image" Target="../media/image1.png"/><Relationship Id="rId9" Type="http://schemas.openxmlformats.org/officeDocument/2006/relationships/slide" Target="slide607.xml"/></Relationships>
</file>

<file path=ppt/slides/_rels/slide709.xml.rels><?xml version="1.0" encoding="UTF-8" standalone="yes"?>
<Relationships xmlns="http://schemas.openxmlformats.org/package/2006/relationships"><Relationship Id="rId8" Type="http://schemas.openxmlformats.org/officeDocument/2006/relationships/slide" Target="slide708.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11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10.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78.png"/><Relationship Id="rId7" Type="http://schemas.openxmlformats.org/officeDocument/2006/relationships/image" Target="../media/image382.png"/><Relationship Id="rId12" Type="http://schemas.openxmlformats.org/officeDocument/2006/relationships/image" Target="../media/image7.png"/><Relationship Id="rId2" Type="http://schemas.openxmlformats.org/officeDocument/2006/relationships/image" Target="../media/image377.png"/><Relationship Id="rId1" Type="http://schemas.openxmlformats.org/officeDocument/2006/relationships/slideLayout" Target="../slideLayouts/slideLayout2.xml"/><Relationship Id="rId6" Type="http://schemas.openxmlformats.org/officeDocument/2006/relationships/image" Target="../media/image381.png"/><Relationship Id="rId11" Type="http://schemas.openxmlformats.org/officeDocument/2006/relationships/slide" Target="slide5.xml"/><Relationship Id="rId5" Type="http://schemas.openxmlformats.org/officeDocument/2006/relationships/image" Target="../media/image380.png"/><Relationship Id="rId15" Type="http://schemas.openxmlformats.org/officeDocument/2006/relationships/slide" Target="slide710.xml"/><Relationship Id="rId10" Type="http://schemas.openxmlformats.org/officeDocument/2006/relationships/image" Target="../media/image3.png"/><Relationship Id="rId4" Type="http://schemas.openxmlformats.org/officeDocument/2006/relationships/image" Target="../media/image379.png"/><Relationship Id="rId9" Type="http://schemas.openxmlformats.org/officeDocument/2006/relationships/image" Target="../media/image1.png"/><Relationship Id="rId14" Type="http://schemas.openxmlformats.org/officeDocument/2006/relationships/slide" Target="slide607.xml"/></Relationships>
</file>

<file path=ppt/slides/_rels/slide711.xml.rels><?xml version="1.0" encoding="UTF-8" standalone="yes"?>
<Relationships xmlns="http://schemas.openxmlformats.org/package/2006/relationships"><Relationship Id="rId8" Type="http://schemas.openxmlformats.org/officeDocument/2006/relationships/slide" Target="slide710.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3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1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712.xml"/><Relationship Id="rId3" Type="http://schemas.openxmlformats.org/officeDocument/2006/relationships/image" Target="../media/image1198.png"/><Relationship Id="rId7" Type="http://schemas.openxmlformats.org/officeDocument/2006/relationships/image" Target="../media/image1.png"/><Relationship Id="rId12" Type="http://schemas.openxmlformats.org/officeDocument/2006/relationships/slide" Target="slide607.xml"/><Relationship Id="rId2" Type="http://schemas.openxmlformats.org/officeDocument/2006/relationships/image" Target="../media/image119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200.png"/><Relationship Id="rId10" Type="http://schemas.openxmlformats.org/officeDocument/2006/relationships/image" Target="../media/image7.png"/><Relationship Id="rId4" Type="http://schemas.openxmlformats.org/officeDocument/2006/relationships/image" Target="../media/image1199.png"/><Relationship Id="rId9" Type="http://schemas.openxmlformats.org/officeDocument/2006/relationships/slide" Target="slide5.xml"/></Relationships>
</file>

<file path=ppt/slides/_rels/slide713.xml.rels><?xml version="1.0" encoding="UTF-8" standalone="yes"?>
<Relationships xmlns="http://schemas.openxmlformats.org/package/2006/relationships"><Relationship Id="rId8" Type="http://schemas.openxmlformats.org/officeDocument/2006/relationships/slide" Target="slide607.xml"/><Relationship Id="rId3" Type="http://schemas.openxmlformats.org/officeDocument/2006/relationships/image" Target="../media/image1202.png"/><Relationship Id="rId7" Type="http://schemas.openxmlformats.org/officeDocument/2006/relationships/slide" Target="slide7.xml"/><Relationship Id="rId2" Type="http://schemas.openxmlformats.org/officeDocument/2006/relationships/image" Target="../media/image120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712.xml"/></Relationships>
</file>

<file path=ppt/slides/_rels/slide71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714.xml"/><Relationship Id="rId3" Type="http://schemas.openxmlformats.org/officeDocument/2006/relationships/image" Target="../media/image409.png"/><Relationship Id="rId7" Type="http://schemas.openxmlformats.org/officeDocument/2006/relationships/image" Target="../media/image1.png"/><Relationship Id="rId12" Type="http://schemas.openxmlformats.org/officeDocument/2006/relationships/slide" Target="slide607.xml"/><Relationship Id="rId2" Type="http://schemas.openxmlformats.org/officeDocument/2006/relationships/image" Target="../media/image40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411.png"/><Relationship Id="rId10" Type="http://schemas.openxmlformats.org/officeDocument/2006/relationships/image" Target="../media/image7.png"/><Relationship Id="rId4" Type="http://schemas.openxmlformats.org/officeDocument/2006/relationships/image" Target="../media/image410.png"/><Relationship Id="rId9" Type="http://schemas.openxmlformats.org/officeDocument/2006/relationships/slide" Target="slide5.xml"/></Relationships>
</file>

<file path=ppt/slides/_rels/slide715.xml.rels><?xml version="1.0" encoding="UTF-8" standalone="yes"?>
<Relationships xmlns="http://schemas.openxmlformats.org/package/2006/relationships"><Relationship Id="rId8" Type="http://schemas.openxmlformats.org/officeDocument/2006/relationships/slide" Target="slide714.xml"/><Relationship Id="rId3" Type="http://schemas.openxmlformats.org/officeDocument/2006/relationships/slide" Target="slide4.xml"/><Relationship Id="rId7" Type="http://schemas.openxmlformats.org/officeDocument/2006/relationships/slide" Target="slide607.xml"/><Relationship Id="rId2" Type="http://schemas.openxmlformats.org/officeDocument/2006/relationships/image" Target="../media/image4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16.xml.rels><?xml version="1.0" encoding="UTF-8" standalone="yes"?>
<Relationships xmlns="http://schemas.openxmlformats.org/package/2006/relationships"><Relationship Id="rId8" Type="http://schemas.openxmlformats.org/officeDocument/2006/relationships/slide" Target="slide717.xml"/><Relationship Id="rId13" Type="http://schemas.openxmlformats.org/officeDocument/2006/relationships/slide" Target="slide727.xml"/><Relationship Id="rId18" Type="http://schemas.openxmlformats.org/officeDocument/2006/relationships/slide" Target="slide739.xml"/><Relationship Id="rId3" Type="http://schemas.openxmlformats.org/officeDocument/2006/relationships/image" Target="../media/image1.png"/><Relationship Id="rId21" Type="http://schemas.openxmlformats.org/officeDocument/2006/relationships/slide" Target="slide745.xml"/><Relationship Id="rId7" Type="http://schemas.openxmlformats.org/officeDocument/2006/relationships/slide" Target="slide1111.xml"/><Relationship Id="rId12" Type="http://schemas.openxmlformats.org/officeDocument/2006/relationships/slide" Target="slide725.xml"/><Relationship Id="rId17" Type="http://schemas.openxmlformats.org/officeDocument/2006/relationships/slide" Target="slide735.xml"/><Relationship Id="rId2" Type="http://schemas.openxmlformats.org/officeDocument/2006/relationships/slide" Target="slide4.xml"/><Relationship Id="rId16" Type="http://schemas.openxmlformats.org/officeDocument/2006/relationships/slide" Target="slide733.xml"/><Relationship Id="rId20" Type="http://schemas.openxmlformats.org/officeDocument/2006/relationships/slide" Target="slide743.xml"/><Relationship Id="rId1" Type="http://schemas.openxmlformats.org/officeDocument/2006/relationships/slideLayout" Target="../slideLayouts/slideLayout2.xml"/><Relationship Id="rId6" Type="http://schemas.openxmlformats.org/officeDocument/2006/relationships/slide" Target="slide716.xml"/><Relationship Id="rId11" Type="http://schemas.openxmlformats.org/officeDocument/2006/relationships/slide" Target="slide723.xml"/><Relationship Id="rId5" Type="http://schemas.openxmlformats.org/officeDocument/2006/relationships/slide" Target="slide7.xml"/><Relationship Id="rId15" Type="http://schemas.openxmlformats.org/officeDocument/2006/relationships/slide" Target="slide731.xml"/><Relationship Id="rId10" Type="http://schemas.openxmlformats.org/officeDocument/2006/relationships/slide" Target="slide721.xml"/><Relationship Id="rId19" Type="http://schemas.openxmlformats.org/officeDocument/2006/relationships/slide" Target="slide741.xml"/><Relationship Id="rId4" Type="http://schemas.openxmlformats.org/officeDocument/2006/relationships/slide" Target="slide737.xml"/><Relationship Id="rId9" Type="http://schemas.openxmlformats.org/officeDocument/2006/relationships/slide" Target="slide719.xml"/><Relationship Id="rId14" Type="http://schemas.openxmlformats.org/officeDocument/2006/relationships/slide" Target="slide729.xml"/></Relationships>
</file>

<file path=ppt/slides/_rels/slide71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71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1204.png"/><Relationship Id="rId5" Type="http://schemas.openxmlformats.org/officeDocument/2006/relationships/slide" Target="slide5.xml"/><Relationship Id="rId10" Type="http://schemas.openxmlformats.org/officeDocument/2006/relationships/image" Target="../media/image1203.png"/><Relationship Id="rId4" Type="http://schemas.openxmlformats.org/officeDocument/2006/relationships/image" Target="../media/image1.png"/><Relationship Id="rId9" Type="http://schemas.openxmlformats.org/officeDocument/2006/relationships/slide" Target="slide716.xml"/></Relationships>
</file>

<file path=ppt/slides/_rels/slide718.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05.png"/><Relationship Id="rId1" Type="http://schemas.openxmlformats.org/officeDocument/2006/relationships/slideLayout" Target="../slideLayouts/slideLayout2.xml"/><Relationship Id="rId6" Type="http://schemas.openxmlformats.org/officeDocument/2006/relationships/slide" Target="slide717.xml"/><Relationship Id="rId5" Type="http://schemas.openxmlformats.org/officeDocument/2006/relationships/image" Target="../media/image4.png"/><Relationship Id="rId4" Type="http://schemas.openxmlformats.org/officeDocument/2006/relationships/image" Target="../media/image1.png"/></Relationships>
</file>

<file path=ppt/slides/_rels/slide71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719.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1207.png"/><Relationship Id="rId5" Type="http://schemas.openxmlformats.org/officeDocument/2006/relationships/slide" Target="slide5.xml"/><Relationship Id="rId10" Type="http://schemas.openxmlformats.org/officeDocument/2006/relationships/image" Target="../media/image1206.png"/><Relationship Id="rId4" Type="http://schemas.openxmlformats.org/officeDocument/2006/relationships/image" Target="../media/image1.png"/><Relationship Id="rId9" Type="http://schemas.openxmlformats.org/officeDocument/2006/relationships/slide" Target="slide716.xml"/></Relationships>
</file>

<file path=ppt/slides/_rels/slide720.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08.png"/><Relationship Id="rId1" Type="http://schemas.openxmlformats.org/officeDocument/2006/relationships/slideLayout" Target="../slideLayouts/slideLayout2.xml"/><Relationship Id="rId6" Type="http://schemas.openxmlformats.org/officeDocument/2006/relationships/slide" Target="slide719.xml"/><Relationship Id="rId5" Type="http://schemas.openxmlformats.org/officeDocument/2006/relationships/image" Target="../media/image4.png"/><Relationship Id="rId4" Type="http://schemas.openxmlformats.org/officeDocument/2006/relationships/image" Target="../media/image1.png"/></Relationships>
</file>

<file path=ppt/slides/_rels/slide72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721.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1210.png"/><Relationship Id="rId5" Type="http://schemas.openxmlformats.org/officeDocument/2006/relationships/slide" Target="slide5.xml"/><Relationship Id="rId10" Type="http://schemas.openxmlformats.org/officeDocument/2006/relationships/image" Target="../media/image1209.png"/><Relationship Id="rId4" Type="http://schemas.openxmlformats.org/officeDocument/2006/relationships/image" Target="../media/image1.png"/><Relationship Id="rId9" Type="http://schemas.openxmlformats.org/officeDocument/2006/relationships/slide" Target="slide716.xml"/></Relationships>
</file>

<file path=ppt/slides/_rels/slide722.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11.png"/><Relationship Id="rId1" Type="http://schemas.openxmlformats.org/officeDocument/2006/relationships/slideLayout" Target="../slideLayouts/slideLayout2.xml"/><Relationship Id="rId6" Type="http://schemas.openxmlformats.org/officeDocument/2006/relationships/slide" Target="slide721.xml"/><Relationship Id="rId5" Type="http://schemas.openxmlformats.org/officeDocument/2006/relationships/image" Target="../media/image4.png"/><Relationship Id="rId4" Type="http://schemas.openxmlformats.org/officeDocument/2006/relationships/image" Target="../media/image1.png"/></Relationships>
</file>

<file path=ppt/slides/_rels/slide72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213.png"/><Relationship Id="rId7" Type="http://schemas.openxmlformats.org/officeDocument/2006/relationships/slide" Target="slide5.xml"/><Relationship Id="rId2" Type="http://schemas.openxmlformats.org/officeDocument/2006/relationships/image" Target="../media/image121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1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png"/><Relationship Id="rId9" Type="http://schemas.openxmlformats.org/officeDocument/2006/relationships/slide" Target="slide723.xml"/></Relationships>
</file>

<file path=ppt/slides/_rels/slide724.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14.png"/><Relationship Id="rId1" Type="http://schemas.openxmlformats.org/officeDocument/2006/relationships/slideLayout" Target="../slideLayouts/slideLayout2.xml"/><Relationship Id="rId6" Type="http://schemas.openxmlformats.org/officeDocument/2006/relationships/slide" Target="slide723.xml"/><Relationship Id="rId5" Type="http://schemas.openxmlformats.org/officeDocument/2006/relationships/image" Target="../media/image4.png"/><Relationship Id="rId4" Type="http://schemas.openxmlformats.org/officeDocument/2006/relationships/image" Target="../media/image1.png"/></Relationships>
</file>

<file path=ppt/slides/_rels/slide72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725.xml"/><Relationship Id="rId12" Type="http://schemas.openxmlformats.org/officeDocument/2006/relationships/image" Target="../media/image1217.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1216.png"/><Relationship Id="rId5" Type="http://schemas.openxmlformats.org/officeDocument/2006/relationships/slide" Target="slide5.xml"/><Relationship Id="rId10" Type="http://schemas.openxmlformats.org/officeDocument/2006/relationships/image" Target="../media/image1215.png"/><Relationship Id="rId4" Type="http://schemas.openxmlformats.org/officeDocument/2006/relationships/image" Target="../media/image1.png"/><Relationship Id="rId9" Type="http://schemas.openxmlformats.org/officeDocument/2006/relationships/slide" Target="slide716.xml"/></Relationships>
</file>

<file path=ppt/slides/_rels/slide726.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18.png"/><Relationship Id="rId1" Type="http://schemas.openxmlformats.org/officeDocument/2006/relationships/slideLayout" Target="../slideLayouts/slideLayout2.xml"/><Relationship Id="rId6" Type="http://schemas.openxmlformats.org/officeDocument/2006/relationships/slide" Target="slide725.xml"/><Relationship Id="rId5" Type="http://schemas.openxmlformats.org/officeDocument/2006/relationships/image" Target="../media/image4.png"/><Relationship Id="rId4" Type="http://schemas.openxmlformats.org/officeDocument/2006/relationships/image" Target="../media/image1.png"/></Relationships>
</file>

<file path=ppt/slides/_rels/slide72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72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1220.png"/><Relationship Id="rId5" Type="http://schemas.openxmlformats.org/officeDocument/2006/relationships/slide" Target="slide5.xml"/><Relationship Id="rId10" Type="http://schemas.openxmlformats.org/officeDocument/2006/relationships/image" Target="../media/image1219.png"/><Relationship Id="rId4" Type="http://schemas.openxmlformats.org/officeDocument/2006/relationships/image" Target="../media/image1.png"/><Relationship Id="rId9" Type="http://schemas.openxmlformats.org/officeDocument/2006/relationships/slide" Target="slide716.xml"/></Relationships>
</file>

<file path=ppt/slides/_rels/slide728.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21.png"/><Relationship Id="rId1" Type="http://schemas.openxmlformats.org/officeDocument/2006/relationships/slideLayout" Target="../slideLayouts/slideLayout2.xml"/><Relationship Id="rId6" Type="http://schemas.openxmlformats.org/officeDocument/2006/relationships/slide" Target="slide727.xml"/><Relationship Id="rId5" Type="http://schemas.openxmlformats.org/officeDocument/2006/relationships/image" Target="../media/image4.png"/><Relationship Id="rId4" Type="http://schemas.openxmlformats.org/officeDocument/2006/relationships/image" Target="../media/image1.png"/></Relationships>
</file>

<file path=ppt/slides/_rels/slide72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729.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1223.png"/><Relationship Id="rId5" Type="http://schemas.openxmlformats.org/officeDocument/2006/relationships/slide" Target="slide5.xml"/><Relationship Id="rId10" Type="http://schemas.openxmlformats.org/officeDocument/2006/relationships/image" Target="../media/image1222.png"/><Relationship Id="rId4" Type="http://schemas.openxmlformats.org/officeDocument/2006/relationships/image" Target="../media/image1.png"/><Relationship Id="rId9" Type="http://schemas.openxmlformats.org/officeDocument/2006/relationships/slide" Target="slide716.xml"/></Relationships>
</file>

<file path=ppt/slides/_rels/slide73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225.png"/><Relationship Id="rId7" Type="http://schemas.openxmlformats.org/officeDocument/2006/relationships/slide" Target="slide729.xml"/><Relationship Id="rId2" Type="http://schemas.openxmlformats.org/officeDocument/2006/relationships/image" Target="../media/image122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716.xml"/></Relationships>
</file>

<file path=ppt/slides/_rels/slide73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227.png"/><Relationship Id="rId7" Type="http://schemas.openxmlformats.org/officeDocument/2006/relationships/slide" Target="slide5.xml"/><Relationship Id="rId2" Type="http://schemas.openxmlformats.org/officeDocument/2006/relationships/image" Target="../media/image122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1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png"/><Relationship Id="rId9" Type="http://schemas.openxmlformats.org/officeDocument/2006/relationships/slide" Target="slide731.xml"/></Relationships>
</file>

<file path=ppt/slides/_rels/slide732.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28.png"/><Relationship Id="rId1" Type="http://schemas.openxmlformats.org/officeDocument/2006/relationships/slideLayout" Target="../slideLayouts/slideLayout2.xml"/><Relationship Id="rId6" Type="http://schemas.openxmlformats.org/officeDocument/2006/relationships/slide" Target="slide731.xml"/><Relationship Id="rId5" Type="http://schemas.openxmlformats.org/officeDocument/2006/relationships/image" Target="../media/image4.png"/><Relationship Id="rId4" Type="http://schemas.openxmlformats.org/officeDocument/2006/relationships/image" Target="../media/image1.png"/></Relationships>
</file>

<file path=ppt/slides/_rels/slide733.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1232.png"/><Relationship Id="rId3" Type="http://schemas.openxmlformats.org/officeDocument/2006/relationships/image" Target="../media/image1230.png"/><Relationship Id="rId7" Type="http://schemas.openxmlformats.org/officeDocument/2006/relationships/image" Target="../media/image1.png"/><Relationship Id="rId12" Type="http://schemas.openxmlformats.org/officeDocument/2006/relationships/slide" Target="slide716.xml"/><Relationship Id="rId2" Type="http://schemas.openxmlformats.org/officeDocument/2006/relationships/image" Target="../media/image122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png"/><Relationship Id="rId10" Type="http://schemas.openxmlformats.org/officeDocument/2006/relationships/slide" Target="slide733.xml"/><Relationship Id="rId4" Type="http://schemas.openxmlformats.org/officeDocument/2006/relationships/image" Target="../media/image1231.png"/><Relationship Id="rId9" Type="http://schemas.openxmlformats.org/officeDocument/2006/relationships/image" Target="../media/image7.png"/></Relationships>
</file>

<file path=ppt/slides/_rels/slide734.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33.png"/><Relationship Id="rId1" Type="http://schemas.openxmlformats.org/officeDocument/2006/relationships/slideLayout" Target="../slideLayouts/slideLayout2.xml"/><Relationship Id="rId6" Type="http://schemas.openxmlformats.org/officeDocument/2006/relationships/slide" Target="slide733.xml"/><Relationship Id="rId5" Type="http://schemas.openxmlformats.org/officeDocument/2006/relationships/image" Target="../media/image4.png"/><Relationship Id="rId4" Type="http://schemas.openxmlformats.org/officeDocument/2006/relationships/image" Target="../media/image1.png"/></Relationships>
</file>

<file path=ppt/slides/_rels/slide73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735.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1235.png"/><Relationship Id="rId5" Type="http://schemas.openxmlformats.org/officeDocument/2006/relationships/slide" Target="slide5.xml"/><Relationship Id="rId10" Type="http://schemas.openxmlformats.org/officeDocument/2006/relationships/image" Target="../media/image1234.png"/><Relationship Id="rId4" Type="http://schemas.openxmlformats.org/officeDocument/2006/relationships/image" Target="../media/image1.png"/><Relationship Id="rId9" Type="http://schemas.openxmlformats.org/officeDocument/2006/relationships/slide" Target="slide716.xml"/></Relationships>
</file>

<file path=ppt/slides/_rels/slide736.xml.rels><?xml version="1.0" encoding="UTF-8" standalone="yes"?>
<Relationships xmlns="http://schemas.openxmlformats.org/package/2006/relationships"><Relationship Id="rId8" Type="http://schemas.openxmlformats.org/officeDocument/2006/relationships/image" Target="../media/image1236.png"/><Relationship Id="rId3" Type="http://schemas.openxmlformats.org/officeDocument/2006/relationships/image" Target="../media/image1.png"/><Relationship Id="rId7" Type="http://schemas.openxmlformats.org/officeDocument/2006/relationships/slide" Target="slide716.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slide" Target="slide735.xml"/><Relationship Id="rId4" Type="http://schemas.openxmlformats.org/officeDocument/2006/relationships/image" Target="../media/image4.png"/></Relationships>
</file>

<file path=ppt/slides/_rels/slide73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238.png"/><Relationship Id="rId7" Type="http://schemas.openxmlformats.org/officeDocument/2006/relationships/slide" Target="slide5.xml"/><Relationship Id="rId12" Type="http://schemas.openxmlformats.org/officeDocument/2006/relationships/image" Target="../media/image1239.png"/><Relationship Id="rId2" Type="http://schemas.openxmlformats.org/officeDocument/2006/relationships/image" Target="../media/image123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1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png"/><Relationship Id="rId9" Type="http://schemas.openxmlformats.org/officeDocument/2006/relationships/slide" Target="slide737.xml"/></Relationships>
</file>

<file path=ppt/slides/_rels/slide738.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40.png"/><Relationship Id="rId1" Type="http://schemas.openxmlformats.org/officeDocument/2006/relationships/slideLayout" Target="../slideLayouts/slideLayout2.xml"/><Relationship Id="rId6" Type="http://schemas.openxmlformats.org/officeDocument/2006/relationships/slide" Target="slide737.xml"/><Relationship Id="rId5" Type="http://schemas.openxmlformats.org/officeDocument/2006/relationships/image" Target="../media/image4.png"/><Relationship Id="rId4" Type="http://schemas.openxmlformats.org/officeDocument/2006/relationships/image" Target="../media/image1.png"/></Relationships>
</file>

<file path=ppt/slides/_rels/slide739.xml.rels><?xml version="1.0" encoding="UTF-8" standalone="yes"?>
<Relationships xmlns="http://schemas.openxmlformats.org/package/2006/relationships"><Relationship Id="rId8" Type="http://schemas.openxmlformats.org/officeDocument/2006/relationships/slide" Target="slide739.xml"/><Relationship Id="rId13" Type="http://schemas.openxmlformats.org/officeDocument/2006/relationships/image" Target="../media/image1244.png"/><Relationship Id="rId3" Type="http://schemas.openxmlformats.org/officeDocument/2006/relationships/image" Target="../media/image3.png"/><Relationship Id="rId7" Type="http://schemas.openxmlformats.org/officeDocument/2006/relationships/image" Target="../media/image7.png"/><Relationship Id="rId12" Type="http://schemas.openxmlformats.org/officeDocument/2006/relationships/image" Target="../media/image1243.png"/><Relationship Id="rId2" Type="http://schemas.openxmlformats.org/officeDocument/2006/relationships/image" Target="../media/image1241.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1242.png"/><Relationship Id="rId5" Type="http://schemas.openxmlformats.org/officeDocument/2006/relationships/image" Target="../media/image1.png"/><Relationship Id="rId10" Type="http://schemas.openxmlformats.org/officeDocument/2006/relationships/slide" Target="slide716.xml"/><Relationship Id="rId4" Type="http://schemas.openxmlformats.org/officeDocument/2006/relationships/slide" Target="slide4.xml"/><Relationship Id="rId9" Type="http://schemas.openxmlformats.org/officeDocument/2006/relationships/slide" Target="slide7.xml"/></Relationships>
</file>

<file path=ppt/slides/_rels/slide740.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45.png"/><Relationship Id="rId1" Type="http://schemas.openxmlformats.org/officeDocument/2006/relationships/slideLayout" Target="../slideLayouts/slideLayout2.xml"/><Relationship Id="rId6" Type="http://schemas.openxmlformats.org/officeDocument/2006/relationships/slide" Target="slide739.xml"/><Relationship Id="rId5" Type="http://schemas.openxmlformats.org/officeDocument/2006/relationships/image" Target="../media/image4.png"/><Relationship Id="rId4" Type="http://schemas.openxmlformats.org/officeDocument/2006/relationships/image" Target="../media/image1.png"/></Relationships>
</file>

<file path=ppt/slides/_rels/slide741.xml.rels><?xml version="1.0" encoding="UTF-8" standalone="yes"?>
<Relationships xmlns="http://schemas.openxmlformats.org/package/2006/relationships"><Relationship Id="rId8" Type="http://schemas.openxmlformats.org/officeDocument/2006/relationships/slide" Target="slide741.xml"/><Relationship Id="rId13" Type="http://schemas.openxmlformats.org/officeDocument/2006/relationships/image" Target="../media/image1249.png"/><Relationship Id="rId3" Type="http://schemas.openxmlformats.org/officeDocument/2006/relationships/image" Target="../media/image3.png"/><Relationship Id="rId7" Type="http://schemas.openxmlformats.org/officeDocument/2006/relationships/image" Target="../media/image7.png"/><Relationship Id="rId12" Type="http://schemas.openxmlformats.org/officeDocument/2006/relationships/image" Target="../media/image1248.png"/><Relationship Id="rId2" Type="http://schemas.openxmlformats.org/officeDocument/2006/relationships/image" Target="../media/image124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1247.png"/><Relationship Id="rId5" Type="http://schemas.openxmlformats.org/officeDocument/2006/relationships/image" Target="../media/image1.png"/><Relationship Id="rId15" Type="http://schemas.openxmlformats.org/officeDocument/2006/relationships/image" Target="../media/image1251.png"/><Relationship Id="rId10" Type="http://schemas.openxmlformats.org/officeDocument/2006/relationships/slide" Target="slide716.xml"/><Relationship Id="rId4" Type="http://schemas.openxmlformats.org/officeDocument/2006/relationships/slide" Target="slide4.xml"/><Relationship Id="rId9" Type="http://schemas.openxmlformats.org/officeDocument/2006/relationships/slide" Target="slide7.xml"/><Relationship Id="rId14" Type="http://schemas.openxmlformats.org/officeDocument/2006/relationships/image" Target="../media/image1250.png"/></Relationships>
</file>

<file path=ppt/slides/_rels/slide742.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52.png"/><Relationship Id="rId1" Type="http://schemas.openxmlformats.org/officeDocument/2006/relationships/slideLayout" Target="../slideLayouts/slideLayout2.xml"/><Relationship Id="rId6" Type="http://schemas.openxmlformats.org/officeDocument/2006/relationships/slide" Target="slide741.xml"/><Relationship Id="rId5" Type="http://schemas.openxmlformats.org/officeDocument/2006/relationships/image" Target="../media/image4.png"/><Relationship Id="rId4" Type="http://schemas.openxmlformats.org/officeDocument/2006/relationships/image" Target="../media/image1.png"/></Relationships>
</file>

<file path=ppt/slides/_rels/slide74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254.png"/><Relationship Id="rId7" Type="http://schemas.openxmlformats.org/officeDocument/2006/relationships/image" Target="../media/image1.png"/><Relationship Id="rId12" Type="http://schemas.openxmlformats.org/officeDocument/2006/relationships/slide" Target="slide716.xml"/><Relationship Id="rId2" Type="http://schemas.openxmlformats.org/officeDocument/2006/relationships/image" Target="../media/image125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png"/><Relationship Id="rId10" Type="http://schemas.openxmlformats.org/officeDocument/2006/relationships/slide" Target="slide743.xml"/><Relationship Id="rId4" Type="http://schemas.openxmlformats.org/officeDocument/2006/relationships/image" Target="../media/image1255.png"/><Relationship Id="rId9" Type="http://schemas.openxmlformats.org/officeDocument/2006/relationships/image" Target="../media/image7.png"/></Relationships>
</file>

<file path=ppt/slides/_rels/slide744.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56.png"/><Relationship Id="rId1" Type="http://schemas.openxmlformats.org/officeDocument/2006/relationships/slideLayout" Target="../slideLayouts/slideLayout2.xml"/><Relationship Id="rId6" Type="http://schemas.openxmlformats.org/officeDocument/2006/relationships/slide" Target="slide743.xml"/><Relationship Id="rId5" Type="http://schemas.openxmlformats.org/officeDocument/2006/relationships/image" Target="../media/image4.png"/><Relationship Id="rId4" Type="http://schemas.openxmlformats.org/officeDocument/2006/relationships/image" Target="../media/image1.png"/></Relationships>
</file>

<file path=ppt/slides/_rels/slide745.xml.rels><?xml version="1.0" encoding="UTF-8" standalone="yes"?>
<Relationships xmlns="http://schemas.openxmlformats.org/package/2006/relationships"><Relationship Id="rId8" Type="http://schemas.openxmlformats.org/officeDocument/2006/relationships/slide" Target="slide745.xml"/><Relationship Id="rId13" Type="http://schemas.openxmlformats.org/officeDocument/2006/relationships/image" Target="../media/image1260.png"/><Relationship Id="rId3" Type="http://schemas.openxmlformats.org/officeDocument/2006/relationships/image" Target="../media/image3.png"/><Relationship Id="rId7" Type="http://schemas.openxmlformats.org/officeDocument/2006/relationships/image" Target="../media/image7.png"/><Relationship Id="rId12" Type="http://schemas.openxmlformats.org/officeDocument/2006/relationships/image" Target="../media/image1259.png"/><Relationship Id="rId2" Type="http://schemas.openxmlformats.org/officeDocument/2006/relationships/image" Target="../media/image1257.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1258.png"/><Relationship Id="rId5" Type="http://schemas.openxmlformats.org/officeDocument/2006/relationships/image" Target="../media/image1.png"/><Relationship Id="rId10" Type="http://schemas.openxmlformats.org/officeDocument/2006/relationships/slide" Target="slide716.xml"/><Relationship Id="rId4" Type="http://schemas.openxmlformats.org/officeDocument/2006/relationships/slide" Target="slide4.xml"/><Relationship Id="rId9" Type="http://schemas.openxmlformats.org/officeDocument/2006/relationships/slide" Target="slide7.xml"/></Relationships>
</file>

<file path=ppt/slides/_rels/slide746.xml.rels><?xml version="1.0" encoding="UTF-8" standalone="yes"?>
<Relationships xmlns="http://schemas.openxmlformats.org/package/2006/relationships"><Relationship Id="rId8" Type="http://schemas.openxmlformats.org/officeDocument/2006/relationships/slide" Target="slide716.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61.png"/><Relationship Id="rId1" Type="http://schemas.openxmlformats.org/officeDocument/2006/relationships/slideLayout" Target="../slideLayouts/slideLayout2.xml"/><Relationship Id="rId6" Type="http://schemas.openxmlformats.org/officeDocument/2006/relationships/slide" Target="slide745.xml"/><Relationship Id="rId5" Type="http://schemas.openxmlformats.org/officeDocument/2006/relationships/image" Target="../media/image4.png"/><Relationship Id="rId4" Type="http://schemas.openxmlformats.org/officeDocument/2006/relationships/image" Target="../media/image1.png"/></Relationships>
</file>

<file path=ppt/slides/_rels/slide747.xml.rels><?xml version="1.0" encoding="UTF-8" standalone="yes"?>
<Relationships xmlns="http://schemas.openxmlformats.org/package/2006/relationships"><Relationship Id="rId8" Type="http://schemas.openxmlformats.org/officeDocument/2006/relationships/slide" Target="slide752.xml"/><Relationship Id="rId3" Type="http://schemas.openxmlformats.org/officeDocument/2006/relationships/image" Target="../media/image1.png"/><Relationship Id="rId7" Type="http://schemas.openxmlformats.org/officeDocument/2006/relationships/slide" Target="slide74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747.xml"/><Relationship Id="rId11" Type="http://schemas.openxmlformats.org/officeDocument/2006/relationships/slide" Target="slide756.xml"/><Relationship Id="rId5" Type="http://schemas.openxmlformats.org/officeDocument/2006/relationships/slide" Target="slide7.xml"/><Relationship Id="rId10" Type="http://schemas.openxmlformats.org/officeDocument/2006/relationships/slide" Target="slide758.xml"/><Relationship Id="rId4" Type="http://schemas.openxmlformats.org/officeDocument/2006/relationships/slide" Target="slide750.xml"/><Relationship Id="rId9" Type="http://schemas.openxmlformats.org/officeDocument/2006/relationships/slide" Target="slide754.xml"/></Relationships>
</file>

<file path=ppt/slides/_rels/slide74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55.png"/><Relationship Id="rId7" Type="http://schemas.openxmlformats.org/officeDocument/2006/relationships/image" Target="../media/image1.png"/><Relationship Id="rId12" Type="http://schemas.openxmlformats.org/officeDocument/2006/relationships/slide" Target="slide748.xml"/><Relationship Id="rId2" Type="http://schemas.openxmlformats.org/officeDocument/2006/relationships/image" Target="../media/image45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47.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456.png"/><Relationship Id="rId9" Type="http://schemas.openxmlformats.org/officeDocument/2006/relationships/image" Target="../media/image7.png"/></Relationships>
</file>

<file path=ppt/slides/_rels/slide749.xml.rels><?xml version="1.0" encoding="UTF-8" standalone="yes"?>
<Relationships xmlns="http://schemas.openxmlformats.org/package/2006/relationships"><Relationship Id="rId8" Type="http://schemas.openxmlformats.org/officeDocument/2006/relationships/slide" Target="slide748.xml"/><Relationship Id="rId3" Type="http://schemas.openxmlformats.org/officeDocument/2006/relationships/slide" Target="slide4.xml"/><Relationship Id="rId7" Type="http://schemas.openxmlformats.org/officeDocument/2006/relationships/slide" Target="slide747.xml"/><Relationship Id="rId2" Type="http://schemas.openxmlformats.org/officeDocument/2006/relationships/image" Target="../media/image4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50.xml.rels><?xml version="1.0" encoding="UTF-8" standalone="yes"?>
<Relationships xmlns="http://schemas.openxmlformats.org/package/2006/relationships"><Relationship Id="rId8" Type="http://schemas.openxmlformats.org/officeDocument/2006/relationships/image" Target="../media/image459.png"/><Relationship Id="rId13" Type="http://schemas.openxmlformats.org/officeDocument/2006/relationships/slide" Target="slide750.xml"/><Relationship Id="rId3" Type="http://schemas.openxmlformats.org/officeDocument/2006/relationships/image" Target="../media/image3.png"/><Relationship Id="rId7" Type="http://schemas.openxmlformats.org/officeDocument/2006/relationships/image" Target="../media/image7.png"/><Relationship Id="rId12" Type="http://schemas.openxmlformats.org/officeDocument/2006/relationships/slide" Target="slide747.xml"/><Relationship Id="rId2" Type="http://schemas.openxmlformats.org/officeDocument/2006/relationships/image" Target="../media/image458.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461.png"/><Relationship Id="rId4" Type="http://schemas.openxmlformats.org/officeDocument/2006/relationships/slide" Target="slide4.xml"/><Relationship Id="rId9" Type="http://schemas.openxmlformats.org/officeDocument/2006/relationships/image" Target="../media/image460.png"/></Relationships>
</file>

<file path=ppt/slides/_rels/slide751.xml.rels><?xml version="1.0" encoding="UTF-8" standalone="yes"?>
<Relationships xmlns="http://schemas.openxmlformats.org/package/2006/relationships"><Relationship Id="rId8" Type="http://schemas.openxmlformats.org/officeDocument/2006/relationships/slide" Target="slide747.xml"/><Relationship Id="rId3" Type="http://schemas.openxmlformats.org/officeDocument/2006/relationships/image" Target="../media/image463.png"/><Relationship Id="rId7" Type="http://schemas.openxmlformats.org/officeDocument/2006/relationships/slide" Target="slide7.xml"/><Relationship Id="rId2" Type="http://schemas.openxmlformats.org/officeDocument/2006/relationships/image" Target="../media/image46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750.xml"/></Relationships>
</file>

<file path=ppt/slides/_rels/slide75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752.xml"/><Relationship Id="rId3" Type="http://schemas.openxmlformats.org/officeDocument/2006/relationships/image" Target="../media/image1263.png"/><Relationship Id="rId7" Type="http://schemas.openxmlformats.org/officeDocument/2006/relationships/slide" Target="slide4.xml"/><Relationship Id="rId12" Type="http://schemas.openxmlformats.org/officeDocument/2006/relationships/slide" Target="slide747.xml"/><Relationship Id="rId2" Type="http://schemas.openxmlformats.org/officeDocument/2006/relationships/image" Target="../media/image12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265.png"/><Relationship Id="rId10" Type="http://schemas.openxmlformats.org/officeDocument/2006/relationships/image" Target="../media/image7.png"/><Relationship Id="rId4" Type="http://schemas.openxmlformats.org/officeDocument/2006/relationships/image" Target="../media/image1264.png"/><Relationship Id="rId9" Type="http://schemas.openxmlformats.org/officeDocument/2006/relationships/slide" Target="slide5.xml"/></Relationships>
</file>

<file path=ppt/slides/_rels/slide753.xml.rels><?xml version="1.0" encoding="UTF-8" standalone="yes"?>
<Relationships xmlns="http://schemas.openxmlformats.org/package/2006/relationships"><Relationship Id="rId8" Type="http://schemas.openxmlformats.org/officeDocument/2006/relationships/slide" Target="slide752.xml"/><Relationship Id="rId3" Type="http://schemas.openxmlformats.org/officeDocument/2006/relationships/slide" Target="slide4.xml"/><Relationship Id="rId7" Type="http://schemas.openxmlformats.org/officeDocument/2006/relationships/slide" Target="slide747.xml"/><Relationship Id="rId2" Type="http://schemas.openxmlformats.org/officeDocument/2006/relationships/image" Target="../media/image12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5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73.png"/><Relationship Id="rId7" Type="http://schemas.openxmlformats.org/officeDocument/2006/relationships/slide" Target="slide5.xml"/><Relationship Id="rId2" Type="http://schemas.openxmlformats.org/officeDocument/2006/relationships/image" Target="../media/image1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54.xml"/><Relationship Id="rId5" Type="http://schemas.openxmlformats.org/officeDocument/2006/relationships/slide" Target="slide4.xml"/><Relationship Id="rId10" Type="http://schemas.openxmlformats.org/officeDocument/2006/relationships/slide" Target="slide747.xml"/><Relationship Id="rId4" Type="http://schemas.openxmlformats.org/officeDocument/2006/relationships/image" Target="../media/image3.png"/><Relationship Id="rId9" Type="http://schemas.openxmlformats.org/officeDocument/2006/relationships/slide" Target="slide7.xml"/></Relationships>
</file>

<file path=ppt/slides/_rels/slide755.xml.rels><?xml version="1.0" encoding="UTF-8" standalone="yes"?>
<Relationships xmlns="http://schemas.openxmlformats.org/package/2006/relationships"><Relationship Id="rId8" Type="http://schemas.openxmlformats.org/officeDocument/2006/relationships/slide" Target="slide754.xml"/><Relationship Id="rId3" Type="http://schemas.openxmlformats.org/officeDocument/2006/relationships/slide" Target="slide4.xml"/><Relationship Id="rId7" Type="http://schemas.openxmlformats.org/officeDocument/2006/relationships/slide" Target="slide747.xml"/><Relationship Id="rId2" Type="http://schemas.openxmlformats.org/officeDocument/2006/relationships/image" Target="../media/image1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5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6.png"/><Relationship Id="rId7" Type="http://schemas.openxmlformats.org/officeDocument/2006/relationships/slide" Target="slide5.xml"/><Relationship Id="rId12" Type="http://schemas.openxmlformats.org/officeDocument/2006/relationships/slide" Target="slide756.xml"/><Relationship Id="rId2" Type="http://schemas.openxmlformats.org/officeDocument/2006/relationships/image" Target="../media/image4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47.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image" Target="../media/image487.png"/></Relationships>
</file>

<file path=ppt/slides/_rels/slide757.xml.rels><?xml version="1.0" encoding="UTF-8" standalone="yes"?>
<Relationships xmlns="http://schemas.openxmlformats.org/package/2006/relationships"><Relationship Id="rId8" Type="http://schemas.openxmlformats.org/officeDocument/2006/relationships/slide" Target="slide756.xml"/><Relationship Id="rId3" Type="http://schemas.openxmlformats.org/officeDocument/2006/relationships/slide" Target="slide4.xml"/><Relationship Id="rId7" Type="http://schemas.openxmlformats.org/officeDocument/2006/relationships/slide" Target="slide747.xml"/><Relationship Id="rId2" Type="http://schemas.openxmlformats.org/officeDocument/2006/relationships/image" Target="../media/image4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58.xml.rels><?xml version="1.0" encoding="UTF-8" standalone="yes"?>
<Relationships xmlns="http://schemas.openxmlformats.org/package/2006/relationships"><Relationship Id="rId13" Type="http://schemas.openxmlformats.org/officeDocument/2006/relationships/slide" Target="slide771.xml"/><Relationship Id="rId18" Type="http://schemas.openxmlformats.org/officeDocument/2006/relationships/slide" Target="slide781.xml"/><Relationship Id="rId26" Type="http://schemas.openxmlformats.org/officeDocument/2006/relationships/slide" Target="slide799.xml"/><Relationship Id="rId39" Type="http://schemas.openxmlformats.org/officeDocument/2006/relationships/slide" Target="slide825.xml"/><Relationship Id="rId21" Type="http://schemas.openxmlformats.org/officeDocument/2006/relationships/slide" Target="slide787.xml"/><Relationship Id="rId34" Type="http://schemas.openxmlformats.org/officeDocument/2006/relationships/slide" Target="slide815.xml"/><Relationship Id="rId42" Type="http://schemas.openxmlformats.org/officeDocument/2006/relationships/slide" Target="slide831.xml"/><Relationship Id="rId47" Type="http://schemas.openxmlformats.org/officeDocument/2006/relationships/slide" Target="slide841.xml"/><Relationship Id="rId50" Type="http://schemas.openxmlformats.org/officeDocument/2006/relationships/slide" Target="slide847.xml"/><Relationship Id="rId55" Type="http://schemas.openxmlformats.org/officeDocument/2006/relationships/slide" Target="slide747.xml"/><Relationship Id="rId7" Type="http://schemas.openxmlformats.org/officeDocument/2006/relationships/slide" Target="slide793.xml"/><Relationship Id="rId12" Type="http://schemas.openxmlformats.org/officeDocument/2006/relationships/slide" Target="slide767.xml"/><Relationship Id="rId17" Type="http://schemas.openxmlformats.org/officeDocument/2006/relationships/slide" Target="slide779.xml"/><Relationship Id="rId25" Type="http://schemas.openxmlformats.org/officeDocument/2006/relationships/slide" Target="slide797.xml"/><Relationship Id="rId33" Type="http://schemas.openxmlformats.org/officeDocument/2006/relationships/slide" Target="slide813.xml"/><Relationship Id="rId38" Type="http://schemas.openxmlformats.org/officeDocument/2006/relationships/slide" Target="slide823.xml"/><Relationship Id="rId46" Type="http://schemas.openxmlformats.org/officeDocument/2006/relationships/slide" Target="slide839.xml"/><Relationship Id="rId2" Type="http://schemas.openxmlformats.org/officeDocument/2006/relationships/slide" Target="slide4.xml"/><Relationship Id="rId16" Type="http://schemas.openxmlformats.org/officeDocument/2006/relationships/slide" Target="slide777.xml"/><Relationship Id="rId20" Type="http://schemas.openxmlformats.org/officeDocument/2006/relationships/slide" Target="slide785.xml"/><Relationship Id="rId29" Type="http://schemas.openxmlformats.org/officeDocument/2006/relationships/slide" Target="slide805.xml"/><Relationship Id="rId41" Type="http://schemas.openxmlformats.org/officeDocument/2006/relationships/slide" Target="slide829.xml"/><Relationship Id="rId54" Type="http://schemas.openxmlformats.org/officeDocument/2006/relationships/slide" Target="slide855.xml"/><Relationship Id="rId1" Type="http://schemas.openxmlformats.org/officeDocument/2006/relationships/slideLayout" Target="../slideLayouts/slideLayout2.xml"/><Relationship Id="rId6" Type="http://schemas.openxmlformats.org/officeDocument/2006/relationships/slide" Target="slide758.xml"/><Relationship Id="rId11" Type="http://schemas.openxmlformats.org/officeDocument/2006/relationships/slide" Target="slide765.xml"/><Relationship Id="rId24" Type="http://schemas.openxmlformats.org/officeDocument/2006/relationships/slide" Target="slide795.xml"/><Relationship Id="rId32" Type="http://schemas.openxmlformats.org/officeDocument/2006/relationships/slide" Target="slide811.xml"/><Relationship Id="rId37" Type="http://schemas.openxmlformats.org/officeDocument/2006/relationships/slide" Target="slide821.xml"/><Relationship Id="rId40" Type="http://schemas.openxmlformats.org/officeDocument/2006/relationships/slide" Target="slide827.xml"/><Relationship Id="rId45" Type="http://schemas.openxmlformats.org/officeDocument/2006/relationships/slide" Target="slide837.xml"/><Relationship Id="rId53" Type="http://schemas.openxmlformats.org/officeDocument/2006/relationships/slide" Target="slide853.xml"/><Relationship Id="rId5" Type="http://schemas.openxmlformats.org/officeDocument/2006/relationships/slide" Target="slide7.xml"/><Relationship Id="rId15" Type="http://schemas.openxmlformats.org/officeDocument/2006/relationships/slide" Target="slide775.xml"/><Relationship Id="rId23" Type="http://schemas.openxmlformats.org/officeDocument/2006/relationships/slide" Target="slide791.xml"/><Relationship Id="rId28" Type="http://schemas.openxmlformats.org/officeDocument/2006/relationships/slide" Target="slide803.xml"/><Relationship Id="rId36" Type="http://schemas.openxmlformats.org/officeDocument/2006/relationships/slide" Target="slide819.xml"/><Relationship Id="rId49" Type="http://schemas.openxmlformats.org/officeDocument/2006/relationships/slide" Target="slide845.xml"/><Relationship Id="rId10" Type="http://schemas.openxmlformats.org/officeDocument/2006/relationships/slide" Target="slide761.xml"/><Relationship Id="rId19" Type="http://schemas.openxmlformats.org/officeDocument/2006/relationships/slide" Target="slide783.xml"/><Relationship Id="rId31" Type="http://schemas.openxmlformats.org/officeDocument/2006/relationships/slide" Target="slide809.xml"/><Relationship Id="rId44" Type="http://schemas.openxmlformats.org/officeDocument/2006/relationships/slide" Target="slide835.xml"/><Relationship Id="rId52" Type="http://schemas.openxmlformats.org/officeDocument/2006/relationships/slide" Target="slide851.xml"/><Relationship Id="rId4" Type="http://schemas.openxmlformats.org/officeDocument/2006/relationships/slide" Target="slide759.xml"/><Relationship Id="rId9" Type="http://schemas.openxmlformats.org/officeDocument/2006/relationships/slide" Target="slide769.xml"/><Relationship Id="rId14" Type="http://schemas.openxmlformats.org/officeDocument/2006/relationships/slide" Target="slide773.xml"/><Relationship Id="rId22" Type="http://schemas.openxmlformats.org/officeDocument/2006/relationships/slide" Target="slide789.xml"/><Relationship Id="rId27" Type="http://schemas.openxmlformats.org/officeDocument/2006/relationships/slide" Target="slide801.xml"/><Relationship Id="rId30" Type="http://schemas.openxmlformats.org/officeDocument/2006/relationships/slide" Target="slide807.xml"/><Relationship Id="rId35" Type="http://schemas.openxmlformats.org/officeDocument/2006/relationships/slide" Target="slide817.xml"/><Relationship Id="rId43" Type="http://schemas.openxmlformats.org/officeDocument/2006/relationships/slide" Target="slide833.xml"/><Relationship Id="rId48" Type="http://schemas.openxmlformats.org/officeDocument/2006/relationships/slide" Target="slide843.xml"/><Relationship Id="rId8" Type="http://schemas.openxmlformats.org/officeDocument/2006/relationships/slide" Target="slide763.xml"/><Relationship Id="rId51" Type="http://schemas.openxmlformats.org/officeDocument/2006/relationships/slide" Target="slide849.xml"/><Relationship Id="rId3" Type="http://schemas.openxmlformats.org/officeDocument/2006/relationships/image" Target="../media/image1.png"/></Relationships>
</file>

<file path=ppt/slides/_rels/slide759.xml.rels><?xml version="1.0" encoding="UTF-8" standalone="yes"?>
<Relationships xmlns="http://schemas.openxmlformats.org/package/2006/relationships"><Relationship Id="rId8" Type="http://schemas.openxmlformats.org/officeDocument/2006/relationships/image" Target="../media/image1267.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759.xml"/><Relationship Id="rId10" Type="http://schemas.openxmlformats.org/officeDocument/2006/relationships/image" Target="../media/image7.png"/><Relationship Id="rId4" Type="http://schemas.openxmlformats.org/officeDocument/2006/relationships/slide" Target="slide758.xml"/><Relationship Id="rId9" Type="http://schemas.openxmlformats.org/officeDocument/2006/relationships/slide" Target="slide5.xml"/></Relationships>
</file>

<file path=ppt/slides/_rels/slide760.xml.rels><?xml version="1.0" encoding="UTF-8" standalone="yes"?>
<Relationships xmlns="http://schemas.openxmlformats.org/package/2006/relationships"><Relationship Id="rId8" Type="http://schemas.openxmlformats.org/officeDocument/2006/relationships/slide" Target="slide75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61.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3.png"/><Relationship Id="rId7" Type="http://schemas.openxmlformats.org/officeDocument/2006/relationships/slide" Target="slide7.xml"/><Relationship Id="rId2" Type="http://schemas.openxmlformats.org/officeDocument/2006/relationships/image" Target="../media/image499.png"/><Relationship Id="rId1" Type="http://schemas.openxmlformats.org/officeDocument/2006/relationships/slideLayout" Target="../slideLayouts/slideLayout2.xml"/><Relationship Id="rId6" Type="http://schemas.openxmlformats.org/officeDocument/2006/relationships/image" Target="../media/image500.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761.xml"/></Relationships>
</file>

<file path=ppt/slides/_rels/slide762.xml.rels><?xml version="1.0" encoding="UTF-8" standalone="yes"?>
<Relationships xmlns="http://schemas.openxmlformats.org/package/2006/relationships"><Relationship Id="rId8" Type="http://schemas.openxmlformats.org/officeDocument/2006/relationships/slide" Target="slide76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5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63.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269.png"/><Relationship Id="rId1" Type="http://schemas.openxmlformats.org/officeDocument/2006/relationships/slideLayout" Target="../slideLayouts/slideLayout2.xml"/><Relationship Id="rId6" Type="http://schemas.openxmlformats.org/officeDocument/2006/relationships/slide" Target="slide763.xml"/><Relationship Id="rId5" Type="http://schemas.openxmlformats.org/officeDocument/2006/relationships/slide" Target="slide758.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764.xml.rels><?xml version="1.0" encoding="UTF-8" standalone="yes"?>
<Relationships xmlns="http://schemas.openxmlformats.org/package/2006/relationships"><Relationship Id="rId8" Type="http://schemas.openxmlformats.org/officeDocument/2006/relationships/slide" Target="slide763.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65.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272.png"/><Relationship Id="rId7" Type="http://schemas.openxmlformats.org/officeDocument/2006/relationships/slide" Target="slide7.xml"/><Relationship Id="rId2" Type="http://schemas.openxmlformats.org/officeDocument/2006/relationships/image" Target="../media/image127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765.xml"/></Relationships>
</file>

<file path=ppt/slides/_rels/slide766.xml.rels><?xml version="1.0" encoding="UTF-8" standalone="yes"?>
<Relationships xmlns="http://schemas.openxmlformats.org/package/2006/relationships"><Relationship Id="rId8" Type="http://schemas.openxmlformats.org/officeDocument/2006/relationships/slide" Target="slide76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67.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3.png"/><Relationship Id="rId7" Type="http://schemas.openxmlformats.org/officeDocument/2006/relationships/slide" Target="slide7.xml"/><Relationship Id="rId2" Type="http://schemas.openxmlformats.org/officeDocument/2006/relationships/image" Target="../media/image1274.png"/><Relationship Id="rId1" Type="http://schemas.openxmlformats.org/officeDocument/2006/relationships/slideLayout" Target="../slideLayouts/slideLayout2.xml"/><Relationship Id="rId6" Type="http://schemas.openxmlformats.org/officeDocument/2006/relationships/image" Target="../media/image1275.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767.xml"/></Relationships>
</file>

<file path=ppt/slides/_rels/slide768.xml.rels><?xml version="1.0" encoding="UTF-8" standalone="yes"?>
<Relationships xmlns="http://schemas.openxmlformats.org/package/2006/relationships"><Relationship Id="rId8" Type="http://schemas.openxmlformats.org/officeDocument/2006/relationships/slide" Target="slide767.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69.xml.rels><?xml version="1.0" encoding="UTF-8" standalone="yes"?>
<Relationships xmlns="http://schemas.openxmlformats.org/package/2006/relationships"><Relationship Id="rId8" Type="http://schemas.openxmlformats.org/officeDocument/2006/relationships/image" Target="../media/image1277.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769.xml"/><Relationship Id="rId10" Type="http://schemas.openxmlformats.org/officeDocument/2006/relationships/image" Target="../media/image7.png"/><Relationship Id="rId4" Type="http://schemas.openxmlformats.org/officeDocument/2006/relationships/slide" Target="slide758.xml"/><Relationship Id="rId9" Type="http://schemas.openxmlformats.org/officeDocument/2006/relationships/slide" Target="slide5.xml"/></Relationships>
</file>

<file path=ppt/slides/_rels/slide770.xml.rels><?xml version="1.0" encoding="UTF-8" standalone="yes"?>
<Relationships xmlns="http://schemas.openxmlformats.org/package/2006/relationships"><Relationship Id="rId8" Type="http://schemas.openxmlformats.org/officeDocument/2006/relationships/slide" Target="slide76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71.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280.png"/><Relationship Id="rId7" Type="http://schemas.openxmlformats.org/officeDocument/2006/relationships/slide" Target="slide7.xml"/><Relationship Id="rId2" Type="http://schemas.openxmlformats.org/officeDocument/2006/relationships/image" Target="../media/image12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771.xml"/></Relationships>
</file>

<file path=ppt/slides/_rels/slide772.xml.rels><?xml version="1.0" encoding="UTF-8" standalone="yes"?>
<Relationships xmlns="http://schemas.openxmlformats.org/package/2006/relationships"><Relationship Id="rId8" Type="http://schemas.openxmlformats.org/officeDocument/2006/relationships/slide" Target="slide77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7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2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773.xml"/><Relationship Id="rId4" Type="http://schemas.openxmlformats.org/officeDocument/2006/relationships/image" Target="../media/image223.png"/><Relationship Id="rId9" Type="http://schemas.openxmlformats.org/officeDocument/2006/relationships/slide" Target="slide758.xml"/></Relationships>
</file>

<file path=ppt/slides/_rels/slide774.xml.rels><?xml version="1.0" encoding="UTF-8" standalone="yes"?>
<Relationships xmlns="http://schemas.openxmlformats.org/package/2006/relationships"><Relationship Id="rId8" Type="http://schemas.openxmlformats.org/officeDocument/2006/relationships/slide" Target="slide773.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2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75.xml.rels><?xml version="1.0" encoding="UTF-8" standalone="yes"?>
<Relationships xmlns="http://schemas.openxmlformats.org/package/2006/relationships"><Relationship Id="rId8" Type="http://schemas.openxmlformats.org/officeDocument/2006/relationships/slide" Target="slide77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8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776.xml.rels><?xml version="1.0" encoding="UTF-8" standalone="yes"?>
<Relationships xmlns="http://schemas.openxmlformats.org/package/2006/relationships"><Relationship Id="rId8" Type="http://schemas.openxmlformats.org/officeDocument/2006/relationships/slide" Target="slide77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7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0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10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777.xml"/><Relationship Id="rId4" Type="http://schemas.openxmlformats.org/officeDocument/2006/relationships/image" Target="../media/image1105.png"/><Relationship Id="rId9" Type="http://schemas.openxmlformats.org/officeDocument/2006/relationships/slide" Target="slide758.xml"/></Relationships>
</file>

<file path=ppt/slides/_rels/slide778.xml.rels><?xml version="1.0" encoding="UTF-8" standalone="yes"?>
<Relationships xmlns="http://schemas.openxmlformats.org/package/2006/relationships"><Relationship Id="rId8" Type="http://schemas.openxmlformats.org/officeDocument/2006/relationships/slide" Target="slide777.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1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79.xml.rels><?xml version="1.0" encoding="UTF-8" standalone="yes"?>
<Relationships xmlns="http://schemas.openxmlformats.org/package/2006/relationships"><Relationship Id="rId8" Type="http://schemas.openxmlformats.org/officeDocument/2006/relationships/image" Target="../media/image546.png"/><Relationship Id="rId13" Type="http://schemas.openxmlformats.org/officeDocument/2006/relationships/slide" Target="slide758.xml"/><Relationship Id="rId3" Type="http://schemas.openxmlformats.org/officeDocument/2006/relationships/slide" Target="slide4.xml"/><Relationship Id="rId7" Type="http://schemas.openxmlformats.org/officeDocument/2006/relationships/image" Target="../media/image545.png"/><Relationship Id="rId12" Type="http://schemas.openxmlformats.org/officeDocument/2006/relationships/slide" Target="slide7.xml"/><Relationship Id="rId2" Type="http://schemas.openxmlformats.org/officeDocument/2006/relationships/image" Target="../media/image543.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544.png"/><Relationship Id="rId11" Type="http://schemas.openxmlformats.org/officeDocument/2006/relationships/image" Target="../media/image549.png"/><Relationship Id="rId5" Type="http://schemas.openxmlformats.org/officeDocument/2006/relationships/image" Target="../media/image3.png"/><Relationship Id="rId15" Type="http://schemas.openxmlformats.org/officeDocument/2006/relationships/slide" Target="slide5.xml"/><Relationship Id="rId10" Type="http://schemas.openxmlformats.org/officeDocument/2006/relationships/image" Target="../media/image548.png"/><Relationship Id="rId4" Type="http://schemas.openxmlformats.org/officeDocument/2006/relationships/image" Target="../media/image1.png"/><Relationship Id="rId9" Type="http://schemas.openxmlformats.org/officeDocument/2006/relationships/image" Target="../media/image547.png"/><Relationship Id="rId14" Type="http://schemas.openxmlformats.org/officeDocument/2006/relationships/slide" Target="slide779.xml"/></Relationships>
</file>

<file path=ppt/slides/_rels/slide780.xml.rels><?xml version="1.0" encoding="UTF-8" standalone="yes"?>
<Relationships xmlns="http://schemas.openxmlformats.org/package/2006/relationships"><Relationship Id="rId8" Type="http://schemas.openxmlformats.org/officeDocument/2006/relationships/slide" Target="slide77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55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8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1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11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781.xml"/><Relationship Id="rId4" Type="http://schemas.openxmlformats.org/officeDocument/2006/relationships/image" Target="../media/image1115.png"/><Relationship Id="rId9" Type="http://schemas.openxmlformats.org/officeDocument/2006/relationships/slide" Target="slide758.xml"/></Relationships>
</file>

<file path=ppt/slides/_rels/slide782.xml.rels><?xml version="1.0" encoding="UTF-8" standalone="yes"?>
<Relationships xmlns="http://schemas.openxmlformats.org/package/2006/relationships"><Relationship Id="rId8" Type="http://schemas.openxmlformats.org/officeDocument/2006/relationships/slide" Target="slide78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1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8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783.xml"/><Relationship Id="rId4" Type="http://schemas.openxmlformats.org/officeDocument/2006/relationships/image" Target="../media/image42.png"/><Relationship Id="rId9" Type="http://schemas.openxmlformats.org/officeDocument/2006/relationships/slide" Target="slide758.xml"/></Relationships>
</file>

<file path=ppt/slides/_rels/slide784.xml.rels><?xml version="1.0" encoding="UTF-8" standalone="yes"?>
<Relationships xmlns="http://schemas.openxmlformats.org/package/2006/relationships"><Relationship Id="rId8" Type="http://schemas.openxmlformats.org/officeDocument/2006/relationships/slide" Target="slide783.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85.xml.rels><?xml version="1.0" encoding="UTF-8" standalone="yes"?>
<Relationships xmlns="http://schemas.openxmlformats.org/package/2006/relationships"><Relationship Id="rId8" Type="http://schemas.openxmlformats.org/officeDocument/2006/relationships/image" Target="../media/image571.png"/><Relationship Id="rId13" Type="http://schemas.openxmlformats.org/officeDocument/2006/relationships/image" Target="../media/image7.png"/><Relationship Id="rId3" Type="http://schemas.openxmlformats.org/officeDocument/2006/relationships/image" Target="../media/image1.png"/><Relationship Id="rId7" Type="http://schemas.openxmlformats.org/officeDocument/2006/relationships/image" Target="../media/image570.png"/><Relationship Id="rId12" Type="http://schemas.openxmlformats.org/officeDocument/2006/relationships/slide" Target="slide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569.png"/><Relationship Id="rId11" Type="http://schemas.openxmlformats.org/officeDocument/2006/relationships/slide" Target="slide785.xml"/><Relationship Id="rId5" Type="http://schemas.openxmlformats.org/officeDocument/2006/relationships/image" Target="../media/image568.png"/><Relationship Id="rId10" Type="http://schemas.openxmlformats.org/officeDocument/2006/relationships/slide" Target="slide758.xml"/><Relationship Id="rId4" Type="http://schemas.openxmlformats.org/officeDocument/2006/relationships/image" Target="../media/image3.png"/><Relationship Id="rId9" Type="http://schemas.openxmlformats.org/officeDocument/2006/relationships/slide" Target="slide7.xml"/></Relationships>
</file>

<file path=ppt/slides/_rels/slide786.xml.rels><?xml version="1.0" encoding="UTF-8" standalone="yes"?>
<Relationships xmlns="http://schemas.openxmlformats.org/package/2006/relationships"><Relationship Id="rId8" Type="http://schemas.openxmlformats.org/officeDocument/2006/relationships/slide" Target="slide78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57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87.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285.png"/><Relationship Id="rId7" Type="http://schemas.openxmlformats.org/officeDocument/2006/relationships/slide" Target="slide7.xml"/><Relationship Id="rId2" Type="http://schemas.openxmlformats.org/officeDocument/2006/relationships/image" Target="../media/image12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787.xml"/></Relationships>
</file>

<file path=ppt/slides/_rels/slide788.xml.rels><?xml version="1.0" encoding="UTF-8" standalone="yes"?>
<Relationships xmlns="http://schemas.openxmlformats.org/package/2006/relationships"><Relationship Id="rId8" Type="http://schemas.openxmlformats.org/officeDocument/2006/relationships/slide" Target="slide787.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89.xml.rels><?xml version="1.0" encoding="UTF-8" standalone="yes"?>
<Relationships xmlns="http://schemas.openxmlformats.org/package/2006/relationships"><Relationship Id="rId8" Type="http://schemas.openxmlformats.org/officeDocument/2006/relationships/image" Target="../media/image576.png"/><Relationship Id="rId13" Type="http://schemas.openxmlformats.org/officeDocument/2006/relationships/slide" Target="slide5.xml"/><Relationship Id="rId3" Type="http://schemas.openxmlformats.org/officeDocument/2006/relationships/image" Target="../media/image574.png"/><Relationship Id="rId7" Type="http://schemas.openxmlformats.org/officeDocument/2006/relationships/image" Target="../media/image575.png"/><Relationship Id="rId12" Type="http://schemas.openxmlformats.org/officeDocument/2006/relationships/slide" Target="slide789.xml"/><Relationship Id="rId2" Type="http://schemas.openxmlformats.org/officeDocument/2006/relationships/image" Target="../media/image5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58.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image" Target="../media/image577.png"/><Relationship Id="rId14" Type="http://schemas.openxmlformats.org/officeDocument/2006/relationships/image" Target="../media/image7.png"/></Relationships>
</file>

<file path=ppt/slides/_rels/slide790.xml.rels><?xml version="1.0" encoding="UTF-8" standalone="yes"?>
<Relationships xmlns="http://schemas.openxmlformats.org/package/2006/relationships"><Relationship Id="rId8" Type="http://schemas.openxmlformats.org/officeDocument/2006/relationships/slide" Target="slide78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5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91.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288.png"/><Relationship Id="rId7" Type="http://schemas.openxmlformats.org/officeDocument/2006/relationships/slide" Target="slide7.xml"/><Relationship Id="rId2" Type="http://schemas.openxmlformats.org/officeDocument/2006/relationships/image" Target="../media/image12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791.xml"/></Relationships>
</file>

<file path=ppt/slides/_rels/slide792.xml.rels><?xml version="1.0" encoding="UTF-8" standalone="yes"?>
<Relationships xmlns="http://schemas.openxmlformats.org/package/2006/relationships"><Relationship Id="rId8" Type="http://schemas.openxmlformats.org/officeDocument/2006/relationships/slide" Target="slide79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8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93.xml.rels><?xml version="1.0" encoding="UTF-8" standalone="yes"?>
<Relationships xmlns="http://schemas.openxmlformats.org/package/2006/relationships"><Relationship Id="rId8" Type="http://schemas.openxmlformats.org/officeDocument/2006/relationships/image" Target="../media/image1290.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793.xml"/><Relationship Id="rId10" Type="http://schemas.openxmlformats.org/officeDocument/2006/relationships/image" Target="../media/image7.png"/><Relationship Id="rId4" Type="http://schemas.openxmlformats.org/officeDocument/2006/relationships/slide" Target="slide758.xml"/><Relationship Id="rId9" Type="http://schemas.openxmlformats.org/officeDocument/2006/relationships/slide" Target="slide5.xml"/></Relationships>
</file>

<file path=ppt/slides/_rels/slide794.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292.png"/><Relationship Id="rId7" Type="http://schemas.openxmlformats.org/officeDocument/2006/relationships/slide" Target="slide7.xml"/><Relationship Id="rId2" Type="http://schemas.openxmlformats.org/officeDocument/2006/relationships/image" Target="../media/image129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793.xml"/></Relationships>
</file>

<file path=ppt/slides/_rels/slide795.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294.png"/><Relationship Id="rId7" Type="http://schemas.openxmlformats.org/officeDocument/2006/relationships/slide" Target="slide795.xml"/><Relationship Id="rId2" Type="http://schemas.openxmlformats.org/officeDocument/2006/relationships/image" Target="../media/image1293.png"/><Relationship Id="rId1" Type="http://schemas.openxmlformats.org/officeDocument/2006/relationships/slideLayout" Target="../slideLayouts/slideLayout2.xml"/><Relationship Id="rId6" Type="http://schemas.openxmlformats.org/officeDocument/2006/relationships/slide" Target="slide758.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796.xml.rels><?xml version="1.0" encoding="UTF-8" standalone="yes"?>
<Relationships xmlns="http://schemas.openxmlformats.org/package/2006/relationships"><Relationship Id="rId8" Type="http://schemas.openxmlformats.org/officeDocument/2006/relationships/slide" Target="slide79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97.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297.png"/><Relationship Id="rId7" Type="http://schemas.openxmlformats.org/officeDocument/2006/relationships/slide" Target="slide797.xml"/><Relationship Id="rId2" Type="http://schemas.openxmlformats.org/officeDocument/2006/relationships/image" Target="../media/image1296.png"/><Relationship Id="rId1" Type="http://schemas.openxmlformats.org/officeDocument/2006/relationships/slideLayout" Target="../slideLayouts/slideLayout2.xml"/><Relationship Id="rId6" Type="http://schemas.openxmlformats.org/officeDocument/2006/relationships/slide" Target="slide758.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798.xml.rels><?xml version="1.0" encoding="UTF-8" standalone="yes"?>
<Relationships xmlns="http://schemas.openxmlformats.org/package/2006/relationships"><Relationship Id="rId8" Type="http://schemas.openxmlformats.org/officeDocument/2006/relationships/slide" Target="slide797.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799.xml.rels><?xml version="1.0" encoding="UTF-8" standalone="yes"?>
<Relationships xmlns="http://schemas.openxmlformats.org/package/2006/relationships"><Relationship Id="rId8" Type="http://schemas.openxmlformats.org/officeDocument/2006/relationships/image" Target="../media/image1299.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799.xml"/><Relationship Id="rId10" Type="http://schemas.openxmlformats.org/officeDocument/2006/relationships/image" Target="../media/image7.png"/><Relationship Id="rId4" Type="http://schemas.openxmlformats.org/officeDocument/2006/relationships/slide" Target="slide758.xml"/><Relationship Id="rId9" Type="http://schemas.openxmlformats.org/officeDocument/2006/relationships/slide" Target="slide5.xml"/></Relationships>
</file>

<file path=ppt/slides/_rels/slide800.xml.rels><?xml version="1.0" encoding="UTF-8" standalone="yes"?>
<Relationships xmlns="http://schemas.openxmlformats.org/package/2006/relationships"><Relationship Id="rId8" Type="http://schemas.openxmlformats.org/officeDocument/2006/relationships/slide" Target="slide79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01.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302.png"/><Relationship Id="rId7" Type="http://schemas.openxmlformats.org/officeDocument/2006/relationships/slide" Target="slide801.xml"/><Relationship Id="rId2" Type="http://schemas.openxmlformats.org/officeDocument/2006/relationships/image" Target="../media/image1301.png"/><Relationship Id="rId1" Type="http://schemas.openxmlformats.org/officeDocument/2006/relationships/slideLayout" Target="../slideLayouts/slideLayout2.xml"/><Relationship Id="rId6" Type="http://schemas.openxmlformats.org/officeDocument/2006/relationships/slide" Target="slide758.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802.xml.rels><?xml version="1.0" encoding="UTF-8" standalone="yes"?>
<Relationships xmlns="http://schemas.openxmlformats.org/package/2006/relationships"><Relationship Id="rId8" Type="http://schemas.openxmlformats.org/officeDocument/2006/relationships/slide" Target="slide80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0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617.png"/><Relationship Id="rId7" Type="http://schemas.openxmlformats.org/officeDocument/2006/relationships/image" Target="../media/image618.png"/><Relationship Id="rId12" Type="http://schemas.openxmlformats.org/officeDocument/2006/relationships/image" Target="../media/image7.png"/><Relationship Id="rId2" Type="http://schemas.openxmlformats.org/officeDocument/2006/relationships/image" Target="../media/image6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803.xml"/><Relationship Id="rId4" Type="http://schemas.openxmlformats.org/officeDocument/2006/relationships/slide" Target="slide4.xml"/><Relationship Id="rId9" Type="http://schemas.openxmlformats.org/officeDocument/2006/relationships/slide" Target="slide758.xml"/></Relationships>
</file>

<file path=ppt/slides/_rels/slide804.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620.png"/><Relationship Id="rId7" Type="http://schemas.openxmlformats.org/officeDocument/2006/relationships/slide" Target="slide7.xml"/><Relationship Id="rId2" Type="http://schemas.openxmlformats.org/officeDocument/2006/relationships/image" Target="../media/image619.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803.xml"/></Relationships>
</file>

<file path=ppt/slides/_rels/slide805.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305.png"/><Relationship Id="rId7" Type="http://schemas.openxmlformats.org/officeDocument/2006/relationships/slide" Target="slide7.xml"/><Relationship Id="rId2" Type="http://schemas.openxmlformats.org/officeDocument/2006/relationships/image" Target="../media/image13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805.xml"/></Relationships>
</file>

<file path=ppt/slides/_rels/slide806.xml.rels><?xml version="1.0" encoding="UTF-8" standalone="yes"?>
<Relationships xmlns="http://schemas.openxmlformats.org/package/2006/relationships"><Relationship Id="rId8" Type="http://schemas.openxmlformats.org/officeDocument/2006/relationships/slide" Target="slide80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07.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308.png"/><Relationship Id="rId7" Type="http://schemas.openxmlformats.org/officeDocument/2006/relationships/slide" Target="slide7.xml"/><Relationship Id="rId2" Type="http://schemas.openxmlformats.org/officeDocument/2006/relationships/image" Target="../media/image130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807.xml"/></Relationships>
</file>

<file path=ppt/slides/_rels/slide808.xml.rels><?xml version="1.0" encoding="UTF-8" standalone="yes"?>
<Relationships xmlns="http://schemas.openxmlformats.org/package/2006/relationships"><Relationship Id="rId8" Type="http://schemas.openxmlformats.org/officeDocument/2006/relationships/slide" Target="slide807.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09.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311.png"/><Relationship Id="rId7" Type="http://schemas.openxmlformats.org/officeDocument/2006/relationships/slide" Target="slide7.xml"/><Relationship Id="rId2" Type="http://schemas.openxmlformats.org/officeDocument/2006/relationships/image" Target="../media/image131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809.xml"/></Relationships>
</file>

<file path=ppt/slides/_rels/slide810.xml.rels><?xml version="1.0" encoding="UTF-8" standalone="yes"?>
<Relationships xmlns="http://schemas.openxmlformats.org/package/2006/relationships"><Relationship Id="rId8" Type="http://schemas.openxmlformats.org/officeDocument/2006/relationships/slide" Target="slide80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1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69.png"/><Relationship Id="rId7" Type="http://schemas.openxmlformats.org/officeDocument/2006/relationships/slide" Target="slide5.xml"/><Relationship Id="rId2" Type="http://schemas.openxmlformats.org/officeDocument/2006/relationships/image" Target="../media/image2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811.xml"/><Relationship Id="rId5" Type="http://schemas.openxmlformats.org/officeDocument/2006/relationships/image" Target="../media/image1.png"/><Relationship Id="rId10" Type="http://schemas.openxmlformats.org/officeDocument/2006/relationships/slide" Target="slide758.xml"/><Relationship Id="rId4" Type="http://schemas.openxmlformats.org/officeDocument/2006/relationships/slide" Target="slide4.xml"/><Relationship Id="rId9" Type="http://schemas.openxmlformats.org/officeDocument/2006/relationships/slide" Target="slide7.xml"/></Relationships>
</file>

<file path=ppt/slides/_rels/slide812.xml.rels><?xml version="1.0" encoding="UTF-8" standalone="yes"?>
<Relationships xmlns="http://schemas.openxmlformats.org/package/2006/relationships"><Relationship Id="rId8" Type="http://schemas.openxmlformats.org/officeDocument/2006/relationships/slide" Target="slide81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2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1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648.png"/><Relationship Id="rId2" Type="http://schemas.openxmlformats.org/officeDocument/2006/relationships/image" Target="../media/image64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647.png"/><Relationship Id="rId5" Type="http://schemas.openxmlformats.org/officeDocument/2006/relationships/image" Target="../media/image3.png"/><Relationship Id="rId10" Type="http://schemas.openxmlformats.org/officeDocument/2006/relationships/slide" Target="slide813.xml"/><Relationship Id="rId4" Type="http://schemas.openxmlformats.org/officeDocument/2006/relationships/image" Target="../media/image1.png"/><Relationship Id="rId9" Type="http://schemas.openxmlformats.org/officeDocument/2006/relationships/slide" Target="slide758.xml"/></Relationships>
</file>

<file path=ppt/slides/_rels/slide814.xml.rels><?xml version="1.0" encoding="UTF-8" standalone="yes"?>
<Relationships xmlns="http://schemas.openxmlformats.org/package/2006/relationships"><Relationship Id="rId8" Type="http://schemas.openxmlformats.org/officeDocument/2006/relationships/slide" Target="slide813.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64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1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56.png"/><Relationship Id="rId7" Type="http://schemas.openxmlformats.org/officeDocument/2006/relationships/image" Target="../media/image3.png"/><Relationship Id="rId12" Type="http://schemas.openxmlformats.org/officeDocument/2006/relationships/slide" Target="slide815.xml"/><Relationship Id="rId2" Type="http://schemas.openxmlformats.org/officeDocument/2006/relationships/image" Target="../media/image65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5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57.png"/><Relationship Id="rId9" Type="http://schemas.openxmlformats.org/officeDocument/2006/relationships/image" Target="../media/image7.png"/></Relationships>
</file>

<file path=ppt/slides/_rels/slide816.xml.rels><?xml version="1.0" encoding="UTF-8" standalone="yes"?>
<Relationships xmlns="http://schemas.openxmlformats.org/package/2006/relationships"><Relationship Id="rId8" Type="http://schemas.openxmlformats.org/officeDocument/2006/relationships/slide" Target="slide81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65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14.png"/><Relationship Id="rId7" Type="http://schemas.openxmlformats.org/officeDocument/2006/relationships/slide" Target="slide5.xml"/><Relationship Id="rId2" Type="http://schemas.openxmlformats.org/officeDocument/2006/relationships/image" Target="../media/image131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817.xml"/><Relationship Id="rId5" Type="http://schemas.openxmlformats.org/officeDocument/2006/relationships/image" Target="../media/image1.png"/><Relationship Id="rId10" Type="http://schemas.openxmlformats.org/officeDocument/2006/relationships/slide" Target="slide758.xml"/><Relationship Id="rId4" Type="http://schemas.openxmlformats.org/officeDocument/2006/relationships/slide" Target="slide4.xml"/><Relationship Id="rId9" Type="http://schemas.openxmlformats.org/officeDocument/2006/relationships/slide" Target="slide7.xml"/></Relationships>
</file>

<file path=ppt/slides/_rels/slide818.xml.rels><?xml version="1.0" encoding="UTF-8" standalone="yes"?>
<Relationships xmlns="http://schemas.openxmlformats.org/package/2006/relationships"><Relationship Id="rId8" Type="http://schemas.openxmlformats.org/officeDocument/2006/relationships/slide" Target="slide817.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1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17.png"/><Relationship Id="rId7" Type="http://schemas.openxmlformats.org/officeDocument/2006/relationships/slide" Target="slide5.xml"/><Relationship Id="rId2" Type="http://schemas.openxmlformats.org/officeDocument/2006/relationships/image" Target="../media/image13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819.xml"/><Relationship Id="rId5" Type="http://schemas.openxmlformats.org/officeDocument/2006/relationships/image" Target="../media/image1.png"/><Relationship Id="rId10" Type="http://schemas.openxmlformats.org/officeDocument/2006/relationships/slide" Target="slide758.xml"/><Relationship Id="rId4" Type="http://schemas.openxmlformats.org/officeDocument/2006/relationships/slide" Target="slide4.xml"/><Relationship Id="rId9" Type="http://schemas.openxmlformats.org/officeDocument/2006/relationships/slide" Target="slide7.xml"/></Relationships>
</file>

<file path=ppt/slides/_rels/slide820.xml.rels><?xml version="1.0" encoding="UTF-8" standalone="yes"?>
<Relationships xmlns="http://schemas.openxmlformats.org/package/2006/relationships"><Relationship Id="rId8" Type="http://schemas.openxmlformats.org/officeDocument/2006/relationships/slide" Target="slide81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21.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slide" Target="slide821.xml"/><Relationship Id="rId3" Type="http://schemas.openxmlformats.org/officeDocument/2006/relationships/image" Target="../media/image688.png"/><Relationship Id="rId7" Type="http://schemas.openxmlformats.org/officeDocument/2006/relationships/slide" Target="slide5.xml"/><Relationship Id="rId12" Type="http://schemas.openxmlformats.org/officeDocument/2006/relationships/slide" Target="slide758.xml"/><Relationship Id="rId2" Type="http://schemas.openxmlformats.org/officeDocument/2006/relationships/image" Target="../media/image6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690.png"/><Relationship Id="rId4" Type="http://schemas.openxmlformats.org/officeDocument/2006/relationships/slide" Target="slide4.xml"/><Relationship Id="rId9" Type="http://schemas.openxmlformats.org/officeDocument/2006/relationships/image" Target="../media/image689.png"/></Relationships>
</file>

<file path=ppt/slides/_rels/slide822.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692.png"/><Relationship Id="rId7" Type="http://schemas.openxmlformats.org/officeDocument/2006/relationships/slide" Target="slide7.xml"/><Relationship Id="rId2" Type="http://schemas.openxmlformats.org/officeDocument/2006/relationships/image" Target="../media/image69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821.xml"/></Relationships>
</file>

<file path=ppt/slides/_rels/slide82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823.xml"/><Relationship Id="rId3" Type="http://schemas.openxmlformats.org/officeDocument/2006/relationships/image" Target="../media/image1050.png"/><Relationship Id="rId7" Type="http://schemas.openxmlformats.org/officeDocument/2006/relationships/image" Target="../media/image1.png"/><Relationship Id="rId12" Type="http://schemas.openxmlformats.org/officeDocument/2006/relationships/slide" Target="slide758.xml"/><Relationship Id="rId2" Type="http://schemas.openxmlformats.org/officeDocument/2006/relationships/image" Target="../media/image10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52.png"/><Relationship Id="rId10" Type="http://schemas.openxmlformats.org/officeDocument/2006/relationships/image" Target="../media/image7.png"/><Relationship Id="rId4" Type="http://schemas.openxmlformats.org/officeDocument/2006/relationships/image" Target="../media/image1051.png"/><Relationship Id="rId9" Type="http://schemas.openxmlformats.org/officeDocument/2006/relationships/slide" Target="slide5.xml"/></Relationships>
</file>

<file path=ppt/slides/_rels/slide824.xml.rels><?xml version="1.0" encoding="UTF-8" standalone="yes"?>
<Relationships xmlns="http://schemas.openxmlformats.org/package/2006/relationships"><Relationship Id="rId8" Type="http://schemas.openxmlformats.org/officeDocument/2006/relationships/slide" Target="slide823.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0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25.xml.rels><?xml version="1.0" encoding="UTF-8" standalone="yes"?>
<Relationships xmlns="http://schemas.openxmlformats.org/package/2006/relationships"><Relationship Id="rId8" Type="http://schemas.openxmlformats.org/officeDocument/2006/relationships/image" Target="../media/image697.png"/><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slide" Target="slide825.xml"/><Relationship Id="rId2" Type="http://schemas.openxmlformats.org/officeDocument/2006/relationships/image" Target="../media/image69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758.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png"/><Relationship Id="rId9" Type="http://schemas.openxmlformats.org/officeDocument/2006/relationships/image" Target="../media/image698.png"/></Relationships>
</file>

<file path=ppt/slides/_rels/slide826.xml.rels><?xml version="1.0" encoding="UTF-8" standalone="yes"?>
<Relationships xmlns="http://schemas.openxmlformats.org/package/2006/relationships"><Relationship Id="rId8" Type="http://schemas.openxmlformats.org/officeDocument/2006/relationships/slide" Target="slide82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69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2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86.png"/><Relationship Id="rId7" Type="http://schemas.openxmlformats.org/officeDocument/2006/relationships/image" Target="../media/image3.png"/><Relationship Id="rId12" Type="http://schemas.openxmlformats.org/officeDocument/2006/relationships/slide" Target="slide827.xml"/><Relationship Id="rId2" Type="http://schemas.openxmlformats.org/officeDocument/2006/relationships/image" Target="../media/image11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5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87.png"/><Relationship Id="rId9" Type="http://schemas.openxmlformats.org/officeDocument/2006/relationships/image" Target="../media/image7.png"/></Relationships>
</file>

<file path=ppt/slides/_rels/slide828.xml.rels><?xml version="1.0" encoding="UTF-8" standalone="yes"?>
<Relationships xmlns="http://schemas.openxmlformats.org/package/2006/relationships"><Relationship Id="rId8" Type="http://schemas.openxmlformats.org/officeDocument/2006/relationships/slide" Target="slide827.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1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2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829.xml"/><Relationship Id="rId3" Type="http://schemas.openxmlformats.org/officeDocument/2006/relationships/image" Target="../media/image1320.png"/><Relationship Id="rId7" Type="http://schemas.openxmlformats.org/officeDocument/2006/relationships/image" Target="../media/image1.png"/><Relationship Id="rId12" Type="http://schemas.openxmlformats.org/officeDocument/2006/relationships/slide" Target="slide758.xml"/><Relationship Id="rId2" Type="http://schemas.openxmlformats.org/officeDocument/2006/relationships/image" Target="../media/image131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322.png"/><Relationship Id="rId10" Type="http://schemas.openxmlformats.org/officeDocument/2006/relationships/image" Target="../media/image7.png"/><Relationship Id="rId4" Type="http://schemas.openxmlformats.org/officeDocument/2006/relationships/image" Target="../media/image1321.png"/><Relationship Id="rId9" Type="http://schemas.openxmlformats.org/officeDocument/2006/relationships/slide" Target="slide5.xml"/></Relationships>
</file>

<file path=ppt/slides/_rels/slide830.xml.rels><?xml version="1.0" encoding="UTF-8" standalone="yes"?>
<Relationships xmlns="http://schemas.openxmlformats.org/package/2006/relationships"><Relationship Id="rId8" Type="http://schemas.openxmlformats.org/officeDocument/2006/relationships/slide" Target="slide82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31.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325.png"/><Relationship Id="rId7" Type="http://schemas.openxmlformats.org/officeDocument/2006/relationships/image" Target="../media/image1329.png"/><Relationship Id="rId12" Type="http://schemas.openxmlformats.org/officeDocument/2006/relationships/image" Target="../media/image7.png"/><Relationship Id="rId2" Type="http://schemas.openxmlformats.org/officeDocument/2006/relationships/image" Target="../media/image1324.png"/><Relationship Id="rId1" Type="http://schemas.openxmlformats.org/officeDocument/2006/relationships/slideLayout" Target="../slideLayouts/slideLayout2.xml"/><Relationship Id="rId6" Type="http://schemas.openxmlformats.org/officeDocument/2006/relationships/image" Target="../media/image1328.png"/><Relationship Id="rId11" Type="http://schemas.openxmlformats.org/officeDocument/2006/relationships/slide" Target="slide5.xml"/><Relationship Id="rId5" Type="http://schemas.openxmlformats.org/officeDocument/2006/relationships/image" Target="../media/image1327.png"/><Relationship Id="rId15" Type="http://schemas.openxmlformats.org/officeDocument/2006/relationships/slide" Target="slide831.xml"/><Relationship Id="rId10" Type="http://schemas.openxmlformats.org/officeDocument/2006/relationships/image" Target="../media/image3.png"/><Relationship Id="rId4" Type="http://schemas.openxmlformats.org/officeDocument/2006/relationships/image" Target="../media/image1326.png"/><Relationship Id="rId9" Type="http://schemas.openxmlformats.org/officeDocument/2006/relationships/image" Target="../media/image1.png"/><Relationship Id="rId14" Type="http://schemas.openxmlformats.org/officeDocument/2006/relationships/slide" Target="slide758.xml"/></Relationships>
</file>

<file path=ppt/slides/_rels/slide832.xml.rels><?xml version="1.0" encoding="UTF-8" standalone="yes"?>
<Relationships xmlns="http://schemas.openxmlformats.org/package/2006/relationships"><Relationship Id="rId8" Type="http://schemas.openxmlformats.org/officeDocument/2006/relationships/slide" Target="slide83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3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332.png"/><Relationship Id="rId7" Type="http://schemas.openxmlformats.org/officeDocument/2006/relationships/image" Target="../media/image3.png"/><Relationship Id="rId12" Type="http://schemas.openxmlformats.org/officeDocument/2006/relationships/slide" Target="slide833.xml"/><Relationship Id="rId2" Type="http://schemas.openxmlformats.org/officeDocument/2006/relationships/image" Target="../media/image13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5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333.png"/><Relationship Id="rId9" Type="http://schemas.openxmlformats.org/officeDocument/2006/relationships/image" Target="../media/image7.png"/></Relationships>
</file>

<file path=ppt/slides/_rels/slide834.xml.rels><?xml version="1.0" encoding="UTF-8" standalone="yes"?>
<Relationships xmlns="http://schemas.openxmlformats.org/package/2006/relationships"><Relationship Id="rId8" Type="http://schemas.openxmlformats.org/officeDocument/2006/relationships/slide" Target="slide833.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35.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02.png"/><Relationship Id="rId7" Type="http://schemas.openxmlformats.org/officeDocument/2006/relationships/image" Target="../media/image106.png"/><Relationship Id="rId12" Type="http://schemas.openxmlformats.org/officeDocument/2006/relationships/image" Target="../media/image7.png"/><Relationship Id="rId2" Type="http://schemas.openxmlformats.org/officeDocument/2006/relationships/image" Target="../media/image101.png"/><Relationship Id="rId1" Type="http://schemas.openxmlformats.org/officeDocument/2006/relationships/slideLayout" Target="../slideLayouts/slideLayout2.xml"/><Relationship Id="rId6" Type="http://schemas.openxmlformats.org/officeDocument/2006/relationships/image" Target="../media/image105.png"/><Relationship Id="rId11" Type="http://schemas.openxmlformats.org/officeDocument/2006/relationships/slide" Target="slide5.xml"/><Relationship Id="rId5" Type="http://schemas.openxmlformats.org/officeDocument/2006/relationships/image" Target="../media/image104.png"/><Relationship Id="rId15" Type="http://schemas.openxmlformats.org/officeDocument/2006/relationships/slide" Target="slide835.xml"/><Relationship Id="rId10" Type="http://schemas.openxmlformats.org/officeDocument/2006/relationships/image" Target="../media/image3.png"/><Relationship Id="rId4" Type="http://schemas.openxmlformats.org/officeDocument/2006/relationships/image" Target="../media/image103.png"/><Relationship Id="rId9" Type="http://schemas.openxmlformats.org/officeDocument/2006/relationships/image" Target="../media/image1.png"/><Relationship Id="rId14" Type="http://schemas.openxmlformats.org/officeDocument/2006/relationships/slide" Target="slide758.xml"/></Relationships>
</file>

<file path=ppt/slides/_rels/slide836.xml.rels><?xml version="1.0" encoding="UTF-8" standalone="yes"?>
<Relationships xmlns="http://schemas.openxmlformats.org/package/2006/relationships"><Relationship Id="rId8" Type="http://schemas.openxmlformats.org/officeDocument/2006/relationships/slide" Target="slide83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3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6.png"/><Relationship Id="rId7" Type="http://schemas.openxmlformats.org/officeDocument/2006/relationships/image" Target="../media/image3.png"/><Relationship Id="rId12" Type="http://schemas.openxmlformats.org/officeDocument/2006/relationships/slide" Target="slide837.xml"/><Relationship Id="rId2" Type="http://schemas.openxmlformats.org/officeDocument/2006/relationships/image" Target="../media/image7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5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737.png"/><Relationship Id="rId9" Type="http://schemas.openxmlformats.org/officeDocument/2006/relationships/image" Target="../media/image7.png"/></Relationships>
</file>

<file path=ppt/slides/_rels/slide838.xml.rels><?xml version="1.0" encoding="UTF-8" standalone="yes"?>
<Relationships xmlns="http://schemas.openxmlformats.org/package/2006/relationships"><Relationship Id="rId8" Type="http://schemas.openxmlformats.org/officeDocument/2006/relationships/slide" Target="slide837.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73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39.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50.png"/><Relationship Id="rId7" Type="http://schemas.openxmlformats.org/officeDocument/2006/relationships/image" Target="../media/image354.png"/><Relationship Id="rId12" Type="http://schemas.openxmlformats.org/officeDocument/2006/relationships/image" Target="../media/image7.png"/><Relationship Id="rId2" Type="http://schemas.openxmlformats.org/officeDocument/2006/relationships/image" Target="../media/image349.png"/><Relationship Id="rId1" Type="http://schemas.openxmlformats.org/officeDocument/2006/relationships/slideLayout" Target="../slideLayouts/slideLayout2.xml"/><Relationship Id="rId6" Type="http://schemas.openxmlformats.org/officeDocument/2006/relationships/image" Target="../media/image353.png"/><Relationship Id="rId11" Type="http://schemas.openxmlformats.org/officeDocument/2006/relationships/slide" Target="slide5.xml"/><Relationship Id="rId5" Type="http://schemas.openxmlformats.org/officeDocument/2006/relationships/image" Target="../media/image352.png"/><Relationship Id="rId15" Type="http://schemas.openxmlformats.org/officeDocument/2006/relationships/slide" Target="slide839.xml"/><Relationship Id="rId10" Type="http://schemas.openxmlformats.org/officeDocument/2006/relationships/image" Target="../media/image3.png"/><Relationship Id="rId4" Type="http://schemas.openxmlformats.org/officeDocument/2006/relationships/image" Target="../media/image351.png"/><Relationship Id="rId9" Type="http://schemas.openxmlformats.org/officeDocument/2006/relationships/image" Target="../media/image1.png"/><Relationship Id="rId14" Type="http://schemas.openxmlformats.org/officeDocument/2006/relationships/slide" Target="slide758.xml"/></Relationships>
</file>

<file path=ppt/slides/_rels/slide840.xml.rels><?xml version="1.0" encoding="UTF-8" standalone="yes"?>
<Relationships xmlns="http://schemas.openxmlformats.org/package/2006/relationships"><Relationship Id="rId8" Type="http://schemas.openxmlformats.org/officeDocument/2006/relationships/slide" Target="slide83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3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4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841.xml"/><Relationship Id="rId3" Type="http://schemas.openxmlformats.org/officeDocument/2006/relationships/image" Target="../media/image1069.png"/><Relationship Id="rId7" Type="http://schemas.openxmlformats.org/officeDocument/2006/relationships/image" Target="../media/image1.png"/><Relationship Id="rId12" Type="http://schemas.openxmlformats.org/officeDocument/2006/relationships/slide" Target="slide758.xml"/><Relationship Id="rId2" Type="http://schemas.openxmlformats.org/officeDocument/2006/relationships/image" Target="../media/image106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71.png"/><Relationship Id="rId10" Type="http://schemas.openxmlformats.org/officeDocument/2006/relationships/image" Target="../media/image7.png"/><Relationship Id="rId4" Type="http://schemas.openxmlformats.org/officeDocument/2006/relationships/image" Target="../media/image1070.png"/><Relationship Id="rId9" Type="http://schemas.openxmlformats.org/officeDocument/2006/relationships/slide" Target="slide5.xml"/></Relationships>
</file>

<file path=ppt/slides/_rels/slide842.xml.rels><?xml version="1.0" encoding="UTF-8" standalone="yes"?>
<Relationships xmlns="http://schemas.openxmlformats.org/package/2006/relationships"><Relationship Id="rId8" Type="http://schemas.openxmlformats.org/officeDocument/2006/relationships/slide" Target="slide84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07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4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79.png"/><Relationship Id="rId7" Type="http://schemas.openxmlformats.org/officeDocument/2006/relationships/slide" Target="slide5.xml"/><Relationship Id="rId12" Type="http://schemas.openxmlformats.org/officeDocument/2006/relationships/slide" Target="slide843.xml"/><Relationship Id="rId2" Type="http://schemas.openxmlformats.org/officeDocument/2006/relationships/image" Target="../media/image7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5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780.png"/><Relationship Id="rId9" Type="http://schemas.openxmlformats.org/officeDocument/2006/relationships/image" Target="../media/image3.png"/></Relationships>
</file>

<file path=ppt/slides/_rels/slide844.xml.rels><?xml version="1.0" encoding="UTF-8" standalone="yes"?>
<Relationships xmlns="http://schemas.openxmlformats.org/package/2006/relationships"><Relationship Id="rId8" Type="http://schemas.openxmlformats.org/officeDocument/2006/relationships/slide" Target="slide843.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7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45.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338.png"/><Relationship Id="rId3" Type="http://schemas.openxmlformats.org/officeDocument/2006/relationships/image" Target="../media/image1336.png"/><Relationship Id="rId7" Type="http://schemas.openxmlformats.org/officeDocument/2006/relationships/slide" Target="slide5.xml"/><Relationship Id="rId12" Type="http://schemas.openxmlformats.org/officeDocument/2006/relationships/slide" Target="slide845.xml"/><Relationship Id="rId2" Type="http://schemas.openxmlformats.org/officeDocument/2006/relationships/image" Target="../media/image13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5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337.png"/><Relationship Id="rId9" Type="http://schemas.openxmlformats.org/officeDocument/2006/relationships/image" Target="../media/image3.png"/></Relationships>
</file>

<file path=ppt/slides/_rels/slide846.xml.rels><?xml version="1.0" encoding="UTF-8" standalone="yes"?>
<Relationships xmlns="http://schemas.openxmlformats.org/package/2006/relationships"><Relationship Id="rId8" Type="http://schemas.openxmlformats.org/officeDocument/2006/relationships/slide" Target="slide84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3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4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847.xml"/><Relationship Id="rId3" Type="http://schemas.openxmlformats.org/officeDocument/2006/relationships/image" Target="../media/image1198.png"/><Relationship Id="rId7" Type="http://schemas.openxmlformats.org/officeDocument/2006/relationships/image" Target="../media/image1.png"/><Relationship Id="rId12" Type="http://schemas.openxmlformats.org/officeDocument/2006/relationships/slide" Target="slide758.xml"/><Relationship Id="rId2" Type="http://schemas.openxmlformats.org/officeDocument/2006/relationships/image" Target="../media/image119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200.png"/><Relationship Id="rId10" Type="http://schemas.openxmlformats.org/officeDocument/2006/relationships/image" Target="../media/image7.png"/><Relationship Id="rId4" Type="http://schemas.openxmlformats.org/officeDocument/2006/relationships/image" Target="../media/image1199.png"/><Relationship Id="rId9" Type="http://schemas.openxmlformats.org/officeDocument/2006/relationships/slide" Target="slide5.xml"/></Relationships>
</file>

<file path=ppt/slides/_rels/slide848.xml.rels><?xml version="1.0" encoding="UTF-8" standalone="yes"?>
<Relationships xmlns="http://schemas.openxmlformats.org/package/2006/relationships"><Relationship Id="rId8" Type="http://schemas.openxmlformats.org/officeDocument/2006/relationships/slide" Target="slide758.xml"/><Relationship Id="rId3" Type="http://schemas.openxmlformats.org/officeDocument/2006/relationships/image" Target="../media/image1202.png"/><Relationship Id="rId7" Type="http://schemas.openxmlformats.org/officeDocument/2006/relationships/slide" Target="slide7.xml"/><Relationship Id="rId2" Type="http://schemas.openxmlformats.org/officeDocument/2006/relationships/image" Target="../media/image120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847.xml"/></Relationships>
</file>

<file path=ppt/slides/_rels/slide849.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402.png"/><Relationship Id="rId7" Type="http://schemas.openxmlformats.org/officeDocument/2006/relationships/image" Target="../media/image406.png"/><Relationship Id="rId12" Type="http://schemas.openxmlformats.org/officeDocument/2006/relationships/image" Target="../media/image7.png"/><Relationship Id="rId2" Type="http://schemas.openxmlformats.org/officeDocument/2006/relationships/image" Target="../media/image401.png"/><Relationship Id="rId1" Type="http://schemas.openxmlformats.org/officeDocument/2006/relationships/slideLayout" Target="../slideLayouts/slideLayout2.xml"/><Relationship Id="rId6" Type="http://schemas.openxmlformats.org/officeDocument/2006/relationships/image" Target="../media/image405.png"/><Relationship Id="rId11" Type="http://schemas.openxmlformats.org/officeDocument/2006/relationships/slide" Target="slide5.xml"/><Relationship Id="rId5" Type="http://schemas.openxmlformats.org/officeDocument/2006/relationships/image" Target="../media/image404.png"/><Relationship Id="rId15" Type="http://schemas.openxmlformats.org/officeDocument/2006/relationships/slide" Target="slide849.xml"/><Relationship Id="rId10" Type="http://schemas.openxmlformats.org/officeDocument/2006/relationships/image" Target="../media/image3.png"/><Relationship Id="rId4" Type="http://schemas.openxmlformats.org/officeDocument/2006/relationships/image" Target="../media/image403.png"/><Relationship Id="rId9" Type="http://schemas.openxmlformats.org/officeDocument/2006/relationships/image" Target="../media/image1.png"/><Relationship Id="rId14" Type="http://schemas.openxmlformats.org/officeDocument/2006/relationships/slide" Target="slide758.xml"/></Relationships>
</file>

<file path=ppt/slides/_rels/slide850.xml.rels><?xml version="1.0" encoding="UTF-8" standalone="yes"?>
<Relationships xmlns="http://schemas.openxmlformats.org/package/2006/relationships"><Relationship Id="rId8" Type="http://schemas.openxmlformats.org/officeDocument/2006/relationships/slide" Target="slide849.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4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5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41.png"/><Relationship Id="rId7" Type="http://schemas.openxmlformats.org/officeDocument/2006/relationships/slide" Target="slide5.xml"/><Relationship Id="rId2" Type="http://schemas.openxmlformats.org/officeDocument/2006/relationships/image" Target="../media/image134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851.xml"/><Relationship Id="rId5" Type="http://schemas.openxmlformats.org/officeDocument/2006/relationships/image" Target="../media/image1.png"/><Relationship Id="rId10" Type="http://schemas.openxmlformats.org/officeDocument/2006/relationships/slide" Target="slide758.xml"/><Relationship Id="rId4" Type="http://schemas.openxmlformats.org/officeDocument/2006/relationships/slide" Target="slide4.xml"/><Relationship Id="rId9" Type="http://schemas.openxmlformats.org/officeDocument/2006/relationships/slide" Target="slide7.xml"/></Relationships>
</file>

<file path=ppt/slides/_rels/slide852.xml.rels><?xml version="1.0" encoding="UTF-8" standalone="yes"?>
<Relationships xmlns="http://schemas.openxmlformats.org/package/2006/relationships"><Relationship Id="rId8" Type="http://schemas.openxmlformats.org/officeDocument/2006/relationships/slide" Target="slide851.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5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44.png"/><Relationship Id="rId7" Type="http://schemas.openxmlformats.org/officeDocument/2006/relationships/slide" Target="slide5.xml"/><Relationship Id="rId2" Type="http://schemas.openxmlformats.org/officeDocument/2006/relationships/image" Target="../media/image13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853.xml"/><Relationship Id="rId5" Type="http://schemas.openxmlformats.org/officeDocument/2006/relationships/image" Target="../media/image1.png"/><Relationship Id="rId10" Type="http://schemas.openxmlformats.org/officeDocument/2006/relationships/slide" Target="slide758.xml"/><Relationship Id="rId4" Type="http://schemas.openxmlformats.org/officeDocument/2006/relationships/slide" Target="slide4.xml"/><Relationship Id="rId9" Type="http://schemas.openxmlformats.org/officeDocument/2006/relationships/slide" Target="slide7.xml"/></Relationships>
</file>

<file path=ppt/slides/_rels/slide854.xml.rels><?xml version="1.0" encoding="UTF-8" standalone="yes"?>
<Relationships xmlns="http://schemas.openxmlformats.org/package/2006/relationships"><Relationship Id="rId8" Type="http://schemas.openxmlformats.org/officeDocument/2006/relationships/slide" Target="slide853.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3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55.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758.xml"/><Relationship Id="rId3" Type="http://schemas.openxmlformats.org/officeDocument/2006/relationships/image" Target="../media/image121.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20.png"/><Relationship Id="rId1" Type="http://schemas.openxmlformats.org/officeDocument/2006/relationships/slideLayout" Target="../slideLayouts/slideLayout2.xml"/><Relationship Id="rId6" Type="http://schemas.openxmlformats.org/officeDocument/2006/relationships/image" Target="../media/image124.png"/><Relationship Id="rId11" Type="http://schemas.openxmlformats.org/officeDocument/2006/relationships/image" Target="../media/image7.png"/><Relationship Id="rId5" Type="http://schemas.openxmlformats.org/officeDocument/2006/relationships/image" Target="../media/image123.png"/><Relationship Id="rId10" Type="http://schemas.openxmlformats.org/officeDocument/2006/relationships/slide" Target="slide5.xml"/><Relationship Id="rId4" Type="http://schemas.openxmlformats.org/officeDocument/2006/relationships/image" Target="../media/image122.png"/><Relationship Id="rId9" Type="http://schemas.openxmlformats.org/officeDocument/2006/relationships/image" Target="../media/image3.png"/><Relationship Id="rId14" Type="http://schemas.openxmlformats.org/officeDocument/2006/relationships/slide" Target="slide855.xml"/></Relationships>
</file>

<file path=ppt/slides/_rels/slide856.xml.rels><?xml version="1.0" encoding="UTF-8" standalone="yes"?>
<Relationships xmlns="http://schemas.openxmlformats.org/package/2006/relationships"><Relationship Id="rId8" Type="http://schemas.openxmlformats.org/officeDocument/2006/relationships/slide" Target="slide855.xml"/><Relationship Id="rId3" Type="http://schemas.openxmlformats.org/officeDocument/2006/relationships/slide" Target="slide4.xml"/><Relationship Id="rId7" Type="http://schemas.openxmlformats.org/officeDocument/2006/relationships/slide" Target="slide758.xml"/><Relationship Id="rId2" Type="http://schemas.openxmlformats.org/officeDocument/2006/relationships/image" Target="../media/image12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57.xml.rels><?xml version="1.0" encoding="UTF-8" standalone="yes"?>
<Relationships xmlns="http://schemas.openxmlformats.org/package/2006/relationships"><Relationship Id="rId8" Type="http://schemas.openxmlformats.org/officeDocument/2006/relationships/slide" Target="slide864.xml"/><Relationship Id="rId13" Type="http://schemas.openxmlformats.org/officeDocument/2006/relationships/slide" Target="slide874.xml"/><Relationship Id="rId18" Type="http://schemas.openxmlformats.org/officeDocument/2006/relationships/slide" Target="slide882.xml"/><Relationship Id="rId26" Type="http://schemas.openxmlformats.org/officeDocument/2006/relationships/slide" Target="slide896.xml"/><Relationship Id="rId3" Type="http://schemas.openxmlformats.org/officeDocument/2006/relationships/image" Target="../media/image1.png"/><Relationship Id="rId21" Type="http://schemas.openxmlformats.org/officeDocument/2006/relationships/slide" Target="slide888.xml"/><Relationship Id="rId7" Type="http://schemas.openxmlformats.org/officeDocument/2006/relationships/slide" Target="slide862.xml"/><Relationship Id="rId12" Type="http://schemas.openxmlformats.org/officeDocument/2006/relationships/slide" Target="slide872.xml"/><Relationship Id="rId17" Type="http://schemas.openxmlformats.org/officeDocument/2006/relationships/slide" Target="slide880.xml"/><Relationship Id="rId25" Type="http://schemas.openxmlformats.org/officeDocument/2006/relationships/slide" Target="slide898.xml"/><Relationship Id="rId2" Type="http://schemas.openxmlformats.org/officeDocument/2006/relationships/slide" Target="slide4.xml"/><Relationship Id="rId16" Type="http://schemas.openxmlformats.org/officeDocument/2006/relationships/slide" Target="slide878.xml"/><Relationship Id="rId20" Type="http://schemas.openxmlformats.org/officeDocument/2006/relationships/slide" Target="slide886.xml"/><Relationship Id="rId1" Type="http://schemas.openxmlformats.org/officeDocument/2006/relationships/slideLayout" Target="../slideLayouts/slideLayout2.xml"/><Relationship Id="rId6" Type="http://schemas.openxmlformats.org/officeDocument/2006/relationships/slide" Target="slide857.xml"/><Relationship Id="rId11" Type="http://schemas.openxmlformats.org/officeDocument/2006/relationships/slide" Target="slide870.xml"/><Relationship Id="rId24" Type="http://schemas.openxmlformats.org/officeDocument/2006/relationships/slide" Target="slide894.xml"/><Relationship Id="rId5" Type="http://schemas.openxmlformats.org/officeDocument/2006/relationships/slide" Target="slide7.xml"/><Relationship Id="rId15" Type="http://schemas.openxmlformats.org/officeDocument/2006/relationships/slide" Target="slide876.xml"/><Relationship Id="rId23" Type="http://schemas.openxmlformats.org/officeDocument/2006/relationships/slide" Target="slide892.xml"/><Relationship Id="rId10" Type="http://schemas.openxmlformats.org/officeDocument/2006/relationships/slide" Target="slide868.xml"/><Relationship Id="rId19" Type="http://schemas.openxmlformats.org/officeDocument/2006/relationships/slide" Target="slide884.xml"/><Relationship Id="rId4" Type="http://schemas.openxmlformats.org/officeDocument/2006/relationships/slide" Target="slide860.xml"/><Relationship Id="rId9" Type="http://schemas.openxmlformats.org/officeDocument/2006/relationships/slide" Target="slide866.xml"/><Relationship Id="rId14" Type="http://schemas.openxmlformats.org/officeDocument/2006/relationships/slide" Target="slide858.xml"/><Relationship Id="rId22" Type="http://schemas.openxmlformats.org/officeDocument/2006/relationships/slide" Target="slide890.xml"/></Relationships>
</file>

<file path=ppt/slides/_rels/slide85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858.xml"/><Relationship Id="rId10" Type="http://schemas.openxmlformats.org/officeDocument/2006/relationships/image" Target="../media/image1346.png"/><Relationship Id="rId4" Type="http://schemas.openxmlformats.org/officeDocument/2006/relationships/slide" Target="slide857.xml"/><Relationship Id="rId9" Type="http://schemas.openxmlformats.org/officeDocument/2006/relationships/image" Target="../media/image7.png"/></Relationships>
</file>

<file path=ppt/slides/_rels/slide859.xml.rels><?xml version="1.0" encoding="UTF-8" standalone="yes"?>
<Relationships xmlns="http://schemas.openxmlformats.org/package/2006/relationships"><Relationship Id="rId8" Type="http://schemas.openxmlformats.org/officeDocument/2006/relationships/slide" Target="slide858.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6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860.xml"/><Relationship Id="rId10" Type="http://schemas.openxmlformats.org/officeDocument/2006/relationships/image" Target="../media/image1348.png"/><Relationship Id="rId4" Type="http://schemas.openxmlformats.org/officeDocument/2006/relationships/slide" Target="slide857.xml"/><Relationship Id="rId9" Type="http://schemas.openxmlformats.org/officeDocument/2006/relationships/image" Target="../media/image7.png"/></Relationships>
</file>

<file path=ppt/slides/_rels/slide861.xml.rels><?xml version="1.0" encoding="UTF-8" standalone="yes"?>
<Relationships xmlns="http://schemas.openxmlformats.org/package/2006/relationships"><Relationship Id="rId8" Type="http://schemas.openxmlformats.org/officeDocument/2006/relationships/slide" Target="slide860.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4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62.xml.rels><?xml version="1.0" encoding="UTF-8" standalone="yes"?>
<Relationships xmlns="http://schemas.openxmlformats.org/package/2006/relationships"><Relationship Id="rId8" Type="http://schemas.openxmlformats.org/officeDocument/2006/relationships/slide" Target="slide85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350.png"/><Relationship Id="rId4" Type="http://schemas.openxmlformats.org/officeDocument/2006/relationships/image" Target="../media/image1.png"/><Relationship Id="rId9" Type="http://schemas.openxmlformats.org/officeDocument/2006/relationships/slide" Target="slide862.xml"/></Relationships>
</file>

<file path=ppt/slides/_rels/slide863.xml.rels><?xml version="1.0" encoding="UTF-8" standalone="yes"?>
<Relationships xmlns="http://schemas.openxmlformats.org/package/2006/relationships"><Relationship Id="rId8" Type="http://schemas.openxmlformats.org/officeDocument/2006/relationships/slide" Target="slide862.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64.xml.rels><?xml version="1.0" encoding="UTF-8" standalone="yes"?>
<Relationships xmlns="http://schemas.openxmlformats.org/package/2006/relationships"><Relationship Id="rId8" Type="http://schemas.openxmlformats.org/officeDocument/2006/relationships/slide" Target="slide85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352.png"/><Relationship Id="rId4" Type="http://schemas.openxmlformats.org/officeDocument/2006/relationships/image" Target="../media/image1.png"/><Relationship Id="rId9" Type="http://schemas.openxmlformats.org/officeDocument/2006/relationships/slide" Target="slide864.xml"/></Relationships>
</file>

<file path=ppt/slides/_rels/slide865.xml.rels><?xml version="1.0" encoding="UTF-8" standalone="yes"?>
<Relationships xmlns="http://schemas.openxmlformats.org/package/2006/relationships"><Relationship Id="rId8" Type="http://schemas.openxmlformats.org/officeDocument/2006/relationships/slide" Target="slide864.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66.xml.rels><?xml version="1.0" encoding="UTF-8" standalone="yes"?>
<Relationships xmlns="http://schemas.openxmlformats.org/package/2006/relationships"><Relationship Id="rId8" Type="http://schemas.openxmlformats.org/officeDocument/2006/relationships/slide" Target="slide85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354.png"/><Relationship Id="rId4" Type="http://schemas.openxmlformats.org/officeDocument/2006/relationships/image" Target="../media/image1.png"/><Relationship Id="rId9" Type="http://schemas.openxmlformats.org/officeDocument/2006/relationships/slide" Target="slide866.xml"/></Relationships>
</file>

<file path=ppt/slides/_rels/slide867.xml.rels><?xml version="1.0" encoding="UTF-8" standalone="yes"?>
<Relationships xmlns="http://schemas.openxmlformats.org/package/2006/relationships"><Relationship Id="rId8" Type="http://schemas.openxmlformats.org/officeDocument/2006/relationships/slide" Target="slide866.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68.xml.rels><?xml version="1.0" encoding="UTF-8" standalone="yes"?>
<Relationships xmlns="http://schemas.openxmlformats.org/package/2006/relationships"><Relationship Id="rId8" Type="http://schemas.openxmlformats.org/officeDocument/2006/relationships/slide" Target="slide85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356.png"/><Relationship Id="rId4" Type="http://schemas.openxmlformats.org/officeDocument/2006/relationships/image" Target="../media/image1.png"/><Relationship Id="rId9" Type="http://schemas.openxmlformats.org/officeDocument/2006/relationships/slide" Target="slide868.xml"/></Relationships>
</file>

<file path=ppt/slides/_rels/slide869.xml.rels><?xml version="1.0" encoding="UTF-8" standalone="yes"?>
<Relationships xmlns="http://schemas.openxmlformats.org/package/2006/relationships"><Relationship Id="rId8" Type="http://schemas.openxmlformats.org/officeDocument/2006/relationships/slide" Target="slide868.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70.xml.rels><?xml version="1.0" encoding="UTF-8" standalone="yes"?>
<Relationships xmlns="http://schemas.openxmlformats.org/package/2006/relationships"><Relationship Id="rId8" Type="http://schemas.openxmlformats.org/officeDocument/2006/relationships/slide" Target="slide85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358.png"/><Relationship Id="rId4" Type="http://schemas.openxmlformats.org/officeDocument/2006/relationships/image" Target="../media/image1.png"/><Relationship Id="rId9" Type="http://schemas.openxmlformats.org/officeDocument/2006/relationships/slide" Target="slide870.xml"/></Relationships>
</file>

<file path=ppt/slides/_rels/slide871.xml.rels><?xml version="1.0" encoding="UTF-8" standalone="yes"?>
<Relationships xmlns="http://schemas.openxmlformats.org/package/2006/relationships"><Relationship Id="rId8" Type="http://schemas.openxmlformats.org/officeDocument/2006/relationships/slide" Target="slide870.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72.xml.rels><?xml version="1.0" encoding="UTF-8" standalone="yes"?>
<Relationships xmlns="http://schemas.openxmlformats.org/package/2006/relationships"><Relationship Id="rId8" Type="http://schemas.openxmlformats.org/officeDocument/2006/relationships/slide" Target="slide85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360.png"/><Relationship Id="rId4" Type="http://schemas.openxmlformats.org/officeDocument/2006/relationships/image" Target="../media/image1.png"/><Relationship Id="rId9" Type="http://schemas.openxmlformats.org/officeDocument/2006/relationships/slide" Target="slide872.xml"/></Relationships>
</file>

<file path=ppt/slides/_rels/slide873.xml.rels><?xml version="1.0" encoding="UTF-8" standalone="yes"?>
<Relationships xmlns="http://schemas.openxmlformats.org/package/2006/relationships"><Relationship Id="rId8" Type="http://schemas.openxmlformats.org/officeDocument/2006/relationships/slide" Target="slide872.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6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74.xml.rels><?xml version="1.0" encoding="UTF-8" standalone="yes"?>
<Relationships xmlns="http://schemas.openxmlformats.org/package/2006/relationships"><Relationship Id="rId8" Type="http://schemas.openxmlformats.org/officeDocument/2006/relationships/slide" Target="slide85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362.png"/><Relationship Id="rId4" Type="http://schemas.openxmlformats.org/officeDocument/2006/relationships/image" Target="../media/image1.png"/><Relationship Id="rId9" Type="http://schemas.openxmlformats.org/officeDocument/2006/relationships/slide" Target="slide874.xml"/></Relationships>
</file>

<file path=ppt/slides/_rels/slide875.xml.rels><?xml version="1.0" encoding="UTF-8" standalone="yes"?>
<Relationships xmlns="http://schemas.openxmlformats.org/package/2006/relationships"><Relationship Id="rId8" Type="http://schemas.openxmlformats.org/officeDocument/2006/relationships/slide" Target="slide874.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6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7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65.png"/><Relationship Id="rId7" Type="http://schemas.openxmlformats.org/officeDocument/2006/relationships/slide" Target="slide5.xml"/><Relationship Id="rId2" Type="http://schemas.openxmlformats.org/officeDocument/2006/relationships/image" Target="../media/image136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876.xml"/><Relationship Id="rId5" Type="http://schemas.openxmlformats.org/officeDocument/2006/relationships/slide" Target="slide4.xml"/><Relationship Id="rId10" Type="http://schemas.openxmlformats.org/officeDocument/2006/relationships/slide" Target="slide857.xml"/><Relationship Id="rId4" Type="http://schemas.openxmlformats.org/officeDocument/2006/relationships/image" Target="../media/image3.png"/><Relationship Id="rId9" Type="http://schemas.openxmlformats.org/officeDocument/2006/relationships/slide" Target="slide7.xml"/></Relationships>
</file>

<file path=ppt/slides/_rels/slide877.xml.rels><?xml version="1.0" encoding="UTF-8" standalone="yes"?>
<Relationships xmlns="http://schemas.openxmlformats.org/package/2006/relationships"><Relationship Id="rId8" Type="http://schemas.openxmlformats.org/officeDocument/2006/relationships/slide" Target="slide876.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7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1367.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878.xml"/><Relationship Id="rId4" Type="http://schemas.openxmlformats.org/officeDocument/2006/relationships/slide" Target="slide4.xml"/><Relationship Id="rId9" Type="http://schemas.openxmlformats.org/officeDocument/2006/relationships/slide" Target="slide857.xml"/></Relationships>
</file>

<file path=ppt/slides/_rels/slide879.xml.rels><?xml version="1.0" encoding="UTF-8" standalone="yes"?>
<Relationships xmlns="http://schemas.openxmlformats.org/package/2006/relationships"><Relationship Id="rId8" Type="http://schemas.openxmlformats.org/officeDocument/2006/relationships/slide" Target="slide878.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70.png"/><Relationship Id="rId7" Type="http://schemas.openxmlformats.org/officeDocument/2006/relationships/slide" Target="slide5.xml"/><Relationship Id="rId2" Type="http://schemas.openxmlformats.org/officeDocument/2006/relationships/image" Target="../media/image136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880.xml"/><Relationship Id="rId5" Type="http://schemas.openxmlformats.org/officeDocument/2006/relationships/slide" Target="slide4.xml"/><Relationship Id="rId10" Type="http://schemas.openxmlformats.org/officeDocument/2006/relationships/slide" Target="slide857.xml"/><Relationship Id="rId4" Type="http://schemas.openxmlformats.org/officeDocument/2006/relationships/image" Target="../media/image3.png"/><Relationship Id="rId9" Type="http://schemas.openxmlformats.org/officeDocument/2006/relationships/slide" Target="slide7.xml"/></Relationships>
</file>

<file path=ppt/slides/_rels/slide881.xml.rels><?xml version="1.0" encoding="UTF-8" standalone="yes"?>
<Relationships xmlns="http://schemas.openxmlformats.org/package/2006/relationships"><Relationship Id="rId8" Type="http://schemas.openxmlformats.org/officeDocument/2006/relationships/slide" Target="slide880.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7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8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373.png"/><Relationship Id="rId7" Type="http://schemas.openxmlformats.org/officeDocument/2006/relationships/image" Target="../media/image1.png"/><Relationship Id="rId12" Type="http://schemas.openxmlformats.org/officeDocument/2006/relationships/slide" Target="slide882.xml"/><Relationship Id="rId2" Type="http://schemas.openxmlformats.org/officeDocument/2006/relationships/image" Target="../media/image137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857.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374.png"/><Relationship Id="rId9" Type="http://schemas.openxmlformats.org/officeDocument/2006/relationships/image" Target="../media/image7.png"/></Relationships>
</file>

<file path=ppt/slides/_rels/slide883.xml.rels><?xml version="1.0" encoding="UTF-8" standalone="yes"?>
<Relationships xmlns="http://schemas.openxmlformats.org/package/2006/relationships"><Relationship Id="rId8" Type="http://schemas.openxmlformats.org/officeDocument/2006/relationships/slide" Target="slide882.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7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8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77.png"/><Relationship Id="rId7" Type="http://schemas.openxmlformats.org/officeDocument/2006/relationships/slide" Target="slide5.xml"/><Relationship Id="rId2" Type="http://schemas.openxmlformats.org/officeDocument/2006/relationships/image" Target="../media/image13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884.xml"/><Relationship Id="rId5" Type="http://schemas.openxmlformats.org/officeDocument/2006/relationships/slide" Target="slide4.xml"/><Relationship Id="rId10" Type="http://schemas.openxmlformats.org/officeDocument/2006/relationships/slide" Target="slide857.xml"/><Relationship Id="rId4" Type="http://schemas.openxmlformats.org/officeDocument/2006/relationships/image" Target="../media/image3.png"/><Relationship Id="rId9" Type="http://schemas.openxmlformats.org/officeDocument/2006/relationships/slide" Target="slide7.xml"/></Relationships>
</file>

<file path=ppt/slides/_rels/slide885.xml.rels><?xml version="1.0" encoding="UTF-8" standalone="yes"?>
<Relationships xmlns="http://schemas.openxmlformats.org/package/2006/relationships"><Relationship Id="rId8" Type="http://schemas.openxmlformats.org/officeDocument/2006/relationships/slide" Target="slide884.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8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80.png"/><Relationship Id="rId7" Type="http://schemas.openxmlformats.org/officeDocument/2006/relationships/slide" Target="slide5.xml"/><Relationship Id="rId2" Type="http://schemas.openxmlformats.org/officeDocument/2006/relationships/image" Target="../media/image13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886.xml"/><Relationship Id="rId5" Type="http://schemas.openxmlformats.org/officeDocument/2006/relationships/slide" Target="slide4.xml"/><Relationship Id="rId10" Type="http://schemas.openxmlformats.org/officeDocument/2006/relationships/slide" Target="slide857.xml"/><Relationship Id="rId4" Type="http://schemas.openxmlformats.org/officeDocument/2006/relationships/image" Target="../media/image3.png"/><Relationship Id="rId9" Type="http://schemas.openxmlformats.org/officeDocument/2006/relationships/slide" Target="slide7.xml"/></Relationships>
</file>

<file path=ppt/slides/_rels/slide887.xml.rels><?xml version="1.0" encoding="UTF-8" standalone="yes"?>
<Relationships xmlns="http://schemas.openxmlformats.org/package/2006/relationships"><Relationship Id="rId8" Type="http://schemas.openxmlformats.org/officeDocument/2006/relationships/slide" Target="slide857.xml"/><Relationship Id="rId3" Type="http://schemas.openxmlformats.org/officeDocument/2006/relationships/image" Target="../media/image1382.png"/><Relationship Id="rId7" Type="http://schemas.openxmlformats.org/officeDocument/2006/relationships/slide" Target="slide7.xml"/><Relationship Id="rId2" Type="http://schemas.openxmlformats.org/officeDocument/2006/relationships/image" Target="../media/image138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886.xml"/></Relationships>
</file>

<file path=ppt/slides/_rels/slide88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138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888.xml"/><Relationship Id="rId4" Type="http://schemas.openxmlformats.org/officeDocument/2006/relationships/slide" Target="slide4.xml"/><Relationship Id="rId9" Type="http://schemas.openxmlformats.org/officeDocument/2006/relationships/slide" Target="slide857.xml"/></Relationships>
</file>

<file path=ppt/slides/_rels/slide889.xml.rels><?xml version="1.0" encoding="UTF-8" standalone="yes"?>
<Relationships xmlns="http://schemas.openxmlformats.org/package/2006/relationships"><Relationship Id="rId8" Type="http://schemas.openxmlformats.org/officeDocument/2006/relationships/slide" Target="slide888.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8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9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386.png"/><Relationship Id="rId7" Type="http://schemas.openxmlformats.org/officeDocument/2006/relationships/image" Target="../media/image3.png"/><Relationship Id="rId12" Type="http://schemas.openxmlformats.org/officeDocument/2006/relationships/slide" Target="slide890.xml"/><Relationship Id="rId2" Type="http://schemas.openxmlformats.org/officeDocument/2006/relationships/image" Target="../media/image13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857.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387.png"/><Relationship Id="rId9" Type="http://schemas.openxmlformats.org/officeDocument/2006/relationships/image" Target="../media/image7.png"/></Relationships>
</file>

<file path=ppt/slides/_rels/slide891.xml.rels><?xml version="1.0" encoding="UTF-8" standalone="yes"?>
<Relationships xmlns="http://schemas.openxmlformats.org/package/2006/relationships"><Relationship Id="rId8" Type="http://schemas.openxmlformats.org/officeDocument/2006/relationships/slide" Target="slide890.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9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90.png"/><Relationship Id="rId7" Type="http://schemas.openxmlformats.org/officeDocument/2006/relationships/slide" Target="slide5.xml"/><Relationship Id="rId2" Type="http://schemas.openxmlformats.org/officeDocument/2006/relationships/image" Target="../media/image138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892.xml"/><Relationship Id="rId5" Type="http://schemas.openxmlformats.org/officeDocument/2006/relationships/image" Target="../media/image1.png"/><Relationship Id="rId10" Type="http://schemas.openxmlformats.org/officeDocument/2006/relationships/slide" Target="slide857.xml"/><Relationship Id="rId4" Type="http://schemas.openxmlformats.org/officeDocument/2006/relationships/slide" Target="slide4.xml"/><Relationship Id="rId9" Type="http://schemas.openxmlformats.org/officeDocument/2006/relationships/slide" Target="slide7.xml"/></Relationships>
</file>

<file path=ppt/slides/_rels/slide893.xml.rels><?xml version="1.0" encoding="UTF-8" standalone="yes"?>
<Relationships xmlns="http://schemas.openxmlformats.org/package/2006/relationships"><Relationship Id="rId8" Type="http://schemas.openxmlformats.org/officeDocument/2006/relationships/slide" Target="slide892.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9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9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93.png"/><Relationship Id="rId7" Type="http://schemas.openxmlformats.org/officeDocument/2006/relationships/slide" Target="slide5.xml"/><Relationship Id="rId2" Type="http://schemas.openxmlformats.org/officeDocument/2006/relationships/image" Target="../media/image13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894.xml"/><Relationship Id="rId5" Type="http://schemas.openxmlformats.org/officeDocument/2006/relationships/image" Target="../media/image1.png"/><Relationship Id="rId10" Type="http://schemas.openxmlformats.org/officeDocument/2006/relationships/slide" Target="slide857.xml"/><Relationship Id="rId4" Type="http://schemas.openxmlformats.org/officeDocument/2006/relationships/slide" Target="slide4.xml"/><Relationship Id="rId9" Type="http://schemas.openxmlformats.org/officeDocument/2006/relationships/slide" Target="slide7.xml"/></Relationships>
</file>

<file path=ppt/slides/_rels/slide895.xml.rels><?xml version="1.0" encoding="UTF-8" standalone="yes"?>
<Relationships xmlns="http://schemas.openxmlformats.org/package/2006/relationships"><Relationship Id="rId8" Type="http://schemas.openxmlformats.org/officeDocument/2006/relationships/slide" Target="slide894.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9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9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395.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896.xml"/><Relationship Id="rId4" Type="http://schemas.openxmlformats.org/officeDocument/2006/relationships/image" Target="../media/image1.png"/><Relationship Id="rId9" Type="http://schemas.openxmlformats.org/officeDocument/2006/relationships/slide" Target="slide857.xml"/></Relationships>
</file>

<file path=ppt/slides/_rels/slide897.xml.rels><?xml version="1.0" encoding="UTF-8" standalone="yes"?>
<Relationships xmlns="http://schemas.openxmlformats.org/package/2006/relationships"><Relationship Id="rId8" Type="http://schemas.openxmlformats.org/officeDocument/2006/relationships/slide" Target="slide896.xml"/><Relationship Id="rId3" Type="http://schemas.openxmlformats.org/officeDocument/2006/relationships/slide" Target="slide4.xml"/><Relationship Id="rId7" Type="http://schemas.openxmlformats.org/officeDocument/2006/relationships/slide" Target="slide857.xml"/><Relationship Id="rId2" Type="http://schemas.openxmlformats.org/officeDocument/2006/relationships/image" Target="../media/image13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898.xml.rels><?xml version="1.0" encoding="UTF-8" standalone="yes"?>
<Relationships xmlns="http://schemas.openxmlformats.org/package/2006/relationships"><Relationship Id="rId8" Type="http://schemas.openxmlformats.org/officeDocument/2006/relationships/slide" Target="slide903.xml"/><Relationship Id="rId13" Type="http://schemas.openxmlformats.org/officeDocument/2006/relationships/slide" Target="slide913.xml"/><Relationship Id="rId3" Type="http://schemas.openxmlformats.org/officeDocument/2006/relationships/image" Target="../media/image1.png"/><Relationship Id="rId7" Type="http://schemas.openxmlformats.org/officeDocument/2006/relationships/slide" Target="slide901.xml"/><Relationship Id="rId12" Type="http://schemas.openxmlformats.org/officeDocument/2006/relationships/slide" Target="slide91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898.xml"/><Relationship Id="rId11" Type="http://schemas.openxmlformats.org/officeDocument/2006/relationships/slide" Target="slide909.xml"/><Relationship Id="rId5" Type="http://schemas.openxmlformats.org/officeDocument/2006/relationships/slide" Target="slide7.xml"/><Relationship Id="rId10" Type="http://schemas.openxmlformats.org/officeDocument/2006/relationships/slide" Target="slide907.xml"/><Relationship Id="rId4" Type="http://schemas.openxmlformats.org/officeDocument/2006/relationships/slide" Target="slide899.xml"/><Relationship Id="rId9" Type="http://schemas.openxmlformats.org/officeDocument/2006/relationships/slide" Target="slide905.xml"/><Relationship Id="rId14" Type="http://schemas.openxmlformats.org/officeDocument/2006/relationships/slide" Target="slide857.xml"/></Relationships>
</file>

<file path=ppt/slides/_rels/slide89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397.png"/><Relationship Id="rId1" Type="http://schemas.openxmlformats.org/officeDocument/2006/relationships/slideLayout" Target="../slideLayouts/slideLayout2.xml"/><Relationship Id="rId6" Type="http://schemas.openxmlformats.org/officeDocument/2006/relationships/slide" Target="slide899.xml"/><Relationship Id="rId5" Type="http://schemas.openxmlformats.org/officeDocument/2006/relationships/slide" Target="slide898.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900.xml.rels><?xml version="1.0" encoding="UTF-8" standalone="yes"?>
<Relationships xmlns="http://schemas.openxmlformats.org/package/2006/relationships"><Relationship Id="rId8" Type="http://schemas.openxmlformats.org/officeDocument/2006/relationships/slide" Target="slide899.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3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01.xml.rels><?xml version="1.0" encoding="UTF-8" standalone="yes"?>
<Relationships xmlns="http://schemas.openxmlformats.org/package/2006/relationships"><Relationship Id="rId8" Type="http://schemas.openxmlformats.org/officeDocument/2006/relationships/image" Target="../media/image1399.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7.png"/><Relationship Id="rId5" Type="http://schemas.openxmlformats.org/officeDocument/2006/relationships/slide" Target="slide901.xml"/><Relationship Id="rId10" Type="http://schemas.openxmlformats.org/officeDocument/2006/relationships/slide" Target="slide5.xml"/><Relationship Id="rId4" Type="http://schemas.openxmlformats.org/officeDocument/2006/relationships/slide" Target="slide898.xml"/><Relationship Id="rId9" Type="http://schemas.openxmlformats.org/officeDocument/2006/relationships/image" Target="../media/image1400.png"/></Relationships>
</file>

<file path=ppt/slides/_rels/slide902.xml.rels><?xml version="1.0" encoding="UTF-8" standalone="yes"?>
<Relationships xmlns="http://schemas.openxmlformats.org/package/2006/relationships"><Relationship Id="rId8" Type="http://schemas.openxmlformats.org/officeDocument/2006/relationships/slide" Target="slide901.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4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0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403.png"/><Relationship Id="rId7" Type="http://schemas.openxmlformats.org/officeDocument/2006/relationships/image" Target="../media/image1404.png"/><Relationship Id="rId12" Type="http://schemas.openxmlformats.org/officeDocument/2006/relationships/image" Target="../media/image7.png"/><Relationship Id="rId2" Type="http://schemas.openxmlformats.org/officeDocument/2006/relationships/image" Target="../media/image140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903.xml"/><Relationship Id="rId4" Type="http://schemas.openxmlformats.org/officeDocument/2006/relationships/slide" Target="slide4.xml"/><Relationship Id="rId9" Type="http://schemas.openxmlformats.org/officeDocument/2006/relationships/slide" Target="slide898.xml"/></Relationships>
</file>

<file path=ppt/slides/_rels/slide904.xml.rels><?xml version="1.0" encoding="UTF-8" standalone="yes"?>
<Relationships xmlns="http://schemas.openxmlformats.org/package/2006/relationships"><Relationship Id="rId8" Type="http://schemas.openxmlformats.org/officeDocument/2006/relationships/slide" Target="slide903.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4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0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1408.png"/><Relationship Id="rId12" Type="http://schemas.openxmlformats.org/officeDocument/2006/relationships/image" Target="../media/image7.png"/><Relationship Id="rId2" Type="http://schemas.openxmlformats.org/officeDocument/2006/relationships/image" Target="../media/image1406.png"/><Relationship Id="rId1" Type="http://schemas.openxmlformats.org/officeDocument/2006/relationships/slideLayout" Target="../slideLayouts/slideLayout2.xml"/><Relationship Id="rId6" Type="http://schemas.openxmlformats.org/officeDocument/2006/relationships/image" Target="../media/image1407.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905.xml"/><Relationship Id="rId4" Type="http://schemas.openxmlformats.org/officeDocument/2006/relationships/image" Target="../media/image1.png"/><Relationship Id="rId9" Type="http://schemas.openxmlformats.org/officeDocument/2006/relationships/slide" Target="slide898.xml"/></Relationships>
</file>

<file path=ppt/slides/_rels/slide906.xml.rels><?xml version="1.0" encoding="UTF-8" standalone="yes"?>
<Relationships xmlns="http://schemas.openxmlformats.org/package/2006/relationships"><Relationship Id="rId8" Type="http://schemas.openxmlformats.org/officeDocument/2006/relationships/slide" Target="slide905.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4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0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41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41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907.xml"/><Relationship Id="rId4" Type="http://schemas.openxmlformats.org/officeDocument/2006/relationships/image" Target="../media/image1412.png"/><Relationship Id="rId9" Type="http://schemas.openxmlformats.org/officeDocument/2006/relationships/slide" Target="slide898.xml"/></Relationships>
</file>

<file path=ppt/slides/_rels/slide908.xml.rels><?xml version="1.0" encoding="UTF-8" standalone="yes"?>
<Relationships xmlns="http://schemas.openxmlformats.org/package/2006/relationships"><Relationship Id="rId8" Type="http://schemas.openxmlformats.org/officeDocument/2006/relationships/slide" Target="slide907.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41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0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141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141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909.xml"/><Relationship Id="rId5" Type="http://schemas.openxmlformats.org/officeDocument/2006/relationships/image" Target="../media/image1417.png"/><Relationship Id="rId10" Type="http://schemas.openxmlformats.org/officeDocument/2006/relationships/slide" Target="slide898.xml"/><Relationship Id="rId4" Type="http://schemas.openxmlformats.org/officeDocument/2006/relationships/image" Target="../media/image1416.png"/><Relationship Id="rId9" Type="http://schemas.openxmlformats.org/officeDocument/2006/relationships/slide" Target="slide7.xml"/></Relationships>
</file>

<file path=ppt/slides/_rels/slide910.xml.rels><?xml version="1.0" encoding="UTF-8" standalone="yes"?>
<Relationships xmlns="http://schemas.openxmlformats.org/package/2006/relationships"><Relationship Id="rId8" Type="http://schemas.openxmlformats.org/officeDocument/2006/relationships/slide" Target="slide909.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4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1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42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4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911.xml"/><Relationship Id="rId4" Type="http://schemas.openxmlformats.org/officeDocument/2006/relationships/image" Target="../media/image1421.png"/><Relationship Id="rId9" Type="http://schemas.openxmlformats.org/officeDocument/2006/relationships/slide" Target="slide898.xml"/></Relationships>
</file>

<file path=ppt/slides/_rels/slide912.xml.rels><?xml version="1.0" encoding="UTF-8" standalone="yes"?>
<Relationships xmlns="http://schemas.openxmlformats.org/package/2006/relationships"><Relationship Id="rId8" Type="http://schemas.openxmlformats.org/officeDocument/2006/relationships/slide" Target="slide911.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42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13.xml.rels><?xml version="1.0" encoding="UTF-8" standalone="yes"?>
<Relationships xmlns="http://schemas.openxmlformats.org/package/2006/relationships"><Relationship Id="rId8" Type="http://schemas.openxmlformats.org/officeDocument/2006/relationships/slide" Target="slide913.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4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914.xml.rels><?xml version="1.0" encoding="UTF-8" standalone="yes"?>
<Relationships xmlns="http://schemas.openxmlformats.org/package/2006/relationships"><Relationship Id="rId8" Type="http://schemas.openxmlformats.org/officeDocument/2006/relationships/slide" Target="slide913.xml"/><Relationship Id="rId3" Type="http://schemas.openxmlformats.org/officeDocument/2006/relationships/slide" Target="slide4.xml"/><Relationship Id="rId7" Type="http://schemas.openxmlformats.org/officeDocument/2006/relationships/slide" Target="slide898.xml"/><Relationship Id="rId2" Type="http://schemas.openxmlformats.org/officeDocument/2006/relationships/image" Target="../media/image14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15.xml.rels><?xml version="1.0" encoding="UTF-8" standalone="yes"?>
<Relationships xmlns="http://schemas.openxmlformats.org/package/2006/relationships"><Relationship Id="rId8" Type="http://schemas.openxmlformats.org/officeDocument/2006/relationships/slide" Target="slide3882.xml"/><Relationship Id="rId13" Type="http://schemas.openxmlformats.org/officeDocument/2006/relationships/slide" Target="slide924.xml"/><Relationship Id="rId3" Type="http://schemas.openxmlformats.org/officeDocument/2006/relationships/slide" Target="slide4.xml"/><Relationship Id="rId7" Type="http://schemas.openxmlformats.org/officeDocument/2006/relationships/slide" Target="slide916.xml"/><Relationship Id="rId12" Type="http://schemas.openxmlformats.org/officeDocument/2006/relationships/slide" Target="slide922.xml"/><Relationship Id="rId2" Type="http://schemas.openxmlformats.org/officeDocument/2006/relationships/slide" Target="slide2007.xml"/><Relationship Id="rId1" Type="http://schemas.openxmlformats.org/officeDocument/2006/relationships/slideLayout" Target="../slideLayouts/slideLayout2.xml"/><Relationship Id="rId6" Type="http://schemas.openxmlformats.org/officeDocument/2006/relationships/slide" Target="slide915.xml"/><Relationship Id="rId11" Type="http://schemas.openxmlformats.org/officeDocument/2006/relationships/slide" Target="slide920.xml"/><Relationship Id="rId5" Type="http://schemas.openxmlformats.org/officeDocument/2006/relationships/slide" Target="slide7.xml"/><Relationship Id="rId15" Type="http://schemas.openxmlformats.org/officeDocument/2006/relationships/slide" Target="slide926.xml"/><Relationship Id="rId10" Type="http://schemas.openxmlformats.org/officeDocument/2006/relationships/slide" Target="slide918.xml"/><Relationship Id="rId4" Type="http://schemas.openxmlformats.org/officeDocument/2006/relationships/image" Target="../media/image1.png"/><Relationship Id="rId9" Type="http://schemas.openxmlformats.org/officeDocument/2006/relationships/slide" Target="slide1013.xml"/><Relationship Id="rId14" Type="http://schemas.openxmlformats.org/officeDocument/2006/relationships/slide" Target="slide928.xml"/></Relationships>
</file>

<file path=ppt/slides/_rels/slide916.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425.png"/><Relationship Id="rId1" Type="http://schemas.openxmlformats.org/officeDocument/2006/relationships/slideLayout" Target="../slideLayouts/slideLayout2.xml"/><Relationship Id="rId6" Type="http://schemas.openxmlformats.org/officeDocument/2006/relationships/slide" Target="slide916.xml"/><Relationship Id="rId5" Type="http://schemas.openxmlformats.org/officeDocument/2006/relationships/slide" Target="slide915.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917.xml.rels><?xml version="1.0" encoding="UTF-8" standalone="yes"?>
<Relationships xmlns="http://schemas.openxmlformats.org/package/2006/relationships"><Relationship Id="rId8" Type="http://schemas.openxmlformats.org/officeDocument/2006/relationships/slide" Target="slide916.xml"/><Relationship Id="rId3" Type="http://schemas.openxmlformats.org/officeDocument/2006/relationships/slide" Target="slide4.xml"/><Relationship Id="rId7" Type="http://schemas.openxmlformats.org/officeDocument/2006/relationships/slide" Target="slide915.xml"/><Relationship Id="rId2" Type="http://schemas.openxmlformats.org/officeDocument/2006/relationships/image" Target="../media/image142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1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18.xml"/><Relationship Id="rId3" Type="http://schemas.openxmlformats.org/officeDocument/2006/relationships/image" Target="../media/image1263.png"/><Relationship Id="rId7" Type="http://schemas.openxmlformats.org/officeDocument/2006/relationships/slide" Target="slide4.xml"/><Relationship Id="rId12" Type="http://schemas.openxmlformats.org/officeDocument/2006/relationships/slide" Target="slide915.xml"/><Relationship Id="rId2" Type="http://schemas.openxmlformats.org/officeDocument/2006/relationships/image" Target="../media/image12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265.png"/><Relationship Id="rId10" Type="http://schemas.openxmlformats.org/officeDocument/2006/relationships/image" Target="../media/image7.png"/><Relationship Id="rId4" Type="http://schemas.openxmlformats.org/officeDocument/2006/relationships/image" Target="../media/image1264.png"/><Relationship Id="rId9" Type="http://schemas.openxmlformats.org/officeDocument/2006/relationships/slide" Target="slide5.xml"/></Relationships>
</file>

<file path=ppt/slides/_rels/slide919.xml.rels><?xml version="1.0" encoding="UTF-8" standalone="yes"?>
<Relationships xmlns="http://schemas.openxmlformats.org/package/2006/relationships"><Relationship Id="rId8" Type="http://schemas.openxmlformats.org/officeDocument/2006/relationships/slide" Target="slide918.xml"/><Relationship Id="rId3" Type="http://schemas.openxmlformats.org/officeDocument/2006/relationships/slide" Target="slide4.xml"/><Relationship Id="rId7" Type="http://schemas.openxmlformats.org/officeDocument/2006/relationships/slide" Target="slide915.xml"/><Relationship Id="rId2" Type="http://schemas.openxmlformats.org/officeDocument/2006/relationships/image" Target="../media/image12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3.png"/><Relationship Id="rId7" Type="http://schemas.openxmlformats.org/officeDocument/2006/relationships/slide" Target="slide5.xml"/><Relationship Id="rId2" Type="http://schemas.openxmlformats.org/officeDocument/2006/relationships/image" Target="../media/image1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20.xml"/><Relationship Id="rId5" Type="http://schemas.openxmlformats.org/officeDocument/2006/relationships/slide" Target="slide4.xml"/><Relationship Id="rId10" Type="http://schemas.openxmlformats.org/officeDocument/2006/relationships/slide" Target="slide915.xml"/><Relationship Id="rId4" Type="http://schemas.openxmlformats.org/officeDocument/2006/relationships/image" Target="../media/image3.png"/><Relationship Id="rId9" Type="http://schemas.openxmlformats.org/officeDocument/2006/relationships/slide" Target="slide7.xml"/></Relationships>
</file>

<file path=ppt/slides/_rels/slide921.xml.rels><?xml version="1.0" encoding="UTF-8" standalone="yes"?>
<Relationships xmlns="http://schemas.openxmlformats.org/package/2006/relationships"><Relationship Id="rId8" Type="http://schemas.openxmlformats.org/officeDocument/2006/relationships/slide" Target="slide920.xml"/><Relationship Id="rId3" Type="http://schemas.openxmlformats.org/officeDocument/2006/relationships/slide" Target="slide4.xml"/><Relationship Id="rId7" Type="http://schemas.openxmlformats.org/officeDocument/2006/relationships/slide" Target="slide915.xml"/><Relationship Id="rId2" Type="http://schemas.openxmlformats.org/officeDocument/2006/relationships/image" Target="../media/image1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2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15.xml"/><Relationship Id="rId3" Type="http://schemas.openxmlformats.org/officeDocument/2006/relationships/image" Target="../media/image162.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61.png"/><Relationship Id="rId1" Type="http://schemas.openxmlformats.org/officeDocument/2006/relationships/slideLayout" Target="../slideLayouts/slideLayout2.xml"/><Relationship Id="rId6" Type="http://schemas.openxmlformats.org/officeDocument/2006/relationships/image" Target="../media/image165.png"/><Relationship Id="rId11" Type="http://schemas.openxmlformats.org/officeDocument/2006/relationships/image" Target="../media/image7.png"/><Relationship Id="rId5" Type="http://schemas.openxmlformats.org/officeDocument/2006/relationships/image" Target="../media/image164.png"/><Relationship Id="rId10" Type="http://schemas.openxmlformats.org/officeDocument/2006/relationships/slide" Target="slide5.xml"/><Relationship Id="rId4" Type="http://schemas.openxmlformats.org/officeDocument/2006/relationships/image" Target="../media/image163.png"/><Relationship Id="rId9" Type="http://schemas.openxmlformats.org/officeDocument/2006/relationships/image" Target="../media/image3.png"/><Relationship Id="rId14" Type="http://schemas.openxmlformats.org/officeDocument/2006/relationships/slide" Target="slide922.xml"/></Relationships>
</file>

<file path=ppt/slides/_rels/slide923.xml.rels><?xml version="1.0" encoding="UTF-8" standalone="yes"?>
<Relationships xmlns="http://schemas.openxmlformats.org/package/2006/relationships"><Relationship Id="rId8" Type="http://schemas.openxmlformats.org/officeDocument/2006/relationships/slide" Target="slide922.xml"/><Relationship Id="rId3" Type="http://schemas.openxmlformats.org/officeDocument/2006/relationships/slide" Target="slide4.xml"/><Relationship Id="rId7" Type="http://schemas.openxmlformats.org/officeDocument/2006/relationships/slide" Target="slide915.xml"/><Relationship Id="rId2" Type="http://schemas.openxmlformats.org/officeDocument/2006/relationships/image" Target="../media/image1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2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76.png"/><Relationship Id="rId7" Type="http://schemas.openxmlformats.org/officeDocument/2006/relationships/image" Target="../media/image1.png"/><Relationship Id="rId12" Type="http://schemas.openxmlformats.org/officeDocument/2006/relationships/slide" Target="slide924.xml"/><Relationship Id="rId2" Type="http://schemas.openxmlformats.org/officeDocument/2006/relationships/image" Target="../media/image17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915.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77.png"/><Relationship Id="rId9" Type="http://schemas.openxmlformats.org/officeDocument/2006/relationships/image" Target="../media/image7.png"/></Relationships>
</file>

<file path=ppt/slides/_rels/slide925.xml.rels><?xml version="1.0" encoding="UTF-8" standalone="yes"?>
<Relationships xmlns="http://schemas.openxmlformats.org/package/2006/relationships"><Relationship Id="rId8" Type="http://schemas.openxmlformats.org/officeDocument/2006/relationships/slide" Target="slide924.xml"/><Relationship Id="rId3" Type="http://schemas.openxmlformats.org/officeDocument/2006/relationships/slide" Target="slide4.xml"/><Relationship Id="rId7" Type="http://schemas.openxmlformats.org/officeDocument/2006/relationships/slide" Target="slide915.xml"/><Relationship Id="rId2" Type="http://schemas.openxmlformats.org/officeDocument/2006/relationships/image" Target="../media/image1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2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1427.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926.xml"/><Relationship Id="rId4" Type="http://schemas.openxmlformats.org/officeDocument/2006/relationships/slide" Target="slide4.xml"/><Relationship Id="rId9" Type="http://schemas.openxmlformats.org/officeDocument/2006/relationships/slide" Target="slide915.xml"/></Relationships>
</file>

<file path=ppt/slides/_rels/slide927.xml.rels><?xml version="1.0" encoding="UTF-8" standalone="yes"?>
<Relationships xmlns="http://schemas.openxmlformats.org/package/2006/relationships"><Relationship Id="rId8" Type="http://schemas.openxmlformats.org/officeDocument/2006/relationships/slide" Target="slide926.xml"/><Relationship Id="rId3" Type="http://schemas.openxmlformats.org/officeDocument/2006/relationships/slide" Target="slide4.xml"/><Relationship Id="rId7" Type="http://schemas.openxmlformats.org/officeDocument/2006/relationships/slide" Target="slide915.xml"/><Relationship Id="rId2" Type="http://schemas.openxmlformats.org/officeDocument/2006/relationships/image" Target="../media/image142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28.xml.rels><?xml version="1.0" encoding="UTF-8" standalone="yes"?>
<Relationships xmlns="http://schemas.openxmlformats.org/package/2006/relationships"><Relationship Id="rId13" Type="http://schemas.openxmlformats.org/officeDocument/2006/relationships/slide" Target="slide935.xml"/><Relationship Id="rId18" Type="http://schemas.openxmlformats.org/officeDocument/2006/relationships/slide" Target="slide945.xml"/><Relationship Id="rId26" Type="http://schemas.openxmlformats.org/officeDocument/2006/relationships/slide" Target="slide967.xml"/><Relationship Id="rId39" Type="http://schemas.openxmlformats.org/officeDocument/2006/relationships/slide" Target="slide989.xml"/><Relationship Id="rId3" Type="http://schemas.openxmlformats.org/officeDocument/2006/relationships/slide" Target="slide4.xml"/><Relationship Id="rId21" Type="http://schemas.openxmlformats.org/officeDocument/2006/relationships/slide" Target="slide951.xml"/><Relationship Id="rId34" Type="http://schemas.openxmlformats.org/officeDocument/2006/relationships/slide" Target="slide979.xml"/><Relationship Id="rId42" Type="http://schemas.openxmlformats.org/officeDocument/2006/relationships/slide" Target="slide995.xml"/><Relationship Id="rId47" Type="http://schemas.openxmlformats.org/officeDocument/2006/relationships/slide" Target="slide1005.xml"/><Relationship Id="rId50" Type="http://schemas.openxmlformats.org/officeDocument/2006/relationships/slide" Target="slide1011.xml"/><Relationship Id="rId7" Type="http://schemas.openxmlformats.org/officeDocument/2006/relationships/slide" Target="slide961.xml"/><Relationship Id="rId12" Type="http://schemas.openxmlformats.org/officeDocument/2006/relationships/slide" Target="slide933.xml"/><Relationship Id="rId17" Type="http://schemas.openxmlformats.org/officeDocument/2006/relationships/slide" Target="slide943.xml"/><Relationship Id="rId25" Type="http://schemas.openxmlformats.org/officeDocument/2006/relationships/slide" Target="slide959.xml"/><Relationship Id="rId33" Type="http://schemas.openxmlformats.org/officeDocument/2006/relationships/slide" Target="slide977.xml"/><Relationship Id="rId38" Type="http://schemas.openxmlformats.org/officeDocument/2006/relationships/slide" Target="slide987.xml"/><Relationship Id="rId46" Type="http://schemas.openxmlformats.org/officeDocument/2006/relationships/slide" Target="slide1003.xml"/><Relationship Id="rId2" Type="http://schemas.openxmlformats.org/officeDocument/2006/relationships/slide" Target="slide2023.xml"/><Relationship Id="rId16" Type="http://schemas.openxmlformats.org/officeDocument/2006/relationships/slide" Target="slide941.xml"/><Relationship Id="rId20" Type="http://schemas.openxmlformats.org/officeDocument/2006/relationships/slide" Target="slide949.xml"/><Relationship Id="rId29" Type="http://schemas.openxmlformats.org/officeDocument/2006/relationships/slide" Target="slide971.xml"/><Relationship Id="rId41" Type="http://schemas.openxmlformats.org/officeDocument/2006/relationships/slide" Target="slide993.xml"/><Relationship Id="rId1" Type="http://schemas.openxmlformats.org/officeDocument/2006/relationships/slideLayout" Target="../slideLayouts/slideLayout2.xml"/><Relationship Id="rId6" Type="http://schemas.openxmlformats.org/officeDocument/2006/relationships/slide" Target="slide928.xml"/><Relationship Id="rId11" Type="http://schemas.openxmlformats.org/officeDocument/2006/relationships/slide" Target="slide931.xml"/><Relationship Id="rId24" Type="http://schemas.openxmlformats.org/officeDocument/2006/relationships/slide" Target="slide957.xml"/><Relationship Id="rId32" Type="http://schemas.openxmlformats.org/officeDocument/2006/relationships/slide" Target="slide975.xml"/><Relationship Id="rId37" Type="http://schemas.openxmlformats.org/officeDocument/2006/relationships/slide" Target="slide985.xml"/><Relationship Id="rId40" Type="http://schemas.openxmlformats.org/officeDocument/2006/relationships/slide" Target="slide991.xml"/><Relationship Id="rId45" Type="http://schemas.openxmlformats.org/officeDocument/2006/relationships/slide" Target="slide1001.xml"/><Relationship Id="rId5" Type="http://schemas.openxmlformats.org/officeDocument/2006/relationships/slide" Target="slide7.xml"/><Relationship Id="rId15" Type="http://schemas.openxmlformats.org/officeDocument/2006/relationships/slide" Target="slide939.xml"/><Relationship Id="rId23" Type="http://schemas.openxmlformats.org/officeDocument/2006/relationships/slide" Target="slide955.xml"/><Relationship Id="rId28" Type="http://schemas.openxmlformats.org/officeDocument/2006/relationships/slide" Target="slide969.xml"/><Relationship Id="rId36" Type="http://schemas.openxmlformats.org/officeDocument/2006/relationships/slide" Target="slide983.xml"/><Relationship Id="rId49" Type="http://schemas.openxmlformats.org/officeDocument/2006/relationships/slide" Target="slide1009.xml"/><Relationship Id="rId10" Type="http://schemas.openxmlformats.org/officeDocument/2006/relationships/slide" Target="slide929.xml"/><Relationship Id="rId19" Type="http://schemas.openxmlformats.org/officeDocument/2006/relationships/slide" Target="slide947.xml"/><Relationship Id="rId31" Type="http://schemas.openxmlformats.org/officeDocument/2006/relationships/slide" Target="slide973.xml"/><Relationship Id="rId44" Type="http://schemas.openxmlformats.org/officeDocument/2006/relationships/slide" Target="slide999.xml"/><Relationship Id="rId4" Type="http://schemas.openxmlformats.org/officeDocument/2006/relationships/image" Target="../media/image1.png"/><Relationship Id="rId9" Type="http://schemas.openxmlformats.org/officeDocument/2006/relationships/slide" Target="slide965.xml"/><Relationship Id="rId14" Type="http://schemas.openxmlformats.org/officeDocument/2006/relationships/slide" Target="slide937.xml"/><Relationship Id="rId22" Type="http://schemas.openxmlformats.org/officeDocument/2006/relationships/slide" Target="slide953.xml"/><Relationship Id="rId27" Type="http://schemas.openxmlformats.org/officeDocument/2006/relationships/slide" Target="slide3903.xml"/><Relationship Id="rId30" Type="http://schemas.openxmlformats.org/officeDocument/2006/relationships/slide" Target="slide1026.xml"/><Relationship Id="rId35" Type="http://schemas.openxmlformats.org/officeDocument/2006/relationships/slide" Target="slide981.xml"/><Relationship Id="rId43" Type="http://schemas.openxmlformats.org/officeDocument/2006/relationships/slide" Target="slide997.xml"/><Relationship Id="rId48" Type="http://schemas.openxmlformats.org/officeDocument/2006/relationships/slide" Target="slide1007.xml"/><Relationship Id="rId8" Type="http://schemas.openxmlformats.org/officeDocument/2006/relationships/slide" Target="slide963.xml"/><Relationship Id="rId51" Type="http://schemas.openxmlformats.org/officeDocument/2006/relationships/slide" Target="slide915.xml"/></Relationships>
</file>

<file path=ppt/slides/_rels/slide92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429.png"/><Relationship Id="rId1" Type="http://schemas.openxmlformats.org/officeDocument/2006/relationships/slideLayout" Target="../slideLayouts/slideLayout2.xml"/><Relationship Id="rId6" Type="http://schemas.openxmlformats.org/officeDocument/2006/relationships/slide" Target="slide929.xml"/><Relationship Id="rId5" Type="http://schemas.openxmlformats.org/officeDocument/2006/relationships/slide" Target="slide928.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930.xml.rels><?xml version="1.0" encoding="UTF-8" standalone="yes"?>
<Relationships xmlns="http://schemas.openxmlformats.org/package/2006/relationships"><Relationship Id="rId8" Type="http://schemas.openxmlformats.org/officeDocument/2006/relationships/slide" Target="slide92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3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431.png"/><Relationship Id="rId1" Type="http://schemas.openxmlformats.org/officeDocument/2006/relationships/slideLayout" Target="../slideLayouts/slideLayout2.xml"/><Relationship Id="rId6" Type="http://schemas.openxmlformats.org/officeDocument/2006/relationships/slide" Target="slide931.xml"/><Relationship Id="rId5" Type="http://schemas.openxmlformats.org/officeDocument/2006/relationships/slide" Target="slide928.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932.xml.rels><?xml version="1.0" encoding="UTF-8" standalone="yes"?>
<Relationships xmlns="http://schemas.openxmlformats.org/package/2006/relationships"><Relationship Id="rId8" Type="http://schemas.openxmlformats.org/officeDocument/2006/relationships/slide" Target="slide93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33.xml.rels><?xml version="1.0" encoding="UTF-8" standalone="yes"?>
<Relationships xmlns="http://schemas.openxmlformats.org/package/2006/relationships"><Relationship Id="rId8" Type="http://schemas.openxmlformats.org/officeDocument/2006/relationships/image" Target="../media/image1433.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933.xml"/><Relationship Id="rId10" Type="http://schemas.openxmlformats.org/officeDocument/2006/relationships/image" Target="../media/image7.png"/><Relationship Id="rId4" Type="http://schemas.openxmlformats.org/officeDocument/2006/relationships/slide" Target="slide928.xml"/><Relationship Id="rId9" Type="http://schemas.openxmlformats.org/officeDocument/2006/relationships/slide" Target="slide5.xml"/></Relationships>
</file>

<file path=ppt/slides/_rels/slide934.xml.rels><?xml version="1.0" encoding="UTF-8" standalone="yes"?>
<Relationships xmlns="http://schemas.openxmlformats.org/package/2006/relationships"><Relationship Id="rId8" Type="http://schemas.openxmlformats.org/officeDocument/2006/relationships/slide" Target="slide933.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35.xml.rels><?xml version="1.0" encoding="UTF-8" standalone="yes"?>
<Relationships xmlns="http://schemas.openxmlformats.org/package/2006/relationships"><Relationship Id="rId8" Type="http://schemas.openxmlformats.org/officeDocument/2006/relationships/image" Target="../media/image1435.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935.xml"/><Relationship Id="rId10" Type="http://schemas.openxmlformats.org/officeDocument/2006/relationships/image" Target="../media/image7.png"/><Relationship Id="rId4" Type="http://schemas.openxmlformats.org/officeDocument/2006/relationships/slide" Target="slide928.xml"/><Relationship Id="rId9" Type="http://schemas.openxmlformats.org/officeDocument/2006/relationships/slide" Target="slide5.xml"/></Relationships>
</file>

<file path=ppt/slides/_rels/slide936.xml.rels><?xml version="1.0" encoding="UTF-8" standalone="yes"?>
<Relationships xmlns="http://schemas.openxmlformats.org/package/2006/relationships"><Relationship Id="rId8" Type="http://schemas.openxmlformats.org/officeDocument/2006/relationships/slide" Target="slide935.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37.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438.png"/><Relationship Id="rId7" Type="http://schemas.openxmlformats.org/officeDocument/2006/relationships/slide" Target="slide937.xml"/><Relationship Id="rId2" Type="http://schemas.openxmlformats.org/officeDocument/2006/relationships/image" Target="../media/image1437.png"/><Relationship Id="rId1" Type="http://schemas.openxmlformats.org/officeDocument/2006/relationships/slideLayout" Target="../slideLayouts/slideLayout2.xml"/><Relationship Id="rId6" Type="http://schemas.openxmlformats.org/officeDocument/2006/relationships/slide" Target="slide928.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938.xml.rels><?xml version="1.0" encoding="UTF-8" standalone="yes"?>
<Relationships xmlns="http://schemas.openxmlformats.org/package/2006/relationships"><Relationship Id="rId8" Type="http://schemas.openxmlformats.org/officeDocument/2006/relationships/slide" Target="slide937.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3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3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440.png"/><Relationship Id="rId1" Type="http://schemas.openxmlformats.org/officeDocument/2006/relationships/slideLayout" Target="../slideLayouts/slideLayout2.xml"/><Relationship Id="rId6" Type="http://schemas.openxmlformats.org/officeDocument/2006/relationships/slide" Target="slide939.xml"/><Relationship Id="rId5" Type="http://schemas.openxmlformats.org/officeDocument/2006/relationships/slide" Target="slide928.xml"/><Relationship Id="rId10" Type="http://schemas.openxmlformats.org/officeDocument/2006/relationships/image" Target="../media/image7.png"/><Relationship Id="rId4" Type="http://schemas.openxmlformats.org/officeDocument/2006/relationships/slide" Target="slide7.xml"/><Relationship Id="rId9" Type="http://schemas.openxmlformats.org/officeDocument/2006/relationships/slide" Target="slide5.xml"/></Relationships>
</file>

<file path=ppt/slides/_rels/slide940.xml.rels><?xml version="1.0" encoding="UTF-8" standalone="yes"?>
<Relationships xmlns="http://schemas.openxmlformats.org/package/2006/relationships"><Relationship Id="rId8" Type="http://schemas.openxmlformats.org/officeDocument/2006/relationships/slide" Target="slide93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4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41.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1403.png"/><Relationship Id="rId7" Type="http://schemas.openxmlformats.org/officeDocument/2006/relationships/slide" Target="slide7.xml"/><Relationship Id="rId12" Type="http://schemas.openxmlformats.org/officeDocument/2006/relationships/image" Target="../media/image7.png"/><Relationship Id="rId2" Type="http://schemas.openxmlformats.org/officeDocument/2006/relationships/image" Target="../media/image140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1404.png"/><Relationship Id="rId4" Type="http://schemas.openxmlformats.org/officeDocument/2006/relationships/slide" Target="slide4.xml"/><Relationship Id="rId9" Type="http://schemas.openxmlformats.org/officeDocument/2006/relationships/slide" Target="slide941.xml"/></Relationships>
</file>

<file path=ppt/slides/_rels/slide942.xml.rels><?xml version="1.0" encoding="UTF-8" standalone="yes"?>
<Relationships xmlns="http://schemas.openxmlformats.org/package/2006/relationships"><Relationship Id="rId8" Type="http://schemas.openxmlformats.org/officeDocument/2006/relationships/slide" Target="slide94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43.xml.rels><?xml version="1.0" encoding="UTF-8" standalone="yes"?>
<Relationships xmlns="http://schemas.openxmlformats.org/package/2006/relationships"><Relationship Id="rId8" Type="http://schemas.openxmlformats.org/officeDocument/2006/relationships/image" Target="../media/image1445.png"/><Relationship Id="rId13" Type="http://schemas.openxmlformats.org/officeDocument/2006/relationships/image" Target="../media/image7.png"/><Relationship Id="rId3" Type="http://schemas.openxmlformats.org/officeDocument/2006/relationships/image" Target="../media/image1443.png"/><Relationship Id="rId7" Type="http://schemas.openxmlformats.org/officeDocument/2006/relationships/image" Target="../media/image1444.png"/><Relationship Id="rId12" Type="http://schemas.openxmlformats.org/officeDocument/2006/relationships/slide" Target="slide5.xml"/><Relationship Id="rId2" Type="http://schemas.openxmlformats.org/officeDocument/2006/relationships/image" Target="../media/image14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943.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944.xml.rels><?xml version="1.0" encoding="UTF-8" standalone="yes"?>
<Relationships xmlns="http://schemas.openxmlformats.org/package/2006/relationships"><Relationship Id="rId8" Type="http://schemas.openxmlformats.org/officeDocument/2006/relationships/slide" Target="slide943.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4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45.xml.rels><?xml version="1.0" encoding="UTF-8" standalone="yes"?>
<Relationships xmlns="http://schemas.openxmlformats.org/package/2006/relationships"><Relationship Id="rId8" Type="http://schemas.openxmlformats.org/officeDocument/2006/relationships/image" Target="../media/image1447.png"/><Relationship Id="rId3" Type="http://schemas.openxmlformats.org/officeDocument/2006/relationships/image" Target="../media/image1.png"/><Relationship Id="rId7" Type="http://schemas.openxmlformats.org/officeDocument/2006/relationships/slide" Target="slide94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928.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946.xml.rels><?xml version="1.0" encoding="UTF-8" standalone="yes"?>
<Relationships xmlns="http://schemas.openxmlformats.org/package/2006/relationships"><Relationship Id="rId8" Type="http://schemas.openxmlformats.org/officeDocument/2006/relationships/slide" Target="slide945.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4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450.png"/><Relationship Id="rId7" Type="http://schemas.openxmlformats.org/officeDocument/2006/relationships/image" Target="../media/image1451.png"/><Relationship Id="rId12" Type="http://schemas.openxmlformats.org/officeDocument/2006/relationships/image" Target="../media/image7.png"/><Relationship Id="rId2" Type="http://schemas.openxmlformats.org/officeDocument/2006/relationships/image" Target="../media/image14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947.xml"/><Relationship Id="rId4" Type="http://schemas.openxmlformats.org/officeDocument/2006/relationships/slide" Target="slide4.xml"/><Relationship Id="rId9" Type="http://schemas.openxmlformats.org/officeDocument/2006/relationships/slide" Target="slide928.xml"/></Relationships>
</file>

<file path=ppt/slides/_rels/slide948.xml.rels><?xml version="1.0" encoding="UTF-8" standalone="yes"?>
<Relationships xmlns="http://schemas.openxmlformats.org/package/2006/relationships"><Relationship Id="rId8" Type="http://schemas.openxmlformats.org/officeDocument/2006/relationships/slide" Target="slide947.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5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49.xml.rels><?xml version="1.0" encoding="UTF-8" standalone="yes"?>
<Relationships xmlns="http://schemas.openxmlformats.org/package/2006/relationships"><Relationship Id="rId8" Type="http://schemas.openxmlformats.org/officeDocument/2006/relationships/slide" Target="slide949.xml"/><Relationship Id="rId3" Type="http://schemas.openxmlformats.org/officeDocument/2006/relationships/slide" Target="slide4.xml"/><Relationship Id="rId7" Type="http://schemas.openxmlformats.org/officeDocument/2006/relationships/slide" Target="slide928.xml"/><Relationship Id="rId12" Type="http://schemas.openxmlformats.org/officeDocument/2006/relationships/image" Target="../media/image7.png"/><Relationship Id="rId2" Type="http://schemas.openxmlformats.org/officeDocument/2006/relationships/image" Target="../media/image1406.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1408.png"/><Relationship Id="rId4" Type="http://schemas.openxmlformats.org/officeDocument/2006/relationships/image" Target="../media/image1.png"/><Relationship Id="rId9" Type="http://schemas.openxmlformats.org/officeDocument/2006/relationships/image" Target="../media/image1407.png"/></Relationships>
</file>

<file path=ppt/slides/_rels/slide950.xml.rels><?xml version="1.0" encoding="UTF-8" standalone="yes"?>
<Relationships xmlns="http://schemas.openxmlformats.org/package/2006/relationships"><Relationship Id="rId8" Type="http://schemas.openxmlformats.org/officeDocument/2006/relationships/slide" Target="slide94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51.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1010.png"/><Relationship Id="rId7" Type="http://schemas.openxmlformats.org/officeDocument/2006/relationships/slide" Target="slide7.xml"/><Relationship Id="rId12" Type="http://schemas.openxmlformats.org/officeDocument/2006/relationships/image" Target="../media/image7.png"/><Relationship Id="rId2" Type="http://schemas.openxmlformats.org/officeDocument/2006/relationships/image" Target="../media/image100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1011.png"/><Relationship Id="rId4" Type="http://schemas.openxmlformats.org/officeDocument/2006/relationships/slide" Target="slide4.xml"/><Relationship Id="rId9" Type="http://schemas.openxmlformats.org/officeDocument/2006/relationships/slide" Target="slide951.xml"/></Relationships>
</file>

<file path=ppt/slides/_rels/slide952.xml.rels><?xml version="1.0" encoding="UTF-8" standalone="yes"?>
<Relationships xmlns="http://schemas.openxmlformats.org/package/2006/relationships"><Relationship Id="rId8" Type="http://schemas.openxmlformats.org/officeDocument/2006/relationships/slide" Target="slide951.xml"/><Relationship Id="rId3" Type="http://schemas.openxmlformats.org/officeDocument/2006/relationships/image" Target="../media/image1013.png"/><Relationship Id="rId7" Type="http://schemas.openxmlformats.org/officeDocument/2006/relationships/slide" Target="slide928.xml"/><Relationship Id="rId2" Type="http://schemas.openxmlformats.org/officeDocument/2006/relationships/image" Target="../media/image10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image" Target="../media/image4.png"/></Relationships>
</file>

<file path=ppt/slides/_rels/slide953.xml.rels><?xml version="1.0" encoding="UTF-8" standalone="yes"?>
<Relationships xmlns="http://schemas.openxmlformats.org/package/2006/relationships"><Relationship Id="rId8" Type="http://schemas.openxmlformats.org/officeDocument/2006/relationships/slide" Target="slide953.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954.xml.rels><?xml version="1.0" encoding="UTF-8" standalone="yes"?>
<Relationships xmlns="http://schemas.openxmlformats.org/package/2006/relationships"><Relationship Id="rId8" Type="http://schemas.openxmlformats.org/officeDocument/2006/relationships/slide" Target="slide953.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5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01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955.xml"/><Relationship Id="rId4" Type="http://schemas.openxmlformats.org/officeDocument/2006/relationships/image" Target="../media/image1018.png"/><Relationship Id="rId9" Type="http://schemas.openxmlformats.org/officeDocument/2006/relationships/slide" Target="slide928.xml"/></Relationships>
</file>

<file path=ppt/slides/_rels/slide956.xml.rels><?xml version="1.0" encoding="UTF-8" standalone="yes"?>
<Relationships xmlns="http://schemas.openxmlformats.org/package/2006/relationships"><Relationship Id="rId8" Type="http://schemas.openxmlformats.org/officeDocument/2006/relationships/slide" Target="slide955.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0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57.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1456.png"/><Relationship Id="rId7" Type="http://schemas.openxmlformats.org/officeDocument/2006/relationships/slide" Target="slide7.xml"/><Relationship Id="rId2" Type="http://schemas.openxmlformats.org/officeDocument/2006/relationships/image" Target="../media/image145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957.xml"/></Relationships>
</file>

<file path=ppt/slides/_rels/slide958.xml.rels><?xml version="1.0" encoding="UTF-8" standalone="yes"?>
<Relationships xmlns="http://schemas.openxmlformats.org/package/2006/relationships"><Relationship Id="rId8" Type="http://schemas.openxmlformats.org/officeDocument/2006/relationships/slide" Target="slide957.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5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102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102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959.xml"/><Relationship Id="rId5" Type="http://schemas.openxmlformats.org/officeDocument/2006/relationships/image" Target="../media/image1027.png"/><Relationship Id="rId10" Type="http://schemas.openxmlformats.org/officeDocument/2006/relationships/slide" Target="slide928.xml"/><Relationship Id="rId4" Type="http://schemas.openxmlformats.org/officeDocument/2006/relationships/image" Target="../media/image1026.png"/><Relationship Id="rId9" Type="http://schemas.openxmlformats.org/officeDocument/2006/relationships/slide" Target="slide7.xml"/></Relationships>
</file>

<file path=ppt/slides/_rels/slide960.xml.rels><?xml version="1.0" encoding="UTF-8" standalone="yes"?>
<Relationships xmlns="http://schemas.openxmlformats.org/package/2006/relationships"><Relationship Id="rId8" Type="http://schemas.openxmlformats.org/officeDocument/2006/relationships/slide" Target="slide95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02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61.xml.rels><?xml version="1.0" encoding="UTF-8" standalone="yes"?>
<Relationships xmlns="http://schemas.openxmlformats.org/package/2006/relationships"><Relationship Id="rId8" Type="http://schemas.openxmlformats.org/officeDocument/2006/relationships/image" Target="../media/image1460.png"/><Relationship Id="rId13" Type="http://schemas.openxmlformats.org/officeDocument/2006/relationships/image" Target="../media/image7.png"/><Relationship Id="rId3" Type="http://schemas.openxmlformats.org/officeDocument/2006/relationships/slide" Target="slide7.xml"/><Relationship Id="rId7" Type="http://schemas.openxmlformats.org/officeDocument/2006/relationships/image" Target="../media/image1459.png"/><Relationship Id="rId12" Type="http://schemas.openxmlformats.org/officeDocument/2006/relationships/slide" Target="slide5.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1458.png"/><Relationship Id="rId11" Type="http://schemas.openxmlformats.org/officeDocument/2006/relationships/image" Target="../media/image1.png"/><Relationship Id="rId5" Type="http://schemas.openxmlformats.org/officeDocument/2006/relationships/slide" Target="slide961.xml"/><Relationship Id="rId10" Type="http://schemas.openxmlformats.org/officeDocument/2006/relationships/slide" Target="slide4.xml"/><Relationship Id="rId4" Type="http://schemas.openxmlformats.org/officeDocument/2006/relationships/slide" Target="slide928.xml"/><Relationship Id="rId9" Type="http://schemas.openxmlformats.org/officeDocument/2006/relationships/image" Target="../media/image1461.png"/></Relationships>
</file>

<file path=ppt/slides/_rels/slide962.xml.rels><?xml version="1.0" encoding="UTF-8" standalone="yes"?>
<Relationships xmlns="http://schemas.openxmlformats.org/package/2006/relationships"><Relationship Id="rId8" Type="http://schemas.openxmlformats.org/officeDocument/2006/relationships/image" Target="../media/image1462.png"/><Relationship Id="rId3" Type="http://schemas.openxmlformats.org/officeDocument/2006/relationships/image" Target="../media/image1.png"/><Relationship Id="rId7" Type="http://schemas.openxmlformats.org/officeDocument/2006/relationships/slide" Target="slide96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928.xml"/><Relationship Id="rId5" Type="http://schemas.openxmlformats.org/officeDocument/2006/relationships/slide" Target="slide7.xml"/><Relationship Id="rId4" Type="http://schemas.openxmlformats.org/officeDocument/2006/relationships/image" Target="../media/image4.png"/></Relationships>
</file>

<file path=ppt/slides/_rels/slide963.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464.png"/><Relationship Id="rId7" Type="http://schemas.openxmlformats.org/officeDocument/2006/relationships/slide" Target="slide963.xml"/><Relationship Id="rId2" Type="http://schemas.openxmlformats.org/officeDocument/2006/relationships/image" Target="../media/image1463.png"/><Relationship Id="rId1" Type="http://schemas.openxmlformats.org/officeDocument/2006/relationships/slideLayout" Target="../slideLayouts/slideLayout2.xml"/><Relationship Id="rId6" Type="http://schemas.openxmlformats.org/officeDocument/2006/relationships/slide" Target="slide928.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964.xml.rels><?xml version="1.0" encoding="UTF-8" standalone="yes"?>
<Relationships xmlns="http://schemas.openxmlformats.org/package/2006/relationships"><Relationship Id="rId8" Type="http://schemas.openxmlformats.org/officeDocument/2006/relationships/slide" Target="slide963.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6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65.xml.rels><?xml version="1.0" encoding="UTF-8" standalone="yes"?>
<Relationships xmlns="http://schemas.openxmlformats.org/package/2006/relationships"><Relationship Id="rId8" Type="http://schemas.openxmlformats.org/officeDocument/2006/relationships/image" Target="../media/image1140.png"/><Relationship Id="rId13" Type="http://schemas.openxmlformats.org/officeDocument/2006/relationships/slide" Target="slide5.xml"/><Relationship Id="rId3" Type="http://schemas.openxmlformats.org/officeDocument/2006/relationships/image" Target="../media/image1138.png"/><Relationship Id="rId7" Type="http://schemas.openxmlformats.org/officeDocument/2006/relationships/image" Target="../media/image1139.png"/><Relationship Id="rId12" Type="http://schemas.openxmlformats.org/officeDocument/2006/relationships/slide" Target="slide965.xml"/><Relationship Id="rId2" Type="http://schemas.openxmlformats.org/officeDocument/2006/relationships/image" Target="../media/image11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928.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image" Target="../media/image1141.png"/><Relationship Id="rId14" Type="http://schemas.openxmlformats.org/officeDocument/2006/relationships/image" Target="../media/image7.png"/></Relationships>
</file>

<file path=ppt/slides/_rels/slide966.xml.rels><?xml version="1.0" encoding="UTF-8" standalone="yes"?>
<Relationships xmlns="http://schemas.openxmlformats.org/package/2006/relationships"><Relationship Id="rId8" Type="http://schemas.openxmlformats.org/officeDocument/2006/relationships/slide" Target="slide965.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1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67.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1467.png"/><Relationship Id="rId7" Type="http://schemas.openxmlformats.org/officeDocument/2006/relationships/slide" Target="slide7.xml"/><Relationship Id="rId2" Type="http://schemas.openxmlformats.org/officeDocument/2006/relationships/image" Target="../media/image14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967.xml"/></Relationships>
</file>

<file path=ppt/slides/_rels/slide968.xml.rels><?xml version="1.0" encoding="UTF-8" standalone="yes"?>
<Relationships xmlns="http://schemas.openxmlformats.org/package/2006/relationships"><Relationship Id="rId8" Type="http://schemas.openxmlformats.org/officeDocument/2006/relationships/slide" Target="slide967.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69.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54.png"/><Relationship Id="rId7" Type="http://schemas.openxmlformats.org/officeDocument/2006/relationships/slide" Target="slide7.xml"/><Relationship Id="rId2" Type="http://schemas.openxmlformats.org/officeDocument/2006/relationships/image" Target="../media/image5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969.xml"/></Relationships>
</file>

<file path=ppt/slides/_rels/slide970.xml.rels><?xml version="1.0" encoding="UTF-8" standalone="yes"?>
<Relationships xmlns="http://schemas.openxmlformats.org/package/2006/relationships"><Relationship Id="rId8" Type="http://schemas.openxmlformats.org/officeDocument/2006/relationships/slide" Target="slide96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71.xml.rels><?xml version="1.0" encoding="UTF-8" standalone="yes"?>
<Relationships xmlns="http://schemas.openxmlformats.org/package/2006/relationships"><Relationship Id="rId8" Type="http://schemas.openxmlformats.org/officeDocument/2006/relationships/slide" Target="slide97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6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972.xml.rels><?xml version="1.0" encoding="UTF-8" standalone="yes"?>
<Relationships xmlns="http://schemas.openxmlformats.org/package/2006/relationships"><Relationship Id="rId8" Type="http://schemas.openxmlformats.org/officeDocument/2006/relationships/slide" Target="slide97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73.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1472.png"/><Relationship Id="rId7" Type="http://schemas.openxmlformats.org/officeDocument/2006/relationships/slide" Target="slide7.xml"/><Relationship Id="rId2" Type="http://schemas.openxmlformats.org/officeDocument/2006/relationships/image" Target="../media/image14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973.xml"/></Relationships>
</file>

<file path=ppt/slides/_rels/slide974.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4.xml"/><Relationship Id="rId7" Type="http://schemas.openxmlformats.org/officeDocument/2006/relationships/slide" Target="slide973.xml"/><Relationship Id="rId2" Type="http://schemas.openxmlformats.org/officeDocument/2006/relationships/image" Target="../media/image1473.png"/><Relationship Id="rId1" Type="http://schemas.openxmlformats.org/officeDocument/2006/relationships/slideLayout" Target="../slideLayouts/slideLayout2.xml"/><Relationship Id="rId6" Type="http://schemas.openxmlformats.org/officeDocument/2006/relationships/slide" Target="slide928.xml"/><Relationship Id="rId5" Type="http://schemas.openxmlformats.org/officeDocument/2006/relationships/slide" Target="slide7.xml"/><Relationship Id="rId4" Type="http://schemas.openxmlformats.org/officeDocument/2006/relationships/image" Target="../media/image1.png"/></Relationships>
</file>

<file path=ppt/slides/_rels/slide975.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1475.png"/><Relationship Id="rId7" Type="http://schemas.openxmlformats.org/officeDocument/2006/relationships/slide" Target="slide7.xml"/><Relationship Id="rId2" Type="http://schemas.openxmlformats.org/officeDocument/2006/relationships/image" Target="../media/image147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975.xml"/></Relationships>
</file>

<file path=ppt/slides/_rels/slide976.xml.rels><?xml version="1.0" encoding="UTF-8" standalone="yes"?>
<Relationships xmlns="http://schemas.openxmlformats.org/package/2006/relationships"><Relationship Id="rId8" Type="http://schemas.openxmlformats.org/officeDocument/2006/relationships/slide" Target="slide975.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77.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1478.png"/><Relationship Id="rId7" Type="http://schemas.openxmlformats.org/officeDocument/2006/relationships/slide" Target="slide7.xml"/><Relationship Id="rId2" Type="http://schemas.openxmlformats.org/officeDocument/2006/relationships/image" Target="../media/image14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977.xml"/></Relationships>
</file>

<file path=ppt/slides/_rels/slide978.xml.rels><?xml version="1.0" encoding="UTF-8" standalone="yes"?>
<Relationships xmlns="http://schemas.openxmlformats.org/package/2006/relationships"><Relationship Id="rId8" Type="http://schemas.openxmlformats.org/officeDocument/2006/relationships/slide" Target="slide977.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7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79.xml.rels><?xml version="1.0" encoding="UTF-8" standalone="yes"?>
<Relationships xmlns="http://schemas.openxmlformats.org/package/2006/relationships"><Relationship Id="rId8" Type="http://schemas.openxmlformats.org/officeDocument/2006/relationships/slide" Target="slide97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8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980.xml.rels><?xml version="1.0" encoding="UTF-8" standalone="yes"?>
<Relationships xmlns="http://schemas.openxmlformats.org/package/2006/relationships"><Relationship Id="rId8" Type="http://schemas.openxmlformats.org/officeDocument/2006/relationships/slide" Target="slide97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81.xml.rels><?xml version="1.0" encoding="UTF-8" standalone="yes"?>
<Relationships xmlns="http://schemas.openxmlformats.org/package/2006/relationships"><Relationship Id="rId8" Type="http://schemas.openxmlformats.org/officeDocument/2006/relationships/slide" Target="slide98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8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982.xml.rels><?xml version="1.0" encoding="UTF-8" standalone="yes"?>
<Relationships xmlns="http://schemas.openxmlformats.org/package/2006/relationships"><Relationship Id="rId8" Type="http://schemas.openxmlformats.org/officeDocument/2006/relationships/slide" Target="slide98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8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485.png"/><Relationship Id="rId7" Type="http://schemas.openxmlformats.org/officeDocument/2006/relationships/slide" Target="slide5.xml"/><Relationship Id="rId2" Type="http://schemas.openxmlformats.org/officeDocument/2006/relationships/image" Target="../media/image14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983.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984.xml.rels><?xml version="1.0" encoding="UTF-8" standalone="yes"?>
<Relationships xmlns="http://schemas.openxmlformats.org/package/2006/relationships"><Relationship Id="rId8" Type="http://schemas.openxmlformats.org/officeDocument/2006/relationships/slide" Target="slide983.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8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985.xml"/><Relationship Id="rId3" Type="http://schemas.openxmlformats.org/officeDocument/2006/relationships/image" Target="../media/image283.png"/><Relationship Id="rId7" Type="http://schemas.openxmlformats.org/officeDocument/2006/relationships/image" Target="../media/image1.png"/><Relationship Id="rId12" Type="http://schemas.openxmlformats.org/officeDocument/2006/relationships/slide" Target="slide928.xml"/><Relationship Id="rId2" Type="http://schemas.openxmlformats.org/officeDocument/2006/relationships/image" Target="../media/image28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85.png"/><Relationship Id="rId10" Type="http://schemas.openxmlformats.org/officeDocument/2006/relationships/image" Target="../media/image7.png"/><Relationship Id="rId4" Type="http://schemas.openxmlformats.org/officeDocument/2006/relationships/image" Target="../media/image284.png"/><Relationship Id="rId9" Type="http://schemas.openxmlformats.org/officeDocument/2006/relationships/slide" Target="slide5.xml"/></Relationships>
</file>

<file path=ppt/slides/_rels/slide986.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287.png"/><Relationship Id="rId7" Type="http://schemas.openxmlformats.org/officeDocument/2006/relationships/slide" Target="slide7.xml"/><Relationship Id="rId2" Type="http://schemas.openxmlformats.org/officeDocument/2006/relationships/image" Target="../media/image28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985.xml"/></Relationships>
</file>

<file path=ppt/slides/_rels/slide98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488.png"/><Relationship Id="rId7" Type="http://schemas.openxmlformats.org/officeDocument/2006/relationships/image" Target="../media/image3.png"/><Relationship Id="rId12" Type="http://schemas.openxmlformats.org/officeDocument/2006/relationships/slide" Target="slide987.xml"/><Relationship Id="rId2" Type="http://schemas.openxmlformats.org/officeDocument/2006/relationships/image" Target="../media/image148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2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489.png"/><Relationship Id="rId9" Type="http://schemas.openxmlformats.org/officeDocument/2006/relationships/image" Target="../media/image7.png"/></Relationships>
</file>

<file path=ppt/slides/_rels/slide988.xml.rels><?xml version="1.0" encoding="UTF-8" standalone="yes"?>
<Relationships xmlns="http://schemas.openxmlformats.org/package/2006/relationships"><Relationship Id="rId8" Type="http://schemas.openxmlformats.org/officeDocument/2006/relationships/slide" Target="slide987.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9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492.png"/><Relationship Id="rId7" Type="http://schemas.openxmlformats.org/officeDocument/2006/relationships/slide" Target="slide5.xml"/><Relationship Id="rId2" Type="http://schemas.openxmlformats.org/officeDocument/2006/relationships/image" Target="../media/image14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989.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990.xml.rels><?xml version="1.0" encoding="UTF-8" standalone="yes"?>
<Relationships xmlns="http://schemas.openxmlformats.org/package/2006/relationships"><Relationship Id="rId8" Type="http://schemas.openxmlformats.org/officeDocument/2006/relationships/slide" Target="slide98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9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49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991.xml"/><Relationship Id="rId4" Type="http://schemas.openxmlformats.org/officeDocument/2006/relationships/image" Target="../media/image1.png"/><Relationship Id="rId9" Type="http://schemas.openxmlformats.org/officeDocument/2006/relationships/slide" Target="slide928.xml"/></Relationships>
</file>

<file path=ppt/slides/_rels/slide992.xml.rels><?xml version="1.0" encoding="UTF-8" standalone="yes"?>
<Relationships xmlns="http://schemas.openxmlformats.org/package/2006/relationships"><Relationship Id="rId8" Type="http://schemas.openxmlformats.org/officeDocument/2006/relationships/slide" Target="slide99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9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496.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993.xml"/><Relationship Id="rId4" Type="http://schemas.openxmlformats.org/officeDocument/2006/relationships/image" Target="../media/image1.png"/><Relationship Id="rId9" Type="http://schemas.openxmlformats.org/officeDocument/2006/relationships/slide" Target="slide928.xml"/></Relationships>
</file>

<file path=ppt/slides/_rels/slide994.xml.rels><?xml version="1.0" encoding="UTF-8" standalone="yes"?>
<Relationships xmlns="http://schemas.openxmlformats.org/package/2006/relationships"><Relationship Id="rId8" Type="http://schemas.openxmlformats.org/officeDocument/2006/relationships/slide" Target="slide993.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4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9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499.png"/><Relationship Id="rId7" Type="http://schemas.openxmlformats.org/officeDocument/2006/relationships/slide" Target="slide5.xml"/><Relationship Id="rId2" Type="http://schemas.openxmlformats.org/officeDocument/2006/relationships/image" Target="../media/image14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995.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996.xml.rels><?xml version="1.0" encoding="UTF-8" standalone="yes"?>
<Relationships xmlns="http://schemas.openxmlformats.org/package/2006/relationships"><Relationship Id="rId8" Type="http://schemas.openxmlformats.org/officeDocument/2006/relationships/slide" Target="slide995.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5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97.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928.xml"/><Relationship Id="rId3" Type="http://schemas.openxmlformats.org/officeDocument/2006/relationships/image" Target="../media/image329.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328.png"/><Relationship Id="rId1" Type="http://schemas.openxmlformats.org/officeDocument/2006/relationships/slideLayout" Target="../slideLayouts/slideLayout2.xml"/><Relationship Id="rId6" Type="http://schemas.openxmlformats.org/officeDocument/2006/relationships/image" Target="../media/image332.png"/><Relationship Id="rId11" Type="http://schemas.openxmlformats.org/officeDocument/2006/relationships/image" Target="../media/image7.png"/><Relationship Id="rId5" Type="http://schemas.openxmlformats.org/officeDocument/2006/relationships/image" Target="../media/image331.png"/><Relationship Id="rId10" Type="http://schemas.openxmlformats.org/officeDocument/2006/relationships/slide" Target="slide5.xml"/><Relationship Id="rId4" Type="http://schemas.openxmlformats.org/officeDocument/2006/relationships/image" Target="../media/image330.png"/><Relationship Id="rId9" Type="http://schemas.openxmlformats.org/officeDocument/2006/relationships/image" Target="../media/image3.png"/><Relationship Id="rId14" Type="http://schemas.openxmlformats.org/officeDocument/2006/relationships/slide" Target="slide997.xml"/></Relationships>
</file>

<file path=ppt/slides/_rels/slide998.xml.rels><?xml version="1.0" encoding="UTF-8" standalone="yes"?>
<Relationships xmlns="http://schemas.openxmlformats.org/package/2006/relationships"><Relationship Id="rId8" Type="http://schemas.openxmlformats.org/officeDocument/2006/relationships/slide" Target="slide997.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3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99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02.png"/><Relationship Id="rId7" Type="http://schemas.openxmlformats.org/officeDocument/2006/relationships/slide" Target="slide5.xml"/><Relationship Id="rId2" Type="http://schemas.openxmlformats.org/officeDocument/2006/relationships/image" Target="../media/image15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999.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1000.xml.rels><?xml version="1.0" encoding="UTF-8" standalone="yes"?>
<Relationships xmlns="http://schemas.openxmlformats.org/package/2006/relationships"><Relationship Id="rId8" Type="http://schemas.openxmlformats.org/officeDocument/2006/relationships/slide" Target="slide99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5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0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05.png"/><Relationship Id="rId7" Type="http://schemas.openxmlformats.org/officeDocument/2006/relationships/slide" Target="slide5.xml"/><Relationship Id="rId2" Type="http://schemas.openxmlformats.org/officeDocument/2006/relationships/image" Target="../media/image15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01.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1002.xml.rels><?xml version="1.0" encoding="UTF-8" standalone="yes"?>
<Relationships xmlns="http://schemas.openxmlformats.org/package/2006/relationships"><Relationship Id="rId8" Type="http://schemas.openxmlformats.org/officeDocument/2006/relationships/slide" Target="slide100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5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0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508.png"/><Relationship Id="rId7" Type="http://schemas.openxmlformats.org/officeDocument/2006/relationships/image" Target="../media/image3.png"/><Relationship Id="rId12" Type="http://schemas.openxmlformats.org/officeDocument/2006/relationships/slide" Target="slide1003.xml"/><Relationship Id="rId2" Type="http://schemas.openxmlformats.org/officeDocument/2006/relationships/image" Target="../media/image15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2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509.png"/><Relationship Id="rId9" Type="http://schemas.openxmlformats.org/officeDocument/2006/relationships/image" Target="../media/image7.png"/></Relationships>
</file>

<file path=ppt/slides/_rels/slide1004.xml.rels><?xml version="1.0" encoding="UTF-8" standalone="yes"?>
<Relationships xmlns="http://schemas.openxmlformats.org/package/2006/relationships"><Relationship Id="rId8" Type="http://schemas.openxmlformats.org/officeDocument/2006/relationships/slide" Target="slide1003.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51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0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61.png"/><Relationship Id="rId7" Type="http://schemas.openxmlformats.org/officeDocument/2006/relationships/image" Target="../media/image3.png"/><Relationship Id="rId12" Type="http://schemas.openxmlformats.org/officeDocument/2006/relationships/slide" Target="slide1005.xml"/><Relationship Id="rId2" Type="http://schemas.openxmlformats.org/officeDocument/2006/relationships/image" Target="../media/image3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92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62.png"/><Relationship Id="rId9" Type="http://schemas.openxmlformats.org/officeDocument/2006/relationships/image" Target="../media/image7.png"/></Relationships>
</file>

<file path=ppt/slides/_rels/slide1006.xml.rels><?xml version="1.0" encoding="UTF-8" standalone="yes"?>
<Relationships xmlns="http://schemas.openxmlformats.org/package/2006/relationships"><Relationship Id="rId8" Type="http://schemas.openxmlformats.org/officeDocument/2006/relationships/slide" Target="slide928.xml"/><Relationship Id="rId3" Type="http://schemas.openxmlformats.org/officeDocument/2006/relationships/image" Target="../media/image364.png"/><Relationship Id="rId7" Type="http://schemas.openxmlformats.org/officeDocument/2006/relationships/slide" Target="slide7.xml"/><Relationship Id="rId2" Type="http://schemas.openxmlformats.org/officeDocument/2006/relationships/image" Target="../media/image363.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005.xml"/></Relationships>
</file>

<file path=ppt/slides/_rels/slide100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12.png"/><Relationship Id="rId7" Type="http://schemas.openxmlformats.org/officeDocument/2006/relationships/slide" Target="slide5.xml"/><Relationship Id="rId2" Type="http://schemas.openxmlformats.org/officeDocument/2006/relationships/image" Target="../media/image151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07.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1008.xml.rels><?xml version="1.0" encoding="UTF-8" standalone="yes"?>
<Relationships xmlns="http://schemas.openxmlformats.org/package/2006/relationships"><Relationship Id="rId8" Type="http://schemas.openxmlformats.org/officeDocument/2006/relationships/slide" Target="slide1007.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51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0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15.png"/><Relationship Id="rId7" Type="http://schemas.openxmlformats.org/officeDocument/2006/relationships/slide" Target="slide5.xml"/><Relationship Id="rId2" Type="http://schemas.openxmlformats.org/officeDocument/2006/relationships/image" Target="../media/image151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09.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1010.xml.rels><?xml version="1.0" encoding="UTF-8" standalone="yes"?>
<Relationships xmlns="http://schemas.openxmlformats.org/package/2006/relationships"><Relationship Id="rId8" Type="http://schemas.openxmlformats.org/officeDocument/2006/relationships/slide" Target="slide1009.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5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1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18.png"/><Relationship Id="rId7" Type="http://schemas.openxmlformats.org/officeDocument/2006/relationships/slide" Target="slide5.xml"/><Relationship Id="rId2" Type="http://schemas.openxmlformats.org/officeDocument/2006/relationships/image" Target="../media/image151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11.xml"/><Relationship Id="rId5" Type="http://schemas.openxmlformats.org/officeDocument/2006/relationships/image" Target="../media/image1.png"/><Relationship Id="rId10" Type="http://schemas.openxmlformats.org/officeDocument/2006/relationships/slide" Target="slide928.xml"/><Relationship Id="rId4" Type="http://schemas.openxmlformats.org/officeDocument/2006/relationships/slide" Target="slide4.xml"/><Relationship Id="rId9" Type="http://schemas.openxmlformats.org/officeDocument/2006/relationships/slide" Target="slide7.xml"/></Relationships>
</file>

<file path=ppt/slides/_rels/slide1012.xml.rels><?xml version="1.0" encoding="UTF-8" standalone="yes"?>
<Relationships xmlns="http://schemas.openxmlformats.org/package/2006/relationships"><Relationship Id="rId8" Type="http://schemas.openxmlformats.org/officeDocument/2006/relationships/slide" Target="slide1011.xml"/><Relationship Id="rId3" Type="http://schemas.openxmlformats.org/officeDocument/2006/relationships/slide" Target="slide4.xml"/><Relationship Id="rId7" Type="http://schemas.openxmlformats.org/officeDocument/2006/relationships/slide" Target="slide928.xml"/><Relationship Id="rId2" Type="http://schemas.openxmlformats.org/officeDocument/2006/relationships/image" Target="../media/image15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13.xml.rels><?xml version="1.0" encoding="UTF-8" standalone="yes"?>
<Relationships xmlns="http://schemas.openxmlformats.org/package/2006/relationships"><Relationship Id="rId8" Type="http://schemas.openxmlformats.org/officeDocument/2006/relationships/slide" Target="slide2110.xml"/><Relationship Id="rId13" Type="http://schemas.openxmlformats.org/officeDocument/2006/relationships/slide" Target="slide1022.xml"/><Relationship Id="rId3" Type="http://schemas.openxmlformats.org/officeDocument/2006/relationships/slide" Target="slide4.xml"/><Relationship Id="rId7" Type="http://schemas.openxmlformats.org/officeDocument/2006/relationships/slide" Target="slide1014.xml"/><Relationship Id="rId12" Type="http://schemas.openxmlformats.org/officeDocument/2006/relationships/slide" Target="slide1020.xml"/><Relationship Id="rId2" Type="http://schemas.openxmlformats.org/officeDocument/2006/relationships/slide" Target="slide857.xml"/><Relationship Id="rId1" Type="http://schemas.openxmlformats.org/officeDocument/2006/relationships/slideLayout" Target="../slideLayouts/slideLayout2.xml"/><Relationship Id="rId6" Type="http://schemas.openxmlformats.org/officeDocument/2006/relationships/slide" Target="slide1013.xml"/><Relationship Id="rId11" Type="http://schemas.openxmlformats.org/officeDocument/2006/relationships/slide" Target="slide1018.xml"/><Relationship Id="rId5" Type="http://schemas.openxmlformats.org/officeDocument/2006/relationships/slide" Target="slide7.xml"/><Relationship Id="rId15" Type="http://schemas.openxmlformats.org/officeDocument/2006/relationships/slide" Target="slide1026.xml"/><Relationship Id="rId10" Type="http://schemas.openxmlformats.org/officeDocument/2006/relationships/slide" Target="slide1016.xml"/><Relationship Id="rId4" Type="http://schemas.openxmlformats.org/officeDocument/2006/relationships/image" Target="../media/image1.png"/><Relationship Id="rId9" Type="http://schemas.openxmlformats.org/officeDocument/2006/relationships/slide" Target="slide3103.xml"/><Relationship Id="rId14" Type="http://schemas.openxmlformats.org/officeDocument/2006/relationships/slide" Target="slide1024.xml"/></Relationships>
</file>

<file path=ppt/slides/_rels/slide10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21.png"/><Relationship Id="rId7" Type="http://schemas.openxmlformats.org/officeDocument/2006/relationships/slide" Target="slide5.xml"/><Relationship Id="rId12" Type="http://schemas.openxmlformats.org/officeDocument/2006/relationships/slide" Target="slide1013.xml"/><Relationship Id="rId2" Type="http://schemas.openxmlformats.org/officeDocument/2006/relationships/image" Target="../media/image15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14.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image" Target="../media/image1522.png"/></Relationships>
</file>

<file path=ppt/slides/_rels/slide1015.xml.rels><?xml version="1.0" encoding="UTF-8" standalone="yes"?>
<Relationships xmlns="http://schemas.openxmlformats.org/package/2006/relationships"><Relationship Id="rId8" Type="http://schemas.openxmlformats.org/officeDocument/2006/relationships/slide" Target="slide1013.xml"/><Relationship Id="rId3" Type="http://schemas.openxmlformats.org/officeDocument/2006/relationships/slide" Target="slide4.xml"/><Relationship Id="rId7" Type="http://schemas.openxmlformats.org/officeDocument/2006/relationships/slide" Target="slide1014.xml"/><Relationship Id="rId2" Type="http://schemas.openxmlformats.org/officeDocument/2006/relationships/image" Target="../media/image15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25.png"/><Relationship Id="rId7" Type="http://schemas.openxmlformats.org/officeDocument/2006/relationships/slide" Target="slide5.xml"/><Relationship Id="rId2" Type="http://schemas.openxmlformats.org/officeDocument/2006/relationships/image" Target="../media/image152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13.xml"/><Relationship Id="rId5" Type="http://schemas.openxmlformats.org/officeDocument/2006/relationships/image" Target="../media/image1.png"/><Relationship Id="rId10" Type="http://schemas.openxmlformats.org/officeDocument/2006/relationships/slide" Target="slide1016.xml"/><Relationship Id="rId4" Type="http://schemas.openxmlformats.org/officeDocument/2006/relationships/slide" Target="slide4.xml"/><Relationship Id="rId9" Type="http://schemas.openxmlformats.org/officeDocument/2006/relationships/slide" Target="slide7.xml"/></Relationships>
</file>

<file path=ppt/slides/_rels/slide1017.xml.rels><?xml version="1.0" encoding="UTF-8" standalone="yes"?>
<Relationships xmlns="http://schemas.openxmlformats.org/package/2006/relationships"><Relationship Id="rId8" Type="http://schemas.openxmlformats.org/officeDocument/2006/relationships/slide" Target="slide1013.xml"/><Relationship Id="rId3" Type="http://schemas.openxmlformats.org/officeDocument/2006/relationships/slide" Target="slide4.xml"/><Relationship Id="rId7" Type="http://schemas.openxmlformats.org/officeDocument/2006/relationships/slide" Target="slide1016.xml"/><Relationship Id="rId2" Type="http://schemas.openxmlformats.org/officeDocument/2006/relationships/image" Target="../media/image152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1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28.png"/><Relationship Id="rId7" Type="http://schemas.openxmlformats.org/officeDocument/2006/relationships/slide" Target="slide5.xml"/><Relationship Id="rId2" Type="http://schemas.openxmlformats.org/officeDocument/2006/relationships/image" Target="../media/image15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13.xml"/><Relationship Id="rId5" Type="http://schemas.openxmlformats.org/officeDocument/2006/relationships/image" Target="../media/image1.png"/><Relationship Id="rId10" Type="http://schemas.openxmlformats.org/officeDocument/2006/relationships/slide" Target="slide1018.xml"/><Relationship Id="rId4" Type="http://schemas.openxmlformats.org/officeDocument/2006/relationships/slide" Target="slide4.xml"/><Relationship Id="rId9" Type="http://schemas.openxmlformats.org/officeDocument/2006/relationships/slide" Target="slide7.xml"/></Relationships>
</file>

<file path=ppt/slides/_rels/slide1019.xml.rels><?xml version="1.0" encoding="UTF-8" standalone="yes"?>
<Relationships xmlns="http://schemas.openxmlformats.org/package/2006/relationships"><Relationship Id="rId8" Type="http://schemas.openxmlformats.org/officeDocument/2006/relationships/slide" Target="slide1013.xml"/><Relationship Id="rId3" Type="http://schemas.openxmlformats.org/officeDocument/2006/relationships/slide" Target="slide4.xml"/><Relationship Id="rId7" Type="http://schemas.openxmlformats.org/officeDocument/2006/relationships/slide" Target="slide1018.xml"/><Relationship Id="rId2" Type="http://schemas.openxmlformats.org/officeDocument/2006/relationships/image" Target="../media/image15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31.png"/><Relationship Id="rId7" Type="http://schemas.openxmlformats.org/officeDocument/2006/relationships/slide" Target="slide5.xml"/><Relationship Id="rId2" Type="http://schemas.openxmlformats.org/officeDocument/2006/relationships/image" Target="../media/image15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13.xml"/><Relationship Id="rId5" Type="http://schemas.openxmlformats.org/officeDocument/2006/relationships/image" Target="../media/image1.png"/><Relationship Id="rId10" Type="http://schemas.openxmlformats.org/officeDocument/2006/relationships/slide" Target="slide1020.xml"/><Relationship Id="rId4" Type="http://schemas.openxmlformats.org/officeDocument/2006/relationships/slide" Target="slide4.xml"/><Relationship Id="rId9" Type="http://schemas.openxmlformats.org/officeDocument/2006/relationships/slide" Target="slide7.xml"/></Relationships>
</file>

<file path=ppt/slides/_rels/slide1021.xml.rels><?xml version="1.0" encoding="UTF-8" standalone="yes"?>
<Relationships xmlns="http://schemas.openxmlformats.org/package/2006/relationships"><Relationship Id="rId8" Type="http://schemas.openxmlformats.org/officeDocument/2006/relationships/slide" Target="slide1013.xml"/><Relationship Id="rId3" Type="http://schemas.openxmlformats.org/officeDocument/2006/relationships/slide" Target="slide4.xml"/><Relationship Id="rId7" Type="http://schemas.openxmlformats.org/officeDocument/2006/relationships/slide" Target="slide1020.xml"/><Relationship Id="rId2" Type="http://schemas.openxmlformats.org/officeDocument/2006/relationships/image" Target="../media/image15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2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534.png"/><Relationship Id="rId7" Type="http://schemas.openxmlformats.org/officeDocument/2006/relationships/image" Target="../media/image3.png"/><Relationship Id="rId12" Type="http://schemas.openxmlformats.org/officeDocument/2006/relationships/slide" Target="slide1013.xml"/><Relationship Id="rId2" Type="http://schemas.openxmlformats.org/officeDocument/2006/relationships/image" Target="../media/image15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02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535.png"/><Relationship Id="rId9" Type="http://schemas.openxmlformats.org/officeDocument/2006/relationships/image" Target="../media/image7.png"/></Relationships>
</file>

<file path=ppt/slides/_rels/slide1023.xml.rels><?xml version="1.0" encoding="UTF-8" standalone="yes"?>
<Relationships xmlns="http://schemas.openxmlformats.org/package/2006/relationships"><Relationship Id="rId8" Type="http://schemas.openxmlformats.org/officeDocument/2006/relationships/slide" Target="slide1013.xml"/><Relationship Id="rId3" Type="http://schemas.openxmlformats.org/officeDocument/2006/relationships/slide" Target="slide4.xml"/><Relationship Id="rId7" Type="http://schemas.openxmlformats.org/officeDocument/2006/relationships/slide" Target="slide1022.xml"/><Relationship Id="rId2" Type="http://schemas.openxmlformats.org/officeDocument/2006/relationships/image" Target="../media/image15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2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38.png"/><Relationship Id="rId7" Type="http://schemas.openxmlformats.org/officeDocument/2006/relationships/slide" Target="slide5.xml"/><Relationship Id="rId12" Type="http://schemas.openxmlformats.org/officeDocument/2006/relationships/image" Target="../media/image1539.png"/><Relationship Id="rId2" Type="http://schemas.openxmlformats.org/officeDocument/2006/relationships/image" Target="../media/image15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13.xml"/><Relationship Id="rId5" Type="http://schemas.openxmlformats.org/officeDocument/2006/relationships/image" Target="../media/image1.png"/><Relationship Id="rId10" Type="http://schemas.openxmlformats.org/officeDocument/2006/relationships/slide" Target="slide1024.xml"/><Relationship Id="rId4" Type="http://schemas.openxmlformats.org/officeDocument/2006/relationships/slide" Target="slide4.xml"/><Relationship Id="rId9" Type="http://schemas.openxmlformats.org/officeDocument/2006/relationships/slide" Target="slide7.xml"/></Relationships>
</file>

<file path=ppt/slides/_rels/slide1025.xml.rels><?xml version="1.0" encoding="UTF-8" standalone="yes"?>
<Relationships xmlns="http://schemas.openxmlformats.org/package/2006/relationships"><Relationship Id="rId8" Type="http://schemas.openxmlformats.org/officeDocument/2006/relationships/slide" Target="slide1013.xml"/><Relationship Id="rId3" Type="http://schemas.openxmlformats.org/officeDocument/2006/relationships/slide" Target="slide4.xml"/><Relationship Id="rId7" Type="http://schemas.openxmlformats.org/officeDocument/2006/relationships/slide" Target="slide1024.xml"/><Relationship Id="rId2" Type="http://schemas.openxmlformats.org/officeDocument/2006/relationships/image" Target="../media/image154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26.xml.rels><?xml version="1.0" encoding="UTF-8" standalone="yes"?>
<Relationships xmlns="http://schemas.openxmlformats.org/package/2006/relationships"><Relationship Id="rId13" Type="http://schemas.openxmlformats.org/officeDocument/2006/relationships/slide" Target="slide1045.xml"/><Relationship Id="rId18" Type="http://schemas.openxmlformats.org/officeDocument/2006/relationships/slide" Target="slide3112.xml"/><Relationship Id="rId26" Type="http://schemas.openxmlformats.org/officeDocument/2006/relationships/slide" Target="slide1039.xml"/><Relationship Id="rId39" Type="http://schemas.openxmlformats.org/officeDocument/2006/relationships/slide" Target="slide1087.xml"/><Relationship Id="rId3" Type="http://schemas.openxmlformats.org/officeDocument/2006/relationships/slide" Target="slide4.xml"/><Relationship Id="rId21" Type="http://schemas.openxmlformats.org/officeDocument/2006/relationships/slide" Target="slide1059.xml"/><Relationship Id="rId34" Type="http://schemas.openxmlformats.org/officeDocument/2006/relationships/slide" Target="slide1033.xml"/><Relationship Id="rId42" Type="http://schemas.openxmlformats.org/officeDocument/2006/relationships/slide" Target="slide1093.xml"/><Relationship Id="rId47" Type="http://schemas.openxmlformats.org/officeDocument/2006/relationships/slide" Target="slide1103.xml"/><Relationship Id="rId50" Type="http://schemas.openxmlformats.org/officeDocument/2006/relationships/slide" Target="slide1109.xml"/><Relationship Id="rId7" Type="http://schemas.openxmlformats.org/officeDocument/2006/relationships/slide" Target="slide1026.xml"/><Relationship Id="rId12" Type="http://schemas.openxmlformats.org/officeDocument/2006/relationships/slide" Target="slide1043.xml"/><Relationship Id="rId17" Type="http://schemas.openxmlformats.org/officeDocument/2006/relationships/slide" Target="slide1053.xml"/><Relationship Id="rId25" Type="http://schemas.openxmlformats.org/officeDocument/2006/relationships/slide" Target="slide1029.xml"/><Relationship Id="rId33" Type="http://schemas.openxmlformats.org/officeDocument/2006/relationships/slide" Target="slide1077.xml"/><Relationship Id="rId38" Type="http://schemas.openxmlformats.org/officeDocument/2006/relationships/slide" Target="slide1085.xml"/><Relationship Id="rId46" Type="http://schemas.openxmlformats.org/officeDocument/2006/relationships/slide" Target="slide1101.xml"/><Relationship Id="rId2" Type="http://schemas.openxmlformats.org/officeDocument/2006/relationships/slide" Target="slide898.xml"/><Relationship Id="rId16" Type="http://schemas.openxmlformats.org/officeDocument/2006/relationships/slide" Target="slide1051.xml"/><Relationship Id="rId20" Type="http://schemas.openxmlformats.org/officeDocument/2006/relationships/slide" Target="slide1057.xml"/><Relationship Id="rId29" Type="http://schemas.openxmlformats.org/officeDocument/2006/relationships/slide" Target="slide1069.xml"/><Relationship Id="rId41" Type="http://schemas.openxmlformats.org/officeDocument/2006/relationships/slide" Target="slide1091.xml"/><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1037.xml"/><Relationship Id="rId24" Type="http://schemas.openxmlformats.org/officeDocument/2006/relationships/slide" Target="slide1065.xml"/><Relationship Id="rId32" Type="http://schemas.openxmlformats.org/officeDocument/2006/relationships/slide" Target="slide1075.xml"/><Relationship Id="rId37" Type="http://schemas.openxmlformats.org/officeDocument/2006/relationships/slide" Target="slide1083.xml"/><Relationship Id="rId40" Type="http://schemas.openxmlformats.org/officeDocument/2006/relationships/slide" Target="slide1089.xml"/><Relationship Id="rId45" Type="http://schemas.openxmlformats.org/officeDocument/2006/relationships/slide" Target="slide1099.xml"/><Relationship Id="rId5" Type="http://schemas.openxmlformats.org/officeDocument/2006/relationships/slide" Target="slide1049.xml"/><Relationship Id="rId15" Type="http://schemas.openxmlformats.org/officeDocument/2006/relationships/slide" Target="slide2157.xml"/><Relationship Id="rId23" Type="http://schemas.openxmlformats.org/officeDocument/2006/relationships/slide" Target="slide1063.xml"/><Relationship Id="rId28" Type="http://schemas.openxmlformats.org/officeDocument/2006/relationships/slide" Target="slide1067.xml"/><Relationship Id="rId36" Type="http://schemas.openxmlformats.org/officeDocument/2006/relationships/slide" Target="slide1081.xml"/><Relationship Id="rId49" Type="http://schemas.openxmlformats.org/officeDocument/2006/relationships/slide" Target="slide1107.xml"/><Relationship Id="rId10" Type="http://schemas.openxmlformats.org/officeDocument/2006/relationships/slide" Target="slide1035.xml"/><Relationship Id="rId19" Type="http://schemas.openxmlformats.org/officeDocument/2006/relationships/slide" Target="slide1055.xml"/><Relationship Id="rId31" Type="http://schemas.openxmlformats.org/officeDocument/2006/relationships/slide" Target="slide1073.xml"/><Relationship Id="rId44" Type="http://schemas.openxmlformats.org/officeDocument/2006/relationships/slide" Target="slide1097.xml"/><Relationship Id="rId4" Type="http://schemas.openxmlformats.org/officeDocument/2006/relationships/image" Target="../media/image1.png"/><Relationship Id="rId9" Type="http://schemas.openxmlformats.org/officeDocument/2006/relationships/slide" Target="slide1031.xml"/><Relationship Id="rId14" Type="http://schemas.openxmlformats.org/officeDocument/2006/relationships/slide" Target="slide1047.xml"/><Relationship Id="rId22" Type="http://schemas.openxmlformats.org/officeDocument/2006/relationships/slide" Target="slide1061.xml"/><Relationship Id="rId27" Type="http://schemas.openxmlformats.org/officeDocument/2006/relationships/slide" Target="slide1041.xml"/><Relationship Id="rId30" Type="http://schemas.openxmlformats.org/officeDocument/2006/relationships/slide" Target="slide1071.xml"/><Relationship Id="rId35" Type="http://schemas.openxmlformats.org/officeDocument/2006/relationships/slide" Target="slide1079.xml"/><Relationship Id="rId43" Type="http://schemas.openxmlformats.org/officeDocument/2006/relationships/slide" Target="slide1095.xml"/><Relationship Id="rId48" Type="http://schemas.openxmlformats.org/officeDocument/2006/relationships/slide" Target="slide1105.xml"/><Relationship Id="rId8" Type="http://schemas.openxmlformats.org/officeDocument/2006/relationships/slide" Target="slide1027.xml"/><Relationship Id="rId51" Type="http://schemas.openxmlformats.org/officeDocument/2006/relationships/slide" Target="slide1013.xml"/></Relationships>
</file>

<file path=ppt/slides/_rels/slide1027.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7.xml"/><Relationship Id="rId7" Type="http://schemas.openxmlformats.org/officeDocument/2006/relationships/image" Target="../media/image154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1.png"/><Relationship Id="rId5" Type="http://schemas.openxmlformats.org/officeDocument/2006/relationships/slide" Target="slide4.xml"/><Relationship Id="rId10" Type="http://schemas.openxmlformats.org/officeDocument/2006/relationships/image" Target="../media/image7.png"/><Relationship Id="rId4" Type="http://schemas.openxmlformats.org/officeDocument/2006/relationships/slide" Target="slide1027.xml"/><Relationship Id="rId9" Type="http://schemas.openxmlformats.org/officeDocument/2006/relationships/slide" Target="slide5.xml"/></Relationships>
</file>

<file path=ppt/slides/_rels/slide102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27.xml"/><Relationship Id="rId2" Type="http://schemas.openxmlformats.org/officeDocument/2006/relationships/image" Target="../media/image15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2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154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026.xml"/><Relationship Id="rId4" Type="http://schemas.openxmlformats.org/officeDocument/2006/relationships/slide" Target="slide4.xml"/><Relationship Id="rId9" Type="http://schemas.openxmlformats.org/officeDocument/2006/relationships/slide" Target="slide1029.xml"/></Relationships>
</file>

<file path=ppt/slides/_rels/slide103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29.xml"/><Relationship Id="rId2" Type="http://schemas.openxmlformats.org/officeDocument/2006/relationships/image" Target="../media/image154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3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1438.png"/><Relationship Id="rId7" Type="http://schemas.openxmlformats.org/officeDocument/2006/relationships/slide" Target="slide4.xml"/><Relationship Id="rId2" Type="http://schemas.openxmlformats.org/officeDocument/2006/relationships/image" Target="../media/image1437.png"/><Relationship Id="rId1" Type="http://schemas.openxmlformats.org/officeDocument/2006/relationships/slideLayout" Target="../slideLayouts/slideLayout2.xml"/><Relationship Id="rId6" Type="http://schemas.openxmlformats.org/officeDocument/2006/relationships/slide" Target="slide1031.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026.xml"/></Relationships>
</file>

<file path=ppt/slides/_rels/slide1032.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31.xml"/><Relationship Id="rId2" Type="http://schemas.openxmlformats.org/officeDocument/2006/relationships/image" Target="../media/image143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3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png"/><Relationship Id="rId7" Type="http://schemas.openxmlformats.org/officeDocument/2006/relationships/slide" Target="slide5.xml"/><Relationship Id="rId2" Type="http://schemas.openxmlformats.org/officeDocument/2006/relationships/image" Target="../media/image1545.png"/><Relationship Id="rId1" Type="http://schemas.openxmlformats.org/officeDocument/2006/relationships/slideLayout" Target="../slideLayouts/slideLayout2.xml"/><Relationship Id="rId6" Type="http://schemas.openxmlformats.org/officeDocument/2006/relationships/image" Target="../media/image1546.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33.xml"/><Relationship Id="rId4" Type="http://schemas.openxmlformats.org/officeDocument/2006/relationships/slide" Target="slide4.xml"/><Relationship Id="rId9" Type="http://schemas.openxmlformats.org/officeDocument/2006/relationships/slide" Target="slide7.xml"/></Relationships>
</file>

<file path=ppt/slides/_rels/slide1034.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33.xml"/><Relationship Id="rId2" Type="http://schemas.openxmlformats.org/officeDocument/2006/relationships/image" Target="../media/image15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35.xml.rels><?xml version="1.0" encoding="UTF-8" standalone="yes"?>
<Relationships xmlns="http://schemas.openxmlformats.org/package/2006/relationships"><Relationship Id="rId8" Type="http://schemas.openxmlformats.org/officeDocument/2006/relationships/image" Target="../media/image1550.png"/><Relationship Id="rId3" Type="http://schemas.openxmlformats.org/officeDocument/2006/relationships/image" Target="../media/image1549.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154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slide" Target="slide7.xml"/><Relationship Id="rId10" Type="http://schemas.openxmlformats.org/officeDocument/2006/relationships/slide" Target="slide1026.xml"/><Relationship Id="rId4" Type="http://schemas.openxmlformats.org/officeDocument/2006/relationships/image" Target="../media/image3.png"/><Relationship Id="rId9" Type="http://schemas.openxmlformats.org/officeDocument/2006/relationships/slide" Target="slide1035.xml"/></Relationships>
</file>

<file path=ppt/slides/_rels/slide1036.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35.xml"/><Relationship Id="rId2" Type="http://schemas.openxmlformats.org/officeDocument/2006/relationships/image" Target="../media/image15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37.xml.rels><?xml version="1.0" encoding="UTF-8" standalone="yes"?>
<Relationships xmlns="http://schemas.openxmlformats.org/package/2006/relationships"><Relationship Id="rId8" Type="http://schemas.openxmlformats.org/officeDocument/2006/relationships/slide" Target="slide1037.xml"/><Relationship Id="rId3" Type="http://schemas.openxmlformats.org/officeDocument/2006/relationships/image" Target="../media/image1553.png"/><Relationship Id="rId7" Type="http://schemas.openxmlformats.org/officeDocument/2006/relationships/slide" Target="slide7.xml"/><Relationship Id="rId2" Type="http://schemas.openxmlformats.org/officeDocument/2006/relationships/image" Target="../media/image155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026.xml"/></Relationships>
</file>

<file path=ppt/slides/_rels/slide103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37.xml"/><Relationship Id="rId2" Type="http://schemas.openxmlformats.org/officeDocument/2006/relationships/image" Target="../media/image15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3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555.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026.xml"/><Relationship Id="rId4" Type="http://schemas.openxmlformats.org/officeDocument/2006/relationships/image" Target="../media/image1.png"/><Relationship Id="rId9" Type="http://schemas.openxmlformats.org/officeDocument/2006/relationships/slide" Target="slide1039.xml"/></Relationships>
</file>

<file path=ppt/slides/_rels/slide104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39.xml"/><Relationship Id="rId2" Type="http://schemas.openxmlformats.org/officeDocument/2006/relationships/image" Target="../media/image155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4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58.png"/><Relationship Id="rId7" Type="http://schemas.openxmlformats.org/officeDocument/2006/relationships/slide" Target="slide5.xml"/><Relationship Id="rId2" Type="http://schemas.openxmlformats.org/officeDocument/2006/relationships/image" Target="../media/image15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41.xml"/><Relationship Id="rId4" Type="http://schemas.openxmlformats.org/officeDocument/2006/relationships/slide" Target="slide4.xml"/><Relationship Id="rId9" Type="http://schemas.openxmlformats.org/officeDocument/2006/relationships/slide" Target="slide7.xml"/></Relationships>
</file>

<file path=ppt/slides/_rels/slide1042.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41.xml"/><Relationship Id="rId2" Type="http://schemas.openxmlformats.org/officeDocument/2006/relationships/image" Target="../media/image15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43.xml.rels><?xml version="1.0" encoding="UTF-8" standalone="yes"?>
<Relationships xmlns="http://schemas.openxmlformats.org/package/2006/relationships"><Relationship Id="rId8" Type="http://schemas.openxmlformats.org/officeDocument/2006/relationships/slide" Target="slide1043.xml"/><Relationship Id="rId3" Type="http://schemas.openxmlformats.org/officeDocument/2006/relationships/image" Target="../media/image1561.png"/><Relationship Id="rId7" Type="http://schemas.openxmlformats.org/officeDocument/2006/relationships/slide" Target="slide7.xml"/><Relationship Id="rId2" Type="http://schemas.openxmlformats.org/officeDocument/2006/relationships/image" Target="../media/image15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026.xml"/></Relationships>
</file>

<file path=ppt/slides/_rels/slide1044.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43.xml"/><Relationship Id="rId2" Type="http://schemas.openxmlformats.org/officeDocument/2006/relationships/image" Target="../media/image15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45.xml.rels><?xml version="1.0" encoding="UTF-8" standalone="yes"?>
<Relationships xmlns="http://schemas.openxmlformats.org/package/2006/relationships"><Relationship Id="rId8" Type="http://schemas.openxmlformats.org/officeDocument/2006/relationships/slide" Target="slide1045.xml"/><Relationship Id="rId3" Type="http://schemas.openxmlformats.org/officeDocument/2006/relationships/image" Target="../media/image1564.png"/><Relationship Id="rId7" Type="http://schemas.openxmlformats.org/officeDocument/2006/relationships/slide" Target="slide7.xml"/><Relationship Id="rId2" Type="http://schemas.openxmlformats.org/officeDocument/2006/relationships/image" Target="../media/image156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026.xml"/></Relationships>
</file>

<file path=ppt/slides/_rels/slide1046.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45.xml"/><Relationship Id="rId2" Type="http://schemas.openxmlformats.org/officeDocument/2006/relationships/image" Target="../media/image156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47.xml.rels><?xml version="1.0" encoding="UTF-8" standalone="yes"?>
<Relationships xmlns="http://schemas.openxmlformats.org/package/2006/relationships"><Relationship Id="rId8" Type="http://schemas.openxmlformats.org/officeDocument/2006/relationships/slide" Target="slide1026.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1047.xml"/><Relationship Id="rId12" Type="http://schemas.openxmlformats.org/officeDocument/2006/relationships/slide" Target="slide5.xml"/><Relationship Id="rId2" Type="http://schemas.openxmlformats.org/officeDocument/2006/relationships/image" Target="../media/image1566.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1569.png"/><Relationship Id="rId5" Type="http://schemas.openxmlformats.org/officeDocument/2006/relationships/image" Target="../media/image3.png"/><Relationship Id="rId10" Type="http://schemas.openxmlformats.org/officeDocument/2006/relationships/image" Target="../media/image1568.png"/><Relationship Id="rId4" Type="http://schemas.openxmlformats.org/officeDocument/2006/relationships/image" Target="../media/image1.png"/><Relationship Id="rId9" Type="http://schemas.openxmlformats.org/officeDocument/2006/relationships/image" Target="../media/image1567.png"/></Relationships>
</file>

<file path=ppt/slides/_rels/slide104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47.xml"/><Relationship Id="rId2" Type="http://schemas.openxmlformats.org/officeDocument/2006/relationships/image" Target="../media/image15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4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3.png"/><Relationship Id="rId7" Type="http://schemas.openxmlformats.org/officeDocument/2006/relationships/slide" Target="slide4.xml"/><Relationship Id="rId2" Type="http://schemas.openxmlformats.org/officeDocument/2006/relationships/image" Target="../media/image1571.png"/><Relationship Id="rId1" Type="http://schemas.openxmlformats.org/officeDocument/2006/relationships/slideLayout" Target="../slideLayouts/slideLayout2.xml"/><Relationship Id="rId6" Type="http://schemas.openxmlformats.org/officeDocument/2006/relationships/image" Target="../media/image1572.png"/><Relationship Id="rId11" Type="http://schemas.openxmlformats.org/officeDocument/2006/relationships/image" Target="../media/image7.png"/><Relationship Id="rId5" Type="http://schemas.openxmlformats.org/officeDocument/2006/relationships/slide" Target="slide1049.xml"/><Relationship Id="rId10" Type="http://schemas.openxmlformats.org/officeDocument/2006/relationships/slide" Target="slide5.xml"/><Relationship Id="rId4" Type="http://schemas.openxmlformats.org/officeDocument/2006/relationships/slide" Target="slide7.xml"/><Relationship Id="rId9" Type="http://schemas.openxmlformats.org/officeDocument/2006/relationships/slide" Target="slide1026.xml"/></Relationships>
</file>

<file path=ppt/slides/_rels/slide105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49.xml"/><Relationship Id="rId2" Type="http://schemas.openxmlformats.org/officeDocument/2006/relationships/image" Target="../media/image15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5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157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157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026.xml"/><Relationship Id="rId5" Type="http://schemas.openxmlformats.org/officeDocument/2006/relationships/image" Target="../media/image1577.png"/><Relationship Id="rId10" Type="http://schemas.openxmlformats.org/officeDocument/2006/relationships/slide" Target="slide1051.xml"/><Relationship Id="rId4" Type="http://schemas.openxmlformats.org/officeDocument/2006/relationships/image" Target="../media/image1576.png"/><Relationship Id="rId9" Type="http://schemas.openxmlformats.org/officeDocument/2006/relationships/slide" Target="slide7.xml"/></Relationships>
</file>

<file path=ppt/slides/_rels/slide1052.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51.xml"/><Relationship Id="rId2" Type="http://schemas.openxmlformats.org/officeDocument/2006/relationships/image" Target="../media/image15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53.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7.png"/><Relationship Id="rId3" Type="http://schemas.openxmlformats.org/officeDocument/2006/relationships/image" Target="../media/image1580.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15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1582.png"/><Relationship Id="rId5" Type="http://schemas.openxmlformats.org/officeDocument/2006/relationships/slide" Target="slide4.xml"/><Relationship Id="rId10" Type="http://schemas.openxmlformats.org/officeDocument/2006/relationships/slide" Target="slide1026.xml"/><Relationship Id="rId4" Type="http://schemas.openxmlformats.org/officeDocument/2006/relationships/image" Target="../media/image1581.png"/><Relationship Id="rId9" Type="http://schemas.openxmlformats.org/officeDocument/2006/relationships/slide" Target="slide1053.xml"/></Relationships>
</file>

<file path=ppt/slides/_rels/slide1054.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53.xml"/><Relationship Id="rId2" Type="http://schemas.openxmlformats.org/officeDocument/2006/relationships/image" Target="../media/image15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5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58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5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026.xml"/><Relationship Id="rId4" Type="http://schemas.openxmlformats.org/officeDocument/2006/relationships/image" Target="../media/image1586.png"/><Relationship Id="rId9" Type="http://schemas.openxmlformats.org/officeDocument/2006/relationships/slide" Target="slide1055.xml"/></Relationships>
</file>

<file path=ppt/slides/_rels/slide1056.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55.xml"/><Relationship Id="rId2" Type="http://schemas.openxmlformats.org/officeDocument/2006/relationships/image" Target="../media/image15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5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04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3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026.xml"/><Relationship Id="rId4" Type="http://schemas.openxmlformats.org/officeDocument/2006/relationships/image" Target="../media/image1041.png"/><Relationship Id="rId9" Type="http://schemas.openxmlformats.org/officeDocument/2006/relationships/slide" Target="slide1057.xml"/></Relationships>
</file>

<file path=ppt/slides/_rels/slide105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57.xml"/><Relationship Id="rId2" Type="http://schemas.openxmlformats.org/officeDocument/2006/relationships/image" Target="../media/image10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5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58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58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026.xml"/><Relationship Id="rId4" Type="http://schemas.openxmlformats.org/officeDocument/2006/relationships/image" Target="../media/image1590.png"/><Relationship Id="rId9" Type="http://schemas.openxmlformats.org/officeDocument/2006/relationships/slide" Target="slide1059.xml"/></Relationships>
</file>

<file path=ppt/slides/_rels/slide106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59.xml"/><Relationship Id="rId2" Type="http://schemas.openxmlformats.org/officeDocument/2006/relationships/image" Target="../media/image159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61.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1595.png"/><Relationship Id="rId3" Type="http://schemas.openxmlformats.org/officeDocument/2006/relationships/image" Target="../media/image159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59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026.xml"/><Relationship Id="rId4" Type="http://schemas.openxmlformats.org/officeDocument/2006/relationships/image" Target="../media/image1594.png"/><Relationship Id="rId9" Type="http://schemas.openxmlformats.org/officeDocument/2006/relationships/slide" Target="slide1061.xml"/><Relationship Id="rId14" Type="http://schemas.openxmlformats.org/officeDocument/2006/relationships/image" Target="../media/image1596.png"/></Relationships>
</file>

<file path=ppt/slides/_rels/slide1062.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61.xml"/><Relationship Id="rId2" Type="http://schemas.openxmlformats.org/officeDocument/2006/relationships/image" Target="../media/image15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6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063.xml"/><Relationship Id="rId3" Type="http://schemas.openxmlformats.org/officeDocument/2006/relationships/image" Target="../media/image1599.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159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1602.png"/><Relationship Id="rId5" Type="http://schemas.openxmlformats.org/officeDocument/2006/relationships/image" Target="../media/image1601.png"/><Relationship Id="rId10" Type="http://schemas.openxmlformats.org/officeDocument/2006/relationships/image" Target="../media/image7.png"/><Relationship Id="rId4" Type="http://schemas.openxmlformats.org/officeDocument/2006/relationships/image" Target="../media/image1600.png"/><Relationship Id="rId9" Type="http://schemas.openxmlformats.org/officeDocument/2006/relationships/slide" Target="slide5.xml"/><Relationship Id="rId14" Type="http://schemas.openxmlformats.org/officeDocument/2006/relationships/slide" Target="slide1026.xml"/></Relationships>
</file>

<file path=ppt/slides/_rels/slide1064.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63.xml"/><Relationship Id="rId2" Type="http://schemas.openxmlformats.org/officeDocument/2006/relationships/image" Target="../media/image16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6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05.png"/><Relationship Id="rId7" Type="http://schemas.openxmlformats.org/officeDocument/2006/relationships/slide" Target="slide5.xml"/><Relationship Id="rId2" Type="http://schemas.openxmlformats.org/officeDocument/2006/relationships/image" Target="../media/image16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65.xml"/><Relationship Id="rId4" Type="http://schemas.openxmlformats.org/officeDocument/2006/relationships/slide" Target="slide4.xml"/><Relationship Id="rId9" Type="http://schemas.openxmlformats.org/officeDocument/2006/relationships/slide" Target="slide7.xml"/></Relationships>
</file>

<file path=ppt/slides/_rels/slide1066.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65.xml"/><Relationship Id="rId2" Type="http://schemas.openxmlformats.org/officeDocument/2006/relationships/image" Target="../media/image16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6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08.png"/><Relationship Id="rId7" Type="http://schemas.openxmlformats.org/officeDocument/2006/relationships/slide" Target="slide5.xml"/><Relationship Id="rId2" Type="http://schemas.openxmlformats.org/officeDocument/2006/relationships/image" Target="../media/image160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67.xml"/><Relationship Id="rId4" Type="http://schemas.openxmlformats.org/officeDocument/2006/relationships/slide" Target="slide4.xml"/><Relationship Id="rId9" Type="http://schemas.openxmlformats.org/officeDocument/2006/relationships/slide" Target="slide7.xml"/></Relationships>
</file>

<file path=ppt/slides/_rels/slide106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67.xml"/><Relationship Id="rId2" Type="http://schemas.openxmlformats.org/officeDocument/2006/relationships/image" Target="../media/image16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6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11.png"/><Relationship Id="rId7" Type="http://schemas.openxmlformats.org/officeDocument/2006/relationships/slide" Target="slide5.xml"/><Relationship Id="rId2" Type="http://schemas.openxmlformats.org/officeDocument/2006/relationships/image" Target="../media/image161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69.xml"/><Relationship Id="rId4" Type="http://schemas.openxmlformats.org/officeDocument/2006/relationships/slide" Target="slide4.xml"/><Relationship Id="rId9" Type="http://schemas.openxmlformats.org/officeDocument/2006/relationships/slide" Target="slide7.xml"/></Relationships>
</file>

<file path=ppt/slides/_rels/slide107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69.xml"/><Relationship Id="rId2" Type="http://schemas.openxmlformats.org/officeDocument/2006/relationships/image" Target="../media/image16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7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071.xml"/><Relationship Id="rId3" Type="http://schemas.openxmlformats.org/officeDocument/2006/relationships/image" Target="../media/image1614.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161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1617.png"/><Relationship Id="rId5" Type="http://schemas.openxmlformats.org/officeDocument/2006/relationships/image" Target="../media/image1616.png"/><Relationship Id="rId10" Type="http://schemas.openxmlformats.org/officeDocument/2006/relationships/image" Target="../media/image7.png"/><Relationship Id="rId4" Type="http://schemas.openxmlformats.org/officeDocument/2006/relationships/image" Target="../media/image1615.png"/><Relationship Id="rId9" Type="http://schemas.openxmlformats.org/officeDocument/2006/relationships/slide" Target="slide5.xml"/><Relationship Id="rId14" Type="http://schemas.openxmlformats.org/officeDocument/2006/relationships/slide" Target="slide1026.xml"/></Relationships>
</file>

<file path=ppt/slides/_rels/slide1072.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71.xml"/><Relationship Id="rId2" Type="http://schemas.openxmlformats.org/officeDocument/2006/relationships/image" Target="../media/image16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7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20.png"/><Relationship Id="rId7" Type="http://schemas.openxmlformats.org/officeDocument/2006/relationships/image" Target="../media/image3.png"/><Relationship Id="rId12" Type="http://schemas.openxmlformats.org/officeDocument/2006/relationships/slide" Target="slide1026.xml"/><Relationship Id="rId2" Type="http://schemas.openxmlformats.org/officeDocument/2006/relationships/image" Target="../media/image16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073.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621.png"/><Relationship Id="rId9" Type="http://schemas.openxmlformats.org/officeDocument/2006/relationships/image" Target="../media/image7.png"/></Relationships>
</file>

<file path=ppt/slides/_rels/slide1074.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73.xml"/><Relationship Id="rId2" Type="http://schemas.openxmlformats.org/officeDocument/2006/relationships/image" Target="../media/image162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7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24.png"/><Relationship Id="rId7" Type="http://schemas.openxmlformats.org/officeDocument/2006/relationships/image" Target="../media/image3.png"/><Relationship Id="rId12" Type="http://schemas.openxmlformats.org/officeDocument/2006/relationships/slide" Target="slide1026.xml"/><Relationship Id="rId2" Type="http://schemas.openxmlformats.org/officeDocument/2006/relationships/image" Target="../media/image162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075.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625.png"/><Relationship Id="rId9" Type="http://schemas.openxmlformats.org/officeDocument/2006/relationships/image" Target="../media/image7.png"/></Relationships>
</file>

<file path=ppt/slides/_rels/slide1076.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75.xml"/><Relationship Id="rId2" Type="http://schemas.openxmlformats.org/officeDocument/2006/relationships/image" Target="../media/image162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7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28.png"/><Relationship Id="rId7" Type="http://schemas.openxmlformats.org/officeDocument/2006/relationships/image" Target="../media/image3.png"/><Relationship Id="rId12" Type="http://schemas.openxmlformats.org/officeDocument/2006/relationships/slide" Target="slide1026.xml"/><Relationship Id="rId2" Type="http://schemas.openxmlformats.org/officeDocument/2006/relationships/image" Target="../media/image162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077.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629.png"/><Relationship Id="rId9" Type="http://schemas.openxmlformats.org/officeDocument/2006/relationships/image" Target="../media/image7.png"/></Relationships>
</file>

<file path=ppt/slides/_rels/slide107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77.xml"/><Relationship Id="rId2" Type="http://schemas.openxmlformats.org/officeDocument/2006/relationships/image" Target="../media/image16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7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32.png"/><Relationship Id="rId7" Type="http://schemas.openxmlformats.org/officeDocument/2006/relationships/slide" Target="slide5.xml"/><Relationship Id="rId2" Type="http://schemas.openxmlformats.org/officeDocument/2006/relationships/image" Target="../media/image163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79.xml"/><Relationship Id="rId4" Type="http://schemas.openxmlformats.org/officeDocument/2006/relationships/slide" Target="slide4.xml"/><Relationship Id="rId9" Type="http://schemas.openxmlformats.org/officeDocument/2006/relationships/slide" Target="slide7.xml"/></Relationships>
</file>

<file path=ppt/slides/_rels/slide108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79.xml"/><Relationship Id="rId2" Type="http://schemas.openxmlformats.org/officeDocument/2006/relationships/image" Target="../media/image16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8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35.png"/><Relationship Id="rId7" Type="http://schemas.openxmlformats.org/officeDocument/2006/relationships/slide" Target="slide5.xml"/><Relationship Id="rId2" Type="http://schemas.openxmlformats.org/officeDocument/2006/relationships/image" Target="../media/image16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81.xml"/><Relationship Id="rId4" Type="http://schemas.openxmlformats.org/officeDocument/2006/relationships/slide" Target="slide4.xml"/><Relationship Id="rId9" Type="http://schemas.openxmlformats.org/officeDocument/2006/relationships/slide" Target="slide7.xml"/></Relationships>
</file>

<file path=ppt/slides/_rels/slide1082.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81.xml"/><Relationship Id="rId2" Type="http://schemas.openxmlformats.org/officeDocument/2006/relationships/image" Target="../media/image16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8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057.png"/><Relationship Id="rId7" Type="http://schemas.openxmlformats.org/officeDocument/2006/relationships/image" Target="../media/image3.png"/><Relationship Id="rId12" Type="http://schemas.openxmlformats.org/officeDocument/2006/relationships/slide" Target="slide1026.xml"/><Relationship Id="rId2" Type="http://schemas.openxmlformats.org/officeDocument/2006/relationships/image" Target="../media/image10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083.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058.png"/><Relationship Id="rId9" Type="http://schemas.openxmlformats.org/officeDocument/2006/relationships/image" Target="../media/image7.png"/></Relationships>
</file>

<file path=ppt/slides/_rels/slide1084.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83.xml"/><Relationship Id="rId2" Type="http://schemas.openxmlformats.org/officeDocument/2006/relationships/image" Target="../media/image10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8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40.png"/><Relationship Id="rId7" Type="http://schemas.openxmlformats.org/officeDocument/2006/relationships/image" Target="../media/image3.png"/><Relationship Id="rId12" Type="http://schemas.openxmlformats.org/officeDocument/2006/relationships/slide" Target="slide1026.xml"/><Relationship Id="rId2" Type="http://schemas.openxmlformats.org/officeDocument/2006/relationships/image" Target="../media/image73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085.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741.png"/><Relationship Id="rId9" Type="http://schemas.openxmlformats.org/officeDocument/2006/relationships/image" Target="../media/image7.png"/></Relationships>
</file>

<file path=ppt/slides/_rels/slide1086.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85.xml"/><Relationship Id="rId2" Type="http://schemas.openxmlformats.org/officeDocument/2006/relationships/image" Target="../media/image7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8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38.png"/><Relationship Id="rId7" Type="http://schemas.openxmlformats.org/officeDocument/2006/relationships/slide" Target="slide5.xml"/><Relationship Id="rId2" Type="http://schemas.openxmlformats.org/officeDocument/2006/relationships/image" Target="../media/image16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87.xml"/><Relationship Id="rId4" Type="http://schemas.openxmlformats.org/officeDocument/2006/relationships/slide" Target="slide4.xml"/><Relationship Id="rId9" Type="http://schemas.openxmlformats.org/officeDocument/2006/relationships/slide" Target="slide7.xml"/></Relationships>
</file>

<file path=ppt/slides/_rels/slide108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87.xml"/><Relationship Id="rId2" Type="http://schemas.openxmlformats.org/officeDocument/2006/relationships/image" Target="../media/image163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8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41.png"/><Relationship Id="rId7" Type="http://schemas.openxmlformats.org/officeDocument/2006/relationships/image" Target="../media/image3.png"/><Relationship Id="rId12" Type="http://schemas.openxmlformats.org/officeDocument/2006/relationships/slide" Target="slide1026.xml"/><Relationship Id="rId2" Type="http://schemas.openxmlformats.org/officeDocument/2006/relationships/image" Target="../media/image16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08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642.png"/><Relationship Id="rId9" Type="http://schemas.openxmlformats.org/officeDocument/2006/relationships/image" Target="../media/image7.png"/></Relationships>
</file>

<file path=ppt/slides/_rels/slide109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89.xml"/><Relationship Id="rId2" Type="http://schemas.openxmlformats.org/officeDocument/2006/relationships/image" Target="../media/image16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9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64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026.xml"/><Relationship Id="rId4" Type="http://schemas.openxmlformats.org/officeDocument/2006/relationships/image" Target="../media/image1.png"/><Relationship Id="rId9" Type="http://schemas.openxmlformats.org/officeDocument/2006/relationships/slide" Target="slide1091.xml"/></Relationships>
</file>

<file path=ppt/slides/_rels/slide1092.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91.xml"/><Relationship Id="rId2" Type="http://schemas.openxmlformats.org/officeDocument/2006/relationships/image" Target="../media/image16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9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47.png"/><Relationship Id="rId7" Type="http://schemas.openxmlformats.org/officeDocument/2006/relationships/slide" Target="slide5.xml"/><Relationship Id="rId2" Type="http://schemas.openxmlformats.org/officeDocument/2006/relationships/image" Target="../media/image16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93.xml"/><Relationship Id="rId4" Type="http://schemas.openxmlformats.org/officeDocument/2006/relationships/slide" Target="slide4.xml"/><Relationship Id="rId9" Type="http://schemas.openxmlformats.org/officeDocument/2006/relationships/slide" Target="slide7.xml"/></Relationships>
</file>

<file path=ppt/slides/_rels/slide1094.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93.xml"/><Relationship Id="rId2" Type="http://schemas.openxmlformats.org/officeDocument/2006/relationships/image" Target="../media/image16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9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649.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026.xml"/><Relationship Id="rId4" Type="http://schemas.openxmlformats.org/officeDocument/2006/relationships/image" Target="../media/image1.png"/><Relationship Id="rId9" Type="http://schemas.openxmlformats.org/officeDocument/2006/relationships/slide" Target="slide1095.xml"/></Relationships>
</file>

<file path=ppt/slides/_rels/slide1096.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95.xml"/><Relationship Id="rId2" Type="http://schemas.openxmlformats.org/officeDocument/2006/relationships/image" Target="../media/image165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9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52.png"/><Relationship Id="rId7" Type="http://schemas.openxmlformats.org/officeDocument/2006/relationships/slide" Target="slide5.xml"/><Relationship Id="rId2" Type="http://schemas.openxmlformats.org/officeDocument/2006/relationships/image" Target="../media/image16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097.xml"/><Relationship Id="rId4" Type="http://schemas.openxmlformats.org/officeDocument/2006/relationships/slide" Target="slide4.xml"/><Relationship Id="rId9" Type="http://schemas.openxmlformats.org/officeDocument/2006/relationships/slide" Target="slide7.xml"/></Relationships>
</file>

<file path=ppt/slides/_rels/slide109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97.xml"/><Relationship Id="rId2" Type="http://schemas.openxmlformats.org/officeDocument/2006/relationships/image" Target="../media/image16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09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55.png"/><Relationship Id="rId7" Type="http://schemas.openxmlformats.org/officeDocument/2006/relationships/slide" Target="slide5.xml"/><Relationship Id="rId12" Type="http://schemas.openxmlformats.org/officeDocument/2006/relationships/slide" Target="slide1026.xml"/><Relationship Id="rId2" Type="http://schemas.openxmlformats.org/officeDocument/2006/relationships/image" Target="../media/image16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99.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image" Target="../media/image1656.png"/></Relationships>
</file>

<file path=ppt/slides/_rels/slide110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099.xml"/><Relationship Id="rId2" Type="http://schemas.openxmlformats.org/officeDocument/2006/relationships/image" Target="../media/image16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0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59.png"/><Relationship Id="rId7" Type="http://schemas.openxmlformats.org/officeDocument/2006/relationships/image" Target="../media/image3.png"/><Relationship Id="rId12" Type="http://schemas.openxmlformats.org/officeDocument/2006/relationships/slide" Target="slide1026.xml"/><Relationship Id="rId2" Type="http://schemas.openxmlformats.org/officeDocument/2006/relationships/image" Target="../media/image165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101.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660.png"/><Relationship Id="rId9" Type="http://schemas.openxmlformats.org/officeDocument/2006/relationships/image" Target="../media/image7.png"/></Relationships>
</file>

<file path=ppt/slides/_rels/slide1102.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101.xml"/><Relationship Id="rId2" Type="http://schemas.openxmlformats.org/officeDocument/2006/relationships/image" Target="../media/image166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03.xml.rels><?xml version="1.0" encoding="UTF-8" standalone="yes"?>
<Relationships xmlns="http://schemas.openxmlformats.org/package/2006/relationships"><Relationship Id="rId8" Type="http://schemas.openxmlformats.org/officeDocument/2006/relationships/image" Target="../media/image414.png"/><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slide" Target="slide1026.xml"/><Relationship Id="rId2" Type="http://schemas.openxmlformats.org/officeDocument/2006/relationships/image" Target="../media/image41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1103.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png"/><Relationship Id="rId9" Type="http://schemas.openxmlformats.org/officeDocument/2006/relationships/image" Target="../media/image415.png"/></Relationships>
</file>

<file path=ppt/slides/_rels/slide1104.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103.xml"/><Relationship Id="rId2" Type="http://schemas.openxmlformats.org/officeDocument/2006/relationships/image" Target="../media/image4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0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63.png"/><Relationship Id="rId7" Type="http://schemas.openxmlformats.org/officeDocument/2006/relationships/slide" Target="slide5.xml"/><Relationship Id="rId2" Type="http://schemas.openxmlformats.org/officeDocument/2006/relationships/image" Target="../media/image16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105.xml"/><Relationship Id="rId4" Type="http://schemas.openxmlformats.org/officeDocument/2006/relationships/slide" Target="slide4.xml"/><Relationship Id="rId9" Type="http://schemas.openxmlformats.org/officeDocument/2006/relationships/slide" Target="slide7.xml"/></Relationships>
</file>

<file path=ppt/slides/_rels/slide1106.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105.xml"/><Relationship Id="rId2" Type="http://schemas.openxmlformats.org/officeDocument/2006/relationships/image" Target="../media/image16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0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18.png"/><Relationship Id="rId7" Type="http://schemas.openxmlformats.org/officeDocument/2006/relationships/slide" Target="slide5.xml"/><Relationship Id="rId2" Type="http://schemas.openxmlformats.org/officeDocument/2006/relationships/image" Target="../media/image41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026.xml"/><Relationship Id="rId5" Type="http://schemas.openxmlformats.org/officeDocument/2006/relationships/image" Target="../media/image1.png"/><Relationship Id="rId10" Type="http://schemas.openxmlformats.org/officeDocument/2006/relationships/slide" Target="slide1107.xml"/><Relationship Id="rId4" Type="http://schemas.openxmlformats.org/officeDocument/2006/relationships/slide" Target="slide4.xml"/><Relationship Id="rId9" Type="http://schemas.openxmlformats.org/officeDocument/2006/relationships/slide" Target="slide7.xml"/></Relationships>
</file>

<file path=ppt/slides/_rels/slide1108.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107.xml"/><Relationship Id="rId2" Type="http://schemas.openxmlformats.org/officeDocument/2006/relationships/image" Target="../media/image4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0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66.png"/><Relationship Id="rId7" Type="http://schemas.openxmlformats.org/officeDocument/2006/relationships/image" Target="../media/image3.png"/><Relationship Id="rId12" Type="http://schemas.openxmlformats.org/officeDocument/2006/relationships/slide" Target="slide1026.xml"/><Relationship Id="rId2" Type="http://schemas.openxmlformats.org/officeDocument/2006/relationships/image" Target="../media/image16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109.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667.png"/><Relationship Id="rId9" Type="http://schemas.openxmlformats.org/officeDocument/2006/relationships/image" Target="../media/image7.png"/></Relationships>
</file>

<file path=ppt/slides/_rels/slide1110.xml.rels><?xml version="1.0" encoding="UTF-8" standalone="yes"?>
<Relationships xmlns="http://schemas.openxmlformats.org/package/2006/relationships"><Relationship Id="rId8" Type="http://schemas.openxmlformats.org/officeDocument/2006/relationships/slide" Target="slide1026.xml"/><Relationship Id="rId3" Type="http://schemas.openxmlformats.org/officeDocument/2006/relationships/slide" Target="slide4.xml"/><Relationship Id="rId7" Type="http://schemas.openxmlformats.org/officeDocument/2006/relationships/slide" Target="slide1109.xml"/><Relationship Id="rId2" Type="http://schemas.openxmlformats.org/officeDocument/2006/relationships/image" Target="../media/image16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11.xml.rels><?xml version="1.0" encoding="UTF-8" standalone="yes"?>
<Relationships xmlns="http://schemas.openxmlformats.org/package/2006/relationships"><Relationship Id="rId8" Type="http://schemas.openxmlformats.org/officeDocument/2006/relationships/slide" Target="slide1116.xml"/><Relationship Id="rId13" Type="http://schemas.openxmlformats.org/officeDocument/2006/relationships/slide" Target="slide1126.xml"/><Relationship Id="rId3" Type="http://schemas.openxmlformats.org/officeDocument/2006/relationships/image" Target="../media/image1.png"/><Relationship Id="rId7" Type="http://schemas.openxmlformats.org/officeDocument/2006/relationships/slide" Target="slide1114.xml"/><Relationship Id="rId12" Type="http://schemas.openxmlformats.org/officeDocument/2006/relationships/slide" Target="slide1122.xml"/><Relationship Id="rId17" Type="http://schemas.openxmlformats.org/officeDocument/2006/relationships/slide" Target="slide2007.xml"/><Relationship Id="rId2" Type="http://schemas.openxmlformats.org/officeDocument/2006/relationships/slide" Target="slide4.xml"/><Relationship Id="rId16" Type="http://schemas.openxmlformats.org/officeDocument/2006/relationships/slide" Target="slide1132.xml"/><Relationship Id="rId1" Type="http://schemas.openxmlformats.org/officeDocument/2006/relationships/slideLayout" Target="../slideLayouts/slideLayout2.xml"/><Relationship Id="rId6" Type="http://schemas.openxmlformats.org/officeDocument/2006/relationships/slide" Target="slide1112.xml"/><Relationship Id="rId11" Type="http://schemas.openxmlformats.org/officeDocument/2006/relationships/slide" Target="slide1120.xml"/><Relationship Id="rId5" Type="http://schemas.openxmlformats.org/officeDocument/2006/relationships/slide" Target="slide1111.xml"/><Relationship Id="rId15" Type="http://schemas.openxmlformats.org/officeDocument/2006/relationships/slide" Target="slide1130.xml"/><Relationship Id="rId10" Type="http://schemas.openxmlformats.org/officeDocument/2006/relationships/slide" Target="slide1118.xml"/><Relationship Id="rId4" Type="http://schemas.openxmlformats.org/officeDocument/2006/relationships/slide" Target="slide7.xml"/><Relationship Id="rId9" Type="http://schemas.openxmlformats.org/officeDocument/2006/relationships/slide" Target="slide1124.xml"/><Relationship Id="rId14" Type="http://schemas.openxmlformats.org/officeDocument/2006/relationships/slide" Target="slide1128.xml"/></Relationships>
</file>

<file path=ppt/slides/_rels/slide111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70.png"/><Relationship Id="rId7" Type="http://schemas.openxmlformats.org/officeDocument/2006/relationships/image" Target="../media/image1.png"/><Relationship Id="rId12" Type="http://schemas.openxmlformats.org/officeDocument/2006/relationships/slide" Target="slide1111.xml"/><Relationship Id="rId2" Type="http://schemas.openxmlformats.org/officeDocument/2006/relationships/image" Target="../media/image166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png"/><Relationship Id="rId10" Type="http://schemas.openxmlformats.org/officeDocument/2006/relationships/slide" Target="slide1112.xml"/><Relationship Id="rId4" Type="http://schemas.openxmlformats.org/officeDocument/2006/relationships/image" Target="../media/image1671.png"/><Relationship Id="rId9" Type="http://schemas.openxmlformats.org/officeDocument/2006/relationships/image" Target="../media/image7.png"/></Relationships>
</file>

<file path=ppt/slides/_rels/slide1113.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72.png"/><Relationship Id="rId1" Type="http://schemas.openxmlformats.org/officeDocument/2006/relationships/slideLayout" Target="../slideLayouts/slideLayout2.xml"/><Relationship Id="rId6" Type="http://schemas.openxmlformats.org/officeDocument/2006/relationships/slide" Target="slide1112.xml"/><Relationship Id="rId5" Type="http://schemas.openxmlformats.org/officeDocument/2006/relationships/image" Target="../media/image4.png"/><Relationship Id="rId4" Type="http://schemas.openxmlformats.org/officeDocument/2006/relationships/image" Target="../media/image1.png"/></Relationships>
</file>

<file path=ppt/slides/_rels/slide1114.xml.rels><?xml version="1.0" encoding="UTF-8" standalone="yes"?>
<Relationships xmlns="http://schemas.openxmlformats.org/package/2006/relationships"><Relationship Id="rId8" Type="http://schemas.openxmlformats.org/officeDocument/2006/relationships/slide" Target="slide1114.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167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111.xml"/><Relationship Id="rId4" Type="http://schemas.openxmlformats.org/officeDocument/2006/relationships/slide" Target="slide4.xml"/><Relationship Id="rId9" Type="http://schemas.openxmlformats.org/officeDocument/2006/relationships/slide" Target="slide7.xml"/></Relationships>
</file>

<file path=ppt/slides/_rels/slide1115.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74.png"/><Relationship Id="rId1" Type="http://schemas.openxmlformats.org/officeDocument/2006/relationships/slideLayout" Target="../slideLayouts/slideLayout2.xml"/><Relationship Id="rId6" Type="http://schemas.openxmlformats.org/officeDocument/2006/relationships/slide" Target="slide1114.xml"/><Relationship Id="rId5" Type="http://schemas.openxmlformats.org/officeDocument/2006/relationships/image" Target="../media/image4.png"/><Relationship Id="rId4" Type="http://schemas.openxmlformats.org/officeDocument/2006/relationships/image" Target="../media/image1.png"/></Relationships>
</file>

<file path=ppt/slides/_rels/slide111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1116.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675.png"/><Relationship Id="rId4" Type="http://schemas.openxmlformats.org/officeDocument/2006/relationships/image" Target="../media/image1.png"/><Relationship Id="rId9" Type="http://schemas.openxmlformats.org/officeDocument/2006/relationships/slide" Target="slide1111.xml"/></Relationships>
</file>

<file path=ppt/slides/_rels/slide1117.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76.png"/><Relationship Id="rId1" Type="http://schemas.openxmlformats.org/officeDocument/2006/relationships/slideLayout" Target="../slideLayouts/slideLayout2.xml"/><Relationship Id="rId6" Type="http://schemas.openxmlformats.org/officeDocument/2006/relationships/slide" Target="slide1116.xml"/><Relationship Id="rId5" Type="http://schemas.openxmlformats.org/officeDocument/2006/relationships/image" Target="../media/image4.png"/><Relationship Id="rId4" Type="http://schemas.openxmlformats.org/officeDocument/2006/relationships/image" Target="../media/image1.png"/></Relationships>
</file>

<file path=ppt/slides/_rels/slide111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1118.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677.png"/><Relationship Id="rId4" Type="http://schemas.openxmlformats.org/officeDocument/2006/relationships/image" Target="../media/image1.png"/><Relationship Id="rId9" Type="http://schemas.openxmlformats.org/officeDocument/2006/relationships/slide" Target="slide1111.xml"/></Relationships>
</file>

<file path=ppt/slides/_rels/slide1119.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78.png"/><Relationship Id="rId1" Type="http://schemas.openxmlformats.org/officeDocument/2006/relationships/slideLayout" Target="../slideLayouts/slideLayout2.xml"/><Relationship Id="rId6" Type="http://schemas.openxmlformats.org/officeDocument/2006/relationships/slide" Target="slide1118.xml"/><Relationship Id="rId5" Type="http://schemas.openxmlformats.org/officeDocument/2006/relationships/image" Target="../media/image4.png"/><Relationship Id="rId4" Type="http://schemas.openxmlformats.org/officeDocument/2006/relationships/image" Target="../media/image1.png"/></Relationships>
</file>

<file path=ppt/slides/_rels/slide112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1120.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679.png"/><Relationship Id="rId4" Type="http://schemas.openxmlformats.org/officeDocument/2006/relationships/image" Target="../media/image1.png"/><Relationship Id="rId9" Type="http://schemas.openxmlformats.org/officeDocument/2006/relationships/slide" Target="slide1111.xml"/></Relationships>
</file>

<file path=ppt/slides/_rels/slide1121.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80.png"/><Relationship Id="rId1" Type="http://schemas.openxmlformats.org/officeDocument/2006/relationships/slideLayout" Target="../slideLayouts/slideLayout2.xml"/><Relationship Id="rId6" Type="http://schemas.openxmlformats.org/officeDocument/2006/relationships/slide" Target="slide1120.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1681.png"/></Relationships>
</file>

<file path=ppt/slides/_rels/slide112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slide" Target="slide112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1682.png"/><Relationship Id="rId4" Type="http://schemas.openxmlformats.org/officeDocument/2006/relationships/image" Target="../media/image1.png"/><Relationship Id="rId9" Type="http://schemas.openxmlformats.org/officeDocument/2006/relationships/slide" Target="slide1111.xml"/></Relationships>
</file>

<file path=ppt/slides/_rels/slide1123.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83.png"/><Relationship Id="rId1" Type="http://schemas.openxmlformats.org/officeDocument/2006/relationships/slideLayout" Target="../slideLayouts/slideLayout2.xml"/><Relationship Id="rId6" Type="http://schemas.openxmlformats.org/officeDocument/2006/relationships/slide" Target="slide1122.xml"/><Relationship Id="rId5" Type="http://schemas.openxmlformats.org/officeDocument/2006/relationships/image" Target="../media/image4.png"/><Relationship Id="rId4" Type="http://schemas.openxmlformats.org/officeDocument/2006/relationships/image" Target="../media/image1.png"/></Relationships>
</file>

<file path=ppt/slides/_rels/slide1124.xml.rels><?xml version="1.0" encoding="UTF-8" standalone="yes"?>
<Relationships xmlns="http://schemas.openxmlformats.org/package/2006/relationships"><Relationship Id="rId8" Type="http://schemas.openxmlformats.org/officeDocument/2006/relationships/slide" Target="slide1124.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1684.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1685.png"/><Relationship Id="rId5" Type="http://schemas.openxmlformats.org/officeDocument/2006/relationships/image" Target="../media/image1.png"/><Relationship Id="rId10" Type="http://schemas.openxmlformats.org/officeDocument/2006/relationships/slide" Target="slide1111.xml"/><Relationship Id="rId4" Type="http://schemas.openxmlformats.org/officeDocument/2006/relationships/slide" Target="slide4.xml"/><Relationship Id="rId9" Type="http://schemas.openxmlformats.org/officeDocument/2006/relationships/slide" Target="slide7.xml"/></Relationships>
</file>

<file path=ppt/slides/_rels/slide1125.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86.png"/><Relationship Id="rId1" Type="http://schemas.openxmlformats.org/officeDocument/2006/relationships/slideLayout" Target="../slideLayouts/slideLayout2.xml"/><Relationship Id="rId6" Type="http://schemas.openxmlformats.org/officeDocument/2006/relationships/slide" Target="slide1124.xml"/><Relationship Id="rId5" Type="http://schemas.openxmlformats.org/officeDocument/2006/relationships/image" Target="../media/image4.png"/><Relationship Id="rId4" Type="http://schemas.openxmlformats.org/officeDocument/2006/relationships/image" Target="../media/image1.png"/></Relationships>
</file>

<file path=ppt/slides/_rels/slide112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111.xml"/><Relationship Id="rId3" Type="http://schemas.openxmlformats.org/officeDocument/2006/relationships/image" Target="../media/image1688.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168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126.xml"/><Relationship Id="rId5" Type="http://schemas.openxmlformats.org/officeDocument/2006/relationships/image" Target="../media/image1690.png"/><Relationship Id="rId10" Type="http://schemas.openxmlformats.org/officeDocument/2006/relationships/image" Target="../media/image7.png"/><Relationship Id="rId4" Type="http://schemas.openxmlformats.org/officeDocument/2006/relationships/image" Target="../media/image1689.png"/><Relationship Id="rId9" Type="http://schemas.openxmlformats.org/officeDocument/2006/relationships/slide" Target="slide5.xml"/></Relationships>
</file>

<file path=ppt/slides/_rels/slide1127.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91.png"/><Relationship Id="rId1" Type="http://schemas.openxmlformats.org/officeDocument/2006/relationships/slideLayout" Target="../slideLayouts/slideLayout2.xml"/><Relationship Id="rId6" Type="http://schemas.openxmlformats.org/officeDocument/2006/relationships/slide" Target="slide1126.xml"/><Relationship Id="rId5" Type="http://schemas.openxmlformats.org/officeDocument/2006/relationships/image" Target="../media/image4.png"/><Relationship Id="rId4" Type="http://schemas.openxmlformats.org/officeDocument/2006/relationships/image" Target="../media/image1.png"/></Relationships>
</file>

<file path=ppt/slides/_rels/slide112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111.xml"/><Relationship Id="rId3" Type="http://schemas.openxmlformats.org/officeDocument/2006/relationships/image" Target="../media/image1693.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169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128.xml"/><Relationship Id="rId5" Type="http://schemas.openxmlformats.org/officeDocument/2006/relationships/image" Target="../media/image1695.png"/><Relationship Id="rId10" Type="http://schemas.openxmlformats.org/officeDocument/2006/relationships/image" Target="../media/image7.png"/><Relationship Id="rId4" Type="http://schemas.openxmlformats.org/officeDocument/2006/relationships/image" Target="../media/image1694.png"/><Relationship Id="rId9" Type="http://schemas.openxmlformats.org/officeDocument/2006/relationships/slide" Target="slide5.xml"/></Relationships>
</file>

<file path=ppt/slides/_rels/slide1129.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696.png"/><Relationship Id="rId1" Type="http://schemas.openxmlformats.org/officeDocument/2006/relationships/slideLayout" Target="../slideLayouts/slideLayout2.xml"/><Relationship Id="rId6" Type="http://schemas.openxmlformats.org/officeDocument/2006/relationships/slide" Target="slide1128.xml"/><Relationship Id="rId5" Type="http://schemas.openxmlformats.org/officeDocument/2006/relationships/image" Target="../media/image4.png"/><Relationship Id="rId4" Type="http://schemas.openxmlformats.org/officeDocument/2006/relationships/image" Target="../media/image1.png"/></Relationships>
</file>

<file path=ppt/slides/_rels/slide113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98.png"/><Relationship Id="rId7" Type="http://schemas.openxmlformats.org/officeDocument/2006/relationships/image" Target="../media/image3.png"/><Relationship Id="rId12" Type="http://schemas.openxmlformats.org/officeDocument/2006/relationships/slide" Target="slide1111.xml"/><Relationship Id="rId2" Type="http://schemas.openxmlformats.org/officeDocument/2006/relationships/image" Target="../media/image169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xml"/><Relationship Id="rId5" Type="http://schemas.openxmlformats.org/officeDocument/2006/relationships/slide" Target="slide4.xml"/><Relationship Id="rId10" Type="http://schemas.openxmlformats.org/officeDocument/2006/relationships/slide" Target="slide1130.xml"/><Relationship Id="rId4" Type="http://schemas.openxmlformats.org/officeDocument/2006/relationships/image" Target="../media/image1699.png"/><Relationship Id="rId9" Type="http://schemas.openxmlformats.org/officeDocument/2006/relationships/image" Target="../media/image7.png"/></Relationships>
</file>

<file path=ppt/slides/_rels/slide1131.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700.png"/><Relationship Id="rId1" Type="http://schemas.openxmlformats.org/officeDocument/2006/relationships/slideLayout" Target="../slideLayouts/slideLayout2.xml"/><Relationship Id="rId6" Type="http://schemas.openxmlformats.org/officeDocument/2006/relationships/slide" Target="slide1130.xml"/><Relationship Id="rId5" Type="http://schemas.openxmlformats.org/officeDocument/2006/relationships/image" Target="../media/image4.png"/><Relationship Id="rId4" Type="http://schemas.openxmlformats.org/officeDocument/2006/relationships/image" Target="../media/image1.png"/></Relationships>
</file>

<file path=ppt/slides/_rels/slide1132.xml.rels><?xml version="1.0" encoding="UTF-8" standalone="yes"?>
<Relationships xmlns="http://schemas.openxmlformats.org/package/2006/relationships"><Relationship Id="rId8" Type="http://schemas.openxmlformats.org/officeDocument/2006/relationships/image" Target="../media/image1258.png"/><Relationship Id="rId13" Type="http://schemas.openxmlformats.org/officeDocument/2006/relationships/slide" Target="slide1111.xml"/><Relationship Id="rId3" Type="http://schemas.openxmlformats.org/officeDocument/2006/relationships/image" Target="../media/image3.png"/><Relationship Id="rId7" Type="http://schemas.openxmlformats.org/officeDocument/2006/relationships/image" Target="../media/image7.png"/><Relationship Id="rId12" Type="http://schemas.openxmlformats.org/officeDocument/2006/relationships/slide" Target="slide7.xml"/><Relationship Id="rId2" Type="http://schemas.openxmlformats.org/officeDocument/2006/relationships/image" Target="../media/image1257.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1132.xml"/><Relationship Id="rId5" Type="http://schemas.openxmlformats.org/officeDocument/2006/relationships/image" Target="../media/image1.png"/><Relationship Id="rId10" Type="http://schemas.openxmlformats.org/officeDocument/2006/relationships/image" Target="../media/image1260.png"/><Relationship Id="rId4" Type="http://schemas.openxmlformats.org/officeDocument/2006/relationships/slide" Target="slide4.xml"/><Relationship Id="rId9" Type="http://schemas.openxmlformats.org/officeDocument/2006/relationships/image" Target="../media/image1259.png"/></Relationships>
</file>

<file path=ppt/slides/_rels/slide1133.xml.rels><?xml version="1.0" encoding="UTF-8" standalone="yes"?>
<Relationships xmlns="http://schemas.openxmlformats.org/package/2006/relationships"><Relationship Id="rId8" Type="http://schemas.openxmlformats.org/officeDocument/2006/relationships/slide" Target="slide1111.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261.png"/><Relationship Id="rId1" Type="http://schemas.openxmlformats.org/officeDocument/2006/relationships/slideLayout" Target="../slideLayouts/slideLayout2.xml"/><Relationship Id="rId6" Type="http://schemas.openxmlformats.org/officeDocument/2006/relationships/slide" Target="slide1132.xml"/><Relationship Id="rId5" Type="http://schemas.openxmlformats.org/officeDocument/2006/relationships/image" Target="../media/image4.png"/><Relationship Id="rId4" Type="http://schemas.openxmlformats.org/officeDocument/2006/relationships/image" Target="../media/image1.png"/></Relationships>
</file>

<file path=ppt/slides/_rels/slide1134.xml.rels><?xml version="1.0" encoding="UTF-8" standalone="yes"?>
<Relationships xmlns="http://schemas.openxmlformats.org/package/2006/relationships"><Relationship Id="rId8" Type="http://schemas.openxmlformats.org/officeDocument/2006/relationships/slide" Target="slide1139.xml"/><Relationship Id="rId13" Type="http://schemas.openxmlformats.org/officeDocument/2006/relationships/slide" Target="slide1149.xml"/><Relationship Id="rId3" Type="http://schemas.openxmlformats.org/officeDocument/2006/relationships/image" Target="../media/image1.png"/><Relationship Id="rId7" Type="http://schemas.openxmlformats.org/officeDocument/2006/relationships/slide" Target="slide1137.xml"/><Relationship Id="rId12" Type="http://schemas.openxmlformats.org/officeDocument/2006/relationships/slide" Target="slide1147.xml"/><Relationship Id="rId2" Type="http://schemas.openxmlformats.org/officeDocument/2006/relationships/slide" Target="slide4.xml"/><Relationship Id="rId16" Type="http://schemas.openxmlformats.org/officeDocument/2006/relationships/slide" Target="slide1153.xml"/><Relationship Id="rId1" Type="http://schemas.openxmlformats.org/officeDocument/2006/relationships/slideLayout" Target="../slideLayouts/slideLayout2.xml"/><Relationship Id="rId6" Type="http://schemas.openxmlformats.org/officeDocument/2006/relationships/slide" Target="slide1135.xml"/><Relationship Id="rId11" Type="http://schemas.openxmlformats.org/officeDocument/2006/relationships/slide" Target="slide1145.xml"/><Relationship Id="rId5" Type="http://schemas.openxmlformats.org/officeDocument/2006/relationships/slide" Target="slide1134.xml"/><Relationship Id="rId15" Type="http://schemas.openxmlformats.org/officeDocument/2006/relationships/slide" Target="slide1151.xml"/><Relationship Id="rId10" Type="http://schemas.openxmlformats.org/officeDocument/2006/relationships/slide" Target="slide1143.xml"/><Relationship Id="rId4" Type="http://schemas.openxmlformats.org/officeDocument/2006/relationships/slide" Target="slide7.xml"/><Relationship Id="rId9" Type="http://schemas.openxmlformats.org/officeDocument/2006/relationships/slide" Target="slide1141.xml"/><Relationship Id="rId14" Type="http://schemas.openxmlformats.org/officeDocument/2006/relationships/slide" Target="slide1155.xml"/></Relationships>
</file>

<file path=ppt/slides/_rels/slide1135.xml.rels><?xml version="1.0" encoding="UTF-8" standalone="yes"?>
<Relationships xmlns="http://schemas.openxmlformats.org/package/2006/relationships"><Relationship Id="rId8" Type="http://schemas.openxmlformats.org/officeDocument/2006/relationships/slide" Target="slide1134.xml"/><Relationship Id="rId3" Type="http://schemas.openxmlformats.org/officeDocument/2006/relationships/image" Target="../media/image1702.png"/><Relationship Id="rId7" Type="http://schemas.openxmlformats.org/officeDocument/2006/relationships/slide" Target="slide7.xml"/><Relationship Id="rId2" Type="http://schemas.openxmlformats.org/officeDocument/2006/relationships/image" Target="../media/image170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35.xml"/></Relationships>
</file>

<file path=ppt/slides/_rels/slide1136.xml.rels><?xml version="1.0" encoding="UTF-8" standalone="yes"?>
<Relationships xmlns="http://schemas.openxmlformats.org/package/2006/relationships"><Relationship Id="rId8" Type="http://schemas.openxmlformats.org/officeDocument/2006/relationships/slide" Target="slide1135.xml"/><Relationship Id="rId3" Type="http://schemas.openxmlformats.org/officeDocument/2006/relationships/slide" Target="slide4.xml"/><Relationship Id="rId7" Type="http://schemas.openxmlformats.org/officeDocument/2006/relationships/slide" Target="slide1134.xml"/><Relationship Id="rId2" Type="http://schemas.openxmlformats.org/officeDocument/2006/relationships/image" Target="../media/image17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37.xml.rels><?xml version="1.0" encoding="UTF-8" standalone="yes"?>
<Relationships xmlns="http://schemas.openxmlformats.org/package/2006/relationships"><Relationship Id="rId8" Type="http://schemas.openxmlformats.org/officeDocument/2006/relationships/slide" Target="slide1134.xml"/><Relationship Id="rId3" Type="http://schemas.openxmlformats.org/officeDocument/2006/relationships/image" Target="../media/image1705.png"/><Relationship Id="rId7" Type="http://schemas.openxmlformats.org/officeDocument/2006/relationships/slide" Target="slide7.xml"/><Relationship Id="rId2" Type="http://schemas.openxmlformats.org/officeDocument/2006/relationships/image" Target="../media/image17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37.xml"/></Relationships>
</file>

<file path=ppt/slides/_rels/slide1138.xml.rels><?xml version="1.0" encoding="UTF-8" standalone="yes"?>
<Relationships xmlns="http://schemas.openxmlformats.org/package/2006/relationships"><Relationship Id="rId8" Type="http://schemas.openxmlformats.org/officeDocument/2006/relationships/slide" Target="slide1137.xml"/><Relationship Id="rId3" Type="http://schemas.openxmlformats.org/officeDocument/2006/relationships/slide" Target="slide4.xml"/><Relationship Id="rId7" Type="http://schemas.openxmlformats.org/officeDocument/2006/relationships/slide" Target="slide1134.xml"/><Relationship Id="rId2" Type="http://schemas.openxmlformats.org/officeDocument/2006/relationships/image" Target="../media/image17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39.xml.rels><?xml version="1.0" encoding="UTF-8" standalone="yes"?>
<Relationships xmlns="http://schemas.openxmlformats.org/package/2006/relationships"><Relationship Id="rId8" Type="http://schemas.openxmlformats.org/officeDocument/2006/relationships/slide" Target="slide1134.xml"/><Relationship Id="rId3" Type="http://schemas.openxmlformats.org/officeDocument/2006/relationships/image" Target="../media/image1708.png"/><Relationship Id="rId7" Type="http://schemas.openxmlformats.org/officeDocument/2006/relationships/slide" Target="slide7.xml"/><Relationship Id="rId2" Type="http://schemas.openxmlformats.org/officeDocument/2006/relationships/image" Target="../media/image17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39.xml"/></Relationships>
</file>

<file path=ppt/slides/_rels/slide1140.xml.rels><?xml version="1.0" encoding="UTF-8" standalone="yes"?>
<Relationships xmlns="http://schemas.openxmlformats.org/package/2006/relationships"><Relationship Id="rId8" Type="http://schemas.openxmlformats.org/officeDocument/2006/relationships/slide" Target="slide1139.xml"/><Relationship Id="rId3" Type="http://schemas.openxmlformats.org/officeDocument/2006/relationships/slide" Target="slide4.xml"/><Relationship Id="rId7" Type="http://schemas.openxmlformats.org/officeDocument/2006/relationships/slide" Target="slide1134.xml"/><Relationship Id="rId2" Type="http://schemas.openxmlformats.org/officeDocument/2006/relationships/image" Target="../media/image17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41.xml.rels><?xml version="1.0" encoding="UTF-8" standalone="yes"?>
<Relationships xmlns="http://schemas.openxmlformats.org/package/2006/relationships"><Relationship Id="rId8" Type="http://schemas.openxmlformats.org/officeDocument/2006/relationships/slide" Target="slide1134.xml"/><Relationship Id="rId3" Type="http://schemas.openxmlformats.org/officeDocument/2006/relationships/image" Target="../media/image1711.png"/><Relationship Id="rId7" Type="http://schemas.openxmlformats.org/officeDocument/2006/relationships/slide" Target="slide7.xml"/><Relationship Id="rId2" Type="http://schemas.openxmlformats.org/officeDocument/2006/relationships/image" Target="../media/image171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41.xml"/></Relationships>
</file>

<file path=ppt/slides/_rels/slide1142.xml.rels><?xml version="1.0" encoding="UTF-8" standalone="yes"?>
<Relationships xmlns="http://schemas.openxmlformats.org/package/2006/relationships"><Relationship Id="rId8" Type="http://schemas.openxmlformats.org/officeDocument/2006/relationships/slide" Target="slide1141.xml"/><Relationship Id="rId3" Type="http://schemas.openxmlformats.org/officeDocument/2006/relationships/slide" Target="slide4.xml"/><Relationship Id="rId7" Type="http://schemas.openxmlformats.org/officeDocument/2006/relationships/slide" Target="slide1134.xml"/><Relationship Id="rId2" Type="http://schemas.openxmlformats.org/officeDocument/2006/relationships/image" Target="../media/image17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4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31.png"/><Relationship Id="rId7" Type="http://schemas.openxmlformats.org/officeDocument/2006/relationships/slide" Target="slide5.xml"/><Relationship Id="rId2" Type="http://schemas.openxmlformats.org/officeDocument/2006/relationships/image" Target="../media/image15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143.xml"/><Relationship Id="rId5" Type="http://schemas.openxmlformats.org/officeDocument/2006/relationships/image" Target="../media/image1.png"/><Relationship Id="rId10" Type="http://schemas.openxmlformats.org/officeDocument/2006/relationships/slide" Target="slide1134.xml"/><Relationship Id="rId4" Type="http://schemas.openxmlformats.org/officeDocument/2006/relationships/slide" Target="slide4.xml"/><Relationship Id="rId9" Type="http://schemas.openxmlformats.org/officeDocument/2006/relationships/slide" Target="slide7.xml"/></Relationships>
</file>

<file path=ppt/slides/_rels/slide1144.xml.rels><?xml version="1.0" encoding="UTF-8" standalone="yes"?>
<Relationships xmlns="http://schemas.openxmlformats.org/package/2006/relationships"><Relationship Id="rId8" Type="http://schemas.openxmlformats.org/officeDocument/2006/relationships/slide" Target="slide1143.xml"/><Relationship Id="rId3" Type="http://schemas.openxmlformats.org/officeDocument/2006/relationships/slide" Target="slide4.xml"/><Relationship Id="rId7" Type="http://schemas.openxmlformats.org/officeDocument/2006/relationships/slide" Target="slide1134.xml"/><Relationship Id="rId2" Type="http://schemas.openxmlformats.org/officeDocument/2006/relationships/image" Target="../media/image15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4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714.png"/><Relationship Id="rId7" Type="http://schemas.openxmlformats.org/officeDocument/2006/relationships/slide" Target="slide5.xml"/><Relationship Id="rId2" Type="http://schemas.openxmlformats.org/officeDocument/2006/relationships/image" Target="../media/image171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145.xml"/><Relationship Id="rId5" Type="http://schemas.openxmlformats.org/officeDocument/2006/relationships/image" Target="../media/image1.png"/><Relationship Id="rId10" Type="http://schemas.openxmlformats.org/officeDocument/2006/relationships/slide" Target="slide1134.xml"/><Relationship Id="rId4" Type="http://schemas.openxmlformats.org/officeDocument/2006/relationships/slide" Target="slide4.xml"/><Relationship Id="rId9" Type="http://schemas.openxmlformats.org/officeDocument/2006/relationships/slide" Target="slide7.xml"/></Relationships>
</file>

<file path=ppt/slides/_rels/slide1146.xml.rels><?xml version="1.0" encoding="UTF-8" standalone="yes"?>
<Relationships xmlns="http://schemas.openxmlformats.org/package/2006/relationships"><Relationship Id="rId8" Type="http://schemas.openxmlformats.org/officeDocument/2006/relationships/slide" Target="slide1145.xml"/><Relationship Id="rId3" Type="http://schemas.openxmlformats.org/officeDocument/2006/relationships/slide" Target="slide4.xml"/><Relationship Id="rId7" Type="http://schemas.openxmlformats.org/officeDocument/2006/relationships/slide" Target="slide1134.xml"/><Relationship Id="rId2" Type="http://schemas.openxmlformats.org/officeDocument/2006/relationships/image" Target="../media/image17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4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717.png"/><Relationship Id="rId7" Type="http://schemas.openxmlformats.org/officeDocument/2006/relationships/slide" Target="slide5.xml"/><Relationship Id="rId2" Type="http://schemas.openxmlformats.org/officeDocument/2006/relationships/image" Target="../media/image17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147.xml"/><Relationship Id="rId5" Type="http://schemas.openxmlformats.org/officeDocument/2006/relationships/image" Target="../media/image1.png"/><Relationship Id="rId10" Type="http://schemas.openxmlformats.org/officeDocument/2006/relationships/slide" Target="slide1134.xml"/><Relationship Id="rId4" Type="http://schemas.openxmlformats.org/officeDocument/2006/relationships/slide" Target="slide4.xml"/><Relationship Id="rId9" Type="http://schemas.openxmlformats.org/officeDocument/2006/relationships/slide" Target="slide7.xml"/></Relationships>
</file>

<file path=ppt/slides/_rels/slide1148.xml.rels><?xml version="1.0" encoding="UTF-8" standalone="yes"?>
<Relationships xmlns="http://schemas.openxmlformats.org/package/2006/relationships"><Relationship Id="rId8" Type="http://schemas.openxmlformats.org/officeDocument/2006/relationships/slide" Target="slide1147.xml"/><Relationship Id="rId3" Type="http://schemas.openxmlformats.org/officeDocument/2006/relationships/slide" Target="slide4.xml"/><Relationship Id="rId7" Type="http://schemas.openxmlformats.org/officeDocument/2006/relationships/slide" Target="slide1134.xml"/><Relationship Id="rId2" Type="http://schemas.openxmlformats.org/officeDocument/2006/relationships/image" Target="../media/image17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4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0.png"/><Relationship Id="rId7" Type="http://schemas.openxmlformats.org/officeDocument/2006/relationships/slide" Target="slide5.xml"/><Relationship Id="rId2" Type="http://schemas.openxmlformats.org/officeDocument/2006/relationships/image" Target="../media/image4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149.xml"/><Relationship Id="rId5" Type="http://schemas.openxmlformats.org/officeDocument/2006/relationships/image" Target="../media/image1.png"/><Relationship Id="rId10" Type="http://schemas.openxmlformats.org/officeDocument/2006/relationships/slide" Target="slide1134.xml"/><Relationship Id="rId4" Type="http://schemas.openxmlformats.org/officeDocument/2006/relationships/slide" Target="slide4.xml"/><Relationship Id="rId9" Type="http://schemas.openxmlformats.org/officeDocument/2006/relationships/slide" Target="slide7.xml"/></Relationships>
</file>

<file path=ppt/slides/_rels/slide1150.xml.rels><?xml version="1.0" encoding="UTF-8" standalone="yes"?>
<Relationships xmlns="http://schemas.openxmlformats.org/package/2006/relationships"><Relationship Id="rId8" Type="http://schemas.openxmlformats.org/officeDocument/2006/relationships/slide" Target="slide1149.xml"/><Relationship Id="rId3" Type="http://schemas.openxmlformats.org/officeDocument/2006/relationships/slide" Target="slide4.xml"/><Relationship Id="rId7" Type="http://schemas.openxmlformats.org/officeDocument/2006/relationships/slide" Target="slide1134.xml"/><Relationship Id="rId2" Type="http://schemas.openxmlformats.org/officeDocument/2006/relationships/image" Target="../media/image4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5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720.png"/><Relationship Id="rId7" Type="http://schemas.openxmlformats.org/officeDocument/2006/relationships/slide" Target="slide5.xml"/><Relationship Id="rId2" Type="http://schemas.openxmlformats.org/officeDocument/2006/relationships/image" Target="../media/image17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151.xml"/><Relationship Id="rId5" Type="http://schemas.openxmlformats.org/officeDocument/2006/relationships/image" Target="../media/image1.png"/><Relationship Id="rId10" Type="http://schemas.openxmlformats.org/officeDocument/2006/relationships/slide" Target="slide1134.xml"/><Relationship Id="rId4" Type="http://schemas.openxmlformats.org/officeDocument/2006/relationships/slide" Target="slide4.xml"/><Relationship Id="rId9" Type="http://schemas.openxmlformats.org/officeDocument/2006/relationships/slide" Target="slide7.xml"/></Relationships>
</file>

<file path=ppt/slides/_rels/slide1152.xml.rels><?xml version="1.0" encoding="UTF-8" standalone="yes"?>
<Relationships xmlns="http://schemas.openxmlformats.org/package/2006/relationships"><Relationship Id="rId8" Type="http://schemas.openxmlformats.org/officeDocument/2006/relationships/slide" Target="slide1134.xml"/><Relationship Id="rId3" Type="http://schemas.openxmlformats.org/officeDocument/2006/relationships/image" Target="../media/image1722.png"/><Relationship Id="rId7" Type="http://schemas.openxmlformats.org/officeDocument/2006/relationships/slide" Target="slide7.xml"/><Relationship Id="rId2" Type="http://schemas.openxmlformats.org/officeDocument/2006/relationships/image" Target="../media/image172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151.xml"/></Relationships>
</file>

<file path=ppt/slides/_rels/slide115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724.png"/><Relationship Id="rId7" Type="http://schemas.openxmlformats.org/officeDocument/2006/relationships/slide" Target="slide5.xml"/><Relationship Id="rId2" Type="http://schemas.openxmlformats.org/officeDocument/2006/relationships/image" Target="../media/image172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153.xml"/><Relationship Id="rId5" Type="http://schemas.openxmlformats.org/officeDocument/2006/relationships/image" Target="../media/image1.png"/><Relationship Id="rId10" Type="http://schemas.openxmlformats.org/officeDocument/2006/relationships/slide" Target="slide1134.xml"/><Relationship Id="rId4" Type="http://schemas.openxmlformats.org/officeDocument/2006/relationships/slide" Target="slide4.xml"/><Relationship Id="rId9" Type="http://schemas.openxmlformats.org/officeDocument/2006/relationships/slide" Target="slide7.xml"/></Relationships>
</file>

<file path=ppt/slides/_rels/slide1154.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726.png"/><Relationship Id="rId7" Type="http://schemas.openxmlformats.org/officeDocument/2006/relationships/slide" Target="slide1153.xml"/><Relationship Id="rId2" Type="http://schemas.openxmlformats.org/officeDocument/2006/relationships/image" Target="../media/image1725.png"/><Relationship Id="rId1" Type="http://schemas.openxmlformats.org/officeDocument/2006/relationships/slideLayout" Target="../slideLayouts/slideLayout2.xml"/><Relationship Id="rId6" Type="http://schemas.openxmlformats.org/officeDocument/2006/relationships/slide" Target="slide1134.xml"/><Relationship Id="rId5" Type="http://schemas.openxmlformats.org/officeDocument/2006/relationships/slide" Target="slide7.xml"/><Relationship Id="rId4" Type="http://schemas.openxmlformats.org/officeDocument/2006/relationships/image" Target="../media/image4.png"/><Relationship Id="rId9" Type="http://schemas.openxmlformats.org/officeDocument/2006/relationships/image" Target="../media/image1.png"/></Relationships>
</file>

<file path=ppt/slides/_rels/slide1155.xml.rels><?xml version="1.0" encoding="UTF-8" standalone="yes"?>
<Relationships xmlns="http://schemas.openxmlformats.org/package/2006/relationships"><Relationship Id="rId13" Type="http://schemas.openxmlformats.org/officeDocument/2006/relationships/slide" Target="slide1168.xml"/><Relationship Id="rId18" Type="http://schemas.openxmlformats.org/officeDocument/2006/relationships/slide" Target="slide1178.xml"/><Relationship Id="rId26" Type="http://schemas.openxmlformats.org/officeDocument/2006/relationships/slide" Target="slide1195.xml"/><Relationship Id="rId39" Type="http://schemas.openxmlformats.org/officeDocument/2006/relationships/slide" Target="slide1223.xml"/><Relationship Id="rId21" Type="http://schemas.openxmlformats.org/officeDocument/2006/relationships/slide" Target="slide1184.xml"/><Relationship Id="rId34" Type="http://schemas.openxmlformats.org/officeDocument/2006/relationships/slide" Target="slide1213.xml"/><Relationship Id="rId42" Type="http://schemas.openxmlformats.org/officeDocument/2006/relationships/slide" Target="slide1229.xml"/><Relationship Id="rId47" Type="http://schemas.openxmlformats.org/officeDocument/2006/relationships/slide" Target="slide1239.xml"/><Relationship Id="rId50" Type="http://schemas.openxmlformats.org/officeDocument/2006/relationships/slide" Target="slide1245.xml"/><Relationship Id="rId55" Type="http://schemas.openxmlformats.org/officeDocument/2006/relationships/slide" Target="slide1255.xml"/><Relationship Id="rId63" Type="http://schemas.openxmlformats.org/officeDocument/2006/relationships/slide" Target="slide1271.xml"/><Relationship Id="rId7" Type="http://schemas.openxmlformats.org/officeDocument/2006/relationships/slide" Target="slide1156.xml"/><Relationship Id="rId2" Type="http://schemas.openxmlformats.org/officeDocument/2006/relationships/slide" Target="slide4.xml"/><Relationship Id="rId16" Type="http://schemas.openxmlformats.org/officeDocument/2006/relationships/slide" Target="slide1174.xml"/><Relationship Id="rId20" Type="http://schemas.openxmlformats.org/officeDocument/2006/relationships/slide" Target="slide1182.xml"/><Relationship Id="rId29" Type="http://schemas.openxmlformats.org/officeDocument/2006/relationships/slide" Target="slide1203.xml"/><Relationship Id="rId41" Type="http://schemas.openxmlformats.org/officeDocument/2006/relationships/slide" Target="slide1227.xml"/><Relationship Id="rId54" Type="http://schemas.openxmlformats.org/officeDocument/2006/relationships/slide" Target="slide1253.xml"/><Relationship Id="rId62" Type="http://schemas.openxmlformats.org/officeDocument/2006/relationships/slide" Target="slide1269.xml"/><Relationship Id="rId1" Type="http://schemas.openxmlformats.org/officeDocument/2006/relationships/slideLayout" Target="../slideLayouts/slideLayout2.xml"/><Relationship Id="rId6" Type="http://schemas.openxmlformats.org/officeDocument/2006/relationships/slide" Target="slide1155.xml"/><Relationship Id="rId11" Type="http://schemas.openxmlformats.org/officeDocument/2006/relationships/slide" Target="slide1164.xml"/><Relationship Id="rId24" Type="http://schemas.openxmlformats.org/officeDocument/2006/relationships/slide" Target="slide1191.xml"/><Relationship Id="rId32" Type="http://schemas.openxmlformats.org/officeDocument/2006/relationships/slide" Target="slide1209.xml"/><Relationship Id="rId37" Type="http://schemas.openxmlformats.org/officeDocument/2006/relationships/slide" Target="slide1219.xml"/><Relationship Id="rId40" Type="http://schemas.openxmlformats.org/officeDocument/2006/relationships/slide" Target="slide1225.xml"/><Relationship Id="rId45" Type="http://schemas.openxmlformats.org/officeDocument/2006/relationships/slide" Target="slide1235.xml"/><Relationship Id="rId53" Type="http://schemas.openxmlformats.org/officeDocument/2006/relationships/slide" Target="slide1251.xml"/><Relationship Id="rId58" Type="http://schemas.openxmlformats.org/officeDocument/2006/relationships/slide" Target="slide1261.xml"/><Relationship Id="rId5" Type="http://schemas.openxmlformats.org/officeDocument/2006/relationships/slide" Target="slide7.xml"/><Relationship Id="rId15" Type="http://schemas.openxmlformats.org/officeDocument/2006/relationships/slide" Target="slide1172.xml"/><Relationship Id="rId23" Type="http://schemas.openxmlformats.org/officeDocument/2006/relationships/slide" Target="slide1189.xml"/><Relationship Id="rId28" Type="http://schemas.openxmlformats.org/officeDocument/2006/relationships/slide" Target="slide1201.xml"/><Relationship Id="rId36" Type="http://schemas.openxmlformats.org/officeDocument/2006/relationships/slide" Target="slide1217.xml"/><Relationship Id="rId49" Type="http://schemas.openxmlformats.org/officeDocument/2006/relationships/slide" Target="slide1243.xml"/><Relationship Id="rId57" Type="http://schemas.openxmlformats.org/officeDocument/2006/relationships/slide" Target="slide1259.xml"/><Relationship Id="rId61" Type="http://schemas.openxmlformats.org/officeDocument/2006/relationships/slide" Target="slide1267.xml"/><Relationship Id="rId10" Type="http://schemas.openxmlformats.org/officeDocument/2006/relationships/slide" Target="slide1162.xml"/><Relationship Id="rId19" Type="http://schemas.openxmlformats.org/officeDocument/2006/relationships/slide" Target="slide1180.xml"/><Relationship Id="rId31" Type="http://schemas.openxmlformats.org/officeDocument/2006/relationships/slide" Target="slide1207.xml"/><Relationship Id="rId44" Type="http://schemas.openxmlformats.org/officeDocument/2006/relationships/slide" Target="slide1233.xml"/><Relationship Id="rId52" Type="http://schemas.openxmlformats.org/officeDocument/2006/relationships/slide" Target="slide1249.xml"/><Relationship Id="rId60" Type="http://schemas.openxmlformats.org/officeDocument/2006/relationships/slide" Target="slide1265.xml"/><Relationship Id="rId4" Type="http://schemas.openxmlformats.org/officeDocument/2006/relationships/slide" Target="slide1197.xml"/><Relationship Id="rId9" Type="http://schemas.openxmlformats.org/officeDocument/2006/relationships/slide" Target="slide1160.xml"/><Relationship Id="rId14" Type="http://schemas.openxmlformats.org/officeDocument/2006/relationships/slide" Target="slide1170.xml"/><Relationship Id="rId22" Type="http://schemas.openxmlformats.org/officeDocument/2006/relationships/slide" Target="slide1186.xml"/><Relationship Id="rId27" Type="http://schemas.openxmlformats.org/officeDocument/2006/relationships/slide" Target="slide1199.xml"/><Relationship Id="rId30" Type="http://schemas.openxmlformats.org/officeDocument/2006/relationships/slide" Target="slide1205.xml"/><Relationship Id="rId35" Type="http://schemas.openxmlformats.org/officeDocument/2006/relationships/slide" Target="slide1215.xml"/><Relationship Id="rId43" Type="http://schemas.openxmlformats.org/officeDocument/2006/relationships/slide" Target="slide1231.xml"/><Relationship Id="rId48" Type="http://schemas.openxmlformats.org/officeDocument/2006/relationships/slide" Target="slide1241.xml"/><Relationship Id="rId56" Type="http://schemas.openxmlformats.org/officeDocument/2006/relationships/slide" Target="slide1257.xml"/><Relationship Id="rId64" Type="http://schemas.openxmlformats.org/officeDocument/2006/relationships/slide" Target="slide1134.xml"/><Relationship Id="rId8" Type="http://schemas.openxmlformats.org/officeDocument/2006/relationships/slide" Target="slide1158.xml"/><Relationship Id="rId51" Type="http://schemas.openxmlformats.org/officeDocument/2006/relationships/slide" Target="slide1247.xml"/><Relationship Id="rId3" Type="http://schemas.openxmlformats.org/officeDocument/2006/relationships/image" Target="../media/image1.png"/><Relationship Id="rId12" Type="http://schemas.openxmlformats.org/officeDocument/2006/relationships/slide" Target="slide1166.xml"/><Relationship Id="rId17" Type="http://schemas.openxmlformats.org/officeDocument/2006/relationships/slide" Target="slide1176.xml"/><Relationship Id="rId25" Type="http://schemas.openxmlformats.org/officeDocument/2006/relationships/slide" Target="slide1193.xml"/><Relationship Id="rId33" Type="http://schemas.openxmlformats.org/officeDocument/2006/relationships/slide" Target="slide1211.xml"/><Relationship Id="rId38" Type="http://schemas.openxmlformats.org/officeDocument/2006/relationships/slide" Target="slide1221.xml"/><Relationship Id="rId46" Type="http://schemas.openxmlformats.org/officeDocument/2006/relationships/slide" Target="slide1237.xml"/><Relationship Id="rId59" Type="http://schemas.openxmlformats.org/officeDocument/2006/relationships/slide" Target="slide1263.xml"/></Relationships>
</file>

<file path=ppt/slides/_rels/slide1156.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3.png"/><Relationship Id="rId7" Type="http://schemas.openxmlformats.org/officeDocument/2006/relationships/slide" Target="slide7.xml"/><Relationship Id="rId2" Type="http://schemas.openxmlformats.org/officeDocument/2006/relationships/image" Target="../media/image493.png"/><Relationship Id="rId1" Type="http://schemas.openxmlformats.org/officeDocument/2006/relationships/slideLayout" Target="../slideLayouts/slideLayout2.xml"/><Relationship Id="rId6" Type="http://schemas.openxmlformats.org/officeDocument/2006/relationships/image" Target="../media/image494.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156.xml"/></Relationships>
</file>

<file path=ppt/slides/_rels/slide1157.xml.rels><?xml version="1.0" encoding="UTF-8" standalone="yes"?>
<Relationships xmlns="http://schemas.openxmlformats.org/package/2006/relationships"><Relationship Id="rId8" Type="http://schemas.openxmlformats.org/officeDocument/2006/relationships/slide" Target="slide1156.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4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58.xml.rels><?xml version="1.0" encoding="UTF-8" standalone="yes"?>
<Relationships xmlns="http://schemas.openxmlformats.org/package/2006/relationships"><Relationship Id="rId8" Type="http://schemas.openxmlformats.org/officeDocument/2006/relationships/slide" Target="slide1158.xml"/><Relationship Id="rId3" Type="http://schemas.openxmlformats.org/officeDocument/2006/relationships/image" Target="../media/image3.png"/><Relationship Id="rId7" Type="http://schemas.openxmlformats.org/officeDocument/2006/relationships/slide" Target="slide1155.xml"/><Relationship Id="rId2" Type="http://schemas.openxmlformats.org/officeDocument/2006/relationships/image" Target="../media/image1727.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1728.png"/></Relationships>
</file>

<file path=ppt/slides/_rels/slide1159.xml.rels><?xml version="1.0" encoding="UTF-8" standalone="yes"?>
<Relationships xmlns="http://schemas.openxmlformats.org/package/2006/relationships"><Relationship Id="rId8" Type="http://schemas.openxmlformats.org/officeDocument/2006/relationships/slide" Target="slide1158.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60.xml.rels><?xml version="1.0" encoding="UTF-8" standalone="yes"?>
<Relationships xmlns="http://schemas.openxmlformats.org/package/2006/relationships"><Relationship Id="rId8" Type="http://schemas.openxmlformats.org/officeDocument/2006/relationships/slide" Target="slide1160.xml"/><Relationship Id="rId3" Type="http://schemas.openxmlformats.org/officeDocument/2006/relationships/image" Target="../media/image3.png"/><Relationship Id="rId7" Type="http://schemas.openxmlformats.org/officeDocument/2006/relationships/slide" Target="slide1155.xml"/><Relationship Id="rId2" Type="http://schemas.openxmlformats.org/officeDocument/2006/relationships/image" Target="../media/image17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161.xml.rels><?xml version="1.0" encoding="UTF-8" standalone="yes"?>
<Relationships xmlns="http://schemas.openxmlformats.org/package/2006/relationships"><Relationship Id="rId8" Type="http://schemas.openxmlformats.org/officeDocument/2006/relationships/slide" Target="slide1160.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3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62.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33.png"/><Relationship Id="rId7" Type="http://schemas.openxmlformats.org/officeDocument/2006/relationships/slide" Target="slide7.xml"/><Relationship Id="rId2" Type="http://schemas.openxmlformats.org/officeDocument/2006/relationships/image" Target="../media/image173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62.xml"/></Relationships>
</file>

<file path=ppt/slides/_rels/slide1163.xml.rels><?xml version="1.0" encoding="UTF-8" standalone="yes"?>
<Relationships xmlns="http://schemas.openxmlformats.org/package/2006/relationships"><Relationship Id="rId8" Type="http://schemas.openxmlformats.org/officeDocument/2006/relationships/slide" Target="slide1162.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64.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36.png"/><Relationship Id="rId7" Type="http://schemas.openxmlformats.org/officeDocument/2006/relationships/slide" Target="slide7.xml"/><Relationship Id="rId2" Type="http://schemas.openxmlformats.org/officeDocument/2006/relationships/image" Target="../media/image17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64.xml"/></Relationships>
</file>

<file path=ppt/slides/_rels/slide1165.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38.png"/><Relationship Id="rId7" Type="http://schemas.openxmlformats.org/officeDocument/2006/relationships/slide" Target="slide7.xml"/><Relationship Id="rId2" Type="http://schemas.openxmlformats.org/officeDocument/2006/relationships/image" Target="../media/image1737.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164.xml"/></Relationships>
</file>

<file path=ppt/slides/_rels/slide1166.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40.png"/><Relationship Id="rId7" Type="http://schemas.openxmlformats.org/officeDocument/2006/relationships/slide" Target="slide7.xml"/><Relationship Id="rId2" Type="http://schemas.openxmlformats.org/officeDocument/2006/relationships/image" Target="../media/image173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66.xml"/></Relationships>
</file>

<file path=ppt/slides/_rels/slide1167.xml.rels><?xml version="1.0" encoding="UTF-8" standalone="yes"?>
<Relationships xmlns="http://schemas.openxmlformats.org/package/2006/relationships"><Relationship Id="rId8" Type="http://schemas.openxmlformats.org/officeDocument/2006/relationships/slide" Target="slide1166.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4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68.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43.png"/><Relationship Id="rId7" Type="http://schemas.openxmlformats.org/officeDocument/2006/relationships/slide" Target="slide7.xml"/><Relationship Id="rId2" Type="http://schemas.openxmlformats.org/officeDocument/2006/relationships/image" Target="../media/image174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68.xml"/></Relationships>
</file>

<file path=ppt/slides/_rels/slide1169.xml.rels><?xml version="1.0" encoding="UTF-8" standalone="yes"?>
<Relationships xmlns="http://schemas.openxmlformats.org/package/2006/relationships"><Relationship Id="rId8" Type="http://schemas.openxmlformats.org/officeDocument/2006/relationships/slide" Target="slide1168.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4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70.xml.rels><?xml version="1.0" encoding="UTF-8" standalone="yes"?>
<Relationships xmlns="http://schemas.openxmlformats.org/package/2006/relationships"><Relationship Id="rId8" Type="http://schemas.openxmlformats.org/officeDocument/2006/relationships/slide" Target="slide1170.xml"/><Relationship Id="rId3" Type="http://schemas.openxmlformats.org/officeDocument/2006/relationships/image" Target="../media/image3.png"/><Relationship Id="rId7" Type="http://schemas.openxmlformats.org/officeDocument/2006/relationships/slide" Target="slide1155.xml"/><Relationship Id="rId2" Type="http://schemas.openxmlformats.org/officeDocument/2006/relationships/image" Target="../media/image17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171.xml.rels><?xml version="1.0" encoding="UTF-8" standalone="yes"?>
<Relationships xmlns="http://schemas.openxmlformats.org/package/2006/relationships"><Relationship Id="rId8" Type="http://schemas.openxmlformats.org/officeDocument/2006/relationships/slide" Target="slide1170.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4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72.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48.png"/><Relationship Id="rId7" Type="http://schemas.openxmlformats.org/officeDocument/2006/relationships/slide" Target="slide7.xml"/><Relationship Id="rId2" Type="http://schemas.openxmlformats.org/officeDocument/2006/relationships/image" Target="../media/image174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72.xml"/></Relationships>
</file>

<file path=ppt/slides/_rels/slide1173.xml.rels><?xml version="1.0" encoding="UTF-8" standalone="yes"?>
<Relationships xmlns="http://schemas.openxmlformats.org/package/2006/relationships"><Relationship Id="rId8" Type="http://schemas.openxmlformats.org/officeDocument/2006/relationships/slide" Target="slide1172.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4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74.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51.png"/><Relationship Id="rId7" Type="http://schemas.openxmlformats.org/officeDocument/2006/relationships/slide" Target="slide7.xml"/><Relationship Id="rId2" Type="http://schemas.openxmlformats.org/officeDocument/2006/relationships/image" Target="../media/image175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74.xml"/></Relationships>
</file>

<file path=ppt/slides/_rels/slide1175.xml.rels><?xml version="1.0" encoding="UTF-8" standalone="yes"?>
<Relationships xmlns="http://schemas.openxmlformats.org/package/2006/relationships"><Relationship Id="rId8" Type="http://schemas.openxmlformats.org/officeDocument/2006/relationships/slide" Target="slide1174.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5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76.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54.png"/><Relationship Id="rId7" Type="http://schemas.openxmlformats.org/officeDocument/2006/relationships/slide" Target="slide7.xml"/><Relationship Id="rId2" Type="http://schemas.openxmlformats.org/officeDocument/2006/relationships/image" Target="../media/image175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76.xml"/></Relationships>
</file>

<file path=ppt/slides/_rels/slide1177.xml.rels><?xml version="1.0" encoding="UTF-8" standalone="yes"?>
<Relationships xmlns="http://schemas.openxmlformats.org/package/2006/relationships"><Relationship Id="rId8" Type="http://schemas.openxmlformats.org/officeDocument/2006/relationships/slide" Target="slide1176.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78.xml.rels><?xml version="1.0" encoding="UTF-8" standalone="yes"?>
<Relationships xmlns="http://schemas.openxmlformats.org/package/2006/relationships"><Relationship Id="rId8" Type="http://schemas.openxmlformats.org/officeDocument/2006/relationships/slide" Target="slide1178.xml"/><Relationship Id="rId3" Type="http://schemas.openxmlformats.org/officeDocument/2006/relationships/image" Target="../media/image3.png"/><Relationship Id="rId7" Type="http://schemas.openxmlformats.org/officeDocument/2006/relationships/slide" Target="slide1155.xml"/><Relationship Id="rId2" Type="http://schemas.openxmlformats.org/officeDocument/2006/relationships/image" Target="../media/image175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179.xml.rels><?xml version="1.0" encoding="UTF-8" standalone="yes"?>
<Relationships xmlns="http://schemas.openxmlformats.org/package/2006/relationships"><Relationship Id="rId8" Type="http://schemas.openxmlformats.org/officeDocument/2006/relationships/slide" Target="slide1178.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80.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59.png"/><Relationship Id="rId7" Type="http://schemas.openxmlformats.org/officeDocument/2006/relationships/slide" Target="slide7.xml"/><Relationship Id="rId2" Type="http://schemas.openxmlformats.org/officeDocument/2006/relationships/image" Target="../media/image175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80.xml"/></Relationships>
</file>

<file path=ppt/slides/_rels/slide1181.xml.rels><?xml version="1.0" encoding="UTF-8" standalone="yes"?>
<Relationships xmlns="http://schemas.openxmlformats.org/package/2006/relationships"><Relationship Id="rId8" Type="http://schemas.openxmlformats.org/officeDocument/2006/relationships/slide" Target="slide1180.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6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82.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62.png"/><Relationship Id="rId7" Type="http://schemas.openxmlformats.org/officeDocument/2006/relationships/slide" Target="slide7.xml"/><Relationship Id="rId2" Type="http://schemas.openxmlformats.org/officeDocument/2006/relationships/image" Target="../media/image17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82.xml"/></Relationships>
</file>

<file path=ppt/slides/_rels/slide1183.xml.rels><?xml version="1.0" encoding="UTF-8" standalone="yes"?>
<Relationships xmlns="http://schemas.openxmlformats.org/package/2006/relationships"><Relationship Id="rId8" Type="http://schemas.openxmlformats.org/officeDocument/2006/relationships/slide" Target="slide1182.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6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84.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65.png"/><Relationship Id="rId7" Type="http://schemas.openxmlformats.org/officeDocument/2006/relationships/slide" Target="slide7.xml"/><Relationship Id="rId2" Type="http://schemas.openxmlformats.org/officeDocument/2006/relationships/image" Target="../media/image176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84.xml"/></Relationships>
</file>

<file path=ppt/slides/_rels/slide1185.xml.rels><?xml version="1.0" encoding="UTF-8" standalone="yes"?>
<Relationships xmlns="http://schemas.openxmlformats.org/package/2006/relationships"><Relationship Id="rId8" Type="http://schemas.openxmlformats.org/officeDocument/2006/relationships/slide" Target="slide1184.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86.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68.png"/><Relationship Id="rId7" Type="http://schemas.openxmlformats.org/officeDocument/2006/relationships/slide" Target="slide7.xml"/><Relationship Id="rId2" Type="http://schemas.openxmlformats.org/officeDocument/2006/relationships/image" Target="../media/image176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86.xml"/></Relationships>
</file>

<file path=ppt/slides/_rels/slide1187.xml.rels><?xml version="1.0" encoding="UTF-8" standalone="yes"?>
<Relationships xmlns="http://schemas.openxmlformats.org/package/2006/relationships"><Relationship Id="rId8" Type="http://schemas.openxmlformats.org/officeDocument/2006/relationships/slide" Target="slide1186.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6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3.png"/></Relationships>
</file>

<file path=ppt/slides/_rels/slide1188.xml.rels><?xml version="1.0" encoding="UTF-8" standalone="yes"?>
<Relationships xmlns="http://schemas.openxmlformats.org/package/2006/relationships"><Relationship Id="rId8" Type="http://schemas.openxmlformats.org/officeDocument/2006/relationships/slide" Target="slide1186.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89.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72.png"/><Relationship Id="rId7" Type="http://schemas.openxmlformats.org/officeDocument/2006/relationships/slide" Target="slide7.xml"/><Relationship Id="rId2" Type="http://schemas.openxmlformats.org/officeDocument/2006/relationships/image" Target="../media/image177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189.xml"/></Relationships>
</file>

<file path=ppt/slides/_rels/slide1190.xml.rels><?xml version="1.0" encoding="UTF-8" standalone="yes"?>
<Relationships xmlns="http://schemas.openxmlformats.org/package/2006/relationships"><Relationship Id="rId8" Type="http://schemas.openxmlformats.org/officeDocument/2006/relationships/slide" Target="slide1189.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9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77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7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191.xml"/><Relationship Id="rId4" Type="http://schemas.openxmlformats.org/officeDocument/2006/relationships/image" Target="../media/image1776.png"/><Relationship Id="rId9" Type="http://schemas.openxmlformats.org/officeDocument/2006/relationships/slide" Target="slide1155.xml"/></Relationships>
</file>

<file path=ppt/slides/_rels/slide1192.xml.rels><?xml version="1.0" encoding="UTF-8" standalone="yes"?>
<Relationships xmlns="http://schemas.openxmlformats.org/package/2006/relationships"><Relationship Id="rId8" Type="http://schemas.openxmlformats.org/officeDocument/2006/relationships/slide" Target="slide119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93.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79.png"/><Relationship Id="rId7" Type="http://schemas.openxmlformats.org/officeDocument/2006/relationships/slide" Target="slide7.xml"/><Relationship Id="rId2" Type="http://schemas.openxmlformats.org/officeDocument/2006/relationships/image" Target="../media/image177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193.xml"/></Relationships>
</file>

<file path=ppt/slides/_rels/slide1194.xml.rels><?xml version="1.0" encoding="UTF-8" standalone="yes"?>
<Relationships xmlns="http://schemas.openxmlformats.org/package/2006/relationships"><Relationship Id="rId8" Type="http://schemas.openxmlformats.org/officeDocument/2006/relationships/slide" Target="slide1193.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8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95.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82.png"/><Relationship Id="rId7" Type="http://schemas.openxmlformats.org/officeDocument/2006/relationships/slide" Target="slide7.xml"/><Relationship Id="rId2" Type="http://schemas.openxmlformats.org/officeDocument/2006/relationships/image" Target="../media/image178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195.xml"/></Relationships>
</file>

<file path=ppt/slides/_rels/slide1196.xml.rels><?xml version="1.0" encoding="UTF-8" standalone="yes"?>
<Relationships xmlns="http://schemas.openxmlformats.org/package/2006/relationships"><Relationship Id="rId8" Type="http://schemas.openxmlformats.org/officeDocument/2006/relationships/slide" Target="slide119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97.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3.png"/><Relationship Id="rId7" Type="http://schemas.openxmlformats.org/officeDocument/2006/relationships/image" Target="../media/image1785.png"/><Relationship Id="rId2" Type="http://schemas.openxmlformats.org/officeDocument/2006/relationships/image" Target="../media/image1784.png"/><Relationship Id="rId1" Type="http://schemas.openxmlformats.org/officeDocument/2006/relationships/slideLayout" Target="../slideLayouts/slideLayout2.xml"/><Relationship Id="rId6" Type="http://schemas.openxmlformats.org/officeDocument/2006/relationships/slide" Target="slide1197.xml"/><Relationship Id="rId11" Type="http://schemas.openxmlformats.org/officeDocument/2006/relationships/image" Target="../media/image7.png"/><Relationship Id="rId5" Type="http://schemas.openxmlformats.org/officeDocument/2006/relationships/slide" Target="slide1155.xml"/><Relationship Id="rId10" Type="http://schemas.openxmlformats.org/officeDocument/2006/relationships/slide" Target="slide5.xml"/><Relationship Id="rId4" Type="http://schemas.openxmlformats.org/officeDocument/2006/relationships/slide" Target="slide7.xml"/><Relationship Id="rId9" Type="http://schemas.openxmlformats.org/officeDocument/2006/relationships/image" Target="../media/image1.png"/></Relationships>
</file>

<file path=ppt/slides/_rels/slide1198.xml.rels><?xml version="1.0" encoding="UTF-8" standalone="yes"?>
<Relationships xmlns="http://schemas.openxmlformats.org/package/2006/relationships"><Relationship Id="rId8" Type="http://schemas.openxmlformats.org/officeDocument/2006/relationships/slide" Target="slide1197.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19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59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199.xml"/><Relationship Id="rId4" Type="http://schemas.openxmlformats.org/officeDocument/2006/relationships/image" Target="../media/image591.png"/><Relationship Id="rId9" Type="http://schemas.openxmlformats.org/officeDocument/2006/relationships/slide" Target="slide1155.xml"/></Relationships>
</file>

<file path=ppt/slides/_rels/slide1200.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593.png"/><Relationship Id="rId7" Type="http://schemas.openxmlformats.org/officeDocument/2006/relationships/slide" Target="slide7.xml"/><Relationship Id="rId2" Type="http://schemas.openxmlformats.org/officeDocument/2006/relationships/image" Target="../media/image59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199.xml"/></Relationships>
</file>

<file path=ppt/slides/_rels/slide1201.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88.png"/><Relationship Id="rId7" Type="http://schemas.openxmlformats.org/officeDocument/2006/relationships/slide" Target="slide7.xml"/><Relationship Id="rId2" Type="http://schemas.openxmlformats.org/officeDocument/2006/relationships/image" Target="../media/image17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01.xml"/></Relationships>
</file>

<file path=ppt/slides/_rels/slide1202.xml.rels><?xml version="1.0" encoding="UTF-8" standalone="yes"?>
<Relationships xmlns="http://schemas.openxmlformats.org/package/2006/relationships"><Relationship Id="rId8" Type="http://schemas.openxmlformats.org/officeDocument/2006/relationships/slide" Target="slide120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8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03.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91.png"/><Relationship Id="rId7" Type="http://schemas.openxmlformats.org/officeDocument/2006/relationships/slide" Target="slide7.xml"/><Relationship Id="rId2" Type="http://schemas.openxmlformats.org/officeDocument/2006/relationships/image" Target="../media/image17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03.xml"/></Relationships>
</file>

<file path=ppt/slides/_rels/slide1204.xml.rels><?xml version="1.0" encoding="UTF-8" standalone="yes"?>
<Relationships xmlns="http://schemas.openxmlformats.org/package/2006/relationships"><Relationship Id="rId8" Type="http://schemas.openxmlformats.org/officeDocument/2006/relationships/slide" Target="slide1203.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9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05.xml.rels><?xml version="1.0" encoding="UTF-8" standalone="yes"?>
<Relationships xmlns="http://schemas.openxmlformats.org/package/2006/relationships"><Relationship Id="rId8" Type="http://schemas.openxmlformats.org/officeDocument/2006/relationships/slide" Target="slide120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206.xml.rels><?xml version="1.0" encoding="UTF-8" standalone="yes"?>
<Relationships xmlns="http://schemas.openxmlformats.org/package/2006/relationships"><Relationship Id="rId8" Type="http://schemas.openxmlformats.org/officeDocument/2006/relationships/slide" Target="slide120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9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07.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96.png"/><Relationship Id="rId7" Type="http://schemas.openxmlformats.org/officeDocument/2006/relationships/slide" Target="slide7.xml"/><Relationship Id="rId2" Type="http://schemas.openxmlformats.org/officeDocument/2006/relationships/image" Target="../media/image17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07.xml"/></Relationships>
</file>

<file path=ppt/slides/_rels/slide1208.xml.rels><?xml version="1.0" encoding="UTF-8" standalone="yes"?>
<Relationships xmlns="http://schemas.openxmlformats.org/package/2006/relationships"><Relationship Id="rId8" Type="http://schemas.openxmlformats.org/officeDocument/2006/relationships/slide" Target="slide1207.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7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09.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799.png"/><Relationship Id="rId7" Type="http://schemas.openxmlformats.org/officeDocument/2006/relationships/slide" Target="slide7.xml"/><Relationship Id="rId2" Type="http://schemas.openxmlformats.org/officeDocument/2006/relationships/image" Target="../media/image17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09.xml"/></Relationships>
</file>

<file path=ppt/slides/_rels/slide1210.xml.rels><?xml version="1.0" encoding="UTF-8" standalone="yes"?>
<Relationships xmlns="http://schemas.openxmlformats.org/package/2006/relationships"><Relationship Id="rId8" Type="http://schemas.openxmlformats.org/officeDocument/2006/relationships/slide" Target="slide1209.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11.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02.png"/><Relationship Id="rId7" Type="http://schemas.openxmlformats.org/officeDocument/2006/relationships/slide" Target="slide7.xml"/><Relationship Id="rId2" Type="http://schemas.openxmlformats.org/officeDocument/2006/relationships/image" Target="../media/image18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11.xml"/></Relationships>
</file>

<file path=ppt/slides/_rels/slide1212.xml.rels><?xml version="1.0" encoding="UTF-8" standalone="yes"?>
<Relationships xmlns="http://schemas.openxmlformats.org/package/2006/relationships"><Relationship Id="rId8" Type="http://schemas.openxmlformats.org/officeDocument/2006/relationships/slide" Target="slide121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13.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05.png"/><Relationship Id="rId7" Type="http://schemas.openxmlformats.org/officeDocument/2006/relationships/slide" Target="slide7.xml"/><Relationship Id="rId2" Type="http://schemas.openxmlformats.org/officeDocument/2006/relationships/image" Target="../media/image18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13.xml"/></Relationships>
</file>

<file path=ppt/slides/_rels/slide1214.xml.rels><?xml version="1.0" encoding="UTF-8" standalone="yes"?>
<Relationships xmlns="http://schemas.openxmlformats.org/package/2006/relationships"><Relationship Id="rId8" Type="http://schemas.openxmlformats.org/officeDocument/2006/relationships/slide" Target="slide1213.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15.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08.png"/><Relationship Id="rId7" Type="http://schemas.openxmlformats.org/officeDocument/2006/relationships/slide" Target="slide7.xml"/><Relationship Id="rId2" Type="http://schemas.openxmlformats.org/officeDocument/2006/relationships/image" Target="../media/image180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15.xml"/></Relationships>
</file>

<file path=ppt/slides/_rels/slide1216.xml.rels><?xml version="1.0" encoding="UTF-8" standalone="yes"?>
<Relationships xmlns="http://schemas.openxmlformats.org/package/2006/relationships"><Relationship Id="rId8" Type="http://schemas.openxmlformats.org/officeDocument/2006/relationships/slide" Target="slide121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17.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11.png"/><Relationship Id="rId7" Type="http://schemas.openxmlformats.org/officeDocument/2006/relationships/slide" Target="slide7.xml"/><Relationship Id="rId2" Type="http://schemas.openxmlformats.org/officeDocument/2006/relationships/image" Target="../media/image181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17.xml"/></Relationships>
</file>

<file path=ppt/slides/_rels/slide1218.xml.rels><?xml version="1.0" encoding="UTF-8" standalone="yes"?>
<Relationships xmlns="http://schemas.openxmlformats.org/package/2006/relationships"><Relationship Id="rId8" Type="http://schemas.openxmlformats.org/officeDocument/2006/relationships/slide" Target="slide1217.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19.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14.png"/><Relationship Id="rId7" Type="http://schemas.openxmlformats.org/officeDocument/2006/relationships/slide" Target="slide7.xml"/><Relationship Id="rId2" Type="http://schemas.openxmlformats.org/officeDocument/2006/relationships/image" Target="../media/image181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19.xml"/></Relationships>
</file>

<file path=ppt/slides/_rels/slide1220.xml.rels><?xml version="1.0" encoding="UTF-8" standalone="yes"?>
<Relationships xmlns="http://schemas.openxmlformats.org/package/2006/relationships"><Relationship Id="rId8" Type="http://schemas.openxmlformats.org/officeDocument/2006/relationships/slide" Target="slide1219.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21.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17.png"/><Relationship Id="rId7" Type="http://schemas.openxmlformats.org/officeDocument/2006/relationships/slide" Target="slide7.xml"/><Relationship Id="rId2" Type="http://schemas.openxmlformats.org/officeDocument/2006/relationships/image" Target="../media/image18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21.xml"/></Relationships>
</file>

<file path=ppt/slides/_rels/slide1222.xml.rels><?xml version="1.0" encoding="UTF-8" standalone="yes"?>
<Relationships xmlns="http://schemas.openxmlformats.org/package/2006/relationships"><Relationship Id="rId8" Type="http://schemas.openxmlformats.org/officeDocument/2006/relationships/slide" Target="slide122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23.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20.png"/><Relationship Id="rId7" Type="http://schemas.openxmlformats.org/officeDocument/2006/relationships/slide" Target="slide7.xml"/><Relationship Id="rId2" Type="http://schemas.openxmlformats.org/officeDocument/2006/relationships/image" Target="../media/image18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23.xml"/></Relationships>
</file>

<file path=ppt/slides/_rels/slide1224.xml.rels><?xml version="1.0" encoding="UTF-8" standalone="yes"?>
<Relationships xmlns="http://schemas.openxmlformats.org/package/2006/relationships"><Relationship Id="rId8" Type="http://schemas.openxmlformats.org/officeDocument/2006/relationships/slide" Target="slide1223.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2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25.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23.png"/><Relationship Id="rId7" Type="http://schemas.openxmlformats.org/officeDocument/2006/relationships/slide" Target="slide7.xml"/><Relationship Id="rId2" Type="http://schemas.openxmlformats.org/officeDocument/2006/relationships/image" Target="../media/image182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25.xml"/></Relationships>
</file>

<file path=ppt/slides/_rels/slide1226.xml.rels><?xml version="1.0" encoding="UTF-8" standalone="yes"?>
<Relationships xmlns="http://schemas.openxmlformats.org/package/2006/relationships"><Relationship Id="rId8" Type="http://schemas.openxmlformats.org/officeDocument/2006/relationships/slide" Target="slide122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27.xml.rels><?xml version="1.0" encoding="UTF-8" standalone="yes"?>
<Relationships xmlns="http://schemas.openxmlformats.org/package/2006/relationships"><Relationship Id="rId8" Type="http://schemas.openxmlformats.org/officeDocument/2006/relationships/slide" Target="slide1155.xml"/><Relationship Id="rId3" Type="http://schemas.openxmlformats.org/officeDocument/2006/relationships/image" Target="../media/image1826.png"/><Relationship Id="rId7" Type="http://schemas.openxmlformats.org/officeDocument/2006/relationships/slide" Target="slide7.xml"/><Relationship Id="rId2" Type="http://schemas.openxmlformats.org/officeDocument/2006/relationships/image" Target="../media/image18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227.xml"/></Relationships>
</file>

<file path=ppt/slides/_rels/slide1228.xml.rels><?xml version="1.0" encoding="UTF-8" standalone="yes"?>
<Relationships xmlns="http://schemas.openxmlformats.org/package/2006/relationships"><Relationship Id="rId8" Type="http://schemas.openxmlformats.org/officeDocument/2006/relationships/slide" Target="slide1227.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29.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1229.xml"/><Relationship Id="rId3" Type="http://schemas.openxmlformats.org/officeDocument/2006/relationships/image" Target="../media/image931.png"/><Relationship Id="rId7" Type="http://schemas.openxmlformats.org/officeDocument/2006/relationships/image" Target="../media/image3.png"/><Relationship Id="rId12" Type="http://schemas.openxmlformats.org/officeDocument/2006/relationships/slide" Target="slide1155.xml"/><Relationship Id="rId2" Type="http://schemas.openxmlformats.org/officeDocument/2006/relationships/image" Target="../media/image9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xml"/><Relationship Id="rId5" Type="http://schemas.openxmlformats.org/officeDocument/2006/relationships/slide" Target="slide4.xml"/><Relationship Id="rId10" Type="http://schemas.openxmlformats.org/officeDocument/2006/relationships/image" Target="../media/image933.png"/><Relationship Id="rId4" Type="http://schemas.openxmlformats.org/officeDocument/2006/relationships/image" Target="../media/image932.png"/><Relationship Id="rId9" Type="http://schemas.openxmlformats.org/officeDocument/2006/relationships/image" Target="../media/image7.png"/></Relationships>
</file>

<file path=ppt/slides/_rels/slide1230.xml.rels><?xml version="1.0" encoding="UTF-8" standalone="yes"?>
<Relationships xmlns="http://schemas.openxmlformats.org/package/2006/relationships"><Relationship Id="rId8" Type="http://schemas.openxmlformats.org/officeDocument/2006/relationships/slide" Target="slide1229.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9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3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78.png"/><Relationship Id="rId7" Type="http://schemas.openxmlformats.org/officeDocument/2006/relationships/image" Target="../media/image3.png"/><Relationship Id="rId12" Type="http://schemas.openxmlformats.org/officeDocument/2006/relationships/slide" Target="slide1231.xml"/><Relationship Id="rId2" Type="http://schemas.openxmlformats.org/officeDocument/2006/relationships/image" Target="../media/image67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155.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79.png"/><Relationship Id="rId9" Type="http://schemas.openxmlformats.org/officeDocument/2006/relationships/image" Target="../media/image7.png"/></Relationships>
</file>

<file path=ppt/slides/_rels/slide1232.xml.rels><?xml version="1.0" encoding="UTF-8" standalone="yes"?>
<Relationships xmlns="http://schemas.openxmlformats.org/package/2006/relationships"><Relationship Id="rId8" Type="http://schemas.openxmlformats.org/officeDocument/2006/relationships/slide" Target="slide123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68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3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29.png"/><Relationship Id="rId7" Type="http://schemas.openxmlformats.org/officeDocument/2006/relationships/slide" Target="slide5.xml"/><Relationship Id="rId2" Type="http://schemas.openxmlformats.org/officeDocument/2006/relationships/image" Target="../media/image182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33.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34.xml.rels><?xml version="1.0" encoding="UTF-8" standalone="yes"?>
<Relationships xmlns="http://schemas.openxmlformats.org/package/2006/relationships"><Relationship Id="rId8" Type="http://schemas.openxmlformats.org/officeDocument/2006/relationships/slide" Target="slide1233.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3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32.png"/><Relationship Id="rId7" Type="http://schemas.openxmlformats.org/officeDocument/2006/relationships/slide" Target="slide5.xml"/><Relationship Id="rId2" Type="http://schemas.openxmlformats.org/officeDocument/2006/relationships/image" Target="../media/image183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35.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36.xml.rels><?xml version="1.0" encoding="UTF-8" standalone="yes"?>
<Relationships xmlns="http://schemas.openxmlformats.org/package/2006/relationships"><Relationship Id="rId8" Type="http://schemas.openxmlformats.org/officeDocument/2006/relationships/slide" Target="slide123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3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35.png"/><Relationship Id="rId7" Type="http://schemas.openxmlformats.org/officeDocument/2006/relationships/slide" Target="slide5.xml"/><Relationship Id="rId2" Type="http://schemas.openxmlformats.org/officeDocument/2006/relationships/image" Target="../media/image16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37.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38.xml.rels><?xml version="1.0" encoding="UTF-8" standalone="yes"?>
<Relationships xmlns="http://schemas.openxmlformats.org/package/2006/relationships"><Relationship Id="rId8" Type="http://schemas.openxmlformats.org/officeDocument/2006/relationships/slide" Target="slide1237.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6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3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35.png"/><Relationship Id="rId7" Type="http://schemas.openxmlformats.org/officeDocument/2006/relationships/slide" Target="slide5.xml"/><Relationship Id="rId2" Type="http://schemas.openxmlformats.org/officeDocument/2006/relationships/image" Target="../media/image18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39.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40.xml.rels><?xml version="1.0" encoding="UTF-8" standalone="yes"?>
<Relationships xmlns="http://schemas.openxmlformats.org/package/2006/relationships"><Relationship Id="rId8" Type="http://schemas.openxmlformats.org/officeDocument/2006/relationships/slide" Target="slide1239.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4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837.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241.xml"/><Relationship Id="rId4" Type="http://schemas.openxmlformats.org/officeDocument/2006/relationships/image" Target="../media/image1.png"/><Relationship Id="rId9" Type="http://schemas.openxmlformats.org/officeDocument/2006/relationships/slide" Target="slide1155.xml"/></Relationships>
</file>

<file path=ppt/slides/_rels/slide1242.xml.rels><?xml version="1.0" encoding="UTF-8" standalone="yes"?>
<Relationships xmlns="http://schemas.openxmlformats.org/package/2006/relationships"><Relationship Id="rId8" Type="http://schemas.openxmlformats.org/officeDocument/2006/relationships/slide" Target="slide124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3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4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40.png"/><Relationship Id="rId7" Type="http://schemas.openxmlformats.org/officeDocument/2006/relationships/slide" Target="slide5.xml"/><Relationship Id="rId2" Type="http://schemas.openxmlformats.org/officeDocument/2006/relationships/image" Target="../media/image183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43.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44.xml.rels><?xml version="1.0" encoding="UTF-8" standalone="yes"?>
<Relationships xmlns="http://schemas.openxmlformats.org/package/2006/relationships"><Relationship Id="rId8" Type="http://schemas.openxmlformats.org/officeDocument/2006/relationships/slide" Target="slide1243.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4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4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43.png"/><Relationship Id="rId7" Type="http://schemas.openxmlformats.org/officeDocument/2006/relationships/slide" Target="slide5.xml"/><Relationship Id="rId2" Type="http://schemas.openxmlformats.org/officeDocument/2006/relationships/image" Target="../media/image18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45.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46.xml.rels><?xml version="1.0" encoding="UTF-8" standalone="yes"?>
<Relationships xmlns="http://schemas.openxmlformats.org/package/2006/relationships"><Relationship Id="rId8" Type="http://schemas.openxmlformats.org/officeDocument/2006/relationships/slide" Target="slide124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4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4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46.png"/><Relationship Id="rId7" Type="http://schemas.openxmlformats.org/officeDocument/2006/relationships/slide" Target="slide5.xml"/><Relationship Id="rId2" Type="http://schemas.openxmlformats.org/officeDocument/2006/relationships/image" Target="../media/image18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47.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48.xml.rels><?xml version="1.0" encoding="UTF-8" standalone="yes"?>
<Relationships xmlns="http://schemas.openxmlformats.org/package/2006/relationships"><Relationship Id="rId8" Type="http://schemas.openxmlformats.org/officeDocument/2006/relationships/slide" Target="slide1247.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4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2.png"/><Relationship Id="rId7" Type="http://schemas.openxmlformats.org/officeDocument/2006/relationships/image" Target="../media/image3.png"/><Relationship Id="rId12" Type="http://schemas.openxmlformats.org/officeDocument/2006/relationships/slide" Target="slide1249.xml"/><Relationship Id="rId2" Type="http://schemas.openxmlformats.org/officeDocument/2006/relationships/image" Target="../media/image7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155.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733.png"/><Relationship Id="rId9" Type="http://schemas.openxmlformats.org/officeDocument/2006/relationships/image" Target="../media/image7.png"/></Relationships>
</file>

<file path=ppt/slides/_rels/slide1250.xml.rels><?xml version="1.0" encoding="UTF-8" standalone="yes"?>
<Relationships xmlns="http://schemas.openxmlformats.org/package/2006/relationships"><Relationship Id="rId8" Type="http://schemas.openxmlformats.org/officeDocument/2006/relationships/slide" Target="slide1249.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7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5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49.png"/><Relationship Id="rId7" Type="http://schemas.openxmlformats.org/officeDocument/2006/relationships/slide" Target="slide5.xml"/><Relationship Id="rId2" Type="http://schemas.openxmlformats.org/officeDocument/2006/relationships/image" Target="../media/image18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51.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52.xml.rels><?xml version="1.0" encoding="UTF-8" standalone="yes"?>
<Relationships xmlns="http://schemas.openxmlformats.org/package/2006/relationships"><Relationship Id="rId8" Type="http://schemas.openxmlformats.org/officeDocument/2006/relationships/slide" Target="slide125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5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5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52.png"/><Relationship Id="rId7" Type="http://schemas.openxmlformats.org/officeDocument/2006/relationships/slide" Target="slide5.xml"/><Relationship Id="rId2" Type="http://schemas.openxmlformats.org/officeDocument/2006/relationships/image" Target="../media/image18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53.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54.xml.rels><?xml version="1.0" encoding="UTF-8" standalone="yes"?>
<Relationships xmlns="http://schemas.openxmlformats.org/package/2006/relationships"><Relationship Id="rId8" Type="http://schemas.openxmlformats.org/officeDocument/2006/relationships/slide" Target="slide1253.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5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255.xml"/><Relationship Id="rId3" Type="http://schemas.openxmlformats.org/officeDocument/2006/relationships/image" Target="../media/image345.png"/><Relationship Id="rId7" Type="http://schemas.openxmlformats.org/officeDocument/2006/relationships/image" Target="../media/image1.png"/><Relationship Id="rId12" Type="http://schemas.openxmlformats.org/officeDocument/2006/relationships/slide" Target="slide1155.xml"/><Relationship Id="rId2" Type="http://schemas.openxmlformats.org/officeDocument/2006/relationships/image" Target="../media/image34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47.png"/><Relationship Id="rId10" Type="http://schemas.openxmlformats.org/officeDocument/2006/relationships/image" Target="../media/image7.png"/><Relationship Id="rId4" Type="http://schemas.openxmlformats.org/officeDocument/2006/relationships/image" Target="../media/image346.png"/><Relationship Id="rId9" Type="http://schemas.openxmlformats.org/officeDocument/2006/relationships/slide" Target="slide5.xml"/></Relationships>
</file>

<file path=ppt/slides/_rels/slide1256.xml.rels><?xml version="1.0" encoding="UTF-8" standalone="yes"?>
<Relationships xmlns="http://schemas.openxmlformats.org/package/2006/relationships"><Relationship Id="rId8" Type="http://schemas.openxmlformats.org/officeDocument/2006/relationships/slide" Target="slide125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3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5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55.png"/><Relationship Id="rId7" Type="http://schemas.openxmlformats.org/officeDocument/2006/relationships/slide" Target="slide5.xml"/><Relationship Id="rId2" Type="http://schemas.openxmlformats.org/officeDocument/2006/relationships/image" Target="../media/image18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57.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58.xml.rels><?xml version="1.0" encoding="UTF-8" standalone="yes"?>
<Relationships xmlns="http://schemas.openxmlformats.org/package/2006/relationships"><Relationship Id="rId8" Type="http://schemas.openxmlformats.org/officeDocument/2006/relationships/slide" Target="slide1257.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5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5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58.png"/><Relationship Id="rId7" Type="http://schemas.openxmlformats.org/officeDocument/2006/relationships/slide" Target="slide5.xml"/><Relationship Id="rId2" Type="http://schemas.openxmlformats.org/officeDocument/2006/relationships/image" Target="../media/image18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59.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60.xml.rels><?xml version="1.0" encoding="UTF-8" standalone="yes"?>
<Relationships xmlns="http://schemas.openxmlformats.org/package/2006/relationships"><Relationship Id="rId8" Type="http://schemas.openxmlformats.org/officeDocument/2006/relationships/slide" Target="slide1259.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6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61.png"/><Relationship Id="rId7" Type="http://schemas.openxmlformats.org/officeDocument/2006/relationships/slide" Target="slide5.xml"/><Relationship Id="rId2" Type="http://schemas.openxmlformats.org/officeDocument/2006/relationships/image" Target="../media/image18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61.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62.xml.rels><?xml version="1.0" encoding="UTF-8" standalone="yes"?>
<Relationships xmlns="http://schemas.openxmlformats.org/package/2006/relationships"><Relationship Id="rId8" Type="http://schemas.openxmlformats.org/officeDocument/2006/relationships/slide" Target="slide126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6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64.png"/><Relationship Id="rId7" Type="http://schemas.openxmlformats.org/officeDocument/2006/relationships/slide" Target="slide5.xml"/><Relationship Id="rId2" Type="http://schemas.openxmlformats.org/officeDocument/2006/relationships/image" Target="../media/image186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63.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64.xml.rels><?xml version="1.0" encoding="UTF-8" standalone="yes"?>
<Relationships xmlns="http://schemas.openxmlformats.org/package/2006/relationships"><Relationship Id="rId8" Type="http://schemas.openxmlformats.org/officeDocument/2006/relationships/slide" Target="slide1263.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6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6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67.png"/><Relationship Id="rId7" Type="http://schemas.openxmlformats.org/officeDocument/2006/relationships/slide" Target="slide5.xml"/><Relationship Id="rId2" Type="http://schemas.openxmlformats.org/officeDocument/2006/relationships/image" Target="../media/image18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65.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66.xml.rels><?xml version="1.0" encoding="UTF-8" standalone="yes"?>
<Relationships xmlns="http://schemas.openxmlformats.org/package/2006/relationships"><Relationship Id="rId8" Type="http://schemas.openxmlformats.org/officeDocument/2006/relationships/slide" Target="slide1265.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6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70.png"/><Relationship Id="rId7" Type="http://schemas.openxmlformats.org/officeDocument/2006/relationships/slide" Target="slide5.xml"/><Relationship Id="rId2" Type="http://schemas.openxmlformats.org/officeDocument/2006/relationships/image" Target="../media/image186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67.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68.xml.rels><?xml version="1.0" encoding="UTF-8" standalone="yes"?>
<Relationships xmlns="http://schemas.openxmlformats.org/package/2006/relationships"><Relationship Id="rId8" Type="http://schemas.openxmlformats.org/officeDocument/2006/relationships/slide" Target="slide1267.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7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6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73.png"/><Relationship Id="rId7" Type="http://schemas.openxmlformats.org/officeDocument/2006/relationships/slide" Target="slide5.xml"/><Relationship Id="rId2" Type="http://schemas.openxmlformats.org/officeDocument/2006/relationships/image" Target="../media/image187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69.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70.xml.rels><?xml version="1.0" encoding="UTF-8" standalone="yes"?>
<Relationships xmlns="http://schemas.openxmlformats.org/package/2006/relationships"><Relationship Id="rId8" Type="http://schemas.openxmlformats.org/officeDocument/2006/relationships/slide" Target="slide1269.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7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76.png"/><Relationship Id="rId7" Type="http://schemas.openxmlformats.org/officeDocument/2006/relationships/slide" Target="slide5.xml"/><Relationship Id="rId2" Type="http://schemas.openxmlformats.org/officeDocument/2006/relationships/image" Target="../media/image18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71.xml"/><Relationship Id="rId5" Type="http://schemas.openxmlformats.org/officeDocument/2006/relationships/image" Target="../media/image1.png"/><Relationship Id="rId10" Type="http://schemas.openxmlformats.org/officeDocument/2006/relationships/slide" Target="slide1155.xml"/><Relationship Id="rId4" Type="http://schemas.openxmlformats.org/officeDocument/2006/relationships/slide" Target="slide4.xml"/><Relationship Id="rId9" Type="http://schemas.openxmlformats.org/officeDocument/2006/relationships/slide" Target="slide7.xml"/></Relationships>
</file>

<file path=ppt/slides/_rels/slide1272.xml.rels><?xml version="1.0" encoding="UTF-8" standalone="yes"?>
<Relationships xmlns="http://schemas.openxmlformats.org/package/2006/relationships"><Relationship Id="rId8" Type="http://schemas.openxmlformats.org/officeDocument/2006/relationships/slide" Target="slide1271.xml"/><Relationship Id="rId3" Type="http://schemas.openxmlformats.org/officeDocument/2006/relationships/slide" Target="slide4.xml"/><Relationship Id="rId7" Type="http://schemas.openxmlformats.org/officeDocument/2006/relationships/slide" Target="slide1155.xml"/><Relationship Id="rId2" Type="http://schemas.openxmlformats.org/officeDocument/2006/relationships/image" Target="../media/image18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73.xml.rels><?xml version="1.0" encoding="UTF-8" standalone="yes"?>
<Relationships xmlns="http://schemas.openxmlformats.org/package/2006/relationships"><Relationship Id="rId8" Type="http://schemas.openxmlformats.org/officeDocument/2006/relationships/slide" Target="slide1280.xml"/><Relationship Id="rId13" Type="http://schemas.openxmlformats.org/officeDocument/2006/relationships/slide" Target="slide1286.xml"/><Relationship Id="rId18" Type="http://schemas.openxmlformats.org/officeDocument/2006/relationships/slide" Target="slide1294.xml"/><Relationship Id="rId3" Type="http://schemas.openxmlformats.org/officeDocument/2006/relationships/image" Target="../media/image1.png"/><Relationship Id="rId7" Type="http://schemas.openxmlformats.org/officeDocument/2006/relationships/slide" Target="slide1278.xml"/><Relationship Id="rId12" Type="http://schemas.openxmlformats.org/officeDocument/2006/relationships/slide" Target="slide1284.xml"/><Relationship Id="rId17" Type="http://schemas.openxmlformats.org/officeDocument/2006/relationships/slide" Target="slide1292.xml"/><Relationship Id="rId2" Type="http://schemas.openxmlformats.org/officeDocument/2006/relationships/slide" Target="slide4.xml"/><Relationship Id="rId16" Type="http://schemas.openxmlformats.org/officeDocument/2006/relationships/slide" Target="slide1290.xml"/><Relationship Id="rId1" Type="http://schemas.openxmlformats.org/officeDocument/2006/relationships/slideLayout" Target="../slideLayouts/slideLayout2.xml"/><Relationship Id="rId6" Type="http://schemas.openxmlformats.org/officeDocument/2006/relationships/slide" Target="slide1134.xml"/><Relationship Id="rId11" Type="http://schemas.openxmlformats.org/officeDocument/2006/relationships/slide" Target="slide1282.xml"/><Relationship Id="rId5" Type="http://schemas.openxmlformats.org/officeDocument/2006/relationships/slide" Target="slide1273.xml"/><Relationship Id="rId15" Type="http://schemas.openxmlformats.org/officeDocument/2006/relationships/slide" Target="slide1288.xml"/><Relationship Id="rId10" Type="http://schemas.openxmlformats.org/officeDocument/2006/relationships/slide" Target="slide1276.xml"/><Relationship Id="rId19" Type="http://schemas.openxmlformats.org/officeDocument/2006/relationships/slide" Target="slide1296.xml"/><Relationship Id="rId4" Type="http://schemas.openxmlformats.org/officeDocument/2006/relationships/slide" Target="slide7.xml"/><Relationship Id="rId9" Type="http://schemas.openxmlformats.org/officeDocument/2006/relationships/slide" Target="slide1274.xml"/><Relationship Id="rId14" Type="http://schemas.openxmlformats.org/officeDocument/2006/relationships/slide" Target="slide1111.xml"/></Relationships>
</file>

<file path=ppt/slides/_rels/slide127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79.png"/><Relationship Id="rId7" Type="http://schemas.openxmlformats.org/officeDocument/2006/relationships/slide" Target="slide5.xml"/><Relationship Id="rId2" Type="http://schemas.openxmlformats.org/officeDocument/2006/relationships/image" Target="../media/image18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74.xml"/><Relationship Id="rId5" Type="http://schemas.openxmlformats.org/officeDocument/2006/relationships/slide" Target="slide4.xml"/><Relationship Id="rId10" Type="http://schemas.openxmlformats.org/officeDocument/2006/relationships/slide" Target="slide1273.xml"/><Relationship Id="rId4" Type="http://schemas.openxmlformats.org/officeDocument/2006/relationships/image" Target="../media/image3.png"/><Relationship Id="rId9" Type="http://schemas.openxmlformats.org/officeDocument/2006/relationships/slide" Target="slide7.xml"/></Relationships>
</file>

<file path=ppt/slides/_rels/slide1275.xml.rels><?xml version="1.0" encoding="UTF-8" standalone="yes"?>
<Relationships xmlns="http://schemas.openxmlformats.org/package/2006/relationships"><Relationship Id="rId8" Type="http://schemas.openxmlformats.org/officeDocument/2006/relationships/slide" Target="slide1274.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88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7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82.png"/><Relationship Id="rId7" Type="http://schemas.openxmlformats.org/officeDocument/2006/relationships/image" Target="../media/image1.png"/><Relationship Id="rId12" Type="http://schemas.openxmlformats.org/officeDocument/2006/relationships/slide" Target="slide1276.xml"/><Relationship Id="rId2" Type="http://schemas.openxmlformats.org/officeDocument/2006/relationships/image" Target="../media/image188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273.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883.png"/><Relationship Id="rId9" Type="http://schemas.openxmlformats.org/officeDocument/2006/relationships/image" Target="../media/image7.png"/></Relationships>
</file>

<file path=ppt/slides/_rels/slide1277.xml.rels><?xml version="1.0" encoding="UTF-8" standalone="yes"?>
<Relationships xmlns="http://schemas.openxmlformats.org/package/2006/relationships"><Relationship Id="rId8" Type="http://schemas.openxmlformats.org/officeDocument/2006/relationships/slide" Target="slide1276.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88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7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34.png"/><Relationship Id="rId7" Type="http://schemas.openxmlformats.org/officeDocument/2006/relationships/image" Target="../media/image1.png"/><Relationship Id="rId12" Type="http://schemas.openxmlformats.org/officeDocument/2006/relationships/slide" Target="slide1278.xml"/><Relationship Id="rId2" Type="http://schemas.openxmlformats.org/officeDocument/2006/relationships/image" Target="../media/image13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273.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35.png"/><Relationship Id="rId9" Type="http://schemas.openxmlformats.org/officeDocument/2006/relationships/image" Target="../media/image7.png"/></Relationships>
</file>

<file path=ppt/slides/_rels/slide1279.xml.rels><?xml version="1.0" encoding="UTF-8" standalone="yes"?>
<Relationships xmlns="http://schemas.openxmlformats.org/package/2006/relationships"><Relationship Id="rId8" Type="http://schemas.openxmlformats.org/officeDocument/2006/relationships/slide" Target="slide1278.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8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86.png"/><Relationship Id="rId7" Type="http://schemas.openxmlformats.org/officeDocument/2006/relationships/image" Target="../media/image3.png"/><Relationship Id="rId12" Type="http://schemas.openxmlformats.org/officeDocument/2006/relationships/slide" Target="slide1280.xml"/><Relationship Id="rId2" Type="http://schemas.openxmlformats.org/officeDocument/2006/relationships/image" Target="../media/image18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73.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887.png"/><Relationship Id="rId9" Type="http://schemas.openxmlformats.org/officeDocument/2006/relationships/image" Target="../media/image7.png"/></Relationships>
</file>

<file path=ppt/slides/_rels/slide1281.xml.rels><?xml version="1.0" encoding="UTF-8" standalone="yes"?>
<Relationships xmlns="http://schemas.openxmlformats.org/package/2006/relationships"><Relationship Id="rId8" Type="http://schemas.openxmlformats.org/officeDocument/2006/relationships/slide" Target="slide1273.xml"/><Relationship Id="rId3" Type="http://schemas.openxmlformats.org/officeDocument/2006/relationships/image" Target="../media/image1889.png"/><Relationship Id="rId7" Type="http://schemas.openxmlformats.org/officeDocument/2006/relationships/slide" Target="slide7.xml"/><Relationship Id="rId2" Type="http://schemas.openxmlformats.org/officeDocument/2006/relationships/image" Target="../media/image1888.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280.xml"/></Relationships>
</file>

<file path=ppt/slides/_rels/slide128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91.png"/><Relationship Id="rId7" Type="http://schemas.openxmlformats.org/officeDocument/2006/relationships/image" Target="../media/image1.png"/><Relationship Id="rId12" Type="http://schemas.openxmlformats.org/officeDocument/2006/relationships/slide" Target="slide1282.xml"/><Relationship Id="rId2" Type="http://schemas.openxmlformats.org/officeDocument/2006/relationships/image" Target="../media/image189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273.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892.png"/><Relationship Id="rId9" Type="http://schemas.openxmlformats.org/officeDocument/2006/relationships/image" Target="../media/image7.png"/></Relationships>
</file>

<file path=ppt/slides/_rels/slide1283.xml.rels><?xml version="1.0" encoding="UTF-8" standalone="yes"?>
<Relationships xmlns="http://schemas.openxmlformats.org/package/2006/relationships"><Relationship Id="rId8" Type="http://schemas.openxmlformats.org/officeDocument/2006/relationships/slide" Target="slide1282.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8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8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95.png"/><Relationship Id="rId7" Type="http://schemas.openxmlformats.org/officeDocument/2006/relationships/image" Target="../media/image3.png"/><Relationship Id="rId12" Type="http://schemas.openxmlformats.org/officeDocument/2006/relationships/slide" Target="slide1284.xml"/><Relationship Id="rId2" Type="http://schemas.openxmlformats.org/officeDocument/2006/relationships/image" Target="../media/image18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73.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896.png"/><Relationship Id="rId9" Type="http://schemas.openxmlformats.org/officeDocument/2006/relationships/image" Target="../media/image7.png"/></Relationships>
</file>

<file path=ppt/slides/_rels/slide1285.xml.rels><?xml version="1.0" encoding="UTF-8" standalone="yes"?>
<Relationships xmlns="http://schemas.openxmlformats.org/package/2006/relationships"><Relationship Id="rId8" Type="http://schemas.openxmlformats.org/officeDocument/2006/relationships/slide" Target="slide1284.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8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8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99.png"/><Relationship Id="rId7" Type="http://schemas.openxmlformats.org/officeDocument/2006/relationships/slide" Target="slide5.xml"/><Relationship Id="rId2" Type="http://schemas.openxmlformats.org/officeDocument/2006/relationships/image" Target="../media/image18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86.xml"/><Relationship Id="rId5" Type="http://schemas.openxmlformats.org/officeDocument/2006/relationships/image" Target="../media/image1.png"/><Relationship Id="rId10" Type="http://schemas.openxmlformats.org/officeDocument/2006/relationships/slide" Target="slide1273.xml"/><Relationship Id="rId4" Type="http://schemas.openxmlformats.org/officeDocument/2006/relationships/slide" Target="slide4.xml"/><Relationship Id="rId9" Type="http://schemas.openxmlformats.org/officeDocument/2006/relationships/slide" Target="slide7.xml"/></Relationships>
</file>

<file path=ppt/slides/_rels/slide1287.xml.rels><?xml version="1.0" encoding="UTF-8" standalone="yes"?>
<Relationships xmlns="http://schemas.openxmlformats.org/package/2006/relationships"><Relationship Id="rId8" Type="http://schemas.openxmlformats.org/officeDocument/2006/relationships/slide" Target="slide1286.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9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8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902.png"/><Relationship Id="rId7" Type="http://schemas.openxmlformats.org/officeDocument/2006/relationships/slide" Target="slide5.xml"/><Relationship Id="rId12" Type="http://schemas.openxmlformats.org/officeDocument/2006/relationships/slide" Target="slide1288.xml"/><Relationship Id="rId2" Type="http://schemas.openxmlformats.org/officeDocument/2006/relationships/image" Target="../media/image190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73.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png"/><Relationship Id="rId9" Type="http://schemas.openxmlformats.org/officeDocument/2006/relationships/image" Target="../media/image1903.png"/></Relationships>
</file>

<file path=ppt/slides/_rels/slide1289.xml.rels><?xml version="1.0" encoding="UTF-8" standalone="yes"?>
<Relationships xmlns="http://schemas.openxmlformats.org/package/2006/relationships"><Relationship Id="rId8" Type="http://schemas.openxmlformats.org/officeDocument/2006/relationships/slide" Target="slide1288.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90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9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28.png"/><Relationship Id="rId7" Type="http://schemas.openxmlformats.org/officeDocument/2006/relationships/slide" Target="slide5.xml"/><Relationship Id="rId2" Type="http://schemas.openxmlformats.org/officeDocument/2006/relationships/image" Target="../media/image15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290.xml"/><Relationship Id="rId5" Type="http://schemas.openxmlformats.org/officeDocument/2006/relationships/image" Target="../media/image1.png"/><Relationship Id="rId10" Type="http://schemas.openxmlformats.org/officeDocument/2006/relationships/slide" Target="slide1273.xml"/><Relationship Id="rId4" Type="http://schemas.openxmlformats.org/officeDocument/2006/relationships/slide" Target="slide4.xml"/><Relationship Id="rId9" Type="http://schemas.openxmlformats.org/officeDocument/2006/relationships/slide" Target="slide7.xml"/></Relationships>
</file>

<file path=ppt/slides/_rels/slide1291.xml.rels><?xml version="1.0" encoding="UTF-8" standalone="yes"?>
<Relationships xmlns="http://schemas.openxmlformats.org/package/2006/relationships"><Relationship Id="rId8" Type="http://schemas.openxmlformats.org/officeDocument/2006/relationships/slide" Target="slide1290.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5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9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534.png"/><Relationship Id="rId7" Type="http://schemas.openxmlformats.org/officeDocument/2006/relationships/image" Target="../media/image3.png"/><Relationship Id="rId12" Type="http://schemas.openxmlformats.org/officeDocument/2006/relationships/slide" Target="slide1292.xml"/><Relationship Id="rId2" Type="http://schemas.openxmlformats.org/officeDocument/2006/relationships/image" Target="../media/image15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73.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535.png"/><Relationship Id="rId9" Type="http://schemas.openxmlformats.org/officeDocument/2006/relationships/image" Target="../media/image7.png"/></Relationships>
</file>

<file path=ppt/slides/_rels/slide1293.xml.rels><?xml version="1.0" encoding="UTF-8" standalone="yes"?>
<Relationships xmlns="http://schemas.openxmlformats.org/package/2006/relationships"><Relationship Id="rId8" Type="http://schemas.openxmlformats.org/officeDocument/2006/relationships/slide" Target="slide1292.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5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9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294.xml"/><Relationship Id="rId3" Type="http://schemas.openxmlformats.org/officeDocument/2006/relationships/image" Target="../media/image1906.png"/><Relationship Id="rId7" Type="http://schemas.openxmlformats.org/officeDocument/2006/relationships/slide" Target="slide4.xml"/><Relationship Id="rId12" Type="http://schemas.openxmlformats.org/officeDocument/2006/relationships/slide" Target="slide1273.xml"/><Relationship Id="rId2" Type="http://schemas.openxmlformats.org/officeDocument/2006/relationships/image" Target="../media/image190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908.png"/><Relationship Id="rId10" Type="http://schemas.openxmlformats.org/officeDocument/2006/relationships/image" Target="../media/image7.png"/><Relationship Id="rId4" Type="http://schemas.openxmlformats.org/officeDocument/2006/relationships/image" Target="../media/image1907.png"/><Relationship Id="rId9" Type="http://schemas.openxmlformats.org/officeDocument/2006/relationships/slide" Target="slide5.xml"/></Relationships>
</file>

<file path=ppt/slides/_rels/slide1295.xml.rels><?xml version="1.0" encoding="UTF-8" standalone="yes"?>
<Relationships xmlns="http://schemas.openxmlformats.org/package/2006/relationships"><Relationship Id="rId8" Type="http://schemas.openxmlformats.org/officeDocument/2006/relationships/slide" Target="slide1294.xml"/><Relationship Id="rId3" Type="http://schemas.openxmlformats.org/officeDocument/2006/relationships/slide" Target="slide4.xml"/><Relationship Id="rId7" Type="http://schemas.openxmlformats.org/officeDocument/2006/relationships/slide" Target="slide1273.xml"/><Relationship Id="rId2" Type="http://schemas.openxmlformats.org/officeDocument/2006/relationships/image" Target="../media/image19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96.xml.rels><?xml version="1.0" encoding="UTF-8" standalone="yes"?>
<Relationships xmlns="http://schemas.openxmlformats.org/package/2006/relationships"><Relationship Id="rId13" Type="http://schemas.openxmlformats.org/officeDocument/2006/relationships/slide" Target="slide1309.xml"/><Relationship Id="rId18" Type="http://schemas.openxmlformats.org/officeDocument/2006/relationships/slide" Target="slide1317.xml"/><Relationship Id="rId26" Type="http://schemas.openxmlformats.org/officeDocument/2006/relationships/slide" Target="slide1335.xml"/><Relationship Id="rId39" Type="http://schemas.openxmlformats.org/officeDocument/2006/relationships/slide" Target="slide1361.xml"/><Relationship Id="rId21" Type="http://schemas.openxmlformats.org/officeDocument/2006/relationships/slide" Target="slide1323.xml"/><Relationship Id="rId34" Type="http://schemas.openxmlformats.org/officeDocument/2006/relationships/slide" Target="slide1351.xml"/><Relationship Id="rId42" Type="http://schemas.openxmlformats.org/officeDocument/2006/relationships/slide" Target="slide1367.xml"/><Relationship Id="rId47" Type="http://schemas.openxmlformats.org/officeDocument/2006/relationships/slide" Target="slide1377.xml"/><Relationship Id="rId50" Type="http://schemas.openxmlformats.org/officeDocument/2006/relationships/slide" Target="slide1383.xml"/><Relationship Id="rId55" Type="http://schemas.openxmlformats.org/officeDocument/2006/relationships/slide" Target="slide1393.xml"/><Relationship Id="rId63" Type="http://schemas.openxmlformats.org/officeDocument/2006/relationships/slide" Target="slide1411.xml"/><Relationship Id="rId68" Type="http://schemas.openxmlformats.org/officeDocument/2006/relationships/slide" Target="slide1421.xml"/><Relationship Id="rId7" Type="http://schemas.openxmlformats.org/officeDocument/2006/relationships/slide" Target="slide1297.xml"/><Relationship Id="rId2" Type="http://schemas.openxmlformats.org/officeDocument/2006/relationships/slide" Target="slide4.xml"/><Relationship Id="rId16" Type="http://schemas.openxmlformats.org/officeDocument/2006/relationships/slide" Target="slide1313.xml"/><Relationship Id="rId29" Type="http://schemas.openxmlformats.org/officeDocument/2006/relationships/slide" Target="slide1341.xml"/><Relationship Id="rId1" Type="http://schemas.openxmlformats.org/officeDocument/2006/relationships/slideLayout" Target="../slideLayouts/slideLayout2.xml"/><Relationship Id="rId6" Type="http://schemas.openxmlformats.org/officeDocument/2006/relationships/slide" Target="slide1296.xml"/><Relationship Id="rId11" Type="http://schemas.openxmlformats.org/officeDocument/2006/relationships/slide" Target="slide1305.xml"/><Relationship Id="rId24" Type="http://schemas.openxmlformats.org/officeDocument/2006/relationships/slide" Target="slide1329.xml"/><Relationship Id="rId32" Type="http://schemas.openxmlformats.org/officeDocument/2006/relationships/slide" Target="slide1347.xml"/><Relationship Id="rId37" Type="http://schemas.openxmlformats.org/officeDocument/2006/relationships/slide" Target="slide1357.xml"/><Relationship Id="rId40" Type="http://schemas.openxmlformats.org/officeDocument/2006/relationships/slide" Target="slide1363.xml"/><Relationship Id="rId45" Type="http://schemas.openxmlformats.org/officeDocument/2006/relationships/slide" Target="slide1373.xml"/><Relationship Id="rId53" Type="http://schemas.openxmlformats.org/officeDocument/2006/relationships/slide" Target="slide1389.xml"/><Relationship Id="rId58" Type="http://schemas.openxmlformats.org/officeDocument/2006/relationships/slide" Target="slide1399.xml"/><Relationship Id="rId66" Type="http://schemas.openxmlformats.org/officeDocument/2006/relationships/slide" Target="slide1417.xml"/><Relationship Id="rId5" Type="http://schemas.openxmlformats.org/officeDocument/2006/relationships/slide" Target="slide7.xml"/><Relationship Id="rId15" Type="http://schemas.openxmlformats.org/officeDocument/2006/relationships/slide" Target="slide1155.xml"/><Relationship Id="rId23" Type="http://schemas.openxmlformats.org/officeDocument/2006/relationships/slide" Target="slide1327.xml"/><Relationship Id="rId28" Type="http://schemas.openxmlformats.org/officeDocument/2006/relationships/slide" Target="slide1339.xml"/><Relationship Id="rId36" Type="http://schemas.openxmlformats.org/officeDocument/2006/relationships/slide" Target="slide1355.xml"/><Relationship Id="rId49" Type="http://schemas.openxmlformats.org/officeDocument/2006/relationships/slide" Target="slide1381.xml"/><Relationship Id="rId57" Type="http://schemas.openxmlformats.org/officeDocument/2006/relationships/slide" Target="slide1397.xml"/><Relationship Id="rId61" Type="http://schemas.openxmlformats.org/officeDocument/2006/relationships/slide" Target="slide1405.xml"/><Relationship Id="rId10" Type="http://schemas.openxmlformats.org/officeDocument/2006/relationships/slide" Target="slide1303.xml"/><Relationship Id="rId19" Type="http://schemas.openxmlformats.org/officeDocument/2006/relationships/slide" Target="slide1319.xml"/><Relationship Id="rId31" Type="http://schemas.openxmlformats.org/officeDocument/2006/relationships/slide" Target="slide1345.xml"/><Relationship Id="rId44" Type="http://schemas.openxmlformats.org/officeDocument/2006/relationships/slide" Target="slide1371.xml"/><Relationship Id="rId52" Type="http://schemas.openxmlformats.org/officeDocument/2006/relationships/slide" Target="slide1387.xml"/><Relationship Id="rId60" Type="http://schemas.openxmlformats.org/officeDocument/2006/relationships/slide" Target="slide1403.xml"/><Relationship Id="rId65" Type="http://schemas.openxmlformats.org/officeDocument/2006/relationships/slide" Target="slide1415.xml"/><Relationship Id="rId4" Type="http://schemas.openxmlformats.org/officeDocument/2006/relationships/slide" Target="slide1333.xml"/><Relationship Id="rId9" Type="http://schemas.openxmlformats.org/officeDocument/2006/relationships/slide" Target="slide1301.xml"/><Relationship Id="rId14" Type="http://schemas.openxmlformats.org/officeDocument/2006/relationships/slide" Target="slide1311.xml"/><Relationship Id="rId22" Type="http://schemas.openxmlformats.org/officeDocument/2006/relationships/slide" Target="slide1325.xml"/><Relationship Id="rId27" Type="http://schemas.openxmlformats.org/officeDocument/2006/relationships/slide" Target="slide1337.xml"/><Relationship Id="rId30" Type="http://schemas.openxmlformats.org/officeDocument/2006/relationships/slide" Target="slide1343.xml"/><Relationship Id="rId35" Type="http://schemas.openxmlformats.org/officeDocument/2006/relationships/slide" Target="slide1353.xml"/><Relationship Id="rId43" Type="http://schemas.openxmlformats.org/officeDocument/2006/relationships/slide" Target="slide1369.xml"/><Relationship Id="rId48" Type="http://schemas.openxmlformats.org/officeDocument/2006/relationships/slide" Target="slide1379.xml"/><Relationship Id="rId56" Type="http://schemas.openxmlformats.org/officeDocument/2006/relationships/slide" Target="slide1395.xml"/><Relationship Id="rId64" Type="http://schemas.openxmlformats.org/officeDocument/2006/relationships/slide" Target="slide1413.xml"/><Relationship Id="rId69" Type="http://schemas.openxmlformats.org/officeDocument/2006/relationships/slide" Target="slide1273.xml"/><Relationship Id="rId8" Type="http://schemas.openxmlformats.org/officeDocument/2006/relationships/slide" Target="slide1299.xml"/><Relationship Id="rId51" Type="http://schemas.openxmlformats.org/officeDocument/2006/relationships/slide" Target="slide1385.xml"/><Relationship Id="rId3" Type="http://schemas.openxmlformats.org/officeDocument/2006/relationships/image" Target="../media/image1.png"/><Relationship Id="rId12" Type="http://schemas.openxmlformats.org/officeDocument/2006/relationships/slide" Target="slide1307.xml"/><Relationship Id="rId17" Type="http://schemas.openxmlformats.org/officeDocument/2006/relationships/slide" Target="slide1315.xml"/><Relationship Id="rId25" Type="http://schemas.openxmlformats.org/officeDocument/2006/relationships/slide" Target="slide1331.xml"/><Relationship Id="rId33" Type="http://schemas.openxmlformats.org/officeDocument/2006/relationships/slide" Target="slide1349.xml"/><Relationship Id="rId38" Type="http://schemas.openxmlformats.org/officeDocument/2006/relationships/slide" Target="slide1359.xml"/><Relationship Id="rId46" Type="http://schemas.openxmlformats.org/officeDocument/2006/relationships/slide" Target="slide1375.xml"/><Relationship Id="rId59" Type="http://schemas.openxmlformats.org/officeDocument/2006/relationships/slide" Target="slide1401.xml"/><Relationship Id="rId67" Type="http://schemas.openxmlformats.org/officeDocument/2006/relationships/slide" Target="slide1419.xml"/><Relationship Id="rId20" Type="http://schemas.openxmlformats.org/officeDocument/2006/relationships/slide" Target="slide1321.xml"/><Relationship Id="rId41" Type="http://schemas.openxmlformats.org/officeDocument/2006/relationships/slide" Target="slide1365.xml"/><Relationship Id="rId54" Type="http://schemas.openxmlformats.org/officeDocument/2006/relationships/slide" Target="slide1391.xml"/><Relationship Id="rId62" Type="http://schemas.openxmlformats.org/officeDocument/2006/relationships/slide" Target="slide1407.xml"/></Relationships>
</file>

<file path=ppt/slides/_rels/slide1297.xml.rels><?xml version="1.0" encoding="UTF-8" standalone="yes"?>
<Relationships xmlns="http://schemas.openxmlformats.org/package/2006/relationships"><Relationship Id="rId8" Type="http://schemas.openxmlformats.org/officeDocument/2006/relationships/image" Target="../media/image1910.png"/><Relationship Id="rId3" Type="http://schemas.openxmlformats.org/officeDocument/2006/relationships/slide" Target="slide7.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1297.xml"/><Relationship Id="rId10" Type="http://schemas.openxmlformats.org/officeDocument/2006/relationships/image" Target="../media/image7.png"/><Relationship Id="rId4" Type="http://schemas.openxmlformats.org/officeDocument/2006/relationships/slide" Target="slide1296.xml"/><Relationship Id="rId9" Type="http://schemas.openxmlformats.org/officeDocument/2006/relationships/slide" Target="slide5.xml"/></Relationships>
</file>

<file path=ppt/slides/_rels/slide1298.xml.rels><?xml version="1.0" encoding="UTF-8" standalone="yes"?>
<Relationships xmlns="http://schemas.openxmlformats.org/package/2006/relationships"><Relationship Id="rId8" Type="http://schemas.openxmlformats.org/officeDocument/2006/relationships/slide" Target="slide129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1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299.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913.png"/><Relationship Id="rId7" Type="http://schemas.openxmlformats.org/officeDocument/2006/relationships/slide" Target="slide1299.xml"/><Relationship Id="rId2" Type="http://schemas.openxmlformats.org/officeDocument/2006/relationships/image" Target="../media/image1912.png"/><Relationship Id="rId1" Type="http://schemas.openxmlformats.org/officeDocument/2006/relationships/slideLayout" Target="../slideLayouts/slideLayout2.xml"/><Relationship Id="rId6" Type="http://schemas.openxmlformats.org/officeDocument/2006/relationships/slide" Target="slide1296.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1300.xml.rels><?xml version="1.0" encoding="UTF-8" standalone="yes"?>
<Relationships xmlns="http://schemas.openxmlformats.org/package/2006/relationships"><Relationship Id="rId8" Type="http://schemas.openxmlformats.org/officeDocument/2006/relationships/image" Target="../media/image1914.png"/><Relationship Id="rId3" Type="http://schemas.openxmlformats.org/officeDocument/2006/relationships/image" Target="../media/image1.png"/><Relationship Id="rId7" Type="http://schemas.openxmlformats.org/officeDocument/2006/relationships/slide" Target="slide12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1296.xml"/><Relationship Id="rId5" Type="http://schemas.openxmlformats.org/officeDocument/2006/relationships/slide" Target="slide7.xml"/><Relationship Id="rId4" Type="http://schemas.openxmlformats.org/officeDocument/2006/relationships/image" Target="../media/image4.png"/></Relationships>
</file>

<file path=ppt/slides/_rels/slide130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16.png"/><Relationship Id="rId7" Type="http://schemas.openxmlformats.org/officeDocument/2006/relationships/image" Target="../media/image1917.png"/><Relationship Id="rId12" Type="http://schemas.openxmlformats.org/officeDocument/2006/relationships/image" Target="../media/image7.png"/><Relationship Id="rId2" Type="http://schemas.openxmlformats.org/officeDocument/2006/relationships/image" Target="../media/image19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301.xml"/><Relationship Id="rId4" Type="http://schemas.openxmlformats.org/officeDocument/2006/relationships/image" Target="../media/image3.png"/><Relationship Id="rId9" Type="http://schemas.openxmlformats.org/officeDocument/2006/relationships/slide" Target="slide1296.xml"/></Relationships>
</file>

<file path=ppt/slides/_rels/slide1302.xml.rels><?xml version="1.0" encoding="UTF-8" standalone="yes"?>
<Relationships xmlns="http://schemas.openxmlformats.org/package/2006/relationships"><Relationship Id="rId8" Type="http://schemas.openxmlformats.org/officeDocument/2006/relationships/slide" Target="slide130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03.xml.rels><?xml version="1.0" encoding="UTF-8" standalone="yes"?>
<Relationships xmlns="http://schemas.openxmlformats.org/package/2006/relationships"><Relationship Id="rId8" Type="http://schemas.openxmlformats.org/officeDocument/2006/relationships/slide" Target="slide1303.xml"/><Relationship Id="rId3" Type="http://schemas.openxmlformats.org/officeDocument/2006/relationships/image" Target="../media/image3.png"/><Relationship Id="rId7" Type="http://schemas.openxmlformats.org/officeDocument/2006/relationships/slide" Target="slide1296.xml"/><Relationship Id="rId2" Type="http://schemas.openxmlformats.org/officeDocument/2006/relationships/image" Target="../media/image19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304.xml.rels><?xml version="1.0" encoding="UTF-8" standalone="yes"?>
<Relationships xmlns="http://schemas.openxmlformats.org/package/2006/relationships"><Relationship Id="rId8" Type="http://schemas.openxmlformats.org/officeDocument/2006/relationships/slide" Target="slide130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0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22.png"/><Relationship Id="rId7" Type="http://schemas.openxmlformats.org/officeDocument/2006/relationships/image" Target="../media/image1923.png"/><Relationship Id="rId12" Type="http://schemas.openxmlformats.org/officeDocument/2006/relationships/image" Target="../media/image7.png"/><Relationship Id="rId2" Type="http://schemas.openxmlformats.org/officeDocument/2006/relationships/image" Target="../media/image19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305.xml"/><Relationship Id="rId4" Type="http://schemas.openxmlformats.org/officeDocument/2006/relationships/slide" Target="slide4.xml"/><Relationship Id="rId9" Type="http://schemas.openxmlformats.org/officeDocument/2006/relationships/slide" Target="slide1296.xml"/></Relationships>
</file>

<file path=ppt/slides/_rels/slide1306.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25.png"/><Relationship Id="rId7" Type="http://schemas.openxmlformats.org/officeDocument/2006/relationships/slide" Target="slide7.xml"/><Relationship Id="rId2" Type="http://schemas.openxmlformats.org/officeDocument/2006/relationships/image" Target="../media/image192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305.xml"/></Relationships>
</file>

<file path=ppt/slides/_rels/slide1307.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27.png"/><Relationship Id="rId7" Type="http://schemas.openxmlformats.org/officeDocument/2006/relationships/slide" Target="slide7.xml"/><Relationship Id="rId2" Type="http://schemas.openxmlformats.org/officeDocument/2006/relationships/image" Target="../media/image192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307.xml"/></Relationships>
</file>

<file path=ppt/slides/_rels/slide1308.xml.rels><?xml version="1.0" encoding="UTF-8" standalone="yes"?>
<Relationships xmlns="http://schemas.openxmlformats.org/package/2006/relationships"><Relationship Id="rId8" Type="http://schemas.openxmlformats.org/officeDocument/2006/relationships/slide" Target="slide130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2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09.xml.rels><?xml version="1.0" encoding="UTF-8" standalone="yes"?>
<Relationships xmlns="http://schemas.openxmlformats.org/package/2006/relationships"><Relationship Id="rId8" Type="http://schemas.openxmlformats.org/officeDocument/2006/relationships/slide" Target="slide1309.xml"/><Relationship Id="rId3" Type="http://schemas.openxmlformats.org/officeDocument/2006/relationships/image" Target="../media/image3.png"/><Relationship Id="rId7" Type="http://schemas.openxmlformats.org/officeDocument/2006/relationships/slide" Target="slide1296.xml"/><Relationship Id="rId2" Type="http://schemas.openxmlformats.org/officeDocument/2006/relationships/image" Target="../media/image10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310.xml.rels><?xml version="1.0" encoding="UTF-8" standalone="yes"?>
<Relationships xmlns="http://schemas.openxmlformats.org/package/2006/relationships"><Relationship Id="rId8" Type="http://schemas.openxmlformats.org/officeDocument/2006/relationships/slide" Target="slide130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0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1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1931.png"/><Relationship Id="rId12" Type="http://schemas.openxmlformats.org/officeDocument/2006/relationships/image" Target="../media/image7.png"/><Relationship Id="rId2" Type="http://schemas.openxmlformats.org/officeDocument/2006/relationships/image" Target="../media/image1929.png"/><Relationship Id="rId1" Type="http://schemas.openxmlformats.org/officeDocument/2006/relationships/slideLayout" Target="../slideLayouts/slideLayout2.xml"/><Relationship Id="rId6" Type="http://schemas.openxmlformats.org/officeDocument/2006/relationships/image" Target="../media/image1930.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311.xml"/><Relationship Id="rId4" Type="http://schemas.openxmlformats.org/officeDocument/2006/relationships/image" Target="../media/image1.png"/><Relationship Id="rId9" Type="http://schemas.openxmlformats.org/officeDocument/2006/relationships/slide" Target="slide1296.xml"/></Relationships>
</file>

<file path=ppt/slides/_rels/slide1312.xml.rels><?xml version="1.0" encoding="UTF-8" standalone="yes"?>
<Relationships xmlns="http://schemas.openxmlformats.org/package/2006/relationships"><Relationship Id="rId8" Type="http://schemas.openxmlformats.org/officeDocument/2006/relationships/slide" Target="slide131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13.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34.png"/><Relationship Id="rId7" Type="http://schemas.openxmlformats.org/officeDocument/2006/relationships/slide" Target="slide7.xml"/><Relationship Id="rId2" Type="http://schemas.openxmlformats.org/officeDocument/2006/relationships/image" Target="../media/image19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313.xml"/></Relationships>
</file>

<file path=ppt/slides/_rels/slide1314.xml.rels><?xml version="1.0" encoding="UTF-8" standalone="yes"?>
<Relationships xmlns="http://schemas.openxmlformats.org/package/2006/relationships"><Relationship Id="rId8" Type="http://schemas.openxmlformats.org/officeDocument/2006/relationships/slide" Target="slide131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3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15.xml.rels><?xml version="1.0" encoding="UTF-8" standalone="yes"?>
<Relationships xmlns="http://schemas.openxmlformats.org/package/2006/relationships"><Relationship Id="rId8" Type="http://schemas.openxmlformats.org/officeDocument/2006/relationships/image" Target="../media/image1939.png"/><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image" Target="../media/image1938.png"/><Relationship Id="rId12" Type="http://schemas.openxmlformats.org/officeDocument/2006/relationships/slide" Target="slide5.xml"/><Relationship Id="rId2" Type="http://schemas.openxmlformats.org/officeDocument/2006/relationships/image" Target="../media/image1936.png"/><Relationship Id="rId1" Type="http://schemas.openxmlformats.org/officeDocument/2006/relationships/slideLayout" Target="../slideLayouts/slideLayout2.xml"/><Relationship Id="rId6" Type="http://schemas.openxmlformats.org/officeDocument/2006/relationships/image" Target="../media/image1937.png"/><Relationship Id="rId11" Type="http://schemas.openxmlformats.org/officeDocument/2006/relationships/slide" Target="slide1315.xml"/><Relationship Id="rId5" Type="http://schemas.openxmlformats.org/officeDocument/2006/relationships/image" Target="../media/image3.png"/><Relationship Id="rId10" Type="http://schemas.openxmlformats.org/officeDocument/2006/relationships/slide" Target="slide1296.xml"/><Relationship Id="rId4" Type="http://schemas.openxmlformats.org/officeDocument/2006/relationships/image" Target="../media/image1.png"/><Relationship Id="rId9" Type="http://schemas.openxmlformats.org/officeDocument/2006/relationships/slide" Target="slide7.xml"/></Relationships>
</file>

<file path=ppt/slides/_rels/slide1316.xml.rels><?xml version="1.0" encoding="UTF-8" standalone="yes"?>
<Relationships xmlns="http://schemas.openxmlformats.org/package/2006/relationships"><Relationship Id="rId8" Type="http://schemas.openxmlformats.org/officeDocument/2006/relationships/slide" Target="slide131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4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17.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42.png"/><Relationship Id="rId7" Type="http://schemas.openxmlformats.org/officeDocument/2006/relationships/slide" Target="slide7.xml"/><Relationship Id="rId2" Type="http://schemas.openxmlformats.org/officeDocument/2006/relationships/image" Target="../media/image194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317.xml"/></Relationships>
</file>

<file path=ppt/slides/_rels/slide1318.xml.rels><?xml version="1.0" encoding="UTF-8" standalone="yes"?>
<Relationships xmlns="http://schemas.openxmlformats.org/package/2006/relationships"><Relationship Id="rId8" Type="http://schemas.openxmlformats.org/officeDocument/2006/relationships/slide" Target="slide131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19.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45.png"/><Relationship Id="rId7" Type="http://schemas.openxmlformats.org/officeDocument/2006/relationships/slide" Target="slide7.xml"/><Relationship Id="rId2" Type="http://schemas.openxmlformats.org/officeDocument/2006/relationships/image" Target="../media/image19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319.xml"/></Relationships>
</file>

<file path=ppt/slides/_rels/slide1320.xml.rels><?xml version="1.0" encoding="UTF-8" standalone="yes"?>
<Relationships xmlns="http://schemas.openxmlformats.org/package/2006/relationships"><Relationship Id="rId8" Type="http://schemas.openxmlformats.org/officeDocument/2006/relationships/slide" Target="slide131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4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2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18.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111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321.xml"/><Relationship Id="rId4" Type="http://schemas.openxmlformats.org/officeDocument/2006/relationships/image" Target="../media/image1119.png"/><Relationship Id="rId9" Type="http://schemas.openxmlformats.org/officeDocument/2006/relationships/slide" Target="slide1296.xml"/></Relationships>
</file>

<file path=ppt/slides/_rels/slide1322.xml.rels><?xml version="1.0" encoding="UTF-8" standalone="yes"?>
<Relationships xmlns="http://schemas.openxmlformats.org/package/2006/relationships"><Relationship Id="rId8" Type="http://schemas.openxmlformats.org/officeDocument/2006/relationships/slide" Target="slide132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1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23.xml.rels><?xml version="1.0" encoding="UTF-8" standalone="yes"?>
<Relationships xmlns="http://schemas.openxmlformats.org/package/2006/relationships"><Relationship Id="rId8" Type="http://schemas.openxmlformats.org/officeDocument/2006/relationships/slide" Target="slide132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324.xml.rels><?xml version="1.0" encoding="UTF-8" standalone="yes"?>
<Relationships xmlns="http://schemas.openxmlformats.org/package/2006/relationships"><Relationship Id="rId8" Type="http://schemas.openxmlformats.org/officeDocument/2006/relationships/slide" Target="slide132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2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5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4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325.xml"/><Relationship Id="rId4" Type="http://schemas.openxmlformats.org/officeDocument/2006/relationships/image" Target="../media/image1951.png"/><Relationship Id="rId9" Type="http://schemas.openxmlformats.org/officeDocument/2006/relationships/slide" Target="slide1296.xml"/></Relationships>
</file>

<file path=ppt/slides/_rels/slide1326.xml.rels><?xml version="1.0" encoding="UTF-8" standalone="yes"?>
<Relationships xmlns="http://schemas.openxmlformats.org/package/2006/relationships"><Relationship Id="rId8" Type="http://schemas.openxmlformats.org/officeDocument/2006/relationships/slide" Target="slide132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5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2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1954.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195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327.xml"/><Relationship Id="rId5" Type="http://schemas.openxmlformats.org/officeDocument/2006/relationships/image" Target="../media/image1956.png"/><Relationship Id="rId10" Type="http://schemas.openxmlformats.org/officeDocument/2006/relationships/slide" Target="slide1296.xml"/><Relationship Id="rId4" Type="http://schemas.openxmlformats.org/officeDocument/2006/relationships/image" Target="../media/image1955.png"/><Relationship Id="rId9" Type="http://schemas.openxmlformats.org/officeDocument/2006/relationships/slide" Target="slide7.xml"/></Relationships>
</file>

<file path=ppt/slides/_rels/slide1328.xml.rels><?xml version="1.0" encoding="UTF-8" standalone="yes"?>
<Relationships xmlns="http://schemas.openxmlformats.org/package/2006/relationships"><Relationship Id="rId8" Type="http://schemas.openxmlformats.org/officeDocument/2006/relationships/slide" Target="slide132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2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77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7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329.xml"/><Relationship Id="rId4" Type="http://schemas.openxmlformats.org/officeDocument/2006/relationships/image" Target="../media/image1776.png"/><Relationship Id="rId9" Type="http://schemas.openxmlformats.org/officeDocument/2006/relationships/slide" Target="slide1296.xml"/></Relationships>
</file>

<file path=ppt/slides/_rels/slide1330.xml.rels><?xml version="1.0" encoding="UTF-8" standalone="yes"?>
<Relationships xmlns="http://schemas.openxmlformats.org/package/2006/relationships"><Relationship Id="rId8" Type="http://schemas.openxmlformats.org/officeDocument/2006/relationships/slide" Target="slide132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7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31.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59.png"/><Relationship Id="rId7" Type="http://schemas.openxmlformats.org/officeDocument/2006/relationships/slide" Target="slide7.xml"/><Relationship Id="rId2" Type="http://schemas.openxmlformats.org/officeDocument/2006/relationships/image" Target="../media/image19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331.xml"/></Relationships>
</file>

<file path=ppt/slides/_rels/slide1332.xml.rels><?xml version="1.0" encoding="UTF-8" standalone="yes"?>
<Relationships xmlns="http://schemas.openxmlformats.org/package/2006/relationships"><Relationship Id="rId8" Type="http://schemas.openxmlformats.org/officeDocument/2006/relationships/slide" Target="slide133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6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33.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962.png"/><Relationship Id="rId7" Type="http://schemas.openxmlformats.org/officeDocument/2006/relationships/slide" Target="slide1333.xml"/><Relationship Id="rId12" Type="http://schemas.openxmlformats.org/officeDocument/2006/relationships/image" Target="../media/image7.png"/><Relationship Id="rId2" Type="http://schemas.openxmlformats.org/officeDocument/2006/relationships/image" Target="../media/image1961.png"/><Relationship Id="rId1" Type="http://schemas.openxmlformats.org/officeDocument/2006/relationships/slideLayout" Target="../slideLayouts/slideLayout2.xml"/><Relationship Id="rId6" Type="http://schemas.openxmlformats.org/officeDocument/2006/relationships/slide" Target="slide1296.xml"/><Relationship Id="rId11" Type="http://schemas.openxmlformats.org/officeDocument/2006/relationships/slide" Target="slide5.xml"/><Relationship Id="rId5" Type="http://schemas.openxmlformats.org/officeDocument/2006/relationships/slide" Target="slide7.xml"/><Relationship Id="rId10" Type="http://schemas.openxmlformats.org/officeDocument/2006/relationships/image" Target="../media/image1963.png"/><Relationship Id="rId4" Type="http://schemas.openxmlformats.org/officeDocument/2006/relationships/image" Target="../media/image3.png"/><Relationship Id="rId9" Type="http://schemas.openxmlformats.org/officeDocument/2006/relationships/image" Target="../media/image1.png"/></Relationships>
</file>

<file path=ppt/slides/_rels/slide1334.xml.rels><?xml version="1.0" encoding="UTF-8" standalone="yes"?>
<Relationships xmlns="http://schemas.openxmlformats.org/package/2006/relationships"><Relationship Id="rId8" Type="http://schemas.openxmlformats.org/officeDocument/2006/relationships/slide" Target="slide133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3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6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335.xml"/><Relationship Id="rId4" Type="http://schemas.openxmlformats.org/officeDocument/2006/relationships/image" Target="../media/image1967.png"/><Relationship Id="rId9" Type="http://schemas.openxmlformats.org/officeDocument/2006/relationships/slide" Target="slide1296.xml"/></Relationships>
</file>

<file path=ppt/slides/_rels/slide1336.xml.rels><?xml version="1.0" encoding="UTF-8" standalone="yes"?>
<Relationships xmlns="http://schemas.openxmlformats.org/package/2006/relationships"><Relationship Id="rId8" Type="http://schemas.openxmlformats.org/officeDocument/2006/relationships/slide" Target="slide133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37.xml.rels><?xml version="1.0" encoding="UTF-8" standalone="yes"?>
<Relationships xmlns="http://schemas.openxmlformats.org/package/2006/relationships"><Relationship Id="rId8" Type="http://schemas.openxmlformats.org/officeDocument/2006/relationships/slide" Target="slide133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6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338.xml.rels><?xml version="1.0" encoding="UTF-8" standalone="yes"?>
<Relationships xmlns="http://schemas.openxmlformats.org/package/2006/relationships"><Relationship Id="rId8" Type="http://schemas.openxmlformats.org/officeDocument/2006/relationships/slide" Target="slide133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39.xml.rels><?xml version="1.0" encoding="UTF-8" standalone="yes"?>
<Relationships xmlns="http://schemas.openxmlformats.org/package/2006/relationships"><Relationship Id="rId8" Type="http://schemas.openxmlformats.org/officeDocument/2006/relationships/image" Target="../media/image1974.png"/><Relationship Id="rId13" Type="http://schemas.openxmlformats.org/officeDocument/2006/relationships/image" Target="../media/image7.png"/><Relationship Id="rId3" Type="http://schemas.openxmlformats.org/officeDocument/2006/relationships/image" Target="../media/image1972.png"/><Relationship Id="rId7" Type="http://schemas.openxmlformats.org/officeDocument/2006/relationships/image" Target="../media/image1973.png"/><Relationship Id="rId12" Type="http://schemas.openxmlformats.org/officeDocument/2006/relationships/slide" Target="slide5.xml"/><Relationship Id="rId2" Type="http://schemas.openxmlformats.org/officeDocument/2006/relationships/image" Target="../media/image19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39.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40.xml.rels><?xml version="1.0" encoding="UTF-8" standalone="yes"?>
<Relationships xmlns="http://schemas.openxmlformats.org/package/2006/relationships"><Relationship Id="rId8" Type="http://schemas.openxmlformats.org/officeDocument/2006/relationships/slide" Target="slide133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7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41.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77.png"/><Relationship Id="rId7" Type="http://schemas.openxmlformats.org/officeDocument/2006/relationships/slide" Target="slide7.xml"/><Relationship Id="rId2" Type="http://schemas.openxmlformats.org/officeDocument/2006/relationships/image" Target="../media/image19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341.xml"/></Relationships>
</file>

<file path=ppt/slides/_rels/slide1342.xml.rels><?xml version="1.0" encoding="UTF-8" standalone="yes"?>
<Relationships xmlns="http://schemas.openxmlformats.org/package/2006/relationships"><Relationship Id="rId8" Type="http://schemas.openxmlformats.org/officeDocument/2006/relationships/slide" Target="slide134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4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8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343.xml"/><Relationship Id="rId4" Type="http://schemas.openxmlformats.org/officeDocument/2006/relationships/image" Target="../media/image1981.png"/><Relationship Id="rId9" Type="http://schemas.openxmlformats.org/officeDocument/2006/relationships/slide" Target="slide1296.xml"/></Relationships>
</file>

<file path=ppt/slides/_rels/slide1344.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83.png"/><Relationship Id="rId7" Type="http://schemas.openxmlformats.org/officeDocument/2006/relationships/slide" Target="slide7.xml"/><Relationship Id="rId2" Type="http://schemas.openxmlformats.org/officeDocument/2006/relationships/image" Target="../media/image198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343.xml"/></Relationships>
</file>

<file path=ppt/slides/_rels/slide1345.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1985.png"/><Relationship Id="rId7" Type="http://schemas.openxmlformats.org/officeDocument/2006/relationships/slide" Target="slide7.xml"/><Relationship Id="rId2" Type="http://schemas.openxmlformats.org/officeDocument/2006/relationships/image" Target="../media/image19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345.xml"/></Relationships>
</file>

<file path=ppt/slides/_rels/slide1346.xml.rels><?xml version="1.0" encoding="UTF-8" standalone="yes"?>
<Relationships xmlns="http://schemas.openxmlformats.org/package/2006/relationships"><Relationship Id="rId8" Type="http://schemas.openxmlformats.org/officeDocument/2006/relationships/slide" Target="slide134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4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88.png"/><Relationship Id="rId7" Type="http://schemas.openxmlformats.org/officeDocument/2006/relationships/image" Target="../media/image1989.png"/><Relationship Id="rId12" Type="http://schemas.openxmlformats.org/officeDocument/2006/relationships/image" Target="../media/image7.png"/><Relationship Id="rId2" Type="http://schemas.openxmlformats.org/officeDocument/2006/relationships/image" Target="../media/image19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347.xml"/><Relationship Id="rId4" Type="http://schemas.openxmlformats.org/officeDocument/2006/relationships/slide" Target="slide4.xml"/><Relationship Id="rId9" Type="http://schemas.openxmlformats.org/officeDocument/2006/relationships/slide" Target="slide1296.xml"/></Relationships>
</file>

<file path=ppt/slides/_rels/slide1348.xml.rels><?xml version="1.0" encoding="UTF-8" standalone="yes"?>
<Relationships xmlns="http://schemas.openxmlformats.org/package/2006/relationships"><Relationship Id="rId8" Type="http://schemas.openxmlformats.org/officeDocument/2006/relationships/slide" Target="slide134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9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49.xml.rels><?xml version="1.0" encoding="UTF-8" standalone="yes"?>
<Relationships xmlns="http://schemas.openxmlformats.org/package/2006/relationships"><Relationship Id="rId8" Type="http://schemas.openxmlformats.org/officeDocument/2006/relationships/image" Target="../media/image1994.png"/><Relationship Id="rId13" Type="http://schemas.openxmlformats.org/officeDocument/2006/relationships/slide" Target="slide1296.xml"/><Relationship Id="rId3" Type="http://schemas.openxmlformats.org/officeDocument/2006/relationships/image" Target="../media/image1992.png"/><Relationship Id="rId7" Type="http://schemas.openxmlformats.org/officeDocument/2006/relationships/image" Target="../media/image1993.png"/><Relationship Id="rId12" Type="http://schemas.openxmlformats.org/officeDocument/2006/relationships/slide" Target="slide7.xml"/><Relationship Id="rId2" Type="http://schemas.openxmlformats.org/officeDocument/2006/relationships/image" Target="../media/image19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1995.png"/><Relationship Id="rId14" Type="http://schemas.openxmlformats.org/officeDocument/2006/relationships/slide" Target="slide1349.xml"/></Relationships>
</file>

<file path=ppt/slides/_rels/slide1350.xml.rels><?xml version="1.0" encoding="UTF-8" standalone="yes"?>
<Relationships xmlns="http://schemas.openxmlformats.org/package/2006/relationships"><Relationship Id="rId8" Type="http://schemas.openxmlformats.org/officeDocument/2006/relationships/slide" Target="slide134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9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5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998.png"/><Relationship Id="rId7" Type="http://schemas.openxmlformats.org/officeDocument/2006/relationships/image" Target="../media/image3.png"/><Relationship Id="rId12" Type="http://schemas.openxmlformats.org/officeDocument/2006/relationships/slide" Target="slide1351.xml"/><Relationship Id="rId2" Type="http://schemas.openxmlformats.org/officeDocument/2006/relationships/image" Target="../media/image199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999.png"/><Relationship Id="rId9" Type="http://schemas.openxmlformats.org/officeDocument/2006/relationships/image" Target="../media/image7.png"/></Relationships>
</file>

<file path=ppt/slides/_rels/slide1352.xml.rels><?xml version="1.0" encoding="UTF-8" standalone="yes"?>
<Relationships xmlns="http://schemas.openxmlformats.org/package/2006/relationships"><Relationship Id="rId8" Type="http://schemas.openxmlformats.org/officeDocument/2006/relationships/slide" Target="slide135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5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02.png"/><Relationship Id="rId7" Type="http://schemas.openxmlformats.org/officeDocument/2006/relationships/slide" Target="slide5.xml"/><Relationship Id="rId2" Type="http://schemas.openxmlformats.org/officeDocument/2006/relationships/image" Target="../media/image20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53.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54.xml.rels><?xml version="1.0" encoding="UTF-8" standalone="yes"?>
<Relationships xmlns="http://schemas.openxmlformats.org/package/2006/relationships"><Relationship Id="rId8" Type="http://schemas.openxmlformats.org/officeDocument/2006/relationships/slide" Target="slide135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5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05.png"/><Relationship Id="rId7" Type="http://schemas.openxmlformats.org/officeDocument/2006/relationships/slide" Target="slide5.xml"/><Relationship Id="rId2" Type="http://schemas.openxmlformats.org/officeDocument/2006/relationships/image" Target="../media/image20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55.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56.xml.rels><?xml version="1.0" encoding="UTF-8" standalone="yes"?>
<Relationships xmlns="http://schemas.openxmlformats.org/package/2006/relationships"><Relationship Id="rId8" Type="http://schemas.openxmlformats.org/officeDocument/2006/relationships/slide" Target="slide135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5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08.png"/><Relationship Id="rId7" Type="http://schemas.openxmlformats.org/officeDocument/2006/relationships/slide" Target="slide5.xml"/><Relationship Id="rId2" Type="http://schemas.openxmlformats.org/officeDocument/2006/relationships/image" Target="../media/image200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57.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58.xml.rels><?xml version="1.0" encoding="UTF-8" standalone="yes"?>
<Relationships xmlns="http://schemas.openxmlformats.org/package/2006/relationships"><Relationship Id="rId8" Type="http://schemas.openxmlformats.org/officeDocument/2006/relationships/slide" Target="slide135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5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11.png"/><Relationship Id="rId7" Type="http://schemas.openxmlformats.org/officeDocument/2006/relationships/image" Target="../media/image3.png"/><Relationship Id="rId12" Type="http://schemas.openxmlformats.org/officeDocument/2006/relationships/slide" Target="slide1359.xml"/><Relationship Id="rId2" Type="http://schemas.openxmlformats.org/officeDocument/2006/relationships/image" Target="../media/image201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12.png"/><Relationship Id="rId9" Type="http://schemas.openxmlformats.org/officeDocument/2006/relationships/image" Target="../media/image7.png"/></Relationships>
</file>

<file path=ppt/slides/_rels/slide1360.xml.rels><?xml version="1.0" encoding="UTF-8" standalone="yes"?>
<Relationships xmlns="http://schemas.openxmlformats.org/package/2006/relationships"><Relationship Id="rId8" Type="http://schemas.openxmlformats.org/officeDocument/2006/relationships/slide" Target="slide135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1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6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201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361.xml"/><Relationship Id="rId4" Type="http://schemas.openxmlformats.org/officeDocument/2006/relationships/image" Target="../media/image1.png"/><Relationship Id="rId9" Type="http://schemas.openxmlformats.org/officeDocument/2006/relationships/slide" Target="slide1296.xml"/></Relationships>
</file>

<file path=ppt/slides/_rels/slide1362.xml.rels><?xml version="1.0" encoding="UTF-8" standalone="yes"?>
<Relationships xmlns="http://schemas.openxmlformats.org/package/2006/relationships"><Relationship Id="rId8" Type="http://schemas.openxmlformats.org/officeDocument/2006/relationships/slide" Target="slide136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6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76.png"/><Relationship Id="rId7" Type="http://schemas.openxmlformats.org/officeDocument/2006/relationships/slide" Target="slide5.xml"/><Relationship Id="rId2" Type="http://schemas.openxmlformats.org/officeDocument/2006/relationships/image" Target="../media/image2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63.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64.xml.rels><?xml version="1.0" encoding="UTF-8" standalone="yes"?>
<Relationships xmlns="http://schemas.openxmlformats.org/package/2006/relationships"><Relationship Id="rId8" Type="http://schemas.openxmlformats.org/officeDocument/2006/relationships/slide" Target="slide136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65.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296.xml"/><Relationship Id="rId3" Type="http://schemas.openxmlformats.org/officeDocument/2006/relationships/image" Target="../media/image2017.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2016.png"/><Relationship Id="rId1" Type="http://schemas.openxmlformats.org/officeDocument/2006/relationships/slideLayout" Target="../slideLayouts/slideLayout2.xml"/><Relationship Id="rId6" Type="http://schemas.openxmlformats.org/officeDocument/2006/relationships/image" Target="../media/image2020.png"/><Relationship Id="rId11" Type="http://schemas.openxmlformats.org/officeDocument/2006/relationships/image" Target="../media/image7.png"/><Relationship Id="rId5" Type="http://schemas.openxmlformats.org/officeDocument/2006/relationships/image" Target="../media/image2019.png"/><Relationship Id="rId10" Type="http://schemas.openxmlformats.org/officeDocument/2006/relationships/slide" Target="slide5.xml"/><Relationship Id="rId4" Type="http://schemas.openxmlformats.org/officeDocument/2006/relationships/image" Target="../media/image2018.png"/><Relationship Id="rId9" Type="http://schemas.openxmlformats.org/officeDocument/2006/relationships/image" Target="../media/image3.png"/><Relationship Id="rId14" Type="http://schemas.openxmlformats.org/officeDocument/2006/relationships/slide" Target="slide1365.xml"/></Relationships>
</file>

<file path=ppt/slides/_rels/slide1366.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2022.png"/><Relationship Id="rId7" Type="http://schemas.openxmlformats.org/officeDocument/2006/relationships/slide" Target="slide7.xml"/><Relationship Id="rId2" Type="http://schemas.openxmlformats.org/officeDocument/2006/relationships/image" Target="../media/image202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365.xml"/></Relationships>
</file>

<file path=ppt/slides/_rels/slide136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24.png"/><Relationship Id="rId7" Type="http://schemas.openxmlformats.org/officeDocument/2006/relationships/image" Target="../media/image3.png"/><Relationship Id="rId12" Type="http://schemas.openxmlformats.org/officeDocument/2006/relationships/slide" Target="slide1367.xml"/><Relationship Id="rId2" Type="http://schemas.openxmlformats.org/officeDocument/2006/relationships/image" Target="../media/image202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25.png"/><Relationship Id="rId9" Type="http://schemas.openxmlformats.org/officeDocument/2006/relationships/image" Target="../media/image7.png"/></Relationships>
</file>

<file path=ppt/slides/_rels/slide1368.xml.rels><?xml version="1.0" encoding="UTF-8" standalone="yes"?>
<Relationships xmlns="http://schemas.openxmlformats.org/package/2006/relationships"><Relationship Id="rId8" Type="http://schemas.openxmlformats.org/officeDocument/2006/relationships/slide" Target="slide136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2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6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28.png"/><Relationship Id="rId7" Type="http://schemas.openxmlformats.org/officeDocument/2006/relationships/image" Target="../media/image3.png"/><Relationship Id="rId12" Type="http://schemas.openxmlformats.org/officeDocument/2006/relationships/slide" Target="slide1369.xml"/><Relationship Id="rId2" Type="http://schemas.openxmlformats.org/officeDocument/2006/relationships/image" Target="../media/image202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29.png"/><Relationship Id="rId9" Type="http://schemas.openxmlformats.org/officeDocument/2006/relationships/image" Target="../media/image7.png"/></Relationships>
</file>

<file path=ppt/slides/_rels/slide1370.xml.rels><?xml version="1.0" encoding="UTF-8" standalone="yes"?>
<Relationships xmlns="http://schemas.openxmlformats.org/package/2006/relationships"><Relationship Id="rId8" Type="http://schemas.openxmlformats.org/officeDocument/2006/relationships/slide" Target="slide136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7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32.png"/><Relationship Id="rId7" Type="http://schemas.openxmlformats.org/officeDocument/2006/relationships/image" Target="../media/image3.png"/><Relationship Id="rId12" Type="http://schemas.openxmlformats.org/officeDocument/2006/relationships/slide" Target="slide1371.xml"/><Relationship Id="rId2" Type="http://schemas.openxmlformats.org/officeDocument/2006/relationships/image" Target="../media/image20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33.png"/><Relationship Id="rId9" Type="http://schemas.openxmlformats.org/officeDocument/2006/relationships/image" Target="../media/image7.png"/></Relationships>
</file>

<file path=ppt/slides/_rels/slide1372.xml.rels><?xml version="1.0" encoding="UTF-8" standalone="yes"?>
<Relationships xmlns="http://schemas.openxmlformats.org/package/2006/relationships"><Relationship Id="rId8" Type="http://schemas.openxmlformats.org/officeDocument/2006/relationships/slide" Target="slide137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7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36.png"/><Relationship Id="rId7" Type="http://schemas.openxmlformats.org/officeDocument/2006/relationships/slide" Target="slide5.xml"/><Relationship Id="rId2" Type="http://schemas.openxmlformats.org/officeDocument/2006/relationships/image" Target="../media/image20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73.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74.xml.rels><?xml version="1.0" encoding="UTF-8" standalone="yes"?>
<Relationships xmlns="http://schemas.openxmlformats.org/package/2006/relationships"><Relationship Id="rId8" Type="http://schemas.openxmlformats.org/officeDocument/2006/relationships/slide" Target="slide137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3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7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39.png"/><Relationship Id="rId7" Type="http://schemas.openxmlformats.org/officeDocument/2006/relationships/image" Target="../media/image3.png"/><Relationship Id="rId12" Type="http://schemas.openxmlformats.org/officeDocument/2006/relationships/slide" Target="slide1375.xml"/><Relationship Id="rId2" Type="http://schemas.openxmlformats.org/officeDocument/2006/relationships/image" Target="../media/image203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40.png"/><Relationship Id="rId9" Type="http://schemas.openxmlformats.org/officeDocument/2006/relationships/image" Target="../media/image7.png"/></Relationships>
</file>

<file path=ppt/slides/_rels/slide1376.xml.rels><?xml version="1.0" encoding="UTF-8" standalone="yes"?>
<Relationships xmlns="http://schemas.openxmlformats.org/package/2006/relationships"><Relationship Id="rId8" Type="http://schemas.openxmlformats.org/officeDocument/2006/relationships/slide" Target="slide137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4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7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43.png"/><Relationship Id="rId7" Type="http://schemas.openxmlformats.org/officeDocument/2006/relationships/image" Target="../media/image3.png"/><Relationship Id="rId12" Type="http://schemas.openxmlformats.org/officeDocument/2006/relationships/slide" Target="slide1377.xml"/><Relationship Id="rId2" Type="http://schemas.openxmlformats.org/officeDocument/2006/relationships/image" Target="../media/image204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44.png"/><Relationship Id="rId9" Type="http://schemas.openxmlformats.org/officeDocument/2006/relationships/image" Target="../media/image7.png"/></Relationships>
</file>

<file path=ppt/slides/_rels/slide1378.xml.rels><?xml version="1.0" encoding="UTF-8" standalone="yes"?>
<Relationships xmlns="http://schemas.openxmlformats.org/package/2006/relationships"><Relationship Id="rId8" Type="http://schemas.openxmlformats.org/officeDocument/2006/relationships/slide" Target="slide137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7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47.png"/><Relationship Id="rId7" Type="http://schemas.openxmlformats.org/officeDocument/2006/relationships/slide" Target="slide5.xml"/><Relationship Id="rId2" Type="http://schemas.openxmlformats.org/officeDocument/2006/relationships/image" Target="../media/image20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79.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80.xml.rels><?xml version="1.0" encoding="UTF-8" standalone="yes"?>
<Relationships xmlns="http://schemas.openxmlformats.org/package/2006/relationships"><Relationship Id="rId8" Type="http://schemas.openxmlformats.org/officeDocument/2006/relationships/slide" Target="slide137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8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50.png"/><Relationship Id="rId7" Type="http://schemas.openxmlformats.org/officeDocument/2006/relationships/slide" Target="slide5.xml"/><Relationship Id="rId2" Type="http://schemas.openxmlformats.org/officeDocument/2006/relationships/image" Target="../media/image20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81.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82.xml.rels><?xml version="1.0" encoding="UTF-8" standalone="yes"?>
<Relationships xmlns="http://schemas.openxmlformats.org/package/2006/relationships"><Relationship Id="rId8" Type="http://schemas.openxmlformats.org/officeDocument/2006/relationships/slide" Target="slide138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8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53.png"/><Relationship Id="rId7" Type="http://schemas.openxmlformats.org/officeDocument/2006/relationships/slide" Target="slide5.xml"/><Relationship Id="rId2" Type="http://schemas.openxmlformats.org/officeDocument/2006/relationships/image" Target="../media/image205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83.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84.xml.rels><?xml version="1.0" encoding="UTF-8" standalone="yes"?>
<Relationships xmlns="http://schemas.openxmlformats.org/package/2006/relationships"><Relationship Id="rId8" Type="http://schemas.openxmlformats.org/officeDocument/2006/relationships/slide" Target="slide138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8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56.png"/><Relationship Id="rId7" Type="http://schemas.openxmlformats.org/officeDocument/2006/relationships/image" Target="../media/image3.png"/><Relationship Id="rId12" Type="http://schemas.openxmlformats.org/officeDocument/2006/relationships/slide" Target="slide1385.xml"/><Relationship Id="rId2" Type="http://schemas.openxmlformats.org/officeDocument/2006/relationships/image" Target="../media/image205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57.png"/><Relationship Id="rId9" Type="http://schemas.openxmlformats.org/officeDocument/2006/relationships/image" Target="../media/image7.png"/></Relationships>
</file>

<file path=ppt/slides/_rels/slide1386.xml.rels><?xml version="1.0" encoding="UTF-8" standalone="yes"?>
<Relationships xmlns="http://schemas.openxmlformats.org/package/2006/relationships"><Relationship Id="rId8" Type="http://schemas.openxmlformats.org/officeDocument/2006/relationships/slide" Target="slide138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5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8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60.png"/><Relationship Id="rId7" Type="http://schemas.openxmlformats.org/officeDocument/2006/relationships/image" Target="../media/image3.png"/><Relationship Id="rId12" Type="http://schemas.openxmlformats.org/officeDocument/2006/relationships/slide" Target="slide1387.xml"/><Relationship Id="rId2" Type="http://schemas.openxmlformats.org/officeDocument/2006/relationships/image" Target="../media/image205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61.png"/><Relationship Id="rId9" Type="http://schemas.openxmlformats.org/officeDocument/2006/relationships/image" Target="../media/image7.png"/></Relationships>
</file>

<file path=ppt/slides/_rels/slide1388.xml.rels><?xml version="1.0" encoding="UTF-8" standalone="yes"?>
<Relationships xmlns="http://schemas.openxmlformats.org/package/2006/relationships"><Relationship Id="rId8" Type="http://schemas.openxmlformats.org/officeDocument/2006/relationships/slide" Target="slide138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64.png"/><Relationship Id="rId7" Type="http://schemas.openxmlformats.org/officeDocument/2006/relationships/slide" Target="slide5.xml"/><Relationship Id="rId2" Type="http://schemas.openxmlformats.org/officeDocument/2006/relationships/image" Target="../media/image206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89.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90.xml.rels><?xml version="1.0" encoding="UTF-8" standalone="yes"?>
<Relationships xmlns="http://schemas.openxmlformats.org/package/2006/relationships"><Relationship Id="rId8" Type="http://schemas.openxmlformats.org/officeDocument/2006/relationships/slide" Target="slide138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6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9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2066.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391.xml"/><Relationship Id="rId4" Type="http://schemas.openxmlformats.org/officeDocument/2006/relationships/image" Target="../media/image1.png"/><Relationship Id="rId9" Type="http://schemas.openxmlformats.org/officeDocument/2006/relationships/slide" Target="slide1296.xml"/></Relationships>
</file>

<file path=ppt/slides/_rels/slide1392.xml.rels><?xml version="1.0" encoding="UTF-8" standalone="yes"?>
<Relationships xmlns="http://schemas.openxmlformats.org/package/2006/relationships"><Relationship Id="rId8" Type="http://schemas.openxmlformats.org/officeDocument/2006/relationships/slide" Target="slide139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93.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7.xml"/><Relationship Id="rId3" Type="http://schemas.openxmlformats.org/officeDocument/2006/relationships/image" Target="../media/image2069.png"/><Relationship Id="rId7" Type="http://schemas.openxmlformats.org/officeDocument/2006/relationships/slide" Target="slide4.xml"/><Relationship Id="rId12" Type="http://schemas.openxmlformats.org/officeDocument/2006/relationships/image" Target="../media/image7.png"/><Relationship Id="rId2" Type="http://schemas.openxmlformats.org/officeDocument/2006/relationships/image" Target="../media/image2068.png"/><Relationship Id="rId1" Type="http://schemas.openxmlformats.org/officeDocument/2006/relationships/slideLayout" Target="../slideLayouts/slideLayout2.xml"/><Relationship Id="rId6" Type="http://schemas.openxmlformats.org/officeDocument/2006/relationships/image" Target="../media/image2072.png"/><Relationship Id="rId11" Type="http://schemas.openxmlformats.org/officeDocument/2006/relationships/slide" Target="slide5.xml"/><Relationship Id="rId5" Type="http://schemas.openxmlformats.org/officeDocument/2006/relationships/image" Target="../media/image2071.png"/><Relationship Id="rId15" Type="http://schemas.openxmlformats.org/officeDocument/2006/relationships/slide" Target="slide1393.xml"/><Relationship Id="rId10" Type="http://schemas.openxmlformats.org/officeDocument/2006/relationships/image" Target="../media/image2073.png"/><Relationship Id="rId4" Type="http://schemas.openxmlformats.org/officeDocument/2006/relationships/image" Target="../media/image2070.png"/><Relationship Id="rId9" Type="http://schemas.openxmlformats.org/officeDocument/2006/relationships/image" Target="../media/image3.png"/><Relationship Id="rId14" Type="http://schemas.openxmlformats.org/officeDocument/2006/relationships/slide" Target="slide1296.xml"/></Relationships>
</file>

<file path=ppt/slides/_rels/slide1394.xml.rels><?xml version="1.0" encoding="UTF-8" standalone="yes"?>
<Relationships xmlns="http://schemas.openxmlformats.org/package/2006/relationships"><Relationship Id="rId8" Type="http://schemas.openxmlformats.org/officeDocument/2006/relationships/slide" Target="slide139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9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76.png"/><Relationship Id="rId7" Type="http://schemas.openxmlformats.org/officeDocument/2006/relationships/slide" Target="slide5.xml"/><Relationship Id="rId2" Type="http://schemas.openxmlformats.org/officeDocument/2006/relationships/image" Target="../media/image20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395.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396.xml.rels><?xml version="1.0" encoding="UTF-8" standalone="yes"?>
<Relationships xmlns="http://schemas.openxmlformats.org/package/2006/relationships"><Relationship Id="rId8" Type="http://schemas.openxmlformats.org/officeDocument/2006/relationships/slide" Target="slide139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9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296.xml"/><Relationship Id="rId3" Type="http://schemas.openxmlformats.org/officeDocument/2006/relationships/image" Target="../media/image2079.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207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2082.png"/><Relationship Id="rId5" Type="http://schemas.openxmlformats.org/officeDocument/2006/relationships/image" Target="../media/image2081.png"/><Relationship Id="rId10" Type="http://schemas.openxmlformats.org/officeDocument/2006/relationships/image" Target="../media/image7.png"/><Relationship Id="rId4" Type="http://schemas.openxmlformats.org/officeDocument/2006/relationships/image" Target="../media/image2080.png"/><Relationship Id="rId9" Type="http://schemas.openxmlformats.org/officeDocument/2006/relationships/slide" Target="slide5.xml"/><Relationship Id="rId14" Type="http://schemas.openxmlformats.org/officeDocument/2006/relationships/slide" Target="slide1397.xml"/></Relationships>
</file>

<file path=ppt/slides/_rels/slide1398.xml.rels><?xml version="1.0" encoding="UTF-8" standalone="yes"?>
<Relationships xmlns="http://schemas.openxmlformats.org/package/2006/relationships"><Relationship Id="rId8" Type="http://schemas.openxmlformats.org/officeDocument/2006/relationships/slide" Target="slide139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39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85.png"/><Relationship Id="rId7" Type="http://schemas.openxmlformats.org/officeDocument/2006/relationships/image" Target="../media/image3.png"/><Relationship Id="rId12" Type="http://schemas.openxmlformats.org/officeDocument/2006/relationships/slide" Target="slide1399.xml"/><Relationship Id="rId2" Type="http://schemas.openxmlformats.org/officeDocument/2006/relationships/image" Target="../media/image20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86.png"/><Relationship Id="rId9" Type="http://schemas.openxmlformats.org/officeDocument/2006/relationships/image" Target="../media/image7.png"/></Relationships>
</file>

<file path=ppt/slides/_rels/slide1400.xml.rels><?xml version="1.0" encoding="UTF-8" standalone="yes"?>
<Relationships xmlns="http://schemas.openxmlformats.org/package/2006/relationships"><Relationship Id="rId8" Type="http://schemas.openxmlformats.org/officeDocument/2006/relationships/slide" Target="slide139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0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401.xml"/><Relationship Id="rId3" Type="http://schemas.openxmlformats.org/officeDocument/2006/relationships/image" Target="../media/image2089.png"/><Relationship Id="rId7" Type="http://schemas.openxmlformats.org/officeDocument/2006/relationships/image" Target="../media/image1.png"/><Relationship Id="rId12" Type="http://schemas.openxmlformats.org/officeDocument/2006/relationships/slide" Target="slide1296.xml"/><Relationship Id="rId2" Type="http://schemas.openxmlformats.org/officeDocument/2006/relationships/image" Target="../media/image208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091.png"/><Relationship Id="rId10" Type="http://schemas.openxmlformats.org/officeDocument/2006/relationships/image" Target="../media/image7.png"/><Relationship Id="rId4" Type="http://schemas.openxmlformats.org/officeDocument/2006/relationships/image" Target="../media/image2090.png"/><Relationship Id="rId9" Type="http://schemas.openxmlformats.org/officeDocument/2006/relationships/slide" Target="slide5.xml"/></Relationships>
</file>

<file path=ppt/slides/_rels/slide1402.xml.rels><?xml version="1.0" encoding="UTF-8" standalone="yes"?>
<Relationships xmlns="http://schemas.openxmlformats.org/package/2006/relationships"><Relationship Id="rId8" Type="http://schemas.openxmlformats.org/officeDocument/2006/relationships/slide" Target="slide140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09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0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94.png"/><Relationship Id="rId7" Type="http://schemas.openxmlformats.org/officeDocument/2006/relationships/slide" Target="slide5.xml"/><Relationship Id="rId2" Type="http://schemas.openxmlformats.org/officeDocument/2006/relationships/image" Target="../media/image209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403.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404.xml.rels><?xml version="1.0" encoding="UTF-8" standalone="yes"?>
<Relationships xmlns="http://schemas.openxmlformats.org/package/2006/relationships"><Relationship Id="rId8" Type="http://schemas.openxmlformats.org/officeDocument/2006/relationships/slide" Target="slide1296.xml"/><Relationship Id="rId3" Type="http://schemas.openxmlformats.org/officeDocument/2006/relationships/image" Target="../media/image2096.png"/><Relationship Id="rId7" Type="http://schemas.openxmlformats.org/officeDocument/2006/relationships/slide" Target="slide7.xml"/><Relationship Id="rId2" Type="http://schemas.openxmlformats.org/officeDocument/2006/relationships/image" Target="../media/image2095.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403.xml"/></Relationships>
</file>

<file path=ppt/slides/_rels/slide140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98.png"/><Relationship Id="rId7" Type="http://schemas.openxmlformats.org/officeDocument/2006/relationships/image" Target="../media/image3.png"/><Relationship Id="rId12" Type="http://schemas.openxmlformats.org/officeDocument/2006/relationships/slide" Target="slide1405.xml"/><Relationship Id="rId2" Type="http://schemas.openxmlformats.org/officeDocument/2006/relationships/image" Target="../media/image209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99.png"/><Relationship Id="rId9" Type="http://schemas.openxmlformats.org/officeDocument/2006/relationships/image" Target="../media/image7.png"/></Relationships>
</file>

<file path=ppt/slides/_rels/slide1406.xml.rels><?xml version="1.0" encoding="UTF-8" standalone="yes"?>
<Relationships xmlns="http://schemas.openxmlformats.org/package/2006/relationships"><Relationship Id="rId8" Type="http://schemas.openxmlformats.org/officeDocument/2006/relationships/slide" Target="slide140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1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0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407.xml"/><Relationship Id="rId3" Type="http://schemas.openxmlformats.org/officeDocument/2006/relationships/image" Target="../media/image2102.png"/><Relationship Id="rId7" Type="http://schemas.openxmlformats.org/officeDocument/2006/relationships/image" Target="../media/image1.png"/><Relationship Id="rId12" Type="http://schemas.openxmlformats.org/officeDocument/2006/relationships/slide" Target="slide1296.xml"/><Relationship Id="rId2" Type="http://schemas.openxmlformats.org/officeDocument/2006/relationships/image" Target="../media/image210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104.png"/><Relationship Id="rId10" Type="http://schemas.openxmlformats.org/officeDocument/2006/relationships/image" Target="../media/image7.png"/><Relationship Id="rId4" Type="http://schemas.openxmlformats.org/officeDocument/2006/relationships/image" Target="../media/image2103.png"/><Relationship Id="rId9" Type="http://schemas.openxmlformats.org/officeDocument/2006/relationships/slide" Target="slide5.xml"/></Relationships>
</file>

<file path=ppt/slides/_rels/slide1408.xml.rels><?xml version="1.0" encoding="UTF-8" standalone="yes"?>
<Relationships xmlns="http://schemas.openxmlformats.org/package/2006/relationships"><Relationship Id="rId8" Type="http://schemas.openxmlformats.org/officeDocument/2006/relationships/slide" Target="slide140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1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0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407.xml"/><Relationship Id="rId3" Type="http://schemas.openxmlformats.org/officeDocument/2006/relationships/image" Target="../media/image2102.png"/><Relationship Id="rId7" Type="http://schemas.openxmlformats.org/officeDocument/2006/relationships/image" Target="../media/image1.png"/><Relationship Id="rId12" Type="http://schemas.openxmlformats.org/officeDocument/2006/relationships/slide" Target="slide1296.xml"/><Relationship Id="rId2" Type="http://schemas.openxmlformats.org/officeDocument/2006/relationships/image" Target="../media/image210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104.png"/><Relationship Id="rId10" Type="http://schemas.openxmlformats.org/officeDocument/2006/relationships/image" Target="../media/image7.png"/><Relationship Id="rId4" Type="http://schemas.openxmlformats.org/officeDocument/2006/relationships/image" Target="../media/image2103.png"/><Relationship Id="rId9" Type="http://schemas.openxmlformats.org/officeDocument/2006/relationships/slide" Target="slide5.xml"/></Relationships>
</file>

<file path=ppt/slides/_rels/slide1410.xml.rels><?xml version="1.0" encoding="UTF-8" standalone="yes"?>
<Relationships xmlns="http://schemas.openxmlformats.org/package/2006/relationships"><Relationship Id="rId8" Type="http://schemas.openxmlformats.org/officeDocument/2006/relationships/slide" Target="slide140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1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1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07.png"/><Relationship Id="rId7" Type="http://schemas.openxmlformats.org/officeDocument/2006/relationships/slide" Target="slide5.xml"/><Relationship Id="rId2" Type="http://schemas.openxmlformats.org/officeDocument/2006/relationships/image" Target="../media/image210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411.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412.xml.rels><?xml version="1.0" encoding="UTF-8" standalone="yes"?>
<Relationships xmlns="http://schemas.openxmlformats.org/package/2006/relationships"><Relationship Id="rId8" Type="http://schemas.openxmlformats.org/officeDocument/2006/relationships/slide" Target="slide141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1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1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10.png"/><Relationship Id="rId7" Type="http://schemas.openxmlformats.org/officeDocument/2006/relationships/slide" Target="slide5.xml"/><Relationship Id="rId2" Type="http://schemas.openxmlformats.org/officeDocument/2006/relationships/image" Target="../media/image210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413.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414.xml.rels><?xml version="1.0" encoding="UTF-8" standalone="yes"?>
<Relationships xmlns="http://schemas.openxmlformats.org/package/2006/relationships"><Relationship Id="rId8" Type="http://schemas.openxmlformats.org/officeDocument/2006/relationships/slide" Target="slide1413.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11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1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113.png"/><Relationship Id="rId7" Type="http://schemas.openxmlformats.org/officeDocument/2006/relationships/image" Target="../media/image3.png"/><Relationship Id="rId12" Type="http://schemas.openxmlformats.org/officeDocument/2006/relationships/slide" Target="slide1415.xml"/><Relationship Id="rId2" Type="http://schemas.openxmlformats.org/officeDocument/2006/relationships/image" Target="../media/image211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114.png"/><Relationship Id="rId9" Type="http://schemas.openxmlformats.org/officeDocument/2006/relationships/image" Target="../media/image7.png"/></Relationships>
</file>

<file path=ppt/slides/_rels/slide1416.xml.rels><?xml version="1.0" encoding="UTF-8" standalone="yes"?>
<Relationships xmlns="http://schemas.openxmlformats.org/package/2006/relationships"><Relationship Id="rId8" Type="http://schemas.openxmlformats.org/officeDocument/2006/relationships/slide" Target="slide1415.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1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44.png"/><Relationship Id="rId7" Type="http://schemas.openxmlformats.org/officeDocument/2006/relationships/slide" Target="slide5.xml"/><Relationship Id="rId2" Type="http://schemas.openxmlformats.org/officeDocument/2006/relationships/image" Target="../media/image13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417.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418.xml.rels><?xml version="1.0" encoding="UTF-8" standalone="yes"?>
<Relationships xmlns="http://schemas.openxmlformats.org/package/2006/relationships"><Relationship Id="rId8" Type="http://schemas.openxmlformats.org/officeDocument/2006/relationships/slide" Target="slide1417.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13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1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117.png"/><Relationship Id="rId7" Type="http://schemas.openxmlformats.org/officeDocument/2006/relationships/image" Target="../media/image3.png"/><Relationship Id="rId12" Type="http://schemas.openxmlformats.org/officeDocument/2006/relationships/slide" Target="slide1419.xml"/><Relationship Id="rId2" Type="http://schemas.openxmlformats.org/officeDocument/2006/relationships/image" Target="../media/image21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29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118.png"/><Relationship Id="rId9" Type="http://schemas.openxmlformats.org/officeDocument/2006/relationships/image" Target="../media/image7.png"/></Relationships>
</file>

<file path=ppt/slides/_rels/slide1420.xml.rels><?xml version="1.0" encoding="UTF-8" standalone="yes"?>
<Relationships xmlns="http://schemas.openxmlformats.org/package/2006/relationships"><Relationship Id="rId8" Type="http://schemas.openxmlformats.org/officeDocument/2006/relationships/slide" Target="slide1419.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21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2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1.png"/><Relationship Id="rId7" Type="http://schemas.openxmlformats.org/officeDocument/2006/relationships/slide" Target="slide5.xml"/><Relationship Id="rId2" Type="http://schemas.openxmlformats.org/officeDocument/2006/relationships/image" Target="../media/image4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421.xml"/><Relationship Id="rId5" Type="http://schemas.openxmlformats.org/officeDocument/2006/relationships/image" Target="../media/image1.png"/><Relationship Id="rId10" Type="http://schemas.openxmlformats.org/officeDocument/2006/relationships/slide" Target="slide1296.xml"/><Relationship Id="rId4" Type="http://schemas.openxmlformats.org/officeDocument/2006/relationships/slide" Target="slide4.xml"/><Relationship Id="rId9" Type="http://schemas.openxmlformats.org/officeDocument/2006/relationships/slide" Target="slide7.xml"/></Relationships>
</file>

<file path=ppt/slides/_rels/slide1422.xml.rels><?xml version="1.0" encoding="UTF-8" standalone="yes"?>
<Relationships xmlns="http://schemas.openxmlformats.org/package/2006/relationships"><Relationship Id="rId8" Type="http://schemas.openxmlformats.org/officeDocument/2006/relationships/slide" Target="slide1421.xml"/><Relationship Id="rId3" Type="http://schemas.openxmlformats.org/officeDocument/2006/relationships/slide" Target="slide4.xml"/><Relationship Id="rId7" Type="http://schemas.openxmlformats.org/officeDocument/2006/relationships/slide" Target="slide1296.xml"/><Relationship Id="rId2" Type="http://schemas.openxmlformats.org/officeDocument/2006/relationships/image" Target="../media/image42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23.xml.rels><?xml version="1.0" encoding="UTF-8" standalone="yes"?>
<Relationships xmlns="http://schemas.openxmlformats.org/package/2006/relationships"><Relationship Id="rId8" Type="http://schemas.openxmlformats.org/officeDocument/2006/relationships/slide" Target="slide1426.xml"/><Relationship Id="rId13" Type="http://schemas.openxmlformats.org/officeDocument/2006/relationships/slide" Target="slide1436.xml"/><Relationship Id="rId3" Type="http://schemas.openxmlformats.org/officeDocument/2006/relationships/image" Target="../media/image1.png"/><Relationship Id="rId7" Type="http://schemas.openxmlformats.org/officeDocument/2006/relationships/slide" Target="slide1424.xml"/><Relationship Id="rId12" Type="http://schemas.openxmlformats.org/officeDocument/2006/relationships/slide" Target="slide1434.xml"/><Relationship Id="rId2" Type="http://schemas.openxmlformats.org/officeDocument/2006/relationships/slide" Target="slide4.xml"/><Relationship Id="rId16" Type="http://schemas.openxmlformats.org/officeDocument/2006/relationships/slide" Target="slide1440.xml"/><Relationship Id="rId1" Type="http://schemas.openxmlformats.org/officeDocument/2006/relationships/slideLayout" Target="../slideLayouts/slideLayout2.xml"/><Relationship Id="rId6" Type="http://schemas.openxmlformats.org/officeDocument/2006/relationships/slide" Target="slide1743.xml"/><Relationship Id="rId11" Type="http://schemas.openxmlformats.org/officeDocument/2006/relationships/slide" Target="slide1432.xml"/><Relationship Id="rId5" Type="http://schemas.openxmlformats.org/officeDocument/2006/relationships/slide" Target="slide1423.xml"/><Relationship Id="rId15" Type="http://schemas.openxmlformats.org/officeDocument/2006/relationships/slide" Target="slide1438.xml"/><Relationship Id="rId10" Type="http://schemas.openxmlformats.org/officeDocument/2006/relationships/slide" Target="slide1430.xml"/><Relationship Id="rId4" Type="http://schemas.openxmlformats.org/officeDocument/2006/relationships/slide" Target="slide7.xml"/><Relationship Id="rId9" Type="http://schemas.openxmlformats.org/officeDocument/2006/relationships/slide" Target="slide1428.xml"/><Relationship Id="rId14" Type="http://schemas.openxmlformats.org/officeDocument/2006/relationships/slide" Target="slide1442.xml"/></Relationships>
</file>

<file path=ppt/slides/_rels/slide142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79.png"/><Relationship Id="rId7" Type="http://schemas.openxmlformats.org/officeDocument/2006/relationships/slide" Target="slide5.xml"/><Relationship Id="rId2" Type="http://schemas.openxmlformats.org/officeDocument/2006/relationships/image" Target="../media/image18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424.xml"/><Relationship Id="rId5" Type="http://schemas.openxmlformats.org/officeDocument/2006/relationships/slide" Target="slide4.xml"/><Relationship Id="rId10" Type="http://schemas.openxmlformats.org/officeDocument/2006/relationships/slide" Target="slide1423.xml"/><Relationship Id="rId4" Type="http://schemas.openxmlformats.org/officeDocument/2006/relationships/image" Target="../media/image3.png"/><Relationship Id="rId9" Type="http://schemas.openxmlformats.org/officeDocument/2006/relationships/slide" Target="slide7.xml"/></Relationships>
</file>

<file path=ppt/slides/_rels/slide1425.xml.rels><?xml version="1.0" encoding="UTF-8" standalone="yes"?>
<Relationships xmlns="http://schemas.openxmlformats.org/package/2006/relationships"><Relationship Id="rId8" Type="http://schemas.openxmlformats.org/officeDocument/2006/relationships/slide" Target="slide1424.xml"/><Relationship Id="rId3" Type="http://schemas.openxmlformats.org/officeDocument/2006/relationships/slide" Target="slide4.xml"/><Relationship Id="rId7" Type="http://schemas.openxmlformats.org/officeDocument/2006/relationships/slide" Target="slide1423.xml"/><Relationship Id="rId2" Type="http://schemas.openxmlformats.org/officeDocument/2006/relationships/image" Target="../media/image188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2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34.png"/><Relationship Id="rId7" Type="http://schemas.openxmlformats.org/officeDocument/2006/relationships/image" Target="../media/image1.png"/><Relationship Id="rId12" Type="http://schemas.openxmlformats.org/officeDocument/2006/relationships/slide" Target="slide1426.xml"/><Relationship Id="rId2" Type="http://schemas.openxmlformats.org/officeDocument/2006/relationships/image" Target="../media/image13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423.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35.png"/><Relationship Id="rId9" Type="http://schemas.openxmlformats.org/officeDocument/2006/relationships/image" Target="../media/image7.png"/></Relationships>
</file>

<file path=ppt/slides/_rels/slide1427.xml.rels><?xml version="1.0" encoding="UTF-8" standalone="yes"?>
<Relationships xmlns="http://schemas.openxmlformats.org/package/2006/relationships"><Relationship Id="rId8" Type="http://schemas.openxmlformats.org/officeDocument/2006/relationships/slide" Target="slide1426.xml"/><Relationship Id="rId3" Type="http://schemas.openxmlformats.org/officeDocument/2006/relationships/slide" Target="slide4.xml"/><Relationship Id="rId7" Type="http://schemas.openxmlformats.org/officeDocument/2006/relationships/slide" Target="slide1423.xml"/><Relationship Id="rId2" Type="http://schemas.openxmlformats.org/officeDocument/2006/relationships/image" Target="../media/image1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2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428.xml"/><Relationship Id="rId3" Type="http://schemas.openxmlformats.org/officeDocument/2006/relationships/image" Target="../media/image1263.png"/><Relationship Id="rId7" Type="http://schemas.openxmlformats.org/officeDocument/2006/relationships/slide" Target="slide4.xml"/><Relationship Id="rId12" Type="http://schemas.openxmlformats.org/officeDocument/2006/relationships/slide" Target="slide1423.xml"/><Relationship Id="rId2" Type="http://schemas.openxmlformats.org/officeDocument/2006/relationships/image" Target="../media/image12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265.png"/><Relationship Id="rId10" Type="http://schemas.openxmlformats.org/officeDocument/2006/relationships/image" Target="../media/image7.png"/><Relationship Id="rId4" Type="http://schemas.openxmlformats.org/officeDocument/2006/relationships/image" Target="../media/image1264.png"/><Relationship Id="rId9" Type="http://schemas.openxmlformats.org/officeDocument/2006/relationships/slide" Target="slide5.xml"/></Relationships>
</file>

<file path=ppt/slides/_rels/slide1429.xml.rels><?xml version="1.0" encoding="UTF-8" standalone="yes"?>
<Relationships xmlns="http://schemas.openxmlformats.org/package/2006/relationships"><Relationship Id="rId8" Type="http://schemas.openxmlformats.org/officeDocument/2006/relationships/slide" Target="slide1428.xml"/><Relationship Id="rId3" Type="http://schemas.openxmlformats.org/officeDocument/2006/relationships/slide" Target="slide4.xml"/><Relationship Id="rId7" Type="http://schemas.openxmlformats.org/officeDocument/2006/relationships/slide" Target="slide1423.xml"/><Relationship Id="rId2" Type="http://schemas.openxmlformats.org/officeDocument/2006/relationships/image" Target="../media/image12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30.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1423.xml"/><Relationship Id="rId3" Type="http://schemas.openxmlformats.org/officeDocument/2006/relationships/image" Target="../media/image11.png"/><Relationship Id="rId7" Type="http://schemas.openxmlformats.org/officeDocument/2006/relationships/image" Target="../media/image3.png"/><Relationship Id="rId12" Type="http://schemas.openxmlformats.org/officeDocument/2006/relationships/slide" Target="slide7.xml"/><Relationship Id="rId2" Type="http://schemas.openxmlformats.org/officeDocument/2006/relationships/image" Target="../media/image10.png"/><Relationship Id="rId1" Type="http://schemas.openxmlformats.org/officeDocument/2006/relationships/slideLayout" Target="../slideLayouts/slideLayout2.xml"/><Relationship Id="rId6" Type="http://schemas.openxmlformats.org/officeDocument/2006/relationships/image" Target="../media/image14.png"/><Relationship Id="rId11" Type="http://schemas.openxmlformats.org/officeDocument/2006/relationships/image" Target="../media/image7.png"/><Relationship Id="rId5" Type="http://schemas.openxmlformats.org/officeDocument/2006/relationships/image" Target="../media/image13.png"/><Relationship Id="rId10" Type="http://schemas.openxmlformats.org/officeDocument/2006/relationships/slide" Target="slide5.xml"/><Relationship Id="rId4" Type="http://schemas.openxmlformats.org/officeDocument/2006/relationships/image" Target="../media/image12.png"/><Relationship Id="rId9" Type="http://schemas.openxmlformats.org/officeDocument/2006/relationships/image" Target="../media/image1.png"/><Relationship Id="rId14" Type="http://schemas.openxmlformats.org/officeDocument/2006/relationships/slide" Target="slide1430.xml"/></Relationships>
</file>

<file path=ppt/slides/_rels/slide1431.xml.rels><?xml version="1.0" encoding="UTF-8" standalone="yes"?>
<Relationships xmlns="http://schemas.openxmlformats.org/package/2006/relationships"><Relationship Id="rId8" Type="http://schemas.openxmlformats.org/officeDocument/2006/relationships/slide" Target="slide1430.xml"/><Relationship Id="rId3" Type="http://schemas.openxmlformats.org/officeDocument/2006/relationships/slide" Target="slide4.xml"/><Relationship Id="rId7" Type="http://schemas.openxmlformats.org/officeDocument/2006/relationships/slide" Target="slide1423.xml"/><Relationship Id="rId2" Type="http://schemas.openxmlformats.org/officeDocument/2006/relationships/image" Target="../media/image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32.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1082.png"/><Relationship Id="rId3" Type="http://schemas.openxmlformats.org/officeDocument/2006/relationships/image" Target="../media/image1080.png"/><Relationship Id="rId7" Type="http://schemas.openxmlformats.org/officeDocument/2006/relationships/image" Target="../media/image1.png"/><Relationship Id="rId12" Type="http://schemas.openxmlformats.org/officeDocument/2006/relationships/slide" Target="slide1432.xml"/><Relationship Id="rId2" Type="http://schemas.openxmlformats.org/officeDocument/2006/relationships/image" Target="../media/image107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423.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081.png"/><Relationship Id="rId9" Type="http://schemas.openxmlformats.org/officeDocument/2006/relationships/image" Target="../media/image7.png"/></Relationships>
</file>

<file path=ppt/slides/_rels/slide1433.xml.rels><?xml version="1.0" encoding="UTF-8" standalone="yes"?>
<Relationships xmlns="http://schemas.openxmlformats.org/package/2006/relationships"><Relationship Id="rId8" Type="http://schemas.openxmlformats.org/officeDocument/2006/relationships/slide" Target="slide1432.xml"/><Relationship Id="rId3" Type="http://schemas.openxmlformats.org/officeDocument/2006/relationships/slide" Target="slide4.xml"/><Relationship Id="rId7" Type="http://schemas.openxmlformats.org/officeDocument/2006/relationships/slide" Target="slide1423.xml"/><Relationship Id="rId2" Type="http://schemas.openxmlformats.org/officeDocument/2006/relationships/image" Target="../media/image10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3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423.xml"/><Relationship Id="rId3" Type="http://schemas.openxmlformats.org/officeDocument/2006/relationships/image" Target="../media/image162.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61.png"/><Relationship Id="rId1" Type="http://schemas.openxmlformats.org/officeDocument/2006/relationships/slideLayout" Target="../slideLayouts/slideLayout2.xml"/><Relationship Id="rId6" Type="http://schemas.openxmlformats.org/officeDocument/2006/relationships/image" Target="../media/image165.png"/><Relationship Id="rId11" Type="http://schemas.openxmlformats.org/officeDocument/2006/relationships/image" Target="../media/image7.png"/><Relationship Id="rId5" Type="http://schemas.openxmlformats.org/officeDocument/2006/relationships/image" Target="../media/image164.png"/><Relationship Id="rId10" Type="http://schemas.openxmlformats.org/officeDocument/2006/relationships/slide" Target="slide5.xml"/><Relationship Id="rId4" Type="http://schemas.openxmlformats.org/officeDocument/2006/relationships/image" Target="../media/image163.png"/><Relationship Id="rId9" Type="http://schemas.openxmlformats.org/officeDocument/2006/relationships/image" Target="../media/image3.png"/><Relationship Id="rId14" Type="http://schemas.openxmlformats.org/officeDocument/2006/relationships/slide" Target="slide1434.xml"/></Relationships>
</file>

<file path=ppt/slides/_rels/slide1435.xml.rels><?xml version="1.0" encoding="UTF-8" standalone="yes"?>
<Relationships xmlns="http://schemas.openxmlformats.org/package/2006/relationships"><Relationship Id="rId8" Type="http://schemas.openxmlformats.org/officeDocument/2006/relationships/slide" Target="slide1434.xml"/><Relationship Id="rId3" Type="http://schemas.openxmlformats.org/officeDocument/2006/relationships/slide" Target="slide4.xml"/><Relationship Id="rId7" Type="http://schemas.openxmlformats.org/officeDocument/2006/relationships/slide" Target="slide1423.xml"/><Relationship Id="rId2" Type="http://schemas.openxmlformats.org/officeDocument/2006/relationships/image" Target="../media/image1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3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436.xml"/><Relationship Id="rId3" Type="http://schemas.openxmlformats.org/officeDocument/2006/relationships/image" Target="../media/image168.png"/><Relationship Id="rId7" Type="http://schemas.openxmlformats.org/officeDocument/2006/relationships/image" Target="../media/image1.png"/><Relationship Id="rId12" Type="http://schemas.openxmlformats.org/officeDocument/2006/relationships/slide" Target="slide1423.xml"/><Relationship Id="rId2" Type="http://schemas.openxmlformats.org/officeDocument/2006/relationships/image" Target="../media/image16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70.png"/><Relationship Id="rId10" Type="http://schemas.openxmlformats.org/officeDocument/2006/relationships/image" Target="../media/image7.png"/><Relationship Id="rId4" Type="http://schemas.openxmlformats.org/officeDocument/2006/relationships/image" Target="../media/image169.png"/><Relationship Id="rId9" Type="http://schemas.openxmlformats.org/officeDocument/2006/relationships/slide" Target="slide5.xml"/></Relationships>
</file>

<file path=ppt/slides/_rels/slide1437.xml.rels><?xml version="1.0" encoding="UTF-8" standalone="yes"?>
<Relationships xmlns="http://schemas.openxmlformats.org/package/2006/relationships"><Relationship Id="rId8" Type="http://schemas.openxmlformats.org/officeDocument/2006/relationships/slide" Target="slide1436.xml"/><Relationship Id="rId3" Type="http://schemas.openxmlformats.org/officeDocument/2006/relationships/slide" Target="slide4.xml"/><Relationship Id="rId7" Type="http://schemas.openxmlformats.org/officeDocument/2006/relationships/slide" Target="slide1423.xml"/><Relationship Id="rId2" Type="http://schemas.openxmlformats.org/officeDocument/2006/relationships/image" Target="../media/image17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3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6.png"/><Relationship Id="rId7" Type="http://schemas.openxmlformats.org/officeDocument/2006/relationships/slide" Target="slide5.xml"/><Relationship Id="rId2" Type="http://schemas.openxmlformats.org/officeDocument/2006/relationships/image" Target="../media/image1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438.xml"/><Relationship Id="rId5" Type="http://schemas.openxmlformats.org/officeDocument/2006/relationships/slide" Target="slide4.xml"/><Relationship Id="rId10" Type="http://schemas.openxmlformats.org/officeDocument/2006/relationships/slide" Target="slide1423.xml"/><Relationship Id="rId4" Type="http://schemas.openxmlformats.org/officeDocument/2006/relationships/image" Target="../media/image3.png"/><Relationship Id="rId9" Type="http://schemas.openxmlformats.org/officeDocument/2006/relationships/slide" Target="slide7.xml"/></Relationships>
</file>

<file path=ppt/slides/_rels/slide1439.xml.rels><?xml version="1.0" encoding="UTF-8" standalone="yes"?>
<Relationships xmlns="http://schemas.openxmlformats.org/package/2006/relationships"><Relationship Id="rId8" Type="http://schemas.openxmlformats.org/officeDocument/2006/relationships/slide" Target="slide1438.xml"/><Relationship Id="rId3" Type="http://schemas.openxmlformats.org/officeDocument/2006/relationships/slide" Target="slide4.xml"/><Relationship Id="rId7" Type="http://schemas.openxmlformats.org/officeDocument/2006/relationships/slide" Target="slide1423.xml"/><Relationship Id="rId2" Type="http://schemas.openxmlformats.org/officeDocument/2006/relationships/image" Target="../media/image1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4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440.xml"/><Relationship Id="rId3" Type="http://schemas.openxmlformats.org/officeDocument/2006/relationships/image" Target="../media/image189.png"/><Relationship Id="rId7" Type="http://schemas.openxmlformats.org/officeDocument/2006/relationships/slide" Target="slide4.xml"/><Relationship Id="rId12" Type="http://schemas.openxmlformats.org/officeDocument/2006/relationships/slide" Target="slide1423.xml"/><Relationship Id="rId2" Type="http://schemas.openxmlformats.org/officeDocument/2006/relationships/image" Target="../media/image1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91.png"/><Relationship Id="rId10" Type="http://schemas.openxmlformats.org/officeDocument/2006/relationships/image" Target="../media/image7.png"/><Relationship Id="rId4" Type="http://schemas.openxmlformats.org/officeDocument/2006/relationships/image" Target="../media/image190.png"/><Relationship Id="rId9" Type="http://schemas.openxmlformats.org/officeDocument/2006/relationships/slide" Target="slide5.xml"/></Relationships>
</file>

<file path=ppt/slides/_rels/slide144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193.png"/><Relationship Id="rId7" Type="http://schemas.openxmlformats.org/officeDocument/2006/relationships/slide" Target="slide4.xml"/><Relationship Id="rId2" Type="http://schemas.openxmlformats.org/officeDocument/2006/relationships/image" Target="../media/image192.png"/><Relationship Id="rId1" Type="http://schemas.openxmlformats.org/officeDocument/2006/relationships/slideLayout" Target="../slideLayouts/slideLayout2.xml"/><Relationship Id="rId6" Type="http://schemas.openxmlformats.org/officeDocument/2006/relationships/slide" Target="slide1440.xml"/><Relationship Id="rId5" Type="http://schemas.openxmlformats.org/officeDocument/2006/relationships/slide" Target="slide1423.xml"/><Relationship Id="rId4" Type="http://schemas.openxmlformats.org/officeDocument/2006/relationships/slide" Target="slide7.xml"/><Relationship Id="rId9" Type="http://schemas.openxmlformats.org/officeDocument/2006/relationships/image" Target="../media/image4.png"/></Relationships>
</file>

<file path=ppt/slides/_rels/slide1442.xml.rels><?xml version="1.0" encoding="UTF-8" standalone="yes"?>
<Relationships xmlns="http://schemas.openxmlformats.org/package/2006/relationships"><Relationship Id="rId13" Type="http://schemas.openxmlformats.org/officeDocument/2006/relationships/slide" Target="slide1453.xml"/><Relationship Id="rId18" Type="http://schemas.openxmlformats.org/officeDocument/2006/relationships/slide" Target="slide1463.xml"/><Relationship Id="rId26" Type="http://schemas.openxmlformats.org/officeDocument/2006/relationships/slide" Target="slide1479.xml"/><Relationship Id="rId39" Type="http://schemas.openxmlformats.org/officeDocument/2006/relationships/slide" Target="slide1507.xml"/><Relationship Id="rId21" Type="http://schemas.openxmlformats.org/officeDocument/2006/relationships/slide" Target="slide1469.xml"/><Relationship Id="rId34" Type="http://schemas.openxmlformats.org/officeDocument/2006/relationships/slide" Target="slide1497.xml"/><Relationship Id="rId42" Type="http://schemas.openxmlformats.org/officeDocument/2006/relationships/slide" Target="slide1513.xml"/><Relationship Id="rId47" Type="http://schemas.openxmlformats.org/officeDocument/2006/relationships/slide" Target="slide1523.xml"/><Relationship Id="rId50" Type="http://schemas.openxmlformats.org/officeDocument/2006/relationships/slide" Target="slide1529.xml"/><Relationship Id="rId55" Type="http://schemas.openxmlformats.org/officeDocument/2006/relationships/slide" Target="slide1539.xml"/><Relationship Id="rId63" Type="http://schemas.openxmlformats.org/officeDocument/2006/relationships/slide" Target="slide1555.xml"/><Relationship Id="rId68" Type="http://schemas.openxmlformats.org/officeDocument/2006/relationships/slide" Target="slide1565.xml"/><Relationship Id="rId7" Type="http://schemas.openxmlformats.org/officeDocument/2006/relationships/slide" Target="slide1487.xml"/><Relationship Id="rId2" Type="http://schemas.openxmlformats.org/officeDocument/2006/relationships/slide" Target="slide4.xml"/><Relationship Id="rId16" Type="http://schemas.openxmlformats.org/officeDocument/2006/relationships/slide" Target="slide1459.xml"/><Relationship Id="rId29" Type="http://schemas.openxmlformats.org/officeDocument/2006/relationships/slide" Target="slide1483.xml"/><Relationship Id="rId1" Type="http://schemas.openxmlformats.org/officeDocument/2006/relationships/slideLayout" Target="../slideLayouts/slideLayout2.xml"/><Relationship Id="rId6" Type="http://schemas.openxmlformats.org/officeDocument/2006/relationships/slide" Target="slide1442.xml"/><Relationship Id="rId11" Type="http://schemas.openxmlformats.org/officeDocument/2006/relationships/slide" Target="slide1449.xml"/><Relationship Id="rId24" Type="http://schemas.openxmlformats.org/officeDocument/2006/relationships/slide" Target="slide1475.xml"/><Relationship Id="rId32" Type="http://schemas.openxmlformats.org/officeDocument/2006/relationships/slide" Target="slide1493.xml"/><Relationship Id="rId37" Type="http://schemas.openxmlformats.org/officeDocument/2006/relationships/slide" Target="slide1503.xml"/><Relationship Id="rId40" Type="http://schemas.openxmlformats.org/officeDocument/2006/relationships/slide" Target="slide1509.xml"/><Relationship Id="rId45" Type="http://schemas.openxmlformats.org/officeDocument/2006/relationships/slide" Target="slide1519.xml"/><Relationship Id="rId53" Type="http://schemas.openxmlformats.org/officeDocument/2006/relationships/slide" Target="slide1535.xml"/><Relationship Id="rId58" Type="http://schemas.openxmlformats.org/officeDocument/2006/relationships/slide" Target="slide1545.xml"/><Relationship Id="rId66" Type="http://schemas.openxmlformats.org/officeDocument/2006/relationships/slide" Target="slide1561.xml"/><Relationship Id="rId5" Type="http://schemas.openxmlformats.org/officeDocument/2006/relationships/slide" Target="slide7.xml"/><Relationship Id="rId15" Type="http://schemas.openxmlformats.org/officeDocument/2006/relationships/slide" Target="slide1457.xml"/><Relationship Id="rId23" Type="http://schemas.openxmlformats.org/officeDocument/2006/relationships/slide" Target="slide1473.xml"/><Relationship Id="rId28" Type="http://schemas.openxmlformats.org/officeDocument/2006/relationships/slide" Target="slide1481.xml"/><Relationship Id="rId36" Type="http://schemas.openxmlformats.org/officeDocument/2006/relationships/slide" Target="slide1501.xml"/><Relationship Id="rId49" Type="http://schemas.openxmlformats.org/officeDocument/2006/relationships/slide" Target="slide1527.xml"/><Relationship Id="rId57" Type="http://schemas.openxmlformats.org/officeDocument/2006/relationships/slide" Target="slide1543.xml"/><Relationship Id="rId61" Type="http://schemas.openxmlformats.org/officeDocument/2006/relationships/slide" Target="slide1551.xml"/><Relationship Id="rId10" Type="http://schemas.openxmlformats.org/officeDocument/2006/relationships/slide" Target="slide1447.xml"/><Relationship Id="rId19" Type="http://schemas.openxmlformats.org/officeDocument/2006/relationships/slide" Target="slide1465.xml"/><Relationship Id="rId31" Type="http://schemas.openxmlformats.org/officeDocument/2006/relationships/slide" Target="slide1491.xml"/><Relationship Id="rId44" Type="http://schemas.openxmlformats.org/officeDocument/2006/relationships/slide" Target="slide1517.xml"/><Relationship Id="rId52" Type="http://schemas.openxmlformats.org/officeDocument/2006/relationships/slide" Target="slide1533.xml"/><Relationship Id="rId60" Type="http://schemas.openxmlformats.org/officeDocument/2006/relationships/slide" Target="slide1549.xml"/><Relationship Id="rId65" Type="http://schemas.openxmlformats.org/officeDocument/2006/relationships/slide" Target="slide1559.xml"/><Relationship Id="rId4" Type="http://schemas.openxmlformats.org/officeDocument/2006/relationships/slide" Target="slide1485.xml"/><Relationship Id="rId9" Type="http://schemas.openxmlformats.org/officeDocument/2006/relationships/slide" Target="slide1445.xml"/><Relationship Id="rId14" Type="http://schemas.openxmlformats.org/officeDocument/2006/relationships/slide" Target="slide1455.xml"/><Relationship Id="rId22" Type="http://schemas.openxmlformats.org/officeDocument/2006/relationships/slide" Target="slide1471.xml"/><Relationship Id="rId27" Type="http://schemas.openxmlformats.org/officeDocument/2006/relationships/slide" Target="slide1766.xml"/><Relationship Id="rId30" Type="http://schemas.openxmlformats.org/officeDocument/2006/relationships/slide" Target="slide1489.xml"/><Relationship Id="rId35" Type="http://schemas.openxmlformats.org/officeDocument/2006/relationships/slide" Target="slide1499.xml"/><Relationship Id="rId43" Type="http://schemas.openxmlformats.org/officeDocument/2006/relationships/slide" Target="slide1515.xml"/><Relationship Id="rId48" Type="http://schemas.openxmlformats.org/officeDocument/2006/relationships/slide" Target="slide1525.xml"/><Relationship Id="rId56" Type="http://schemas.openxmlformats.org/officeDocument/2006/relationships/slide" Target="slide1541.xml"/><Relationship Id="rId64" Type="http://schemas.openxmlformats.org/officeDocument/2006/relationships/slide" Target="slide1557.xml"/><Relationship Id="rId69" Type="http://schemas.openxmlformats.org/officeDocument/2006/relationships/slide" Target="slide1423.xml"/><Relationship Id="rId8" Type="http://schemas.openxmlformats.org/officeDocument/2006/relationships/slide" Target="slide1443.xml"/><Relationship Id="rId51" Type="http://schemas.openxmlformats.org/officeDocument/2006/relationships/slide" Target="slide1531.xml"/><Relationship Id="rId3" Type="http://schemas.openxmlformats.org/officeDocument/2006/relationships/image" Target="../media/image1.png"/><Relationship Id="rId12" Type="http://schemas.openxmlformats.org/officeDocument/2006/relationships/slide" Target="slide1451.xml"/><Relationship Id="rId17" Type="http://schemas.openxmlformats.org/officeDocument/2006/relationships/slide" Target="slide1461.xml"/><Relationship Id="rId25" Type="http://schemas.openxmlformats.org/officeDocument/2006/relationships/slide" Target="slide1477.xml"/><Relationship Id="rId33" Type="http://schemas.openxmlformats.org/officeDocument/2006/relationships/slide" Target="slide1495.xml"/><Relationship Id="rId38" Type="http://schemas.openxmlformats.org/officeDocument/2006/relationships/slide" Target="slide1505.xml"/><Relationship Id="rId46" Type="http://schemas.openxmlformats.org/officeDocument/2006/relationships/slide" Target="slide1521.xml"/><Relationship Id="rId59" Type="http://schemas.openxmlformats.org/officeDocument/2006/relationships/slide" Target="slide1547.xml"/><Relationship Id="rId67" Type="http://schemas.openxmlformats.org/officeDocument/2006/relationships/slide" Target="slide1563.xml"/><Relationship Id="rId20" Type="http://schemas.openxmlformats.org/officeDocument/2006/relationships/slide" Target="slide1467.xml"/><Relationship Id="rId41" Type="http://schemas.openxmlformats.org/officeDocument/2006/relationships/slide" Target="slide1511.xml"/><Relationship Id="rId54" Type="http://schemas.openxmlformats.org/officeDocument/2006/relationships/slide" Target="slide1537.xml"/><Relationship Id="rId62" Type="http://schemas.openxmlformats.org/officeDocument/2006/relationships/slide" Target="slide1553.xml"/></Relationships>
</file>

<file path=ppt/slides/_rels/slide1443.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2121.png"/><Relationship Id="rId7" Type="http://schemas.openxmlformats.org/officeDocument/2006/relationships/slide" Target="slide7.xml"/><Relationship Id="rId2" Type="http://schemas.openxmlformats.org/officeDocument/2006/relationships/image" Target="../media/image21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443.xml"/></Relationships>
</file>

<file path=ppt/slides/_rels/slide1444.xml.rels><?xml version="1.0" encoding="UTF-8" standalone="yes"?>
<Relationships xmlns="http://schemas.openxmlformats.org/package/2006/relationships"><Relationship Id="rId8" Type="http://schemas.openxmlformats.org/officeDocument/2006/relationships/slide" Target="slide144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2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45.xml.rels><?xml version="1.0" encoding="UTF-8" standalone="yes"?>
<Relationships xmlns="http://schemas.openxmlformats.org/package/2006/relationships"><Relationship Id="rId8" Type="http://schemas.openxmlformats.org/officeDocument/2006/relationships/slide" Target="slide144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446.xml.rels><?xml version="1.0" encoding="UTF-8" standalone="yes"?>
<Relationships xmlns="http://schemas.openxmlformats.org/package/2006/relationships"><Relationship Id="rId8" Type="http://schemas.openxmlformats.org/officeDocument/2006/relationships/slide" Target="slide144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47.xml.rels><?xml version="1.0" encoding="UTF-8" standalone="yes"?>
<Relationships xmlns="http://schemas.openxmlformats.org/package/2006/relationships"><Relationship Id="rId8" Type="http://schemas.openxmlformats.org/officeDocument/2006/relationships/slide" Target="slide144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2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448.xml.rels><?xml version="1.0" encoding="UTF-8" standalone="yes"?>
<Relationships xmlns="http://schemas.openxmlformats.org/package/2006/relationships"><Relationship Id="rId8" Type="http://schemas.openxmlformats.org/officeDocument/2006/relationships/slide" Target="slide144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2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49.xml.rels><?xml version="1.0" encoding="UTF-8" standalone="yes"?>
<Relationships xmlns="http://schemas.openxmlformats.org/package/2006/relationships"><Relationship Id="rId8" Type="http://schemas.openxmlformats.org/officeDocument/2006/relationships/slide" Target="slide1449.xml"/><Relationship Id="rId3" Type="http://schemas.openxmlformats.org/officeDocument/2006/relationships/image" Target="../media/image3.png"/><Relationship Id="rId7" Type="http://schemas.openxmlformats.org/officeDocument/2006/relationships/slide" Target="slide1442.xml"/><Relationship Id="rId2" Type="http://schemas.openxmlformats.org/officeDocument/2006/relationships/image" Target="../media/image21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450.xml.rels><?xml version="1.0" encoding="UTF-8" standalone="yes"?>
<Relationships xmlns="http://schemas.openxmlformats.org/package/2006/relationships"><Relationship Id="rId8" Type="http://schemas.openxmlformats.org/officeDocument/2006/relationships/slide" Target="slide144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2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51.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3.png"/><Relationship Id="rId7" Type="http://schemas.openxmlformats.org/officeDocument/2006/relationships/slide" Target="slide7.xml"/><Relationship Id="rId2" Type="http://schemas.openxmlformats.org/officeDocument/2006/relationships/image" Target="../media/image999.png"/><Relationship Id="rId1" Type="http://schemas.openxmlformats.org/officeDocument/2006/relationships/slideLayout" Target="../slideLayouts/slideLayout2.xml"/><Relationship Id="rId6" Type="http://schemas.openxmlformats.org/officeDocument/2006/relationships/image" Target="../media/image1000.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451.xml"/></Relationships>
</file>

<file path=ppt/slides/_rels/slide1452.xml.rels><?xml version="1.0" encoding="UTF-8" standalone="yes"?>
<Relationships xmlns="http://schemas.openxmlformats.org/package/2006/relationships"><Relationship Id="rId8" Type="http://schemas.openxmlformats.org/officeDocument/2006/relationships/slide" Target="slide145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0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53.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2130.png"/><Relationship Id="rId7" Type="http://schemas.openxmlformats.org/officeDocument/2006/relationships/slide" Target="slide7.xml"/><Relationship Id="rId2" Type="http://schemas.openxmlformats.org/officeDocument/2006/relationships/image" Target="../media/image212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453.xml"/></Relationships>
</file>

<file path=ppt/slides/_rels/slide1454.xml.rels><?xml version="1.0" encoding="UTF-8" standalone="yes"?>
<Relationships xmlns="http://schemas.openxmlformats.org/package/2006/relationships"><Relationship Id="rId8" Type="http://schemas.openxmlformats.org/officeDocument/2006/relationships/slide" Target="slide145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3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55.xml.rels><?xml version="1.0" encoding="UTF-8" standalone="yes"?>
<Relationships xmlns="http://schemas.openxmlformats.org/package/2006/relationships"><Relationship Id="rId8" Type="http://schemas.openxmlformats.org/officeDocument/2006/relationships/slide" Target="slide145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004.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456.xml.rels><?xml version="1.0" encoding="UTF-8" standalone="yes"?>
<Relationships xmlns="http://schemas.openxmlformats.org/package/2006/relationships"><Relationship Id="rId8" Type="http://schemas.openxmlformats.org/officeDocument/2006/relationships/slide" Target="slide145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0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57.xml.rels><?xml version="1.0" encoding="UTF-8" standalone="yes"?>
<Relationships xmlns="http://schemas.openxmlformats.org/package/2006/relationships"><Relationship Id="rId8" Type="http://schemas.openxmlformats.org/officeDocument/2006/relationships/slide" Target="slide1457.xml"/><Relationship Id="rId13" Type="http://schemas.openxmlformats.org/officeDocument/2006/relationships/image" Target="../media/image7.png"/><Relationship Id="rId3" Type="http://schemas.openxmlformats.org/officeDocument/2006/relationships/image" Target="../media/image3.png"/><Relationship Id="rId7" Type="http://schemas.openxmlformats.org/officeDocument/2006/relationships/slide" Target="slide1442.xml"/><Relationship Id="rId12" Type="http://schemas.openxmlformats.org/officeDocument/2006/relationships/slide" Target="slide5.xml"/><Relationship Id="rId2" Type="http://schemas.openxmlformats.org/officeDocument/2006/relationships/image" Target="../media/image2132.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2135.png"/><Relationship Id="rId5" Type="http://schemas.openxmlformats.org/officeDocument/2006/relationships/image" Target="../media/image1.png"/><Relationship Id="rId10" Type="http://schemas.openxmlformats.org/officeDocument/2006/relationships/image" Target="../media/image2134.png"/><Relationship Id="rId4" Type="http://schemas.openxmlformats.org/officeDocument/2006/relationships/slide" Target="slide4.xml"/><Relationship Id="rId9" Type="http://schemas.openxmlformats.org/officeDocument/2006/relationships/image" Target="../media/image2133.png"/></Relationships>
</file>

<file path=ppt/slides/_rels/slide1458.xml.rels><?xml version="1.0" encoding="UTF-8" standalone="yes"?>
<Relationships xmlns="http://schemas.openxmlformats.org/package/2006/relationships"><Relationship Id="rId8" Type="http://schemas.openxmlformats.org/officeDocument/2006/relationships/slide" Target="slide145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3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59.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7.png"/><Relationship Id="rId3" Type="http://schemas.openxmlformats.org/officeDocument/2006/relationships/image" Target="../media/image2138.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13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2140.png"/><Relationship Id="rId5" Type="http://schemas.openxmlformats.org/officeDocument/2006/relationships/image" Target="../media/image3.png"/><Relationship Id="rId10" Type="http://schemas.openxmlformats.org/officeDocument/2006/relationships/slide" Target="slide1459.xml"/><Relationship Id="rId4" Type="http://schemas.openxmlformats.org/officeDocument/2006/relationships/image" Target="../media/image2139.png"/><Relationship Id="rId9" Type="http://schemas.openxmlformats.org/officeDocument/2006/relationships/slide" Target="slide1442.xml"/></Relationships>
</file>

<file path=ppt/slides/_rels/slide1460.xml.rels><?xml version="1.0" encoding="UTF-8" standalone="yes"?>
<Relationships xmlns="http://schemas.openxmlformats.org/package/2006/relationships"><Relationship Id="rId8" Type="http://schemas.openxmlformats.org/officeDocument/2006/relationships/slide" Target="slide145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4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61.xml.rels><?xml version="1.0" encoding="UTF-8" standalone="yes"?>
<Relationships xmlns="http://schemas.openxmlformats.org/package/2006/relationships"><Relationship Id="rId8" Type="http://schemas.openxmlformats.org/officeDocument/2006/relationships/slide" Target="slide1461.xml"/><Relationship Id="rId3" Type="http://schemas.openxmlformats.org/officeDocument/2006/relationships/image" Target="../media/image3.png"/><Relationship Id="rId7" Type="http://schemas.openxmlformats.org/officeDocument/2006/relationships/slide" Target="slide1442.xml"/><Relationship Id="rId2" Type="http://schemas.openxmlformats.org/officeDocument/2006/relationships/image" Target="../media/image21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462.xml.rels><?xml version="1.0" encoding="UTF-8" standalone="yes"?>
<Relationships xmlns="http://schemas.openxmlformats.org/package/2006/relationships"><Relationship Id="rId8" Type="http://schemas.openxmlformats.org/officeDocument/2006/relationships/slide" Target="slide146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63.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1942.png"/><Relationship Id="rId7" Type="http://schemas.openxmlformats.org/officeDocument/2006/relationships/slide" Target="slide7.xml"/><Relationship Id="rId2" Type="http://schemas.openxmlformats.org/officeDocument/2006/relationships/image" Target="../media/image194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463.xml"/></Relationships>
</file>

<file path=ppt/slides/_rels/slide1464.xml.rels><?xml version="1.0" encoding="UTF-8" standalone="yes"?>
<Relationships xmlns="http://schemas.openxmlformats.org/package/2006/relationships"><Relationship Id="rId8" Type="http://schemas.openxmlformats.org/officeDocument/2006/relationships/slide" Target="slide146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9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65.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1007.png"/><Relationship Id="rId7" Type="http://schemas.openxmlformats.org/officeDocument/2006/relationships/slide" Target="slide7.xml"/><Relationship Id="rId2" Type="http://schemas.openxmlformats.org/officeDocument/2006/relationships/image" Target="../media/image100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465.xml"/></Relationships>
</file>

<file path=ppt/slides/_rels/slide1466.xml.rels><?xml version="1.0" encoding="UTF-8" standalone="yes"?>
<Relationships xmlns="http://schemas.openxmlformats.org/package/2006/relationships"><Relationship Id="rId8" Type="http://schemas.openxmlformats.org/officeDocument/2006/relationships/slide" Target="slide146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0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67.xml.rels><?xml version="1.0" encoding="UTF-8" standalone="yes"?>
<Relationships xmlns="http://schemas.openxmlformats.org/package/2006/relationships"><Relationship Id="rId8" Type="http://schemas.openxmlformats.org/officeDocument/2006/relationships/slide" Target="slide146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1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468.xml.rels><?xml version="1.0" encoding="UTF-8" standalone="yes"?>
<Relationships xmlns="http://schemas.openxmlformats.org/package/2006/relationships"><Relationship Id="rId8" Type="http://schemas.openxmlformats.org/officeDocument/2006/relationships/slide" Target="slide146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69.xml.rels><?xml version="1.0" encoding="UTF-8" standalone="yes"?>
<Relationships xmlns="http://schemas.openxmlformats.org/package/2006/relationships"><Relationship Id="rId8" Type="http://schemas.openxmlformats.org/officeDocument/2006/relationships/slide" Target="slide146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470.xml.rels><?xml version="1.0" encoding="UTF-8" standalone="yes"?>
<Relationships xmlns="http://schemas.openxmlformats.org/package/2006/relationships"><Relationship Id="rId8" Type="http://schemas.openxmlformats.org/officeDocument/2006/relationships/slide" Target="slide146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7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14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1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471.xml"/><Relationship Id="rId4" Type="http://schemas.openxmlformats.org/officeDocument/2006/relationships/image" Target="../media/image2146.png"/><Relationship Id="rId9" Type="http://schemas.openxmlformats.org/officeDocument/2006/relationships/slide" Target="slide1442.xml"/></Relationships>
</file>

<file path=ppt/slides/_rels/slide1472.xml.rels><?xml version="1.0" encoding="UTF-8" standalone="yes"?>
<Relationships xmlns="http://schemas.openxmlformats.org/package/2006/relationships"><Relationship Id="rId8" Type="http://schemas.openxmlformats.org/officeDocument/2006/relationships/slide" Target="slide147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73.xml.rels><?xml version="1.0" encoding="UTF-8" standalone="yes"?>
<Relationships xmlns="http://schemas.openxmlformats.org/package/2006/relationships"><Relationship Id="rId8" Type="http://schemas.openxmlformats.org/officeDocument/2006/relationships/slide" Target="slide1473.xml"/><Relationship Id="rId3" Type="http://schemas.openxmlformats.org/officeDocument/2006/relationships/slide" Target="slide4.xml"/><Relationship Id="rId7" Type="http://schemas.openxmlformats.org/officeDocument/2006/relationships/slide" Target="slide1442.xml"/><Relationship Id="rId12" Type="http://schemas.openxmlformats.org/officeDocument/2006/relationships/image" Target="../media/image7.png"/><Relationship Id="rId2"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33.png"/><Relationship Id="rId4" Type="http://schemas.openxmlformats.org/officeDocument/2006/relationships/image" Target="../media/image1.png"/><Relationship Id="rId9" Type="http://schemas.openxmlformats.org/officeDocument/2006/relationships/image" Target="../media/image32.png"/></Relationships>
</file>

<file path=ppt/slides/_rels/slide1474.xml.rels><?xml version="1.0" encoding="UTF-8" standalone="yes"?>
<Relationships xmlns="http://schemas.openxmlformats.org/package/2006/relationships"><Relationship Id="rId8" Type="http://schemas.openxmlformats.org/officeDocument/2006/relationships/slide" Target="slide147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75.xml.rels><?xml version="1.0" encoding="UTF-8" standalone="yes"?>
<Relationships xmlns="http://schemas.openxmlformats.org/package/2006/relationships"><Relationship Id="rId8" Type="http://schemas.openxmlformats.org/officeDocument/2006/relationships/slide" Target="slide147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9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476.xml.rels><?xml version="1.0" encoding="UTF-8" standalone="yes"?>
<Relationships xmlns="http://schemas.openxmlformats.org/package/2006/relationships"><Relationship Id="rId8" Type="http://schemas.openxmlformats.org/officeDocument/2006/relationships/slide" Target="slide147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9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7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149.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14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477.xml"/><Relationship Id="rId5" Type="http://schemas.openxmlformats.org/officeDocument/2006/relationships/image" Target="../media/image2151.png"/><Relationship Id="rId10" Type="http://schemas.openxmlformats.org/officeDocument/2006/relationships/slide" Target="slide1442.xml"/><Relationship Id="rId4" Type="http://schemas.openxmlformats.org/officeDocument/2006/relationships/image" Target="../media/image2150.png"/><Relationship Id="rId9" Type="http://schemas.openxmlformats.org/officeDocument/2006/relationships/slide" Target="slide7.xml"/></Relationships>
</file>

<file path=ppt/slides/_rels/slide1478.xml.rels><?xml version="1.0" encoding="UTF-8" standalone="yes"?>
<Relationships xmlns="http://schemas.openxmlformats.org/package/2006/relationships"><Relationship Id="rId8" Type="http://schemas.openxmlformats.org/officeDocument/2006/relationships/slide" Target="slide147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5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79.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1126.png"/><Relationship Id="rId7" Type="http://schemas.openxmlformats.org/officeDocument/2006/relationships/slide" Target="slide7.xml"/><Relationship Id="rId2" Type="http://schemas.openxmlformats.org/officeDocument/2006/relationships/image" Target="../media/image11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479.xml"/></Relationships>
</file>

<file path=ppt/slides/_rels/slide1480.xml.rels><?xml version="1.0" encoding="UTF-8" standalone="yes"?>
<Relationships xmlns="http://schemas.openxmlformats.org/package/2006/relationships"><Relationship Id="rId8" Type="http://schemas.openxmlformats.org/officeDocument/2006/relationships/slide" Target="slide147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8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154.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15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481.xml"/><Relationship Id="rId5" Type="http://schemas.openxmlformats.org/officeDocument/2006/relationships/image" Target="../media/image2156.png"/><Relationship Id="rId10" Type="http://schemas.openxmlformats.org/officeDocument/2006/relationships/slide" Target="slide1442.xml"/><Relationship Id="rId4" Type="http://schemas.openxmlformats.org/officeDocument/2006/relationships/image" Target="../media/image2155.png"/><Relationship Id="rId9" Type="http://schemas.openxmlformats.org/officeDocument/2006/relationships/slide" Target="slide7.xml"/></Relationships>
</file>

<file path=ppt/slides/_rels/slide1482.xml.rels><?xml version="1.0" encoding="UTF-8" standalone="yes"?>
<Relationships xmlns="http://schemas.openxmlformats.org/package/2006/relationships"><Relationship Id="rId8" Type="http://schemas.openxmlformats.org/officeDocument/2006/relationships/slide" Target="slide148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83.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2159.png"/><Relationship Id="rId7" Type="http://schemas.openxmlformats.org/officeDocument/2006/relationships/slide" Target="slide7.xml"/><Relationship Id="rId2" Type="http://schemas.openxmlformats.org/officeDocument/2006/relationships/image" Target="../media/image2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483.xml"/></Relationships>
</file>

<file path=ppt/slides/_rels/slide1484.xml.rels><?xml version="1.0" encoding="UTF-8" standalone="yes"?>
<Relationships xmlns="http://schemas.openxmlformats.org/package/2006/relationships"><Relationship Id="rId8" Type="http://schemas.openxmlformats.org/officeDocument/2006/relationships/slide" Target="slide148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6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85.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1135.png"/><Relationship Id="rId7" Type="http://schemas.openxmlformats.org/officeDocument/2006/relationships/slide" Target="slide1485.xml"/><Relationship Id="rId2" Type="http://schemas.openxmlformats.org/officeDocument/2006/relationships/image" Target="../media/image1134.png"/><Relationship Id="rId1" Type="http://schemas.openxmlformats.org/officeDocument/2006/relationships/slideLayout" Target="../slideLayouts/slideLayout2.xml"/><Relationship Id="rId6" Type="http://schemas.openxmlformats.org/officeDocument/2006/relationships/slide" Target="slide1442.xml"/><Relationship Id="rId11" Type="http://schemas.openxmlformats.org/officeDocument/2006/relationships/image" Target="../media/image7.png"/><Relationship Id="rId5" Type="http://schemas.openxmlformats.org/officeDocument/2006/relationships/slide" Target="slide7.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1.png"/></Relationships>
</file>

<file path=ppt/slides/_rels/slide1486.xml.rels><?xml version="1.0" encoding="UTF-8" standalone="yes"?>
<Relationships xmlns="http://schemas.openxmlformats.org/package/2006/relationships"><Relationship Id="rId8" Type="http://schemas.openxmlformats.org/officeDocument/2006/relationships/slide" Target="slide1485.xml"/><Relationship Id="rId3" Type="http://schemas.openxmlformats.org/officeDocument/2006/relationships/image" Target="../media/image1.png"/><Relationship Id="rId7" Type="http://schemas.openxmlformats.org/officeDocument/2006/relationships/slide" Target="slide1442.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136.png"/></Relationships>
</file>

<file path=ppt/slides/_rels/slide1487.xml.rels><?xml version="1.0" encoding="UTF-8" standalone="yes"?>
<Relationships xmlns="http://schemas.openxmlformats.org/package/2006/relationships"><Relationship Id="rId8" Type="http://schemas.openxmlformats.org/officeDocument/2006/relationships/image" Target="../media/image1140.png"/><Relationship Id="rId13" Type="http://schemas.openxmlformats.org/officeDocument/2006/relationships/slide" Target="slide5.xml"/><Relationship Id="rId3" Type="http://schemas.openxmlformats.org/officeDocument/2006/relationships/image" Target="../media/image1138.png"/><Relationship Id="rId7" Type="http://schemas.openxmlformats.org/officeDocument/2006/relationships/image" Target="../media/image1139.png"/><Relationship Id="rId12" Type="http://schemas.openxmlformats.org/officeDocument/2006/relationships/slide" Target="slide1487.xml"/><Relationship Id="rId2" Type="http://schemas.openxmlformats.org/officeDocument/2006/relationships/image" Target="../media/image11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442.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image" Target="../media/image1141.png"/><Relationship Id="rId14" Type="http://schemas.openxmlformats.org/officeDocument/2006/relationships/image" Target="../media/image7.png"/></Relationships>
</file>

<file path=ppt/slides/_rels/slide1488.xml.rels><?xml version="1.0" encoding="UTF-8" standalone="yes"?>
<Relationships xmlns="http://schemas.openxmlformats.org/package/2006/relationships"><Relationship Id="rId8" Type="http://schemas.openxmlformats.org/officeDocument/2006/relationships/slide" Target="slide148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89.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1030.png"/><Relationship Id="rId7" Type="http://schemas.openxmlformats.org/officeDocument/2006/relationships/slide" Target="slide4.xml"/><Relationship Id="rId12" Type="http://schemas.openxmlformats.org/officeDocument/2006/relationships/slide" Target="slide1489.xml"/><Relationship Id="rId2" Type="http://schemas.openxmlformats.org/officeDocument/2006/relationships/image" Target="../media/image1029.png"/><Relationship Id="rId1" Type="http://schemas.openxmlformats.org/officeDocument/2006/relationships/slideLayout" Target="../slideLayouts/slideLayout2.xml"/><Relationship Id="rId6" Type="http://schemas.openxmlformats.org/officeDocument/2006/relationships/image" Target="../media/image1033.png"/><Relationship Id="rId11" Type="http://schemas.openxmlformats.org/officeDocument/2006/relationships/slide" Target="slide1442.xml"/><Relationship Id="rId5" Type="http://schemas.openxmlformats.org/officeDocument/2006/relationships/image" Target="../media/image1032.png"/><Relationship Id="rId10" Type="http://schemas.openxmlformats.org/officeDocument/2006/relationships/slide" Target="slide7.xml"/><Relationship Id="rId4" Type="http://schemas.openxmlformats.org/officeDocument/2006/relationships/image" Target="../media/image1031.png"/><Relationship Id="rId9" Type="http://schemas.openxmlformats.org/officeDocument/2006/relationships/image" Target="../media/image3.png"/><Relationship Id="rId14" Type="http://schemas.openxmlformats.org/officeDocument/2006/relationships/image" Target="../media/image7.png"/></Relationships>
</file>

<file path=ppt/slides/_rels/slide1490.xml.rels><?xml version="1.0" encoding="UTF-8" standalone="yes"?>
<Relationships xmlns="http://schemas.openxmlformats.org/package/2006/relationships"><Relationship Id="rId8" Type="http://schemas.openxmlformats.org/officeDocument/2006/relationships/slide" Target="slide148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0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91.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57.png"/><Relationship Id="rId7" Type="http://schemas.openxmlformats.org/officeDocument/2006/relationships/slide" Target="slide7.xml"/><Relationship Id="rId2" Type="http://schemas.openxmlformats.org/officeDocument/2006/relationships/image" Target="../media/image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491.xml"/></Relationships>
</file>

<file path=ppt/slides/_rels/slide1492.xml.rels><?xml version="1.0" encoding="UTF-8" standalone="yes"?>
<Relationships xmlns="http://schemas.openxmlformats.org/package/2006/relationships"><Relationship Id="rId8" Type="http://schemas.openxmlformats.org/officeDocument/2006/relationships/slide" Target="slide149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5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93.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1153.png"/><Relationship Id="rId7" Type="http://schemas.openxmlformats.org/officeDocument/2006/relationships/slide" Target="slide7.xml"/><Relationship Id="rId2" Type="http://schemas.openxmlformats.org/officeDocument/2006/relationships/image" Target="../media/image115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493.xml"/></Relationships>
</file>

<file path=ppt/slides/_rels/slide1494.xml.rels><?xml version="1.0" encoding="UTF-8" standalone="yes"?>
<Relationships xmlns="http://schemas.openxmlformats.org/package/2006/relationships"><Relationship Id="rId8" Type="http://schemas.openxmlformats.org/officeDocument/2006/relationships/slide" Target="slide149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95.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59.png"/><Relationship Id="rId1" Type="http://schemas.openxmlformats.org/officeDocument/2006/relationships/slideLayout" Target="../slideLayouts/slideLayout2.xml"/><Relationship Id="rId6" Type="http://schemas.openxmlformats.org/officeDocument/2006/relationships/image" Target="../media/image60.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1495.xml"/></Relationships>
</file>

<file path=ppt/slides/_rels/slide1496.xml.rels><?xml version="1.0" encoding="UTF-8" standalone="yes"?>
<Relationships xmlns="http://schemas.openxmlformats.org/package/2006/relationships"><Relationship Id="rId8" Type="http://schemas.openxmlformats.org/officeDocument/2006/relationships/slide" Target="slide149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6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97.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1159.png"/><Relationship Id="rId7" Type="http://schemas.openxmlformats.org/officeDocument/2006/relationships/slide" Target="slide7.xml"/><Relationship Id="rId2" Type="http://schemas.openxmlformats.org/officeDocument/2006/relationships/image" Target="../media/image1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497.xml"/></Relationships>
</file>

<file path=ppt/slides/_rels/slide1498.xml.rels><?xml version="1.0" encoding="UTF-8" standalone="yes"?>
<Relationships xmlns="http://schemas.openxmlformats.org/package/2006/relationships"><Relationship Id="rId8" Type="http://schemas.openxmlformats.org/officeDocument/2006/relationships/slide" Target="slide149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6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49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3.png"/><Relationship Id="rId7" Type="http://schemas.openxmlformats.org/officeDocument/2006/relationships/slide" Target="slide5.xml"/><Relationship Id="rId2" Type="http://schemas.openxmlformats.org/officeDocument/2006/relationships/image" Target="../media/image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499.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00.xml.rels><?xml version="1.0" encoding="UTF-8" standalone="yes"?>
<Relationships xmlns="http://schemas.openxmlformats.org/package/2006/relationships"><Relationship Id="rId8" Type="http://schemas.openxmlformats.org/officeDocument/2006/relationships/slide" Target="slide149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01.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1.png"/><Relationship Id="rId7" Type="http://schemas.openxmlformats.org/officeDocument/2006/relationships/slide" Target="slide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161.png"/><Relationship Id="rId4" Type="http://schemas.openxmlformats.org/officeDocument/2006/relationships/image" Target="../media/image3.png"/><Relationship Id="rId9" Type="http://schemas.openxmlformats.org/officeDocument/2006/relationships/slide" Target="slide1501.xml"/></Relationships>
</file>

<file path=ppt/slides/_rels/slide1502.xml.rels><?xml version="1.0" encoding="UTF-8" standalone="yes"?>
<Relationships xmlns="http://schemas.openxmlformats.org/package/2006/relationships"><Relationship Id="rId8" Type="http://schemas.openxmlformats.org/officeDocument/2006/relationships/slide" Target="slide150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03.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1.png"/><Relationship Id="rId7" Type="http://schemas.openxmlformats.org/officeDocument/2006/relationships/slide" Target="slide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163.png"/><Relationship Id="rId4" Type="http://schemas.openxmlformats.org/officeDocument/2006/relationships/image" Target="../media/image3.png"/><Relationship Id="rId9" Type="http://schemas.openxmlformats.org/officeDocument/2006/relationships/slide" Target="slide1503.xml"/></Relationships>
</file>

<file path=ppt/slides/_rels/slide1504.xml.rels><?xml version="1.0" encoding="UTF-8" standalone="yes"?>
<Relationships xmlns="http://schemas.openxmlformats.org/package/2006/relationships"><Relationship Id="rId8" Type="http://schemas.openxmlformats.org/officeDocument/2006/relationships/slide" Target="slide150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0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505.xml"/><Relationship Id="rId3" Type="http://schemas.openxmlformats.org/officeDocument/2006/relationships/image" Target="../media/image70.png"/><Relationship Id="rId7" Type="http://schemas.openxmlformats.org/officeDocument/2006/relationships/image" Target="../media/image1.png"/><Relationship Id="rId12" Type="http://schemas.openxmlformats.org/officeDocument/2006/relationships/slide" Target="slide1442.xml"/><Relationship Id="rId2" Type="http://schemas.openxmlformats.org/officeDocument/2006/relationships/image" Target="../media/image6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72.png"/><Relationship Id="rId10" Type="http://schemas.openxmlformats.org/officeDocument/2006/relationships/image" Target="../media/image7.png"/><Relationship Id="rId4" Type="http://schemas.openxmlformats.org/officeDocument/2006/relationships/image" Target="../media/image71.png"/><Relationship Id="rId9" Type="http://schemas.openxmlformats.org/officeDocument/2006/relationships/slide" Target="slide5.xml"/></Relationships>
</file>

<file path=ppt/slides/_rels/slide1506.xml.rels><?xml version="1.0" encoding="UTF-8" standalone="yes"?>
<Relationships xmlns="http://schemas.openxmlformats.org/package/2006/relationships"><Relationship Id="rId8" Type="http://schemas.openxmlformats.org/officeDocument/2006/relationships/slide" Target="slide150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0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5.png"/><Relationship Id="rId7" Type="http://schemas.openxmlformats.org/officeDocument/2006/relationships/slide" Target="slide5.xml"/><Relationship Id="rId2" Type="http://schemas.openxmlformats.org/officeDocument/2006/relationships/image" Target="../media/image7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07.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08.xml.rels><?xml version="1.0" encoding="UTF-8" standalone="yes"?>
<Relationships xmlns="http://schemas.openxmlformats.org/package/2006/relationships"><Relationship Id="rId8" Type="http://schemas.openxmlformats.org/officeDocument/2006/relationships/slide" Target="slide150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0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66.png"/><Relationship Id="rId7" Type="http://schemas.openxmlformats.org/officeDocument/2006/relationships/slide" Target="slide5.xml"/><Relationship Id="rId2" Type="http://schemas.openxmlformats.org/officeDocument/2006/relationships/image" Target="../media/image21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09.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10.xml.rels><?xml version="1.0" encoding="UTF-8" standalone="yes"?>
<Relationships xmlns="http://schemas.openxmlformats.org/package/2006/relationships"><Relationship Id="rId8" Type="http://schemas.openxmlformats.org/officeDocument/2006/relationships/slide" Target="slide150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1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485.png"/><Relationship Id="rId7" Type="http://schemas.openxmlformats.org/officeDocument/2006/relationships/slide" Target="slide5.xml"/><Relationship Id="rId2" Type="http://schemas.openxmlformats.org/officeDocument/2006/relationships/image" Target="../media/image14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11.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12.xml.rels><?xml version="1.0" encoding="UTF-8" standalone="yes"?>
<Relationships xmlns="http://schemas.openxmlformats.org/package/2006/relationships"><Relationship Id="rId8" Type="http://schemas.openxmlformats.org/officeDocument/2006/relationships/slide" Target="slide151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4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13.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442.xml"/><Relationship Id="rId3" Type="http://schemas.openxmlformats.org/officeDocument/2006/relationships/image" Target="../media/image78.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77.png"/><Relationship Id="rId1" Type="http://schemas.openxmlformats.org/officeDocument/2006/relationships/slideLayout" Target="../slideLayouts/slideLayout2.xml"/><Relationship Id="rId6" Type="http://schemas.openxmlformats.org/officeDocument/2006/relationships/image" Target="../media/image81.png"/><Relationship Id="rId11" Type="http://schemas.openxmlformats.org/officeDocument/2006/relationships/image" Target="../media/image7.png"/><Relationship Id="rId5" Type="http://schemas.openxmlformats.org/officeDocument/2006/relationships/image" Target="../media/image80.png"/><Relationship Id="rId10" Type="http://schemas.openxmlformats.org/officeDocument/2006/relationships/slide" Target="slide5.xml"/><Relationship Id="rId4" Type="http://schemas.openxmlformats.org/officeDocument/2006/relationships/image" Target="../media/image79.png"/><Relationship Id="rId9" Type="http://schemas.openxmlformats.org/officeDocument/2006/relationships/image" Target="../media/image3.png"/><Relationship Id="rId14" Type="http://schemas.openxmlformats.org/officeDocument/2006/relationships/slide" Target="slide1513.xml"/></Relationships>
</file>

<file path=ppt/slides/_rels/slide1514.xml.rels><?xml version="1.0" encoding="UTF-8" standalone="yes"?>
<Relationships xmlns="http://schemas.openxmlformats.org/package/2006/relationships"><Relationship Id="rId8" Type="http://schemas.openxmlformats.org/officeDocument/2006/relationships/slide" Target="slide151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8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1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515.xml"/><Relationship Id="rId3" Type="http://schemas.openxmlformats.org/officeDocument/2006/relationships/image" Target="../media/image283.png"/><Relationship Id="rId7" Type="http://schemas.openxmlformats.org/officeDocument/2006/relationships/image" Target="../media/image1.png"/><Relationship Id="rId12" Type="http://schemas.openxmlformats.org/officeDocument/2006/relationships/slide" Target="slide1442.xml"/><Relationship Id="rId2" Type="http://schemas.openxmlformats.org/officeDocument/2006/relationships/image" Target="../media/image28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85.png"/><Relationship Id="rId10" Type="http://schemas.openxmlformats.org/officeDocument/2006/relationships/image" Target="../media/image7.png"/><Relationship Id="rId4" Type="http://schemas.openxmlformats.org/officeDocument/2006/relationships/image" Target="../media/image284.png"/><Relationship Id="rId9" Type="http://schemas.openxmlformats.org/officeDocument/2006/relationships/slide" Target="slide5.xml"/></Relationships>
</file>

<file path=ppt/slides/_rels/slide1516.xml.rels><?xml version="1.0" encoding="UTF-8" standalone="yes"?>
<Relationships xmlns="http://schemas.openxmlformats.org/package/2006/relationships"><Relationship Id="rId8" Type="http://schemas.openxmlformats.org/officeDocument/2006/relationships/slide" Target="slide1515.xml"/><Relationship Id="rId3" Type="http://schemas.openxmlformats.org/officeDocument/2006/relationships/image" Target="../media/image287.png"/><Relationship Id="rId7" Type="http://schemas.openxmlformats.org/officeDocument/2006/relationships/slide" Target="slide1442.xml"/><Relationship Id="rId2" Type="http://schemas.openxmlformats.org/officeDocument/2006/relationships/image" Target="../media/image2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image" Target="../media/image4.png"/></Relationships>
</file>

<file path=ppt/slides/_rels/slide15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72.png"/><Relationship Id="rId7" Type="http://schemas.openxmlformats.org/officeDocument/2006/relationships/slide" Target="slide5.xml"/><Relationship Id="rId2" Type="http://schemas.openxmlformats.org/officeDocument/2006/relationships/image" Target="../media/image11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17.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18.xml.rels><?xml version="1.0" encoding="UTF-8" standalone="yes"?>
<Relationships xmlns="http://schemas.openxmlformats.org/package/2006/relationships"><Relationship Id="rId8" Type="http://schemas.openxmlformats.org/officeDocument/2006/relationships/slide" Target="slide151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19.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442.xml"/><Relationship Id="rId3" Type="http://schemas.openxmlformats.org/officeDocument/2006/relationships/image" Target="../media/image294.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293.png"/><Relationship Id="rId1" Type="http://schemas.openxmlformats.org/officeDocument/2006/relationships/slideLayout" Target="../slideLayouts/slideLayout2.xml"/><Relationship Id="rId6" Type="http://schemas.openxmlformats.org/officeDocument/2006/relationships/image" Target="../media/image297.png"/><Relationship Id="rId11" Type="http://schemas.openxmlformats.org/officeDocument/2006/relationships/image" Target="../media/image7.png"/><Relationship Id="rId5" Type="http://schemas.openxmlformats.org/officeDocument/2006/relationships/image" Target="../media/image296.png"/><Relationship Id="rId10" Type="http://schemas.openxmlformats.org/officeDocument/2006/relationships/slide" Target="slide5.xml"/><Relationship Id="rId4" Type="http://schemas.openxmlformats.org/officeDocument/2006/relationships/image" Target="../media/image295.png"/><Relationship Id="rId9" Type="http://schemas.openxmlformats.org/officeDocument/2006/relationships/image" Target="../media/image3.png"/><Relationship Id="rId14" Type="http://schemas.openxmlformats.org/officeDocument/2006/relationships/slide" Target="slide1519.xml"/></Relationships>
</file>

<file path=ppt/slides/_rels/slide1520.xml.rels><?xml version="1.0" encoding="UTF-8" standalone="yes"?>
<Relationships xmlns="http://schemas.openxmlformats.org/package/2006/relationships"><Relationship Id="rId8" Type="http://schemas.openxmlformats.org/officeDocument/2006/relationships/slide" Target="slide151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2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32.png"/><Relationship Id="rId7" Type="http://schemas.openxmlformats.org/officeDocument/2006/relationships/image" Target="../media/image3.png"/><Relationship Id="rId12" Type="http://schemas.openxmlformats.org/officeDocument/2006/relationships/slide" Target="slide1521.xml"/><Relationship Id="rId2" Type="http://schemas.openxmlformats.org/officeDocument/2006/relationships/image" Target="../media/image20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44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33.png"/><Relationship Id="rId9" Type="http://schemas.openxmlformats.org/officeDocument/2006/relationships/image" Target="../media/image7.png"/></Relationships>
</file>

<file path=ppt/slides/_rels/slide1522.xml.rels><?xml version="1.0" encoding="UTF-8" standalone="yes"?>
<Relationships xmlns="http://schemas.openxmlformats.org/package/2006/relationships"><Relationship Id="rId8" Type="http://schemas.openxmlformats.org/officeDocument/2006/relationships/slide" Target="slide152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0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23.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442.xml"/><Relationship Id="rId3" Type="http://schemas.openxmlformats.org/officeDocument/2006/relationships/image" Target="../media/image84.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83.png"/><Relationship Id="rId1" Type="http://schemas.openxmlformats.org/officeDocument/2006/relationships/slideLayout" Target="../slideLayouts/slideLayout2.xml"/><Relationship Id="rId6" Type="http://schemas.openxmlformats.org/officeDocument/2006/relationships/image" Target="../media/image87.png"/><Relationship Id="rId11" Type="http://schemas.openxmlformats.org/officeDocument/2006/relationships/image" Target="../media/image7.png"/><Relationship Id="rId5" Type="http://schemas.openxmlformats.org/officeDocument/2006/relationships/image" Target="../media/image86.png"/><Relationship Id="rId10" Type="http://schemas.openxmlformats.org/officeDocument/2006/relationships/slide" Target="slide5.xml"/><Relationship Id="rId4" Type="http://schemas.openxmlformats.org/officeDocument/2006/relationships/image" Target="../media/image85.png"/><Relationship Id="rId9" Type="http://schemas.openxmlformats.org/officeDocument/2006/relationships/image" Target="../media/image3.png"/><Relationship Id="rId14" Type="http://schemas.openxmlformats.org/officeDocument/2006/relationships/slide" Target="slide1523.xml"/></Relationships>
</file>

<file path=ppt/slides/_rels/slide1524.xml.rels><?xml version="1.0" encoding="UTF-8" standalone="yes"?>
<Relationships xmlns="http://schemas.openxmlformats.org/package/2006/relationships"><Relationship Id="rId8" Type="http://schemas.openxmlformats.org/officeDocument/2006/relationships/slide" Target="slide152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2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69.png"/><Relationship Id="rId7" Type="http://schemas.openxmlformats.org/officeDocument/2006/relationships/slide" Target="slide5.xml"/><Relationship Id="rId2" Type="http://schemas.openxmlformats.org/officeDocument/2006/relationships/image" Target="../media/image21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25.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26.xml.rels><?xml version="1.0" encoding="UTF-8" standalone="yes"?>
<Relationships xmlns="http://schemas.openxmlformats.org/package/2006/relationships"><Relationship Id="rId8" Type="http://schemas.openxmlformats.org/officeDocument/2006/relationships/slide" Target="slide152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2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527.xml"/><Relationship Id="rId3" Type="http://schemas.openxmlformats.org/officeDocument/2006/relationships/image" Target="../media/image1175.png"/><Relationship Id="rId7" Type="http://schemas.openxmlformats.org/officeDocument/2006/relationships/image" Target="../media/image1.png"/><Relationship Id="rId12" Type="http://schemas.openxmlformats.org/officeDocument/2006/relationships/slide" Target="slide1442.xml"/><Relationship Id="rId2" Type="http://schemas.openxmlformats.org/officeDocument/2006/relationships/image" Target="../media/image117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177.png"/><Relationship Id="rId10" Type="http://schemas.openxmlformats.org/officeDocument/2006/relationships/image" Target="../media/image7.png"/><Relationship Id="rId4" Type="http://schemas.openxmlformats.org/officeDocument/2006/relationships/image" Target="../media/image1176.png"/><Relationship Id="rId9" Type="http://schemas.openxmlformats.org/officeDocument/2006/relationships/slide" Target="slide5.xml"/></Relationships>
</file>

<file path=ppt/slides/_rels/slide1528.xml.rels><?xml version="1.0" encoding="UTF-8" standalone="yes"?>
<Relationships xmlns="http://schemas.openxmlformats.org/package/2006/relationships"><Relationship Id="rId8" Type="http://schemas.openxmlformats.org/officeDocument/2006/relationships/slide" Target="slide152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2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2171.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529.xml"/><Relationship Id="rId4" Type="http://schemas.openxmlformats.org/officeDocument/2006/relationships/image" Target="../media/image1.png"/><Relationship Id="rId9" Type="http://schemas.openxmlformats.org/officeDocument/2006/relationships/slide" Target="slide1442.xml"/></Relationships>
</file>

<file path=ppt/slides/_rels/slide1530.xml.rels><?xml version="1.0" encoding="UTF-8" standalone="yes"?>
<Relationships xmlns="http://schemas.openxmlformats.org/package/2006/relationships"><Relationship Id="rId8" Type="http://schemas.openxmlformats.org/officeDocument/2006/relationships/slide" Target="slide152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7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3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174.png"/><Relationship Id="rId7" Type="http://schemas.openxmlformats.org/officeDocument/2006/relationships/image" Target="../media/image3.png"/><Relationship Id="rId12" Type="http://schemas.openxmlformats.org/officeDocument/2006/relationships/slide" Target="slide1531.xml"/><Relationship Id="rId2" Type="http://schemas.openxmlformats.org/officeDocument/2006/relationships/image" Target="../media/image217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44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175.png"/><Relationship Id="rId9" Type="http://schemas.openxmlformats.org/officeDocument/2006/relationships/image" Target="../media/image7.png"/></Relationships>
</file>

<file path=ppt/slides/_rels/slide1532.xml.rels><?xml version="1.0" encoding="UTF-8" standalone="yes"?>
<Relationships xmlns="http://schemas.openxmlformats.org/package/2006/relationships"><Relationship Id="rId8" Type="http://schemas.openxmlformats.org/officeDocument/2006/relationships/slide" Target="slide153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3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533.xml"/><Relationship Id="rId3" Type="http://schemas.openxmlformats.org/officeDocument/2006/relationships/image" Target="../media/image309.png"/><Relationship Id="rId7" Type="http://schemas.openxmlformats.org/officeDocument/2006/relationships/image" Target="../media/image1.png"/><Relationship Id="rId12" Type="http://schemas.openxmlformats.org/officeDocument/2006/relationships/slide" Target="slide1442.xml"/><Relationship Id="rId2" Type="http://schemas.openxmlformats.org/officeDocument/2006/relationships/image" Target="../media/image30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11.png"/><Relationship Id="rId10" Type="http://schemas.openxmlformats.org/officeDocument/2006/relationships/image" Target="../media/image7.png"/><Relationship Id="rId4" Type="http://schemas.openxmlformats.org/officeDocument/2006/relationships/image" Target="../media/image310.png"/><Relationship Id="rId9" Type="http://schemas.openxmlformats.org/officeDocument/2006/relationships/slide" Target="slide5.xml"/></Relationships>
</file>

<file path=ppt/slides/_rels/slide1534.xml.rels><?xml version="1.0" encoding="UTF-8" standalone="yes"?>
<Relationships xmlns="http://schemas.openxmlformats.org/package/2006/relationships"><Relationship Id="rId8" Type="http://schemas.openxmlformats.org/officeDocument/2006/relationships/slide" Target="slide153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3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3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78.png"/><Relationship Id="rId7" Type="http://schemas.openxmlformats.org/officeDocument/2006/relationships/slide" Target="slide5.xml"/><Relationship Id="rId2" Type="http://schemas.openxmlformats.org/officeDocument/2006/relationships/image" Target="../media/image21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35.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36.xml.rels><?xml version="1.0" encoding="UTF-8" standalone="yes"?>
<Relationships xmlns="http://schemas.openxmlformats.org/package/2006/relationships"><Relationship Id="rId8" Type="http://schemas.openxmlformats.org/officeDocument/2006/relationships/slide" Target="slide153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7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3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81.png"/><Relationship Id="rId7" Type="http://schemas.openxmlformats.org/officeDocument/2006/relationships/slide" Target="slide5.xml"/><Relationship Id="rId2" Type="http://schemas.openxmlformats.org/officeDocument/2006/relationships/image" Target="../media/image21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37.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38.xml.rels><?xml version="1.0" encoding="UTF-8" standalone="yes"?>
<Relationships xmlns="http://schemas.openxmlformats.org/package/2006/relationships"><Relationship Id="rId8" Type="http://schemas.openxmlformats.org/officeDocument/2006/relationships/slide" Target="slide153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8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39.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325.png"/><Relationship Id="rId7" Type="http://schemas.openxmlformats.org/officeDocument/2006/relationships/image" Target="../media/image1329.png"/><Relationship Id="rId12" Type="http://schemas.openxmlformats.org/officeDocument/2006/relationships/image" Target="../media/image7.png"/><Relationship Id="rId2" Type="http://schemas.openxmlformats.org/officeDocument/2006/relationships/image" Target="../media/image1324.png"/><Relationship Id="rId1" Type="http://schemas.openxmlformats.org/officeDocument/2006/relationships/slideLayout" Target="../slideLayouts/slideLayout2.xml"/><Relationship Id="rId6" Type="http://schemas.openxmlformats.org/officeDocument/2006/relationships/image" Target="../media/image1328.png"/><Relationship Id="rId11" Type="http://schemas.openxmlformats.org/officeDocument/2006/relationships/slide" Target="slide5.xml"/><Relationship Id="rId5" Type="http://schemas.openxmlformats.org/officeDocument/2006/relationships/image" Target="../media/image1327.png"/><Relationship Id="rId15" Type="http://schemas.openxmlformats.org/officeDocument/2006/relationships/slide" Target="slide1539.xml"/><Relationship Id="rId10" Type="http://schemas.openxmlformats.org/officeDocument/2006/relationships/image" Target="../media/image3.png"/><Relationship Id="rId4" Type="http://schemas.openxmlformats.org/officeDocument/2006/relationships/image" Target="../media/image1326.png"/><Relationship Id="rId9" Type="http://schemas.openxmlformats.org/officeDocument/2006/relationships/image" Target="../media/image1.png"/><Relationship Id="rId14" Type="http://schemas.openxmlformats.org/officeDocument/2006/relationships/slide" Target="slide1442.xml"/></Relationships>
</file>

<file path=ppt/slides/_rels/slide1540.xml.rels><?xml version="1.0" encoding="UTF-8" standalone="yes"?>
<Relationships xmlns="http://schemas.openxmlformats.org/package/2006/relationships"><Relationship Id="rId8" Type="http://schemas.openxmlformats.org/officeDocument/2006/relationships/slide" Target="slide153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3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4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061.png"/><Relationship Id="rId7" Type="http://schemas.openxmlformats.org/officeDocument/2006/relationships/slide" Target="slide5.xml"/><Relationship Id="rId2" Type="http://schemas.openxmlformats.org/officeDocument/2006/relationships/image" Target="../media/image10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41.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42.xml.rels><?xml version="1.0" encoding="UTF-8" standalone="yes"?>
<Relationships xmlns="http://schemas.openxmlformats.org/package/2006/relationships"><Relationship Id="rId8" Type="http://schemas.openxmlformats.org/officeDocument/2006/relationships/slide" Target="slide154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0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4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543.xml"/><Relationship Id="rId3" Type="http://schemas.openxmlformats.org/officeDocument/2006/relationships/image" Target="../media/image2184.png"/><Relationship Id="rId7" Type="http://schemas.openxmlformats.org/officeDocument/2006/relationships/image" Target="../media/image1.png"/><Relationship Id="rId12" Type="http://schemas.openxmlformats.org/officeDocument/2006/relationships/slide" Target="slide1442.xml"/><Relationship Id="rId2" Type="http://schemas.openxmlformats.org/officeDocument/2006/relationships/image" Target="../media/image218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186.png"/><Relationship Id="rId10" Type="http://schemas.openxmlformats.org/officeDocument/2006/relationships/image" Target="../media/image7.png"/><Relationship Id="rId4" Type="http://schemas.openxmlformats.org/officeDocument/2006/relationships/image" Target="../media/image2185.png"/><Relationship Id="rId9" Type="http://schemas.openxmlformats.org/officeDocument/2006/relationships/slide" Target="slide5.xml"/></Relationships>
</file>

<file path=ppt/slides/_rels/slide1544.xml.rels><?xml version="1.0" encoding="UTF-8" standalone="yes"?>
<Relationships xmlns="http://schemas.openxmlformats.org/package/2006/relationships"><Relationship Id="rId8" Type="http://schemas.openxmlformats.org/officeDocument/2006/relationships/slide" Target="slide154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45.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02.png"/><Relationship Id="rId7" Type="http://schemas.openxmlformats.org/officeDocument/2006/relationships/image" Target="../media/image106.png"/><Relationship Id="rId12" Type="http://schemas.openxmlformats.org/officeDocument/2006/relationships/image" Target="../media/image7.png"/><Relationship Id="rId2" Type="http://schemas.openxmlformats.org/officeDocument/2006/relationships/image" Target="../media/image101.png"/><Relationship Id="rId1" Type="http://schemas.openxmlformats.org/officeDocument/2006/relationships/slideLayout" Target="../slideLayouts/slideLayout2.xml"/><Relationship Id="rId6" Type="http://schemas.openxmlformats.org/officeDocument/2006/relationships/image" Target="../media/image105.png"/><Relationship Id="rId11" Type="http://schemas.openxmlformats.org/officeDocument/2006/relationships/slide" Target="slide5.xml"/><Relationship Id="rId5" Type="http://schemas.openxmlformats.org/officeDocument/2006/relationships/image" Target="../media/image104.png"/><Relationship Id="rId15" Type="http://schemas.openxmlformats.org/officeDocument/2006/relationships/slide" Target="slide1545.xml"/><Relationship Id="rId10" Type="http://schemas.openxmlformats.org/officeDocument/2006/relationships/image" Target="../media/image3.png"/><Relationship Id="rId4" Type="http://schemas.openxmlformats.org/officeDocument/2006/relationships/image" Target="../media/image103.png"/><Relationship Id="rId9" Type="http://schemas.openxmlformats.org/officeDocument/2006/relationships/image" Target="../media/image1.png"/><Relationship Id="rId14" Type="http://schemas.openxmlformats.org/officeDocument/2006/relationships/slide" Target="slide1442.xml"/></Relationships>
</file>

<file path=ppt/slides/_rels/slide1546.xml.rels><?xml version="1.0" encoding="UTF-8" standalone="yes"?>
<Relationships xmlns="http://schemas.openxmlformats.org/package/2006/relationships"><Relationship Id="rId8" Type="http://schemas.openxmlformats.org/officeDocument/2006/relationships/slide" Target="slide154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47.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50.png"/><Relationship Id="rId7" Type="http://schemas.openxmlformats.org/officeDocument/2006/relationships/image" Target="../media/image354.png"/><Relationship Id="rId12" Type="http://schemas.openxmlformats.org/officeDocument/2006/relationships/image" Target="../media/image7.png"/><Relationship Id="rId2" Type="http://schemas.openxmlformats.org/officeDocument/2006/relationships/image" Target="../media/image349.png"/><Relationship Id="rId1" Type="http://schemas.openxmlformats.org/officeDocument/2006/relationships/slideLayout" Target="../slideLayouts/slideLayout2.xml"/><Relationship Id="rId6" Type="http://schemas.openxmlformats.org/officeDocument/2006/relationships/image" Target="../media/image353.png"/><Relationship Id="rId11" Type="http://schemas.openxmlformats.org/officeDocument/2006/relationships/slide" Target="slide5.xml"/><Relationship Id="rId5" Type="http://schemas.openxmlformats.org/officeDocument/2006/relationships/image" Target="../media/image352.png"/><Relationship Id="rId15" Type="http://schemas.openxmlformats.org/officeDocument/2006/relationships/slide" Target="slide1547.xml"/><Relationship Id="rId10" Type="http://schemas.openxmlformats.org/officeDocument/2006/relationships/image" Target="../media/image3.png"/><Relationship Id="rId4" Type="http://schemas.openxmlformats.org/officeDocument/2006/relationships/image" Target="../media/image351.png"/><Relationship Id="rId9" Type="http://schemas.openxmlformats.org/officeDocument/2006/relationships/image" Target="../media/image1.png"/><Relationship Id="rId14" Type="http://schemas.openxmlformats.org/officeDocument/2006/relationships/slide" Target="slide1442.xml"/></Relationships>
</file>

<file path=ppt/slides/_rels/slide1548.xml.rels><?xml version="1.0" encoding="UTF-8" standalone="yes"?>
<Relationships xmlns="http://schemas.openxmlformats.org/package/2006/relationships"><Relationship Id="rId8" Type="http://schemas.openxmlformats.org/officeDocument/2006/relationships/slide" Target="slide154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3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4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92.png"/><Relationship Id="rId7" Type="http://schemas.openxmlformats.org/officeDocument/2006/relationships/image" Target="../media/image3.png"/><Relationship Id="rId12" Type="http://schemas.openxmlformats.org/officeDocument/2006/relationships/slide" Target="slide1549.xml"/><Relationship Id="rId2" Type="http://schemas.openxmlformats.org/officeDocument/2006/relationships/image" Target="../media/image119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44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93.png"/><Relationship Id="rId9" Type="http://schemas.openxmlformats.org/officeDocument/2006/relationships/image" Target="../media/image7.png"/></Relationships>
</file>

<file path=ppt/slides/_rels/slide1550.xml.rels><?xml version="1.0" encoding="UTF-8" standalone="yes"?>
<Relationships xmlns="http://schemas.openxmlformats.org/package/2006/relationships"><Relationship Id="rId8" Type="http://schemas.openxmlformats.org/officeDocument/2006/relationships/slide" Target="slide1549.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9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5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551.xml"/><Relationship Id="rId3" Type="http://schemas.openxmlformats.org/officeDocument/2006/relationships/image" Target="../media/image1064.png"/><Relationship Id="rId7" Type="http://schemas.openxmlformats.org/officeDocument/2006/relationships/image" Target="../media/image1.png"/><Relationship Id="rId12" Type="http://schemas.openxmlformats.org/officeDocument/2006/relationships/slide" Target="slide1442.xml"/><Relationship Id="rId2" Type="http://schemas.openxmlformats.org/officeDocument/2006/relationships/image" Target="../media/image106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66.png"/><Relationship Id="rId10" Type="http://schemas.openxmlformats.org/officeDocument/2006/relationships/image" Target="../media/image7.png"/><Relationship Id="rId4" Type="http://schemas.openxmlformats.org/officeDocument/2006/relationships/image" Target="../media/image1065.png"/><Relationship Id="rId9" Type="http://schemas.openxmlformats.org/officeDocument/2006/relationships/slide" Target="slide5.xml"/></Relationships>
</file>

<file path=ppt/slides/_rels/slide1552.xml.rels><?xml version="1.0" encoding="UTF-8" standalone="yes"?>
<Relationships xmlns="http://schemas.openxmlformats.org/package/2006/relationships"><Relationship Id="rId8" Type="http://schemas.openxmlformats.org/officeDocument/2006/relationships/slide" Target="slide155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0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5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10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553.xml"/><Relationship Id="rId4" Type="http://schemas.openxmlformats.org/officeDocument/2006/relationships/image" Target="../media/image1.png"/><Relationship Id="rId9" Type="http://schemas.openxmlformats.org/officeDocument/2006/relationships/slide" Target="slide1442.xml"/></Relationships>
</file>

<file path=ppt/slides/_rels/slide1554.xml.rels><?xml version="1.0" encoding="UTF-8" standalone="yes"?>
<Relationships xmlns="http://schemas.openxmlformats.org/package/2006/relationships"><Relationship Id="rId8" Type="http://schemas.openxmlformats.org/officeDocument/2006/relationships/slide" Target="slide155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55.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78.png"/><Relationship Id="rId7" Type="http://schemas.openxmlformats.org/officeDocument/2006/relationships/image" Target="../media/image382.png"/><Relationship Id="rId12" Type="http://schemas.openxmlformats.org/officeDocument/2006/relationships/image" Target="../media/image7.png"/><Relationship Id="rId2" Type="http://schemas.openxmlformats.org/officeDocument/2006/relationships/image" Target="../media/image377.png"/><Relationship Id="rId1" Type="http://schemas.openxmlformats.org/officeDocument/2006/relationships/slideLayout" Target="../slideLayouts/slideLayout2.xml"/><Relationship Id="rId6" Type="http://schemas.openxmlformats.org/officeDocument/2006/relationships/image" Target="../media/image381.png"/><Relationship Id="rId11" Type="http://schemas.openxmlformats.org/officeDocument/2006/relationships/slide" Target="slide5.xml"/><Relationship Id="rId5" Type="http://schemas.openxmlformats.org/officeDocument/2006/relationships/image" Target="../media/image380.png"/><Relationship Id="rId15" Type="http://schemas.openxmlformats.org/officeDocument/2006/relationships/slide" Target="slide1555.xml"/><Relationship Id="rId10" Type="http://schemas.openxmlformats.org/officeDocument/2006/relationships/image" Target="../media/image3.png"/><Relationship Id="rId4" Type="http://schemas.openxmlformats.org/officeDocument/2006/relationships/image" Target="../media/image379.png"/><Relationship Id="rId9" Type="http://schemas.openxmlformats.org/officeDocument/2006/relationships/image" Target="../media/image1.png"/><Relationship Id="rId14" Type="http://schemas.openxmlformats.org/officeDocument/2006/relationships/slide" Target="slide1442.xml"/></Relationships>
</file>

<file path=ppt/slides/_rels/slide1556.xml.rels><?xml version="1.0" encoding="UTF-8" standalone="yes"?>
<Relationships xmlns="http://schemas.openxmlformats.org/package/2006/relationships"><Relationship Id="rId8" Type="http://schemas.openxmlformats.org/officeDocument/2006/relationships/slide" Target="slide155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3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5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89.png"/><Relationship Id="rId7" Type="http://schemas.openxmlformats.org/officeDocument/2006/relationships/slide" Target="slide5.xml"/><Relationship Id="rId2" Type="http://schemas.openxmlformats.org/officeDocument/2006/relationships/image" Target="../media/image21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557.xml"/><Relationship Id="rId5" Type="http://schemas.openxmlformats.org/officeDocument/2006/relationships/image" Target="../media/image1.png"/><Relationship Id="rId10" Type="http://schemas.openxmlformats.org/officeDocument/2006/relationships/slide" Target="slide1442.xml"/><Relationship Id="rId4" Type="http://schemas.openxmlformats.org/officeDocument/2006/relationships/slide" Target="slide4.xml"/><Relationship Id="rId9" Type="http://schemas.openxmlformats.org/officeDocument/2006/relationships/slide" Target="slide7.xml"/></Relationships>
</file>

<file path=ppt/slides/_rels/slide1558.xml.rels><?xml version="1.0" encoding="UTF-8" standalone="yes"?>
<Relationships xmlns="http://schemas.openxmlformats.org/package/2006/relationships"><Relationship Id="rId8" Type="http://schemas.openxmlformats.org/officeDocument/2006/relationships/slide" Target="slide1557.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219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59.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85.png"/><Relationship Id="rId7" Type="http://schemas.openxmlformats.org/officeDocument/2006/relationships/image" Target="../media/image389.png"/><Relationship Id="rId12" Type="http://schemas.openxmlformats.org/officeDocument/2006/relationships/image" Target="../media/image7.png"/><Relationship Id="rId2" Type="http://schemas.openxmlformats.org/officeDocument/2006/relationships/image" Target="../media/image384.png"/><Relationship Id="rId1" Type="http://schemas.openxmlformats.org/officeDocument/2006/relationships/slideLayout" Target="../slideLayouts/slideLayout2.xml"/><Relationship Id="rId6" Type="http://schemas.openxmlformats.org/officeDocument/2006/relationships/image" Target="../media/image388.png"/><Relationship Id="rId11" Type="http://schemas.openxmlformats.org/officeDocument/2006/relationships/slide" Target="slide5.xml"/><Relationship Id="rId5" Type="http://schemas.openxmlformats.org/officeDocument/2006/relationships/image" Target="../media/image387.png"/><Relationship Id="rId15" Type="http://schemas.openxmlformats.org/officeDocument/2006/relationships/slide" Target="slide1559.xml"/><Relationship Id="rId10" Type="http://schemas.openxmlformats.org/officeDocument/2006/relationships/image" Target="../media/image3.png"/><Relationship Id="rId4" Type="http://schemas.openxmlformats.org/officeDocument/2006/relationships/image" Target="../media/image386.png"/><Relationship Id="rId9" Type="http://schemas.openxmlformats.org/officeDocument/2006/relationships/image" Target="../media/image1.png"/><Relationship Id="rId14" Type="http://schemas.openxmlformats.org/officeDocument/2006/relationships/slide" Target="slide1442.xml"/></Relationships>
</file>

<file path=ppt/slides/_rels/slide1560.xml.rels><?xml version="1.0" encoding="UTF-8" standalone="yes"?>
<Relationships xmlns="http://schemas.openxmlformats.org/package/2006/relationships"><Relationship Id="rId8" Type="http://schemas.openxmlformats.org/officeDocument/2006/relationships/slide" Target="slide1442.xml"/><Relationship Id="rId3" Type="http://schemas.openxmlformats.org/officeDocument/2006/relationships/image" Target="../media/image391.png"/><Relationship Id="rId7" Type="http://schemas.openxmlformats.org/officeDocument/2006/relationships/slide" Target="slide7.xml"/><Relationship Id="rId2" Type="http://schemas.openxmlformats.org/officeDocument/2006/relationships/image" Target="../media/image39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559.xml"/></Relationships>
</file>

<file path=ppt/slides/_rels/slide1561.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402.png"/><Relationship Id="rId7" Type="http://schemas.openxmlformats.org/officeDocument/2006/relationships/image" Target="../media/image406.png"/><Relationship Id="rId12" Type="http://schemas.openxmlformats.org/officeDocument/2006/relationships/image" Target="../media/image7.png"/><Relationship Id="rId2" Type="http://schemas.openxmlformats.org/officeDocument/2006/relationships/image" Target="../media/image401.png"/><Relationship Id="rId1" Type="http://schemas.openxmlformats.org/officeDocument/2006/relationships/slideLayout" Target="../slideLayouts/slideLayout2.xml"/><Relationship Id="rId6" Type="http://schemas.openxmlformats.org/officeDocument/2006/relationships/image" Target="../media/image405.png"/><Relationship Id="rId11" Type="http://schemas.openxmlformats.org/officeDocument/2006/relationships/slide" Target="slide5.xml"/><Relationship Id="rId5" Type="http://schemas.openxmlformats.org/officeDocument/2006/relationships/image" Target="../media/image404.png"/><Relationship Id="rId15" Type="http://schemas.openxmlformats.org/officeDocument/2006/relationships/slide" Target="slide1561.xml"/><Relationship Id="rId10" Type="http://schemas.openxmlformats.org/officeDocument/2006/relationships/image" Target="../media/image3.png"/><Relationship Id="rId4" Type="http://schemas.openxmlformats.org/officeDocument/2006/relationships/image" Target="../media/image403.png"/><Relationship Id="rId9" Type="http://schemas.openxmlformats.org/officeDocument/2006/relationships/image" Target="../media/image1.png"/><Relationship Id="rId14" Type="http://schemas.openxmlformats.org/officeDocument/2006/relationships/slide" Target="slide1442.xml"/></Relationships>
</file>

<file path=ppt/slides/_rels/slide1562.xml.rels><?xml version="1.0" encoding="UTF-8" standalone="yes"?>
<Relationships xmlns="http://schemas.openxmlformats.org/package/2006/relationships"><Relationship Id="rId8" Type="http://schemas.openxmlformats.org/officeDocument/2006/relationships/slide" Target="slide1561.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4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63.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442.xml"/><Relationship Id="rId3" Type="http://schemas.openxmlformats.org/officeDocument/2006/relationships/image" Target="../media/image115.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14.png"/><Relationship Id="rId1" Type="http://schemas.openxmlformats.org/officeDocument/2006/relationships/slideLayout" Target="../slideLayouts/slideLayout2.xml"/><Relationship Id="rId6" Type="http://schemas.openxmlformats.org/officeDocument/2006/relationships/image" Target="../media/image118.png"/><Relationship Id="rId11" Type="http://schemas.openxmlformats.org/officeDocument/2006/relationships/image" Target="../media/image7.png"/><Relationship Id="rId5" Type="http://schemas.openxmlformats.org/officeDocument/2006/relationships/image" Target="../media/image117.png"/><Relationship Id="rId10" Type="http://schemas.openxmlformats.org/officeDocument/2006/relationships/slide" Target="slide5.xml"/><Relationship Id="rId4" Type="http://schemas.openxmlformats.org/officeDocument/2006/relationships/image" Target="../media/image116.png"/><Relationship Id="rId9" Type="http://schemas.openxmlformats.org/officeDocument/2006/relationships/image" Target="../media/image3.png"/><Relationship Id="rId14" Type="http://schemas.openxmlformats.org/officeDocument/2006/relationships/slide" Target="slide1563.xml"/></Relationships>
</file>

<file path=ppt/slides/_rels/slide1564.xml.rels><?xml version="1.0" encoding="UTF-8" standalone="yes"?>
<Relationships xmlns="http://schemas.openxmlformats.org/package/2006/relationships"><Relationship Id="rId8" Type="http://schemas.openxmlformats.org/officeDocument/2006/relationships/slide" Target="slide1563.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1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6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565.xml"/><Relationship Id="rId3" Type="http://schemas.openxmlformats.org/officeDocument/2006/relationships/image" Target="../media/image409.png"/><Relationship Id="rId7" Type="http://schemas.openxmlformats.org/officeDocument/2006/relationships/image" Target="../media/image1.png"/><Relationship Id="rId12" Type="http://schemas.openxmlformats.org/officeDocument/2006/relationships/slide" Target="slide1442.xml"/><Relationship Id="rId2" Type="http://schemas.openxmlformats.org/officeDocument/2006/relationships/image" Target="../media/image40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411.png"/><Relationship Id="rId10" Type="http://schemas.openxmlformats.org/officeDocument/2006/relationships/image" Target="../media/image7.png"/><Relationship Id="rId4" Type="http://schemas.openxmlformats.org/officeDocument/2006/relationships/image" Target="../media/image410.png"/><Relationship Id="rId9" Type="http://schemas.openxmlformats.org/officeDocument/2006/relationships/slide" Target="slide5.xml"/></Relationships>
</file>

<file path=ppt/slides/_rels/slide1566.xml.rels><?xml version="1.0" encoding="UTF-8" standalone="yes"?>
<Relationships xmlns="http://schemas.openxmlformats.org/package/2006/relationships"><Relationship Id="rId8" Type="http://schemas.openxmlformats.org/officeDocument/2006/relationships/slide" Target="slide1565.xml"/><Relationship Id="rId3" Type="http://schemas.openxmlformats.org/officeDocument/2006/relationships/slide" Target="slide4.xml"/><Relationship Id="rId7" Type="http://schemas.openxmlformats.org/officeDocument/2006/relationships/slide" Target="slide1442.xml"/><Relationship Id="rId2" Type="http://schemas.openxmlformats.org/officeDocument/2006/relationships/image" Target="../media/image4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567.xml.rels><?xml version="1.0" encoding="UTF-8" standalone="yes"?>
<Relationships xmlns="http://schemas.openxmlformats.org/package/2006/relationships"><Relationship Id="rId8" Type="http://schemas.openxmlformats.org/officeDocument/2006/relationships/slide" Target="slide1567.xml"/><Relationship Id="rId13" Type="http://schemas.openxmlformats.org/officeDocument/2006/relationships/slide" Target="slide1574.xml"/><Relationship Id="rId18" Type="http://schemas.openxmlformats.org/officeDocument/2006/relationships/slide" Target="slide1584.xml"/><Relationship Id="rId26" Type="http://schemas.openxmlformats.org/officeDocument/2006/relationships/slide" Target="slide1604.xml"/><Relationship Id="rId3" Type="http://schemas.openxmlformats.org/officeDocument/2006/relationships/image" Target="../media/image1.png"/><Relationship Id="rId21" Type="http://schemas.openxmlformats.org/officeDocument/2006/relationships/slide" Target="slide1590.xml"/><Relationship Id="rId7" Type="http://schemas.openxmlformats.org/officeDocument/2006/relationships/slide" Target="slide7.xml"/><Relationship Id="rId12" Type="http://schemas.openxmlformats.org/officeDocument/2006/relationships/slide" Target="slide1592.xml"/><Relationship Id="rId17" Type="http://schemas.openxmlformats.org/officeDocument/2006/relationships/slide" Target="slide1582.xml"/><Relationship Id="rId25" Type="http://schemas.openxmlformats.org/officeDocument/2006/relationships/slide" Target="slide1602.xml"/><Relationship Id="rId2" Type="http://schemas.openxmlformats.org/officeDocument/2006/relationships/slide" Target="slide4.xml"/><Relationship Id="rId16" Type="http://schemas.openxmlformats.org/officeDocument/2006/relationships/slide" Target="slide1580.xml"/><Relationship Id="rId20" Type="http://schemas.openxmlformats.org/officeDocument/2006/relationships/slide" Target="slide1588.xml"/><Relationship Id="rId29" Type="http://schemas.openxmlformats.org/officeDocument/2006/relationships/slide" Target="slide1612.xml"/><Relationship Id="rId1" Type="http://schemas.openxmlformats.org/officeDocument/2006/relationships/slideLayout" Target="../slideLayouts/slideLayout2.xml"/><Relationship Id="rId6" Type="http://schemas.openxmlformats.org/officeDocument/2006/relationships/slide" Target="slide596.xml"/><Relationship Id="rId11" Type="http://schemas.openxmlformats.org/officeDocument/2006/relationships/slide" Target="slide1572.xml"/><Relationship Id="rId24" Type="http://schemas.openxmlformats.org/officeDocument/2006/relationships/slide" Target="slide1600.xml"/><Relationship Id="rId5" Type="http://schemas.openxmlformats.org/officeDocument/2006/relationships/slide" Target="slide2400.xml"/><Relationship Id="rId15" Type="http://schemas.openxmlformats.org/officeDocument/2006/relationships/slide" Target="slide1578.xml"/><Relationship Id="rId23" Type="http://schemas.openxmlformats.org/officeDocument/2006/relationships/slide" Target="slide1596.xml"/><Relationship Id="rId28" Type="http://schemas.openxmlformats.org/officeDocument/2006/relationships/slide" Target="slide1608.xml"/><Relationship Id="rId10" Type="http://schemas.openxmlformats.org/officeDocument/2006/relationships/slide" Target="slide1570.xml"/><Relationship Id="rId19" Type="http://schemas.openxmlformats.org/officeDocument/2006/relationships/slide" Target="slide1586.xml"/><Relationship Id="rId4" Type="http://schemas.openxmlformats.org/officeDocument/2006/relationships/slide" Target="slide1568.xml"/><Relationship Id="rId9" Type="http://schemas.openxmlformats.org/officeDocument/2006/relationships/slide" Target="slide1598.xml"/><Relationship Id="rId14" Type="http://schemas.openxmlformats.org/officeDocument/2006/relationships/slide" Target="slide1576.xml"/><Relationship Id="rId22" Type="http://schemas.openxmlformats.org/officeDocument/2006/relationships/slide" Target="slide1594.xml"/><Relationship Id="rId27" Type="http://schemas.openxmlformats.org/officeDocument/2006/relationships/slide" Target="slide1606.xml"/><Relationship Id="rId30" Type="http://schemas.openxmlformats.org/officeDocument/2006/relationships/slide" Target="slide1610.xml"/></Relationships>
</file>

<file path=ppt/slides/_rels/slide156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png"/><Relationship Id="rId7" Type="http://schemas.openxmlformats.org/officeDocument/2006/relationships/slide" Target="slide156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191.png"/><Relationship Id="rId4" Type="http://schemas.openxmlformats.org/officeDocument/2006/relationships/image" Target="../media/image3.png"/><Relationship Id="rId9" Type="http://schemas.openxmlformats.org/officeDocument/2006/relationships/slide" Target="slide1567.xml"/></Relationships>
</file>

<file path=ppt/slides/_rels/slide1569.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192.png"/><Relationship Id="rId1" Type="http://schemas.openxmlformats.org/officeDocument/2006/relationships/slideLayout" Target="../slideLayouts/slideLayout2.xml"/><Relationship Id="rId6" Type="http://schemas.openxmlformats.org/officeDocument/2006/relationships/slide" Target="slide1568.xml"/><Relationship Id="rId5" Type="http://schemas.openxmlformats.org/officeDocument/2006/relationships/image" Target="../media/image4.png"/><Relationship Id="rId4" Type="http://schemas.openxmlformats.org/officeDocument/2006/relationships/image" Target="../media/image1.png"/></Relationships>
</file>

<file path=ppt/slides/_rels/slide157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png"/><Relationship Id="rId7" Type="http://schemas.openxmlformats.org/officeDocument/2006/relationships/slide" Target="slide157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193.png"/><Relationship Id="rId4" Type="http://schemas.openxmlformats.org/officeDocument/2006/relationships/image" Target="../media/image3.png"/><Relationship Id="rId9" Type="http://schemas.openxmlformats.org/officeDocument/2006/relationships/slide" Target="slide1567.xml"/></Relationships>
</file>

<file path=ppt/slides/_rels/slide1571.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194.png"/><Relationship Id="rId1" Type="http://schemas.openxmlformats.org/officeDocument/2006/relationships/slideLayout" Target="../slideLayouts/slideLayout2.xml"/><Relationship Id="rId6" Type="http://schemas.openxmlformats.org/officeDocument/2006/relationships/slide" Target="slide1570.xml"/><Relationship Id="rId5" Type="http://schemas.openxmlformats.org/officeDocument/2006/relationships/image" Target="../media/image4.png"/><Relationship Id="rId4" Type="http://schemas.openxmlformats.org/officeDocument/2006/relationships/image" Target="../media/image1.png"/></Relationships>
</file>

<file path=ppt/slides/_rels/slide157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png"/><Relationship Id="rId7" Type="http://schemas.openxmlformats.org/officeDocument/2006/relationships/slide" Target="slide1572.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195.png"/><Relationship Id="rId4" Type="http://schemas.openxmlformats.org/officeDocument/2006/relationships/image" Target="../media/image3.png"/><Relationship Id="rId9" Type="http://schemas.openxmlformats.org/officeDocument/2006/relationships/slide" Target="slide1567.xml"/></Relationships>
</file>

<file path=ppt/slides/_rels/slide1573.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196.png"/><Relationship Id="rId1" Type="http://schemas.openxmlformats.org/officeDocument/2006/relationships/slideLayout" Target="../slideLayouts/slideLayout2.xml"/><Relationship Id="rId6" Type="http://schemas.openxmlformats.org/officeDocument/2006/relationships/slide" Target="slide1572.xml"/><Relationship Id="rId5" Type="http://schemas.openxmlformats.org/officeDocument/2006/relationships/image" Target="../media/image4.png"/><Relationship Id="rId4" Type="http://schemas.openxmlformats.org/officeDocument/2006/relationships/image" Target="../media/image1.png"/></Relationships>
</file>

<file path=ppt/slides/_rels/slide1574.xml.rels><?xml version="1.0" encoding="UTF-8" standalone="yes"?>
<Relationships xmlns="http://schemas.openxmlformats.org/package/2006/relationships"><Relationship Id="rId8" Type="http://schemas.openxmlformats.org/officeDocument/2006/relationships/slide" Target="slide1574.xml"/><Relationship Id="rId3" Type="http://schemas.openxmlformats.org/officeDocument/2006/relationships/image" Target="../media/image1.png"/><Relationship Id="rId7" Type="http://schemas.openxmlformats.org/officeDocument/2006/relationships/image" Target="../media/image219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75.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198.png"/><Relationship Id="rId1" Type="http://schemas.openxmlformats.org/officeDocument/2006/relationships/slideLayout" Target="../slideLayouts/slideLayout2.xml"/><Relationship Id="rId6" Type="http://schemas.openxmlformats.org/officeDocument/2006/relationships/slide" Target="slide1574.xml"/><Relationship Id="rId5" Type="http://schemas.openxmlformats.org/officeDocument/2006/relationships/image" Target="../media/image4.png"/><Relationship Id="rId4" Type="http://schemas.openxmlformats.org/officeDocument/2006/relationships/image" Target="../media/image1.png"/></Relationships>
</file>

<file path=ppt/slides/_rels/slide1576.xml.rels><?xml version="1.0" encoding="UTF-8" standalone="yes"?>
<Relationships xmlns="http://schemas.openxmlformats.org/package/2006/relationships"><Relationship Id="rId8" Type="http://schemas.openxmlformats.org/officeDocument/2006/relationships/slide" Target="slide1576.xml"/><Relationship Id="rId3" Type="http://schemas.openxmlformats.org/officeDocument/2006/relationships/image" Target="../media/image1.png"/><Relationship Id="rId7" Type="http://schemas.openxmlformats.org/officeDocument/2006/relationships/image" Target="../media/image2199.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77.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00.png"/><Relationship Id="rId1" Type="http://schemas.openxmlformats.org/officeDocument/2006/relationships/slideLayout" Target="../slideLayouts/slideLayout2.xml"/><Relationship Id="rId6" Type="http://schemas.openxmlformats.org/officeDocument/2006/relationships/slide" Target="slide1576.xml"/><Relationship Id="rId5" Type="http://schemas.openxmlformats.org/officeDocument/2006/relationships/image" Target="../media/image4.png"/><Relationship Id="rId4" Type="http://schemas.openxmlformats.org/officeDocument/2006/relationships/image" Target="../media/image1.png"/></Relationships>
</file>

<file path=ppt/slides/_rels/slide1578.xml.rels><?xml version="1.0" encoding="UTF-8" standalone="yes"?>
<Relationships xmlns="http://schemas.openxmlformats.org/package/2006/relationships"><Relationship Id="rId8" Type="http://schemas.openxmlformats.org/officeDocument/2006/relationships/slide" Target="slide1578.xml"/><Relationship Id="rId3" Type="http://schemas.openxmlformats.org/officeDocument/2006/relationships/image" Target="../media/image1.png"/><Relationship Id="rId7" Type="http://schemas.openxmlformats.org/officeDocument/2006/relationships/image" Target="../media/image2201.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79.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02.png"/><Relationship Id="rId1" Type="http://schemas.openxmlformats.org/officeDocument/2006/relationships/slideLayout" Target="../slideLayouts/slideLayout2.xml"/><Relationship Id="rId6" Type="http://schemas.openxmlformats.org/officeDocument/2006/relationships/slide" Target="slide1578.xml"/><Relationship Id="rId5" Type="http://schemas.openxmlformats.org/officeDocument/2006/relationships/image" Target="../media/image4.png"/><Relationship Id="rId4" Type="http://schemas.openxmlformats.org/officeDocument/2006/relationships/image" Target="../media/image1.png"/></Relationships>
</file>

<file path=ppt/slides/_rels/slide1580.xml.rels><?xml version="1.0" encoding="UTF-8" standalone="yes"?>
<Relationships xmlns="http://schemas.openxmlformats.org/package/2006/relationships"><Relationship Id="rId8" Type="http://schemas.openxmlformats.org/officeDocument/2006/relationships/slide" Target="slide1580.xml"/><Relationship Id="rId3" Type="http://schemas.openxmlformats.org/officeDocument/2006/relationships/image" Target="../media/image1.png"/><Relationship Id="rId7" Type="http://schemas.openxmlformats.org/officeDocument/2006/relationships/image" Target="../media/image220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81.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04.png"/><Relationship Id="rId1" Type="http://schemas.openxmlformats.org/officeDocument/2006/relationships/slideLayout" Target="../slideLayouts/slideLayout2.xml"/><Relationship Id="rId6" Type="http://schemas.openxmlformats.org/officeDocument/2006/relationships/slide" Target="slide1580.xml"/><Relationship Id="rId5" Type="http://schemas.openxmlformats.org/officeDocument/2006/relationships/image" Target="../media/image4.png"/><Relationship Id="rId4" Type="http://schemas.openxmlformats.org/officeDocument/2006/relationships/image" Target="../media/image1.png"/></Relationships>
</file>

<file path=ppt/slides/_rels/slide1582.xml.rels><?xml version="1.0" encoding="UTF-8" standalone="yes"?>
<Relationships xmlns="http://schemas.openxmlformats.org/package/2006/relationships"><Relationship Id="rId8" Type="http://schemas.openxmlformats.org/officeDocument/2006/relationships/slide" Target="slide1582.xml"/><Relationship Id="rId3" Type="http://schemas.openxmlformats.org/officeDocument/2006/relationships/image" Target="../media/image1.png"/><Relationship Id="rId7" Type="http://schemas.openxmlformats.org/officeDocument/2006/relationships/image" Target="../media/image2205.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83.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06.png"/><Relationship Id="rId1" Type="http://schemas.openxmlformats.org/officeDocument/2006/relationships/slideLayout" Target="../slideLayouts/slideLayout2.xml"/><Relationship Id="rId6" Type="http://schemas.openxmlformats.org/officeDocument/2006/relationships/slide" Target="slide1582.xml"/><Relationship Id="rId5" Type="http://schemas.openxmlformats.org/officeDocument/2006/relationships/image" Target="../media/image4.png"/><Relationship Id="rId4" Type="http://schemas.openxmlformats.org/officeDocument/2006/relationships/image" Target="../media/image1.png"/></Relationships>
</file>

<file path=ppt/slides/_rels/slide1584.xml.rels><?xml version="1.0" encoding="UTF-8" standalone="yes"?>
<Relationships xmlns="http://schemas.openxmlformats.org/package/2006/relationships"><Relationship Id="rId8" Type="http://schemas.openxmlformats.org/officeDocument/2006/relationships/slide" Target="slide1584.xml"/><Relationship Id="rId3" Type="http://schemas.openxmlformats.org/officeDocument/2006/relationships/image" Target="../media/image1.png"/><Relationship Id="rId7" Type="http://schemas.openxmlformats.org/officeDocument/2006/relationships/image" Target="../media/image220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85.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08.png"/><Relationship Id="rId1" Type="http://schemas.openxmlformats.org/officeDocument/2006/relationships/slideLayout" Target="../slideLayouts/slideLayout2.xml"/><Relationship Id="rId6" Type="http://schemas.openxmlformats.org/officeDocument/2006/relationships/slide" Target="slide1584.xml"/><Relationship Id="rId5" Type="http://schemas.openxmlformats.org/officeDocument/2006/relationships/image" Target="../media/image4.png"/><Relationship Id="rId4" Type="http://schemas.openxmlformats.org/officeDocument/2006/relationships/image" Target="../media/image1.png"/></Relationships>
</file>

<file path=ppt/slides/_rels/slide1586.xml.rels><?xml version="1.0" encoding="UTF-8" standalone="yes"?>
<Relationships xmlns="http://schemas.openxmlformats.org/package/2006/relationships"><Relationship Id="rId8" Type="http://schemas.openxmlformats.org/officeDocument/2006/relationships/slide" Target="slide1586.xml"/><Relationship Id="rId3" Type="http://schemas.openxmlformats.org/officeDocument/2006/relationships/image" Target="../media/image1.png"/><Relationship Id="rId7" Type="http://schemas.openxmlformats.org/officeDocument/2006/relationships/image" Target="../media/image2209.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87.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10.png"/><Relationship Id="rId1" Type="http://schemas.openxmlformats.org/officeDocument/2006/relationships/slideLayout" Target="../slideLayouts/slideLayout2.xml"/><Relationship Id="rId6" Type="http://schemas.openxmlformats.org/officeDocument/2006/relationships/slide" Target="slide1586.xml"/><Relationship Id="rId5" Type="http://schemas.openxmlformats.org/officeDocument/2006/relationships/image" Target="../media/image4.png"/><Relationship Id="rId4" Type="http://schemas.openxmlformats.org/officeDocument/2006/relationships/image" Target="../media/image1.png"/></Relationships>
</file>

<file path=ppt/slides/_rels/slide1588.xml.rels><?xml version="1.0" encoding="UTF-8" standalone="yes"?>
<Relationships xmlns="http://schemas.openxmlformats.org/package/2006/relationships"><Relationship Id="rId8" Type="http://schemas.openxmlformats.org/officeDocument/2006/relationships/slide" Target="slide1588.xml"/><Relationship Id="rId3" Type="http://schemas.openxmlformats.org/officeDocument/2006/relationships/image" Target="../media/image1.png"/><Relationship Id="rId7" Type="http://schemas.openxmlformats.org/officeDocument/2006/relationships/image" Target="../media/image2211.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89.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12.png"/><Relationship Id="rId1" Type="http://schemas.openxmlformats.org/officeDocument/2006/relationships/slideLayout" Target="../slideLayouts/slideLayout2.xml"/><Relationship Id="rId6" Type="http://schemas.openxmlformats.org/officeDocument/2006/relationships/slide" Target="slide1588.xml"/><Relationship Id="rId5" Type="http://schemas.openxmlformats.org/officeDocument/2006/relationships/image" Target="../media/image4.png"/><Relationship Id="rId4" Type="http://schemas.openxmlformats.org/officeDocument/2006/relationships/image" Target="../media/image1.png"/></Relationships>
</file>

<file path=ppt/slides/_rels/slide1590.xml.rels><?xml version="1.0" encoding="UTF-8" standalone="yes"?>
<Relationships xmlns="http://schemas.openxmlformats.org/package/2006/relationships"><Relationship Id="rId8" Type="http://schemas.openxmlformats.org/officeDocument/2006/relationships/slide" Target="slide1590.xml"/><Relationship Id="rId3" Type="http://schemas.openxmlformats.org/officeDocument/2006/relationships/image" Target="../media/image1.png"/><Relationship Id="rId7" Type="http://schemas.openxmlformats.org/officeDocument/2006/relationships/image" Target="../media/image221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91.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14.png"/><Relationship Id="rId1" Type="http://schemas.openxmlformats.org/officeDocument/2006/relationships/slideLayout" Target="../slideLayouts/slideLayout2.xml"/><Relationship Id="rId6" Type="http://schemas.openxmlformats.org/officeDocument/2006/relationships/slide" Target="slide1590.xml"/><Relationship Id="rId5" Type="http://schemas.openxmlformats.org/officeDocument/2006/relationships/image" Target="../media/image4.png"/><Relationship Id="rId4" Type="http://schemas.openxmlformats.org/officeDocument/2006/relationships/image" Target="../media/image1.png"/></Relationships>
</file>

<file path=ppt/slides/_rels/slide159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png"/><Relationship Id="rId7" Type="http://schemas.openxmlformats.org/officeDocument/2006/relationships/slide" Target="slide1592.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215.png"/><Relationship Id="rId4" Type="http://schemas.openxmlformats.org/officeDocument/2006/relationships/image" Target="../media/image3.png"/><Relationship Id="rId9" Type="http://schemas.openxmlformats.org/officeDocument/2006/relationships/slide" Target="slide1567.xml"/></Relationships>
</file>

<file path=ppt/slides/_rels/slide159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17.png"/><Relationship Id="rId7" Type="http://schemas.openxmlformats.org/officeDocument/2006/relationships/slide" Target="slide1592.xml"/><Relationship Id="rId2" Type="http://schemas.openxmlformats.org/officeDocument/2006/relationships/image" Target="../media/image221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567.xml"/></Relationships>
</file>

<file path=ppt/slides/_rels/slide1594.xml.rels><?xml version="1.0" encoding="UTF-8" standalone="yes"?>
<Relationships xmlns="http://schemas.openxmlformats.org/package/2006/relationships"><Relationship Id="rId8" Type="http://schemas.openxmlformats.org/officeDocument/2006/relationships/slide" Target="slide1594.xml"/><Relationship Id="rId3" Type="http://schemas.openxmlformats.org/officeDocument/2006/relationships/image" Target="../media/image1.png"/><Relationship Id="rId7" Type="http://schemas.openxmlformats.org/officeDocument/2006/relationships/image" Target="../media/image2218.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1567.xml"/><Relationship Id="rId4" Type="http://schemas.openxmlformats.org/officeDocument/2006/relationships/image" Target="../media/image3.png"/><Relationship Id="rId9" Type="http://schemas.openxmlformats.org/officeDocument/2006/relationships/slide" Target="slide7.xml"/></Relationships>
</file>

<file path=ppt/slides/_rels/slide1595.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19.png"/><Relationship Id="rId1" Type="http://schemas.openxmlformats.org/officeDocument/2006/relationships/slideLayout" Target="../slideLayouts/slideLayout2.xml"/><Relationship Id="rId6" Type="http://schemas.openxmlformats.org/officeDocument/2006/relationships/slide" Target="slide1594.xml"/><Relationship Id="rId5" Type="http://schemas.openxmlformats.org/officeDocument/2006/relationships/image" Target="../media/image4.png"/><Relationship Id="rId4" Type="http://schemas.openxmlformats.org/officeDocument/2006/relationships/image" Target="../media/image1.png"/></Relationships>
</file>

<file path=ppt/slides/_rels/slide159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82.png"/><Relationship Id="rId7" Type="http://schemas.openxmlformats.org/officeDocument/2006/relationships/image" Target="../media/image1.png"/><Relationship Id="rId12" Type="http://schemas.openxmlformats.org/officeDocument/2006/relationships/slide" Target="slide1567.xml"/><Relationship Id="rId2" Type="http://schemas.openxmlformats.org/officeDocument/2006/relationships/image" Target="../media/image188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png"/><Relationship Id="rId10" Type="http://schemas.openxmlformats.org/officeDocument/2006/relationships/slide" Target="slide1596.xml"/><Relationship Id="rId4" Type="http://schemas.openxmlformats.org/officeDocument/2006/relationships/image" Target="../media/image1883.png"/><Relationship Id="rId9" Type="http://schemas.openxmlformats.org/officeDocument/2006/relationships/image" Target="../media/image7.png"/></Relationships>
</file>

<file path=ppt/slides/_rels/slide1597.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884.png"/><Relationship Id="rId1" Type="http://schemas.openxmlformats.org/officeDocument/2006/relationships/slideLayout" Target="../slideLayouts/slideLayout2.xml"/><Relationship Id="rId6" Type="http://schemas.openxmlformats.org/officeDocument/2006/relationships/slide" Target="slide1596.xml"/><Relationship Id="rId5" Type="http://schemas.openxmlformats.org/officeDocument/2006/relationships/image" Target="../media/image4.png"/><Relationship Id="rId4" Type="http://schemas.openxmlformats.org/officeDocument/2006/relationships/image" Target="../media/image1.png"/></Relationships>
</file>

<file path=ppt/slides/_rels/slide159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86.png"/><Relationship Id="rId7" Type="http://schemas.openxmlformats.org/officeDocument/2006/relationships/image" Target="../media/image3.png"/><Relationship Id="rId12" Type="http://schemas.openxmlformats.org/officeDocument/2006/relationships/slide" Target="slide1567.xml"/><Relationship Id="rId2" Type="http://schemas.openxmlformats.org/officeDocument/2006/relationships/image" Target="../media/image18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xml"/><Relationship Id="rId5" Type="http://schemas.openxmlformats.org/officeDocument/2006/relationships/slide" Target="slide4.xml"/><Relationship Id="rId10" Type="http://schemas.openxmlformats.org/officeDocument/2006/relationships/slide" Target="slide1598.xml"/><Relationship Id="rId4" Type="http://schemas.openxmlformats.org/officeDocument/2006/relationships/image" Target="../media/image1887.png"/><Relationship Id="rId9" Type="http://schemas.openxmlformats.org/officeDocument/2006/relationships/image" Target="../media/image7.png"/></Relationships>
</file>

<file path=ppt/slides/_rels/slide159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889.png"/><Relationship Id="rId7" Type="http://schemas.openxmlformats.org/officeDocument/2006/relationships/slide" Target="slide1598.xml"/><Relationship Id="rId2" Type="http://schemas.openxmlformats.org/officeDocument/2006/relationships/image" Target="../media/image1888.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567.xml"/></Relationships>
</file>

<file path=ppt/slides/_rels/slide1600.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47.png"/><Relationship Id="rId7" Type="http://schemas.openxmlformats.org/officeDocument/2006/relationships/image" Target="../media/image3.png"/><Relationship Id="rId12" Type="http://schemas.openxmlformats.org/officeDocument/2006/relationships/slide" Target="slide1600.xml"/><Relationship Id="rId2" Type="http://schemas.openxmlformats.org/officeDocument/2006/relationships/image" Target="../media/image146.png"/><Relationship Id="rId1" Type="http://schemas.openxmlformats.org/officeDocument/2006/relationships/slideLayout" Target="../slideLayouts/slideLayout2.xml"/><Relationship Id="rId6" Type="http://schemas.openxmlformats.org/officeDocument/2006/relationships/image" Target="../media/image150.png"/><Relationship Id="rId11" Type="http://schemas.openxmlformats.org/officeDocument/2006/relationships/image" Target="../media/image7.png"/><Relationship Id="rId5" Type="http://schemas.openxmlformats.org/officeDocument/2006/relationships/image" Target="../media/image149.png"/><Relationship Id="rId10" Type="http://schemas.openxmlformats.org/officeDocument/2006/relationships/slide" Target="slide5.xml"/><Relationship Id="rId4" Type="http://schemas.openxmlformats.org/officeDocument/2006/relationships/image" Target="../media/image148.png"/><Relationship Id="rId9" Type="http://schemas.openxmlformats.org/officeDocument/2006/relationships/image" Target="../media/image1.png"/><Relationship Id="rId14" Type="http://schemas.openxmlformats.org/officeDocument/2006/relationships/slide" Target="slide1567.xml"/></Relationships>
</file>

<file path=ppt/slides/_rels/slide1601.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51.png"/><Relationship Id="rId1" Type="http://schemas.openxmlformats.org/officeDocument/2006/relationships/slideLayout" Target="../slideLayouts/slideLayout2.xml"/><Relationship Id="rId6" Type="http://schemas.openxmlformats.org/officeDocument/2006/relationships/slide" Target="slide1600.xml"/><Relationship Id="rId5" Type="http://schemas.openxmlformats.org/officeDocument/2006/relationships/image" Target="../media/image4.png"/><Relationship Id="rId4" Type="http://schemas.openxmlformats.org/officeDocument/2006/relationships/image" Target="../media/image1.png"/></Relationships>
</file>

<file path=ppt/slides/_rels/slide160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221.png"/><Relationship Id="rId7" Type="http://schemas.openxmlformats.org/officeDocument/2006/relationships/image" Target="../media/image3.png"/><Relationship Id="rId12" Type="http://schemas.openxmlformats.org/officeDocument/2006/relationships/slide" Target="slide1567.xml"/><Relationship Id="rId2" Type="http://schemas.openxmlformats.org/officeDocument/2006/relationships/image" Target="../media/image22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7.xml"/><Relationship Id="rId5" Type="http://schemas.openxmlformats.org/officeDocument/2006/relationships/slide" Target="slide4.xml"/><Relationship Id="rId10" Type="http://schemas.openxmlformats.org/officeDocument/2006/relationships/slide" Target="slide1602.xml"/><Relationship Id="rId4" Type="http://schemas.openxmlformats.org/officeDocument/2006/relationships/image" Target="../media/image2222.png"/><Relationship Id="rId9" Type="http://schemas.openxmlformats.org/officeDocument/2006/relationships/image" Target="../media/image7.png"/></Relationships>
</file>

<file path=ppt/slides/_rels/slide1603.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223.png"/><Relationship Id="rId1" Type="http://schemas.openxmlformats.org/officeDocument/2006/relationships/slideLayout" Target="../slideLayouts/slideLayout2.xml"/><Relationship Id="rId6" Type="http://schemas.openxmlformats.org/officeDocument/2006/relationships/slide" Target="slide1602.xml"/><Relationship Id="rId5" Type="http://schemas.openxmlformats.org/officeDocument/2006/relationships/image" Target="../media/image4.png"/><Relationship Id="rId4" Type="http://schemas.openxmlformats.org/officeDocument/2006/relationships/image" Target="../media/image1.png"/></Relationships>
</file>

<file path=ppt/slides/_rels/slide1604.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1.png"/><Relationship Id="rId7" Type="http://schemas.openxmlformats.org/officeDocument/2006/relationships/image" Target="../media/image3.png"/><Relationship Id="rId12" Type="http://schemas.openxmlformats.org/officeDocument/2006/relationships/slide" Target="slide1604.xml"/><Relationship Id="rId2" Type="http://schemas.openxmlformats.org/officeDocument/2006/relationships/image" Target="../media/image10.png"/><Relationship Id="rId1" Type="http://schemas.openxmlformats.org/officeDocument/2006/relationships/slideLayout" Target="../slideLayouts/slideLayout2.xml"/><Relationship Id="rId6" Type="http://schemas.openxmlformats.org/officeDocument/2006/relationships/image" Target="../media/image14.png"/><Relationship Id="rId11" Type="http://schemas.openxmlformats.org/officeDocument/2006/relationships/image" Target="../media/image7.png"/><Relationship Id="rId5" Type="http://schemas.openxmlformats.org/officeDocument/2006/relationships/image" Target="../media/image13.png"/><Relationship Id="rId10" Type="http://schemas.openxmlformats.org/officeDocument/2006/relationships/slide" Target="slide5.xml"/><Relationship Id="rId4" Type="http://schemas.openxmlformats.org/officeDocument/2006/relationships/image" Target="../media/image12.png"/><Relationship Id="rId9" Type="http://schemas.openxmlformats.org/officeDocument/2006/relationships/image" Target="../media/image1.png"/><Relationship Id="rId14" Type="http://schemas.openxmlformats.org/officeDocument/2006/relationships/slide" Target="slide1567.xml"/></Relationships>
</file>

<file path=ppt/slides/_rels/slide1605.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5.png"/><Relationship Id="rId1" Type="http://schemas.openxmlformats.org/officeDocument/2006/relationships/slideLayout" Target="../slideLayouts/slideLayout2.xml"/><Relationship Id="rId6" Type="http://schemas.openxmlformats.org/officeDocument/2006/relationships/slide" Target="slide1604.xml"/><Relationship Id="rId5" Type="http://schemas.openxmlformats.org/officeDocument/2006/relationships/image" Target="../media/image4.png"/><Relationship Id="rId4" Type="http://schemas.openxmlformats.org/officeDocument/2006/relationships/image" Target="../media/image1.png"/></Relationships>
</file>

<file path=ppt/slides/_rels/slide1606.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1567.xml"/><Relationship Id="rId3" Type="http://schemas.openxmlformats.org/officeDocument/2006/relationships/image" Target="../media/image1080.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107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606.xml"/><Relationship Id="rId5" Type="http://schemas.openxmlformats.org/officeDocument/2006/relationships/image" Target="../media/image3.png"/><Relationship Id="rId10" Type="http://schemas.openxmlformats.org/officeDocument/2006/relationships/image" Target="../media/image1082.png"/><Relationship Id="rId4" Type="http://schemas.openxmlformats.org/officeDocument/2006/relationships/image" Target="../media/image1081.png"/><Relationship Id="rId9" Type="http://schemas.openxmlformats.org/officeDocument/2006/relationships/image" Target="../media/image7.png"/></Relationships>
</file>

<file path=ppt/slides/_rels/slide1607.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083.png"/><Relationship Id="rId1" Type="http://schemas.openxmlformats.org/officeDocument/2006/relationships/slideLayout" Target="../slideLayouts/slideLayout2.xml"/><Relationship Id="rId6" Type="http://schemas.openxmlformats.org/officeDocument/2006/relationships/slide" Target="slide1606.xml"/><Relationship Id="rId5" Type="http://schemas.openxmlformats.org/officeDocument/2006/relationships/image" Target="../media/image4.png"/><Relationship Id="rId4" Type="http://schemas.openxmlformats.org/officeDocument/2006/relationships/image" Target="../media/image1.png"/></Relationships>
</file>

<file path=ppt/slides/_rels/slide160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567.xml"/><Relationship Id="rId3" Type="http://schemas.openxmlformats.org/officeDocument/2006/relationships/image" Target="../media/image168.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16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608.xml"/><Relationship Id="rId5" Type="http://schemas.openxmlformats.org/officeDocument/2006/relationships/image" Target="../media/image170.png"/><Relationship Id="rId10" Type="http://schemas.openxmlformats.org/officeDocument/2006/relationships/image" Target="../media/image7.png"/><Relationship Id="rId4" Type="http://schemas.openxmlformats.org/officeDocument/2006/relationships/image" Target="../media/image169.png"/><Relationship Id="rId9" Type="http://schemas.openxmlformats.org/officeDocument/2006/relationships/slide" Target="slide5.xml"/></Relationships>
</file>

<file path=ppt/slides/_rels/slide1609.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71.png"/><Relationship Id="rId1" Type="http://schemas.openxmlformats.org/officeDocument/2006/relationships/slideLayout" Target="../slideLayouts/slideLayout2.xml"/><Relationship Id="rId6" Type="http://schemas.openxmlformats.org/officeDocument/2006/relationships/slide" Target="slide1608.xml"/><Relationship Id="rId5" Type="http://schemas.openxmlformats.org/officeDocument/2006/relationships/image" Target="../media/image4.png"/><Relationship Id="rId4" Type="http://schemas.openxmlformats.org/officeDocument/2006/relationships/image" Target="../media/image1.png"/></Relationships>
</file>

<file path=ppt/slides/_rels/slide161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86.png"/><Relationship Id="rId7" Type="http://schemas.openxmlformats.org/officeDocument/2006/relationships/slide" Target="slide5.xml"/><Relationship Id="rId2" Type="http://schemas.openxmlformats.org/officeDocument/2006/relationships/image" Target="../media/image1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567.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3.png"/><Relationship Id="rId9" Type="http://schemas.openxmlformats.org/officeDocument/2006/relationships/slide" Target="slide1610.xml"/></Relationships>
</file>

<file path=ppt/slides/_rels/slide1611.xml.rels><?xml version="1.0" encoding="UTF-8" standalone="yes"?>
<Relationships xmlns="http://schemas.openxmlformats.org/package/2006/relationships"><Relationship Id="rId8" Type="http://schemas.openxmlformats.org/officeDocument/2006/relationships/slide" Target="slide1567.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187.png"/><Relationship Id="rId1" Type="http://schemas.openxmlformats.org/officeDocument/2006/relationships/slideLayout" Target="../slideLayouts/slideLayout2.xml"/><Relationship Id="rId6" Type="http://schemas.openxmlformats.org/officeDocument/2006/relationships/slide" Target="slide1610.xml"/><Relationship Id="rId5" Type="http://schemas.openxmlformats.org/officeDocument/2006/relationships/image" Target="../media/image4.png"/><Relationship Id="rId4" Type="http://schemas.openxmlformats.org/officeDocument/2006/relationships/image" Target="../media/image1.png"/></Relationships>
</file>

<file path=ppt/slides/_rels/slide1612.xml.rels><?xml version="1.0" encoding="UTF-8" standalone="yes"?>
<Relationships xmlns="http://schemas.openxmlformats.org/package/2006/relationships"><Relationship Id="rId13" Type="http://schemas.openxmlformats.org/officeDocument/2006/relationships/slide" Target="slide1627.xml"/><Relationship Id="rId18" Type="http://schemas.openxmlformats.org/officeDocument/2006/relationships/slide" Target="slide1635.xml"/><Relationship Id="rId26" Type="http://schemas.openxmlformats.org/officeDocument/2006/relationships/slide" Target="slide1651.xml"/><Relationship Id="rId39" Type="http://schemas.openxmlformats.org/officeDocument/2006/relationships/slide" Target="slide1681.xml"/><Relationship Id="rId21" Type="http://schemas.openxmlformats.org/officeDocument/2006/relationships/slide" Target="slide1641.xml"/><Relationship Id="rId34" Type="http://schemas.openxmlformats.org/officeDocument/2006/relationships/slide" Target="slide1671.xml"/><Relationship Id="rId42" Type="http://schemas.openxmlformats.org/officeDocument/2006/relationships/slide" Target="slide1685.xml"/><Relationship Id="rId47" Type="http://schemas.openxmlformats.org/officeDocument/2006/relationships/slide" Target="slide1695.xml"/><Relationship Id="rId50" Type="http://schemas.openxmlformats.org/officeDocument/2006/relationships/slide" Target="slide1701.xml"/><Relationship Id="rId55" Type="http://schemas.openxmlformats.org/officeDocument/2006/relationships/slide" Target="slide1711.xml"/><Relationship Id="rId63" Type="http://schemas.openxmlformats.org/officeDocument/2006/relationships/slide" Target="slide1612.xml"/><Relationship Id="rId68" Type="http://schemas.openxmlformats.org/officeDocument/2006/relationships/slide" Target="slide1733.xml"/><Relationship Id="rId7" Type="http://schemas.openxmlformats.org/officeDocument/2006/relationships/slide" Target="slide1615.xml"/><Relationship Id="rId71" Type="http://schemas.openxmlformats.org/officeDocument/2006/relationships/slide" Target="slide1739.xml"/><Relationship Id="rId2" Type="http://schemas.openxmlformats.org/officeDocument/2006/relationships/slide" Target="slide4.xml"/><Relationship Id="rId16" Type="http://schemas.openxmlformats.org/officeDocument/2006/relationships/slide" Target="slide1631.xml"/><Relationship Id="rId29" Type="http://schemas.openxmlformats.org/officeDocument/2006/relationships/slide" Target="slide1657.xml"/><Relationship Id="rId11" Type="http://schemas.openxmlformats.org/officeDocument/2006/relationships/slide" Target="slide1623.xml"/><Relationship Id="rId24" Type="http://schemas.openxmlformats.org/officeDocument/2006/relationships/slide" Target="slide1647.xml"/><Relationship Id="rId32" Type="http://schemas.openxmlformats.org/officeDocument/2006/relationships/slide" Target="slide1667.xml"/><Relationship Id="rId37" Type="http://schemas.openxmlformats.org/officeDocument/2006/relationships/slide" Target="slide1677.xml"/><Relationship Id="rId40" Type="http://schemas.openxmlformats.org/officeDocument/2006/relationships/slide" Target="slide607.xml"/><Relationship Id="rId45" Type="http://schemas.openxmlformats.org/officeDocument/2006/relationships/slide" Target="slide1691.xml"/><Relationship Id="rId53" Type="http://schemas.openxmlformats.org/officeDocument/2006/relationships/slide" Target="slide1707.xml"/><Relationship Id="rId58" Type="http://schemas.openxmlformats.org/officeDocument/2006/relationships/slide" Target="slide1717.xml"/><Relationship Id="rId66" Type="http://schemas.openxmlformats.org/officeDocument/2006/relationships/slide" Target="slide1729.xml"/><Relationship Id="rId5" Type="http://schemas.openxmlformats.org/officeDocument/2006/relationships/slide" Target="slide1661.xml"/><Relationship Id="rId15" Type="http://schemas.openxmlformats.org/officeDocument/2006/relationships/slide" Target="slide2419.xml"/><Relationship Id="rId23" Type="http://schemas.openxmlformats.org/officeDocument/2006/relationships/slide" Target="slide1645.xml"/><Relationship Id="rId28" Type="http://schemas.openxmlformats.org/officeDocument/2006/relationships/slide" Target="slide1655.xml"/><Relationship Id="rId36" Type="http://schemas.openxmlformats.org/officeDocument/2006/relationships/slide" Target="slide1675.xml"/><Relationship Id="rId49" Type="http://schemas.openxmlformats.org/officeDocument/2006/relationships/slide" Target="slide1699.xml"/><Relationship Id="rId57" Type="http://schemas.openxmlformats.org/officeDocument/2006/relationships/slide" Target="slide1715.xml"/><Relationship Id="rId61" Type="http://schemas.openxmlformats.org/officeDocument/2006/relationships/slide" Target="slide1723.xml"/><Relationship Id="rId10" Type="http://schemas.openxmlformats.org/officeDocument/2006/relationships/slide" Target="slide1619.xml"/><Relationship Id="rId19" Type="http://schemas.openxmlformats.org/officeDocument/2006/relationships/slide" Target="slide1637.xml"/><Relationship Id="rId31" Type="http://schemas.openxmlformats.org/officeDocument/2006/relationships/slide" Target="slide1665.xml"/><Relationship Id="rId44" Type="http://schemas.openxmlformats.org/officeDocument/2006/relationships/slide" Target="slide1689.xml"/><Relationship Id="rId52" Type="http://schemas.openxmlformats.org/officeDocument/2006/relationships/slide" Target="slide1705.xml"/><Relationship Id="rId60" Type="http://schemas.openxmlformats.org/officeDocument/2006/relationships/slide" Target="slide1721.xml"/><Relationship Id="rId65" Type="http://schemas.openxmlformats.org/officeDocument/2006/relationships/slide" Target="slide1727.xml"/><Relationship Id="rId73" Type="http://schemas.openxmlformats.org/officeDocument/2006/relationships/slide" Target="slide1567.xml"/><Relationship Id="rId4" Type="http://schemas.openxmlformats.org/officeDocument/2006/relationships/slide" Target="slide1659.xml"/><Relationship Id="rId9" Type="http://schemas.openxmlformats.org/officeDocument/2006/relationships/slide" Target="slide1621.xml"/><Relationship Id="rId14" Type="http://schemas.openxmlformats.org/officeDocument/2006/relationships/slide" Target="slide1629.xml"/><Relationship Id="rId22" Type="http://schemas.openxmlformats.org/officeDocument/2006/relationships/slide" Target="slide1643.xml"/><Relationship Id="rId27" Type="http://schemas.openxmlformats.org/officeDocument/2006/relationships/slide" Target="slide1653.xml"/><Relationship Id="rId30" Type="http://schemas.openxmlformats.org/officeDocument/2006/relationships/slide" Target="slide1663.xml"/><Relationship Id="rId35" Type="http://schemas.openxmlformats.org/officeDocument/2006/relationships/slide" Target="slide1673.xml"/><Relationship Id="rId43" Type="http://schemas.openxmlformats.org/officeDocument/2006/relationships/slide" Target="slide1687.xml"/><Relationship Id="rId48" Type="http://schemas.openxmlformats.org/officeDocument/2006/relationships/slide" Target="slide1697.xml"/><Relationship Id="rId56" Type="http://schemas.openxmlformats.org/officeDocument/2006/relationships/slide" Target="slide1713.xml"/><Relationship Id="rId64" Type="http://schemas.openxmlformats.org/officeDocument/2006/relationships/slide" Target="slide1725.xml"/><Relationship Id="rId69" Type="http://schemas.openxmlformats.org/officeDocument/2006/relationships/slide" Target="slide1735.xml"/><Relationship Id="rId8" Type="http://schemas.openxmlformats.org/officeDocument/2006/relationships/slide" Target="slide1617.xml"/><Relationship Id="rId51" Type="http://schemas.openxmlformats.org/officeDocument/2006/relationships/slide" Target="slide1703.xml"/><Relationship Id="rId72" Type="http://schemas.openxmlformats.org/officeDocument/2006/relationships/slide" Target="slide1741.xml"/><Relationship Id="rId3" Type="http://schemas.openxmlformats.org/officeDocument/2006/relationships/image" Target="../media/image1.png"/><Relationship Id="rId12" Type="http://schemas.openxmlformats.org/officeDocument/2006/relationships/slide" Target="slide1625.xml"/><Relationship Id="rId17" Type="http://schemas.openxmlformats.org/officeDocument/2006/relationships/slide" Target="slide1633.xml"/><Relationship Id="rId25" Type="http://schemas.openxmlformats.org/officeDocument/2006/relationships/slide" Target="slide1649.xml"/><Relationship Id="rId33" Type="http://schemas.openxmlformats.org/officeDocument/2006/relationships/slide" Target="slide1669.xml"/><Relationship Id="rId38" Type="http://schemas.openxmlformats.org/officeDocument/2006/relationships/slide" Target="slide1679.xml"/><Relationship Id="rId46" Type="http://schemas.openxmlformats.org/officeDocument/2006/relationships/slide" Target="slide1693.xml"/><Relationship Id="rId59" Type="http://schemas.openxmlformats.org/officeDocument/2006/relationships/slide" Target="slide1719.xml"/><Relationship Id="rId67" Type="http://schemas.openxmlformats.org/officeDocument/2006/relationships/slide" Target="slide1731.xml"/><Relationship Id="rId20" Type="http://schemas.openxmlformats.org/officeDocument/2006/relationships/slide" Target="slide1639.xml"/><Relationship Id="rId41" Type="http://schemas.openxmlformats.org/officeDocument/2006/relationships/slide" Target="slide1683.xml"/><Relationship Id="rId54" Type="http://schemas.openxmlformats.org/officeDocument/2006/relationships/slide" Target="slide1709.xml"/><Relationship Id="rId62" Type="http://schemas.openxmlformats.org/officeDocument/2006/relationships/slide" Target="slide7.xml"/><Relationship Id="rId70" Type="http://schemas.openxmlformats.org/officeDocument/2006/relationships/slide" Target="slide1737.xml"/><Relationship Id="rId1" Type="http://schemas.openxmlformats.org/officeDocument/2006/relationships/slideLayout" Target="../slideLayouts/slideLayout2.xml"/><Relationship Id="rId6" Type="http://schemas.openxmlformats.org/officeDocument/2006/relationships/slide" Target="slide1613.xml"/></Relationships>
</file>

<file path=ppt/slides/_rels/slide161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21.png"/><Relationship Id="rId7" Type="http://schemas.openxmlformats.org/officeDocument/2006/relationships/slide" Target="slide5.xml"/><Relationship Id="rId2" Type="http://schemas.openxmlformats.org/officeDocument/2006/relationships/image" Target="../media/image21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12.xml"/><Relationship Id="rId5" Type="http://schemas.openxmlformats.org/officeDocument/2006/relationships/image" Target="../media/image1.png"/><Relationship Id="rId10" Type="http://schemas.openxmlformats.org/officeDocument/2006/relationships/slide" Target="slide7.xml"/><Relationship Id="rId4" Type="http://schemas.openxmlformats.org/officeDocument/2006/relationships/slide" Target="slide4.xml"/><Relationship Id="rId9" Type="http://schemas.openxmlformats.org/officeDocument/2006/relationships/slide" Target="slide1613.xml"/></Relationships>
</file>

<file path=ppt/slides/_rels/slide1614.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slide" Target="slide4.xml"/><Relationship Id="rId7" Type="http://schemas.openxmlformats.org/officeDocument/2006/relationships/slide" Target="slide7.xml"/><Relationship Id="rId2" Type="http://schemas.openxmlformats.org/officeDocument/2006/relationships/image" Target="../media/image2122.png"/><Relationship Id="rId1" Type="http://schemas.openxmlformats.org/officeDocument/2006/relationships/slideLayout" Target="../slideLayouts/slideLayout2.xml"/><Relationship Id="rId6" Type="http://schemas.openxmlformats.org/officeDocument/2006/relationships/slide" Target="slide1613.xml"/><Relationship Id="rId5" Type="http://schemas.openxmlformats.org/officeDocument/2006/relationships/image" Target="../media/image4.png"/><Relationship Id="rId4" Type="http://schemas.openxmlformats.org/officeDocument/2006/relationships/image" Target="../media/image1.png"/></Relationships>
</file>

<file path=ppt/slides/_rels/slide161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615.xml"/><Relationship Id="rId4" Type="http://schemas.openxmlformats.org/officeDocument/2006/relationships/image" Target="../media/image196.png"/><Relationship Id="rId9" Type="http://schemas.openxmlformats.org/officeDocument/2006/relationships/slide" Target="slide1612.xml"/></Relationships>
</file>

<file path=ppt/slides/_rels/slide1616.xml.rels><?xml version="1.0" encoding="UTF-8" standalone="yes"?>
<Relationships xmlns="http://schemas.openxmlformats.org/package/2006/relationships"><Relationship Id="rId8" Type="http://schemas.openxmlformats.org/officeDocument/2006/relationships/slide" Target="slide161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17.xml.rels><?xml version="1.0" encoding="UTF-8" standalone="yes"?>
<Relationships xmlns="http://schemas.openxmlformats.org/package/2006/relationships"><Relationship Id="rId8" Type="http://schemas.openxmlformats.org/officeDocument/2006/relationships/slide" Target="slide1617.xml"/><Relationship Id="rId3" Type="http://schemas.openxmlformats.org/officeDocument/2006/relationships/image" Target="../media/image3.png"/><Relationship Id="rId7" Type="http://schemas.openxmlformats.org/officeDocument/2006/relationships/slide" Target="slide1612.xml"/><Relationship Id="rId2" Type="http://schemas.openxmlformats.org/officeDocument/2006/relationships/image" Target="../media/image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618.xml.rels><?xml version="1.0" encoding="UTF-8" standalone="yes"?>
<Relationships xmlns="http://schemas.openxmlformats.org/package/2006/relationships"><Relationship Id="rId8" Type="http://schemas.openxmlformats.org/officeDocument/2006/relationships/slide" Target="slide161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1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16.png"/><Relationship Id="rId7" Type="http://schemas.openxmlformats.org/officeDocument/2006/relationships/image" Target="../media/image1917.png"/><Relationship Id="rId12" Type="http://schemas.openxmlformats.org/officeDocument/2006/relationships/image" Target="../media/image7.png"/><Relationship Id="rId2" Type="http://schemas.openxmlformats.org/officeDocument/2006/relationships/image" Target="../media/image19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619.xml"/><Relationship Id="rId4" Type="http://schemas.openxmlformats.org/officeDocument/2006/relationships/image" Target="../media/image3.png"/><Relationship Id="rId9" Type="http://schemas.openxmlformats.org/officeDocument/2006/relationships/slide" Target="slide1612.xml"/></Relationships>
</file>

<file path=ppt/slides/_rels/slide1620.xml.rels><?xml version="1.0" encoding="UTF-8" standalone="yes"?>
<Relationships xmlns="http://schemas.openxmlformats.org/package/2006/relationships"><Relationship Id="rId8" Type="http://schemas.openxmlformats.org/officeDocument/2006/relationships/slide" Target="slide161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9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2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1.png"/><Relationship Id="rId7" Type="http://schemas.openxmlformats.org/officeDocument/2006/relationships/image" Target="../media/image22.png"/><Relationship Id="rId12" Type="http://schemas.openxmlformats.org/officeDocument/2006/relationships/image" Target="../media/image7.png"/><Relationship Id="rId2"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621.xml"/><Relationship Id="rId4" Type="http://schemas.openxmlformats.org/officeDocument/2006/relationships/image" Target="../media/image3.png"/><Relationship Id="rId9" Type="http://schemas.openxmlformats.org/officeDocument/2006/relationships/slide" Target="slide1612.xml"/></Relationships>
</file>

<file path=ppt/slides/_rels/slide1622.xml.rels><?xml version="1.0" encoding="UTF-8" standalone="yes"?>
<Relationships xmlns="http://schemas.openxmlformats.org/package/2006/relationships"><Relationship Id="rId8" Type="http://schemas.openxmlformats.org/officeDocument/2006/relationships/slide" Target="slide162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2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2226.png"/><Relationship Id="rId12" Type="http://schemas.openxmlformats.org/officeDocument/2006/relationships/image" Target="../media/image7.png"/><Relationship Id="rId2" Type="http://schemas.openxmlformats.org/officeDocument/2006/relationships/image" Target="../media/image2224.png"/><Relationship Id="rId1" Type="http://schemas.openxmlformats.org/officeDocument/2006/relationships/slideLayout" Target="../slideLayouts/slideLayout2.xml"/><Relationship Id="rId6" Type="http://schemas.openxmlformats.org/officeDocument/2006/relationships/image" Target="../media/image2225.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623.xml"/><Relationship Id="rId4" Type="http://schemas.openxmlformats.org/officeDocument/2006/relationships/slide" Target="slide4.xml"/><Relationship Id="rId9" Type="http://schemas.openxmlformats.org/officeDocument/2006/relationships/slide" Target="slide1612.xml"/></Relationships>
</file>

<file path=ppt/slides/_rels/slide1624.xml.rels><?xml version="1.0" encoding="UTF-8" standalone="yes"?>
<Relationships xmlns="http://schemas.openxmlformats.org/package/2006/relationships"><Relationship Id="rId8" Type="http://schemas.openxmlformats.org/officeDocument/2006/relationships/slide" Target="slide162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25.xml.rels><?xml version="1.0" encoding="UTF-8" standalone="yes"?>
<Relationships xmlns="http://schemas.openxmlformats.org/package/2006/relationships"><Relationship Id="rId8" Type="http://schemas.openxmlformats.org/officeDocument/2006/relationships/slide" Target="slide1625.xml"/><Relationship Id="rId3" Type="http://schemas.openxmlformats.org/officeDocument/2006/relationships/image" Target="../media/image3.png"/><Relationship Id="rId7" Type="http://schemas.openxmlformats.org/officeDocument/2006/relationships/slide" Target="slide1612.xml"/><Relationship Id="rId2" Type="http://schemas.openxmlformats.org/officeDocument/2006/relationships/image" Target="../media/image21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626.xml.rels><?xml version="1.0" encoding="UTF-8" standalone="yes"?>
<Relationships xmlns="http://schemas.openxmlformats.org/package/2006/relationships"><Relationship Id="rId8" Type="http://schemas.openxmlformats.org/officeDocument/2006/relationships/slide" Target="slide162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12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2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22.png"/><Relationship Id="rId7" Type="http://schemas.openxmlformats.org/officeDocument/2006/relationships/image" Target="../media/image1923.png"/><Relationship Id="rId12" Type="http://schemas.openxmlformats.org/officeDocument/2006/relationships/image" Target="../media/image7.png"/><Relationship Id="rId2" Type="http://schemas.openxmlformats.org/officeDocument/2006/relationships/image" Target="../media/image19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627.xml"/><Relationship Id="rId4" Type="http://schemas.openxmlformats.org/officeDocument/2006/relationships/slide" Target="slide4.xml"/><Relationship Id="rId9" Type="http://schemas.openxmlformats.org/officeDocument/2006/relationships/slide" Target="slide1612.xml"/></Relationships>
</file>

<file path=ppt/slides/_rels/slide1628.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1925.png"/><Relationship Id="rId7" Type="http://schemas.openxmlformats.org/officeDocument/2006/relationships/slide" Target="slide7.xml"/><Relationship Id="rId2" Type="http://schemas.openxmlformats.org/officeDocument/2006/relationships/image" Target="../media/image192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627.xml"/></Relationships>
</file>

<file path=ppt/slides/_rels/slide1629.xml.rels><?xml version="1.0" encoding="UTF-8" standalone="yes"?>
<Relationships xmlns="http://schemas.openxmlformats.org/package/2006/relationships"><Relationship Id="rId8" Type="http://schemas.openxmlformats.org/officeDocument/2006/relationships/slide" Target="slide1629.xml"/><Relationship Id="rId3" Type="http://schemas.openxmlformats.org/officeDocument/2006/relationships/image" Target="../media/image3.png"/><Relationship Id="rId7" Type="http://schemas.openxmlformats.org/officeDocument/2006/relationships/slide" Target="slide1612.xml"/><Relationship Id="rId2" Type="http://schemas.openxmlformats.org/officeDocument/2006/relationships/image" Target="../media/image20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1630.xml.rels><?xml version="1.0" encoding="UTF-8" standalone="yes"?>
<Relationships xmlns="http://schemas.openxmlformats.org/package/2006/relationships"><Relationship Id="rId8" Type="http://schemas.openxmlformats.org/officeDocument/2006/relationships/slide" Target="slide162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31.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3.png"/><Relationship Id="rId7" Type="http://schemas.openxmlformats.org/officeDocument/2006/relationships/slide" Target="slide7.xml"/><Relationship Id="rId2" Type="http://schemas.openxmlformats.org/officeDocument/2006/relationships/image" Target="../media/image999.png"/><Relationship Id="rId1" Type="http://schemas.openxmlformats.org/officeDocument/2006/relationships/slideLayout" Target="../slideLayouts/slideLayout2.xml"/><Relationship Id="rId6" Type="http://schemas.openxmlformats.org/officeDocument/2006/relationships/image" Target="../media/image1000.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631.xml"/></Relationships>
</file>

<file path=ppt/slides/_rels/slide1632.xml.rels><?xml version="1.0" encoding="UTF-8" standalone="yes"?>
<Relationships xmlns="http://schemas.openxmlformats.org/package/2006/relationships"><Relationship Id="rId8" Type="http://schemas.openxmlformats.org/officeDocument/2006/relationships/slide" Target="slide163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0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33.xml.rels><?xml version="1.0" encoding="UTF-8" standalone="yes"?>
<Relationships xmlns="http://schemas.openxmlformats.org/package/2006/relationships"><Relationship Id="rId8" Type="http://schemas.openxmlformats.org/officeDocument/2006/relationships/slide" Target="slide1633.xml"/><Relationship Id="rId3" Type="http://schemas.openxmlformats.org/officeDocument/2006/relationships/image" Target="../media/image3.png"/><Relationship Id="rId7" Type="http://schemas.openxmlformats.org/officeDocument/2006/relationships/slide" Target="slide1612.xml"/><Relationship Id="rId2" Type="http://schemas.openxmlformats.org/officeDocument/2006/relationships/image" Target="../media/image210.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211.png"/></Relationships>
</file>

<file path=ppt/slides/_rels/slide1634.xml.rels><?xml version="1.0" encoding="UTF-8" standalone="yes"?>
<Relationships xmlns="http://schemas.openxmlformats.org/package/2006/relationships"><Relationship Id="rId8" Type="http://schemas.openxmlformats.org/officeDocument/2006/relationships/slide" Target="slide163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35.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2229.png"/><Relationship Id="rId7" Type="http://schemas.openxmlformats.org/officeDocument/2006/relationships/slide" Target="slide7.xml"/><Relationship Id="rId2" Type="http://schemas.openxmlformats.org/officeDocument/2006/relationships/image" Target="../media/image222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635.xml"/></Relationships>
</file>

<file path=ppt/slides/_rels/slide1636.xml.rels><?xml version="1.0" encoding="UTF-8" standalone="yes"?>
<Relationships xmlns="http://schemas.openxmlformats.org/package/2006/relationships"><Relationship Id="rId8" Type="http://schemas.openxmlformats.org/officeDocument/2006/relationships/slide" Target="slide163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3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2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637.xml"/><Relationship Id="rId4" Type="http://schemas.openxmlformats.org/officeDocument/2006/relationships/image" Target="../media/image223.png"/><Relationship Id="rId9" Type="http://schemas.openxmlformats.org/officeDocument/2006/relationships/slide" Target="slide1612.xml"/></Relationships>
</file>

<file path=ppt/slides/_rels/slide1638.xml.rels><?xml version="1.0" encoding="UTF-8" standalone="yes"?>
<Relationships xmlns="http://schemas.openxmlformats.org/package/2006/relationships"><Relationship Id="rId8" Type="http://schemas.openxmlformats.org/officeDocument/2006/relationships/slide" Target="slide163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39.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1007.png"/><Relationship Id="rId7" Type="http://schemas.openxmlformats.org/officeDocument/2006/relationships/slide" Target="slide7.xml"/><Relationship Id="rId2" Type="http://schemas.openxmlformats.org/officeDocument/2006/relationships/image" Target="../media/image100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639.xml"/></Relationships>
</file>

<file path=ppt/slides/_rels/slide1640.xml.rels><?xml version="1.0" encoding="UTF-8" standalone="yes"?>
<Relationships xmlns="http://schemas.openxmlformats.org/package/2006/relationships"><Relationship Id="rId8" Type="http://schemas.openxmlformats.org/officeDocument/2006/relationships/slide" Target="slide163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0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4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230.png"/><Relationship Id="rId12" Type="http://schemas.openxmlformats.org/officeDocument/2006/relationships/image" Target="../media/image7.png"/><Relationship Id="rId2" Type="http://schemas.openxmlformats.org/officeDocument/2006/relationships/image" Target="../media/image228.png"/><Relationship Id="rId1" Type="http://schemas.openxmlformats.org/officeDocument/2006/relationships/slideLayout" Target="../slideLayouts/slideLayout2.xml"/><Relationship Id="rId6" Type="http://schemas.openxmlformats.org/officeDocument/2006/relationships/image" Target="../media/image229.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641.xml"/><Relationship Id="rId4" Type="http://schemas.openxmlformats.org/officeDocument/2006/relationships/image" Target="../media/image1.png"/><Relationship Id="rId9" Type="http://schemas.openxmlformats.org/officeDocument/2006/relationships/slide" Target="slide1612.xml"/></Relationships>
</file>

<file path=ppt/slides/_rels/slide1642.xml.rels><?xml version="1.0" encoding="UTF-8" standalone="yes"?>
<Relationships xmlns="http://schemas.openxmlformats.org/package/2006/relationships"><Relationship Id="rId8" Type="http://schemas.openxmlformats.org/officeDocument/2006/relationships/slide" Target="slide164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3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4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3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2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643.xml"/><Relationship Id="rId4" Type="http://schemas.openxmlformats.org/officeDocument/2006/relationships/image" Target="../media/image2233.png"/><Relationship Id="rId9" Type="http://schemas.openxmlformats.org/officeDocument/2006/relationships/slide" Target="slide1612.xml"/></Relationships>
</file>

<file path=ppt/slides/_rels/slide1644.xml.rels><?xml version="1.0" encoding="UTF-8" standalone="yes"?>
<Relationships xmlns="http://schemas.openxmlformats.org/package/2006/relationships"><Relationship Id="rId8" Type="http://schemas.openxmlformats.org/officeDocument/2006/relationships/slide" Target="slide164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4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1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11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645.xml"/><Relationship Id="rId4" Type="http://schemas.openxmlformats.org/officeDocument/2006/relationships/image" Target="../media/image1115.png"/><Relationship Id="rId9" Type="http://schemas.openxmlformats.org/officeDocument/2006/relationships/slide" Target="slide1612.xml"/></Relationships>
</file>

<file path=ppt/slides/_rels/slide1646.xml.rels><?xml version="1.0" encoding="UTF-8" standalone="yes"?>
<Relationships xmlns="http://schemas.openxmlformats.org/package/2006/relationships"><Relationship Id="rId8" Type="http://schemas.openxmlformats.org/officeDocument/2006/relationships/slide" Target="slide164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1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4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33.png"/><Relationship Id="rId12" Type="http://schemas.openxmlformats.org/officeDocument/2006/relationships/image" Target="../media/image7.png"/><Relationship Id="rId2" Type="http://schemas.openxmlformats.org/officeDocument/2006/relationships/image" Target="../media/image31.png"/><Relationship Id="rId1" Type="http://schemas.openxmlformats.org/officeDocument/2006/relationships/slideLayout" Target="../slideLayouts/slideLayout2.xml"/><Relationship Id="rId6" Type="http://schemas.openxmlformats.org/officeDocument/2006/relationships/image" Target="../media/image32.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647.xml"/><Relationship Id="rId4" Type="http://schemas.openxmlformats.org/officeDocument/2006/relationships/image" Target="../media/image1.png"/><Relationship Id="rId9" Type="http://schemas.openxmlformats.org/officeDocument/2006/relationships/slide" Target="slide1612.xml"/></Relationships>
</file>

<file path=ppt/slides/_rels/slide1648.xml.rels><?xml version="1.0" encoding="UTF-8" standalone="yes"?>
<Relationships xmlns="http://schemas.openxmlformats.org/package/2006/relationships"><Relationship Id="rId8" Type="http://schemas.openxmlformats.org/officeDocument/2006/relationships/slide" Target="slide164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49.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2236.png"/><Relationship Id="rId7" Type="http://schemas.openxmlformats.org/officeDocument/2006/relationships/slide" Target="slide7.xml"/><Relationship Id="rId2" Type="http://schemas.openxmlformats.org/officeDocument/2006/relationships/image" Target="../media/image22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649.xml"/></Relationships>
</file>

<file path=ppt/slides/_rels/slide1650.xml.rels><?xml version="1.0" encoding="UTF-8" standalone="yes"?>
<Relationships xmlns="http://schemas.openxmlformats.org/package/2006/relationships"><Relationship Id="rId8" Type="http://schemas.openxmlformats.org/officeDocument/2006/relationships/slide" Target="slide164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3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5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4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651.xml"/><Relationship Id="rId4" Type="http://schemas.openxmlformats.org/officeDocument/2006/relationships/image" Target="../media/image42.png"/><Relationship Id="rId9" Type="http://schemas.openxmlformats.org/officeDocument/2006/relationships/slide" Target="slide1612.xml"/></Relationships>
</file>

<file path=ppt/slides/_rels/slide1652.xml.rels><?xml version="1.0" encoding="UTF-8" standalone="yes"?>
<Relationships xmlns="http://schemas.openxmlformats.org/package/2006/relationships"><Relationship Id="rId8" Type="http://schemas.openxmlformats.org/officeDocument/2006/relationships/slide" Target="slide165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4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53.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45.png"/><Relationship Id="rId7" Type="http://schemas.openxmlformats.org/officeDocument/2006/relationships/slide" Target="slide7.xml"/><Relationship Id="rId2" Type="http://schemas.openxmlformats.org/officeDocument/2006/relationships/image" Target="../media/image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653.xml"/></Relationships>
</file>

<file path=ppt/slides/_rels/slide1654.xml.rels><?xml version="1.0" encoding="UTF-8" standalone="yes"?>
<Relationships xmlns="http://schemas.openxmlformats.org/package/2006/relationships"><Relationship Id="rId8" Type="http://schemas.openxmlformats.org/officeDocument/2006/relationships/slide" Target="slide165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4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55.xml.rels><?xml version="1.0" encoding="UTF-8" standalone="yes"?>
<Relationships xmlns="http://schemas.openxmlformats.org/package/2006/relationships"><Relationship Id="rId8" Type="http://schemas.openxmlformats.org/officeDocument/2006/relationships/slide" Target="slide165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656.xml.rels><?xml version="1.0" encoding="UTF-8" standalone="yes"?>
<Relationships xmlns="http://schemas.openxmlformats.org/package/2006/relationships"><Relationship Id="rId8" Type="http://schemas.openxmlformats.org/officeDocument/2006/relationships/slide" Target="slide165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5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154.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15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657.xml"/><Relationship Id="rId5" Type="http://schemas.openxmlformats.org/officeDocument/2006/relationships/image" Target="../media/image2156.png"/><Relationship Id="rId10" Type="http://schemas.openxmlformats.org/officeDocument/2006/relationships/slide" Target="slide1612.xml"/><Relationship Id="rId4" Type="http://schemas.openxmlformats.org/officeDocument/2006/relationships/image" Target="../media/image2155.png"/><Relationship Id="rId9" Type="http://schemas.openxmlformats.org/officeDocument/2006/relationships/slide" Target="slide7.xml"/></Relationships>
</file>

<file path=ppt/slides/_rels/slide1658.xml.rels><?xml version="1.0" encoding="UTF-8" standalone="yes"?>
<Relationships xmlns="http://schemas.openxmlformats.org/package/2006/relationships"><Relationship Id="rId8" Type="http://schemas.openxmlformats.org/officeDocument/2006/relationships/slide" Target="slide165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1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59.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1135.png"/><Relationship Id="rId7" Type="http://schemas.openxmlformats.org/officeDocument/2006/relationships/slide" Target="slide7.xml"/><Relationship Id="rId2" Type="http://schemas.openxmlformats.org/officeDocument/2006/relationships/image" Target="../media/image11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659.xml"/></Relationships>
</file>

<file path=ppt/slides/_rels/slide1660.xml.rels><?xml version="1.0" encoding="UTF-8" standalone="yes"?>
<Relationships xmlns="http://schemas.openxmlformats.org/package/2006/relationships"><Relationship Id="rId8" Type="http://schemas.openxmlformats.org/officeDocument/2006/relationships/slide" Target="slide1659.xml"/><Relationship Id="rId3" Type="http://schemas.openxmlformats.org/officeDocument/2006/relationships/image" Target="../media/image1.png"/><Relationship Id="rId7" Type="http://schemas.openxmlformats.org/officeDocument/2006/relationships/slide" Target="slide1612.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136.png"/></Relationships>
</file>

<file path=ppt/slides/_rels/slide1661.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png"/><Relationship Id="rId7" Type="http://schemas.openxmlformats.org/officeDocument/2006/relationships/image" Target="../media/image2240.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2239.png"/><Relationship Id="rId11" Type="http://schemas.openxmlformats.org/officeDocument/2006/relationships/slide" Target="slide5.xml"/><Relationship Id="rId5" Type="http://schemas.openxmlformats.org/officeDocument/2006/relationships/image" Target="../media/image2238.png"/><Relationship Id="rId10" Type="http://schemas.openxmlformats.org/officeDocument/2006/relationships/slide" Target="slide1661.xml"/><Relationship Id="rId4" Type="http://schemas.openxmlformats.org/officeDocument/2006/relationships/image" Target="../media/image3.png"/><Relationship Id="rId9" Type="http://schemas.openxmlformats.org/officeDocument/2006/relationships/slide" Target="slide1612.xml"/></Relationships>
</file>

<file path=ppt/slides/_rels/slide1662.xml.rels><?xml version="1.0" encoding="UTF-8" standalone="yes"?>
<Relationships xmlns="http://schemas.openxmlformats.org/package/2006/relationships"><Relationship Id="rId8" Type="http://schemas.openxmlformats.org/officeDocument/2006/relationships/slide" Target="slide1661.xml"/><Relationship Id="rId3" Type="http://schemas.openxmlformats.org/officeDocument/2006/relationships/image" Target="../media/image1.png"/><Relationship Id="rId7" Type="http://schemas.openxmlformats.org/officeDocument/2006/relationships/slide" Target="slide1612.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2241.png"/><Relationship Id="rId4" Type="http://schemas.openxmlformats.org/officeDocument/2006/relationships/image" Target="../media/image4.png"/></Relationships>
</file>

<file path=ppt/slides/_rels/slide1663.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1030.png"/><Relationship Id="rId7" Type="http://schemas.openxmlformats.org/officeDocument/2006/relationships/slide" Target="slide4.xml"/><Relationship Id="rId12" Type="http://schemas.openxmlformats.org/officeDocument/2006/relationships/slide" Target="slide1663.xml"/><Relationship Id="rId2" Type="http://schemas.openxmlformats.org/officeDocument/2006/relationships/image" Target="../media/image1029.png"/><Relationship Id="rId1" Type="http://schemas.openxmlformats.org/officeDocument/2006/relationships/slideLayout" Target="../slideLayouts/slideLayout2.xml"/><Relationship Id="rId6" Type="http://schemas.openxmlformats.org/officeDocument/2006/relationships/image" Target="../media/image1033.png"/><Relationship Id="rId11" Type="http://schemas.openxmlformats.org/officeDocument/2006/relationships/slide" Target="slide1612.xml"/><Relationship Id="rId5" Type="http://schemas.openxmlformats.org/officeDocument/2006/relationships/image" Target="../media/image1032.png"/><Relationship Id="rId10" Type="http://schemas.openxmlformats.org/officeDocument/2006/relationships/slide" Target="slide7.xml"/><Relationship Id="rId4" Type="http://schemas.openxmlformats.org/officeDocument/2006/relationships/image" Target="../media/image1031.png"/><Relationship Id="rId9" Type="http://schemas.openxmlformats.org/officeDocument/2006/relationships/image" Target="../media/image3.png"/><Relationship Id="rId14" Type="http://schemas.openxmlformats.org/officeDocument/2006/relationships/image" Target="../media/image7.png"/></Relationships>
</file>

<file path=ppt/slides/_rels/slide1664.xml.rels><?xml version="1.0" encoding="UTF-8" standalone="yes"?>
<Relationships xmlns="http://schemas.openxmlformats.org/package/2006/relationships"><Relationship Id="rId8" Type="http://schemas.openxmlformats.org/officeDocument/2006/relationships/slide" Target="slide166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0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65.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54.png"/><Relationship Id="rId7" Type="http://schemas.openxmlformats.org/officeDocument/2006/relationships/slide" Target="slide7.xml"/><Relationship Id="rId2" Type="http://schemas.openxmlformats.org/officeDocument/2006/relationships/image" Target="../media/image5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665.xml"/></Relationships>
</file>

<file path=ppt/slides/_rels/slide1666.xml.rels><?xml version="1.0" encoding="UTF-8" standalone="yes"?>
<Relationships xmlns="http://schemas.openxmlformats.org/package/2006/relationships"><Relationship Id="rId8" Type="http://schemas.openxmlformats.org/officeDocument/2006/relationships/slide" Target="slide166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67.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57.png"/><Relationship Id="rId7" Type="http://schemas.openxmlformats.org/officeDocument/2006/relationships/slide" Target="slide7.xml"/><Relationship Id="rId2" Type="http://schemas.openxmlformats.org/officeDocument/2006/relationships/image" Target="../media/image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667.xml"/></Relationships>
</file>

<file path=ppt/slides/_rels/slide1668.xml.rels><?xml version="1.0" encoding="UTF-8" standalone="yes"?>
<Relationships xmlns="http://schemas.openxmlformats.org/package/2006/relationships"><Relationship Id="rId8" Type="http://schemas.openxmlformats.org/officeDocument/2006/relationships/slide" Target="slide166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5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69.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1153.png"/><Relationship Id="rId7" Type="http://schemas.openxmlformats.org/officeDocument/2006/relationships/slide" Target="slide7.xml"/><Relationship Id="rId2" Type="http://schemas.openxmlformats.org/officeDocument/2006/relationships/image" Target="../media/image115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669.xml"/></Relationships>
</file>

<file path=ppt/slides/_rels/slide1670.xml.rels><?xml version="1.0" encoding="UTF-8" standalone="yes"?>
<Relationships xmlns="http://schemas.openxmlformats.org/package/2006/relationships"><Relationship Id="rId8" Type="http://schemas.openxmlformats.org/officeDocument/2006/relationships/slide" Target="slide166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1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71.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1159.png"/><Relationship Id="rId7" Type="http://schemas.openxmlformats.org/officeDocument/2006/relationships/slide" Target="slide7.xml"/><Relationship Id="rId2" Type="http://schemas.openxmlformats.org/officeDocument/2006/relationships/image" Target="../media/image1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671.xml"/></Relationships>
</file>

<file path=ppt/slides/_rels/slide1672.xml.rels><?xml version="1.0" encoding="UTF-8" standalone="yes"?>
<Relationships xmlns="http://schemas.openxmlformats.org/package/2006/relationships"><Relationship Id="rId8" Type="http://schemas.openxmlformats.org/officeDocument/2006/relationships/slide" Target="slide167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16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7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6.png"/><Relationship Id="rId7" Type="http://schemas.openxmlformats.org/officeDocument/2006/relationships/image" Target="../media/image3.png"/><Relationship Id="rId12" Type="http://schemas.openxmlformats.org/officeDocument/2006/relationships/slide" Target="slide1673.xml"/><Relationship Id="rId2" Type="http://schemas.openxmlformats.org/officeDocument/2006/relationships/image" Target="../media/image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61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67.png"/><Relationship Id="rId9" Type="http://schemas.openxmlformats.org/officeDocument/2006/relationships/image" Target="../media/image7.png"/></Relationships>
</file>

<file path=ppt/slides/_rels/slide1674.xml.rels><?xml version="1.0" encoding="UTF-8" standalone="yes"?>
<Relationships xmlns="http://schemas.openxmlformats.org/package/2006/relationships"><Relationship Id="rId8" Type="http://schemas.openxmlformats.org/officeDocument/2006/relationships/slide" Target="slide167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7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675.xml"/><Relationship Id="rId3" Type="http://schemas.openxmlformats.org/officeDocument/2006/relationships/image" Target="../media/image70.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6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72.png"/><Relationship Id="rId10" Type="http://schemas.openxmlformats.org/officeDocument/2006/relationships/image" Target="../media/image7.png"/><Relationship Id="rId4" Type="http://schemas.openxmlformats.org/officeDocument/2006/relationships/image" Target="../media/image71.png"/><Relationship Id="rId9" Type="http://schemas.openxmlformats.org/officeDocument/2006/relationships/slide" Target="slide5.xml"/></Relationships>
</file>

<file path=ppt/slides/_rels/slide1676.xml.rels><?xml version="1.0" encoding="UTF-8" standalone="yes"?>
<Relationships xmlns="http://schemas.openxmlformats.org/package/2006/relationships"><Relationship Id="rId8" Type="http://schemas.openxmlformats.org/officeDocument/2006/relationships/slide" Target="slide167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7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5.png"/><Relationship Id="rId7" Type="http://schemas.openxmlformats.org/officeDocument/2006/relationships/slide" Target="slide5.xml"/><Relationship Id="rId2" Type="http://schemas.openxmlformats.org/officeDocument/2006/relationships/image" Target="../media/image7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77.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678.xml.rels><?xml version="1.0" encoding="UTF-8" standalone="yes"?>
<Relationships xmlns="http://schemas.openxmlformats.org/package/2006/relationships"><Relationship Id="rId8" Type="http://schemas.openxmlformats.org/officeDocument/2006/relationships/slide" Target="slide167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7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64.png"/><Relationship Id="rId7" Type="http://schemas.openxmlformats.org/officeDocument/2006/relationships/slide" Target="slide5.xml"/><Relationship Id="rId2" Type="http://schemas.openxmlformats.org/officeDocument/2006/relationships/image" Target="../media/image116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79.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680.xml.rels><?xml version="1.0" encoding="UTF-8" standalone="yes"?>
<Relationships xmlns="http://schemas.openxmlformats.org/package/2006/relationships"><Relationship Id="rId8" Type="http://schemas.openxmlformats.org/officeDocument/2006/relationships/slide" Target="slide167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16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8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66.png"/><Relationship Id="rId7" Type="http://schemas.openxmlformats.org/officeDocument/2006/relationships/slide" Target="slide5.xml"/><Relationship Id="rId2" Type="http://schemas.openxmlformats.org/officeDocument/2006/relationships/image" Target="../media/image21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81.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682.xml.rels><?xml version="1.0" encoding="UTF-8" standalone="yes"?>
<Relationships xmlns="http://schemas.openxmlformats.org/package/2006/relationships"><Relationship Id="rId8" Type="http://schemas.openxmlformats.org/officeDocument/2006/relationships/slide" Target="slide168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1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8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243.png"/><Relationship Id="rId7" Type="http://schemas.openxmlformats.org/officeDocument/2006/relationships/image" Target="../media/image3.png"/><Relationship Id="rId12" Type="http://schemas.openxmlformats.org/officeDocument/2006/relationships/slide" Target="slide1683.xml"/><Relationship Id="rId2" Type="http://schemas.openxmlformats.org/officeDocument/2006/relationships/image" Target="../media/image224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61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244.png"/><Relationship Id="rId9" Type="http://schemas.openxmlformats.org/officeDocument/2006/relationships/image" Target="../media/image7.png"/></Relationships>
</file>

<file path=ppt/slides/_rels/slide1684.xml.rels><?xml version="1.0" encoding="UTF-8" standalone="yes"?>
<Relationships xmlns="http://schemas.openxmlformats.org/package/2006/relationships"><Relationship Id="rId8" Type="http://schemas.openxmlformats.org/officeDocument/2006/relationships/slide" Target="slide168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85.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612.xml"/><Relationship Id="rId3" Type="http://schemas.openxmlformats.org/officeDocument/2006/relationships/image" Target="../media/image78.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77.png"/><Relationship Id="rId1" Type="http://schemas.openxmlformats.org/officeDocument/2006/relationships/slideLayout" Target="../slideLayouts/slideLayout2.xml"/><Relationship Id="rId6" Type="http://schemas.openxmlformats.org/officeDocument/2006/relationships/image" Target="../media/image81.png"/><Relationship Id="rId11" Type="http://schemas.openxmlformats.org/officeDocument/2006/relationships/image" Target="../media/image7.png"/><Relationship Id="rId5" Type="http://schemas.openxmlformats.org/officeDocument/2006/relationships/image" Target="../media/image80.png"/><Relationship Id="rId10" Type="http://schemas.openxmlformats.org/officeDocument/2006/relationships/slide" Target="slide5.xml"/><Relationship Id="rId4" Type="http://schemas.openxmlformats.org/officeDocument/2006/relationships/image" Target="../media/image79.png"/><Relationship Id="rId9" Type="http://schemas.openxmlformats.org/officeDocument/2006/relationships/image" Target="../media/image3.png"/><Relationship Id="rId14" Type="http://schemas.openxmlformats.org/officeDocument/2006/relationships/slide" Target="slide1685.xml"/></Relationships>
</file>

<file path=ppt/slides/_rels/slide1686.xml.rels><?xml version="1.0" encoding="UTF-8" standalone="yes"?>
<Relationships xmlns="http://schemas.openxmlformats.org/package/2006/relationships"><Relationship Id="rId8" Type="http://schemas.openxmlformats.org/officeDocument/2006/relationships/slide" Target="slide168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8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8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47.png"/><Relationship Id="rId7" Type="http://schemas.openxmlformats.org/officeDocument/2006/relationships/slide" Target="slide5.xml"/><Relationship Id="rId2" Type="http://schemas.openxmlformats.org/officeDocument/2006/relationships/image" Target="../media/image22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87.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688.xml.rels><?xml version="1.0" encoding="UTF-8" standalone="yes"?>
<Relationships xmlns="http://schemas.openxmlformats.org/package/2006/relationships"><Relationship Id="rId8" Type="http://schemas.openxmlformats.org/officeDocument/2006/relationships/slide" Target="slide168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172.png"/><Relationship Id="rId7" Type="http://schemas.openxmlformats.org/officeDocument/2006/relationships/slide" Target="slide5.xml"/><Relationship Id="rId2" Type="http://schemas.openxmlformats.org/officeDocument/2006/relationships/image" Target="../media/image11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89.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690.xml.rels><?xml version="1.0" encoding="UTF-8" standalone="yes"?>
<Relationships xmlns="http://schemas.openxmlformats.org/package/2006/relationships"><Relationship Id="rId8" Type="http://schemas.openxmlformats.org/officeDocument/2006/relationships/slide" Target="slide168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1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91.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612.xml"/><Relationship Id="rId3" Type="http://schemas.openxmlformats.org/officeDocument/2006/relationships/image" Target="../media/image294.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293.png"/><Relationship Id="rId1" Type="http://schemas.openxmlformats.org/officeDocument/2006/relationships/slideLayout" Target="../slideLayouts/slideLayout2.xml"/><Relationship Id="rId6" Type="http://schemas.openxmlformats.org/officeDocument/2006/relationships/image" Target="../media/image297.png"/><Relationship Id="rId11" Type="http://schemas.openxmlformats.org/officeDocument/2006/relationships/image" Target="../media/image7.png"/><Relationship Id="rId5" Type="http://schemas.openxmlformats.org/officeDocument/2006/relationships/image" Target="../media/image296.png"/><Relationship Id="rId10" Type="http://schemas.openxmlformats.org/officeDocument/2006/relationships/slide" Target="slide5.xml"/><Relationship Id="rId4" Type="http://schemas.openxmlformats.org/officeDocument/2006/relationships/image" Target="../media/image295.png"/><Relationship Id="rId9" Type="http://schemas.openxmlformats.org/officeDocument/2006/relationships/image" Target="../media/image3.png"/><Relationship Id="rId14" Type="http://schemas.openxmlformats.org/officeDocument/2006/relationships/slide" Target="slide1691.xml"/></Relationships>
</file>

<file path=ppt/slides/_rels/slide1692.xml.rels><?xml version="1.0" encoding="UTF-8" standalone="yes"?>
<Relationships xmlns="http://schemas.openxmlformats.org/package/2006/relationships"><Relationship Id="rId8" Type="http://schemas.openxmlformats.org/officeDocument/2006/relationships/slide" Target="slide169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9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693.xml"/><Relationship Id="rId3" Type="http://schemas.openxmlformats.org/officeDocument/2006/relationships/image" Target="../media/image1175.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117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177.png"/><Relationship Id="rId10" Type="http://schemas.openxmlformats.org/officeDocument/2006/relationships/image" Target="../media/image7.png"/><Relationship Id="rId4" Type="http://schemas.openxmlformats.org/officeDocument/2006/relationships/image" Target="../media/image1176.png"/><Relationship Id="rId9" Type="http://schemas.openxmlformats.org/officeDocument/2006/relationships/slide" Target="slide5.xml"/></Relationships>
</file>

<file path=ppt/slides/_rels/slide1694.xml.rels><?xml version="1.0" encoding="UTF-8" standalone="yes"?>
<Relationships xmlns="http://schemas.openxmlformats.org/package/2006/relationships"><Relationship Id="rId8" Type="http://schemas.openxmlformats.org/officeDocument/2006/relationships/slide" Target="slide169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1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9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695.xml"/><Relationship Id="rId3" Type="http://schemas.openxmlformats.org/officeDocument/2006/relationships/image" Target="../media/image1050.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10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52.png"/><Relationship Id="rId10" Type="http://schemas.openxmlformats.org/officeDocument/2006/relationships/image" Target="../media/image7.png"/><Relationship Id="rId4" Type="http://schemas.openxmlformats.org/officeDocument/2006/relationships/image" Target="../media/image1051.png"/><Relationship Id="rId9" Type="http://schemas.openxmlformats.org/officeDocument/2006/relationships/slide" Target="slide5.xml"/></Relationships>
</file>

<file path=ppt/slides/_rels/slide1696.xml.rels><?xml version="1.0" encoding="UTF-8" standalone="yes"?>
<Relationships xmlns="http://schemas.openxmlformats.org/package/2006/relationships"><Relationship Id="rId8" Type="http://schemas.openxmlformats.org/officeDocument/2006/relationships/slide" Target="slide169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0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9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86.png"/><Relationship Id="rId7" Type="http://schemas.openxmlformats.org/officeDocument/2006/relationships/image" Target="../media/image3.png"/><Relationship Id="rId12" Type="http://schemas.openxmlformats.org/officeDocument/2006/relationships/slide" Target="slide1697.xml"/><Relationship Id="rId2" Type="http://schemas.openxmlformats.org/officeDocument/2006/relationships/image" Target="../media/image11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61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87.png"/><Relationship Id="rId9" Type="http://schemas.openxmlformats.org/officeDocument/2006/relationships/image" Target="../media/image7.png"/></Relationships>
</file>

<file path=ppt/slides/_rels/slide1698.xml.rels><?xml version="1.0" encoding="UTF-8" standalone="yes"?>
<Relationships xmlns="http://schemas.openxmlformats.org/package/2006/relationships"><Relationship Id="rId8" Type="http://schemas.openxmlformats.org/officeDocument/2006/relationships/slide" Target="slide169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1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69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78.png"/><Relationship Id="rId7" Type="http://schemas.openxmlformats.org/officeDocument/2006/relationships/slide" Target="slide5.xml"/><Relationship Id="rId2" Type="http://schemas.openxmlformats.org/officeDocument/2006/relationships/image" Target="../media/image21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699.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700.xml.rels><?xml version="1.0" encoding="UTF-8" standalone="yes"?>
<Relationships xmlns="http://schemas.openxmlformats.org/package/2006/relationships"><Relationship Id="rId8" Type="http://schemas.openxmlformats.org/officeDocument/2006/relationships/slide" Target="slide169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17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0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701.xml"/><Relationship Id="rId3" Type="http://schemas.openxmlformats.org/officeDocument/2006/relationships/image" Target="../media/image90.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8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2.png"/><Relationship Id="rId10" Type="http://schemas.openxmlformats.org/officeDocument/2006/relationships/image" Target="../media/image7.png"/><Relationship Id="rId4" Type="http://schemas.openxmlformats.org/officeDocument/2006/relationships/image" Target="../media/image91.png"/><Relationship Id="rId9" Type="http://schemas.openxmlformats.org/officeDocument/2006/relationships/slide" Target="slide5.xml"/></Relationships>
</file>

<file path=ppt/slides/_rels/slide1702.xml.rels><?xml version="1.0" encoding="UTF-8" standalone="yes"?>
<Relationships xmlns="http://schemas.openxmlformats.org/package/2006/relationships"><Relationship Id="rId8" Type="http://schemas.openxmlformats.org/officeDocument/2006/relationships/slide" Target="slide170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0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81.png"/><Relationship Id="rId7" Type="http://schemas.openxmlformats.org/officeDocument/2006/relationships/slide" Target="slide5.xml"/><Relationship Id="rId2" Type="http://schemas.openxmlformats.org/officeDocument/2006/relationships/image" Target="../media/image21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703.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704.xml.rels><?xml version="1.0" encoding="UTF-8" standalone="yes"?>
<Relationships xmlns="http://schemas.openxmlformats.org/package/2006/relationships"><Relationship Id="rId8" Type="http://schemas.openxmlformats.org/officeDocument/2006/relationships/slide" Target="slide170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18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05.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325.png"/><Relationship Id="rId7" Type="http://schemas.openxmlformats.org/officeDocument/2006/relationships/image" Target="../media/image1329.png"/><Relationship Id="rId12" Type="http://schemas.openxmlformats.org/officeDocument/2006/relationships/image" Target="../media/image7.png"/><Relationship Id="rId2" Type="http://schemas.openxmlformats.org/officeDocument/2006/relationships/image" Target="../media/image1324.png"/><Relationship Id="rId1" Type="http://schemas.openxmlformats.org/officeDocument/2006/relationships/slideLayout" Target="../slideLayouts/slideLayout2.xml"/><Relationship Id="rId6" Type="http://schemas.openxmlformats.org/officeDocument/2006/relationships/image" Target="../media/image1328.png"/><Relationship Id="rId11" Type="http://schemas.openxmlformats.org/officeDocument/2006/relationships/slide" Target="slide5.xml"/><Relationship Id="rId5" Type="http://schemas.openxmlformats.org/officeDocument/2006/relationships/image" Target="../media/image1327.png"/><Relationship Id="rId15" Type="http://schemas.openxmlformats.org/officeDocument/2006/relationships/slide" Target="slide1705.xml"/><Relationship Id="rId10" Type="http://schemas.openxmlformats.org/officeDocument/2006/relationships/image" Target="../media/image3.png"/><Relationship Id="rId4" Type="http://schemas.openxmlformats.org/officeDocument/2006/relationships/image" Target="../media/image1326.png"/><Relationship Id="rId9" Type="http://schemas.openxmlformats.org/officeDocument/2006/relationships/image" Target="../media/image1.png"/><Relationship Id="rId14" Type="http://schemas.openxmlformats.org/officeDocument/2006/relationships/slide" Target="slide1612.xml"/></Relationships>
</file>

<file path=ppt/slides/_rels/slide1706.xml.rels><?xml version="1.0" encoding="UTF-8" standalone="yes"?>
<Relationships xmlns="http://schemas.openxmlformats.org/package/2006/relationships"><Relationship Id="rId8" Type="http://schemas.openxmlformats.org/officeDocument/2006/relationships/slide" Target="slide170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3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0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9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707.xml"/><Relationship Id="rId4" Type="http://schemas.openxmlformats.org/officeDocument/2006/relationships/image" Target="../media/image1.png"/><Relationship Id="rId9" Type="http://schemas.openxmlformats.org/officeDocument/2006/relationships/slide" Target="slide1612.xml"/></Relationships>
</file>

<file path=ppt/slides/_rels/slide1708.xml.rels><?xml version="1.0" encoding="UTF-8" standalone="yes"?>
<Relationships xmlns="http://schemas.openxmlformats.org/package/2006/relationships"><Relationship Id="rId8" Type="http://schemas.openxmlformats.org/officeDocument/2006/relationships/slide" Target="slide170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09.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612.xml"/><Relationship Id="rId3" Type="http://schemas.openxmlformats.org/officeDocument/2006/relationships/image" Target="../media/image329.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328.png"/><Relationship Id="rId1" Type="http://schemas.openxmlformats.org/officeDocument/2006/relationships/slideLayout" Target="../slideLayouts/slideLayout2.xml"/><Relationship Id="rId6" Type="http://schemas.openxmlformats.org/officeDocument/2006/relationships/image" Target="../media/image332.png"/><Relationship Id="rId11" Type="http://schemas.openxmlformats.org/officeDocument/2006/relationships/image" Target="../media/image7.png"/><Relationship Id="rId5" Type="http://schemas.openxmlformats.org/officeDocument/2006/relationships/image" Target="../media/image331.png"/><Relationship Id="rId10" Type="http://schemas.openxmlformats.org/officeDocument/2006/relationships/slide" Target="slide5.xml"/><Relationship Id="rId4" Type="http://schemas.openxmlformats.org/officeDocument/2006/relationships/image" Target="../media/image330.png"/><Relationship Id="rId9" Type="http://schemas.openxmlformats.org/officeDocument/2006/relationships/image" Target="../media/image3.png"/><Relationship Id="rId14" Type="http://schemas.openxmlformats.org/officeDocument/2006/relationships/slide" Target="slide1709.xml"/></Relationships>
</file>

<file path=ppt/slides/_rels/slide1710.xml.rels><?xml version="1.0" encoding="UTF-8" standalone="yes"?>
<Relationships xmlns="http://schemas.openxmlformats.org/package/2006/relationships"><Relationship Id="rId8" Type="http://schemas.openxmlformats.org/officeDocument/2006/relationships/slide" Target="slide170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3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1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711.xml"/><Relationship Id="rId3" Type="http://schemas.openxmlformats.org/officeDocument/2006/relationships/image" Target="../media/image97.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9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9.png"/><Relationship Id="rId10" Type="http://schemas.openxmlformats.org/officeDocument/2006/relationships/image" Target="../media/image7.png"/><Relationship Id="rId4" Type="http://schemas.openxmlformats.org/officeDocument/2006/relationships/image" Target="../media/image98.png"/><Relationship Id="rId9" Type="http://schemas.openxmlformats.org/officeDocument/2006/relationships/slide" Target="slide5.xml"/></Relationships>
</file>

<file path=ppt/slides/_rels/slide1712.xml.rels><?xml version="1.0" encoding="UTF-8" standalone="yes"?>
<Relationships xmlns="http://schemas.openxmlformats.org/package/2006/relationships"><Relationship Id="rId8" Type="http://schemas.openxmlformats.org/officeDocument/2006/relationships/slide" Target="slide171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1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713.xml"/><Relationship Id="rId3" Type="http://schemas.openxmlformats.org/officeDocument/2006/relationships/image" Target="../media/image2184.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218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186.png"/><Relationship Id="rId10" Type="http://schemas.openxmlformats.org/officeDocument/2006/relationships/image" Target="../media/image7.png"/><Relationship Id="rId4" Type="http://schemas.openxmlformats.org/officeDocument/2006/relationships/image" Target="../media/image2185.png"/><Relationship Id="rId9" Type="http://schemas.openxmlformats.org/officeDocument/2006/relationships/slide" Target="slide5.xml"/></Relationships>
</file>

<file path=ppt/slides/_rels/slide1714.xml.rels><?xml version="1.0" encoding="UTF-8" standalone="yes"?>
<Relationships xmlns="http://schemas.openxmlformats.org/package/2006/relationships"><Relationship Id="rId8" Type="http://schemas.openxmlformats.org/officeDocument/2006/relationships/slide" Target="slide171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1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15.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02.png"/><Relationship Id="rId7" Type="http://schemas.openxmlformats.org/officeDocument/2006/relationships/image" Target="../media/image106.png"/><Relationship Id="rId12" Type="http://schemas.openxmlformats.org/officeDocument/2006/relationships/image" Target="../media/image7.png"/><Relationship Id="rId2" Type="http://schemas.openxmlformats.org/officeDocument/2006/relationships/image" Target="../media/image101.png"/><Relationship Id="rId1" Type="http://schemas.openxmlformats.org/officeDocument/2006/relationships/slideLayout" Target="../slideLayouts/slideLayout2.xml"/><Relationship Id="rId6" Type="http://schemas.openxmlformats.org/officeDocument/2006/relationships/image" Target="../media/image105.png"/><Relationship Id="rId11" Type="http://schemas.openxmlformats.org/officeDocument/2006/relationships/slide" Target="slide5.xml"/><Relationship Id="rId5" Type="http://schemas.openxmlformats.org/officeDocument/2006/relationships/image" Target="../media/image104.png"/><Relationship Id="rId15" Type="http://schemas.openxmlformats.org/officeDocument/2006/relationships/slide" Target="slide1715.xml"/><Relationship Id="rId10" Type="http://schemas.openxmlformats.org/officeDocument/2006/relationships/image" Target="../media/image3.png"/><Relationship Id="rId4" Type="http://schemas.openxmlformats.org/officeDocument/2006/relationships/image" Target="../media/image103.png"/><Relationship Id="rId9" Type="http://schemas.openxmlformats.org/officeDocument/2006/relationships/image" Target="../media/image1.png"/><Relationship Id="rId14" Type="http://schemas.openxmlformats.org/officeDocument/2006/relationships/slide" Target="slide1612.xml"/></Relationships>
</file>

<file path=ppt/slides/_rels/slide1716.xml.rels><?xml version="1.0" encoding="UTF-8" standalone="yes"?>
<Relationships xmlns="http://schemas.openxmlformats.org/package/2006/relationships"><Relationship Id="rId8" Type="http://schemas.openxmlformats.org/officeDocument/2006/relationships/slide" Target="slide171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50.png"/><Relationship Id="rId7" Type="http://schemas.openxmlformats.org/officeDocument/2006/relationships/slide" Target="slide5.xml"/><Relationship Id="rId2" Type="http://schemas.openxmlformats.org/officeDocument/2006/relationships/image" Target="../media/image22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717.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718.xml.rels><?xml version="1.0" encoding="UTF-8" standalone="yes"?>
<Relationships xmlns="http://schemas.openxmlformats.org/package/2006/relationships"><Relationship Id="rId8" Type="http://schemas.openxmlformats.org/officeDocument/2006/relationships/slide" Target="slide171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1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719.xml"/><Relationship Id="rId3" Type="http://schemas.openxmlformats.org/officeDocument/2006/relationships/image" Target="../media/image345.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34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47.png"/><Relationship Id="rId10" Type="http://schemas.openxmlformats.org/officeDocument/2006/relationships/image" Target="../media/image7.png"/><Relationship Id="rId4" Type="http://schemas.openxmlformats.org/officeDocument/2006/relationships/image" Target="../media/image346.png"/><Relationship Id="rId9" Type="http://schemas.openxmlformats.org/officeDocument/2006/relationships/slide" Target="slide5.xml"/></Relationships>
</file>

<file path=ppt/slides/_rels/slide1720.xml.rels><?xml version="1.0" encoding="UTF-8" standalone="yes"?>
<Relationships xmlns="http://schemas.openxmlformats.org/package/2006/relationships"><Relationship Id="rId8" Type="http://schemas.openxmlformats.org/officeDocument/2006/relationships/slide" Target="slide171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3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21.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50.png"/><Relationship Id="rId7" Type="http://schemas.openxmlformats.org/officeDocument/2006/relationships/image" Target="../media/image354.png"/><Relationship Id="rId12" Type="http://schemas.openxmlformats.org/officeDocument/2006/relationships/image" Target="../media/image7.png"/><Relationship Id="rId2" Type="http://schemas.openxmlformats.org/officeDocument/2006/relationships/image" Target="../media/image349.png"/><Relationship Id="rId1" Type="http://schemas.openxmlformats.org/officeDocument/2006/relationships/slideLayout" Target="../slideLayouts/slideLayout2.xml"/><Relationship Id="rId6" Type="http://schemas.openxmlformats.org/officeDocument/2006/relationships/image" Target="../media/image353.png"/><Relationship Id="rId11" Type="http://schemas.openxmlformats.org/officeDocument/2006/relationships/slide" Target="slide5.xml"/><Relationship Id="rId5" Type="http://schemas.openxmlformats.org/officeDocument/2006/relationships/image" Target="../media/image352.png"/><Relationship Id="rId15" Type="http://schemas.openxmlformats.org/officeDocument/2006/relationships/slide" Target="slide1721.xml"/><Relationship Id="rId10" Type="http://schemas.openxmlformats.org/officeDocument/2006/relationships/image" Target="../media/image3.png"/><Relationship Id="rId4" Type="http://schemas.openxmlformats.org/officeDocument/2006/relationships/image" Target="../media/image351.png"/><Relationship Id="rId9" Type="http://schemas.openxmlformats.org/officeDocument/2006/relationships/image" Target="../media/image1.png"/><Relationship Id="rId14" Type="http://schemas.openxmlformats.org/officeDocument/2006/relationships/slide" Target="slide1612.xml"/></Relationships>
</file>

<file path=ppt/slides/_rels/slide1722.xml.rels><?xml version="1.0" encoding="UTF-8" standalone="yes"?>
<Relationships xmlns="http://schemas.openxmlformats.org/package/2006/relationships"><Relationship Id="rId8" Type="http://schemas.openxmlformats.org/officeDocument/2006/relationships/slide" Target="slide172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3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2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612.xml"/><Relationship Id="rId3" Type="http://schemas.openxmlformats.org/officeDocument/2006/relationships/image" Target="../media/image2079.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207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2082.png"/><Relationship Id="rId5" Type="http://schemas.openxmlformats.org/officeDocument/2006/relationships/image" Target="../media/image2081.png"/><Relationship Id="rId10" Type="http://schemas.openxmlformats.org/officeDocument/2006/relationships/image" Target="../media/image7.png"/><Relationship Id="rId4" Type="http://schemas.openxmlformats.org/officeDocument/2006/relationships/image" Target="../media/image2080.png"/><Relationship Id="rId9" Type="http://schemas.openxmlformats.org/officeDocument/2006/relationships/slide" Target="slide5.xml"/><Relationship Id="rId14" Type="http://schemas.openxmlformats.org/officeDocument/2006/relationships/slide" Target="slide1723.xml"/></Relationships>
</file>

<file path=ppt/slides/_rels/slide1724.xml.rels><?xml version="1.0" encoding="UTF-8" standalone="yes"?>
<Relationships xmlns="http://schemas.openxmlformats.org/package/2006/relationships"><Relationship Id="rId8" Type="http://schemas.openxmlformats.org/officeDocument/2006/relationships/slide" Target="slide172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0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2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725.xml"/><Relationship Id="rId3" Type="http://schemas.openxmlformats.org/officeDocument/2006/relationships/image" Target="../media/image1064.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106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066.png"/><Relationship Id="rId10" Type="http://schemas.openxmlformats.org/officeDocument/2006/relationships/image" Target="../media/image7.png"/><Relationship Id="rId4" Type="http://schemas.openxmlformats.org/officeDocument/2006/relationships/image" Target="../media/image1065.png"/><Relationship Id="rId9" Type="http://schemas.openxmlformats.org/officeDocument/2006/relationships/slide" Target="slide5.xml"/></Relationships>
</file>

<file path=ppt/slides/_rels/slide1726.xml.rels><?xml version="1.0" encoding="UTF-8" standalone="yes"?>
<Relationships xmlns="http://schemas.openxmlformats.org/package/2006/relationships"><Relationship Id="rId8" Type="http://schemas.openxmlformats.org/officeDocument/2006/relationships/slide" Target="slide172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0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27.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78.png"/><Relationship Id="rId7" Type="http://schemas.openxmlformats.org/officeDocument/2006/relationships/image" Target="../media/image382.png"/><Relationship Id="rId12" Type="http://schemas.openxmlformats.org/officeDocument/2006/relationships/image" Target="../media/image7.png"/><Relationship Id="rId2" Type="http://schemas.openxmlformats.org/officeDocument/2006/relationships/image" Target="../media/image377.png"/><Relationship Id="rId1" Type="http://schemas.openxmlformats.org/officeDocument/2006/relationships/slideLayout" Target="../slideLayouts/slideLayout2.xml"/><Relationship Id="rId6" Type="http://schemas.openxmlformats.org/officeDocument/2006/relationships/image" Target="../media/image381.png"/><Relationship Id="rId11" Type="http://schemas.openxmlformats.org/officeDocument/2006/relationships/slide" Target="slide5.xml"/><Relationship Id="rId5" Type="http://schemas.openxmlformats.org/officeDocument/2006/relationships/image" Target="../media/image380.png"/><Relationship Id="rId15" Type="http://schemas.openxmlformats.org/officeDocument/2006/relationships/slide" Target="slide1727.xml"/><Relationship Id="rId10" Type="http://schemas.openxmlformats.org/officeDocument/2006/relationships/image" Target="../media/image3.png"/><Relationship Id="rId4" Type="http://schemas.openxmlformats.org/officeDocument/2006/relationships/image" Target="../media/image379.png"/><Relationship Id="rId9" Type="http://schemas.openxmlformats.org/officeDocument/2006/relationships/image" Target="../media/image1.png"/><Relationship Id="rId14" Type="http://schemas.openxmlformats.org/officeDocument/2006/relationships/slide" Target="slide1612.xml"/></Relationships>
</file>

<file path=ppt/slides/_rels/slide1728.xml.rels><?xml version="1.0" encoding="UTF-8" standalone="yes"?>
<Relationships xmlns="http://schemas.openxmlformats.org/package/2006/relationships"><Relationship Id="rId8" Type="http://schemas.openxmlformats.org/officeDocument/2006/relationships/slide" Target="slide172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3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29.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385.png"/><Relationship Id="rId7" Type="http://schemas.openxmlformats.org/officeDocument/2006/relationships/image" Target="../media/image389.png"/><Relationship Id="rId12" Type="http://schemas.openxmlformats.org/officeDocument/2006/relationships/image" Target="../media/image7.png"/><Relationship Id="rId2" Type="http://schemas.openxmlformats.org/officeDocument/2006/relationships/image" Target="../media/image384.png"/><Relationship Id="rId1" Type="http://schemas.openxmlformats.org/officeDocument/2006/relationships/slideLayout" Target="../slideLayouts/slideLayout2.xml"/><Relationship Id="rId6" Type="http://schemas.openxmlformats.org/officeDocument/2006/relationships/image" Target="../media/image388.png"/><Relationship Id="rId11" Type="http://schemas.openxmlformats.org/officeDocument/2006/relationships/slide" Target="slide5.xml"/><Relationship Id="rId5" Type="http://schemas.openxmlformats.org/officeDocument/2006/relationships/image" Target="../media/image387.png"/><Relationship Id="rId15" Type="http://schemas.openxmlformats.org/officeDocument/2006/relationships/slide" Target="slide1729.xml"/><Relationship Id="rId10" Type="http://schemas.openxmlformats.org/officeDocument/2006/relationships/image" Target="../media/image3.png"/><Relationship Id="rId4" Type="http://schemas.openxmlformats.org/officeDocument/2006/relationships/image" Target="../media/image386.png"/><Relationship Id="rId9" Type="http://schemas.openxmlformats.org/officeDocument/2006/relationships/image" Target="../media/image1.png"/><Relationship Id="rId14" Type="http://schemas.openxmlformats.org/officeDocument/2006/relationships/slide" Target="slide1612.xml"/></Relationships>
</file>

<file path=ppt/slides/_rels/slide1730.xml.rels><?xml version="1.0" encoding="UTF-8" standalone="yes"?>
<Relationships xmlns="http://schemas.openxmlformats.org/package/2006/relationships"><Relationship Id="rId8" Type="http://schemas.openxmlformats.org/officeDocument/2006/relationships/slide" Target="slide1612.xml"/><Relationship Id="rId3" Type="http://schemas.openxmlformats.org/officeDocument/2006/relationships/image" Target="../media/image391.png"/><Relationship Id="rId7" Type="http://schemas.openxmlformats.org/officeDocument/2006/relationships/slide" Target="slide7.xml"/><Relationship Id="rId2" Type="http://schemas.openxmlformats.org/officeDocument/2006/relationships/image" Target="../media/image39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729.xml"/></Relationships>
</file>

<file path=ppt/slides/_rels/slide173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1.png"/><Relationship Id="rId7" Type="http://schemas.openxmlformats.org/officeDocument/2006/relationships/image" Target="../media/image3.png"/><Relationship Id="rId12" Type="http://schemas.openxmlformats.org/officeDocument/2006/relationships/slide" Target="slide1731.xml"/><Relationship Id="rId2" Type="http://schemas.openxmlformats.org/officeDocument/2006/relationships/image" Target="../media/image11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612.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2.png"/><Relationship Id="rId9" Type="http://schemas.openxmlformats.org/officeDocument/2006/relationships/image" Target="../media/image7.png"/></Relationships>
</file>

<file path=ppt/slides/_rels/slide1732.xml.rels><?xml version="1.0" encoding="UTF-8" standalone="yes"?>
<Relationships xmlns="http://schemas.openxmlformats.org/package/2006/relationships"><Relationship Id="rId8" Type="http://schemas.openxmlformats.org/officeDocument/2006/relationships/slide" Target="slide173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1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33.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402.png"/><Relationship Id="rId7" Type="http://schemas.openxmlformats.org/officeDocument/2006/relationships/image" Target="../media/image406.png"/><Relationship Id="rId12" Type="http://schemas.openxmlformats.org/officeDocument/2006/relationships/image" Target="../media/image7.png"/><Relationship Id="rId2" Type="http://schemas.openxmlformats.org/officeDocument/2006/relationships/image" Target="../media/image401.png"/><Relationship Id="rId1" Type="http://schemas.openxmlformats.org/officeDocument/2006/relationships/slideLayout" Target="../slideLayouts/slideLayout2.xml"/><Relationship Id="rId6" Type="http://schemas.openxmlformats.org/officeDocument/2006/relationships/image" Target="../media/image405.png"/><Relationship Id="rId11" Type="http://schemas.openxmlformats.org/officeDocument/2006/relationships/slide" Target="slide5.xml"/><Relationship Id="rId5" Type="http://schemas.openxmlformats.org/officeDocument/2006/relationships/image" Target="../media/image404.png"/><Relationship Id="rId15" Type="http://schemas.openxmlformats.org/officeDocument/2006/relationships/slide" Target="slide1733.xml"/><Relationship Id="rId10" Type="http://schemas.openxmlformats.org/officeDocument/2006/relationships/image" Target="../media/image3.png"/><Relationship Id="rId4" Type="http://schemas.openxmlformats.org/officeDocument/2006/relationships/image" Target="../media/image403.png"/><Relationship Id="rId9" Type="http://schemas.openxmlformats.org/officeDocument/2006/relationships/image" Target="../media/image1.png"/><Relationship Id="rId14" Type="http://schemas.openxmlformats.org/officeDocument/2006/relationships/slide" Target="slide1612.xml"/></Relationships>
</file>

<file path=ppt/slides/_rels/slide1734.xml.rels><?xml version="1.0" encoding="UTF-8" standalone="yes"?>
<Relationships xmlns="http://schemas.openxmlformats.org/package/2006/relationships"><Relationship Id="rId8" Type="http://schemas.openxmlformats.org/officeDocument/2006/relationships/slide" Target="slide1733.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4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3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735.xml"/><Relationship Id="rId3" Type="http://schemas.openxmlformats.org/officeDocument/2006/relationships/image" Target="../media/image409.png"/><Relationship Id="rId7" Type="http://schemas.openxmlformats.org/officeDocument/2006/relationships/image" Target="../media/image1.png"/><Relationship Id="rId12" Type="http://schemas.openxmlformats.org/officeDocument/2006/relationships/slide" Target="slide1612.xml"/><Relationship Id="rId2" Type="http://schemas.openxmlformats.org/officeDocument/2006/relationships/image" Target="../media/image40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411.png"/><Relationship Id="rId10" Type="http://schemas.openxmlformats.org/officeDocument/2006/relationships/image" Target="../media/image7.png"/><Relationship Id="rId4" Type="http://schemas.openxmlformats.org/officeDocument/2006/relationships/image" Target="../media/image410.png"/><Relationship Id="rId9" Type="http://schemas.openxmlformats.org/officeDocument/2006/relationships/slide" Target="slide5.xml"/></Relationships>
</file>

<file path=ppt/slides/_rels/slide1736.xml.rels><?xml version="1.0" encoding="UTF-8" standalone="yes"?>
<Relationships xmlns="http://schemas.openxmlformats.org/package/2006/relationships"><Relationship Id="rId8" Type="http://schemas.openxmlformats.org/officeDocument/2006/relationships/slide" Target="slide1735.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4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3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415.png"/><Relationship Id="rId2" Type="http://schemas.openxmlformats.org/officeDocument/2006/relationships/image" Target="../media/image41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414.png"/><Relationship Id="rId5" Type="http://schemas.openxmlformats.org/officeDocument/2006/relationships/image" Target="../media/image3.png"/><Relationship Id="rId10" Type="http://schemas.openxmlformats.org/officeDocument/2006/relationships/slide" Target="slide1737.xml"/><Relationship Id="rId4" Type="http://schemas.openxmlformats.org/officeDocument/2006/relationships/image" Target="../media/image1.png"/><Relationship Id="rId9" Type="http://schemas.openxmlformats.org/officeDocument/2006/relationships/slide" Target="slide1612.xml"/></Relationships>
</file>

<file path=ppt/slides/_rels/slide1738.xml.rels><?xml version="1.0" encoding="UTF-8" standalone="yes"?>
<Relationships xmlns="http://schemas.openxmlformats.org/package/2006/relationships"><Relationship Id="rId8" Type="http://schemas.openxmlformats.org/officeDocument/2006/relationships/slide" Target="slide1737.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4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3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53.png"/><Relationship Id="rId7" Type="http://schemas.openxmlformats.org/officeDocument/2006/relationships/slide" Target="slide5.xml"/><Relationship Id="rId2" Type="http://schemas.openxmlformats.org/officeDocument/2006/relationships/image" Target="../media/image225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739.xml"/><Relationship Id="rId5" Type="http://schemas.openxmlformats.org/officeDocument/2006/relationships/image" Target="../media/image1.png"/><Relationship Id="rId10" Type="http://schemas.openxmlformats.org/officeDocument/2006/relationships/slide" Target="slide1612.xml"/><Relationship Id="rId4" Type="http://schemas.openxmlformats.org/officeDocument/2006/relationships/slide" Target="slide4.xml"/><Relationship Id="rId9" Type="http://schemas.openxmlformats.org/officeDocument/2006/relationships/slide" Target="slide7.xml"/></Relationships>
</file>

<file path=ppt/slides/_rels/slide1740.xml.rels><?xml version="1.0" encoding="UTF-8" standalone="yes"?>
<Relationships xmlns="http://schemas.openxmlformats.org/package/2006/relationships"><Relationship Id="rId8" Type="http://schemas.openxmlformats.org/officeDocument/2006/relationships/slide" Target="slide1739.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22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41.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612.xml"/><Relationship Id="rId3" Type="http://schemas.openxmlformats.org/officeDocument/2006/relationships/image" Target="../media/image121.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20.png"/><Relationship Id="rId1" Type="http://schemas.openxmlformats.org/officeDocument/2006/relationships/slideLayout" Target="../slideLayouts/slideLayout2.xml"/><Relationship Id="rId6" Type="http://schemas.openxmlformats.org/officeDocument/2006/relationships/image" Target="../media/image124.png"/><Relationship Id="rId11" Type="http://schemas.openxmlformats.org/officeDocument/2006/relationships/image" Target="../media/image7.png"/><Relationship Id="rId5" Type="http://schemas.openxmlformats.org/officeDocument/2006/relationships/image" Target="../media/image123.png"/><Relationship Id="rId10" Type="http://schemas.openxmlformats.org/officeDocument/2006/relationships/slide" Target="slide5.xml"/><Relationship Id="rId4" Type="http://schemas.openxmlformats.org/officeDocument/2006/relationships/image" Target="../media/image122.png"/><Relationship Id="rId9" Type="http://schemas.openxmlformats.org/officeDocument/2006/relationships/image" Target="../media/image3.png"/><Relationship Id="rId14" Type="http://schemas.openxmlformats.org/officeDocument/2006/relationships/slide" Target="slide1741.xml"/></Relationships>
</file>

<file path=ppt/slides/_rels/slide1742.xml.rels><?xml version="1.0" encoding="UTF-8" standalone="yes"?>
<Relationships xmlns="http://schemas.openxmlformats.org/package/2006/relationships"><Relationship Id="rId8" Type="http://schemas.openxmlformats.org/officeDocument/2006/relationships/slide" Target="slide1741.xml"/><Relationship Id="rId3" Type="http://schemas.openxmlformats.org/officeDocument/2006/relationships/slide" Target="slide4.xml"/><Relationship Id="rId7" Type="http://schemas.openxmlformats.org/officeDocument/2006/relationships/slide" Target="slide1612.xml"/><Relationship Id="rId2" Type="http://schemas.openxmlformats.org/officeDocument/2006/relationships/image" Target="../media/image12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43.xml.rels><?xml version="1.0" encoding="UTF-8" standalone="yes"?>
<Relationships xmlns="http://schemas.openxmlformats.org/package/2006/relationships"><Relationship Id="rId8" Type="http://schemas.openxmlformats.org/officeDocument/2006/relationships/slide" Target="slide1748.xml"/><Relationship Id="rId13" Type="http://schemas.openxmlformats.org/officeDocument/2006/relationships/slide" Target="slide1758.xml"/><Relationship Id="rId3" Type="http://schemas.openxmlformats.org/officeDocument/2006/relationships/image" Target="../media/image1.png"/><Relationship Id="rId7" Type="http://schemas.openxmlformats.org/officeDocument/2006/relationships/slide" Target="slide1746.xml"/><Relationship Id="rId12" Type="http://schemas.openxmlformats.org/officeDocument/2006/relationships/slide" Target="slide1756.xml"/><Relationship Id="rId17" Type="http://schemas.openxmlformats.org/officeDocument/2006/relationships/slide" Target="slide1764.xml"/><Relationship Id="rId2" Type="http://schemas.openxmlformats.org/officeDocument/2006/relationships/slide" Target="slide4.xml"/><Relationship Id="rId16" Type="http://schemas.openxmlformats.org/officeDocument/2006/relationships/slide" Target="slide1766.xml"/><Relationship Id="rId1" Type="http://schemas.openxmlformats.org/officeDocument/2006/relationships/slideLayout" Target="../slideLayouts/slideLayout2.xml"/><Relationship Id="rId6" Type="http://schemas.openxmlformats.org/officeDocument/2006/relationships/slide" Target="slide1744.xml"/><Relationship Id="rId11" Type="http://schemas.openxmlformats.org/officeDocument/2006/relationships/slide" Target="slide1754.xml"/><Relationship Id="rId5" Type="http://schemas.openxmlformats.org/officeDocument/2006/relationships/slide" Target="slide1743.xml"/><Relationship Id="rId15" Type="http://schemas.openxmlformats.org/officeDocument/2006/relationships/slide" Target="slide1762.xml"/><Relationship Id="rId10" Type="http://schemas.openxmlformats.org/officeDocument/2006/relationships/slide" Target="slide1752.xml"/><Relationship Id="rId4" Type="http://schemas.openxmlformats.org/officeDocument/2006/relationships/slide" Target="slide7.xml"/><Relationship Id="rId9" Type="http://schemas.openxmlformats.org/officeDocument/2006/relationships/slide" Target="slide1750.xml"/><Relationship Id="rId14" Type="http://schemas.openxmlformats.org/officeDocument/2006/relationships/slide" Target="slide1760.xml"/></Relationships>
</file>

<file path=ppt/slides/_rels/slide174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2255.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744.xml"/><Relationship Id="rId4" Type="http://schemas.openxmlformats.org/officeDocument/2006/relationships/slide" Target="slide4.xml"/><Relationship Id="rId9" Type="http://schemas.openxmlformats.org/officeDocument/2006/relationships/slide" Target="slide1743.xml"/></Relationships>
</file>

<file path=ppt/slides/_rels/slide1745.xml.rels><?xml version="1.0" encoding="UTF-8" standalone="yes"?>
<Relationships xmlns="http://schemas.openxmlformats.org/package/2006/relationships"><Relationship Id="rId8" Type="http://schemas.openxmlformats.org/officeDocument/2006/relationships/slide" Target="slide1744.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225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4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38.png"/><Relationship Id="rId7" Type="http://schemas.openxmlformats.org/officeDocument/2006/relationships/image" Target="../media/image1.png"/><Relationship Id="rId12" Type="http://schemas.openxmlformats.org/officeDocument/2006/relationships/slide" Target="slide1746.xml"/><Relationship Id="rId2" Type="http://schemas.openxmlformats.org/officeDocument/2006/relationships/image" Target="../media/image13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743.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39.png"/><Relationship Id="rId9" Type="http://schemas.openxmlformats.org/officeDocument/2006/relationships/image" Target="../media/image7.png"/></Relationships>
</file>

<file path=ppt/slides/_rels/slide1747.xml.rels><?xml version="1.0" encoding="UTF-8" standalone="yes"?>
<Relationships xmlns="http://schemas.openxmlformats.org/package/2006/relationships"><Relationship Id="rId8" Type="http://schemas.openxmlformats.org/officeDocument/2006/relationships/slide" Target="slide1743.xml"/><Relationship Id="rId3" Type="http://schemas.openxmlformats.org/officeDocument/2006/relationships/image" Target="../media/image141.png"/><Relationship Id="rId7" Type="http://schemas.openxmlformats.org/officeDocument/2006/relationships/slide" Target="slide7.xml"/><Relationship Id="rId2" Type="http://schemas.openxmlformats.org/officeDocument/2006/relationships/image" Target="../media/image14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746.xml"/></Relationships>
</file>

<file path=ppt/slides/_rels/slide1748.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1743.xml"/><Relationship Id="rId3" Type="http://schemas.openxmlformats.org/officeDocument/2006/relationships/image" Target="../media/image147.png"/><Relationship Id="rId7" Type="http://schemas.openxmlformats.org/officeDocument/2006/relationships/image" Target="../media/image3.png"/><Relationship Id="rId12" Type="http://schemas.openxmlformats.org/officeDocument/2006/relationships/slide" Target="slide7.xml"/><Relationship Id="rId2" Type="http://schemas.openxmlformats.org/officeDocument/2006/relationships/image" Target="../media/image146.png"/><Relationship Id="rId1" Type="http://schemas.openxmlformats.org/officeDocument/2006/relationships/slideLayout" Target="../slideLayouts/slideLayout2.xml"/><Relationship Id="rId6" Type="http://schemas.openxmlformats.org/officeDocument/2006/relationships/image" Target="../media/image150.png"/><Relationship Id="rId11" Type="http://schemas.openxmlformats.org/officeDocument/2006/relationships/image" Target="../media/image7.png"/><Relationship Id="rId5" Type="http://schemas.openxmlformats.org/officeDocument/2006/relationships/image" Target="../media/image149.png"/><Relationship Id="rId10" Type="http://schemas.openxmlformats.org/officeDocument/2006/relationships/slide" Target="slide5.xml"/><Relationship Id="rId4" Type="http://schemas.openxmlformats.org/officeDocument/2006/relationships/image" Target="../media/image148.png"/><Relationship Id="rId9" Type="http://schemas.openxmlformats.org/officeDocument/2006/relationships/image" Target="../media/image1.png"/><Relationship Id="rId14" Type="http://schemas.openxmlformats.org/officeDocument/2006/relationships/slide" Target="slide1748.xml"/></Relationships>
</file>

<file path=ppt/slides/_rels/slide1749.xml.rels><?xml version="1.0" encoding="UTF-8" standalone="yes"?>
<Relationships xmlns="http://schemas.openxmlformats.org/package/2006/relationships"><Relationship Id="rId8" Type="http://schemas.openxmlformats.org/officeDocument/2006/relationships/slide" Target="slide1748.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1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5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58.png"/><Relationship Id="rId7" Type="http://schemas.openxmlformats.org/officeDocument/2006/relationships/slide" Target="slide5.xml"/><Relationship Id="rId2" Type="http://schemas.openxmlformats.org/officeDocument/2006/relationships/image" Target="../media/image22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750.xml"/><Relationship Id="rId5" Type="http://schemas.openxmlformats.org/officeDocument/2006/relationships/image" Target="../media/image1.png"/><Relationship Id="rId10" Type="http://schemas.openxmlformats.org/officeDocument/2006/relationships/slide" Target="slide1743.xml"/><Relationship Id="rId4" Type="http://schemas.openxmlformats.org/officeDocument/2006/relationships/slide" Target="slide4.xml"/><Relationship Id="rId9" Type="http://schemas.openxmlformats.org/officeDocument/2006/relationships/slide" Target="slide7.xml"/></Relationships>
</file>

<file path=ppt/slides/_rels/slide1751.xml.rels><?xml version="1.0" encoding="UTF-8" standalone="yes"?>
<Relationships xmlns="http://schemas.openxmlformats.org/package/2006/relationships"><Relationship Id="rId8" Type="http://schemas.openxmlformats.org/officeDocument/2006/relationships/slide" Target="slide1750.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22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5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3.png"/><Relationship Id="rId7" Type="http://schemas.openxmlformats.org/officeDocument/2006/relationships/slide" Target="slide5.xml"/><Relationship Id="rId2" Type="http://schemas.openxmlformats.org/officeDocument/2006/relationships/image" Target="../media/image1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52.xml"/><Relationship Id="rId5" Type="http://schemas.openxmlformats.org/officeDocument/2006/relationships/slide" Target="slide4.xml"/><Relationship Id="rId10" Type="http://schemas.openxmlformats.org/officeDocument/2006/relationships/slide" Target="slide1743.xml"/><Relationship Id="rId4" Type="http://schemas.openxmlformats.org/officeDocument/2006/relationships/image" Target="../media/image3.png"/><Relationship Id="rId9" Type="http://schemas.openxmlformats.org/officeDocument/2006/relationships/slide" Target="slide7.xml"/></Relationships>
</file>

<file path=ppt/slides/_rels/slide1753.xml.rels><?xml version="1.0" encoding="UTF-8" standalone="yes"?>
<Relationships xmlns="http://schemas.openxmlformats.org/package/2006/relationships"><Relationship Id="rId8" Type="http://schemas.openxmlformats.org/officeDocument/2006/relationships/slide" Target="slide1752.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15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5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61.png"/><Relationship Id="rId7" Type="http://schemas.openxmlformats.org/officeDocument/2006/relationships/slide" Target="slide5.xml"/><Relationship Id="rId2" Type="http://schemas.openxmlformats.org/officeDocument/2006/relationships/image" Target="../media/image22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54.xml"/><Relationship Id="rId5" Type="http://schemas.openxmlformats.org/officeDocument/2006/relationships/slide" Target="slide4.xml"/><Relationship Id="rId10" Type="http://schemas.openxmlformats.org/officeDocument/2006/relationships/slide" Target="slide1743.xml"/><Relationship Id="rId4" Type="http://schemas.openxmlformats.org/officeDocument/2006/relationships/image" Target="../media/image3.png"/><Relationship Id="rId9" Type="http://schemas.openxmlformats.org/officeDocument/2006/relationships/slide" Target="slide7.xml"/></Relationships>
</file>

<file path=ppt/slides/_rels/slide1755.xml.rels><?xml version="1.0" encoding="UTF-8" standalone="yes"?>
<Relationships xmlns="http://schemas.openxmlformats.org/package/2006/relationships"><Relationship Id="rId8" Type="http://schemas.openxmlformats.org/officeDocument/2006/relationships/slide" Target="slide1754.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22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5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64.png"/><Relationship Id="rId7" Type="http://schemas.openxmlformats.org/officeDocument/2006/relationships/slide" Target="slide5.xml"/><Relationship Id="rId2" Type="http://schemas.openxmlformats.org/officeDocument/2006/relationships/image" Target="../media/image226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56.xml"/><Relationship Id="rId5" Type="http://schemas.openxmlformats.org/officeDocument/2006/relationships/slide" Target="slide4.xml"/><Relationship Id="rId10" Type="http://schemas.openxmlformats.org/officeDocument/2006/relationships/slide" Target="slide1743.xml"/><Relationship Id="rId4" Type="http://schemas.openxmlformats.org/officeDocument/2006/relationships/image" Target="../media/image3.png"/><Relationship Id="rId9" Type="http://schemas.openxmlformats.org/officeDocument/2006/relationships/slide" Target="slide7.xml"/></Relationships>
</file>

<file path=ppt/slides/_rels/slide1757.xml.rels><?xml version="1.0" encoding="UTF-8" standalone="yes"?>
<Relationships xmlns="http://schemas.openxmlformats.org/package/2006/relationships"><Relationship Id="rId8" Type="http://schemas.openxmlformats.org/officeDocument/2006/relationships/slide" Target="slide1756.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226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5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758.xml"/><Relationship Id="rId3" Type="http://schemas.openxmlformats.org/officeDocument/2006/relationships/image" Target="../media/image168.png"/><Relationship Id="rId7" Type="http://schemas.openxmlformats.org/officeDocument/2006/relationships/image" Target="../media/image1.png"/><Relationship Id="rId12" Type="http://schemas.openxmlformats.org/officeDocument/2006/relationships/slide" Target="slide1743.xml"/><Relationship Id="rId2" Type="http://schemas.openxmlformats.org/officeDocument/2006/relationships/image" Target="../media/image16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170.png"/><Relationship Id="rId10" Type="http://schemas.openxmlformats.org/officeDocument/2006/relationships/image" Target="../media/image7.png"/><Relationship Id="rId4" Type="http://schemas.openxmlformats.org/officeDocument/2006/relationships/image" Target="../media/image169.png"/><Relationship Id="rId9" Type="http://schemas.openxmlformats.org/officeDocument/2006/relationships/slide" Target="slide5.xml"/></Relationships>
</file>

<file path=ppt/slides/_rels/slide1759.xml.rels><?xml version="1.0" encoding="UTF-8" standalone="yes"?>
<Relationships xmlns="http://schemas.openxmlformats.org/package/2006/relationships"><Relationship Id="rId8" Type="http://schemas.openxmlformats.org/officeDocument/2006/relationships/slide" Target="slide1758.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17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6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73.png"/><Relationship Id="rId7" Type="http://schemas.openxmlformats.org/officeDocument/2006/relationships/slide" Target="slide5.xml"/><Relationship Id="rId2" Type="http://schemas.openxmlformats.org/officeDocument/2006/relationships/image" Target="../media/image1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0.xml"/><Relationship Id="rId5" Type="http://schemas.openxmlformats.org/officeDocument/2006/relationships/slide" Target="slide4.xml"/><Relationship Id="rId10" Type="http://schemas.openxmlformats.org/officeDocument/2006/relationships/slide" Target="slide1743.xml"/><Relationship Id="rId4" Type="http://schemas.openxmlformats.org/officeDocument/2006/relationships/image" Target="../media/image3.png"/><Relationship Id="rId9" Type="http://schemas.openxmlformats.org/officeDocument/2006/relationships/slide" Target="slide7.xml"/></Relationships>
</file>

<file path=ppt/slides/_rels/slide1761.xml.rels><?xml version="1.0" encoding="UTF-8" standalone="yes"?>
<Relationships xmlns="http://schemas.openxmlformats.org/package/2006/relationships"><Relationship Id="rId8" Type="http://schemas.openxmlformats.org/officeDocument/2006/relationships/slide" Target="slide1760.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1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6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76.png"/><Relationship Id="rId7" Type="http://schemas.openxmlformats.org/officeDocument/2006/relationships/image" Target="../media/image1.png"/><Relationship Id="rId12" Type="http://schemas.openxmlformats.org/officeDocument/2006/relationships/slide" Target="slide1762.xml"/><Relationship Id="rId2" Type="http://schemas.openxmlformats.org/officeDocument/2006/relationships/image" Target="../media/image17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743.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77.png"/><Relationship Id="rId9" Type="http://schemas.openxmlformats.org/officeDocument/2006/relationships/image" Target="../media/image7.png"/></Relationships>
</file>

<file path=ppt/slides/_rels/slide1763.xml.rels><?xml version="1.0" encoding="UTF-8" standalone="yes"?>
<Relationships xmlns="http://schemas.openxmlformats.org/package/2006/relationships"><Relationship Id="rId8" Type="http://schemas.openxmlformats.org/officeDocument/2006/relationships/slide" Target="slide1762.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1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6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67.png"/><Relationship Id="rId7" Type="http://schemas.openxmlformats.org/officeDocument/2006/relationships/slide" Target="slide5.xml"/><Relationship Id="rId2" Type="http://schemas.openxmlformats.org/officeDocument/2006/relationships/image" Target="../media/image226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4.xml"/><Relationship Id="rId5" Type="http://schemas.openxmlformats.org/officeDocument/2006/relationships/slide" Target="slide4.xml"/><Relationship Id="rId10" Type="http://schemas.openxmlformats.org/officeDocument/2006/relationships/slide" Target="slide1743.xml"/><Relationship Id="rId4" Type="http://schemas.openxmlformats.org/officeDocument/2006/relationships/image" Target="../media/image3.png"/><Relationship Id="rId9" Type="http://schemas.openxmlformats.org/officeDocument/2006/relationships/slide" Target="slide7.xml"/></Relationships>
</file>

<file path=ppt/slides/_rels/slide1765.xml.rels><?xml version="1.0" encoding="UTF-8" standalone="yes"?>
<Relationships xmlns="http://schemas.openxmlformats.org/package/2006/relationships"><Relationship Id="rId8" Type="http://schemas.openxmlformats.org/officeDocument/2006/relationships/slide" Target="slide1764.xml"/><Relationship Id="rId3" Type="http://schemas.openxmlformats.org/officeDocument/2006/relationships/slide" Target="slide4.xml"/><Relationship Id="rId7" Type="http://schemas.openxmlformats.org/officeDocument/2006/relationships/slide" Target="slide1743.xml"/><Relationship Id="rId2" Type="http://schemas.openxmlformats.org/officeDocument/2006/relationships/image" Target="../media/image22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66.xml.rels><?xml version="1.0" encoding="UTF-8" standalone="yes"?>
<Relationships xmlns="http://schemas.openxmlformats.org/package/2006/relationships"><Relationship Id="rId13" Type="http://schemas.openxmlformats.org/officeDocument/2006/relationships/slide" Target="slide1777.xml"/><Relationship Id="rId18" Type="http://schemas.openxmlformats.org/officeDocument/2006/relationships/slide" Target="slide1787.xml"/><Relationship Id="rId26" Type="http://schemas.openxmlformats.org/officeDocument/2006/relationships/slide" Target="slide1803.xml"/><Relationship Id="rId39" Type="http://schemas.openxmlformats.org/officeDocument/2006/relationships/slide" Target="slide1833.xml"/><Relationship Id="rId21" Type="http://schemas.openxmlformats.org/officeDocument/2006/relationships/slide" Target="slide1793.xml"/><Relationship Id="rId34" Type="http://schemas.openxmlformats.org/officeDocument/2006/relationships/slide" Target="slide1823.xml"/><Relationship Id="rId42" Type="http://schemas.openxmlformats.org/officeDocument/2006/relationships/slide" Target="slide1839.xml"/><Relationship Id="rId47" Type="http://schemas.openxmlformats.org/officeDocument/2006/relationships/slide" Target="slide1849.xml"/><Relationship Id="rId50" Type="http://schemas.openxmlformats.org/officeDocument/2006/relationships/slide" Target="slide1855.xml"/><Relationship Id="rId55" Type="http://schemas.openxmlformats.org/officeDocument/2006/relationships/slide" Target="slide1865.xml"/><Relationship Id="rId63" Type="http://schemas.openxmlformats.org/officeDocument/2006/relationships/slide" Target="slide1881.xml"/><Relationship Id="rId68" Type="http://schemas.openxmlformats.org/officeDocument/2006/relationships/slide" Target="slide1891.xml"/><Relationship Id="rId7" Type="http://schemas.openxmlformats.org/officeDocument/2006/relationships/slide" Target="slide1807.xml"/><Relationship Id="rId71" Type="http://schemas.openxmlformats.org/officeDocument/2006/relationships/slide" Target="slide1897.xml"/><Relationship Id="rId2" Type="http://schemas.openxmlformats.org/officeDocument/2006/relationships/slide" Target="slide4.xml"/><Relationship Id="rId16" Type="http://schemas.openxmlformats.org/officeDocument/2006/relationships/slide" Target="slide1783.xml"/><Relationship Id="rId29" Type="http://schemas.openxmlformats.org/officeDocument/2006/relationships/slide" Target="slide1813.xml"/><Relationship Id="rId11" Type="http://schemas.openxmlformats.org/officeDocument/2006/relationships/slide" Target="slide1773.xml"/><Relationship Id="rId24" Type="http://schemas.openxmlformats.org/officeDocument/2006/relationships/slide" Target="slide1799.xml"/><Relationship Id="rId32" Type="http://schemas.openxmlformats.org/officeDocument/2006/relationships/slide" Target="slide1819.xml"/><Relationship Id="rId37" Type="http://schemas.openxmlformats.org/officeDocument/2006/relationships/slide" Target="slide1829.xml"/><Relationship Id="rId40" Type="http://schemas.openxmlformats.org/officeDocument/2006/relationships/slide" Target="slide1835.xml"/><Relationship Id="rId45" Type="http://schemas.openxmlformats.org/officeDocument/2006/relationships/slide" Target="slide1845.xml"/><Relationship Id="rId53" Type="http://schemas.openxmlformats.org/officeDocument/2006/relationships/slide" Target="slide1861.xml"/><Relationship Id="rId58" Type="http://schemas.openxmlformats.org/officeDocument/2006/relationships/slide" Target="slide1871.xml"/><Relationship Id="rId66" Type="http://schemas.openxmlformats.org/officeDocument/2006/relationships/slide" Target="slide1887.xml"/><Relationship Id="rId5" Type="http://schemas.openxmlformats.org/officeDocument/2006/relationships/slide" Target="slide7.xml"/><Relationship Id="rId15" Type="http://schemas.openxmlformats.org/officeDocument/2006/relationships/slide" Target="slide1781.xml"/><Relationship Id="rId23" Type="http://schemas.openxmlformats.org/officeDocument/2006/relationships/slide" Target="slide1797.xml"/><Relationship Id="rId28" Type="http://schemas.openxmlformats.org/officeDocument/2006/relationships/slide" Target="slide1811.xml"/><Relationship Id="rId36" Type="http://schemas.openxmlformats.org/officeDocument/2006/relationships/slide" Target="slide1827.xml"/><Relationship Id="rId49" Type="http://schemas.openxmlformats.org/officeDocument/2006/relationships/slide" Target="slide1853.xml"/><Relationship Id="rId57" Type="http://schemas.openxmlformats.org/officeDocument/2006/relationships/slide" Target="slide1869.xml"/><Relationship Id="rId61" Type="http://schemas.openxmlformats.org/officeDocument/2006/relationships/slide" Target="slide1877.xml"/><Relationship Id="rId10" Type="http://schemas.openxmlformats.org/officeDocument/2006/relationships/slide" Target="slide1771.xml"/><Relationship Id="rId19" Type="http://schemas.openxmlformats.org/officeDocument/2006/relationships/slide" Target="slide1789.xml"/><Relationship Id="rId31" Type="http://schemas.openxmlformats.org/officeDocument/2006/relationships/slide" Target="slide1817.xml"/><Relationship Id="rId44" Type="http://schemas.openxmlformats.org/officeDocument/2006/relationships/slide" Target="slide1843.xml"/><Relationship Id="rId52" Type="http://schemas.openxmlformats.org/officeDocument/2006/relationships/slide" Target="slide1859.xml"/><Relationship Id="rId60" Type="http://schemas.openxmlformats.org/officeDocument/2006/relationships/slide" Target="slide1875.xml"/><Relationship Id="rId65" Type="http://schemas.openxmlformats.org/officeDocument/2006/relationships/slide" Target="slide1885.xml"/><Relationship Id="rId73" Type="http://schemas.openxmlformats.org/officeDocument/2006/relationships/slide" Target="slide1743.xml"/><Relationship Id="rId4" Type="http://schemas.openxmlformats.org/officeDocument/2006/relationships/slide" Target="slide1805.xml"/><Relationship Id="rId9" Type="http://schemas.openxmlformats.org/officeDocument/2006/relationships/slide" Target="slide1769.xml"/><Relationship Id="rId14" Type="http://schemas.openxmlformats.org/officeDocument/2006/relationships/slide" Target="slide1779.xml"/><Relationship Id="rId22" Type="http://schemas.openxmlformats.org/officeDocument/2006/relationships/slide" Target="slide1795.xml"/><Relationship Id="rId27" Type="http://schemas.openxmlformats.org/officeDocument/2006/relationships/slide" Target="slide1809.xml"/><Relationship Id="rId30" Type="http://schemas.openxmlformats.org/officeDocument/2006/relationships/slide" Target="slide1815.xml"/><Relationship Id="rId35" Type="http://schemas.openxmlformats.org/officeDocument/2006/relationships/slide" Target="slide1825.xml"/><Relationship Id="rId43" Type="http://schemas.openxmlformats.org/officeDocument/2006/relationships/slide" Target="slide1841.xml"/><Relationship Id="rId48" Type="http://schemas.openxmlformats.org/officeDocument/2006/relationships/slide" Target="slide1851.xml"/><Relationship Id="rId56" Type="http://schemas.openxmlformats.org/officeDocument/2006/relationships/slide" Target="slide1867.xml"/><Relationship Id="rId64" Type="http://schemas.openxmlformats.org/officeDocument/2006/relationships/slide" Target="slide1883.xml"/><Relationship Id="rId69" Type="http://schemas.openxmlformats.org/officeDocument/2006/relationships/slide" Target="slide1893.xml"/><Relationship Id="rId8" Type="http://schemas.openxmlformats.org/officeDocument/2006/relationships/slide" Target="slide1767.xml"/><Relationship Id="rId51" Type="http://schemas.openxmlformats.org/officeDocument/2006/relationships/slide" Target="slide1857.xml"/><Relationship Id="rId72" Type="http://schemas.openxmlformats.org/officeDocument/2006/relationships/slide" Target="slide1899.xml"/><Relationship Id="rId3" Type="http://schemas.openxmlformats.org/officeDocument/2006/relationships/image" Target="../media/image1.png"/><Relationship Id="rId12" Type="http://schemas.openxmlformats.org/officeDocument/2006/relationships/slide" Target="slide1775.xml"/><Relationship Id="rId17" Type="http://schemas.openxmlformats.org/officeDocument/2006/relationships/slide" Target="slide1785.xml"/><Relationship Id="rId25" Type="http://schemas.openxmlformats.org/officeDocument/2006/relationships/slide" Target="slide1801.xml"/><Relationship Id="rId33" Type="http://schemas.openxmlformats.org/officeDocument/2006/relationships/slide" Target="slide1821.xml"/><Relationship Id="rId38" Type="http://schemas.openxmlformats.org/officeDocument/2006/relationships/slide" Target="slide1831.xml"/><Relationship Id="rId46" Type="http://schemas.openxmlformats.org/officeDocument/2006/relationships/slide" Target="slide1847.xml"/><Relationship Id="rId59" Type="http://schemas.openxmlformats.org/officeDocument/2006/relationships/slide" Target="slide1873.xml"/><Relationship Id="rId67" Type="http://schemas.openxmlformats.org/officeDocument/2006/relationships/slide" Target="slide1889.xml"/><Relationship Id="rId20" Type="http://schemas.openxmlformats.org/officeDocument/2006/relationships/slide" Target="slide1791.xml"/><Relationship Id="rId41" Type="http://schemas.openxmlformats.org/officeDocument/2006/relationships/slide" Target="slide1837.xml"/><Relationship Id="rId54" Type="http://schemas.openxmlformats.org/officeDocument/2006/relationships/slide" Target="slide1863.xml"/><Relationship Id="rId62" Type="http://schemas.openxmlformats.org/officeDocument/2006/relationships/slide" Target="slide1879.xml"/><Relationship Id="rId70" Type="http://schemas.openxmlformats.org/officeDocument/2006/relationships/slide" Target="slide1895.xml"/><Relationship Id="rId1" Type="http://schemas.openxmlformats.org/officeDocument/2006/relationships/slideLayout" Target="../slideLayouts/slideLayout2.xml"/><Relationship Id="rId6" Type="http://schemas.openxmlformats.org/officeDocument/2006/relationships/slide" Target="slide1766.xml"/></Relationships>
</file>

<file path=ppt/slides/_rels/slide1767.xml.rels><?xml version="1.0" encoding="UTF-8" standalone="yes"?>
<Relationships xmlns="http://schemas.openxmlformats.org/package/2006/relationships"><Relationship Id="rId8" Type="http://schemas.openxmlformats.org/officeDocument/2006/relationships/image" Target="../media/image2269.png"/><Relationship Id="rId3" Type="http://schemas.openxmlformats.org/officeDocument/2006/relationships/image" Target="../media/image1.png"/><Relationship Id="rId7" Type="http://schemas.openxmlformats.org/officeDocument/2006/relationships/slide" Target="slide176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1766.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1768.xml.rels><?xml version="1.0" encoding="UTF-8" standalone="yes"?>
<Relationships xmlns="http://schemas.openxmlformats.org/package/2006/relationships"><Relationship Id="rId8" Type="http://schemas.openxmlformats.org/officeDocument/2006/relationships/slide" Target="slide176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69.xml.rels><?xml version="1.0" encoding="UTF-8" standalone="yes"?>
<Relationships xmlns="http://schemas.openxmlformats.org/package/2006/relationships"><Relationship Id="rId8" Type="http://schemas.openxmlformats.org/officeDocument/2006/relationships/slide" Target="slide176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12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770.xml.rels><?xml version="1.0" encoding="UTF-8" standalone="yes"?>
<Relationships xmlns="http://schemas.openxmlformats.org/package/2006/relationships"><Relationship Id="rId8" Type="http://schemas.openxmlformats.org/officeDocument/2006/relationships/slide" Target="slide176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1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71.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272.png"/><Relationship Id="rId7" Type="http://schemas.openxmlformats.org/officeDocument/2006/relationships/slide" Target="slide7.xml"/><Relationship Id="rId2" Type="http://schemas.openxmlformats.org/officeDocument/2006/relationships/image" Target="../media/image22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771.xml"/></Relationships>
</file>

<file path=ppt/slides/_rels/slide1772.xml.rels><?xml version="1.0" encoding="UTF-8" standalone="yes"?>
<Relationships xmlns="http://schemas.openxmlformats.org/package/2006/relationships"><Relationship Id="rId8" Type="http://schemas.openxmlformats.org/officeDocument/2006/relationships/slide" Target="slide177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73.xml.rels><?xml version="1.0" encoding="UTF-8" standalone="yes"?>
<Relationships xmlns="http://schemas.openxmlformats.org/package/2006/relationships"><Relationship Id="rId8" Type="http://schemas.openxmlformats.org/officeDocument/2006/relationships/slide" Target="slide177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74.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2275.png"/></Relationships>
</file>

<file path=ppt/slides/_rels/slide1774.xml.rels><?xml version="1.0" encoding="UTF-8" standalone="yes"?>
<Relationships xmlns="http://schemas.openxmlformats.org/package/2006/relationships"><Relationship Id="rId8" Type="http://schemas.openxmlformats.org/officeDocument/2006/relationships/slide" Target="slide177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75.xml.rels><?xml version="1.0" encoding="UTF-8" standalone="yes"?>
<Relationships xmlns="http://schemas.openxmlformats.org/package/2006/relationships"><Relationship Id="rId8" Type="http://schemas.openxmlformats.org/officeDocument/2006/relationships/slide" Target="slide177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776.xml.rels><?xml version="1.0" encoding="UTF-8" standalone="yes"?>
<Relationships xmlns="http://schemas.openxmlformats.org/package/2006/relationships"><Relationship Id="rId8" Type="http://schemas.openxmlformats.org/officeDocument/2006/relationships/slide" Target="slide177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7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77.xml.rels><?xml version="1.0" encoding="UTF-8" standalone="yes"?>
<Relationships xmlns="http://schemas.openxmlformats.org/package/2006/relationships"><Relationship Id="rId8" Type="http://schemas.openxmlformats.org/officeDocument/2006/relationships/image" Target="../media/image219.png"/><Relationship Id="rId13" Type="http://schemas.openxmlformats.org/officeDocument/2006/relationships/image" Target="../media/image7.png"/><Relationship Id="rId3" Type="http://schemas.openxmlformats.org/officeDocument/2006/relationships/image" Target="../media/image217.png"/><Relationship Id="rId7" Type="http://schemas.openxmlformats.org/officeDocument/2006/relationships/image" Target="../media/image218.png"/><Relationship Id="rId12" Type="http://schemas.openxmlformats.org/officeDocument/2006/relationships/slide" Target="slide5.xml"/><Relationship Id="rId2" Type="http://schemas.openxmlformats.org/officeDocument/2006/relationships/image" Target="../media/image2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77.xml"/><Relationship Id="rId5" Type="http://schemas.openxmlformats.org/officeDocument/2006/relationships/slide" Target="slide4.xml"/><Relationship Id="rId10" Type="http://schemas.openxmlformats.org/officeDocument/2006/relationships/slide" Target="slide1766.xml"/><Relationship Id="rId4" Type="http://schemas.openxmlformats.org/officeDocument/2006/relationships/image" Target="../media/image3.png"/><Relationship Id="rId9" Type="http://schemas.openxmlformats.org/officeDocument/2006/relationships/slide" Target="slide7.xml"/></Relationships>
</file>

<file path=ppt/slides/_rels/slide1778.xml.rels><?xml version="1.0" encoding="UTF-8" standalone="yes"?>
<Relationships xmlns="http://schemas.openxmlformats.org/package/2006/relationships"><Relationship Id="rId8" Type="http://schemas.openxmlformats.org/officeDocument/2006/relationships/slide" Target="slide177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79.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1934.png"/><Relationship Id="rId7" Type="http://schemas.openxmlformats.org/officeDocument/2006/relationships/slide" Target="slide7.xml"/><Relationship Id="rId2" Type="http://schemas.openxmlformats.org/officeDocument/2006/relationships/image" Target="../media/image19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779.xml"/></Relationships>
</file>

<file path=ppt/slides/_rels/slide1780.xml.rels><?xml version="1.0" encoding="UTF-8" standalone="yes"?>
<Relationships xmlns="http://schemas.openxmlformats.org/package/2006/relationships"><Relationship Id="rId8" Type="http://schemas.openxmlformats.org/officeDocument/2006/relationships/slide" Target="slide177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93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81.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280.png"/><Relationship Id="rId7" Type="http://schemas.openxmlformats.org/officeDocument/2006/relationships/slide" Target="slide7.xml"/><Relationship Id="rId2" Type="http://schemas.openxmlformats.org/officeDocument/2006/relationships/image" Target="../media/image22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781.xml"/></Relationships>
</file>

<file path=ppt/slides/_rels/slide1782.xml.rels><?xml version="1.0" encoding="UTF-8" standalone="yes"?>
<Relationships xmlns="http://schemas.openxmlformats.org/package/2006/relationships"><Relationship Id="rId8" Type="http://schemas.openxmlformats.org/officeDocument/2006/relationships/slide" Target="slide178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8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83.png"/><Relationship Id="rId7" Type="http://schemas.openxmlformats.org/officeDocument/2006/relationships/image" Target="../media/image2284.png"/><Relationship Id="rId12" Type="http://schemas.openxmlformats.org/officeDocument/2006/relationships/image" Target="../media/image7.png"/><Relationship Id="rId2" Type="http://schemas.openxmlformats.org/officeDocument/2006/relationships/image" Target="../media/image22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783.xml"/><Relationship Id="rId4" Type="http://schemas.openxmlformats.org/officeDocument/2006/relationships/slide" Target="slide4.xml"/><Relationship Id="rId9" Type="http://schemas.openxmlformats.org/officeDocument/2006/relationships/slide" Target="slide1766.xml"/></Relationships>
</file>

<file path=ppt/slides/_rels/slide1784.xml.rels><?xml version="1.0" encoding="UTF-8" standalone="yes"?>
<Relationships xmlns="http://schemas.openxmlformats.org/package/2006/relationships"><Relationship Id="rId8" Type="http://schemas.openxmlformats.org/officeDocument/2006/relationships/slide" Target="slide178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8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8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87.png"/><Relationship Id="rId7" Type="http://schemas.openxmlformats.org/officeDocument/2006/relationships/image" Target="../media/image2288.png"/><Relationship Id="rId12" Type="http://schemas.openxmlformats.org/officeDocument/2006/relationships/image" Target="../media/image7.png"/><Relationship Id="rId2" Type="http://schemas.openxmlformats.org/officeDocument/2006/relationships/image" Target="../media/image228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785.xml"/><Relationship Id="rId4" Type="http://schemas.openxmlformats.org/officeDocument/2006/relationships/slide" Target="slide4.xml"/><Relationship Id="rId9" Type="http://schemas.openxmlformats.org/officeDocument/2006/relationships/slide" Target="slide1766.xml"/></Relationships>
</file>

<file path=ppt/slides/_rels/slide1786.xml.rels><?xml version="1.0" encoding="UTF-8" standalone="yes"?>
<Relationships xmlns="http://schemas.openxmlformats.org/package/2006/relationships"><Relationship Id="rId8" Type="http://schemas.openxmlformats.org/officeDocument/2006/relationships/slide" Target="slide178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8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87.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291.png"/><Relationship Id="rId7" Type="http://schemas.openxmlformats.org/officeDocument/2006/relationships/slide" Target="slide7.xml"/><Relationship Id="rId2" Type="http://schemas.openxmlformats.org/officeDocument/2006/relationships/image" Target="../media/image22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787.xml"/></Relationships>
</file>

<file path=ppt/slides/_rels/slide1788.xml.rels><?xml version="1.0" encoding="UTF-8" standalone="yes"?>
<Relationships xmlns="http://schemas.openxmlformats.org/package/2006/relationships"><Relationship Id="rId8" Type="http://schemas.openxmlformats.org/officeDocument/2006/relationships/slide" Target="slide178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9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8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118.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111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1789.xml"/><Relationship Id="rId4" Type="http://schemas.openxmlformats.org/officeDocument/2006/relationships/image" Target="../media/image1119.png"/><Relationship Id="rId9" Type="http://schemas.openxmlformats.org/officeDocument/2006/relationships/slide" Target="slide1766.xml"/></Relationships>
</file>

<file path=ppt/slides/_rels/slide1790.xml.rels><?xml version="1.0" encoding="UTF-8" standalone="yes"?>
<Relationships xmlns="http://schemas.openxmlformats.org/package/2006/relationships"><Relationship Id="rId8" Type="http://schemas.openxmlformats.org/officeDocument/2006/relationships/slide" Target="slide178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1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91.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294.png"/><Relationship Id="rId7" Type="http://schemas.openxmlformats.org/officeDocument/2006/relationships/slide" Target="slide7.xml"/><Relationship Id="rId2" Type="http://schemas.openxmlformats.org/officeDocument/2006/relationships/image" Target="../media/image229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791.xml"/></Relationships>
</file>

<file path=ppt/slides/_rels/slide1792.xml.rels><?xml version="1.0" encoding="UTF-8" standalone="yes"?>
<Relationships xmlns="http://schemas.openxmlformats.org/package/2006/relationships"><Relationship Id="rId8" Type="http://schemas.openxmlformats.org/officeDocument/2006/relationships/slide" Target="slide179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9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6.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793.xml"/><Relationship Id="rId5" Type="http://schemas.openxmlformats.org/officeDocument/2006/relationships/image" Target="../media/image38.png"/><Relationship Id="rId10" Type="http://schemas.openxmlformats.org/officeDocument/2006/relationships/slide" Target="slide1766.xml"/><Relationship Id="rId4" Type="http://schemas.openxmlformats.org/officeDocument/2006/relationships/image" Target="../media/image37.png"/><Relationship Id="rId9" Type="http://schemas.openxmlformats.org/officeDocument/2006/relationships/slide" Target="slide7.xml"/></Relationships>
</file>

<file path=ppt/slides/_rels/slide1794.xml.rels><?xml version="1.0" encoding="UTF-8" standalone="yes"?>
<Relationships xmlns="http://schemas.openxmlformats.org/package/2006/relationships"><Relationship Id="rId8" Type="http://schemas.openxmlformats.org/officeDocument/2006/relationships/slide" Target="slide179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3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9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195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4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795.xml"/><Relationship Id="rId4" Type="http://schemas.openxmlformats.org/officeDocument/2006/relationships/image" Target="../media/image1951.png"/><Relationship Id="rId9" Type="http://schemas.openxmlformats.org/officeDocument/2006/relationships/slide" Target="slide1766.xml"/></Relationships>
</file>

<file path=ppt/slides/_rels/slide1796.xml.rels><?xml version="1.0" encoding="UTF-8" standalone="yes"?>
<Relationships xmlns="http://schemas.openxmlformats.org/package/2006/relationships"><Relationship Id="rId8" Type="http://schemas.openxmlformats.org/officeDocument/2006/relationships/slide" Target="slide179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95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97.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29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29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797.xml"/><Relationship Id="rId4" Type="http://schemas.openxmlformats.org/officeDocument/2006/relationships/image" Target="../media/image2298.png"/><Relationship Id="rId9" Type="http://schemas.openxmlformats.org/officeDocument/2006/relationships/slide" Target="slide1766.xml"/></Relationships>
</file>

<file path=ppt/slides/_rels/slide1798.xml.rels><?xml version="1.0" encoding="UTF-8" standalone="yes"?>
<Relationships xmlns="http://schemas.openxmlformats.org/package/2006/relationships"><Relationship Id="rId8" Type="http://schemas.openxmlformats.org/officeDocument/2006/relationships/slide" Target="slide179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29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799.xml.rels><?xml version="1.0" encoding="UTF-8" standalone="yes"?>
<Relationships xmlns="http://schemas.openxmlformats.org/package/2006/relationships"><Relationship Id="rId8" Type="http://schemas.openxmlformats.org/officeDocument/2006/relationships/image" Target="../media/image2300.png"/><Relationship Id="rId3" Type="http://schemas.openxmlformats.org/officeDocument/2006/relationships/image" Target="../media/image1.png"/><Relationship Id="rId7" Type="http://schemas.openxmlformats.org/officeDocument/2006/relationships/slide" Target="slide17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1766.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1800.xml.rels><?xml version="1.0" encoding="UTF-8" standalone="yes"?>
<Relationships xmlns="http://schemas.openxmlformats.org/package/2006/relationships"><Relationship Id="rId8" Type="http://schemas.openxmlformats.org/officeDocument/2006/relationships/slide" Target="slide179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01.xml.rels><?xml version="1.0" encoding="UTF-8" standalone="yes"?>
<Relationships xmlns="http://schemas.openxmlformats.org/package/2006/relationships"><Relationship Id="rId8" Type="http://schemas.openxmlformats.org/officeDocument/2006/relationships/slide" Target="slide180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0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802.xml.rels><?xml version="1.0" encoding="UTF-8" standalone="yes"?>
<Relationships xmlns="http://schemas.openxmlformats.org/package/2006/relationships"><Relationship Id="rId8" Type="http://schemas.openxmlformats.org/officeDocument/2006/relationships/slide" Target="slide180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03.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05.png"/><Relationship Id="rId7" Type="http://schemas.openxmlformats.org/officeDocument/2006/relationships/slide" Target="slide7.xml"/><Relationship Id="rId2" Type="http://schemas.openxmlformats.org/officeDocument/2006/relationships/image" Target="../media/image23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03.xml"/></Relationships>
</file>

<file path=ppt/slides/_rels/slide1804.xml.rels><?xml version="1.0" encoding="UTF-8" standalone="yes"?>
<Relationships xmlns="http://schemas.openxmlformats.org/package/2006/relationships"><Relationship Id="rId8" Type="http://schemas.openxmlformats.org/officeDocument/2006/relationships/slide" Target="slide180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05.xml.rels><?xml version="1.0" encoding="UTF-8" standalone="yes"?>
<Relationships xmlns="http://schemas.openxmlformats.org/package/2006/relationships"><Relationship Id="rId8" Type="http://schemas.openxmlformats.org/officeDocument/2006/relationships/slide" Target="slide180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0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806.xml.rels><?xml version="1.0" encoding="UTF-8" standalone="yes"?>
<Relationships xmlns="http://schemas.openxmlformats.org/package/2006/relationships"><Relationship Id="rId8" Type="http://schemas.openxmlformats.org/officeDocument/2006/relationships/slide" Target="slide180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07.xml.rels><?xml version="1.0" encoding="UTF-8" standalone="yes"?>
<Relationships xmlns="http://schemas.openxmlformats.org/package/2006/relationships"><Relationship Id="rId8" Type="http://schemas.openxmlformats.org/officeDocument/2006/relationships/slide" Target="slide1766.xml"/><Relationship Id="rId13" Type="http://schemas.openxmlformats.org/officeDocument/2006/relationships/slide" Target="slide5.xml"/><Relationship Id="rId3" Type="http://schemas.openxmlformats.org/officeDocument/2006/relationships/image" Target="../media/image1138.png"/><Relationship Id="rId7" Type="http://schemas.openxmlformats.org/officeDocument/2006/relationships/slide" Target="slide7.xml"/><Relationship Id="rId12" Type="http://schemas.openxmlformats.org/officeDocument/2006/relationships/image" Target="../media/image1141.png"/><Relationship Id="rId2" Type="http://schemas.openxmlformats.org/officeDocument/2006/relationships/image" Target="../media/image11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1140.png"/><Relationship Id="rId5" Type="http://schemas.openxmlformats.org/officeDocument/2006/relationships/image" Target="../media/image1.png"/><Relationship Id="rId10" Type="http://schemas.openxmlformats.org/officeDocument/2006/relationships/image" Target="../media/image1139.png"/><Relationship Id="rId4" Type="http://schemas.openxmlformats.org/officeDocument/2006/relationships/slide" Target="slide4.xml"/><Relationship Id="rId9" Type="http://schemas.openxmlformats.org/officeDocument/2006/relationships/slide" Target="slide1807.xml"/><Relationship Id="rId14" Type="http://schemas.openxmlformats.org/officeDocument/2006/relationships/image" Target="../media/image7.png"/></Relationships>
</file>

<file path=ppt/slides/_rels/slide1808.xml.rels><?xml version="1.0" encoding="UTF-8" standalone="yes"?>
<Relationships xmlns="http://schemas.openxmlformats.org/package/2006/relationships"><Relationship Id="rId8" Type="http://schemas.openxmlformats.org/officeDocument/2006/relationships/slide" Target="slide180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1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09.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10.png"/><Relationship Id="rId7" Type="http://schemas.openxmlformats.org/officeDocument/2006/relationships/slide" Target="slide7.xml"/><Relationship Id="rId2" Type="http://schemas.openxmlformats.org/officeDocument/2006/relationships/image" Target="../media/image230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09.xml"/></Relationships>
</file>

<file path=ppt/slides/_rels/slide1810.xml.rels><?xml version="1.0" encoding="UTF-8" standalone="yes"?>
<Relationships xmlns="http://schemas.openxmlformats.org/package/2006/relationships"><Relationship Id="rId8" Type="http://schemas.openxmlformats.org/officeDocument/2006/relationships/slide" Target="slide180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1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11.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1146.png"/><Relationship Id="rId7" Type="http://schemas.openxmlformats.org/officeDocument/2006/relationships/slide" Target="slide7.xml"/><Relationship Id="rId2" Type="http://schemas.openxmlformats.org/officeDocument/2006/relationships/image" Target="../media/image11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11.xml"/></Relationships>
</file>

<file path=ppt/slides/_rels/slide1812.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slide" Target="slide1766.xml"/><Relationship Id="rId7" Type="http://schemas.openxmlformats.org/officeDocument/2006/relationships/image" Target="../media/image1149.png"/><Relationship Id="rId2" Type="http://schemas.openxmlformats.org/officeDocument/2006/relationships/slide" Target="slide7.xml"/><Relationship Id="rId1" Type="http://schemas.openxmlformats.org/officeDocument/2006/relationships/slideLayout" Target="../slideLayouts/slideLayout2.xml"/><Relationship Id="rId6" Type="http://schemas.openxmlformats.org/officeDocument/2006/relationships/image" Target="../media/image1148.png"/><Relationship Id="rId5" Type="http://schemas.openxmlformats.org/officeDocument/2006/relationships/image" Target="../media/image1147.png"/><Relationship Id="rId10" Type="http://schemas.openxmlformats.org/officeDocument/2006/relationships/image" Target="../media/image4.png"/><Relationship Id="rId4" Type="http://schemas.openxmlformats.org/officeDocument/2006/relationships/slide" Target="slide1811.xml"/><Relationship Id="rId9" Type="http://schemas.openxmlformats.org/officeDocument/2006/relationships/image" Target="../media/image1.png"/></Relationships>
</file>

<file path=ppt/slides/_rels/slide1813.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13.png"/><Relationship Id="rId7" Type="http://schemas.openxmlformats.org/officeDocument/2006/relationships/slide" Target="slide7.xml"/><Relationship Id="rId2" Type="http://schemas.openxmlformats.org/officeDocument/2006/relationships/image" Target="../media/image231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13.xml"/></Relationships>
</file>

<file path=ppt/slides/_rels/slide1814.xml.rels><?xml version="1.0" encoding="UTF-8" standalone="yes"?>
<Relationships xmlns="http://schemas.openxmlformats.org/package/2006/relationships"><Relationship Id="rId8" Type="http://schemas.openxmlformats.org/officeDocument/2006/relationships/slide" Target="slide181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1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15.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16.png"/><Relationship Id="rId7" Type="http://schemas.openxmlformats.org/officeDocument/2006/relationships/slide" Target="slide7.xml"/><Relationship Id="rId2" Type="http://schemas.openxmlformats.org/officeDocument/2006/relationships/image" Target="../media/image23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15.xml"/></Relationships>
</file>

<file path=ppt/slides/_rels/slide1816.xml.rels><?xml version="1.0" encoding="UTF-8" standalone="yes"?>
<Relationships xmlns="http://schemas.openxmlformats.org/package/2006/relationships"><Relationship Id="rId8" Type="http://schemas.openxmlformats.org/officeDocument/2006/relationships/slide" Target="slide181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1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17.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19.png"/><Relationship Id="rId7" Type="http://schemas.openxmlformats.org/officeDocument/2006/relationships/slide" Target="slide7.xml"/><Relationship Id="rId2" Type="http://schemas.openxmlformats.org/officeDocument/2006/relationships/image" Target="../media/image231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17.xml"/></Relationships>
</file>

<file path=ppt/slides/_rels/slide1818.xml.rels><?xml version="1.0" encoding="UTF-8" standalone="yes"?>
<Relationships xmlns="http://schemas.openxmlformats.org/package/2006/relationships"><Relationship Id="rId8" Type="http://schemas.openxmlformats.org/officeDocument/2006/relationships/slide" Target="slide181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19.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58.png"/><Relationship Id="rId7" Type="http://schemas.openxmlformats.org/officeDocument/2006/relationships/slide" Target="slide7.xml"/><Relationship Id="rId2" Type="http://schemas.openxmlformats.org/officeDocument/2006/relationships/image" Target="../media/image25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1819.xml"/></Relationships>
</file>

<file path=ppt/slides/_rels/slide1820.xml.rels><?xml version="1.0" encoding="UTF-8" standalone="yes"?>
<Relationships xmlns="http://schemas.openxmlformats.org/package/2006/relationships"><Relationship Id="rId8" Type="http://schemas.openxmlformats.org/officeDocument/2006/relationships/slide" Target="slide181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21.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1472.png"/><Relationship Id="rId7" Type="http://schemas.openxmlformats.org/officeDocument/2006/relationships/slide" Target="slide7.xml"/><Relationship Id="rId2" Type="http://schemas.openxmlformats.org/officeDocument/2006/relationships/image" Target="../media/image14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21.xml"/></Relationships>
</file>

<file path=ppt/slides/_rels/slide1822.xml.rels><?xml version="1.0" encoding="UTF-8" standalone="yes"?>
<Relationships xmlns="http://schemas.openxmlformats.org/package/2006/relationships"><Relationship Id="rId8" Type="http://schemas.openxmlformats.org/officeDocument/2006/relationships/slide" Target="slide182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4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23.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1985.png"/><Relationship Id="rId7" Type="http://schemas.openxmlformats.org/officeDocument/2006/relationships/slide" Target="slide7.xml"/><Relationship Id="rId2" Type="http://schemas.openxmlformats.org/officeDocument/2006/relationships/image" Target="../media/image19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23.xml"/></Relationships>
</file>

<file path=ppt/slides/_rels/slide1824.xml.rels><?xml version="1.0" encoding="UTF-8" standalone="yes"?>
<Relationships xmlns="http://schemas.openxmlformats.org/package/2006/relationships"><Relationship Id="rId8" Type="http://schemas.openxmlformats.org/officeDocument/2006/relationships/slide" Target="slide182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9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25.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322.png"/><Relationship Id="rId7" Type="http://schemas.openxmlformats.org/officeDocument/2006/relationships/image" Target="../media/image2323.png"/><Relationship Id="rId12" Type="http://schemas.openxmlformats.org/officeDocument/2006/relationships/image" Target="../media/image7.png"/><Relationship Id="rId2" Type="http://schemas.openxmlformats.org/officeDocument/2006/relationships/image" Target="../media/image23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825.xml"/><Relationship Id="rId4" Type="http://schemas.openxmlformats.org/officeDocument/2006/relationships/slide" Target="slide4.xml"/><Relationship Id="rId9" Type="http://schemas.openxmlformats.org/officeDocument/2006/relationships/slide" Target="slide1766.xml"/></Relationships>
</file>

<file path=ppt/slides/_rels/slide1826.xml.rels><?xml version="1.0" encoding="UTF-8" standalone="yes"?>
<Relationships xmlns="http://schemas.openxmlformats.org/package/2006/relationships"><Relationship Id="rId8" Type="http://schemas.openxmlformats.org/officeDocument/2006/relationships/slide" Target="slide182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27.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26.png"/><Relationship Id="rId7" Type="http://schemas.openxmlformats.org/officeDocument/2006/relationships/slide" Target="slide7.xml"/><Relationship Id="rId2" Type="http://schemas.openxmlformats.org/officeDocument/2006/relationships/image" Target="../media/image23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27.xml"/></Relationships>
</file>

<file path=ppt/slides/_rels/slide1828.xml.rels><?xml version="1.0" encoding="UTF-8" standalone="yes"?>
<Relationships xmlns="http://schemas.openxmlformats.org/package/2006/relationships"><Relationship Id="rId8" Type="http://schemas.openxmlformats.org/officeDocument/2006/relationships/slide" Target="slide182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29.xml.rels><?xml version="1.0" encoding="UTF-8" standalone="yes"?>
<Relationships xmlns="http://schemas.openxmlformats.org/package/2006/relationships"><Relationship Id="rId8" Type="http://schemas.openxmlformats.org/officeDocument/2006/relationships/slide" Target="slide182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2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830.xml.rels><?xml version="1.0" encoding="UTF-8" standalone="yes"?>
<Relationships xmlns="http://schemas.openxmlformats.org/package/2006/relationships"><Relationship Id="rId8" Type="http://schemas.openxmlformats.org/officeDocument/2006/relationships/slide" Target="slide182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31.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31.png"/><Relationship Id="rId7" Type="http://schemas.openxmlformats.org/officeDocument/2006/relationships/slide" Target="slide7.xml"/><Relationship Id="rId2" Type="http://schemas.openxmlformats.org/officeDocument/2006/relationships/image" Target="../media/image23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31.xml"/></Relationships>
</file>

<file path=ppt/slides/_rels/slide1832.xml.rels><?xml version="1.0" encoding="UTF-8" standalone="yes"?>
<Relationships xmlns="http://schemas.openxmlformats.org/package/2006/relationships"><Relationship Id="rId8" Type="http://schemas.openxmlformats.org/officeDocument/2006/relationships/slide" Target="slide183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33.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008.png"/><Relationship Id="rId7" Type="http://schemas.openxmlformats.org/officeDocument/2006/relationships/slide" Target="slide7.xml"/><Relationship Id="rId2" Type="http://schemas.openxmlformats.org/officeDocument/2006/relationships/image" Target="../media/image200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33.xml"/></Relationships>
</file>

<file path=ppt/slides/_rels/slide1834.xml.rels><?xml version="1.0" encoding="UTF-8" standalone="yes"?>
<Relationships xmlns="http://schemas.openxmlformats.org/package/2006/relationships"><Relationship Id="rId8" Type="http://schemas.openxmlformats.org/officeDocument/2006/relationships/slide" Target="slide183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0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35.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34.png"/><Relationship Id="rId7" Type="http://schemas.openxmlformats.org/officeDocument/2006/relationships/slide" Target="slide7.xml"/><Relationship Id="rId2" Type="http://schemas.openxmlformats.org/officeDocument/2006/relationships/image" Target="../media/image23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835.xml"/></Relationships>
</file>

<file path=ppt/slides/_rels/slide1836.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36.png"/><Relationship Id="rId7" Type="http://schemas.openxmlformats.org/officeDocument/2006/relationships/slide" Target="slide7.xml"/><Relationship Id="rId2" Type="http://schemas.openxmlformats.org/officeDocument/2006/relationships/image" Target="../media/image2335.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835.xml"/></Relationships>
</file>

<file path=ppt/slides/_rels/slide183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79.png"/><Relationship Id="rId7" Type="http://schemas.openxmlformats.org/officeDocument/2006/relationships/image" Target="../media/image3.png"/><Relationship Id="rId12" Type="http://schemas.openxmlformats.org/officeDocument/2006/relationships/slide" Target="slide1837.xml"/><Relationship Id="rId2" Type="http://schemas.openxmlformats.org/officeDocument/2006/relationships/image" Target="../media/image2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80.png"/><Relationship Id="rId9" Type="http://schemas.openxmlformats.org/officeDocument/2006/relationships/image" Target="../media/image7.png"/></Relationships>
</file>

<file path=ppt/slides/_rels/slide1838.xml.rels><?xml version="1.0" encoding="UTF-8" standalone="yes"?>
<Relationships xmlns="http://schemas.openxmlformats.org/package/2006/relationships"><Relationship Id="rId8" Type="http://schemas.openxmlformats.org/officeDocument/2006/relationships/slide" Target="slide183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8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3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839.xml"/><Relationship Id="rId3" Type="http://schemas.openxmlformats.org/officeDocument/2006/relationships/image" Target="../media/image283.png"/><Relationship Id="rId7" Type="http://schemas.openxmlformats.org/officeDocument/2006/relationships/image" Target="../media/image1.png"/><Relationship Id="rId12" Type="http://schemas.openxmlformats.org/officeDocument/2006/relationships/slide" Target="slide1766.xml"/><Relationship Id="rId2" Type="http://schemas.openxmlformats.org/officeDocument/2006/relationships/image" Target="../media/image28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85.png"/><Relationship Id="rId10" Type="http://schemas.openxmlformats.org/officeDocument/2006/relationships/image" Target="../media/image7.png"/><Relationship Id="rId4" Type="http://schemas.openxmlformats.org/officeDocument/2006/relationships/image" Target="../media/image284.png"/><Relationship Id="rId9" Type="http://schemas.openxmlformats.org/officeDocument/2006/relationships/slide" Target="slide5.xml"/></Relationships>
</file>

<file path=ppt/slides/_rels/slide1840.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87.png"/><Relationship Id="rId7" Type="http://schemas.openxmlformats.org/officeDocument/2006/relationships/slide" Target="slide7.xml"/><Relationship Id="rId2" Type="http://schemas.openxmlformats.org/officeDocument/2006/relationships/image" Target="../media/image28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839.xml"/></Relationships>
</file>

<file path=ppt/slides/_rels/slide184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38.png"/><Relationship Id="rId7" Type="http://schemas.openxmlformats.org/officeDocument/2006/relationships/slide" Target="slide5.xml"/><Relationship Id="rId2" Type="http://schemas.openxmlformats.org/officeDocument/2006/relationships/image" Target="../media/image23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41.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42.xml.rels><?xml version="1.0" encoding="UTF-8" standalone="yes"?>
<Relationships xmlns="http://schemas.openxmlformats.org/package/2006/relationships"><Relationship Id="rId8" Type="http://schemas.openxmlformats.org/officeDocument/2006/relationships/slide" Target="slide184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3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43.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766.xml"/><Relationship Id="rId3" Type="http://schemas.openxmlformats.org/officeDocument/2006/relationships/image" Target="../media/image294.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293.png"/><Relationship Id="rId1" Type="http://schemas.openxmlformats.org/officeDocument/2006/relationships/slideLayout" Target="../slideLayouts/slideLayout2.xml"/><Relationship Id="rId6" Type="http://schemas.openxmlformats.org/officeDocument/2006/relationships/image" Target="../media/image297.png"/><Relationship Id="rId11" Type="http://schemas.openxmlformats.org/officeDocument/2006/relationships/image" Target="../media/image7.png"/><Relationship Id="rId5" Type="http://schemas.openxmlformats.org/officeDocument/2006/relationships/image" Target="../media/image296.png"/><Relationship Id="rId10" Type="http://schemas.openxmlformats.org/officeDocument/2006/relationships/slide" Target="slide5.xml"/><Relationship Id="rId4" Type="http://schemas.openxmlformats.org/officeDocument/2006/relationships/image" Target="../media/image295.png"/><Relationship Id="rId9" Type="http://schemas.openxmlformats.org/officeDocument/2006/relationships/image" Target="../media/image3.png"/><Relationship Id="rId14" Type="http://schemas.openxmlformats.org/officeDocument/2006/relationships/slide" Target="slide1843.xml"/></Relationships>
</file>

<file path=ppt/slides/_rels/slide1844.xml.rels><?xml version="1.0" encoding="UTF-8" standalone="yes"?>
<Relationships xmlns="http://schemas.openxmlformats.org/package/2006/relationships"><Relationship Id="rId8" Type="http://schemas.openxmlformats.org/officeDocument/2006/relationships/slide" Target="slide184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4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32.png"/><Relationship Id="rId7" Type="http://schemas.openxmlformats.org/officeDocument/2006/relationships/image" Target="../media/image3.png"/><Relationship Id="rId12" Type="http://schemas.openxmlformats.org/officeDocument/2006/relationships/slide" Target="slide1845.xml"/><Relationship Id="rId2" Type="http://schemas.openxmlformats.org/officeDocument/2006/relationships/image" Target="../media/image20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33.png"/><Relationship Id="rId9" Type="http://schemas.openxmlformats.org/officeDocument/2006/relationships/image" Target="../media/image7.png"/></Relationships>
</file>

<file path=ppt/slides/_rels/slide1846.xml.rels><?xml version="1.0" encoding="UTF-8" standalone="yes"?>
<Relationships xmlns="http://schemas.openxmlformats.org/package/2006/relationships"><Relationship Id="rId8" Type="http://schemas.openxmlformats.org/officeDocument/2006/relationships/slide" Target="slide184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03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47.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766.xml"/><Relationship Id="rId3" Type="http://schemas.openxmlformats.org/officeDocument/2006/relationships/image" Target="../media/image84.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83.png"/><Relationship Id="rId1" Type="http://schemas.openxmlformats.org/officeDocument/2006/relationships/slideLayout" Target="../slideLayouts/slideLayout2.xml"/><Relationship Id="rId6" Type="http://schemas.openxmlformats.org/officeDocument/2006/relationships/image" Target="../media/image87.png"/><Relationship Id="rId11" Type="http://schemas.openxmlformats.org/officeDocument/2006/relationships/image" Target="../media/image7.png"/><Relationship Id="rId5" Type="http://schemas.openxmlformats.org/officeDocument/2006/relationships/image" Target="../media/image86.png"/><Relationship Id="rId10" Type="http://schemas.openxmlformats.org/officeDocument/2006/relationships/slide" Target="slide5.xml"/><Relationship Id="rId4" Type="http://schemas.openxmlformats.org/officeDocument/2006/relationships/image" Target="../media/image85.png"/><Relationship Id="rId9" Type="http://schemas.openxmlformats.org/officeDocument/2006/relationships/image" Target="../media/image3.png"/><Relationship Id="rId14" Type="http://schemas.openxmlformats.org/officeDocument/2006/relationships/slide" Target="slide1847.xml"/></Relationships>
</file>

<file path=ppt/slides/_rels/slide1848.xml.rels><?xml version="1.0" encoding="UTF-8" standalone="yes"?>
<Relationships xmlns="http://schemas.openxmlformats.org/package/2006/relationships"><Relationship Id="rId8" Type="http://schemas.openxmlformats.org/officeDocument/2006/relationships/slide" Target="slide184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4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41.png"/><Relationship Id="rId7" Type="http://schemas.openxmlformats.org/officeDocument/2006/relationships/slide" Target="slide5.xml"/><Relationship Id="rId2" Type="http://schemas.openxmlformats.org/officeDocument/2006/relationships/image" Target="../media/image234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49.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50.xml.rels><?xml version="1.0" encoding="UTF-8" standalone="yes"?>
<Relationships xmlns="http://schemas.openxmlformats.org/package/2006/relationships"><Relationship Id="rId8" Type="http://schemas.openxmlformats.org/officeDocument/2006/relationships/slide" Target="slide184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5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44.png"/><Relationship Id="rId7" Type="http://schemas.openxmlformats.org/officeDocument/2006/relationships/slide" Target="slide5.xml"/><Relationship Id="rId2" Type="http://schemas.openxmlformats.org/officeDocument/2006/relationships/image" Target="../media/image23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51.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52.xml.rels><?xml version="1.0" encoding="UTF-8" standalone="yes"?>
<Relationships xmlns="http://schemas.openxmlformats.org/package/2006/relationships"><Relationship Id="rId8" Type="http://schemas.openxmlformats.org/officeDocument/2006/relationships/slide" Target="slide185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4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5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853.xml"/><Relationship Id="rId3" Type="http://schemas.openxmlformats.org/officeDocument/2006/relationships/image" Target="../media/image309.png"/><Relationship Id="rId7" Type="http://schemas.openxmlformats.org/officeDocument/2006/relationships/image" Target="../media/image1.png"/><Relationship Id="rId12" Type="http://schemas.openxmlformats.org/officeDocument/2006/relationships/slide" Target="slide1766.xml"/><Relationship Id="rId2" Type="http://schemas.openxmlformats.org/officeDocument/2006/relationships/image" Target="../media/image30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11.png"/><Relationship Id="rId10" Type="http://schemas.openxmlformats.org/officeDocument/2006/relationships/image" Target="../media/image7.png"/><Relationship Id="rId4" Type="http://schemas.openxmlformats.org/officeDocument/2006/relationships/image" Target="../media/image310.png"/><Relationship Id="rId9" Type="http://schemas.openxmlformats.org/officeDocument/2006/relationships/slide" Target="slide5.xml"/></Relationships>
</file>

<file path=ppt/slides/_rels/slide1854.xml.rels><?xml version="1.0" encoding="UTF-8" standalone="yes"?>
<Relationships xmlns="http://schemas.openxmlformats.org/package/2006/relationships"><Relationship Id="rId8" Type="http://schemas.openxmlformats.org/officeDocument/2006/relationships/slide" Target="slide185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31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5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50.png"/><Relationship Id="rId7" Type="http://schemas.openxmlformats.org/officeDocument/2006/relationships/slide" Target="slide5.xml"/><Relationship Id="rId2" Type="http://schemas.openxmlformats.org/officeDocument/2006/relationships/image" Target="../media/image20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55.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56.xml.rels><?xml version="1.0" encoding="UTF-8" standalone="yes"?>
<Relationships xmlns="http://schemas.openxmlformats.org/package/2006/relationships"><Relationship Id="rId8" Type="http://schemas.openxmlformats.org/officeDocument/2006/relationships/slide" Target="slide185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0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5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47.png"/><Relationship Id="rId7" Type="http://schemas.openxmlformats.org/officeDocument/2006/relationships/slide" Target="slide5.xml"/><Relationship Id="rId2" Type="http://schemas.openxmlformats.org/officeDocument/2006/relationships/image" Target="../media/image23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57.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58.xml.rels><?xml version="1.0" encoding="UTF-8" standalone="yes"?>
<Relationships xmlns="http://schemas.openxmlformats.org/package/2006/relationships"><Relationship Id="rId8" Type="http://schemas.openxmlformats.org/officeDocument/2006/relationships/slide" Target="slide185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4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59.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7.xml"/><Relationship Id="rId3" Type="http://schemas.openxmlformats.org/officeDocument/2006/relationships/image" Target="../media/image1325.png"/><Relationship Id="rId7" Type="http://schemas.openxmlformats.org/officeDocument/2006/relationships/image" Target="../media/image1329.png"/><Relationship Id="rId12" Type="http://schemas.openxmlformats.org/officeDocument/2006/relationships/image" Target="../media/image7.png"/><Relationship Id="rId2" Type="http://schemas.openxmlformats.org/officeDocument/2006/relationships/image" Target="../media/image1324.png"/><Relationship Id="rId1" Type="http://schemas.openxmlformats.org/officeDocument/2006/relationships/slideLayout" Target="../slideLayouts/slideLayout2.xml"/><Relationship Id="rId6" Type="http://schemas.openxmlformats.org/officeDocument/2006/relationships/image" Target="../media/image1328.png"/><Relationship Id="rId11" Type="http://schemas.openxmlformats.org/officeDocument/2006/relationships/slide" Target="slide5.xml"/><Relationship Id="rId5" Type="http://schemas.openxmlformats.org/officeDocument/2006/relationships/image" Target="../media/image1327.png"/><Relationship Id="rId15" Type="http://schemas.openxmlformats.org/officeDocument/2006/relationships/slide" Target="slide1859.xml"/><Relationship Id="rId10" Type="http://schemas.openxmlformats.org/officeDocument/2006/relationships/image" Target="../media/image3.png"/><Relationship Id="rId4" Type="http://schemas.openxmlformats.org/officeDocument/2006/relationships/image" Target="../media/image1326.png"/><Relationship Id="rId9" Type="http://schemas.openxmlformats.org/officeDocument/2006/relationships/image" Target="../media/image1.png"/><Relationship Id="rId14" Type="http://schemas.openxmlformats.org/officeDocument/2006/relationships/slide" Target="slide1766.xml"/></Relationships>
</file>

<file path=ppt/slides/_rels/slide1860.xml.rels><?xml version="1.0" encoding="UTF-8" standalone="yes"?>
<Relationships xmlns="http://schemas.openxmlformats.org/package/2006/relationships"><Relationship Id="rId8" Type="http://schemas.openxmlformats.org/officeDocument/2006/relationships/slide" Target="slide185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33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6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50.png"/><Relationship Id="rId7" Type="http://schemas.openxmlformats.org/officeDocument/2006/relationships/slide" Target="slide5.xml"/><Relationship Id="rId2" Type="http://schemas.openxmlformats.org/officeDocument/2006/relationships/image" Target="../media/image23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61.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62.xml.rels><?xml version="1.0" encoding="UTF-8" standalone="yes"?>
<Relationships xmlns="http://schemas.openxmlformats.org/package/2006/relationships"><Relationship Id="rId8" Type="http://schemas.openxmlformats.org/officeDocument/2006/relationships/slide" Target="slide186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6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863.xml"/><Relationship Id="rId3" Type="http://schemas.openxmlformats.org/officeDocument/2006/relationships/image" Target="../media/image324.png"/><Relationship Id="rId7" Type="http://schemas.openxmlformats.org/officeDocument/2006/relationships/image" Target="../media/image1.png"/><Relationship Id="rId12" Type="http://schemas.openxmlformats.org/officeDocument/2006/relationships/slide" Target="slide1766.xml"/><Relationship Id="rId2" Type="http://schemas.openxmlformats.org/officeDocument/2006/relationships/image" Target="../media/image32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326.png"/><Relationship Id="rId10" Type="http://schemas.openxmlformats.org/officeDocument/2006/relationships/image" Target="../media/image7.png"/><Relationship Id="rId4" Type="http://schemas.openxmlformats.org/officeDocument/2006/relationships/image" Target="../media/image325.png"/><Relationship Id="rId9" Type="http://schemas.openxmlformats.org/officeDocument/2006/relationships/slide" Target="slide5.xml"/></Relationships>
</file>

<file path=ppt/slides/_rels/slide1864.xml.rels><?xml version="1.0" encoding="UTF-8" standalone="yes"?>
<Relationships xmlns="http://schemas.openxmlformats.org/package/2006/relationships"><Relationship Id="rId8" Type="http://schemas.openxmlformats.org/officeDocument/2006/relationships/slide" Target="slide186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3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6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353.png"/><Relationship Id="rId7" Type="http://schemas.openxmlformats.org/officeDocument/2006/relationships/image" Target="../media/image3.png"/><Relationship Id="rId12" Type="http://schemas.openxmlformats.org/officeDocument/2006/relationships/slide" Target="slide1865.xml"/><Relationship Id="rId2" Type="http://schemas.openxmlformats.org/officeDocument/2006/relationships/image" Target="../media/image23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354.png"/><Relationship Id="rId9" Type="http://schemas.openxmlformats.org/officeDocument/2006/relationships/image" Target="../media/image7.png"/></Relationships>
</file>

<file path=ppt/slides/_rels/slide1866.xml.rels><?xml version="1.0" encoding="UTF-8" standalone="yes"?>
<Relationships xmlns="http://schemas.openxmlformats.org/package/2006/relationships"><Relationship Id="rId8" Type="http://schemas.openxmlformats.org/officeDocument/2006/relationships/slide" Target="slide186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6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867.xml"/><Relationship Id="rId3" Type="http://schemas.openxmlformats.org/officeDocument/2006/relationships/image" Target="../media/image97.png"/><Relationship Id="rId7" Type="http://schemas.openxmlformats.org/officeDocument/2006/relationships/image" Target="../media/image1.png"/><Relationship Id="rId12" Type="http://schemas.openxmlformats.org/officeDocument/2006/relationships/slide" Target="slide1766.xml"/><Relationship Id="rId2" Type="http://schemas.openxmlformats.org/officeDocument/2006/relationships/image" Target="../media/image9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99.png"/><Relationship Id="rId10" Type="http://schemas.openxmlformats.org/officeDocument/2006/relationships/image" Target="../media/image7.png"/><Relationship Id="rId4" Type="http://schemas.openxmlformats.org/officeDocument/2006/relationships/image" Target="../media/image98.png"/><Relationship Id="rId9" Type="http://schemas.openxmlformats.org/officeDocument/2006/relationships/slide" Target="slide5.xml"/></Relationships>
</file>

<file path=ppt/slides/_rels/slide1868.xml.rels><?xml version="1.0" encoding="UTF-8" standalone="yes"?>
<Relationships xmlns="http://schemas.openxmlformats.org/package/2006/relationships"><Relationship Id="rId8" Type="http://schemas.openxmlformats.org/officeDocument/2006/relationships/slide" Target="slide186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6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869.xml"/><Relationship Id="rId3" Type="http://schemas.openxmlformats.org/officeDocument/2006/relationships/image" Target="../media/image2184.png"/><Relationship Id="rId7" Type="http://schemas.openxmlformats.org/officeDocument/2006/relationships/image" Target="../media/image1.png"/><Relationship Id="rId12" Type="http://schemas.openxmlformats.org/officeDocument/2006/relationships/slide" Target="slide1766.xml"/><Relationship Id="rId2" Type="http://schemas.openxmlformats.org/officeDocument/2006/relationships/image" Target="../media/image218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186.png"/><Relationship Id="rId10" Type="http://schemas.openxmlformats.org/officeDocument/2006/relationships/image" Target="../media/image7.png"/><Relationship Id="rId4" Type="http://schemas.openxmlformats.org/officeDocument/2006/relationships/image" Target="../media/image2185.png"/><Relationship Id="rId9" Type="http://schemas.openxmlformats.org/officeDocument/2006/relationships/slide" Target="slide5.xml"/></Relationships>
</file>

<file path=ppt/slides/_rels/slide1870.xml.rels><?xml version="1.0" encoding="UTF-8" standalone="yes"?>
<Relationships xmlns="http://schemas.openxmlformats.org/package/2006/relationships"><Relationship Id="rId8" Type="http://schemas.openxmlformats.org/officeDocument/2006/relationships/slide" Target="slide186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18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7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508.png"/><Relationship Id="rId7" Type="http://schemas.openxmlformats.org/officeDocument/2006/relationships/image" Target="../media/image3.png"/><Relationship Id="rId12" Type="http://schemas.openxmlformats.org/officeDocument/2006/relationships/slide" Target="slide1871.xml"/><Relationship Id="rId2" Type="http://schemas.openxmlformats.org/officeDocument/2006/relationships/image" Target="../media/image15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509.png"/><Relationship Id="rId9" Type="http://schemas.openxmlformats.org/officeDocument/2006/relationships/image" Target="../media/image7.png"/></Relationships>
</file>

<file path=ppt/slides/_rels/slide1872.xml.rels><?xml version="1.0" encoding="UTF-8" standalone="yes"?>
<Relationships xmlns="http://schemas.openxmlformats.org/package/2006/relationships"><Relationship Id="rId8" Type="http://schemas.openxmlformats.org/officeDocument/2006/relationships/slide" Target="slide187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51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7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357.png"/><Relationship Id="rId7" Type="http://schemas.openxmlformats.org/officeDocument/2006/relationships/image" Target="../media/image3.png"/><Relationship Id="rId12" Type="http://schemas.openxmlformats.org/officeDocument/2006/relationships/slide" Target="slide1873.xml"/><Relationship Id="rId2" Type="http://schemas.openxmlformats.org/officeDocument/2006/relationships/image" Target="../media/image23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358.png"/><Relationship Id="rId9" Type="http://schemas.openxmlformats.org/officeDocument/2006/relationships/image" Target="../media/image7.png"/></Relationships>
</file>

<file path=ppt/slides/_rels/slide1874.xml.rels><?xml version="1.0" encoding="UTF-8" standalone="yes"?>
<Relationships xmlns="http://schemas.openxmlformats.org/package/2006/relationships"><Relationship Id="rId8" Type="http://schemas.openxmlformats.org/officeDocument/2006/relationships/slide" Target="slide187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7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192.png"/><Relationship Id="rId7" Type="http://schemas.openxmlformats.org/officeDocument/2006/relationships/image" Target="../media/image3.png"/><Relationship Id="rId12" Type="http://schemas.openxmlformats.org/officeDocument/2006/relationships/slide" Target="slide1875.xml"/><Relationship Id="rId2" Type="http://schemas.openxmlformats.org/officeDocument/2006/relationships/image" Target="../media/image119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1193.png"/><Relationship Id="rId9" Type="http://schemas.openxmlformats.org/officeDocument/2006/relationships/image" Target="../media/image7.png"/></Relationships>
</file>

<file path=ppt/slides/_rels/slide1876.xml.rels><?xml version="1.0" encoding="UTF-8" standalone="yes"?>
<Relationships xmlns="http://schemas.openxmlformats.org/package/2006/relationships"><Relationship Id="rId8" Type="http://schemas.openxmlformats.org/officeDocument/2006/relationships/slide" Target="slide187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19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7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361.png"/><Relationship Id="rId7" Type="http://schemas.openxmlformats.org/officeDocument/2006/relationships/image" Target="../media/image3.png"/><Relationship Id="rId12" Type="http://schemas.openxmlformats.org/officeDocument/2006/relationships/slide" Target="slide1877.xml"/><Relationship Id="rId2" Type="http://schemas.openxmlformats.org/officeDocument/2006/relationships/image" Target="../media/image23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362.png"/><Relationship Id="rId9" Type="http://schemas.openxmlformats.org/officeDocument/2006/relationships/image" Target="../media/image7.png"/></Relationships>
</file>

<file path=ppt/slides/_rels/slide1878.xml.rels><?xml version="1.0" encoding="UTF-8" standalone="yes"?>
<Relationships xmlns="http://schemas.openxmlformats.org/package/2006/relationships"><Relationship Id="rId8" Type="http://schemas.openxmlformats.org/officeDocument/2006/relationships/slide" Target="slide1766.xml"/><Relationship Id="rId3" Type="http://schemas.openxmlformats.org/officeDocument/2006/relationships/image" Target="../media/image2364.png"/><Relationship Id="rId7" Type="http://schemas.openxmlformats.org/officeDocument/2006/relationships/slide" Target="slide7.xml"/><Relationship Id="rId2" Type="http://schemas.openxmlformats.org/officeDocument/2006/relationships/image" Target="../media/image2363.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1877.xml"/></Relationships>
</file>

<file path=ppt/slides/_rels/slide187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66.png"/><Relationship Id="rId7" Type="http://schemas.openxmlformats.org/officeDocument/2006/relationships/slide" Target="slide5.xml"/><Relationship Id="rId2" Type="http://schemas.openxmlformats.org/officeDocument/2006/relationships/image" Target="../media/image23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79.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80.xml.rels><?xml version="1.0" encoding="UTF-8" standalone="yes"?>
<Relationships xmlns="http://schemas.openxmlformats.org/package/2006/relationships"><Relationship Id="rId8" Type="http://schemas.openxmlformats.org/officeDocument/2006/relationships/slide" Target="slide187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6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81.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766.xml"/><Relationship Id="rId3" Type="http://schemas.openxmlformats.org/officeDocument/2006/relationships/image" Target="../media/image366.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365.png"/><Relationship Id="rId1" Type="http://schemas.openxmlformats.org/officeDocument/2006/relationships/slideLayout" Target="../slideLayouts/slideLayout2.xml"/><Relationship Id="rId6" Type="http://schemas.openxmlformats.org/officeDocument/2006/relationships/image" Target="../media/image369.png"/><Relationship Id="rId11" Type="http://schemas.openxmlformats.org/officeDocument/2006/relationships/image" Target="../media/image7.png"/><Relationship Id="rId5" Type="http://schemas.openxmlformats.org/officeDocument/2006/relationships/image" Target="../media/image368.png"/><Relationship Id="rId10" Type="http://schemas.openxmlformats.org/officeDocument/2006/relationships/slide" Target="slide5.xml"/><Relationship Id="rId4" Type="http://schemas.openxmlformats.org/officeDocument/2006/relationships/image" Target="../media/image367.png"/><Relationship Id="rId9" Type="http://schemas.openxmlformats.org/officeDocument/2006/relationships/image" Target="../media/image3.png"/><Relationship Id="rId14" Type="http://schemas.openxmlformats.org/officeDocument/2006/relationships/slide" Target="slide1881.xml"/></Relationships>
</file>

<file path=ppt/slides/_rels/slide1882.xml.rels><?xml version="1.0" encoding="UTF-8" standalone="yes"?>
<Relationships xmlns="http://schemas.openxmlformats.org/package/2006/relationships"><Relationship Id="rId8" Type="http://schemas.openxmlformats.org/officeDocument/2006/relationships/slide" Target="slide188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3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8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69.png"/><Relationship Id="rId7" Type="http://schemas.openxmlformats.org/officeDocument/2006/relationships/slide" Target="slide5.xml"/><Relationship Id="rId2" Type="http://schemas.openxmlformats.org/officeDocument/2006/relationships/image" Target="../media/image23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83.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84.xml.rels><?xml version="1.0" encoding="UTF-8" standalone="yes"?>
<Relationships xmlns="http://schemas.openxmlformats.org/package/2006/relationships"><Relationship Id="rId8" Type="http://schemas.openxmlformats.org/officeDocument/2006/relationships/slide" Target="slide188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7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8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72.png"/><Relationship Id="rId7" Type="http://schemas.openxmlformats.org/officeDocument/2006/relationships/slide" Target="slide5.xml"/><Relationship Id="rId2" Type="http://schemas.openxmlformats.org/officeDocument/2006/relationships/image" Target="../media/image23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85.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86.xml.rels><?xml version="1.0" encoding="UTF-8" standalone="yes"?>
<Relationships xmlns="http://schemas.openxmlformats.org/package/2006/relationships"><Relationship Id="rId8" Type="http://schemas.openxmlformats.org/officeDocument/2006/relationships/slide" Target="slide188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8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98.png"/><Relationship Id="rId7" Type="http://schemas.openxmlformats.org/officeDocument/2006/relationships/image" Target="../media/image3.png"/><Relationship Id="rId12" Type="http://schemas.openxmlformats.org/officeDocument/2006/relationships/slide" Target="slide1887.xml"/><Relationship Id="rId2" Type="http://schemas.openxmlformats.org/officeDocument/2006/relationships/image" Target="../media/image209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99.png"/><Relationship Id="rId9" Type="http://schemas.openxmlformats.org/officeDocument/2006/relationships/image" Target="../media/image7.png"/></Relationships>
</file>

<file path=ppt/slides/_rels/slide1888.xml.rels><?xml version="1.0" encoding="UTF-8" standalone="yes"?>
<Relationships xmlns="http://schemas.openxmlformats.org/package/2006/relationships"><Relationship Id="rId8" Type="http://schemas.openxmlformats.org/officeDocument/2006/relationships/slide" Target="slide188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1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89.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766.xml"/><Relationship Id="rId3" Type="http://schemas.openxmlformats.org/officeDocument/2006/relationships/image" Target="../media/image115.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114.png"/><Relationship Id="rId1" Type="http://schemas.openxmlformats.org/officeDocument/2006/relationships/slideLayout" Target="../slideLayouts/slideLayout2.xml"/><Relationship Id="rId6" Type="http://schemas.openxmlformats.org/officeDocument/2006/relationships/image" Target="../media/image118.png"/><Relationship Id="rId11" Type="http://schemas.openxmlformats.org/officeDocument/2006/relationships/image" Target="../media/image7.png"/><Relationship Id="rId5" Type="http://schemas.openxmlformats.org/officeDocument/2006/relationships/image" Target="../media/image117.png"/><Relationship Id="rId10" Type="http://schemas.openxmlformats.org/officeDocument/2006/relationships/slide" Target="slide5.xml"/><Relationship Id="rId4" Type="http://schemas.openxmlformats.org/officeDocument/2006/relationships/image" Target="../media/image116.png"/><Relationship Id="rId9" Type="http://schemas.openxmlformats.org/officeDocument/2006/relationships/image" Target="../media/image3.png"/><Relationship Id="rId14" Type="http://schemas.openxmlformats.org/officeDocument/2006/relationships/slide" Target="slide1889.xml"/></Relationships>
</file>

<file path=ppt/slides/_rels/slide1890.xml.rels><?xml version="1.0" encoding="UTF-8" standalone="yes"?>
<Relationships xmlns="http://schemas.openxmlformats.org/package/2006/relationships"><Relationship Id="rId8" Type="http://schemas.openxmlformats.org/officeDocument/2006/relationships/slide" Target="slide188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11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9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375.png"/><Relationship Id="rId7" Type="http://schemas.openxmlformats.org/officeDocument/2006/relationships/image" Target="../media/image3.png"/><Relationship Id="rId12" Type="http://schemas.openxmlformats.org/officeDocument/2006/relationships/slide" Target="slide1891.xml"/><Relationship Id="rId2" Type="http://schemas.openxmlformats.org/officeDocument/2006/relationships/image" Target="../media/image23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766.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376.png"/><Relationship Id="rId9" Type="http://schemas.openxmlformats.org/officeDocument/2006/relationships/image" Target="../media/image7.png"/></Relationships>
</file>

<file path=ppt/slides/_rels/slide1892.xml.rels><?xml version="1.0" encoding="UTF-8" standalone="yes"?>
<Relationships xmlns="http://schemas.openxmlformats.org/package/2006/relationships"><Relationship Id="rId8" Type="http://schemas.openxmlformats.org/officeDocument/2006/relationships/slide" Target="slide1891.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9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79.png"/><Relationship Id="rId7" Type="http://schemas.openxmlformats.org/officeDocument/2006/relationships/slide" Target="slide5.xml"/><Relationship Id="rId2" Type="http://schemas.openxmlformats.org/officeDocument/2006/relationships/image" Target="../media/image237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93.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94.xml.rels><?xml version="1.0" encoding="UTF-8" standalone="yes"?>
<Relationships xmlns="http://schemas.openxmlformats.org/package/2006/relationships"><Relationship Id="rId8" Type="http://schemas.openxmlformats.org/officeDocument/2006/relationships/slide" Target="slide1893.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8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9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82.png"/><Relationship Id="rId7" Type="http://schemas.openxmlformats.org/officeDocument/2006/relationships/slide" Target="slide5.xml"/><Relationship Id="rId2" Type="http://schemas.openxmlformats.org/officeDocument/2006/relationships/image" Target="../media/image238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95.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96.xml.rels><?xml version="1.0" encoding="UTF-8" standalone="yes"?>
<Relationships xmlns="http://schemas.openxmlformats.org/package/2006/relationships"><Relationship Id="rId8" Type="http://schemas.openxmlformats.org/officeDocument/2006/relationships/slide" Target="slide1895.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9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85.png"/><Relationship Id="rId7" Type="http://schemas.openxmlformats.org/officeDocument/2006/relationships/slide" Target="slide5.xml"/><Relationship Id="rId2" Type="http://schemas.openxmlformats.org/officeDocument/2006/relationships/image" Target="../media/image23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97.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898.xml.rels><?xml version="1.0" encoding="UTF-8" standalone="yes"?>
<Relationships xmlns="http://schemas.openxmlformats.org/package/2006/relationships"><Relationship Id="rId8" Type="http://schemas.openxmlformats.org/officeDocument/2006/relationships/slide" Target="slide1897.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89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88.png"/><Relationship Id="rId7" Type="http://schemas.openxmlformats.org/officeDocument/2006/relationships/slide" Target="slide5.xml"/><Relationship Id="rId2" Type="http://schemas.openxmlformats.org/officeDocument/2006/relationships/image" Target="../media/image23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899.xml"/><Relationship Id="rId5" Type="http://schemas.openxmlformats.org/officeDocument/2006/relationships/image" Target="../media/image1.png"/><Relationship Id="rId10" Type="http://schemas.openxmlformats.org/officeDocument/2006/relationships/slide" Target="slide1766.xml"/><Relationship Id="rId4" Type="http://schemas.openxmlformats.org/officeDocument/2006/relationships/slide" Target="slide4.xml"/><Relationship Id="rId9" Type="http://schemas.openxmlformats.org/officeDocument/2006/relationships/slide" Target="slide7.xml"/></Relationships>
</file>

<file path=ppt/slides/_rels/slide1900.xml.rels><?xml version="1.0" encoding="UTF-8" standalone="yes"?>
<Relationships xmlns="http://schemas.openxmlformats.org/package/2006/relationships"><Relationship Id="rId8" Type="http://schemas.openxmlformats.org/officeDocument/2006/relationships/slide" Target="slide1899.xml"/><Relationship Id="rId3" Type="http://schemas.openxmlformats.org/officeDocument/2006/relationships/slide" Target="slide4.xml"/><Relationship Id="rId7" Type="http://schemas.openxmlformats.org/officeDocument/2006/relationships/slide" Target="slide1766.xml"/><Relationship Id="rId2" Type="http://schemas.openxmlformats.org/officeDocument/2006/relationships/image" Target="../media/image238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01.xml.rels><?xml version="1.0" encoding="UTF-8" standalone="yes"?>
<Relationships xmlns="http://schemas.openxmlformats.org/package/2006/relationships"><Relationship Id="rId8" Type="http://schemas.openxmlformats.org/officeDocument/2006/relationships/slide" Target="slide1904.xml"/><Relationship Id="rId13" Type="http://schemas.openxmlformats.org/officeDocument/2006/relationships/slide" Target="slide1918.xml"/><Relationship Id="rId3" Type="http://schemas.openxmlformats.org/officeDocument/2006/relationships/slide" Target="slide4.xml"/><Relationship Id="rId7" Type="http://schemas.openxmlformats.org/officeDocument/2006/relationships/slide" Target="slide1902.xml"/><Relationship Id="rId12" Type="http://schemas.openxmlformats.org/officeDocument/2006/relationships/slide" Target="slide1912.xml"/><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slide" Target="slide1901.xml"/><Relationship Id="rId11" Type="http://schemas.openxmlformats.org/officeDocument/2006/relationships/slide" Target="slide1910.xml"/><Relationship Id="rId5" Type="http://schemas.openxmlformats.org/officeDocument/2006/relationships/slide" Target="slide7.xml"/><Relationship Id="rId15" Type="http://schemas.openxmlformats.org/officeDocument/2006/relationships/slide" Target="slide1916.xml"/><Relationship Id="rId10" Type="http://schemas.openxmlformats.org/officeDocument/2006/relationships/slide" Target="slide1908.xml"/><Relationship Id="rId4" Type="http://schemas.openxmlformats.org/officeDocument/2006/relationships/image" Target="../media/image1.png"/><Relationship Id="rId9" Type="http://schemas.openxmlformats.org/officeDocument/2006/relationships/slide" Target="slide1906.xml"/><Relationship Id="rId14" Type="http://schemas.openxmlformats.org/officeDocument/2006/relationships/slide" Target="slide1914.xml"/></Relationships>
</file>

<file path=ppt/slides/_rels/slide1902.xml.rels><?xml version="1.0" encoding="UTF-8" standalone="yes"?>
<Relationships xmlns="http://schemas.openxmlformats.org/package/2006/relationships"><Relationship Id="rId8" Type="http://schemas.openxmlformats.org/officeDocument/2006/relationships/slide" Target="slide1901.xml"/><Relationship Id="rId3" Type="http://schemas.openxmlformats.org/officeDocument/2006/relationships/image" Target="../media/image2391.png"/><Relationship Id="rId7" Type="http://schemas.openxmlformats.org/officeDocument/2006/relationships/slide" Target="slide7.xml"/><Relationship Id="rId2" Type="http://schemas.openxmlformats.org/officeDocument/2006/relationships/image" Target="../media/image23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902.xml"/></Relationships>
</file>

<file path=ppt/slides/_rels/slide1903.xml.rels><?xml version="1.0" encoding="UTF-8" standalone="yes"?>
<Relationships xmlns="http://schemas.openxmlformats.org/package/2006/relationships"><Relationship Id="rId8" Type="http://schemas.openxmlformats.org/officeDocument/2006/relationships/slide" Target="slide1902.xml"/><Relationship Id="rId3" Type="http://schemas.openxmlformats.org/officeDocument/2006/relationships/slide" Target="slide4.xml"/><Relationship Id="rId7" Type="http://schemas.openxmlformats.org/officeDocument/2006/relationships/slide" Target="slide1901.xml"/><Relationship Id="rId2" Type="http://schemas.openxmlformats.org/officeDocument/2006/relationships/image" Target="../media/image239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04.xml.rels><?xml version="1.0" encoding="UTF-8" standalone="yes"?>
<Relationships xmlns="http://schemas.openxmlformats.org/package/2006/relationships"><Relationship Id="rId8" Type="http://schemas.openxmlformats.org/officeDocument/2006/relationships/slide" Target="slide1901.xml"/><Relationship Id="rId3" Type="http://schemas.openxmlformats.org/officeDocument/2006/relationships/image" Target="../media/image2394.png"/><Relationship Id="rId7" Type="http://schemas.openxmlformats.org/officeDocument/2006/relationships/slide" Target="slide7.xml"/><Relationship Id="rId2" Type="http://schemas.openxmlformats.org/officeDocument/2006/relationships/image" Target="../media/image239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904.xml"/></Relationships>
</file>

<file path=ppt/slides/_rels/slide1905.xml.rels><?xml version="1.0" encoding="UTF-8" standalone="yes"?>
<Relationships xmlns="http://schemas.openxmlformats.org/package/2006/relationships"><Relationship Id="rId8" Type="http://schemas.openxmlformats.org/officeDocument/2006/relationships/slide" Target="slide1904.xml"/><Relationship Id="rId3" Type="http://schemas.openxmlformats.org/officeDocument/2006/relationships/slide" Target="slide4.xml"/><Relationship Id="rId7" Type="http://schemas.openxmlformats.org/officeDocument/2006/relationships/slide" Target="slide1901.xml"/><Relationship Id="rId2" Type="http://schemas.openxmlformats.org/officeDocument/2006/relationships/image" Target="../media/image239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0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91.png"/><Relationship Id="rId7" Type="http://schemas.openxmlformats.org/officeDocument/2006/relationships/image" Target="../media/image1.png"/><Relationship Id="rId12" Type="http://schemas.openxmlformats.org/officeDocument/2006/relationships/slide" Target="slide1906.xml"/><Relationship Id="rId2" Type="http://schemas.openxmlformats.org/officeDocument/2006/relationships/image" Target="../media/image189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901.xml"/><Relationship Id="rId5" Type="http://schemas.openxmlformats.org/officeDocument/2006/relationships/image" Target="../media/image3.png"/><Relationship Id="rId10" Type="http://schemas.openxmlformats.org/officeDocument/2006/relationships/slide" Target="slide7.xml"/><Relationship Id="rId4" Type="http://schemas.openxmlformats.org/officeDocument/2006/relationships/image" Target="../media/image1892.png"/><Relationship Id="rId9" Type="http://schemas.openxmlformats.org/officeDocument/2006/relationships/image" Target="../media/image7.png"/></Relationships>
</file>

<file path=ppt/slides/_rels/slide1907.xml.rels><?xml version="1.0" encoding="UTF-8" standalone="yes"?>
<Relationships xmlns="http://schemas.openxmlformats.org/package/2006/relationships"><Relationship Id="rId8" Type="http://schemas.openxmlformats.org/officeDocument/2006/relationships/slide" Target="slide1906.xml"/><Relationship Id="rId3" Type="http://schemas.openxmlformats.org/officeDocument/2006/relationships/slide" Target="slide4.xml"/><Relationship Id="rId7" Type="http://schemas.openxmlformats.org/officeDocument/2006/relationships/slide" Target="slide1901.xml"/><Relationship Id="rId2" Type="http://schemas.openxmlformats.org/officeDocument/2006/relationships/image" Target="../media/image18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397.png"/><Relationship Id="rId7" Type="http://schemas.openxmlformats.org/officeDocument/2006/relationships/slide" Target="slide5.xml"/><Relationship Id="rId2" Type="http://schemas.openxmlformats.org/officeDocument/2006/relationships/image" Target="../media/image239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08.xml"/><Relationship Id="rId5" Type="http://schemas.openxmlformats.org/officeDocument/2006/relationships/slide" Target="slide4.xml"/><Relationship Id="rId10" Type="http://schemas.openxmlformats.org/officeDocument/2006/relationships/slide" Target="slide1901.xml"/><Relationship Id="rId4" Type="http://schemas.openxmlformats.org/officeDocument/2006/relationships/image" Target="../media/image3.png"/><Relationship Id="rId9" Type="http://schemas.openxmlformats.org/officeDocument/2006/relationships/slide" Target="slide7.xml"/></Relationships>
</file>

<file path=ppt/slides/_rels/slide1909.xml.rels><?xml version="1.0" encoding="UTF-8" standalone="yes"?>
<Relationships xmlns="http://schemas.openxmlformats.org/package/2006/relationships"><Relationship Id="rId8" Type="http://schemas.openxmlformats.org/officeDocument/2006/relationships/slide" Target="slide1908.xml"/><Relationship Id="rId3" Type="http://schemas.openxmlformats.org/officeDocument/2006/relationships/slide" Target="slide4.xml"/><Relationship Id="rId7" Type="http://schemas.openxmlformats.org/officeDocument/2006/relationships/slide" Target="slide1901.xml"/><Relationship Id="rId2" Type="http://schemas.openxmlformats.org/officeDocument/2006/relationships/image" Target="../media/image239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1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902.png"/><Relationship Id="rId7" Type="http://schemas.openxmlformats.org/officeDocument/2006/relationships/slide" Target="slide5.xml"/><Relationship Id="rId12" Type="http://schemas.openxmlformats.org/officeDocument/2006/relationships/image" Target="../media/image1903.png"/><Relationship Id="rId2" Type="http://schemas.openxmlformats.org/officeDocument/2006/relationships/image" Target="../media/image190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0.xml"/><Relationship Id="rId5" Type="http://schemas.openxmlformats.org/officeDocument/2006/relationships/slide" Target="slide4.xml"/><Relationship Id="rId10" Type="http://schemas.openxmlformats.org/officeDocument/2006/relationships/slide" Target="slide1901.xml"/><Relationship Id="rId4" Type="http://schemas.openxmlformats.org/officeDocument/2006/relationships/image" Target="../media/image3.png"/><Relationship Id="rId9" Type="http://schemas.openxmlformats.org/officeDocument/2006/relationships/slide" Target="slide7.xml"/></Relationships>
</file>

<file path=ppt/slides/_rels/slide1911.xml.rels><?xml version="1.0" encoding="UTF-8" standalone="yes"?>
<Relationships xmlns="http://schemas.openxmlformats.org/package/2006/relationships"><Relationship Id="rId8" Type="http://schemas.openxmlformats.org/officeDocument/2006/relationships/slide" Target="slide1910.xml"/><Relationship Id="rId3" Type="http://schemas.openxmlformats.org/officeDocument/2006/relationships/slide" Target="slide4.xml"/><Relationship Id="rId7" Type="http://schemas.openxmlformats.org/officeDocument/2006/relationships/slide" Target="slide1901.xml"/><Relationship Id="rId2" Type="http://schemas.openxmlformats.org/officeDocument/2006/relationships/image" Target="../media/image190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1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912.xml"/><Relationship Id="rId3" Type="http://schemas.openxmlformats.org/officeDocument/2006/relationships/image" Target="../media/image1906.png"/><Relationship Id="rId7" Type="http://schemas.openxmlformats.org/officeDocument/2006/relationships/slide" Target="slide4.xml"/><Relationship Id="rId12" Type="http://schemas.openxmlformats.org/officeDocument/2006/relationships/slide" Target="slide1901.xml"/><Relationship Id="rId2" Type="http://schemas.openxmlformats.org/officeDocument/2006/relationships/image" Target="../media/image190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7.xml"/><Relationship Id="rId5" Type="http://schemas.openxmlformats.org/officeDocument/2006/relationships/image" Target="../media/image1908.png"/><Relationship Id="rId10" Type="http://schemas.openxmlformats.org/officeDocument/2006/relationships/image" Target="../media/image7.png"/><Relationship Id="rId4" Type="http://schemas.openxmlformats.org/officeDocument/2006/relationships/image" Target="../media/image1907.png"/><Relationship Id="rId9" Type="http://schemas.openxmlformats.org/officeDocument/2006/relationships/slide" Target="slide5.xml"/></Relationships>
</file>

<file path=ppt/slides/_rels/slide1913.xml.rels><?xml version="1.0" encoding="UTF-8" standalone="yes"?>
<Relationships xmlns="http://schemas.openxmlformats.org/package/2006/relationships"><Relationship Id="rId8" Type="http://schemas.openxmlformats.org/officeDocument/2006/relationships/slide" Target="slide1912.xml"/><Relationship Id="rId3" Type="http://schemas.openxmlformats.org/officeDocument/2006/relationships/slide" Target="slide4.xml"/><Relationship Id="rId7" Type="http://schemas.openxmlformats.org/officeDocument/2006/relationships/slide" Target="slide1901.xml"/><Relationship Id="rId2" Type="http://schemas.openxmlformats.org/officeDocument/2006/relationships/image" Target="../media/image19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00.png"/><Relationship Id="rId7" Type="http://schemas.openxmlformats.org/officeDocument/2006/relationships/slide" Target="slide5.xml"/><Relationship Id="rId2" Type="http://schemas.openxmlformats.org/officeDocument/2006/relationships/image" Target="../media/image239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4.xml"/><Relationship Id="rId5" Type="http://schemas.openxmlformats.org/officeDocument/2006/relationships/slide" Target="slide4.xml"/><Relationship Id="rId10" Type="http://schemas.openxmlformats.org/officeDocument/2006/relationships/slide" Target="slide1901.xml"/><Relationship Id="rId4" Type="http://schemas.openxmlformats.org/officeDocument/2006/relationships/image" Target="../media/image3.png"/><Relationship Id="rId9" Type="http://schemas.openxmlformats.org/officeDocument/2006/relationships/slide" Target="slide7.xml"/></Relationships>
</file>

<file path=ppt/slides/_rels/slide1915.xml.rels><?xml version="1.0" encoding="UTF-8" standalone="yes"?>
<Relationships xmlns="http://schemas.openxmlformats.org/package/2006/relationships"><Relationship Id="rId8" Type="http://schemas.openxmlformats.org/officeDocument/2006/relationships/slide" Target="slide1914.xml"/><Relationship Id="rId3" Type="http://schemas.openxmlformats.org/officeDocument/2006/relationships/slide" Target="slide4.xml"/><Relationship Id="rId7" Type="http://schemas.openxmlformats.org/officeDocument/2006/relationships/slide" Target="slide1901.xml"/><Relationship Id="rId2" Type="http://schemas.openxmlformats.org/officeDocument/2006/relationships/image" Target="../media/image240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03.png"/><Relationship Id="rId7" Type="http://schemas.openxmlformats.org/officeDocument/2006/relationships/slide" Target="slide5.xml"/><Relationship Id="rId2" Type="http://schemas.openxmlformats.org/officeDocument/2006/relationships/image" Target="../media/image240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6.xml"/><Relationship Id="rId5" Type="http://schemas.openxmlformats.org/officeDocument/2006/relationships/slide" Target="slide4.xml"/><Relationship Id="rId10" Type="http://schemas.openxmlformats.org/officeDocument/2006/relationships/slide" Target="slide1901.xml"/><Relationship Id="rId4" Type="http://schemas.openxmlformats.org/officeDocument/2006/relationships/image" Target="../media/image3.png"/><Relationship Id="rId9" Type="http://schemas.openxmlformats.org/officeDocument/2006/relationships/slide" Target="slide7.xml"/></Relationships>
</file>

<file path=ppt/slides/_rels/slide1917.xml.rels><?xml version="1.0" encoding="UTF-8" standalone="yes"?>
<Relationships xmlns="http://schemas.openxmlformats.org/package/2006/relationships"><Relationship Id="rId8" Type="http://schemas.openxmlformats.org/officeDocument/2006/relationships/slide" Target="slide1916.xml"/><Relationship Id="rId3" Type="http://schemas.openxmlformats.org/officeDocument/2006/relationships/slide" Target="slide4.xml"/><Relationship Id="rId7" Type="http://schemas.openxmlformats.org/officeDocument/2006/relationships/slide" Target="slide1901.xml"/><Relationship Id="rId2" Type="http://schemas.openxmlformats.org/officeDocument/2006/relationships/image" Target="../media/image240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18.xml.rels><?xml version="1.0" encoding="UTF-8" standalone="yes"?>
<Relationships xmlns="http://schemas.openxmlformats.org/package/2006/relationships"><Relationship Id="rId13" Type="http://schemas.openxmlformats.org/officeDocument/2006/relationships/slide" Target="slide1931.xml"/><Relationship Id="rId18" Type="http://schemas.openxmlformats.org/officeDocument/2006/relationships/slide" Target="slide1941.xml"/><Relationship Id="rId26" Type="http://schemas.openxmlformats.org/officeDocument/2006/relationships/slide" Target="slide1959.xml"/><Relationship Id="rId39" Type="http://schemas.openxmlformats.org/officeDocument/2006/relationships/slide" Target="slide1985.xml"/><Relationship Id="rId3" Type="http://schemas.openxmlformats.org/officeDocument/2006/relationships/image" Target="../media/image1.png"/><Relationship Id="rId21" Type="http://schemas.openxmlformats.org/officeDocument/2006/relationships/slide" Target="slide1947.xml"/><Relationship Id="rId34" Type="http://schemas.openxmlformats.org/officeDocument/2006/relationships/slide" Target="slide1975.xml"/><Relationship Id="rId42" Type="http://schemas.openxmlformats.org/officeDocument/2006/relationships/slide" Target="slide1991.xml"/><Relationship Id="rId47" Type="http://schemas.openxmlformats.org/officeDocument/2006/relationships/slide" Target="slide2001.xml"/><Relationship Id="rId50" Type="http://schemas.openxmlformats.org/officeDocument/2006/relationships/slide" Target="slide1901.xml"/><Relationship Id="rId7" Type="http://schemas.openxmlformats.org/officeDocument/2006/relationships/slide" Target="slide1919.xml"/><Relationship Id="rId12" Type="http://schemas.openxmlformats.org/officeDocument/2006/relationships/slide" Target="slide1929.xml"/><Relationship Id="rId17" Type="http://schemas.openxmlformats.org/officeDocument/2006/relationships/slide" Target="slide1939.xml"/><Relationship Id="rId25" Type="http://schemas.openxmlformats.org/officeDocument/2006/relationships/slide" Target="slide1957.xml"/><Relationship Id="rId33" Type="http://schemas.openxmlformats.org/officeDocument/2006/relationships/slide" Target="slide1973.xml"/><Relationship Id="rId38" Type="http://schemas.openxmlformats.org/officeDocument/2006/relationships/slide" Target="slide1983.xml"/><Relationship Id="rId46" Type="http://schemas.openxmlformats.org/officeDocument/2006/relationships/slide" Target="slide1999.xml"/><Relationship Id="rId2" Type="http://schemas.openxmlformats.org/officeDocument/2006/relationships/slide" Target="slide4.xml"/><Relationship Id="rId16" Type="http://schemas.openxmlformats.org/officeDocument/2006/relationships/slide" Target="slide1937.xml"/><Relationship Id="rId20" Type="http://schemas.openxmlformats.org/officeDocument/2006/relationships/slide" Target="slide1945.xml"/><Relationship Id="rId29" Type="http://schemas.openxmlformats.org/officeDocument/2006/relationships/slide" Target="slide1965.xml"/><Relationship Id="rId41" Type="http://schemas.openxmlformats.org/officeDocument/2006/relationships/slide" Target="slide1989.xml"/><Relationship Id="rId1" Type="http://schemas.openxmlformats.org/officeDocument/2006/relationships/slideLayout" Target="../slideLayouts/slideLayout2.xml"/><Relationship Id="rId6" Type="http://schemas.openxmlformats.org/officeDocument/2006/relationships/slide" Target="slide1918.xml"/><Relationship Id="rId11" Type="http://schemas.openxmlformats.org/officeDocument/2006/relationships/slide" Target="slide1927.xml"/><Relationship Id="rId24" Type="http://schemas.openxmlformats.org/officeDocument/2006/relationships/slide" Target="slide1955.xml"/><Relationship Id="rId32" Type="http://schemas.openxmlformats.org/officeDocument/2006/relationships/slide" Target="slide1971.xml"/><Relationship Id="rId37" Type="http://schemas.openxmlformats.org/officeDocument/2006/relationships/slide" Target="slide1981.xml"/><Relationship Id="rId40" Type="http://schemas.openxmlformats.org/officeDocument/2006/relationships/slide" Target="slide1987.xml"/><Relationship Id="rId45" Type="http://schemas.openxmlformats.org/officeDocument/2006/relationships/slide" Target="slide1997.xml"/><Relationship Id="rId5" Type="http://schemas.openxmlformats.org/officeDocument/2006/relationships/slide" Target="slide7.xml"/><Relationship Id="rId15" Type="http://schemas.openxmlformats.org/officeDocument/2006/relationships/slide" Target="slide1935.xml"/><Relationship Id="rId23" Type="http://schemas.openxmlformats.org/officeDocument/2006/relationships/slide" Target="slide1953.xml"/><Relationship Id="rId28" Type="http://schemas.openxmlformats.org/officeDocument/2006/relationships/slide" Target="slide1963.xml"/><Relationship Id="rId36" Type="http://schemas.openxmlformats.org/officeDocument/2006/relationships/slide" Target="slide1979.xml"/><Relationship Id="rId49" Type="http://schemas.openxmlformats.org/officeDocument/2006/relationships/slide" Target="slide2005.xml"/><Relationship Id="rId10" Type="http://schemas.openxmlformats.org/officeDocument/2006/relationships/slide" Target="slide1925.xml"/><Relationship Id="rId19" Type="http://schemas.openxmlformats.org/officeDocument/2006/relationships/slide" Target="slide1943.xml"/><Relationship Id="rId31" Type="http://schemas.openxmlformats.org/officeDocument/2006/relationships/slide" Target="slide1969.xml"/><Relationship Id="rId44" Type="http://schemas.openxmlformats.org/officeDocument/2006/relationships/slide" Target="slide1995.xml"/><Relationship Id="rId4" Type="http://schemas.openxmlformats.org/officeDocument/2006/relationships/slide" Target="slide1949.xml"/><Relationship Id="rId9" Type="http://schemas.openxmlformats.org/officeDocument/2006/relationships/slide" Target="slide1923.xml"/><Relationship Id="rId14" Type="http://schemas.openxmlformats.org/officeDocument/2006/relationships/slide" Target="slide1933.xml"/><Relationship Id="rId22" Type="http://schemas.openxmlformats.org/officeDocument/2006/relationships/slide" Target="slide1951.xml"/><Relationship Id="rId27" Type="http://schemas.openxmlformats.org/officeDocument/2006/relationships/slide" Target="slide1961.xml"/><Relationship Id="rId30" Type="http://schemas.openxmlformats.org/officeDocument/2006/relationships/slide" Target="slide1967.xml"/><Relationship Id="rId35" Type="http://schemas.openxmlformats.org/officeDocument/2006/relationships/slide" Target="slide1977.xml"/><Relationship Id="rId43" Type="http://schemas.openxmlformats.org/officeDocument/2006/relationships/slide" Target="slide1993.xml"/><Relationship Id="rId48" Type="http://schemas.openxmlformats.org/officeDocument/2006/relationships/slide" Target="slide2003.xml"/><Relationship Id="rId8" Type="http://schemas.openxmlformats.org/officeDocument/2006/relationships/slide" Target="slide1921.xml"/></Relationships>
</file>

<file path=ppt/slides/_rels/slide1919.xml.rels><?xml version="1.0" encoding="UTF-8" standalone="yes"?>
<Relationships xmlns="http://schemas.openxmlformats.org/package/2006/relationships"><Relationship Id="rId8" Type="http://schemas.openxmlformats.org/officeDocument/2006/relationships/slide" Target="slide191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1920.xml.rels><?xml version="1.0" encoding="UTF-8" standalone="yes"?>
<Relationships xmlns="http://schemas.openxmlformats.org/package/2006/relationships"><Relationship Id="rId8" Type="http://schemas.openxmlformats.org/officeDocument/2006/relationships/slide" Target="slide191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21.xml.rels><?xml version="1.0" encoding="UTF-8" standalone="yes"?>
<Relationships xmlns="http://schemas.openxmlformats.org/package/2006/relationships"><Relationship Id="rId8" Type="http://schemas.openxmlformats.org/officeDocument/2006/relationships/slide" Target="slide192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07.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2408.png"/></Relationships>
</file>

<file path=ppt/slides/_rels/slide1922.xml.rels><?xml version="1.0" encoding="UTF-8" standalone="yes"?>
<Relationships xmlns="http://schemas.openxmlformats.org/package/2006/relationships"><Relationship Id="rId8" Type="http://schemas.openxmlformats.org/officeDocument/2006/relationships/slide" Target="slide192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0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23.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3.png"/><Relationship Id="rId7" Type="http://schemas.openxmlformats.org/officeDocument/2006/relationships/image" Target="../media/image2226.png"/><Relationship Id="rId12" Type="http://schemas.openxmlformats.org/officeDocument/2006/relationships/image" Target="../media/image7.png"/><Relationship Id="rId2" Type="http://schemas.openxmlformats.org/officeDocument/2006/relationships/image" Target="../media/image2224.png"/><Relationship Id="rId1" Type="http://schemas.openxmlformats.org/officeDocument/2006/relationships/slideLayout" Target="../slideLayouts/slideLayout2.xml"/><Relationship Id="rId6" Type="http://schemas.openxmlformats.org/officeDocument/2006/relationships/image" Target="../media/image2225.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1923.xml"/><Relationship Id="rId4" Type="http://schemas.openxmlformats.org/officeDocument/2006/relationships/slide" Target="slide4.xml"/><Relationship Id="rId9" Type="http://schemas.openxmlformats.org/officeDocument/2006/relationships/slide" Target="slide1918.xml"/></Relationships>
</file>

<file path=ppt/slides/_rels/slide1924.xml.rels><?xml version="1.0" encoding="UTF-8" standalone="yes"?>
<Relationships xmlns="http://schemas.openxmlformats.org/package/2006/relationships"><Relationship Id="rId8" Type="http://schemas.openxmlformats.org/officeDocument/2006/relationships/slide" Target="slide192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22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25.xml.rels><?xml version="1.0" encoding="UTF-8" standalone="yes"?>
<Relationships xmlns="http://schemas.openxmlformats.org/package/2006/relationships"><Relationship Id="rId8" Type="http://schemas.openxmlformats.org/officeDocument/2006/relationships/image" Target="../media/image2410.png"/><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1925.xml"/><Relationship Id="rId12" Type="http://schemas.openxmlformats.org/officeDocument/2006/relationships/slide" Target="slide5.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1918.xml"/><Relationship Id="rId11" Type="http://schemas.openxmlformats.org/officeDocument/2006/relationships/image" Target="../media/image2413.png"/><Relationship Id="rId5" Type="http://schemas.openxmlformats.org/officeDocument/2006/relationships/slide" Target="slide7.xml"/><Relationship Id="rId10" Type="http://schemas.openxmlformats.org/officeDocument/2006/relationships/image" Target="../media/image2412.png"/><Relationship Id="rId4" Type="http://schemas.openxmlformats.org/officeDocument/2006/relationships/image" Target="../media/image1.png"/><Relationship Id="rId9" Type="http://schemas.openxmlformats.org/officeDocument/2006/relationships/image" Target="../media/image2411.png"/></Relationships>
</file>

<file path=ppt/slides/_rels/slide1926.xml.rels><?xml version="1.0" encoding="UTF-8" standalone="yes"?>
<Relationships xmlns="http://schemas.openxmlformats.org/package/2006/relationships"><Relationship Id="rId8" Type="http://schemas.openxmlformats.org/officeDocument/2006/relationships/slide" Target="slide192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1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27.xml.rels><?xml version="1.0" encoding="UTF-8" standalone="yes"?>
<Relationships xmlns="http://schemas.openxmlformats.org/package/2006/relationships"><Relationship Id="rId8" Type="http://schemas.openxmlformats.org/officeDocument/2006/relationships/image" Target="../media/image868.png"/><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image" Target="../media/image867.png"/><Relationship Id="rId12" Type="http://schemas.openxmlformats.org/officeDocument/2006/relationships/slide" Target="slide5.xml"/><Relationship Id="rId2" Type="http://schemas.openxmlformats.org/officeDocument/2006/relationships/image" Target="../media/image865.png"/><Relationship Id="rId1" Type="http://schemas.openxmlformats.org/officeDocument/2006/relationships/slideLayout" Target="../slideLayouts/slideLayout2.xml"/><Relationship Id="rId6" Type="http://schemas.openxmlformats.org/officeDocument/2006/relationships/image" Target="../media/image866.png"/><Relationship Id="rId11" Type="http://schemas.openxmlformats.org/officeDocument/2006/relationships/slide" Target="slide1927.xml"/><Relationship Id="rId5" Type="http://schemas.openxmlformats.org/officeDocument/2006/relationships/image" Target="../media/image3.png"/><Relationship Id="rId10" Type="http://schemas.openxmlformats.org/officeDocument/2006/relationships/slide" Target="slide1918.xml"/><Relationship Id="rId4" Type="http://schemas.openxmlformats.org/officeDocument/2006/relationships/image" Target="../media/image1.png"/><Relationship Id="rId9" Type="http://schemas.openxmlformats.org/officeDocument/2006/relationships/slide" Target="slide7.xml"/></Relationships>
</file>

<file path=ppt/slides/_rels/slide1928.xml.rels><?xml version="1.0" encoding="UTF-8" standalone="yes"?>
<Relationships xmlns="http://schemas.openxmlformats.org/package/2006/relationships"><Relationship Id="rId8" Type="http://schemas.openxmlformats.org/officeDocument/2006/relationships/slide" Target="slide1927.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86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29.xml.rels><?xml version="1.0" encoding="UTF-8" standalone="yes"?>
<Relationships xmlns="http://schemas.openxmlformats.org/package/2006/relationships"><Relationship Id="rId8" Type="http://schemas.openxmlformats.org/officeDocument/2006/relationships/slide" Target="slide1918.xml"/><Relationship Id="rId3" Type="http://schemas.openxmlformats.org/officeDocument/2006/relationships/image" Target="../media/image2416.png"/><Relationship Id="rId7" Type="http://schemas.openxmlformats.org/officeDocument/2006/relationships/slide" Target="slide7.xml"/><Relationship Id="rId2" Type="http://schemas.openxmlformats.org/officeDocument/2006/relationships/image" Target="../media/image24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929.xml"/></Relationships>
</file>

<file path=ppt/slides/_rels/slide1930.xml.rels><?xml version="1.0" encoding="UTF-8" standalone="yes"?>
<Relationships xmlns="http://schemas.openxmlformats.org/package/2006/relationships"><Relationship Id="rId8" Type="http://schemas.openxmlformats.org/officeDocument/2006/relationships/slide" Target="slide192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1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31.xml.rels><?xml version="1.0" encoding="UTF-8" standalone="yes"?>
<Relationships xmlns="http://schemas.openxmlformats.org/package/2006/relationships"><Relationship Id="rId8" Type="http://schemas.openxmlformats.org/officeDocument/2006/relationships/slide" Target="slide1931.xml"/><Relationship Id="rId3" Type="http://schemas.openxmlformats.org/officeDocument/2006/relationships/slide" Target="slide4.xml"/><Relationship Id="rId7" Type="http://schemas.openxmlformats.org/officeDocument/2006/relationships/slide" Target="slide1918.xml"/><Relationship Id="rId12" Type="http://schemas.openxmlformats.org/officeDocument/2006/relationships/image" Target="../media/image7.png"/><Relationship Id="rId2" Type="http://schemas.openxmlformats.org/officeDocument/2006/relationships/image" Target="../media/image2418.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2420.png"/><Relationship Id="rId4" Type="http://schemas.openxmlformats.org/officeDocument/2006/relationships/image" Target="../media/image1.png"/><Relationship Id="rId9" Type="http://schemas.openxmlformats.org/officeDocument/2006/relationships/image" Target="../media/image2419.png"/></Relationships>
</file>

<file path=ppt/slides/_rels/slide1932.xml.rels><?xml version="1.0" encoding="UTF-8" standalone="yes"?>
<Relationships xmlns="http://schemas.openxmlformats.org/package/2006/relationships"><Relationship Id="rId8" Type="http://schemas.openxmlformats.org/officeDocument/2006/relationships/slide" Target="slide193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2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33.xml.rels><?xml version="1.0" encoding="UTF-8" standalone="yes"?>
<Relationships xmlns="http://schemas.openxmlformats.org/package/2006/relationships"><Relationship Id="rId8" Type="http://schemas.openxmlformats.org/officeDocument/2006/relationships/slide" Target="slide193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22.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2423.png"/></Relationships>
</file>

<file path=ppt/slides/_rels/slide1934.xml.rels><?xml version="1.0" encoding="UTF-8" standalone="yes"?>
<Relationships xmlns="http://schemas.openxmlformats.org/package/2006/relationships"><Relationship Id="rId8" Type="http://schemas.openxmlformats.org/officeDocument/2006/relationships/slide" Target="slide193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35.xml.rels><?xml version="1.0" encoding="UTF-8" standalone="yes"?>
<Relationships xmlns="http://schemas.openxmlformats.org/package/2006/relationships"><Relationship Id="rId8" Type="http://schemas.openxmlformats.org/officeDocument/2006/relationships/image" Target="../media/image2425.png"/><Relationship Id="rId3" Type="http://schemas.openxmlformats.org/officeDocument/2006/relationships/image" Target="../media/image1.png"/><Relationship Id="rId7" Type="http://schemas.openxmlformats.org/officeDocument/2006/relationships/slide" Target="slide19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1918.xml"/><Relationship Id="rId5" Type="http://schemas.openxmlformats.org/officeDocument/2006/relationships/slide" Target="slide7.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1936.xml.rels><?xml version="1.0" encoding="UTF-8" standalone="yes"?>
<Relationships xmlns="http://schemas.openxmlformats.org/package/2006/relationships"><Relationship Id="rId8" Type="http://schemas.openxmlformats.org/officeDocument/2006/relationships/slide" Target="slide193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2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37.xml.rels><?xml version="1.0" encoding="UTF-8" standalone="yes"?>
<Relationships xmlns="http://schemas.openxmlformats.org/package/2006/relationships"><Relationship Id="rId8" Type="http://schemas.openxmlformats.org/officeDocument/2006/relationships/slide" Target="slide1918.xml"/><Relationship Id="rId3" Type="http://schemas.openxmlformats.org/officeDocument/2006/relationships/image" Target="../media/image2428.png"/><Relationship Id="rId7" Type="http://schemas.openxmlformats.org/officeDocument/2006/relationships/slide" Target="slide7.xml"/><Relationship Id="rId2" Type="http://schemas.openxmlformats.org/officeDocument/2006/relationships/image" Target="../media/image24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937.xml"/></Relationships>
</file>

<file path=ppt/slides/_rels/slide1938.xml.rels><?xml version="1.0" encoding="UTF-8" standalone="yes"?>
<Relationships xmlns="http://schemas.openxmlformats.org/package/2006/relationships"><Relationship Id="rId8" Type="http://schemas.openxmlformats.org/officeDocument/2006/relationships/slide" Target="slide1937.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39.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43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4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1939.xml"/><Relationship Id="rId4" Type="http://schemas.openxmlformats.org/officeDocument/2006/relationships/image" Target="../media/image2432.png"/><Relationship Id="rId9" Type="http://schemas.openxmlformats.org/officeDocument/2006/relationships/slide" Target="slide1918.xml"/></Relationships>
</file>

<file path=ppt/slides/_rels/slide1940.xml.rels><?xml version="1.0" encoding="UTF-8" standalone="yes"?>
<Relationships xmlns="http://schemas.openxmlformats.org/package/2006/relationships"><Relationship Id="rId8" Type="http://schemas.openxmlformats.org/officeDocument/2006/relationships/slide" Target="slide193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3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4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43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43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941.xml"/><Relationship Id="rId5" Type="http://schemas.openxmlformats.org/officeDocument/2006/relationships/image" Target="../media/image2437.png"/><Relationship Id="rId10" Type="http://schemas.openxmlformats.org/officeDocument/2006/relationships/slide" Target="slide1918.xml"/><Relationship Id="rId4" Type="http://schemas.openxmlformats.org/officeDocument/2006/relationships/image" Target="../media/image2436.png"/><Relationship Id="rId9" Type="http://schemas.openxmlformats.org/officeDocument/2006/relationships/slide" Target="slide7.xml"/></Relationships>
</file>

<file path=ppt/slides/_rels/slide1942.xml.rels><?xml version="1.0" encoding="UTF-8" standalone="yes"?>
<Relationships xmlns="http://schemas.openxmlformats.org/package/2006/relationships"><Relationship Id="rId8" Type="http://schemas.openxmlformats.org/officeDocument/2006/relationships/slide" Target="slide194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3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43.xml.rels><?xml version="1.0" encoding="UTF-8" standalone="yes"?>
<Relationships xmlns="http://schemas.openxmlformats.org/package/2006/relationships"><Relationship Id="rId8" Type="http://schemas.openxmlformats.org/officeDocument/2006/relationships/slide" Target="slide1918.xml"/><Relationship Id="rId3" Type="http://schemas.openxmlformats.org/officeDocument/2006/relationships/image" Target="../media/image2440.png"/><Relationship Id="rId7" Type="http://schemas.openxmlformats.org/officeDocument/2006/relationships/slide" Target="slide7.xml"/><Relationship Id="rId2" Type="http://schemas.openxmlformats.org/officeDocument/2006/relationships/image" Target="../media/image243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943.xml"/></Relationships>
</file>

<file path=ppt/slides/_rels/slide1944.xml.rels><?xml version="1.0" encoding="UTF-8" standalone="yes"?>
<Relationships xmlns="http://schemas.openxmlformats.org/package/2006/relationships"><Relationship Id="rId8" Type="http://schemas.openxmlformats.org/officeDocument/2006/relationships/slide" Target="slide194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4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45.xml.rels><?xml version="1.0" encoding="UTF-8" standalone="yes"?>
<Relationships xmlns="http://schemas.openxmlformats.org/package/2006/relationships"><Relationship Id="rId8" Type="http://schemas.openxmlformats.org/officeDocument/2006/relationships/image" Target="../media/image891.png"/><Relationship Id="rId13" Type="http://schemas.openxmlformats.org/officeDocument/2006/relationships/slide" Target="slide5.xml"/><Relationship Id="rId3" Type="http://schemas.openxmlformats.org/officeDocument/2006/relationships/image" Target="../media/image889.png"/><Relationship Id="rId7" Type="http://schemas.openxmlformats.org/officeDocument/2006/relationships/image" Target="../media/image3.png"/><Relationship Id="rId12" Type="http://schemas.openxmlformats.org/officeDocument/2006/relationships/slide" Target="slide1945.xml"/><Relationship Id="rId2" Type="http://schemas.openxmlformats.org/officeDocument/2006/relationships/image" Target="../media/image88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890.png"/><Relationship Id="rId9" Type="http://schemas.openxmlformats.org/officeDocument/2006/relationships/image" Target="../media/image892.png"/><Relationship Id="rId14" Type="http://schemas.openxmlformats.org/officeDocument/2006/relationships/image" Target="../media/image7.png"/></Relationships>
</file>

<file path=ppt/slides/_rels/slide1946.xml.rels><?xml version="1.0" encoding="UTF-8" standalone="yes"?>
<Relationships xmlns="http://schemas.openxmlformats.org/package/2006/relationships"><Relationship Id="rId8" Type="http://schemas.openxmlformats.org/officeDocument/2006/relationships/slide" Target="slide194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89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47.xml.rels><?xml version="1.0" encoding="UTF-8" standalone="yes"?>
<Relationships xmlns="http://schemas.openxmlformats.org/package/2006/relationships"><Relationship Id="rId8" Type="http://schemas.openxmlformats.org/officeDocument/2006/relationships/slide" Target="slide1918.xml"/><Relationship Id="rId3" Type="http://schemas.openxmlformats.org/officeDocument/2006/relationships/image" Target="../media/image2443.png"/><Relationship Id="rId7" Type="http://schemas.openxmlformats.org/officeDocument/2006/relationships/slide" Target="slide7.xml"/><Relationship Id="rId2" Type="http://schemas.openxmlformats.org/officeDocument/2006/relationships/image" Target="../media/image24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947.xml"/></Relationships>
</file>

<file path=ppt/slides/_rels/slide1948.xml.rels><?xml version="1.0" encoding="UTF-8" standalone="yes"?>
<Relationships xmlns="http://schemas.openxmlformats.org/package/2006/relationships"><Relationship Id="rId8" Type="http://schemas.openxmlformats.org/officeDocument/2006/relationships/slide" Target="slide1947.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4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49.xml.rels><?xml version="1.0" encoding="UTF-8" standalone="yes"?>
<Relationships xmlns="http://schemas.openxmlformats.org/package/2006/relationships"><Relationship Id="rId8" Type="http://schemas.openxmlformats.org/officeDocument/2006/relationships/image" Target="../media/image2238.png"/><Relationship Id="rId3" Type="http://schemas.openxmlformats.org/officeDocument/2006/relationships/image" Target="../media/image1.png"/><Relationship Id="rId7" Type="http://schemas.openxmlformats.org/officeDocument/2006/relationships/slide" Target="slide1949.xml"/><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1918.xml"/><Relationship Id="rId11" Type="http://schemas.openxmlformats.org/officeDocument/2006/relationships/slide" Target="slide5.xml"/><Relationship Id="rId5" Type="http://schemas.openxmlformats.org/officeDocument/2006/relationships/slide" Target="slide7.xml"/><Relationship Id="rId10" Type="http://schemas.openxmlformats.org/officeDocument/2006/relationships/image" Target="../media/image2240.png"/><Relationship Id="rId4" Type="http://schemas.openxmlformats.org/officeDocument/2006/relationships/image" Target="../media/image3.png"/><Relationship Id="rId9" Type="http://schemas.openxmlformats.org/officeDocument/2006/relationships/image" Target="../media/image2239.png"/></Relationships>
</file>

<file path=ppt/slides/_rels/slide1950.xml.rels><?xml version="1.0" encoding="UTF-8" standalone="yes"?>
<Relationships xmlns="http://schemas.openxmlformats.org/package/2006/relationships"><Relationship Id="rId8" Type="http://schemas.openxmlformats.org/officeDocument/2006/relationships/image" Target="../media/image2241.png"/><Relationship Id="rId3" Type="http://schemas.openxmlformats.org/officeDocument/2006/relationships/image" Target="../media/image1.png"/><Relationship Id="rId7" Type="http://schemas.openxmlformats.org/officeDocument/2006/relationships/slide" Target="slide194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1918.xml"/><Relationship Id="rId5" Type="http://schemas.openxmlformats.org/officeDocument/2006/relationships/slide" Target="slide7.xml"/><Relationship Id="rId4" Type="http://schemas.openxmlformats.org/officeDocument/2006/relationships/image" Target="../media/image4.png"/></Relationships>
</file>

<file path=ppt/slides/_rels/slide1951.xml.rels><?xml version="1.0" encoding="UTF-8" standalone="yes"?>
<Relationships xmlns="http://schemas.openxmlformats.org/package/2006/relationships"><Relationship Id="rId8" Type="http://schemas.openxmlformats.org/officeDocument/2006/relationships/image" Target="../media/image1582.png"/><Relationship Id="rId13" Type="http://schemas.openxmlformats.org/officeDocument/2006/relationships/image" Target="../media/image7.png"/><Relationship Id="rId3" Type="http://schemas.openxmlformats.org/officeDocument/2006/relationships/image" Target="../media/image1580.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15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51.xml"/><Relationship Id="rId5" Type="http://schemas.openxmlformats.org/officeDocument/2006/relationships/slide" Target="slide4.xml"/><Relationship Id="rId10" Type="http://schemas.openxmlformats.org/officeDocument/2006/relationships/slide" Target="slide1918.xml"/><Relationship Id="rId4" Type="http://schemas.openxmlformats.org/officeDocument/2006/relationships/image" Target="../media/image1581.png"/><Relationship Id="rId9" Type="http://schemas.openxmlformats.org/officeDocument/2006/relationships/slide" Target="slide7.xml"/></Relationships>
</file>

<file path=ppt/slides/_rels/slide1952.xml.rels><?xml version="1.0" encoding="UTF-8" standalone="yes"?>
<Relationships xmlns="http://schemas.openxmlformats.org/package/2006/relationships"><Relationship Id="rId8" Type="http://schemas.openxmlformats.org/officeDocument/2006/relationships/slide" Target="slide195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158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5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918.xml"/><Relationship Id="rId3" Type="http://schemas.openxmlformats.org/officeDocument/2006/relationships/image" Target="../media/image900.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899.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905.png"/><Relationship Id="rId5" Type="http://schemas.openxmlformats.org/officeDocument/2006/relationships/image" Target="../media/image902.png"/><Relationship Id="rId15" Type="http://schemas.openxmlformats.org/officeDocument/2006/relationships/slide" Target="slide5.xml"/><Relationship Id="rId10" Type="http://schemas.openxmlformats.org/officeDocument/2006/relationships/image" Target="../media/image904.png"/><Relationship Id="rId4" Type="http://schemas.openxmlformats.org/officeDocument/2006/relationships/image" Target="../media/image901.png"/><Relationship Id="rId9" Type="http://schemas.openxmlformats.org/officeDocument/2006/relationships/image" Target="../media/image903.png"/><Relationship Id="rId14" Type="http://schemas.openxmlformats.org/officeDocument/2006/relationships/slide" Target="slide1953.xml"/></Relationships>
</file>

<file path=ppt/slides/_rels/slide1954.xml.rels><?xml version="1.0" encoding="UTF-8" standalone="yes"?>
<Relationships xmlns="http://schemas.openxmlformats.org/package/2006/relationships"><Relationship Id="rId8" Type="http://schemas.openxmlformats.org/officeDocument/2006/relationships/slide" Target="slide195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9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5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446.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44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1955.xml"/><Relationship Id="rId5" Type="http://schemas.openxmlformats.org/officeDocument/2006/relationships/image" Target="../media/image2448.png"/><Relationship Id="rId10" Type="http://schemas.openxmlformats.org/officeDocument/2006/relationships/slide" Target="slide1918.xml"/><Relationship Id="rId4" Type="http://schemas.openxmlformats.org/officeDocument/2006/relationships/image" Target="../media/image2447.png"/><Relationship Id="rId9" Type="http://schemas.openxmlformats.org/officeDocument/2006/relationships/slide" Target="slide7.xml"/></Relationships>
</file>

<file path=ppt/slides/_rels/slide1956.xml.rels><?xml version="1.0" encoding="UTF-8" standalone="yes"?>
<Relationships xmlns="http://schemas.openxmlformats.org/package/2006/relationships"><Relationship Id="rId8" Type="http://schemas.openxmlformats.org/officeDocument/2006/relationships/slide" Target="slide195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4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5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7.xml"/><Relationship Id="rId3" Type="http://schemas.openxmlformats.org/officeDocument/2006/relationships/image" Target="../media/image908.png"/><Relationship Id="rId7" Type="http://schemas.openxmlformats.org/officeDocument/2006/relationships/image" Target="../media/image1.png"/><Relationship Id="rId12" Type="http://schemas.openxmlformats.org/officeDocument/2006/relationships/image" Target="../media/image914.png"/><Relationship Id="rId17" Type="http://schemas.openxmlformats.org/officeDocument/2006/relationships/image" Target="../media/image7.png"/><Relationship Id="rId2" Type="http://schemas.openxmlformats.org/officeDocument/2006/relationships/image" Target="../media/image907.png"/><Relationship Id="rId16" Type="http://schemas.openxmlformats.org/officeDocument/2006/relationships/slide" Target="slide5.xml"/><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913.png"/><Relationship Id="rId5" Type="http://schemas.openxmlformats.org/officeDocument/2006/relationships/image" Target="../media/image910.png"/><Relationship Id="rId15" Type="http://schemas.openxmlformats.org/officeDocument/2006/relationships/slide" Target="slide1957.xml"/><Relationship Id="rId10" Type="http://schemas.openxmlformats.org/officeDocument/2006/relationships/image" Target="../media/image912.png"/><Relationship Id="rId4" Type="http://schemas.openxmlformats.org/officeDocument/2006/relationships/image" Target="../media/image909.png"/><Relationship Id="rId9" Type="http://schemas.openxmlformats.org/officeDocument/2006/relationships/image" Target="../media/image911.png"/><Relationship Id="rId14" Type="http://schemas.openxmlformats.org/officeDocument/2006/relationships/slide" Target="slide1918.xml"/></Relationships>
</file>

<file path=ppt/slides/_rels/slide1958.xml.rels><?xml version="1.0" encoding="UTF-8" standalone="yes"?>
<Relationships xmlns="http://schemas.openxmlformats.org/package/2006/relationships"><Relationship Id="rId8" Type="http://schemas.openxmlformats.org/officeDocument/2006/relationships/slide" Target="slide1957.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9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59.xml.rels><?xml version="1.0" encoding="UTF-8" standalone="yes"?>
<Relationships xmlns="http://schemas.openxmlformats.org/package/2006/relationships"><Relationship Id="rId8" Type="http://schemas.openxmlformats.org/officeDocument/2006/relationships/slide" Target="slide1918.xml"/><Relationship Id="rId3" Type="http://schemas.openxmlformats.org/officeDocument/2006/relationships/image" Target="../media/image2451.png"/><Relationship Id="rId7" Type="http://schemas.openxmlformats.org/officeDocument/2006/relationships/slide" Target="slide7.xml"/><Relationship Id="rId2" Type="http://schemas.openxmlformats.org/officeDocument/2006/relationships/image" Target="../media/image24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1959.xml"/></Relationships>
</file>

<file path=ppt/slides/_rels/slide1960.xml.rels><?xml version="1.0" encoding="UTF-8" standalone="yes"?>
<Relationships xmlns="http://schemas.openxmlformats.org/package/2006/relationships"><Relationship Id="rId8" Type="http://schemas.openxmlformats.org/officeDocument/2006/relationships/slide" Target="slide195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5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61.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1918.xml"/><Relationship Id="rId3" Type="http://schemas.openxmlformats.org/officeDocument/2006/relationships/image" Target="../media/image1593.png"/><Relationship Id="rId7" Type="http://schemas.openxmlformats.org/officeDocument/2006/relationships/image" Target="../media/image3.png"/><Relationship Id="rId12" Type="http://schemas.openxmlformats.org/officeDocument/2006/relationships/slide" Target="slide7.xml"/><Relationship Id="rId2" Type="http://schemas.openxmlformats.org/officeDocument/2006/relationships/image" Target="../media/image159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1596.png"/><Relationship Id="rId5" Type="http://schemas.openxmlformats.org/officeDocument/2006/relationships/slide" Target="slide4.xml"/><Relationship Id="rId10" Type="http://schemas.openxmlformats.org/officeDocument/2006/relationships/image" Target="../media/image1595.png"/><Relationship Id="rId4" Type="http://schemas.openxmlformats.org/officeDocument/2006/relationships/image" Target="../media/image1594.png"/><Relationship Id="rId9" Type="http://schemas.openxmlformats.org/officeDocument/2006/relationships/image" Target="../media/image7.png"/><Relationship Id="rId14" Type="http://schemas.openxmlformats.org/officeDocument/2006/relationships/slide" Target="slide1961.xml"/></Relationships>
</file>

<file path=ppt/slides/_rels/slide1962.xml.rels><?xml version="1.0" encoding="UTF-8" standalone="yes"?>
<Relationships xmlns="http://schemas.openxmlformats.org/package/2006/relationships"><Relationship Id="rId8" Type="http://schemas.openxmlformats.org/officeDocument/2006/relationships/slide" Target="slide196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15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6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54.png"/><Relationship Id="rId7" Type="http://schemas.openxmlformats.org/officeDocument/2006/relationships/slide" Target="slide5.xml"/><Relationship Id="rId2" Type="http://schemas.openxmlformats.org/officeDocument/2006/relationships/image" Target="../media/image245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63.xml"/><Relationship Id="rId5" Type="http://schemas.openxmlformats.org/officeDocument/2006/relationships/image" Target="../media/image1.png"/><Relationship Id="rId10" Type="http://schemas.openxmlformats.org/officeDocument/2006/relationships/slide" Target="slide1918.xml"/><Relationship Id="rId4" Type="http://schemas.openxmlformats.org/officeDocument/2006/relationships/slide" Target="slide4.xml"/><Relationship Id="rId9" Type="http://schemas.openxmlformats.org/officeDocument/2006/relationships/slide" Target="slide7.xml"/></Relationships>
</file>

<file path=ppt/slides/_rels/slide1964.xml.rels><?xml version="1.0" encoding="UTF-8" standalone="yes"?>
<Relationships xmlns="http://schemas.openxmlformats.org/package/2006/relationships"><Relationship Id="rId8" Type="http://schemas.openxmlformats.org/officeDocument/2006/relationships/slide" Target="slide196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6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05.png"/><Relationship Id="rId7" Type="http://schemas.openxmlformats.org/officeDocument/2006/relationships/slide" Target="slide5.xml"/><Relationship Id="rId2" Type="http://schemas.openxmlformats.org/officeDocument/2006/relationships/image" Target="../media/image20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65.xml"/><Relationship Id="rId5" Type="http://schemas.openxmlformats.org/officeDocument/2006/relationships/image" Target="../media/image1.png"/><Relationship Id="rId10" Type="http://schemas.openxmlformats.org/officeDocument/2006/relationships/slide" Target="slide1918.xml"/><Relationship Id="rId4" Type="http://schemas.openxmlformats.org/officeDocument/2006/relationships/slide" Target="slide4.xml"/><Relationship Id="rId9" Type="http://schemas.openxmlformats.org/officeDocument/2006/relationships/slide" Target="slide7.xml"/></Relationships>
</file>

<file path=ppt/slides/_rels/slide1966.xml.rels><?xml version="1.0" encoding="UTF-8" standalone="yes"?>
<Relationships xmlns="http://schemas.openxmlformats.org/package/2006/relationships"><Relationship Id="rId8" Type="http://schemas.openxmlformats.org/officeDocument/2006/relationships/slide" Target="slide196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00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6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918.xml"/><Relationship Id="rId3" Type="http://schemas.openxmlformats.org/officeDocument/2006/relationships/image" Target="../media/image1599.png"/><Relationship Id="rId7" Type="http://schemas.openxmlformats.org/officeDocument/2006/relationships/image" Target="../media/image1.png"/><Relationship Id="rId12" Type="http://schemas.openxmlformats.org/officeDocument/2006/relationships/slide" Target="slide7.xml"/><Relationship Id="rId2" Type="http://schemas.openxmlformats.org/officeDocument/2006/relationships/image" Target="../media/image159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1602.png"/><Relationship Id="rId5" Type="http://schemas.openxmlformats.org/officeDocument/2006/relationships/image" Target="../media/image1601.png"/><Relationship Id="rId10" Type="http://schemas.openxmlformats.org/officeDocument/2006/relationships/image" Target="../media/image7.png"/><Relationship Id="rId4" Type="http://schemas.openxmlformats.org/officeDocument/2006/relationships/image" Target="../media/image1600.png"/><Relationship Id="rId9" Type="http://schemas.openxmlformats.org/officeDocument/2006/relationships/slide" Target="slide5.xml"/><Relationship Id="rId14" Type="http://schemas.openxmlformats.org/officeDocument/2006/relationships/slide" Target="slide1967.xml"/></Relationships>
</file>

<file path=ppt/slides/_rels/slide1968.xml.rels><?xml version="1.0" encoding="UTF-8" standalone="yes"?>
<Relationships xmlns="http://schemas.openxmlformats.org/package/2006/relationships"><Relationship Id="rId8" Type="http://schemas.openxmlformats.org/officeDocument/2006/relationships/slide" Target="slide1967.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16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6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457.png"/><Relationship Id="rId7" Type="http://schemas.openxmlformats.org/officeDocument/2006/relationships/image" Target="../media/image3.png"/><Relationship Id="rId12" Type="http://schemas.openxmlformats.org/officeDocument/2006/relationships/slide" Target="slide1969.xml"/><Relationship Id="rId2" Type="http://schemas.openxmlformats.org/officeDocument/2006/relationships/image" Target="../media/image24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458.png"/><Relationship Id="rId9" Type="http://schemas.openxmlformats.org/officeDocument/2006/relationships/image" Target="../media/image7.png"/></Relationships>
</file>

<file path=ppt/slides/_rels/slide1970.xml.rels><?xml version="1.0" encoding="UTF-8" standalone="yes"?>
<Relationships xmlns="http://schemas.openxmlformats.org/package/2006/relationships"><Relationship Id="rId8" Type="http://schemas.openxmlformats.org/officeDocument/2006/relationships/slide" Target="slide196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7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971.xml"/><Relationship Id="rId3" Type="http://schemas.openxmlformats.org/officeDocument/2006/relationships/image" Target="../media/image2461.png"/><Relationship Id="rId7" Type="http://schemas.openxmlformats.org/officeDocument/2006/relationships/image" Target="../media/image1.png"/><Relationship Id="rId12" Type="http://schemas.openxmlformats.org/officeDocument/2006/relationships/slide" Target="slide1918.xml"/><Relationship Id="rId2" Type="http://schemas.openxmlformats.org/officeDocument/2006/relationships/image" Target="../media/image246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463.png"/><Relationship Id="rId10" Type="http://schemas.openxmlformats.org/officeDocument/2006/relationships/image" Target="../media/image7.png"/><Relationship Id="rId4" Type="http://schemas.openxmlformats.org/officeDocument/2006/relationships/image" Target="../media/image2462.png"/><Relationship Id="rId9" Type="http://schemas.openxmlformats.org/officeDocument/2006/relationships/slide" Target="slide5.xml"/></Relationships>
</file>

<file path=ppt/slides/_rels/slide1972.xml.rels><?xml version="1.0" encoding="UTF-8" standalone="yes"?>
<Relationships xmlns="http://schemas.openxmlformats.org/package/2006/relationships"><Relationship Id="rId8" Type="http://schemas.openxmlformats.org/officeDocument/2006/relationships/slide" Target="slide197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6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7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466.png"/><Relationship Id="rId7" Type="http://schemas.openxmlformats.org/officeDocument/2006/relationships/image" Target="../media/image3.png"/><Relationship Id="rId12" Type="http://schemas.openxmlformats.org/officeDocument/2006/relationships/slide" Target="slide1973.xml"/><Relationship Id="rId2" Type="http://schemas.openxmlformats.org/officeDocument/2006/relationships/image" Target="../media/image24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467.png"/><Relationship Id="rId9" Type="http://schemas.openxmlformats.org/officeDocument/2006/relationships/image" Target="../media/image7.png"/></Relationships>
</file>

<file path=ppt/slides/_rels/slide1974.xml.rels><?xml version="1.0" encoding="UTF-8" standalone="yes"?>
<Relationships xmlns="http://schemas.openxmlformats.org/package/2006/relationships"><Relationship Id="rId8" Type="http://schemas.openxmlformats.org/officeDocument/2006/relationships/slide" Target="slide197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6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7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39.png"/><Relationship Id="rId7" Type="http://schemas.openxmlformats.org/officeDocument/2006/relationships/image" Target="../media/image3.png"/><Relationship Id="rId12" Type="http://schemas.openxmlformats.org/officeDocument/2006/relationships/slide" Target="slide1975.xml"/><Relationship Id="rId2" Type="http://schemas.openxmlformats.org/officeDocument/2006/relationships/image" Target="../media/image203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40.png"/><Relationship Id="rId9" Type="http://schemas.openxmlformats.org/officeDocument/2006/relationships/image" Target="../media/image7.png"/></Relationships>
</file>

<file path=ppt/slides/_rels/slide1976.xml.rels><?xml version="1.0" encoding="UTF-8" standalone="yes"?>
<Relationships xmlns="http://schemas.openxmlformats.org/package/2006/relationships"><Relationship Id="rId8" Type="http://schemas.openxmlformats.org/officeDocument/2006/relationships/slide" Target="slide197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04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7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977.xml"/><Relationship Id="rId3" Type="http://schemas.openxmlformats.org/officeDocument/2006/relationships/image" Target="../media/image2470.png"/><Relationship Id="rId7" Type="http://schemas.openxmlformats.org/officeDocument/2006/relationships/image" Target="../media/image1.png"/><Relationship Id="rId12" Type="http://schemas.openxmlformats.org/officeDocument/2006/relationships/slide" Target="slide1918.xml"/><Relationship Id="rId2" Type="http://schemas.openxmlformats.org/officeDocument/2006/relationships/image" Target="../media/image246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472.png"/><Relationship Id="rId10" Type="http://schemas.openxmlformats.org/officeDocument/2006/relationships/image" Target="../media/image7.png"/><Relationship Id="rId4" Type="http://schemas.openxmlformats.org/officeDocument/2006/relationships/image" Target="../media/image2471.png"/><Relationship Id="rId9" Type="http://schemas.openxmlformats.org/officeDocument/2006/relationships/slide" Target="slide5.xml"/></Relationships>
</file>

<file path=ppt/slides/_rels/slide1978.xml.rels><?xml version="1.0" encoding="UTF-8" standalone="yes"?>
<Relationships xmlns="http://schemas.openxmlformats.org/package/2006/relationships"><Relationship Id="rId8" Type="http://schemas.openxmlformats.org/officeDocument/2006/relationships/slide" Target="slide1977.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7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7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475.png"/><Relationship Id="rId7" Type="http://schemas.openxmlformats.org/officeDocument/2006/relationships/image" Target="../media/image3.png"/><Relationship Id="rId12" Type="http://schemas.openxmlformats.org/officeDocument/2006/relationships/slide" Target="slide1979.xml"/><Relationship Id="rId2" Type="http://schemas.openxmlformats.org/officeDocument/2006/relationships/image" Target="../media/image24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476.png"/><Relationship Id="rId9" Type="http://schemas.openxmlformats.org/officeDocument/2006/relationships/image" Target="../media/image7.png"/></Relationships>
</file>

<file path=ppt/slides/_rels/slide1980.xml.rels><?xml version="1.0" encoding="UTF-8" standalone="yes"?>
<Relationships xmlns="http://schemas.openxmlformats.org/package/2006/relationships"><Relationship Id="rId8" Type="http://schemas.openxmlformats.org/officeDocument/2006/relationships/slide" Target="slide197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8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7.xml"/><Relationship Id="rId3" Type="http://schemas.openxmlformats.org/officeDocument/2006/relationships/image" Target="../media/image2479.png"/><Relationship Id="rId7" Type="http://schemas.openxmlformats.org/officeDocument/2006/relationships/image" Target="../media/image1.png"/><Relationship Id="rId12" Type="http://schemas.openxmlformats.org/officeDocument/2006/relationships/image" Target="../media/image2483.png"/><Relationship Id="rId2" Type="http://schemas.openxmlformats.org/officeDocument/2006/relationships/image" Target="../media/image247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2482.png"/><Relationship Id="rId5" Type="http://schemas.openxmlformats.org/officeDocument/2006/relationships/image" Target="../media/image2481.png"/><Relationship Id="rId15" Type="http://schemas.openxmlformats.org/officeDocument/2006/relationships/slide" Target="slide1981.xml"/><Relationship Id="rId10" Type="http://schemas.openxmlformats.org/officeDocument/2006/relationships/image" Target="../media/image7.png"/><Relationship Id="rId4" Type="http://schemas.openxmlformats.org/officeDocument/2006/relationships/image" Target="../media/image2480.png"/><Relationship Id="rId9" Type="http://schemas.openxmlformats.org/officeDocument/2006/relationships/slide" Target="slide5.xml"/><Relationship Id="rId14" Type="http://schemas.openxmlformats.org/officeDocument/2006/relationships/slide" Target="slide1918.xml"/></Relationships>
</file>

<file path=ppt/slides/_rels/slide1982.xml.rels><?xml version="1.0" encoding="UTF-8" standalone="yes"?>
<Relationships xmlns="http://schemas.openxmlformats.org/package/2006/relationships"><Relationship Id="rId8" Type="http://schemas.openxmlformats.org/officeDocument/2006/relationships/slide" Target="slide198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8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8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486.png"/><Relationship Id="rId7" Type="http://schemas.openxmlformats.org/officeDocument/2006/relationships/image" Target="../media/image3.png"/><Relationship Id="rId12" Type="http://schemas.openxmlformats.org/officeDocument/2006/relationships/slide" Target="slide1983.xml"/><Relationship Id="rId2" Type="http://schemas.openxmlformats.org/officeDocument/2006/relationships/image" Target="../media/image24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487.png"/><Relationship Id="rId9" Type="http://schemas.openxmlformats.org/officeDocument/2006/relationships/image" Target="../media/image7.png"/></Relationships>
</file>

<file path=ppt/slides/_rels/slide1984.xml.rels><?xml version="1.0" encoding="UTF-8" standalone="yes"?>
<Relationships xmlns="http://schemas.openxmlformats.org/package/2006/relationships"><Relationship Id="rId8" Type="http://schemas.openxmlformats.org/officeDocument/2006/relationships/slide" Target="slide198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8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8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60.png"/><Relationship Id="rId7" Type="http://schemas.openxmlformats.org/officeDocument/2006/relationships/image" Target="../media/image3.png"/><Relationship Id="rId12" Type="http://schemas.openxmlformats.org/officeDocument/2006/relationships/slide" Target="slide1985.xml"/><Relationship Id="rId2" Type="http://schemas.openxmlformats.org/officeDocument/2006/relationships/image" Target="../media/image205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061.png"/><Relationship Id="rId9" Type="http://schemas.openxmlformats.org/officeDocument/2006/relationships/image" Target="../media/image7.png"/></Relationships>
</file>

<file path=ppt/slides/_rels/slide1986.xml.rels><?xml version="1.0" encoding="UTF-8" standalone="yes"?>
<Relationships xmlns="http://schemas.openxmlformats.org/package/2006/relationships"><Relationship Id="rId8" Type="http://schemas.openxmlformats.org/officeDocument/2006/relationships/slide" Target="slide198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0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8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90.png"/><Relationship Id="rId7" Type="http://schemas.openxmlformats.org/officeDocument/2006/relationships/slide" Target="slide5.xml"/><Relationship Id="rId2" Type="http://schemas.openxmlformats.org/officeDocument/2006/relationships/image" Target="../media/image248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87.xml"/><Relationship Id="rId5" Type="http://schemas.openxmlformats.org/officeDocument/2006/relationships/image" Target="../media/image1.png"/><Relationship Id="rId10" Type="http://schemas.openxmlformats.org/officeDocument/2006/relationships/slide" Target="slide1918.xml"/><Relationship Id="rId4" Type="http://schemas.openxmlformats.org/officeDocument/2006/relationships/slide" Target="slide4.xml"/><Relationship Id="rId9" Type="http://schemas.openxmlformats.org/officeDocument/2006/relationships/slide" Target="slide7.xml"/></Relationships>
</file>

<file path=ppt/slides/_rels/slide1988.xml.rels><?xml version="1.0" encoding="UTF-8" standalone="yes"?>
<Relationships xmlns="http://schemas.openxmlformats.org/package/2006/relationships"><Relationship Id="rId8" Type="http://schemas.openxmlformats.org/officeDocument/2006/relationships/slide" Target="slide1987.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9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93.png"/><Relationship Id="rId7" Type="http://schemas.openxmlformats.org/officeDocument/2006/relationships/slide" Target="slide5.xml"/><Relationship Id="rId2" Type="http://schemas.openxmlformats.org/officeDocument/2006/relationships/image" Target="../media/image24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89.xml"/><Relationship Id="rId5" Type="http://schemas.openxmlformats.org/officeDocument/2006/relationships/image" Target="../media/image1.png"/><Relationship Id="rId10" Type="http://schemas.openxmlformats.org/officeDocument/2006/relationships/slide" Target="slide1918.xml"/><Relationship Id="rId4" Type="http://schemas.openxmlformats.org/officeDocument/2006/relationships/slide" Target="slide4.xml"/><Relationship Id="rId9" Type="http://schemas.openxmlformats.org/officeDocument/2006/relationships/slide" Target="slide7.xml"/></Relationships>
</file>

<file path=ppt/slides/_rels/slide1990.xml.rels><?xml version="1.0" encoding="UTF-8" standalone="yes"?>
<Relationships xmlns="http://schemas.openxmlformats.org/package/2006/relationships"><Relationship Id="rId8" Type="http://schemas.openxmlformats.org/officeDocument/2006/relationships/slide" Target="slide198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9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9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076.png"/><Relationship Id="rId7" Type="http://schemas.openxmlformats.org/officeDocument/2006/relationships/slide" Target="slide5.xml"/><Relationship Id="rId2" Type="http://schemas.openxmlformats.org/officeDocument/2006/relationships/image" Target="../media/image20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91.xml"/><Relationship Id="rId5" Type="http://schemas.openxmlformats.org/officeDocument/2006/relationships/image" Target="../media/image1.png"/><Relationship Id="rId10" Type="http://schemas.openxmlformats.org/officeDocument/2006/relationships/slide" Target="slide1918.xml"/><Relationship Id="rId4" Type="http://schemas.openxmlformats.org/officeDocument/2006/relationships/slide" Target="slide4.xml"/><Relationship Id="rId9" Type="http://schemas.openxmlformats.org/officeDocument/2006/relationships/slide" Target="slide7.xml"/></Relationships>
</file>

<file path=ppt/slides/_rels/slide1992.xml.rels><?xml version="1.0" encoding="UTF-8" standalone="yes"?>
<Relationships xmlns="http://schemas.openxmlformats.org/package/2006/relationships"><Relationship Id="rId8" Type="http://schemas.openxmlformats.org/officeDocument/2006/relationships/slide" Target="slide199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07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9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96.png"/><Relationship Id="rId7" Type="http://schemas.openxmlformats.org/officeDocument/2006/relationships/slide" Target="slide5.xml"/><Relationship Id="rId2" Type="http://schemas.openxmlformats.org/officeDocument/2006/relationships/image" Target="../media/image24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93.xml"/><Relationship Id="rId5" Type="http://schemas.openxmlformats.org/officeDocument/2006/relationships/image" Target="../media/image1.png"/><Relationship Id="rId10" Type="http://schemas.openxmlformats.org/officeDocument/2006/relationships/slide" Target="slide1918.xml"/><Relationship Id="rId4" Type="http://schemas.openxmlformats.org/officeDocument/2006/relationships/slide" Target="slide4.xml"/><Relationship Id="rId9" Type="http://schemas.openxmlformats.org/officeDocument/2006/relationships/slide" Target="slide7.xml"/></Relationships>
</file>

<file path=ppt/slides/_rels/slide1994.xml.rels><?xml version="1.0" encoding="UTF-8" standalone="yes"?>
<Relationships xmlns="http://schemas.openxmlformats.org/package/2006/relationships"><Relationship Id="rId8" Type="http://schemas.openxmlformats.org/officeDocument/2006/relationships/slide" Target="slide199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49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9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995.xml"/><Relationship Id="rId3" Type="http://schemas.openxmlformats.org/officeDocument/2006/relationships/image" Target="../media/image2089.png"/><Relationship Id="rId7" Type="http://schemas.openxmlformats.org/officeDocument/2006/relationships/image" Target="../media/image1.png"/><Relationship Id="rId12" Type="http://schemas.openxmlformats.org/officeDocument/2006/relationships/slide" Target="slide1918.xml"/><Relationship Id="rId2" Type="http://schemas.openxmlformats.org/officeDocument/2006/relationships/image" Target="../media/image208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091.png"/><Relationship Id="rId10" Type="http://schemas.openxmlformats.org/officeDocument/2006/relationships/image" Target="../media/image7.png"/><Relationship Id="rId4" Type="http://schemas.openxmlformats.org/officeDocument/2006/relationships/image" Target="../media/image2090.png"/><Relationship Id="rId9" Type="http://schemas.openxmlformats.org/officeDocument/2006/relationships/slide" Target="slide5.xml"/></Relationships>
</file>

<file path=ppt/slides/_rels/slide1996.xml.rels><?xml version="1.0" encoding="UTF-8" standalone="yes"?>
<Relationships xmlns="http://schemas.openxmlformats.org/package/2006/relationships"><Relationship Id="rId8" Type="http://schemas.openxmlformats.org/officeDocument/2006/relationships/slide" Target="slide199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09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9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99.png"/><Relationship Id="rId7" Type="http://schemas.openxmlformats.org/officeDocument/2006/relationships/slide" Target="slide5.xml"/><Relationship Id="rId2" Type="http://schemas.openxmlformats.org/officeDocument/2006/relationships/image" Target="../media/image24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1997.xml"/><Relationship Id="rId5" Type="http://schemas.openxmlformats.org/officeDocument/2006/relationships/image" Target="../media/image1.png"/><Relationship Id="rId10" Type="http://schemas.openxmlformats.org/officeDocument/2006/relationships/slide" Target="slide1918.xml"/><Relationship Id="rId4" Type="http://schemas.openxmlformats.org/officeDocument/2006/relationships/slide" Target="slide4.xml"/><Relationship Id="rId9" Type="http://schemas.openxmlformats.org/officeDocument/2006/relationships/slide" Target="slide7.xml"/></Relationships>
</file>

<file path=ppt/slides/_rels/slide1998.xml.rels><?xml version="1.0" encoding="UTF-8" standalone="yes"?>
<Relationships xmlns="http://schemas.openxmlformats.org/package/2006/relationships"><Relationship Id="rId8" Type="http://schemas.openxmlformats.org/officeDocument/2006/relationships/slide" Target="slide1997.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5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199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1999.xml"/><Relationship Id="rId3" Type="http://schemas.openxmlformats.org/officeDocument/2006/relationships/image" Target="../media/image2102.png"/><Relationship Id="rId7" Type="http://schemas.openxmlformats.org/officeDocument/2006/relationships/image" Target="../media/image1.png"/><Relationship Id="rId12" Type="http://schemas.openxmlformats.org/officeDocument/2006/relationships/slide" Target="slide1918.xml"/><Relationship Id="rId2" Type="http://schemas.openxmlformats.org/officeDocument/2006/relationships/image" Target="../media/image210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7.xml"/><Relationship Id="rId5" Type="http://schemas.openxmlformats.org/officeDocument/2006/relationships/image" Target="../media/image2104.png"/><Relationship Id="rId10" Type="http://schemas.openxmlformats.org/officeDocument/2006/relationships/image" Target="../media/image7.png"/><Relationship Id="rId4" Type="http://schemas.openxmlformats.org/officeDocument/2006/relationships/image" Target="../media/image2103.png"/><Relationship Id="rId9" Type="http://schemas.openxmlformats.org/officeDocument/2006/relationships/slide" Target="slide5.xml"/></Relationships>
</file>

<file path=ppt/slides/_rels/slide2000.xml.rels><?xml version="1.0" encoding="UTF-8" standalone="yes"?>
<Relationships xmlns="http://schemas.openxmlformats.org/package/2006/relationships"><Relationship Id="rId8" Type="http://schemas.openxmlformats.org/officeDocument/2006/relationships/slide" Target="slide1999.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1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0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502.png"/><Relationship Id="rId7" Type="http://schemas.openxmlformats.org/officeDocument/2006/relationships/image" Target="../media/image3.png"/><Relationship Id="rId12" Type="http://schemas.openxmlformats.org/officeDocument/2006/relationships/slide" Target="slide2001.xml"/><Relationship Id="rId2" Type="http://schemas.openxmlformats.org/officeDocument/2006/relationships/image" Target="../media/image250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503.png"/><Relationship Id="rId9" Type="http://schemas.openxmlformats.org/officeDocument/2006/relationships/image" Target="../media/image7.png"/></Relationships>
</file>

<file path=ppt/slides/_rels/slide2002.xml.rels><?xml version="1.0" encoding="UTF-8" standalone="yes"?>
<Relationships xmlns="http://schemas.openxmlformats.org/package/2006/relationships"><Relationship Id="rId8" Type="http://schemas.openxmlformats.org/officeDocument/2006/relationships/slide" Target="slide2001.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50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03.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1918.xml"/><Relationship Id="rId3" Type="http://schemas.openxmlformats.org/officeDocument/2006/relationships/image" Target="../media/image800.png"/><Relationship Id="rId7" Type="http://schemas.openxmlformats.org/officeDocument/2006/relationships/slide" Target="slide4.xml"/><Relationship Id="rId12" Type="http://schemas.openxmlformats.org/officeDocument/2006/relationships/slide" Target="slide7.xml"/><Relationship Id="rId2" Type="http://schemas.openxmlformats.org/officeDocument/2006/relationships/image" Target="../media/image799.png"/><Relationship Id="rId1" Type="http://schemas.openxmlformats.org/officeDocument/2006/relationships/slideLayout" Target="../slideLayouts/slideLayout2.xml"/><Relationship Id="rId6" Type="http://schemas.openxmlformats.org/officeDocument/2006/relationships/image" Target="../media/image803.png"/><Relationship Id="rId11" Type="http://schemas.openxmlformats.org/officeDocument/2006/relationships/image" Target="../media/image7.png"/><Relationship Id="rId5" Type="http://schemas.openxmlformats.org/officeDocument/2006/relationships/image" Target="../media/image802.png"/><Relationship Id="rId10" Type="http://schemas.openxmlformats.org/officeDocument/2006/relationships/slide" Target="slide5.xml"/><Relationship Id="rId4" Type="http://schemas.openxmlformats.org/officeDocument/2006/relationships/image" Target="../media/image801.png"/><Relationship Id="rId9" Type="http://schemas.openxmlformats.org/officeDocument/2006/relationships/image" Target="../media/image3.png"/><Relationship Id="rId14" Type="http://schemas.openxmlformats.org/officeDocument/2006/relationships/slide" Target="slide2003.xml"/></Relationships>
</file>

<file path=ppt/slides/_rels/slide2004.xml.rels><?xml version="1.0" encoding="UTF-8" standalone="yes"?>
<Relationships xmlns="http://schemas.openxmlformats.org/package/2006/relationships"><Relationship Id="rId8" Type="http://schemas.openxmlformats.org/officeDocument/2006/relationships/slide" Target="slide2003.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80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0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506.png"/><Relationship Id="rId7" Type="http://schemas.openxmlformats.org/officeDocument/2006/relationships/image" Target="../media/image3.png"/><Relationship Id="rId12" Type="http://schemas.openxmlformats.org/officeDocument/2006/relationships/slide" Target="slide2005.xml"/><Relationship Id="rId2" Type="http://schemas.openxmlformats.org/officeDocument/2006/relationships/image" Target="../media/image250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1918.xml"/><Relationship Id="rId5" Type="http://schemas.openxmlformats.org/officeDocument/2006/relationships/slide" Target="slide4.xml"/><Relationship Id="rId10" Type="http://schemas.openxmlformats.org/officeDocument/2006/relationships/slide" Target="slide7.xml"/><Relationship Id="rId4" Type="http://schemas.openxmlformats.org/officeDocument/2006/relationships/image" Target="../media/image2507.png"/><Relationship Id="rId9" Type="http://schemas.openxmlformats.org/officeDocument/2006/relationships/image" Target="../media/image7.png"/></Relationships>
</file>

<file path=ppt/slides/_rels/slide2006.xml.rels><?xml version="1.0" encoding="UTF-8" standalone="yes"?>
<Relationships xmlns="http://schemas.openxmlformats.org/package/2006/relationships"><Relationship Id="rId8" Type="http://schemas.openxmlformats.org/officeDocument/2006/relationships/slide" Target="slide2005.xml"/><Relationship Id="rId3" Type="http://schemas.openxmlformats.org/officeDocument/2006/relationships/slide" Target="slide4.xml"/><Relationship Id="rId7" Type="http://schemas.openxmlformats.org/officeDocument/2006/relationships/slide" Target="slide1918.xml"/><Relationship Id="rId2" Type="http://schemas.openxmlformats.org/officeDocument/2006/relationships/image" Target="../media/image25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07.xml.rels><?xml version="1.0" encoding="UTF-8" standalone="yes"?>
<Relationships xmlns="http://schemas.openxmlformats.org/package/2006/relationships"><Relationship Id="rId8" Type="http://schemas.openxmlformats.org/officeDocument/2006/relationships/slide" Target="slide2012.xml"/><Relationship Id="rId13" Type="http://schemas.openxmlformats.org/officeDocument/2006/relationships/slide" Target="slide2020.xml"/><Relationship Id="rId3" Type="http://schemas.openxmlformats.org/officeDocument/2006/relationships/image" Target="../media/image1.png"/><Relationship Id="rId7" Type="http://schemas.openxmlformats.org/officeDocument/2006/relationships/slide" Target="slide2010.xml"/><Relationship Id="rId12" Type="http://schemas.openxmlformats.org/officeDocument/2006/relationships/slide" Target="slide202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008.xml"/><Relationship Id="rId11" Type="http://schemas.openxmlformats.org/officeDocument/2006/relationships/slide" Target="slide2018.xml"/><Relationship Id="rId5" Type="http://schemas.openxmlformats.org/officeDocument/2006/relationships/slide" Target="slide2007.xml"/><Relationship Id="rId10" Type="http://schemas.openxmlformats.org/officeDocument/2006/relationships/slide" Target="slide2016.xml"/><Relationship Id="rId4" Type="http://schemas.openxmlformats.org/officeDocument/2006/relationships/slide" Target="slide7.xml"/><Relationship Id="rId9" Type="http://schemas.openxmlformats.org/officeDocument/2006/relationships/slide" Target="slide2014.xml"/></Relationships>
</file>

<file path=ppt/slides/_rels/slide2008.xml.rels><?xml version="1.0" encoding="UTF-8" standalone="yes"?>
<Relationships xmlns="http://schemas.openxmlformats.org/package/2006/relationships"><Relationship Id="rId8" Type="http://schemas.openxmlformats.org/officeDocument/2006/relationships/slide" Target="slide2007.xml"/><Relationship Id="rId3" Type="http://schemas.openxmlformats.org/officeDocument/2006/relationships/image" Target="../media/image2510.png"/><Relationship Id="rId7" Type="http://schemas.openxmlformats.org/officeDocument/2006/relationships/slide" Target="slide7.xml"/><Relationship Id="rId2" Type="http://schemas.openxmlformats.org/officeDocument/2006/relationships/image" Target="../media/image250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008.xml"/></Relationships>
</file>

<file path=ppt/slides/_rels/slide2009.xml.rels><?xml version="1.0" encoding="UTF-8" standalone="yes"?>
<Relationships xmlns="http://schemas.openxmlformats.org/package/2006/relationships"><Relationship Id="rId8" Type="http://schemas.openxmlformats.org/officeDocument/2006/relationships/slide" Target="slide2008.xml"/><Relationship Id="rId3" Type="http://schemas.openxmlformats.org/officeDocument/2006/relationships/slide" Target="slide4.xml"/><Relationship Id="rId7" Type="http://schemas.openxmlformats.org/officeDocument/2006/relationships/slide" Target="slide2007.xml"/><Relationship Id="rId2" Type="http://schemas.openxmlformats.org/officeDocument/2006/relationships/image" Target="../media/image251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1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2513.png"/><Relationship Id="rId7" Type="http://schemas.openxmlformats.org/officeDocument/2006/relationships/slide" Target="slide4.xml"/><Relationship Id="rId12" Type="http://schemas.openxmlformats.org/officeDocument/2006/relationships/slide" Target="slide2010.xml"/><Relationship Id="rId2" Type="http://schemas.openxmlformats.org/officeDocument/2006/relationships/image" Target="../media/image2512.png"/><Relationship Id="rId1" Type="http://schemas.openxmlformats.org/officeDocument/2006/relationships/slideLayout" Target="../slideLayouts/slideLayout2.xml"/><Relationship Id="rId6" Type="http://schemas.openxmlformats.org/officeDocument/2006/relationships/image" Target="../media/image2516.png"/><Relationship Id="rId11" Type="http://schemas.openxmlformats.org/officeDocument/2006/relationships/slide" Target="slide2007.xml"/><Relationship Id="rId5" Type="http://schemas.openxmlformats.org/officeDocument/2006/relationships/image" Target="../media/image2515.png"/><Relationship Id="rId10" Type="http://schemas.openxmlformats.org/officeDocument/2006/relationships/slide" Target="slide7.xml"/><Relationship Id="rId4" Type="http://schemas.openxmlformats.org/officeDocument/2006/relationships/image" Target="../media/image2514.png"/><Relationship Id="rId9" Type="http://schemas.openxmlformats.org/officeDocument/2006/relationships/image" Target="../media/image3.png"/><Relationship Id="rId14" Type="http://schemas.openxmlformats.org/officeDocument/2006/relationships/image" Target="../media/image7.png"/></Relationships>
</file>

<file path=ppt/slides/_rels/slide2011.xml.rels><?xml version="1.0" encoding="UTF-8" standalone="yes"?>
<Relationships xmlns="http://schemas.openxmlformats.org/package/2006/relationships"><Relationship Id="rId8" Type="http://schemas.openxmlformats.org/officeDocument/2006/relationships/slide" Target="slide2010.xml"/><Relationship Id="rId3" Type="http://schemas.openxmlformats.org/officeDocument/2006/relationships/slide" Target="slide4.xml"/><Relationship Id="rId7" Type="http://schemas.openxmlformats.org/officeDocument/2006/relationships/slide" Target="slide2007.xml"/><Relationship Id="rId2" Type="http://schemas.openxmlformats.org/officeDocument/2006/relationships/image" Target="../media/image251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12.xml.rels><?xml version="1.0" encoding="UTF-8" standalone="yes"?>
<Relationships xmlns="http://schemas.openxmlformats.org/package/2006/relationships"><Relationship Id="rId8" Type="http://schemas.openxmlformats.org/officeDocument/2006/relationships/slide" Target="slide2007.xml"/><Relationship Id="rId3" Type="http://schemas.openxmlformats.org/officeDocument/2006/relationships/image" Target="../media/image2258.png"/><Relationship Id="rId7" Type="http://schemas.openxmlformats.org/officeDocument/2006/relationships/slide" Target="slide7.xml"/><Relationship Id="rId2" Type="http://schemas.openxmlformats.org/officeDocument/2006/relationships/image" Target="../media/image22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012.xml"/></Relationships>
</file>

<file path=ppt/slides/_rels/slide2013.xml.rels><?xml version="1.0" encoding="UTF-8" standalone="yes"?>
<Relationships xmlns="http://schemas.openxmlformats.org/package/2006/relationships"><Relationship Id="rId8" Type="http://schemas.openxmlformats.org/officeDocument/2006/relationships/slide" Target="slide2012.xml"/><Relationship Id="rId3" Type="http://schemas.openxmlformats.org/officeDocument/2006/relationships/slide" Target="slide4.xml"/><Relationship Id="rId7" Type="http://schemas.openxmlformats.org/officeDocument/2006/relationships/slide" Target="slide2007.xml"/><Relationship Id="rId2" Type="http://schemas.openxmlformats.org/officeDocument/2006/relationships/image" Target="../media/image22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14.xml.rels><?xml version="1.0" encoding="UTF-8" standalone="yes"?>
<Relationships xmlns="http://schemas.openxmlformats.org/package/2006/relationships"><Relationship Id="rId8" Type="http://schemas.openxmlformats.org/officeDocument/2006/relationships/slide" Target="slide2007.xml"/><Relationship Id="rId3" Type="http://schemas.openxmlformats.org/officeDocument/2006/relationships/image" Target="../media/image2519.png"/><Relationship Id="rId7" Type="http://schemas.openxmlformats.org/officeDocument/2006/relationships/slide" Target="slide7.xml"/><Relationship Id="rId2" Type="http://schemas.openxmlformats.org/officeDocument/2006/relationships/image" Target="../media/image251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014.xml"/></Relationships>
</file>

<file path=ppt/slides/_rels/slide2015.xml.rels><?xml version="1.0" encoding="UTF-8" standalone="yes"?>
<Relationships xmlns="http://schemas.openxmlformats.org/package/2006/relationships"><Relationship Id="rId8" Type="http://schemas.openxmlformats.org/officeDocument/2006/relationships/slide" Target="slide2014.xml"/><Relationship Id="rId3" Type="http://schemas.openxmlformats.org/officeDocument/2006/relationships/slide" Target="slide4.xml"/><Relationship Id="rId7" Type="http://schemas.openxmlformats.org/officeDocument/2006/relationships/slide" Target="slide2007.xml"/><Relationship Id="rId2" Type="http://schemas.openxmlformats.org/officeDocument/2006/relationships/image" Target="../media/image252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1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522.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52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016.xml"/><Relationship Id="rId5" Type="http://schemas.openxmlformats.org/officeDocument/2006/relationships/image" Target="../media/image2524.png"/><Relationship Id="rId10" Type="http://schemas.openxmlformats.org/officeDocument/2006/relationships/slide" Target="slide2007.xml"/><Relationship Id="rId4" Type="http://schemas.openxmlformats.org/officeDocument/2006/relationships/image" Target="../media/image2523.png"/><Relationship Id="rId9" Type="http://schemas.openxmlformats.org/officeDocument/2006/relationships/slide" Target="slide7.xml"/></Relationships>
</file>

<file path=ppt/slides/_rels/slide2017.xml.rels><?xml version="1.0" encoding="UTF-8" standalone="yes"?>
<Relationships xmlns="http://schemas.openxmlformats.org/package/2006/relationships"><Relationship Id="rId8" Type="http://schemas.openxmlformats.org/officeDocument/2006/relationships/slide" Target="slide2016.xml"/><Relationship Id="rId3" Type="http://schemas.openxmlformats.org/officeDocument/2006/relationships/slide" Target="slide4.xml"/><Relationship Id="rId7" Type="http://schemas.openxmlformats.org/officeDocument/2006/relationships/slide" Target="slide2007.xml"/><Relationship Id="rId2" Type="http://schemas.openxmlformats.org/officeDocument/2006/relationships/image" Target="../media/image252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1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52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52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18.xml"/><Relationship Id="rId4" Type="http://schemas.openxmlformats.org/officeDocument/2006/relationships/image" Target="../media/image2528.png"/><Relationship Id="rId9" Type="http://schemas.openxmlformats.org/officeDocument/2006/relationships/slide" Target="slide2007.xml"/></Relationships>
</file>

<file path=ppt/slides/_rels/slide2019.xml.rels><?xml version="1.0" encoding="UTF-8" standalone="yes"?>
<Relationships xmlns="http://schemas.openxmlformats.org/package/2006/relationships"><Relationship Id="rId8" Type="http://schemas.openxmlformats.org/officeDocument/2006/relationships/slide" Target="slide2018.xml"/><Relationship Id="rId3" Type="http://schemas.openxmlformats.org/officeDocument/2006/relationships/slide" Target="slide4.xml"/><Relationship Id="rId7" Type="http://schemas.openxmlformats.org/officeDocument/2006/relationships/slide" Target="slide2007.xml"/><Relationship Id="rId2" Type="http://schemas.openxmlformats.org/officeDocument/2006/relationships/image" Target="../media/image25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20.xml.rels><?xml version="1.0" encoding="UTF-8" standalone="yes"?>
<Relationships xmlns="http://schemas.openxmlformats.org/package/2006/relationships"><Relationship Id="rId8" Type="http://schemas.openxmlformats.org/officeDocument/2006/relationships/slide" Target="slide2007.xml"/><Relationship Id="rId3" Type="http://schemas.openxmlformats.org/officeDocument/2006/relationships/image" Target="../media/image2531.png"/><Relationship Id="rId7" Type="http://schemas.openxmlformats.org/officeDocument/2006/relationships/slide" Target="slide7.xml"/><Relationship Id="rId2" Type="http://schemas.openxmlformats.org/officeDocument/2006/relationships/image" Target="../media/image25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020.xml"/></Relationships>
</file>

<file path=ppt/slides/_rels/slide2021.xml.rels><?xml version="1.0" encoding="UTF-8" standalone="yes"?>
<Relationships xmlns="http://schemas.openxmlformats.org/package/2006/relationships"><Relationship Id="rId8" Type="http://schemas.openxmlformats.org/officeDocument/2006/relationships/slide" Target="slide2020.xml"/><Relationship Id="rId3" Type="http://schemas.openxmlformats.org/officeDocument/2006/relationships/image" Target="../media/image2533.png"/><Relationship Id="rId7" Type="http://schemas.openxmlformats.org/officeDocument/2006/relationships/slide" Target="slide2007.xml"/><Relationship Id="rId2" Type="http://schemas.openxmlformats.org/officeDocument/2006/relationships/image" Target="../media/image253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1.png"/><Relationship Id="rId10" Type="http://schemas.openxmlformats.org/officeDocument/2006/relationships/image" Target="../media/image4.png"/><Relationship Id="rId4" Type="http://schemas.openxmlformats.org/officeDocument/2006/relationships/slide" Target="slide4.xml"/><Relationship Id="rId9" Type="http://schemas.openxmlformats.org/officeDocument/2006/relationships/image" Target="../media/image3.png"/></Relationships>
</file>

<file path=ppt/slides/_rels/slide2022.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4.xml"/><Relationship Id="rId7" Type="http://schemas.openxmlformats.org/officeDocument/2006/relationships/slide" Target="slide2020.xml"/><Relationship Id="rId2" Type="http://schemas.openxmlformats.org/officeDocument/2006/relationships/image" Target="../media/image2534.png"/><Relationship Id="rId1" Type="http://schemas.openxmlformats.org/officeDocument/2006/relationships/slideLayout" Target="../slideLayouts/slideLayout2.xml"/><Relationship Id="rId6" Type="http://schemas.openxmlformats.org/officeDocument/2006/relationships/slide" Target="slide2007.xml"/><Relationship Id="rId5" Type="http://schemas.openxmlformats.org/officeDocument/2006/relationships/slide" Target="slide7.xml"/><Relationship Id="rId4" Type="http://schemas.openxmlformats.org/officeDocument/2006/relationships/image" Target="../media/image1.png"/></Relationships>
</file>

<file path=ppt/slides/_rels/slide2023.xml.rels><?xml version="1.0" encoding="UTF-8" standalone="yes"?>
<Relationships xmlns="http://schemas.openxmlformats.org/package/2006/relationships"><Relationship Id="rId13" Type="http://schemas.openxmlformats.org/officeDocument/2006/relationships/slide" Target="slide2036.xml"/><Relationship Id="rId18" Type="http://schemas.openxmlformats.org/officeDocument/2006/relationships/slide" Target="slide2048.xml"/><Relationship Id="rId26" Type="http://schemas.openxmlformats.org/officeDocument/2006/relationships/slide" Target="slide2068.xml"/><Relationship Id="rId39" Type="http://schemas.openxmlformats.org/officeDocument/2006/relationships/slide" Target="slide2092.xml"/><Relationship Id="rId3" Type="http://schemas.openxmlformats.org/officeDocument/2006/relationships/image" Target="../media/image1.png"/><Relationship Id="rId21" Type="http://schemas.openxmlformats.org/officeDocument/2006/relationships/slide" Target="slide2054.xml"/><Relationship Id="rId34" Type="http://schemas.openxmlformats.org/officeDocument/2006/relationships/slide" Target="slide2082.xml"/><Relationship Id="rId42" Type="http://schemas.openxmlformats.org/officeDocument/2006/relationships/slide" Target="slide2098.xml"/><Relationship Id="rId47" Type="http://schemas.openxmlformats.org/officeDocument/2006/relationships/slide" Target="slide2108.xml"/><Relationship Id="rId7" Type="http://schemas.openxmlformats.org/officeDocument/2006/relationships/slide" Target="slide2024.xml"/><Relationship Id="rId12" Type="http://schemas.openxmlformats.org/officeDocument/2006/relationships/slide" Target="slide2034.xml"/><Relationship Id="rId17" Type="http://schemas.openxmlformats.org/officeDocument/2006/relationships/slide" Target="slide2046.xml"/><Relationship Id="rId25" Type="http://schemas.openxmlformats.org/officeDocument/2006/relationships/slide" Target="slide2064.xml"/><Relationship Id="rId33" Type="http://schemas.openxmlformats.org/officeDocument/2006/relationships/slide" Target="slide2080.xml"/><Relationship Id="rId38" Type="http://schemas.openxmlformats.org/officeDocument/2006/relationships/slide" Target="slide2090.xml"/><Relationship Id="rId46" Type="http://schemas.openxmlformats.org/officeDocument/2006/relationships/slide" Target="slide2106.xml"/><Relationship Id="rId2" Type="http://schemas.openxmlformats.org/officeDocument/2006/relationships/slide" Target="slide4.xml"/><Relationship Id="rId16" Type="http://schemas.openxmlformats.org/officeDocument/2006/relationships/slide" Target="slide2044.xml"/><Relationship Id="rId20" Type="http://schemas.openxmlformats.org/officeDocument/2006/relationships/slide" Target="slide2052.xml"/><Relationship Id="rId29" Type="http://schemas.openxmlformats.org/officeDocument/2006/relationships/slide" Target="slide2066.xml"/><Relationship Id="rId41" Type="http://schemas.openxmlformats.org/officeDocument/2006/relationships/slide" Target="slide2096.xml"/><Relationship Id="rId1" Type="http://schemas.openxmlformats.org/officeDocument/2006/relationships/slideLayout" Target="../slideLayouts/slideLayout2.xml"/><Relationship Id="rId6" Type="http://schemas.openxmlformats.org/officeDocument/2006/relationships/slide" Target="slide2023.xml"/><Relationship Id="rId11" Type="http://schemas.openxmlformats.org/officeDocument/2006/relationships/slide" Target="slide2032.xml"/><Relationship Id="rId24" Type="http://schemas.openxmlformats.org/officeDocument/2006/relationships/slide" Target="slide2062.xml"/><Relationship Id="rId32" Type="http://schemas.openxmlformats.org/officeDocument/2006/relationships/slide" Target="slide2078.xml"/><Relationship Id="rId37" Type="http://schemas.openxmlformats.org/officeDocument/2006/relationships/slide" Target="slide2088.xml"/><Relationship Id="rId40" Type="http://schemas.openxmlformats.org/officeDocument/2006/relationships/slide" Target="slide2094.xml"/><Relationship Id="rId45" Type="http://schemas.openxmlformats.org/officeDocument/2006/relationships/slide" Target="slide2104.xml"/><Relationship Id="rId5" Type="http://schemas.openxmlformats.org/officeDocument/2006/relationships/slide" Target="slide7.xml"/><Relationship Id="rId15" Type="http://schemas.openxmlformats.org/officeDocument/2006/relationships/slide" Target="slide2040.xml"/><Relationship Id="rId23" Type="http://schemas.openxmlformats.org/officeDocument/2006/relationships/slide" Target="slide2060.xml"/><Relationship Id="rId28" Type="http://schemas.openxmlformats.org/officeDocument/2006/relationships/slide" Target="slide2072.xml"/><Relationship Id="rId36" Type="http://schemas.openxmlformats.org/officeDocument/2006/relationships/slide" Target="slide2086.xml"/><Relationship Id="rId49" Type="http://schemas.openxmlformats.org/officeDocument/2006/relationships/slide" Target="slide2007.xml"/><Relationship Id="rId10" Type="http://schemas.openxmlformats.org/officeDocument/2006/relationships/slide" Target="slide2030.xml"/><Relationship Id="rId19" Type="http://schemas.openxmlformats.org/officeDocument/2006/relationships/slide" Target="slide2050.xml"/><Relationship Id="rId31" Type="http://schemas.openxmlformats.org/officeDocument/2006/relationships/slide" Target="slide2076.xml"/><Relationship Id="rId44" Type="http://schemas.openxmlformats.org/officeDocument/2006/relationships/slide" Target="slide2102.xml"/><Relationship Id="rId4" Type="http://schemas.openxmlformats.org/officeDocument/2006/relationships/slide" Target="slide2056.xml"/><Relationship Id="rId9" Type="http://schemas.openxmlformats.org/officeDocument/2006/relationships/slide" Target="slide2028.xml"/><Relationship Id="rId14" Type="http://schemas.openxmlformats.org/officeDocument/2006/relationships/slide" Target="slide2038.xml"/><Relationship Id="rId22" Type="http://schemas.openxmlformats.org/officeDocument/2006/relationships/slide" Target="slide2058.xml"/><Relationship Id="rId27" Type="http://schemas.openxmlformats.org/officeDocument/2006/relationships/slide" Target="slide2070.xml"/><Relationship Id="rId30" Type="http://schemas.openxmlformats.org/officeDocument/2006/relationships/slide" Target="slide2074.xml"/><Relationship Id="rId35" Type="http://schemas.openxmlformats.org/officeDocument/2006/relationships/slide" Target="slide2084.xml"/><Relationship Id="rId43" Type="http://schemas.openxmlformats.org/officeDocument/2006/relationships/slide" Target="slide2100.xml"/><Relationship Id="rId48" Type="http://schemas.openxmlformats.org/officeDocument/2006/relationships/slide" Target="slide2042.xml"/><Relationship Id="rId8" Type="http://schemas.openxmlformats.org/officeDocument/2006/relationships/slide" Target="slide2026.xml"/></Relationships>
</file>

<file path=ppt/slides/_rels/slide2024.xml.rels><?xml version="1.0" encoding="UTF-8" standalone="yes"?>
<Relationships xmlns="http://schemas.openxmlformats.org/package/2006/relationships"><Relationship Id="rId8" Type="http://schemas.openxmlformats.org/officeDocument/2006/relationships/slide" Target="slide2023.xml"/><Relationship Id="rId13" Type="http://schemas.openxmlformats.org/officeDocument/2006/relationships/image" Target="../media/image2540.png"/><Relationship Id="rId3" Type="http://schemas.openxmlformats.org/officeDocument/2006/relationships/image" Target="../media/image2536.png"/><Relationship Id="rId7" Type="http://schemas.openxmlformats.org/officeDocument/2006/relationships/slide" Target="slide7.xml"/><Relationship Id="rId12" Type="http://schemas.openxmlformats.org/officeDocument/2006/relationships/image" Target="../media/image2539.png"/><Relationship Id="rId2" Type="http://schemas.openxmlformats.org/officeDocument/2006/relationships/image" Target="../media/image25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2538.png"/><Relationship Id="rId5" Type="http://schemas.openxmlformats.org/officeDocument/2006/relationships/image" Target="../media/image1.png"/><Relationship Id="rId15" Type="http://schemas.openxmlformats.org/officeDocument/2006/relationships/image" Target="../media/image7.png"/><Relationship Id="rId10" Type="http://schemas.openxmlformats.org/officeDocument/2006/relationships/image" Target="../media/image2537.png"/><Relationship Id="rId4" Type="http://schemas.openxmlformats.org/officeDocument/2006/relationships/slide" Target="slide4.xml"/><Relationship Id="rId9" Type="http://schemas.openxmlformats.org/officeDocument/2006/relationships/slide" Target="slide2024.xml"/><Relationship Id="rId14" Type="http://schemas.openxmlformats.org/officeDocument/2006/relationships/slide" Target="slide5.xml"/></Relationships>
</file>

<file path=ppt/slides/_rels/slide2025.xml.rels><?xml version="1.0" encoding="UTF-8" standalone="yes"?>
<Relationships xmlns="http://schemas.openxmlformats.org/package/2006/relationships"><Relationship Id="rId8" Type="http://schemas.openxmlformats.org/officeDocument/2006/relationships/slide" Target="slide202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4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26.xml.rels><?xml version="1.0" encoding="UTF-8" standalone="yes"?>
<Relationships xmlns="http://schemas.openxmlformats.org/package/2006/relationships"><Relationship Id="rId8" Type="http://schemas.openxmlformats.org/officeDocument/2006/relationships/slide" Target="slide202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1912.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1913.png"/></Relationships>
</file>

<file path=ppt/slides/_rels/slide2027.xml.rels><?xml version="1.0" encoding="UTF-8" standalone="yes"?>
<Relationships xmlns="http://schemas.openxmlformats.org/package/2006/relationships"><Relationship Id="rId8" Type="http://schemas.openxmlformats.org/officeDocument/2006/relationships/slide" Target="slide202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191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28.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slide" Target="slide5.xml"/><Relationship Id="rId3" Type="http://schemas.openxmlformats.org/officeDocument/2006/relationships/image" Target="../media/image2543.png"/><Relationship Id="rId7" Type="http://schemas.openxmlformats.org/officeDocument/2006/relationships/image" Target="../media/image3.png"/><Relationship Id="rId12" Type="http://schemas.openxmlformats.org/officeDocument/2006/relationships/image" Target="../media/image2546.png"/><Relationship Id="rId2" Type="http://schemas.openxmlformats.org/officeDocument/2006/relationships/image" Target="../media/image254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2545.png"/><Relationship Id="rId5" Type="http://schemas.openxmlformats.org/officeDocument/2006/relationships/slide" Target="slide4.xml"/><Relationship Id="rId10" Type="http://schemas.openxmlformats.org/officeDocument/2006/relationships/slide" Target="slide2028.xml"/><Relationship Id="rId4" Type="http://schemas.openxmlformats.org/officeDocument/2006/relationships/image" Target="../media/image2544.png"/><Relationship Id="rId9" Type="http://schemas.openxmlformats.org/officeDocument/2006/relationships/slide" Target="slide2023.xml"/><Relationship Id="rId14" Type="http://schemas.openxmlformats.org/officeDocument/2006/relationships/image" Target="../media/image7.png"/></Relationships>
</file>

<file path=ppt/slides/_rels/slide2029.xml.rels><?xml version="1.0" encoding="UTF-8" standalone="yes"?>
<Relationships xmlns="http://schemas.openxmlformats.org/package/2006/relationships"><Relationship Id="rId8" Type="http://schemas.openxmlformats.org/officeDocument/2006/relationships/slide" Target="slide2028.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4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30.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514.png"/><Relationship Id="rId3" Type="http://schemas.openxmlformats.org/officeDocument/2006/relationships/image" Target="../media/image510.png"/><Relationship Id="rId7" Type="http://schemas.openxmlformats.org/officeDocument/2006/relationships/image" Target="../media/image3.png"/><Relationship Id="rId12" Type="http://schemas.openxmlformats.org/officeDocument/2006/relationships/image" Target="../media/image513.png"/><Relationship Id="rId2" Type="http://schemas.openxmlformats.org/officeDocument/2006/relationships/image" Target="../media/image509.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512.png"/><Relationship Id="rId5" Type="http://schemas.openxmlformats.org/officeDocument/2006/relationships/slide" Target="slide4.xml"/><Relationship Id="rId15" Type="http://schemas.openxmlformats.org/officeDocument/2006/relationships/slide" Target="slide5.xml"/><Relationship Id="rId10" Type="http://schemas.openxmlformats.org/officeDocument/2006/relationships/slide" Target="slide2030.xml"/><Relationship Id="rId4" Type="http://schemas.openxmlformats.org/officeDocument/2006/relationships/image" Target="../media/image511.png"/><Relationship Id="rId9" Type="http://schemas.openxmlformats.org/officeDocument/2006/relationships/slide" Target="slide2023.xml"/><Relationship Id="rId14" Type="http://schemas.openxmlformats.org/officeDocument/2006/relationships/image" Target="../media/image515.png"/></Relationships>
</file>

<file path=ppt/slides/_rels/slide2031.xml.rels><?xml version="1.0" encoding="UTF-8" standalone="yes"?>
<Relationships xmlns="http://schemas.openxmlformats.org/package/2006/relationships"><Relationship Id="rId8" Type="http://schemas.openxmlformats.org/officeDocument/2006/relationships/slide" Target="slide2030.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51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32.xml.rels><?xml version="1.0" encoding="UTF-8" standalone="yes"?>
<Relationships xmlns="http://schemas.openxmlformats.org/package/2006/relationships"><Relationship Id="rId8" Type="http://schemas.openxmlformats.org/officeDocument/2006/relationships/slide" Target="slide2032.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48.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2549.png"/></Relationships>
</file>

<file path=ppt/slides/_rels/slide2033.xml.rels><?xml version="1.0" encoding="UTF-8" standalone="yes"?>
<Relationships xmlns="http://schemas.openxmlformats.org/package/2006/relationships"><Relationship Id="rId8" Type="http://schemas.openxmlformats.org/officeDocument/2006/relationships/slide" Target="slide2032.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5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34.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1927.png"/><Relationship Id="rId7" Type="http://schemas.openxmlformats.org/officeDocument/2006/relationships/slide" Target="slide7.xml"/><Relationship Id="rId2" Type="http://schemas.openxmlformats.org/officeDocument/2006/relationships/image" Target="../media/image192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034.xml"/></Relationships>
</file>

<file path=ppt/slides/_rels/slide2035.xml.rels><?xml version="1.0" encoding="UTF-8" standalone="yes"?>
<Relationships xmlns="http://schemas.openxmlformats.org/package/2006/relationships"><Relationship Id="rId8" Type="http://schemas.openxmlformats.org/officeDocument/2006/relationships/slide" Target="slide203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192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3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2552.png"/><Relationship Id="rId7" Type="http://schemas.openxmlformats.org/officeDocument/2006/relationships/slide" Target="slide4.xml"/><Relationship Id="rId12" Type="http://schemas.openxmlformats.org/officeDocument/2006/relationships/slide" Target="slide2036.xml"/><Relationship Id="rId2" Type="http://schemas.openxmlformats.org/officeDocument/2006/relationships/image" Target="../media/image2551.png"/><Relationship Id="rId1" Type="http://schemas.openxmlformats.org/officeDocument/2006/relationships/slideLayout" Target="../slideLayouts/slideLayout2.xml"/><Relationship Id="rId6" Type="http://schemas.openxmlformats.org/officeDocument/2006/relationships/image" Target="../media/image2555.png"/><Relationship Id="rId11" Type="http://schemas.openxmlformats.org/officeDocument/2006/relationships/slide" Target="slide2023.xml"/><Relationship Id="rId5" Type="http://schemas.openxmlformats.org/officeDocument/2006/relationships/image" Target="../media/image2554.png"/><Relationship Id="rId10" Type="http://schemas.openxmlformats.org/officeDocument/2006/relationships/slide" Target="slide7.xml"/><Relationship Id="rId4" Type="http://schemas.openxmlformats.org/officeDocument/2006/relationships/image" Target="../media/image2553.png"/><Relationship Id="rId9" Type="http://schemas.openxmlformats.org/officeDocument/2006/relationships/image" Target="../media/image3.png"/><Relationship Id="rId14" Type="http://schemas.openxmlformats.org/officeDocument/2006/relationships/image" Target="../media/image7.png"/></Relationships>
</file>

<file path=ppt/slides/_rels/slide2037.xml.rels><?xml version="1.0" encoding="UTF-8" standalone="yes"?>
<Relationships xmlns="http://schemas.openxmlformats.org/package/2006/relationships"><Relationship Id="rId8" Type="http://schemas.openxmlformats.org/officeDocument/2006/relationships/slide" Target="slide203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5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38.xml.rels><?xml version="1.0" encoding="UTF-8" standalone="yes"?>
<Relationships xmlns="http://schemas.openxmlformats.org/package/2006/relationships"><Relationship Id="rId8" Type="http://schemas.openxmlformats.org/officeDocument/2006/relationships/slide" Target="slide2023.xml"/><Relationship Id="rId13" Type="http://schemas.openxmlformats.org/officeDocument/2006/relationships/slide" Target="slide5.xml"/><Relationship Id="rId3" Type="http://schemas.openxmlformats.org/officeDocument/2006/relationships/image" Target="../media/image2558.png"/><Relationship Id="rId7" Type="http://schemas.openxmlformats.org/officeDocument/2006/relationships/slide" Target="slide7.xml"/><Relationship Id="rId12" Type="http://schemas.openxmlformats.org/officeDocument/2006/relationships/image" Target="../media/image2561.png"/><Relationship Id="rId2" Type="http://schemas.openxmlformats.org/officeDocument/2006/relationships/image" Target="../media/image25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2560.png"/><Relationship Id="rId5" Type="http://schemas.openxmlformats.org/officeDocument/2006/relationships/image" Target="../media/image1.png"/><Relationship Id="rId10" Type="http://schemas.openxmlformats.org/officeDocument/2006/relationships/image" Target="../media/image2559.png"/><Relationship Id="rId4" Type="http://schemas.openxmlformats.org/officeDocument/2006/relationships/slide" Target="slide4.xml"/><Relationship Id="rId9" Type="http://schemas.openxmlformats.org/officeDocument/2006/relationships/slide" Target="slide2038.xml"/><Relationship Id="rId14" Type="http://schemas.openxmlformats.org/officeDocument/2006/relationships/image" Target="../media/image7.png"/></Relationships>
</file>

<file path=ppt/slides/_rels/slide2039.xml.rels><?xml version="1.0" encoding="UTF-8" standalone="yes"?>
<Relationships xmlns="http://schemas.openxmlformats.org/package/2006/relationships"><Relationship Id="rId8" Type="http://schemas.openxmlformats.org/officeDocument/2006/relationships/slide" Target="slide2038.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6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4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56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56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40.xml"/><Relationship Id="rId4" Type="http://schemas.openxmlformats.org/officeDocument/2006/relationships/image" Target="../media/image2565.png"/><Relationship Id="rId9" Type="http://schemas.openxmlformats.org/officeDocument/2006/relationships/slide" Target="slide2023.xml"/></Relationships>
</file>

<file path=ppt/slides/_rels/slide2041.xml.rels><?xml version="1.0" encoding="UTF-8" standalone="yes"?>
<Relationships xmlns="http://schemas.openxmlformats.org/package/2006/relationships"><Relationship Id="rId8" Type="http://schemas.openxmlformats.org/officeDocument/2006/relationships/slide" Target="slide2040.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6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42.xml.rels><?xml version="1.0" encoding="UTF-8" standalone="yes"?>
<Relationships xmlns="http://schemas.openxmlformats.org/package/2006/relationships"><Relationship Id="rId8" Type="http://schemas.openxmlformats.org/officeDocument/2006/relationships/image" Target="../media/image538.png"/><Relationship Id="rId13" Type="http://schemas.openxmlformats.org/officeDocument/2006/relationships/slide" Target="slide2023.xml"/><Relationship Id="rId3" Type="http://schemas.openxmlformats.org/officeDocument/2006/relationships/image" Target="../media/image536.png"/><Relationship Id="rId7" Type="http://schemas.openxmlformats.org/officeDocument/2006/relationships/image" Target="../media/image537.png"/><Relationship Id="rId12" Type="http://schemas.openxmlformats.org/officeDocument/2006/relationships/slide" Target="slide7.xml"/><Relationship Id="rId2" Type="http://schemas.openxmlformats.org/officeDocument/2006/relationships/image" Target="../media/image535.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541.png"/><Relationship Id="rId5" Type="http://schemas.openxmlformats.org/officeDocument/2006/relationships/image" Target="../media/image1.png"/><Relationship Id="rId15" Type="http://schemas.openxmlformats.org/officeDocument/2006/relationships/slide" Target="slide5.xml"/><Relationship Id="rId10" Type="http://schemas.openxmlformats.org/officeDocument/2006/relationships/image" Target="../media/image540.png"/><Relationship Id="rId4" Type="http://schemas.openxmlformats.org/officeDocument/2006/relationships/slide" Target="slide4.xml"/><Relationship Id="rId9" Type="http://schemas.openxmlformats.org/officeDocument/2006/relationships/image" Target="../media/image539.png"/><Relationship Id="rId14" Type="http://schemas.openxmlformats.org/officeDocument/2006/relationships/slide" Target="slide2042.xml"/></Relationships>
</file>

<file path=ppt/slides/_rels/slide2043.xml.rels><?xml version="1.0" encoding="UTF-8" standalone="yes"?>
<Relationships xmlns="http://schemas.openxmlformats.org/package/2006/relationships"><Relationship Id="rId8" Type="http://schemas.openxmlformats.org/officeDocument/2006/relationships/slide" Target="slide2042.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5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44.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283.png"/><Relationship Id="rId7" Type="http://schemas.openxmlformats.org/officeDocument/2006/relationships/slide" Target="slide7.xml"/><Relationship Id="rId12" Type="http://schemas.openxmlformats.org/officeDocument/2006/relationships/image" Target="../media/image7.png"/><Relationship Id="rId2" Type="http://schemas.openxmlformats.org/officeDocument/2006/relationships/image" Target="../media/image22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2284.png"/><Relationship Id="rId4" Type="http://schemas.openxmlformats.org/officeDocument/2006/relationships/slide" Target="slide4.xml"/><Relationship Id="rId9" Type="http://schemas.openxmlformats.org/officeDocument/2006/relationships/slide" Target="slide2044.xml"/></Relationships>
</file>

<file path=ppt/slides/_rels/slide2045.xml.rels><?xml version="1.0" encoding="UTF-8" standalone="yes"?>
<Relationships xmlns="http://schemas.openxmlformats.org/package/2006/relationships"><Relationship Id="rId8" Type="http://schemas.openxmlformats.org/officeDocument/2006/relationships/slide" Target="slide204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28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4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2568.png"/><Relationship Id="rId7" Type="http://schemas.openxmlformats.org/officeDocument/2006/relationships/image" Target="../media/image1.png"/><Relationship Id="rId12" Type="http://schemas.openxmlformats.org/officeDocument/2006/relationships/image" Target="../media/image2571.png"/><Relationship Id="rId2" Type="http://schemas.openxmlformats.org/officeDocument/2006/relationships/image" Target="../media/image256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046.xml"/><Relationship Id="rId5" Type="http://schemas.openxmlformats.org/officeDocument/2006/relationships/image" Target="../media/image2570.png"/><Relationship Id="rId10" Type="http://schemas.openxmlformats.org/officeDocument/2006/relationships/slide" Target="slide2023.xml"/><Relationship Id="rId4" Type="http://schemas.openxmlformats.org/officeDocument/2006/relationships/image" Target="../media/image2569.png"/><Relationship Id="rId9" Type="http://schemas.openxmlformats.org/officeDocument/2006/relationships/slide" Target="slide7.xml"/><Relationship Id="rId14" Type="http://schemas.openxmlformats.org/officeDocument/2006/relationships/image" Target="../media/image7.png"/></Relationships>
</file>

<file path=ppt/slides/_rels/slide2047.xml.rels><?xml version="1.0" encoding="UTF-8" standalone="yes"?>
<Relationships xmlns="http://schemas.openxmlformats.org/package/2006/relationships"><Relationship Id="rId8" Type="http://schemas.openxmlformats.org/officeDocument/2006/relationships/slide" Target="slide204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7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4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559.png"/><Relationship Id="rId3" Type="http://schemas.openxmlformats.org/officeDocument/2006/relationships/image" Target="../media/image555.png"/><Relationship Id="rId7" Type="http://schemas.openxmlformats.org/officeDocument/2006/relationships/image" Target="../media/image1.png"/><Relationship Id="rId12" Type="http://schemas.openxmlformats.org/officeDocument/2006/relationships/image" Target="../media/image558.png"/><Relationship Id="rId2" Type="http://schemas.openxmlformats.org/officeDocument/2006/relationships/image" Target="../media/image554.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048.xml"/><Relationship Id="rId5" Type="http://schemas.openxmlformats.org/officeDocument/2006/relationships/image" Target="../media/image557.png"/><Relationship Id="rId15" Type="http://schemas.openxmlformats.org/officeDocument/2006/relationships/slide" Target="slide5.xml"/><Relationship Id="rId10" Type="http://schemas.openxmlformats.org/officeDocument/2006/relationships/slide" Target="slide2023.xml"/><Relationship Id="rId4" Type="http://schemas.openxmlformats.org/officeDocument/2006/relationships/image" Target="../media/image556.png"/><Relationship Id="rId9" Type="http://schemas.openxmlformats.org/officeDocument/2006/relationships/slide" Target="slide7.xml"/><Relationship Id="rId14" Type="http://schemas.openxmlformats.org/officeDocument/2006/relationships/image" Target="../media/image560.png"/></Relationships>
</file>

<file path=ppt/slides/_rels/slide2049.xml.rels><?xml version="1.0" encoding="UTF-8" standalone="yes"?>
<Relationships xmlns="http://schemas.openxmlformats.org/package/2006/relationships"><Relationship Id="rId8" Type="http://schemas.openxmlformats.org/officeDocument/2006/relationships/slide" Target="slide2048.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56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5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1954.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195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050.xml"/><Relationship Id="rId5" Type="http://schemas.openxmlformats.org/officeDocument/2006/relationships/image" Target="../media/image1956.png"/><Relationship Id="rId10" Type="http://schemas.openxmlformats.org/officeDocument/2006/relationships/slide" Target="slide2023.xml"/><Relationship Id="rId4" Type="http://schemas.openxmlformats.org/officeDocument/2006/relationships/image" Target="../media/image1955.png"/><Relationship Id="rId9" Type="http://schemas.openxmlformats.org/officeDocument/2006/relationships/slide" Target="slide7.xml"/></Relationships>
</file>

<file path=ppt/slides/_rels/slide2051.xml.rels><?xml version="1.0" encoding="UTF-8" standalone="yes"?>
<Relationships xmlns="http://schemas.openxmlformats.org/package/2006/relationships"><Relationship Id="rId8" Type="http://schemas.openxmlformats.org/officeDocument/2006/relationships/slide" Target="slide2050.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1957.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52.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57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57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52.xml"/><Relationship Id="rId4" Type="http://schemas.openxmlformats.org/officeDocument/2006/relationships/image" Target="../media/image2575.png"/><Relationship Id="rId9" Type="http://schemas.openxmlformats.org/officeDocument/2006/relationships/slide" Target="slide2023.xml"/></Relationships>
</file>

<file path=ppt/slides/_rels/slide2053.xml.rels><?xml version="1.0" encoding="UTF-8" standalone="yes"?>
<Relationships xmlns="http://schemas.openxmlformats.org/package/2006/relationships"><Relationship Id="rId8" Type="http://schemas.openxmlformats.org/officeDocument/2006/relationships/slide" Target="slide2052.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7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5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57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57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54.xml"/><Relationship Id="rId4" Type="http://schemas.openxmlformats.org/officeDocument/2006/relationships/image" Target="../media/image2579.png"/><Relationship Id="rId9" Type="http://schemas.openxmlformats.org/officeDocument/2006/relationships/slide" Target="slide2023.xml"/></Relationships>
</file>

<file path=ppt/slides/_rels/slide2055.xml.rels><?xml version="1.0" encoding="UTF-8" standalone="yes"?>
<Relationships xmlns="http://schemas.openxmlformats.org/package/2006/relationships"><Relationship Id="rId8" Type="http://schemas.openxmlformats.org/officeDocument/2006/relationships/slide" Target="slide205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8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56.xml.rels><?xml version="1.0" encoding="UTF-8" standalone="yes"?>
<Relationships xmlns="http://schemas.openxmlformats.org/package/2006/relationships"><Relationship Id="rId8" Type="http://schemas.openxmlformats.org/officeDocument/2006/relationships/slide" Target="slide2056.xml"/><Relationship Id="rId3" Type="http://schemas.openxmlformats.org/officeDocument/2006/relationships/slide" Target="slide4.xml"/><Relationship Id="rId7" Type="http://schemas.openxmlformats.org/officeDocument/2006/relationships/slide" Target="slide2023.xml"/><Relationship Id="rId12" Type="http://schemas.openxmlformats.org/officeDocument/2006/relationships/image" Target="../media/image7.png"/><Relationship Id="rId2" Type="http://schemas.openxmlformats.org/officeDocument/2006/relationships/image" Target="../media/image2581.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2583.png"/><Relationship Id="rId4" Type="http://schemas.openxmlformats.org/officeDocument/2006/relationships/image" Target="../media/image1.png"/><Relationship Id="rId9" Type="http://schemas.openxmlformats.org/officeDocument/2006/relationships/image" Target="../media/image2582.png"/></Relationships>
</file>

<file path=ppt/slides/_rels/slide2057.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585.png"/><Relationship Id="rId7" Type="http://schemas.openxmlformats.org/officeDocument/2006/relationships/slide" Target="slide7.xml"/><Relationship Id="rId2" Type="http://schemas.openxmlformats.org/officeDocument/2006/relationships/image" Target="../media/image258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2056.xml"/></Relationships>
</file>

<file path=ppt/slides/_rels/slide2058.xml.rels><?xml version="1.0" encoding="UTF-8" standalone="yes"?>
<Relationships xmlns="http://schemas.openxmlformats.org/package/2006/relationships"><Relationship Id="rId8" Type="http://schemas.openxmlformats.org/officeDocument/2006/relationships/image" Target="../media/image600.png"/><Relationship Id="rId13" Type="http://schemas.openxmlformats.org/officeDocument/2006/relationships/slide" Target="slide7.xml"/><Relationship Id="rId18" Type="http://schemas.openxmlformats.org/officeDocument/2006/relationships/image" Target="../media/image7.png"/><Relationship Id="rId3" Type="http://schemas.openxmlformats.org/officeDocument/2006/relationships/image" Target="../media/image595.png"/><Relationship Id="rId7" Type="http://schemas.openxmlformats.org/officeDocument/2006/relationships/image" Target="../media/image599.png"/><Relationship Id="rId12" Type="http://schemas.openxmlformats.org/officeDocument/2006/relationships/image" Target="../media/image3.png"/><Relationship Id="rId17" Type="http://schemas.openxmlformats.org/officeDocument/2006/relationships/slide" Target="slide5.xml"/><Relationship Id="rId2" Type="http://schemas.openxmlformats.org/officeDocument/2006/relationships/image" Target="../media/image594.png"/><Relationship Id="rId16" Type="http://schemas.openxmlformats.org/officeDocument/2006/relationships/image" Target="../media/image602.png"/><Relationship Id="rId1" Type="http://schemas.openxmlformats.org/officeDocument/2006/relationships/slideLayout" Target="../slideLayouts/slideLayout2.xml"/><Relationship Id="rId6" Type="http://schemas.openxmlformats.org/officeDocument/2006/relationships/image" Target="../media/image598.png"/><Relationship Id="rId11" Type="http://schemas.openxmlformats.org/officeDocument/2006/relationships/image" Target="../media/image1.png"/><Relationship Id="rId5" Type="http://schemas.openxmlformats.org/officeDocument/2006/relationships/image" Target="../media/image597.png"/><Relationship Id="rId15" Type="http://schemas.openxmlformats.org/officeDocument/2006/relationships/slide" Target="slide2058.xml"/><Relationship Id="rId10" Type="http://schemas.openxmlformats.org/officeDocument/2006/relationships/slide" Target="slide4.xml"/><Relationship Id="rId4" Type="http://schemas.openxmlformats.org/officeDocument/2006/relationships/image" Target="../media/image596.png"/><Relationship Id="rId9" Type="http://schemas.openxmlformats.org/officeDocument/2006/relationships/image" Target="../media/image601.png"/><Relationship Id="rId14" Type="http://schemas.openxmlformats.org/officeDocument/2006/relationships/slide" Target="slide2023.xml"/></Relationships>
</file>

<file path=ppt/slides/_rels/slide2059.xml.rels><?xml version="1.0" encoding="UTF-8" standalone="yes"?>
<Relationships xmlns="http://schemas.openxmlformats.org/package/2006/relationships"><Relationship Id="rId8" Type="http://schemas.openxmlformats.org/officeDocument/2006/relationships/slide" Target="slide2058.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60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6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58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58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60.xml"/><Relationship Id="rId4" Type="http://schemas.openxmlformats.org/officeDocument/2006/relationships/image" Target="../media/image2588.png"/><Relationship Id="rId9" Type="http://schemas.openxmlformats.org/officeDocument/2006/relationships/slide" Target="slide2023.xml"/></Relationships>
</file>

<file path=ppt/slides/_rels/slide2061.xml.rels><?xml version="1.0" encoding="UTF-8" standalone="yes"?>
<Relationships xmlns="http://schemas.openxmlformats.org/package/2006/relationships"><Relationship Id="rId8" Type="http://schemas.openxmlformats.org/officeDocument/2006/relationships/slide" Target="slide2060.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8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62.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591.png"/><Relationship Id="rId7" Type="http://schemas.openxmlformats.org/officeDocument/2006/relationships/slide" Target="slide7.xml"/><Relationship Id="rId2" Type="http://schemas.openxmlformats.org/officeDocument/2006/relationships/image" Target="../media/image25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062.xml"/></Relationships>
</file>

<file path=ppt/slides/_rels/slide2063.xml.rels><?xml version="1.0" encoding="UTF-8" standalone="yes"?>
<Relationships xmlns="http://schemas.openxmlformats.org/package/2006/relationships"><Relationship Id="rId8" Type="http://schemas.openxmlformats.org/officeDocument/2006/relationships/slide" Target="slide2062.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9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64.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59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59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64.xml"/><Relationship Id="rId4" Type="http://schemas.openxmlformats.org/officeDocument/2006/relationships/image" Target="../media/image2595.png"/><Relationship Id="rId9" Type="http://schemas.openxmlformats.org/officeDocument/2006/relationships/slide" Target="slide2023.xml"/></Relationships>
</file>

<file path=ppt/slides/_rels/slide2065.xml.rels><?xml version="1.0" encoding="UTF-8" standalone="yes"?>
<Relationships xmlns="http://schemas.openxmlformats.org/package/2006/relationships"><Relationship Id="rId8" Type="http://schemas.openxmlformats.org/officeDocument/2006/relationships/slide" Target="slide206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5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66.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322.png"/><Relationship Id="rId7" Type="http://schemas.openxmlformats.org/officeDocument/2006/relationships/slide" Target="slide7.xml"/><Relationship Id="rId12" Type="http://schemas.openxmlformats.org/officeDocument/2006/relationships/image" Target="../media/image7.png"/><Relationship Id="rId2" Type="http://schemas.openxmlformats.org/officeDocument/2006/relationships/image" Target="../media/image23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2323.png"/><Relationship Id="rId4" Type="http://schemas.openxmlformats.org/officeDocument/2006/relationships/slide" Target="slide4.xml"/><Relationship Id="rId9" Type="http://schemas.openxmlformats.org/officeDocument/2006/relationships/slide" Target="slide2066.xml"/></Relationships>
</file>

<file path=ppt/slides/_rels/slide2067.xml.rels><?xml version="1.0" encoding="UTF-8" standalone="yes"?>
<Relationships xmlns="http://schemas.openxmlformats.org/package/2006/relationships"><Relationship Id="rId8" Type="http://schemas.openxmlformats.org/officeDocument/2006/relationships/slide" Target="slide206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3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68.xml.rels><?xml version="1.0" encoding="UTF-8" standalone="yes"?>
<Relationships xmlns="http://schemas.openxmlformats.org/package/2006/relationships"><Relationship Id="rId8" Type="http://schemas.openxmlformats.org/officeDocument/2006/relationships/slide" Target="slide2023.xml"/><Relationship Id="rId13" Type="http://schemas.openxmlformats.org/officeDocument/2006/relationships/slide" Target="slide5.xml"/><Relationship Id="rId3" Type="http://schemas.openxmlformats.org/officeDocument/2006/relationships/image" Target="../media/image1992.png"/><Relationship Id="rId7" Type="http://schemas.openxmlformats.org/officeDocument/2006/relationships/slide" Target="slide7.xml"/><Relationship Id="rId12" Type="http://schemas.openxmlformats.org/officeDocument/2006/relationships/image" Target="../media/image1995.png"/><Relationship Id="rId2" Type="http://schemas.openxmlformats.org/officeDocument/2006/relationships/image" Target="../media/image19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1994.png"/><Relationship Id="rId5" Type="http://schemas.openxmlformats.org/officeDocument/2006/relationships/image" Target="../media/image1.png"/><Relationship Id="rId10" Type="http://schemas.openxmlformats.org/officeDocument/2006/relationships/image" Target="../media/image1993.png"/><Relationship Id="rId4" Type="http://schemas.openxmlformats.org/officeDocument/2006/relationships/slide" Target="slide4.xml"/><Relationship Id="rId9" Type="http://schemas.openxmlformats.org/officeDocument/2006/relationships/slide" Target="slide2068.xml"/><Relationship Id="rId14" Type="http://schemas.openxmlformats.org/officeDocument/2006/relationships/image" Target="../media/image7.png"/></Relationships>
</file>

<file path=ppt/slides/_rels/slide2069.xml.rels><?xml version="1.0" encoding="UTF-8" standalone="yes"?>
<Relationships xmlns="http://schemas.openxmlformats.org/package/2006/relationships"><Relationship Id="rId8" Type="http://schemas.openxmlformats.org/officeDocument/2006/relationships/slide" Target="slide2068.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199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70.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59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59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70.xml"/><Relationship Id="rId4" Type="http://schemas.openxmlformats.org/officeDocument/2006/relationships/image" Target="../media/image2599.png"/><Relationship Id="rId9" Type="http://schemas.openxmlformats.org/officeDocument/2006/relationships/slide" Target="slide2023.xml"/></Relationships>
</file>

<file path=ppt/slides/_rels/slide2071.xml.rels><?xml version="1.0" encoding="UTF-8" standalone="yes"?>
<Relationships xmlns="http://schemas.openxmlformats.org/package/2006/relationships"><Relationship Id="rId8" Type="http://schemas.openxmlformats.org/officeDocument/2006/relationships/slide" Target="slide2070.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0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7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602.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60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072.xml"/><Relationship Id="rId5" Type="http://schemas.openxmlformats.org/officeDocument/2006/relationships/image" Target="../media/image2604.png"/><Relationship Id="rId10" Type="http://schemas.openxmlformats.org/officeDocument/2006/relationships/slide" Target="slide2023.xml"/><Relationship Id="rId4" Type="http://schemas.openxmlformats.org/officeDocument/2006/relationships/image" Target="../media/image2603.png"/><Relationship Id="rId9" Type="http://schemas.openxmlformats.org/officeDocument/2006/relationships/slide" Target="slide7.xml"/></Relationships>
</file>

<file path=ppt/slides/_rels/slide2073.xml.rels><?xml version="1.0" encoding="UTF-8" standalone="yes"?>
<Relationships xmlns="http://schemas.openxmlformats.org/package/2006/relationships"><Relationship Id="rId8" Type="http://schemas.openxmlformats.org/officeDocument/2006/relationships/slide" Target="slide2072.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0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74.xml.rels><?xml version="1.0" encoding="UTF-8" standalone="yes"?>
<Relationships xmlns="http://schemas.openxmlformats.org/package/2006/relationships"><Relationship Id="rId8" Type="http://schemas.openxmlformats.org/officeDocument/2006/relationships/slide" Target="slide2074.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2023.xml"/><Relationship Id="rId12" Type="http://schemas.openxmlformats.org/officeDocument/2006/relationships/slide" Target="slide5.xml"/><Relationship Id="rId2" Type="http://schemas.openxmlformats.org/officeDocument/2006/relationships/image" Target="../media/image2606.png"/><Relationship Id="rId1" Type="http://schemas.openxmlformats.org/officeDocument/2006/relationships/slideLayout" Target="../slideLayouts/slideLayout2.xml"/><Relationship Id="rId6" Type="http://schemas.openxmlformats.org/officeDocument/2006/relationships/slide" Target="slide7.xml"/><Relationship Id="rId11" Type="http://schemas.openxmlformats.org/officeDocument/2006/relationships/image" Target="../media/image2609.png"/><Relationship Id="rId5" Type="http://schemas.openxmlformats.org/officeDocument/2006/relationships/image" Target="../media/image3.png"/><Relationship Id="rId10" Type="http://schemas.openxmlformats.org/officeDocument/2006/relationships/image" Target="../media/image2608.png"/><Relationship Id="rId4" Type="http://schemas.openxmlformats.org/officeDocument/2006/relationships/image" Target="../media/image1.png"/><Relationship Id="rId9" Type="http://schemas.openxmlformats.org/officeDocument/2006/relationships/image" Target="../media/image2607.png"/></Relationships>
</file>

<file path=ppt/slides/_rels/slide2075.xml.rels><?xml version="1.0" encoding="UTF-8" standalone="yes"?>
<Relationships xmlns="http://schemas.openxmlformats.org/package/2006/relationships"><Relationship Id="rId8" Type="http://schemas.openxmlformats.org/officeDocument/2006/relationships/slide" Target="slide207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1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76.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612.png"/><Relationship Id="rId7" Type="http://schemas.openxmlformats.org/officeDocument/2006/relationships/slide" Target="slide7.xml"/><Relationship Id="rId12" Type="http://schemas.openxmlformats.org/officeDocument/2006/relationships/image" Target="../media/image7.png"/><Relationship Id="rId2" Type="http://schemas.openxmlformats.org/officeDocument/2006/relationships/image" Target="../media/image261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2613.png"/><Relationship Id="rId4" Type="http://schemas.openxmlformats.org/officeDocument/2006/relationships/slide" Target="slide4.xml"/><Relationship Id="rId9" Type="http://schemas.openxmlformats.org/officeDocument/2006/relationships/slide" Target="slide2076.xml"/></Relationships>
</file>

<file path=ppt/slides/_rels/slide2077.xml.rels><?xml version="1.0" encoding="UTF-8" standalone="yes"?>
<Relationships xmlns="http://schemas.openxmlformats.org/package/2006/relationships"><Relationship Id="rId8" Type="http://schemas.openxmlformats.org/officeDocument/2006/relationships/slide" Target="slide207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1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78.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616.png"/><Relationship Id="rId7" Type="http://schemas.openxmlformats.org/officeDocument/2006/relationships/slide" Target="slide7.xml"/><Relationship Id="rId12" Type="http://schemas.openxmlformats.org/officeDocument/2006/relationships/image" Target="../media/image7.png"/><Relationship Id="rId2" Type="http://schemas.openxmlformats.org/officeDocument/2006/relationships/image" Target="../media/image26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2617.png"/><Relationship Id="rId4" Type="http://schemas.openxmlformats.org/officeDocument/2006/relationships/slide" Target="slide4.xml"/><Relationship Id="rId9" Type="http://schemas.openxmlformats.org/officeDocument/2006/relationships/slide" Target="slide2078.xml"/></Relationships>
</file>

<file path=ppt/slides/_rels/slide2079.xml.rels><?xml version="1.0" encoding="UTF-8" standalone="yes"?>
<Relationships xmlns="http://schemas.openxmlformats.org/package/2006/relationships"><Relationship Id="rId8" Type="http://schemas.openxmlformats.org/officeDocument/2006/relationships/slide" Target="slide2078.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1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80.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341.png"/><Relationship Id="rId7" Type="http://schemas.openxmlformats.org/officeDocument/2006/relationships/slide" Target="slide7.xml"/><Relationship Id="rId2" Type="http://schemas.openxmlformats.org/officeDocument/2006/relationships/image" Target="../media/image234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080.xml"/></Relationships>
</file>

<file path=ppt/slides/_rels/slide2081.xml.rels><?xml version="1.0" encoding="UTF-8" standalone="yes"?>
<Relationships xmlns="http://schemas.openxmlformats.org/package/2006/relationships"><Relationship Id="rId8" Type="http://schemas.openxmlformats.org/officeDocument/2006/relationships/slide" Target="slide2080.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342.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82.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slide" Target="slide5.xml"/><Relationship Id="rId3" Type="http://schemas.openxmlformats.org/officeDocument/2006/relationships/image" Target="../media/image682.png"/><Relationship Id="rId7" Type="http://schemas.openxmlformats.org/officeDocument/2006/relationships/image" Target="../media/image3.png"/><Relationship Id="rId12" Type="http://schemas.openxmlformats.org/officeDocument/2006/relationships/image" Target="../media/image685.png"/><Relationship Id="rId2" Type="http://schemas.openxmlformats.org/officeDocument/2006/relationships/image" Target="../media/image68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84.png"/><Relationship Id="rId5" Type="http://schemas.openxmlformats.org/officeDocument/2006/relationships/slide" Target="slide4.xml"/><Relationship Id="rId10" Type="http://schemas.openxmlformats.org/officeDocument/2006/relationships/slide" Target="slide2082.xml"/><Relationship Id="rId4" Type="http://schemas.openxmlformats.org/officeDocument/2006/relationships/image" Target="../media/image683.png"/><Relationship Id="rId9" Type="http://schemas.openxmlformats.org/officeDocument/2006/relationships/slide" Target="slide2023.xml"/><Relationship Id="rId14" Type="http://schemas.openxmlformats.org/officeDocument/2006/relationships/image" Target="../media/image7.png"/></Relationships>
</file>

<file path=ppt/slides/_rels/slide2083.xml.rels><?xml version="1.0" encoding="UTF-8" standalone="yes"?>
<Relationships xmlns="http://schemas.openxmlformats.org/package/2006/relationships"><Relationship Id="rId8" Type="http://schemas.openxmlformats.org/officeDocument/2006/relationships/slide" Target="slide2082.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686.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84.xml.rels><?xml version="1.0" encoding="UTF-8" standalone="yes"?>
<Relationships xmlns="http://schemas.openxmlformats.org/package/2006/relationships"><Relationship Id="rId8" Type="http://schemas.openxmlformats.org/officeDocument/2006/relationships/image" Target="../media/image706.png"/><Relationship Id="rId13" Type="http://schemas.openxmlformats.org/officeDocument/2006/relationships/slide" Target="slide2023.xml"/><Relationship Id="rId3" Type="http://schemas.openxmlformats.org/officeDocument/2006/relationships/image" Target="../media/image701.png"/><Relationship Id="rId7" Type="http://schemas.openxmlformats.org/officeDocument/2006/relationships/image" Target="../media/image705.png"/><Relationship Id="rId12" Type="http://schemas.openxmlformats.org/officeDocument/2006/relationships/slide" Target="slide7.xml"/><Relationship Id="rId17" Type="http://schemas.openxmlformats.org/officeDocument/2006/relationships/image" Target="../media/image7.png"/><Relationship Id="rId2" Type="http://schemas.openxmlformats.org/officeDocument/2006/relationships/image" Target="../media/image700.png"/><Relationship Id="rId16" Type="http://schemas.openxmlformats.org/officeDocument/2006/relationships/slide" Target="slide5.xml"/><Relationship Id="rId1" Type="http://schemas.openxmlformats.org/officeDocument/2006/relationships/slideLayout" Target="../slideLayouts/slideLayout2.xml"/><Relationship Id="rId6" Type="http://schemas.openxmlformats.org/officeDocument/2006/relationships/image" Target="../media/image704.png"/><Relationship Id="rId11" Type="http://schemas.openxmlformats.org/officeDocument/2006/relationships/image" Target="../media/image3.png"/><Relationship Id="rId5" Type="http://schemas.openxmlformats.org/officeDocument/2006/relationships/image" Target="../media/image703.png"/><Relationship Id="rId15" Type="http://schemas.openxmlformats.org/officeDocument/2006/relationships/image" Target="../media/image707.png"/><Relationship Id="rId10" Type="http://schemas.openxmlformats.org/officeDocument/2006/relationships/image" Target="../media/image1.png"/><Relationship Id="rId4" Type="http://schemas.openxmlformats.org/officeDocument/2006/relationships/image" Target="../media/image702.png"/><Relationship Id="rId9" Type="http://schemas.openxmlformats.org/officeDocument/2006/relationships/slide" Target="slide4.xml"/><Relationship Id="rId14" Type="http://schemas.openxmlformats.org/officeDocument/2006/relationships/slide" Target="slide2084.xml"/></Relationships>
</file>

<file path=ppt/slides/_rels/slide2085.xml.rels><?xml version="1.0" encoding="UTF-8" standalone="yes"?>
<Relationships xmlns="http://schemas.openxmlformats.org/package/2006/relationships"><Relationship Id="rId8" Type="http://schemas.openxmlformats.org/officeDocument/2006/relationships/slide" Target="slide208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708.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86.xml.rels><?xml version="1.0" encoding="UTF-8" standalone="yes"?>
<Relationships xmlns="http://schemas.openxmlformats.org/package/2006/relationships"><Relationship Id="rId8" Type="http://schemas.openxmlformats.org/officeDocument/2006/relationships/slide" Target="slide2023.xml"/><Relationship Id="rId13" Type="http://schemas.openxmlformats.org/officeDocument/2006/relationships/slide" Target="slide5.xml"/><Relationship Id="rId3" Type="http://schemas.openxmlformats.org/officeDocument/2006/relationships/image" Target="../media/image2620.png"/><Relationship Id="rId7" Type="http://schemas.openxmlformats.org/officeDocument/2006/relationships/slide" Target="slide7.xml"/><Relationship Id="rId12" Type="http://schemas.openxmlformats.org/officeDocument/2006/relationships/image" Target="../media/image2623.png"/><Relationship Id="rId2" Type="http://schemas.openxmlformats.org/officeDocument/2006/relationships/image" Target="../media/image26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2622.png"/><Relationship Id="rId5" Type="http://schemas.openxmlformats.org/officeDocument/2006/relationships/image" Target="../media/image1.png"/><Relationship Id="rId10" Type="http://schemas.openxmlformats.org/officeDocument/2006/relationships/image" Target="../media/image2621.png"/><Relationship Id="rId4" Type="http://schemas.openxmlformats.org/officeDocument/2006/relationships/slide" Target="slide4.xml"/><Relationship Id="rId9" Type="http://schemas.openxmlformats.org/officeDocument/2006/relationships/slide" Target="slide2086.xml"/><Relationship Id="rId14" Type="http://schemas.openxmlformats.org/officeDocument/2006/relationships/image" Target="../media/image7.png"/></Relationships>
</file>

<file path=ppt/slides/_rels/slide2087.xml.rels><?xml version="1.0" encoding="UTF-8" standalone="yes"?>
<Relationships xmlns="http://schemas.openxmlformats.org/package/2006/relationships"><Relationship Id="rId8" Type="http://schemas.openxmlformats.org/officeDocument/2006/relationships/slide" Target="slide208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2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88.xml.rels><?xml version="1.0" encoding="UTF-8" standalone="yes"?>
<Relationships xmlns="http://schemas.openxmlformats.org/package/2006/relationships"><Relationship Id="rId8" Type="http://schemas.openxmlformats.org/officeDocument/2006/relationships/slide" Target="slide2023.xml"/><Relationship Id="rId13" Type="http://schemas.openxmlformats.org/officeDocument/2006/relationships/image" Target="../media/image7.png"/><Relationship Id="rId3" Type="http://schemas.openxmlformats.org/officeDocument/2006/relationships/image" Target="../media/image2626.png"/><Relationship Id="rId7" Type="http://schemas.openxmlformats.org/officeDocument/2006/relationships/slide" Target="slide7.xml"/><Relationship Id="rId12" Type="http://schemas.openxmlformats.org/officeDocument/2006/relationships/slide" Target="slide5.xml"/><Relationship Id="rId2" Type="http://schemas.openxmlformats.org/officeDocument/2006/relationships/image" Target="../media/image26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2628.png"/><Relationship Id="rId5" Type="http://schemas.openxmlformats.org/officeDocument/2006/relationships/image" Target="../media/image1.png"/><Relationship Id="rId10" Type="http://schemas.openxmlformats.org/officeDocument/2006/relationships/image" Target="../media/image2627.png"/><Relationship Id="rId4" Type="http://schemas.openxmlformats.org/officeDocument/2006/relationships/slide" Target="slide4.xml"/><Relationship Id="rId9" Type="http://schemas.openxmlformats.org/officeDocument/2006/relationships/slide" Target="slide2088.xml"/></Relationships>
</file>

<file path=ppt/slides/_rels/slide2089.xml.rels><?xml version="1.0" encoding="UTF-8" standalone="yes"?>
<Relationships xmlns="http://schemas.openxmlformats.org/package/2006/relationships"><Relationship Id="rId8" Type="http://schemas.openxmlformats.org/officeDocument/2006/relationships/slide" Target="slide2088.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2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9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2631.png"/><Relationship Id="rId7" Type="http://schemas.openxmlformats.org/officeDocument/2006/relationships/image" Target="../media/image1.png"/><Relationship Id="rId12" Type="http://schemas.openxmlformats.org/officeDocument/2006/relationships/image" Target="../media/image2634.png"/><Relationship Id="rId2" Type="http://schemas.openxmlformats.org/officeDocument/2006/relationships/image" Target="../media/image263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090.xml"/><Relationship Id="rId5" Type="http://schemas.openxmlformats.org/officeDocument/2006/relationships/image" Target="../media/image2633.png"/><Relationship Id="rId10" Type="http://schemas.openxmlformats.org/officeDocument/2006/relationships/slide" Target="slide2023.xml"/><Relationship Id="rId4" Type="http://schemas.openxmlformats.org/officeDocument/2006/relationships/image" Target="../media/image2632.png"/><Relationship Id="rId9" Type="http://schemas.openxmlformats.org/officeDocument/2006/relationships/slide" Target="slide7.xml"/><Relationship Id="rId14" Type="http://schemas.openxmlformats.org/officeDocument/2006/relationships/image" Target="../media/image7.png"/></Relationships>
</file>

<file path=ppt/slides/_rels/slide2091.xml.rels><?xml version="1.0" encoding="UTF-8" standalone="yes"?>
<Relationships xmlns="http://schemas.openxmlformats.org/package/2006/relationships"><Relationship Id="rId8" Type="http://schemas.openxmlformats.org/officeDocument/2006/relationships/slide" Target="slide2090.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3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9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image" Target="../media/image2073.png"/><Relationship Id="rId3" Type="http://schemas.openxmlformats.org/officeDocument/2006/relationships/image" Target="../media/image2069.png"/><Relationship Id="rId7" Type="http://schemas.openxmlformats.org/officeDocument/2006/relationships/slide" Target="slide4.xml"/><Relationship Id="rId12" Type="http://schemas.openxmlformats.org/officeDocument/2006/relationships/slide" Target="slide2092.xml"/><Relationship Id="rId2" Type="http://schemas.openxmlformats.org/officeDocument/2006/relationships/image" Target="../media/image2068.png"/><Relationship Id="rId1" Type="http://schemas.openxmlformats.org/officeDocument/2006/relationships/slideLayout" Target="../slideLayouts/slideLayout2.xml"/><Relationship Id="rId6" Type="http://schemas.openxmlformats.org/officeDocument/2006/relationships/image" Target="../media/image2072.png"/><Relationship Id="rId11" Type="http://schemas.openxmlformats.org/officeDocument/2006/relationships/slide" Target="slide2023.xml"/><Relationship Id="rId5" Type="http://schemas.openxmlformats.org/officeDocument/2006/relationships/image" Target="../media/image2071.png"/><Relationship Id="rId15" Type="http://schemas.openxmlformats.org/officeDocument/2006/relationships/image" Target="../media/image7.png"/><Relationship Id="rId10" Type="http://schemas.openxmlformats.org/officeDocument/2006/relationships/slide" Target="slide7.xml"/><Relationship Id="rId4" Type="http://schemas.openxmlformats.org/officeDocument/2006/relationships/image" Target="../media/image2070.png"/><Relationship Id="rId9" Type="http://schemas.openxmlformats.org/officeDocument/2006/relationships/image" Target="../media/image3.png"/><Relationship Id="rId14" Type="http://schemas.openxmlformats.org/officeDocument/2006/relationships/slide" Target="slide5.xml"/></Relationships>
</file>

<file path=ppt/slides/_rels/slide2093.xml.rels><?xml version="1.0" encoding="UTF-8" standalone="yes"?>
<Relationships xmlns="http://schemas.openxmlformats.org/package/2006/relationships"><Relationship Id="rId8" Type="http://schemas.openxmlformats.org/officeDocument/2006/relationships/slide" Target="slide2092.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074.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94.xml.rels><?xml version="1.0" encoding="UTF-8" standalone="yes"?>
<Relationships xmlns="http://schemas.openxmlformats.org/package/2006/relationships"><Relationship Id="rId8" Type="http://schemas.openxmlformats.org/officeDocument/2006/relationships/slide" Target="slide2023.xml"/><Relationship Id="rId13" Type="http://schemas.openxmlformats.org/officeDocument/2006/relationships/slide" Target="slide5.xml"/><Relationship Id="rId3" Type="http://schemas.openxmlformats.org/officeDocument/2006/relationships/image" Target="../media/image749.png"/><Relationship Id="rId7" Type="http://schemas.openxmlformats.org/officeDocument/2006/relationships/slide" Target="slide7.xml"/><Relationship Id="rId12" Type="http://schemas.openxmlformats.org/officeDocument/2006/relationships/image" Target="../media/image752.png"/><Relationship Id="rId2" Type="http://schemas.openxmlformats.org/officeDocument/2006/relationships/image" Target="../media/image7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51.png"/><Relationship Id="rId5" Type="http://schemas.openxmlformats.org/officeDocument/2006/relationships/image" Target="../media/image1.png"/><Relationship Id="rId10" Type="http://schemas.openxmlformats.org/officeDocument/2006/relationships/image" Target="../media/image750.png"/><Relationship Id="rId4" Type="http://schemas.openxmlformats.org/officeDocument/2006/relationships/slide" Target="slide4.xml"/><Relationship Id="rId9" Type="http://schemas.openxmlformats.org/officeDocument/2006/relationships/slide" Target="slide2094.xml"/><Relationship Id="rId14" Type="http://schemas.openxmlformats.org/officeDocument/2006/relationships/image" Target="../media/image7.png"/></Relationships>
</file>

<file path=ppt/slides/_rels/slide2095.xml.rels><?xml version="1.0" encoding="UTF-8" standalone="yes"?>
<Relationships xmlns="http://schemas.openxmlformats.org/package/2006/relationships"><Relationship Id="rId8" Type="http://schemas.openxmlformats.org/officeDocument/2006/relationships/slide" Target="slide209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753.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9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35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3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96.xml"/><Relationship Id="rId4" Type="http://schemas.openxmlformats.org/officeDocument/2006/relationships/image" Target="../media/image2358.png"/><Relationship Id="rId9" Type="http://schemas.openxmlformats.org/officeDocument/2006/relationships/slide" Target="slide2023.xml"/></Relationships>
</file>

<file path=ppt/slides/_rels/slide2097.xml.rels><?xml version="1.0" encoding="UTF-8" standalone="yes"?>
<Relationships xmlns="http://schemas.openxmlformats.org/package/2006/relationships"><Relationship Id="rId8" Type="http://schemas.openxmlformats.org/officeDocument/2006/relationships/slide" Target="slide209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359.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09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36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3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098.xml"/><Relationship Id="rId4" Type="http://schemas.openxmlformats.org/officeDocument/2006/relationships/image" Target="../media/image2362.png"/><Relationship Id="rId9" Type="http://schemas.openxmlformats.org/officeDocument/2006/relationships/slide" Target="slide2023.xml"/></Relationships>
</file>

<file path=ppt/slides/_rels/slide2099.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364.png"/><Relationship Id="rId7" Type="http://schemas.openxmlformats.org/officeDocument/2006/relationships/slide" Target="slide7.xml"/><Relationship Id="rId2" Type="http://schemas.openxmlformats.org/officeDocument/2006/relationships/image" Target="../media/image2363.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2098.xml"/></Relationships>
</file>

<file path=ppt/slides/_rels/slide210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637.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63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100.xml"/><Relationship Id="rId5" Type="http://schemas.openxmlformats.org/officeDocument/2006/relationships/image" Target="../media/image2639.png"/><Relationship Id="rId10" Type="http://schemas.openxmlformats.org/officeDocument/2006/relationships/slide" Target="slide2023.xml"/><Relationship Id="rId4" Type="http://schemas.openxmlformats.org/officeDocument/2006/relationships/image" Target="../media/image2638.png"/><Relationship Id="rId9" Type="http://schemas.openxmlformats.org/officeDocument/2006/relationships/slide" Target="slide7.xml"/></Relationships>
</file>

<file path=ppt/slides/_rels/slide2101.xml.rels><?xml version="1.0" encoding="UTF-8" standalone="yes"?>
<Relationships xmlns="http://schemas.openxmlformats.org/package/2006/relationships"><Relationship Id="rId8" Type="http://schemas.openxmlformats.org/officeDocument/2006/relationships/slide" Target="slide2100.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40.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02.xml.rels><?xml version="1.0" encoding="UTF-8" standalone="yes"?>
<Relationships xmlns="http://schemas.openxmlformats.org/package/2006/relationships"><Relationship Id="rId8" Type="http://schemas.openxmlformats.org/officeDocument/2006/relationships/slide" Target="slide7.xml"/><Relationship Id="rId13" Type="http://schemas.openxmlformats.org/officeDocument/2006/relationships/image" Target="../media/image7.png"/><Relationship Id="rId3" Type="http://schemas.openxmlformats.org/officeDocument/2006/relationships/image" Target="../media/image2642.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264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2644.png"/><Relationship Id="rId5" Type="http://schemas.openxmlformats.org/officeDocument/2006/relationships/slide" Target="slide4.xml"/><Relationship Id="rId10" Type="http://schemas.openxmlformats.org/officeDocument/2006/relationships/slide" Target="slide2102.xml"/><Relationship Id="rId4" Type="http://schemas.openxmlformats.org/officeDocument/2006/relationships/image" Target="../media/image2643.png"/><Relationship Id="rId9" Type="http://schemas.openxmlformats.org/officeDocument/2006/relationships/slide" Target="slide2023.xml"/></Relationships>
</file>

<file path=ppt/slides/_rels/slide2103.xml.rels><?xml version="1.0" encoding="UTF-8" standalone="yes"?>
<Relationships xmlns="http://schemas.openxmlformats.org/package/2006/relationships"><Relationship Id="rId8" Type="http://schemas.openxmlformats.org/officeDocument/2006/relationships/slide" Target="slide2023.xml"/><Relationship Id="rId3" Type="http://schemas.openxmlformats.org/officeDocument/2006/relationships/image" Target="../media/image2646.png"/><Relationship Id="rId7" Type="http://schemas.openxmlformats.org/officeDocument/2006/relationships/slide" Target="slide7.xml"/><Relationship Id="rId2" Type="http://schemas.openxmlformats.org/officeDocument/2006/relationships/image" Target="../media/image2645.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2102.xml"/></Relationships>
</file>

<file path=ppt/slides/_rels/slide210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648.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64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104.xml"/><Relationship Id="rId5" Type="http://schemas.openxmlformats.org/officeDocument/2006/relationships/image" Target="../media/image2650.png"/><Relationship Id="rId10" Type="http://schemas.openxmlformats.org/officeDocument/2006/relationships/slide" Target="slide2023.xml"/><Relationship Id="rId4" Type="http://schemas.openxmlformats.org/officeDocument/2006/relationships/image" Target="../media/image2649.png"/><Relationship Id="rId9" Type="http://schemas.openxmlformats.org/officeDocument/2006/relationships/slide" Target="slide7.xml"/></Relationships>
</file>

<file path=ppt/slides/_rels/slide2105.xml.rels><?xml version="1.0" encoding="UTF-8" standalone="yes"?>
<Relationships xmlns="http://schemas.openxmlformats.org/package/2006/relationships"><Relationship Id="rId8" Type="http://schemas.openxmlformats.org/officeDocument/2006/relationships/slide" Target="slide2104.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51.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06.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11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11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106.xml"/><Relationship Id="rId4" Type="http://schemas.openxmlformats.org/officeDocument/2006/relationships/image" Target="../media/image2114.png"/><Relationship Id="rId9" Type="http://schemas.openxmlformats.org/officeDocument/2006/relationships/slide" Target="slide2023.xml"/></Relationships>
</file>

<file path=ppt/slides/_rels/slide2107.xml.rels><?xml version="1.0" encoding="UTF-8" standalone="yes"?>
<Relationships xmlns="http://schemas.openxmlformats.org/package/2006/relationships"><Relationship Id="rId8" Type="http://schemas.openxmlformats.org/officeDocument/2006/relationships/slide" Target="slide2106.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11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08.xml.rels><?xml version="1.0" encoding="UTF-8" standalone="yes"?>
<Relationships xmlns="http://schemas.openxmlformats.org/package/2006/relationships"><Relationship Id="rId8" Type="http://schemas.openxmlformats.org/officeDocument/2006/relationships/slide" Target="slide7.xml"/><Relationship Id="rId3" Type="http://schemas.openxmlformats.org/officeDocument/2006/relationships/image" Target="../media/image265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6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108.xml"/><Relationship Id="rId4" Type="http://schemas.openxmlformats.org/officeDocument/2006/relationships/image" Target="../media/image2654.png"/><Relationship Id="rId9" Type="http://schemas.openxmlformats.org/officeDocument/2006/relationships/slide" Target="slide2023.xml"/></Relationships>
</file>

<file path=ppt/slides/_rels/slide2109.xml.rels><?xml version="1.0" encoding="UTF-8" standalone="yes"?>
<Relationships xmlns="http://schemas.openxmlformats.org/package/2006/relationships"><Relationship Id="rId8" Type="http://schemas.openxmlformats.org/officeDocument/2006/relationships/slide" Target="slide2108.xml"/><Relationship Id="rId3" Type="http://schemas.openxmlformats.org/officeDocument/2006/relationships/slide" Target="slide4.xml"/><Relationship Id="rId7" Type="http://schemas.openxmlformats.org/officeDocument/2006/relationships/slide" Target="slide2023.xml"/><Relationship Id="rId2" Type="http://schemas.openxmlformats.org/officeDocument/2006/relationships/image" Target="../media/image2655.png"/><Relationship Id="rId1" Type="http://schemas.openxmlformats.org/officeDocument/2006/relationships/slideLayout" Target="../slideLayouts/slideLayout2.xml"/><Relationship Id="rId6" Type="http://schemas.openxmlformats.org/officeDocument/2006/relationships/slide" Target="slide7.xml"/><Relationship Id="rId5" Type="http://schemas.openxmlformats.org/officeDocument/2006/relationships/image" Target="../media/image4.png"/><Relationship Id="rId4" Type="http://schemas.openxmlformats.org/officeDocument/2006/relationships/image" Target="../media/image1.png"/></Relationships>
</file>

<file path=ppt/slides/_rels/slide2110.xml.rels><?xml version="1.0" encoding="UTF-8" standalone="yes"?>
<Relationships xmlns="http://schemas.openxmlformats.org/package/2006/relationships"><Relationship Id="rId8" Type="http://schemas.openxmlformats.org/officeDocument/2006/relationships/slide" Target="slide3680.xml"/><Relationship Id="rId13" Type="http://schemas.openxmlformats.org/officeDocument/2006/relationships/slide" Target="slide2119.xml"/><Relationship Id="rId18" Type="http://schemas.openxmlformats.org/officeDocument/2006/relationships/slide" Target="slide2129.xml"/><Relationship Id="rId26" Type="http://schemas.openxmlformats.org/officeDocument/2006/relationships/slide" Target="slide2145.xml"/><Relationship Id="rId3" Type="http://schemas.openxmlformats.org/officeDocument/2006/relationships/image" Target="../media/image1.png"/><Relationship Id="rId21" Type="http://schemas.openxmlformats.org/officeDocument/2006/relationships/slide" Target="slide2135.xml"/><Relationship Id="rId7" Type="http://schemas.openxmlformats.org/officeDocument/2006/relationships/slide" Target="slide2400.xml"/><Relationship Id="rId12" Type="http://schemas.openxmlformats.org/officeDocument/2006/relationships/slide" Target="slide2117.xml"/><Relationship Id="rId17" Type="http://schemas.openxmlformats.org/officeDocument/2006/relationships/slide" Target="slide2127.xml"/><Relationship Id="rId25" Type="http://schemas.openxmlformats.org/officeDocument/2006/relationships/slide" Target="slide2143.xml"/><Relationship Id="rId2" Type="http://schemas.openxmlformats.org/officeDocument/2006/relationships/slide" Target="slide4.xml"/><Relationship Id="rId16" Type="http://schemas.openxmlformats.org/officeDocument/2006/relationships/slide" Target="slide2125.xml"/><Relationship Id="rId20" Type="http://schemas.openxmlformats.org/officeDocument/2006/relationships/slide" Target="slide2133.xml"/><Relationship Id="rId29" Type="http://schemas.openxmlformats.org/officeDocument/2006/relationships/slide" Target="slide2151.xml"/><Relationship Id="rId1" Type="http://schemas.openxmlformats.org/officeDocument/2006/relationships/slideLayout" Target="../slideLayouts/slideLayout2.xml"/><Relationship Id="rId6" Type="http://schemas.openxmlformats.org/officeDocument/2006/relationships/slide" Target="slide2712.xml"/><Relationship Id="rId11" Type="http://schemas.openxmlformats.org/officeDocument/2006/relationships/slide" Target="slide2115.xml"/><Relationship Id="rId24" Type="http://schemas.openxmlformats.org/officeDocument/2006/relationships/slide" Target="slide2141.xml"/><Relationship Id="rId32" Type="http://schemas.openxmlformats.org/officeDocument/2006/relationships/slide" Target="slide2157.xml"/><Relationship Id="rId5" Type="http://schemas.openxmlformats.org/officeDocument/2006/relationships/slide" Target="slide2111.xml"/><Relationship Id="rId15" Type="http://schemas.openxmlformats.org/officeDocument/2006/relationships/slide" Target="slide2123.xml"/><Relationship Id="rId23" Type="http://schemas.openxmlformats.org/officeDocument/2006/relationships/slide" Target="slide2139.xml"/><Relationship Id="rId28" Type="http://schemas.openxmlformats.org/officeDocument/2006/relationships/slide" Target="slide2149.xml"/><Relationship Id="rId10" Type="http://schemas.openxmlformats.org/officeDocument/2006/relationships/slide" Target="slide2113.xml"/><Relationship Id="rId19" Type="http://schemas.openxmlformats.org/officeDocument/2006/relationships/slide" Target="slide2131.xml"/><Relationship Id="rId31" Type="http://schemas.openxmlformats.org/officeDocument/2006/relationships/slide" Target="slide2155.xml"/><Relationship Id="rId4" Type="http://schemas.openxmlformats.org/officeDocument/2006/relationships/slide" Target="slide3364.xml"/><Relationship Id="rId9" Type="http://schemas.openxmlformats.org/officeDocument/2006/relationships/slide" Target="slide2110.xml"/><Relationship Id="rId14" Type="http://schemas.openxmlformats.org/officeDocument/2006/relationships/slide" Target="slide2121.xml"/><Relationship Id="rId22" Type="http://schemas.openxmlformats.org/officeDocument/2006/relationships/slide" Target="slide2137.xml"/><Relationship Id="rId27" Type="http://schemas.openxmlformats.org/officeDocument/2006/relationships/slide" Target="slide2147.xml"/><Relationship Id="rId30" Type="http://schemas.openxmlformats.org/officeDocument/2006/relationships/slide" Target="slide2153.xml"/></Relationships>
</file>

<file path=ppt/slides/_rels/slide2111.xml.rels><?xml version="1.0" encoding="UTF-8" standalone="yes"?>
<Relationships xmlns="http://schemas.openxmlformats.org/package/2006/relationships"><Relationship Id="rId8" Type="http://schemas.openxmlformats.org/officeDocument/2006/relationships/slide" Target="slide2110.xml"/><Relationship Id="rId3" Type="http://schemas.openxmlformats.org/officeDocument/2006/relationships/image" Target="../media/image1.png"/><Relationship Id="rId7" Type="http://schemas.openxmlformats.org/officeDocument/2006/relationships/image" Target="../media/image2656.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111.xml"/></Relationships>
</file>

<file path=ppt/slides/_rels/slide2112.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11.xml"/><Relationship Id="rId2" Type="http://schemas.openxmlformats.org/officeDocument/2006/relationships/image" Target="../media/image2657.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13.xml.rels><?xml version="1.0" encoding="UTF-8" standalone="yes"?>
<Relationships xmlns="http://schemas.openxmlformats.org/package/2006/relationships"><Relationship Id="rId8" Type="http://schemas.openxmlformats.org/officeDocument/2006/relationships/slide" Target="slide2110.xml"/><Relationship Id="rId3" Type="http://schemas.openxmlformats.org/officeDocument/2006/relationships/image" Target="../media/image1.png"/><Relationship Id="rId7" Type="http://schemas.openxmlformats.org/officeDocument/2006/relationships/image" Target="../media/image2191.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113.xml"/></Relationships>
</file>

<file path=ppt/slides/_rels/slide2114.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13.xml"/><Relationship Id="rId2" Type="http://schemas.openxmlformats.org/officeDocument/2006/relationships/image" Target="../media/image2192.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15.xml.rels><?xml version="1.0" encoding="UTF-8" standalone="yes"?>
<Relationships xmlns="http://schemas.openxmlformats.org/package/2006/relationships"><Relationship Id="rId8" Type="http://schemas.openxmlformats.org/officeDocument/2006/relationships/slide" Target="slide2110.xml"/><Relationship Id="rId3" Type="http://schemas.openxmlformats.org/officeDocument/2006/relationships/image" Target="../media/image1.png"/><Relationship Id="rId7" Type="http://schemas.openxmlformats.org/officeDocument/2006/relationships/image" Target="../media/image2195.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115.xml"/></Relationships>
</file>

<file path=ppt/slides/_rels/slide2116.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15.xml"/><Relationship Id="rId2" Type="http://schemas.openxmlformats.org/officeDocument/2006/relationships/image" Target="../media/image2196.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17.xml.rels><?xml version="1.0" encoding="UTF-8" standalone="yes"?>
<Relationships xmlns="http://schemas.openxmlformats.org/package/2006/relationships"><Relationship Id="rId8" Type="http://schemas.openxmlformats.org/officeDocument/2006/relationships/slide" Target="slide2117.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197.png"/></Relationships>
</file>

<file path=ppt/slides/_rels/slide2118.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17.xml"/><Relationship Id="rId2" Type="http://schemas.openxmlformats.org/officeDocument/2006/relationships/image" Target="../media/image2198.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19.xml.rels><?xml version="1.0" encoding="UTF-8" standalone="yes"?>
<Relationships xmlns="http://schemas.openxmlformats.org/package/2006/relationships"><Relationship Id="rId8" Type="http://schemas.openxmlformats.org/officeDocument/2006/relationships/slide" Target="slide2119.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199.png"/></Relationships>
</file>

<file path=ppt/slides/_rels/slide2120.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19.xml"/><Relationship Id="rId2" Type="http://schemas.openxmlformats.org/officeDocument/2006/relationships/image" Target="../media/image2200.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21.xml.rels><?xml version="1.0" encoding="UTF-8" standalone="yes"?>
<Relationships xmlns="http://schemas.openxmlformats.org/package/2006/relationships"><Relationship Id="rId8" Type="http://schemas.openxmlformats.org/officeDocument/2006/relationships/slide" Target="slide2121.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201.png"/></Relationships>
</file>

<file path=ppt/slides/_rels/slide2122.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21.xml"/><Relationship Id="rId2" Type="http://schemas.openxmlformats.org/officeDocument/2006/relationships/image" Target="../media/image2202.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23.xml.rels><?xml version="1.0" encoding="UTF-8" standalone="yes"?>
<Relationships xmlns="http://schemas.openxmlformats.org/package/2006/relationships"><Relationship Id="rId8" Type="http://schemas.openxmlformats.org/officeDocument/2006/relationships/slide" Target="slide2123.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203.png"/></Relationships>
</file>

<file path=ppt/slides/_rels/slide2124.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23.xml"/><Relationship Id="rId2" Type="http://schemas.openxmlformats.org/officeDocument/2006/relationships/image" Target="../media/image2204.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25.xml.rels><?xml version="1.0" encoding="UTF-8" standalone="yes"?>
<Relationships xmlns="http://schemas.openxmlformats.org/package/2006/relationships"><Relationship Id="rId8" Type="http://schemas.openxmlformats.org/officeDocument/2006/relationships/slide" Target="slide2125.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205.png"/></Relationships>
</file>

<file path=ppt/slides/_rels/slide2126.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25.xml"/><Relationship Id="rId2" Type="http://schemas.openxmlformats.org/officeDocument/2006/relationships/image" Target="../media/image2206.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27.xml.rels><?xml version="1.0" encoding="UTF-8" standalone="yes"?>
<Relationships xmlns="http://schemas.openxmlformats.org/package/2006/relationships"><Relationship Id="rId8" Type="http://schemas.openxmlformats.org/officeDocument/2006/relationships/slide" Target="slide2127.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207.png"/></Relationships>
</file>

<file path=ppt/slides/_rels/slide2128.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27.xml"/><Relationship Id="rId2" Type="http://schemas.openxmlformats.org/officeDocument/2006/relationships/image" Target="../media/image2208.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29.xml.rels><?xml version="1.0" encoding="UTF-8" standalone="yes"?>
<Relationships xmlns="http://schemas.openxmlformats.org/package/2006/relationships"><Relationship Id="rId8" Type="http://schemas.openxmlformats.org/officeDocument/2006/relationships/slide" Target="slide2129.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209.png"/></Relationships>
</file>

<file path=ppt/slides/_rels/slide2130.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29.xml"/><Relationship Id="rId2" Type="http://schemas.openxmlformats.org/officeDocument/2006/relationships/image" Target="../media/image2210.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31.xml.rels><?xml version="1.0" encoding="UTF-8" standalone="yes"?>
<Relationships xmlns="http://schemas.openxmlformats.org/package/2006/relationships"><Relationship Id="rId8" Type="http://schemas.openxmlformats.org/officeDocument/2006/relationships/slide" Target="slide2131.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211.png"/></Relationships>
</file>

<file path=ppt/slides/_rels/slide2132.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31.xml"/><Relationship Id="rId2" Type="http://schemas.openxmlformats.org/officeDocument/2006/relationships/image" Target="../media/image2212.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33.xml.rels><?xml version="1.0" encoding="UTF-8" standalone="yes"?>
<Relationships xmlns="http://schemas.openxmlformats.org/package/2006/relationships"><Relationship Id="rId8" Type="http://schemas.openxmlformats.org/officeDocument/2006/relationships/slide" Target="slide2133.xml"/><Relationship Id="rId3" Type="http://schemas.openxmlformats.org/officeDocument/2006/relationships/image" Target="../media/image1.png"/><Relationship Id="rId7" Type="http://schemas.openxmlformats.org/officeDocument/2006/relationships/slide" Target="slide21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2213.png"/></Relationships>
</file>

<file path=ppt/slides/_rels/slide2134.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33.xml"/><Relationship Id="rId2" Type="http://schemas.openxmlformats.org/officeDocument/2006/relationships/image" Target="../media/image2214.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35.xml.rels><?xml version="1.0" encoding="UTF-8" standalone="yes"?>
<Relationships xmlns="http://schemas.openxmlformats.org/package/2006/relationships"><Relationship Id="rId8" Type="http://schemas.openxmlformats.org/officeDocument/2006/relationships/slide" Target="slide2110.xml"/><Relationship Id="rId3" Type="http://schemas.openxmlformats.org/officeDocument/2006/relationships/image" Target="../media/image1.png"/><Relationship Id="rId7" Type="http://schemas.openxmlformats.org/officeDocument/2006/relationships/image" Target="../media/image2215.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135.xml"/></Relationships>
</file>

<file path=ppt/slides/_rels/slide2136.xml.rels><?xml version="1.0" encoding="UTF-8" standalone="yes"?>
<Relationships xmlns="http://schemas.openxmlformats.org/package/2006/relationships"><Relationship Id="rId8" Type="http://schemas.openxmlformats.org/officeDocument/2006/relationships/slide" Target="slide2135.xml"/><Relationship Id="rId3" Type="http://schemas.openxmlformats.org/officeDocument/2006/relationships/image" Target="../media/image2217.png"/><Relationship Id="rId7" Type="http://schemas.openxmlformats.org/officeDocument/2006/relationships/slide" Target="slide2110.xml"/><Relationship Id="rId2" Type="http://schemas.openxmlformats.org/officeDocument/2006/relationships/image" Target="../media/image221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s>
</file>

<file path=ppt/slides/_rels/slide213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51.png"/><Relationship Id="rId7" Type="http://schemas.openxmlformats.org/officeDocument/2006/relationships/image" Target="../media/image1.png"/><Relationship Id="rId2" Type="http://schemas.openxmlformats.org/officeDocument/2006/relationships/image" Target="../media/image45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137.xml"/><Relationship Id="rId5" Type="http://schemas.openxmlformats.org/officeDocument/2006/relationships/image" Target="../media/image3.png"/><Relationship Id="rId10" Type="http://schemas.openxmlformats.org/officeDocument/2006/relationships/slide" Target="slide2110.xml"/><Relationship Id="rId4" Type="http://schemas.openxmlformats.org/officeDocument/2006/relationships/image" Target="../media/image452.png"/><Relationship Id="rId9" Type="http://schemas.openxmlformats.org/officeDocument/2006/relationships/image" Target="../media/image7.png"/></Relationships>
</file>

<file path=ppt/slides/_rels/slide2138.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37.xml"/><Relationship Id="rId2" Type="http://schemas.openxmlformats.org/officeDocument/2006/relationships/image" Target="../media/image2658.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3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82.png"/><Relationship Id="rId7" Type="http://schemas.openxmlformats.org/officeDocument/2006/relationships/image" Target="../media/image1.png"/><Relationship Id="rId2" Type="http://schemas.openxmlformats.org/officeDocument/2006/relationships/image" Target="../media/image188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139.xml"/><Relationship Id="rId5" Type="http://schemas.openxmlformats.org/officeDocument/2006/relationships/image" Target="../media/image3.png"/><Relationship Id="rId10" Type="http://schemas.openxmlformats.org/officeDocument/2006/relationships/slide" Target="slide2110.xml"/><Relationship Id="rId4" Type="http://schemas.openxmlformats.org/officeDocument/2006/relationships/image" Target="../media/image1883.png"/><Relationship Id="rId9" Type="http://schemas.openxmlformats.org/officeDocument/2006/relationships/image" Target="../media/image7.png"/></Relationships>
</file>

<file path=ppt/slides/_rels/slide2140.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39.xml"/><Relationship Id="rId2" Type="http://schemas.openxmlformats.org/officeDocument/2006/relationships/image" Target="../media/image1884.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41.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2110.xml"/><Relationship Id="rId3" Type="http://schemas.openxmlformats.org/officeDocument/2006/relationships/image" Target="../media/image2660.png"/><Relationship Id="rId7" Type="http://schemas.openxmlformats.org/officeDocument/2006/relationships/slide" Target="slide4.xml"/><Relationship Id="rId12" Type="http://schemas.openxmlformats.org/officeDocument/2006/relationships/image" Target="../media/image2664.png"/><Relationship Id="rId2" Type="http://schemas.openxmlformats.org/officeDocument/2006/relationships/image" Target="../media/image2659.png"/><Relationship Id="rId1" Type="http://schemas.openxmlformats.org/officeDocument/2006/relationships/slideLayout" Target="../slideLayouts/slideLayout2.xml"/><Relationship Id="rId6" Type="http://schemas.openxmlformats.org/officeDocument/2006/relationships/image" Target="../media/image2663.png"/><Relationship Id="rId11" Type="http://schemas.openxmlformats.org/officeDocument/2006/relationships/image" Target="../media/image7.png"/><Relationship Id="rId5" Type="http://schemas.openxmlformats.org/officeDocument/2006/relationships/image" Target="../media/image2662.png"/><Relationship Id="rId10" Type="http://schemas.openxmlformats.org/officeDocument/2006/relationships/slide" Target="slide5.xml"/><Relationship Id="rId4" Type="http://schemas.openxmlformats.org/officeDocument/2006/relationships/image" Target="../media/image2661.png"/><Relationship Id="rId9" Type="http://schemas.openxmlformats.org/officeDocument/2006/relationships/image" Target="../media/image3.png"/><Relationship Id="rId14" Type="http://schemas.openxmlformats.org/officeDocument/2006/relationships/slide" Target="slide2141.xml"/></Relationships>
</file>

<file path=ppt/slides/_rels/slide2142.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41.xml"/><Relationship Id="rId2" Type="http://schemas.openxmlformats.org/officeDocument/2006/relationships/image" Target="../media/image2665.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43.xml.rels><?xml version="1.0" encoding="UTF-8" standalone="yes"?>
<Relationships xmlns="http://schemas.openxmlformats.org/package/2006/relationships"><Relationship Id="rId8" Type="http://schemas.openxmlformats.org/officeDocument/2006/relationships/slide" Target="slide2110.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99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4" Type="http://schemas.openxmlformats.org/officeDocument/2006/relationships/image" Target="../media/image1.png"/><Relationship Id="rId9" Type="http://schemas.openxmlformats.org/officeDocument/2006/relationships/slide" Target="slide2143.xml"/></Relationships>
</file>

<file path=ppt/slides/_rels/slide2144.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43.xml"/><Relationship Id="rId2" Type="http://schemas.openxmlformats.org/officeDocument/2006/relationships/image" Target="../media/image994.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4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895.png"/><Relationship Id="rId7" Type="http://schemas.openxmlformats.org/officeDocument/2006/relationships/image" Target="../media/image3.png"/><Relationship Id="rId2" Type="http://schemas.openxmlformats.org/officeDocument/2006/relationships/image" Target="../media/image18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45.xml"/><Relationship Id="rId5" Type="http://schemas.openxmlformats.org/officeDocument/2006/relationships/slide" Target="slide4.xml"/><Relationship Id="rId10" Type="http://schemas.openxmlformats.org/officeDocument/2006/relationships/slide" Target="slide2110.xml"/><Relationship Id="rId4" Type="http://schemas.openxmlformats.org/officeDocument/2006/relationships/image" Target="../media/image1896.png"/><Relationship Id="rId9" Type="http://schemas.openxmlformats.org/officeDocument/2006/relationships/image" Target="../media/image7.png"/></Relationships>
</file>

<file path=ppt/slides/_rels/slide2146.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45.xml"/><Relationship Id="rId2" Type="http://schemas.openxmlformats.org/officeDocument/2006/relationships/image" Target="../media/image1897.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4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221.png"/><Relationship Id="rId7" Type="http://schemas.openxmlformats.org/officeDocument/2006/relationships/image" Target="../media/image3.png"/><Relationship Id="rId2" Type="http://schemas.openxmlformats.org/officeDocument/2006/relationships/image" Target="../media/image22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47.xml"/><Relationship Id="rId5" Type="http://schemas.openxmlformats.org/officeDocument/2006/relationships/slide" Target="slide4.xml"/><Relationship Id="rId10" Type="http://schemas.openxmlformats.org/officeDocument/2006/relationships/slide" Target="slide2110.xml"/><Relationship Id="rId4" Type="http://schemas.openxmlformats.org/officeDocument/2006/relationships/image" Target="../media/image2222.png"/><Relationship Id="rId9" Type="http://schemas.openxmlformats.org/officeDocument/2006/relationships/image" Target="../media/image7.png"/></Relationships>
</file>

<file path=ppt/slides/_rels/slide2148.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47.xml"/><Relationship Id="rId2" Type="http://schemas.openxmlformats.org/officeDocument/2006/relationships/image" Target="../media/image2223.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4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25.png"/><Relationship Id="rId7" Type="http://schemas.openxmlformats.org/officeDocument/2006/relationships/slide" Target="slide5.xml"/><Relationship Id="rId2" Type="http://schemas.openxmlformats.org/officeDocument/2006/relationships/image" Target="../media/image1524.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slide" Target="slide2149.xml"/><Relationship Id="rId4" Type="http://schemas.openxmlformats.org/officeDocument/2006/relationships/slide" Target="slide4.xml"/><Relationship Id="rId9" Type="http://schemas.openxmlformats.org/officeDocument/2006/relationships/slide" Target="slide2110.xml"/></Relationships>
</file>

<file path=ppt/slides/_rels/slide2150.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49.xml"/><Relationship Id="rId2" Type="http://schemas.openxmlformats.org/officeDocument/2006/relationships/image" Target="../media/image1526.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5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380.png"/><Relationship Id="rId7" Type="http://schemas.openxmlformats.org/officeDocument/2006/relationships/slide" Target="slide5.xml"/><Relationship Id="rId2" Type="http://schemas.openxmlformats.org/officeDocument/2006/relationships/image" Target="../media/image1379.png"/><Relationship Id="rId1" Type="http://schemas.openxmlformats.org/officeDocument/2006/relationships/slideLayout" Target="../slideLayouts/slideLayout2.xml"/><Relationship Id="rId6" Type="http://schemas.openxmlformats.org/officeDocument/2006/relationships/image" Target="../media/image1.png"/><Relationship Id="rId5" Type="http://schemas.openxmlformats.org/officeDocument/2006/relationships/slide" Target="slide4.xml"/><Relationship Id="rId10" Type="http://schemas.openxmlformats.org/officeDocument/2006/relationships/slide" Target="slide2151.xml"/><Relationship Id="rId4" Type="http://schemas.openxmlformats.org/officeDocument/2006/relationships/image" Target="../media/image3.png"/><Relationship Id="rId9" Type="http://schemas.openxmlformats.org/officeDocument/2006/relationships/slide" Target="slide2110.xml"/></Relationships>
</file>

<file path=ppt/slides/_rels/slide2152.xml.rels><?xml version="1.0" encoding="UTF-8" standalone="yes"?>
<Relationships xmlns="http://schemas.openxmlformats.org/package/2006/relationships"><Relationship Id="rId8" Type="http://schemas.openxmlformats.org/officeDocument/2006/relationships/slide" Target="slide2151.xml"/><Relationship Id="rId3" Type="http://schemas.openxmlformats.org/officeDocument/2006/relationships/image" Target="../media/image1382.png"/><Relationship Id="rId7" Type="http://schemas.openxmlformats.org/officeDocument/2006/relationships/slide" Target="slide2110.xml"/><Relationship Id="rId2" Type="http://schemas.openxmlformats.org/officeDocument/2006/relationships/image" Target="../media/image138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s>
</file>

<file path=ppt/slides/_rels/slide215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534.png"/><Relationship Id="rId7" Type="http://schemas.openxmlformats.org/officeDocument/2006/relationships/image" Target="../media/image3.png"/><Relationship Id="rId2" Type="http://schemas.openxmlformats.org/officeDocument/2006/relationships/image" Target="../media/image15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3.xml"/><Relationship Id="rId5" Type="http://schemas.openxmlformats.org/officeDocument/2006/relationships/slide" Target="slide4.xml"/><Relationship Id="rId10" Type="http://schemas.openxmlformats.org/officeDocument/2006/relationships/slide" Target="slide2110.xml"/><Relationship Id="rId4" Type="http://schemas.openxmlformats.org/officeDocument/2006/relationships/image" Target="../media/image1535.png"/><Relationship Id="rId9" Type="http://schemas.openxmlformats.org/officeDocument/2006/relationships/image" Target="../media/image7.png"/></Relationships>
</file>

<file path=ppt/slides/_rels/slide2154.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3.xml"/><Relationship Id="rId2" Type="http://schemas.openxmlformats.org/officeDocument/2006/relationships/image" Target="../media/image1536.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5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386.png"/><Relationship Id="rId7" Type="http://schemas.openxmlformats.org/officeDocument/2006/relationships/image" Target="../media/image3.png"/><Relationship Id="rId2" Type="http://schemas.openxmlformats.org/officeDocument/2006/relationships/image" Target="../media/image13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5.xml"/><Relationship Id="rId5" Type="http://schemas.openxmlformats.org/officeDocument/2006/relationships/slide" Target="slide4.xml"/><Relationship Id="rId10" Type="http://schemas.openxmlformats.org/officeDocument/2006/relationships/slide" Target="slide2110.xml"/><Relationship Id="rId4" Type="http://schemas.openxmlformats.org/officeDocument/2006/relationships/image" Target="../media/image1387.png"/><Relationship Id="rId9" Type="http://schemas.openxmlformats.org/officeDocument/2006/relationships/image" Target="../media/image7.png"/></Relationships>
</file>

<file path=ppt/slides/_rels/slide2156.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5.xml"/><Relationship Id="rId2" Type="http://schemas.openxmlformats.org/officeDocument/2006/relationships/image" Target="../media/image1388.png"/><Relationship Id="rId1" Type="http://schemas.openxmlformats.org/officeDocument/2006/relationships/slideLayout" Target="../slideLayouts/slideLayout2.xml"/><Relationship Id="rId6" Type="http://schemas.openxmlformats.org/officeDocument/2006/relationships/slide" Target="slide2110.xml"/><Relationship Id="rId5" Type="http://schemas.openxmlformats.org/officeDocument/2006/relationships/image" Target="../media/image4.png"/><Relationship Id="rId4" Type="http://schemas.openxmlformats.org/officeDocument/2006/relationships/image" Target="../media/image1.png"/></Relationships>
</file>

<file path=ppt/slides/_rels/slide2157.xml.rels><?xml version="1.0" encoding="UTF-8" standalone="yes"?>
<Relationships xmlns="http://schemas.openxmlformats.org/package/2006/relationships"><Relationship Id="rId8" Type="http://schemas.openxmlformats.org/officeDocument/2006/relationships/slide" Target="slide2158.xml"/><Relationship Id="rId13" Type="http://schemas.openxmlformats.org/officeDocument/2006/relationships/slide" Target="slide2736.xml"/><Relationship Id="rId18" Type="http://schemas.openxmlformats.org/officeDocument/2006/relationships/slide" Target="slide2176.xml"/><Relationship Id="rId26" Type="http://schemas.openxmlformats.org/officeDocument/2006/relationships/slide" Target="slide2194.xml"/><Relationship Id="rId39" Type="http://schemas.openxmlformats.org/officeDocument/2006/relationships/slide" Target="slide2218.xml"/><Relationship Id="rId3" Type="http://schemas.openxmlformats.org/officeDocument/2006/relationships/image" Target="../media/image1.png"/><Relationship Id="rId21" Type="http://schemas.openxmlformats.org/officeDocument/2006/relationships/slide" Target="slide2186.xml"/><Relationship Id="rId34" Type="http://schemas.openxmlformats.org/officeDocument/2006/relationships/slide" Target="slide2210.xml"/><Relationship Id="rId42" Type="http://schemas.openxmlformats.org/officeDocument/2006/relationships/slide" Target="slide2224.xml"/><Relationship Id="rId47" Type="http://schemas.openxmlformats.org/officeDocument/2006/relationships/slide" Target="slide2110.xml"/><Relationship Id="rId7" Type="http://schemas.openxmlformats.org/officeDocument/2006/relationships/slide" Target="slide3369.xml"/><Relationship Id="rId12" Type="http://schemas.openxmlformats.org/officeDocument/2006/relationships/slide" Target="slide2166.xml"/><Relationship Id="rId17" Type="http://schemas.openxmlformats.org/officeDocument/2006/relationships/slide" Target="slide2174.xml"/><Relationship Id="rId25" Type="http://schemas.openxmlformats.org/officeDocument/2006/relationships/slide" Target="slide2192.xml"/><Relationship Id="rId33" Type="http://schemas.openxmlformats.org/officeDocument/2006/relationships/slide" Target="slide2208.xml"/><Relationship Id="rId38" Type="http://schemas.openxmlformats.org/officeDocument/2006/relationships/slide" Target="slide2216.xml"/><Relationship Id="rId46" Type="http://schemas.openxmlformats.org/officeDocument/2006/relationships/slide" Target="slide2232.xml"/><Relationship Id="rId2" Type="http://schemas.openxmlformats.org/officeDocument/2006/relationships/slide" Target="slide4.xml"/><Relationship Id="rId16" Type="http://schemas.openxmlformats.org/officeDocument/2006/relationships/slide" Target="slide2172.xml"/><Relationship Id="rId20" Type="http://schemas.openxmlformats.org/officeDocument/2006/relationships/slide" Target="slide2184.xml"/><Relationship Id="rId29" Type="http://schemas.openxmlformats.org/officeDocument/2006/relationships/slide" Target="slide2200.xml"/><Relationship Id="rId41" Type="http://schemas.openxmlformats.org/officeDocument/2006/relationships/slide" Target="slide2222.xml"/><Relationship Id="rId1" Type="http://schemas.openxmlformats.org/officeDocument/2006/relationships/slideLayout" Target="../slideLayouts/slideLayout2.xml"/><Relationship Id="rId6" Type="http://schemas.openxmlformats.org/officeDocument/2006/relationships/slide" Target="slide2180.xml"/><Relationship Id="rId11" Type="http://schemas.openxmlformats.org/officeDocument/2006/relationships/slide" Target="slide2164.xml"/><Relationship Id="rId24" Type="http://schemas.openxmlformats.org/officeDocument/2006/relationships/slide" Target="slide2190.xml"/><Relationship Id="rId32" Type="http://schemas.openxmlformats.org/officeDocument/2006/relationships/slide" Target="slide2206.xml"/><Relationship Id="rId37" Type="http://schemas.openxmlformats.org/officeDocument/2006/relationships/slide" Target="slide2214.xml"/><Relationship Id="rId40" Type="http://schemas.openxmlformats.org/officeDocument/2006/relationships/slide" Target="slide2220.xml"/><Relationship Id="rId45" Type="http://schemas.openxmlformats.org/officeDocument/2006/relationships/slide" Target="slide2230.xml"/><Relationship Id="rId5" Type="http://schemas.openxmlformats.org/officeDocument/2006/relationships/slide" Target="slide2157.xml"/><Relationship Id="rId15" Type="http://schemas.openxmlformats.org/officeDocument/2006/relationships/slide" Target="slide2170.xml"/><Relationship Id="rId23" Type="http://schemas.openxmlformats.org/officeDocument/2006/relationships/slide" Target="slide2419.xml"/><Relationship Id="rId28" Type="http://schemas.openxmlformats.org/officeDocument/2006/relationships/slide" Target="slide2198.xml"/><Relationship Id="rId36" Type="http://schemas.openxmlformats.org/officeDocument/2006/relationships/slide" Target="slide2212.xml"/><Relationship Id="rId10" Type="http://schemas.openxmlformats.org/officeDocument/2006/relationships/slide" Target="slide2162.xml"/><Relationship Id="rId19" Type="http://schemas.openxmlformats.org/officeDocument/2006/relationships/slide" Target="slide2182.xml"/><Relationship Id="rId31" Type="http://schemas.openxmlformats.org/officeDocument/2006/relationships/slide" Target="slide2204.xml"/><Relationship Id="rId44" Type="http://schemas.openxmlformats.org/officeDocument/2006/relationships/slide" Target="slide2228.xml"/><Relationship Id="rId4" Type="http://schemas.openxmlformats.org/officeDocument/2006/relationships/slide" Target="slide2178.xml"/><Relationship Id="rId9" Type="http://schemas.openxmlformats.org/officeDocument/2006/relationships/slide" Target="slide2160.xml"/><Relationship Id="rId14" Type="http://schemas.openxmlformats.org/officeDocument/2006/relationships/slide" Target="slide2168.xml"/><Relationship Id="rId22" Type="http://schemas.openxmlformats.org/officeDocument/2006/relationships/slide" Target="slide2188.xml"/><Relationship Id="rId27" Type="http://schemas.openxmlformats.org/officeDocument/2006/relationships/slide" Target="slide2196.xml"/><Relationship Id="rId30" Type="http://schemas.openxmlformats.org/officeDocument/2006/relationships/slide" Target="slide2202.xml"/><Relationship Id="rId35" Type="http://schemas.openxmlformats.org/officeDocument/2006/relationships/slide" Target="slide3695.xml"/><Relationship Id="rId43" Type="http://schemas.openxmlformats.org/officeDocument/2006/relationships/slide" Target="slide2226.xml"/></Relationships>
</file>

<file path=ppt/slides/_rels/slide2158.xml.rels><?xml version="1.0" encoding="UTF-8" standalone="yes"?>
<Relationships xmlns="http://schemas.openxmlformats.org/package/2006/relationships"><Relationship Id="rId8" Type="http://schemas.openxmlformats.org/officeDocument/2006/relationships/slide" Target="slide2158.xml"/><Relationship Id="rId3" Type="http://schemas.openxmlformats.org/officeDocument/2006/relationships/image" Target="../media/image2667.png"/><Relationship Id="rId7" Type="http://schemas.openxmlformats.org/officeDocument/2006/relationships/slide" Target="slide2157.xml"/><Relationship Id="rId2" Type="http://schemas.openxmlformats.org/officeDocument/2006/relationships/image" Target="../media/image2666.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2159.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8.xml"/><Relationship Id="rId2" Type="http://schemas.openxmlformats.org/officeDocument/2006/relationships/image" Target="../media/image2668.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60.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1916.png"/><Relationship Id="rId7" Type="http://schemas.openxmlformats.org/officeDocument/2006/relationships/image" Target="../media/image1917.png"/><Relationship Id="rId2" Type="http://schemas.openxmlformats.org/officeDocument/2006/relationships/image" Target="../media/image19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160.xml"/></Relationships>
</file>

<file path=ppt/slides/_rels/slide2161.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60.xml"/><Relationship Id="rId2" Type="http://schemas.openxmlformats.org/officeDocument/2006/relationships/image" Target="../media/image1918.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62.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3.png"/><Relationship Id="rId7" Type="http://schemas.openxmlformats.org/officeDocument/2006/relationships/image" Target="../media/image2226.png"/><Relationship Id="rId2" Type="http://schemas.openxmlformats.org/officeDocument/2006/relationships/image" Target="../media/image2224.png"/><Relationship Id="rId1" Type="http://schemas.openxmlformats.org/officeDocument/2006/relationships/slideLayout" Target="../slideLayouts/slideLayout2.xml"/><Relationship Id="rId6" Type="http://schemas.openxmlformats.org/officeDocument/2006/relationships/image" Target="../media/image2225.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162.xml"/></Relationships>
</file>

<file path=ppt/slides/_rels/slide2163.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62.xml"/><Relationship Id="rId2" Type="http://schemas.openxmlformats.org/officeDocument/2006/relationships/image" Target="../media/image2227.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64.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2670.png"/><Relationship Id="rId7" Type="http://schemas.openxmlformats.org/officeDocument/2006/relationships/image" Target="../media/image2671.png"/><Relationship Id="rId2" Type="http://schemas.openxmlformats.org/officeDocument/2006/relationships/image" Target="../media/image266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164.xml"/></Relationships>
</file>

<file path=ppt/slides/_rels/slide2165.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64.xml"/><Relationship Id="rId2" Type="http://schemas.openxmlformats.org/officeDocument/2006/relationships/image" Target="../media/image2672.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66.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1922.png"/><Relationship Id="rId7" Type="http://schemas.openxmlformats.org/officeDocument/2006/relationships/image" Target="../media/image1923.png"/><Relationship Id="rId2" Type="http://schemas.openxmlformats.org/officeDocument/2006/relationships/image" Target="../media/image19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166.xml"/></Relationships>
</file>

<file path=ppt/slides/_rels/slide2167.xml.rels><?xml version="1.0" encoding="UTF-8" standalone="yes"?>
<Relationships xmlns="http://schemas.openxmlformats.org/package/2006/relationships"><Relationship Id="rId8" Type="http://schemas.openxmlformats.org/officeDocument/2006/relationships/slide" Target="slide2166.xml"/><Relationship Id="rId3" Type="http://schemas.openxmlformats.org/officeDocument/2006/relationships/image" Target="../media/image1925.png"/><Relationship Id="rId7" Type="http://schemas.openxmlformats.org/officeDocument/2006/relationships/slide" Target="slide2157.xml"/><Relationship Id="rId2" Type="http://schemas.openxmlformats.org/officeDocument/2006/relationships/image" Target="../media/image192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s>
</file>

<file path=ppt/slides/_rels/slide2168.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slide" Target="slide4.xml"/><Relationship Id="rId7" Type="http://schemas.openxmlformats.org/officeDocument/2006/relationships/image" Target="../media/image1931.png"/><Relationship Id="rId2" Type="http://schemas.openxmlformats.org/officeDocument/2006/relationships/image" Target="../media/image1929.png"/><Relationship Id="rId1" Type="http://schemas.openxmlformats.org/officeDocument/2006/relationships/slideLayout" Target="../slideLayouts/slideLayout2.xml"/><Relationship Id="rId6" Type="http://schemas.openxmlformats.org/officeDocument/2006/relationships/image" Target="../media/image1930.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2168.xml"/></Relationships>
</file>

<file path=ppt/slides/_rels/slide2169.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68.xml"/><Relationship Id="rId2" Type="http://schemas.openxmlformats.org/officeDocument/2006/relationships/image" Target="../media/image1932.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70.xml.rels><?xml version="1.0" encoding="UTF-8" standalone="yes"?>
<Relationships xmlns="http://schemas.openxmlformats.org/package/2006/relationships"><Relationship Id="rId8" Type="http://schemas.openxmlformats.org/officeDocument/2006/relationships/slide" Target="slide2170.xml"/><Relationship Id="rId3" Type="http://schemas.openxmlformats.org/officeDocument/2006/relationships/image" Target="../media/image2674.png"/><Relationship Id="rId7" Type="http://schemas.openxmlformats.org/officeDocument/2006/relationships/slide" Target="slide2157.xml"/><Relationship Id="rId2" Type="http://schemas.openxmlformats.org/officeDocument/2006/relationships/image" Target="../media/image2673.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2171.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70.xml"/><Relationship Id="rId2" Type="http://schemas.openxmlformats.org/officeDocument/2006/relationships/image" Target="../media/image2675.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72.xml.rels><?xml version="1.0" encoding="UTF-8" standalone="yes"?>
<Relationships xmlns="http://schemas.openxmlformats.org/package/2006/relationships"><Relationship Id="rId8" Type="http://schemas.openxmlformats.org/officeDocument/2006/relationships/image" Target="../media/image1939.png"/><Relationship Id="rId3" Type="http://schemas.openxmlformats.org/officeDocument/2006/relationships/slide" Target="slide4.xml"/><Relationship Id="rId7" Type="http://schemas.openxmlformats.org/officeDocument/2006/relationships/image" Target="../media/image1938.png"/><Relationship Id="rId12" Type="http://schemas.openxmlformats.org/officeDocument/2006/relationships/image" Target="../media/image7.png"/><Relationship Id="rId2" Type="http://schemas.openxmlformats.org/officeDocument/2006/relationships/image" Target="../media/image1936.png"/><Relationship Id="rId1" Type="http://schemas.openxmlformats.org/officeDocument/2006/relationships/slideLayout" Target="../slideLayouts/slideLayout2.xml"/><Relationship Id="rId6" Type="http://schemas.openxmlformats.org/officeDocument/2006/relationships/image" Target="../media/image1937.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172.xml"/><Relationship Id="rId4" Type="http://schemas.openxmlformats.org/officeDocument/2006/relationships/image" Target="../media/image1.png"/><Relationship Id="rId9" Type="http://schemas.openxmlformats.org/officeDocument/2006/relationships/slide" Target="slide2157.xml"/></Relationships>
</file>

<file path=ppt/slides/_rels/slide2173.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72.xml"/><Relationship Id="rId2" Type="http://schemas.openxmlformats.org/officeDocument/2006/relationships/image" Target="../media/image1940.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74.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1450.png"/><Relationship Id="rId7" Type="http://schemas.openxmlformats.org/officeDocument/2006/relationships/image" Target="../media/image1451.png"/><Relationship Id="rId2" Type="http://schemas.openxmlformats.org/officeDocument/2006/relationships/image" Target="../media/image14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174.xml"/></Relationships>
</file>

<file path=ppt/slides/_rels/slide2175.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74.xml"/><Relationship Id="rId2" Type="http://schemas.openxmlformats.org/officeDocument/2006/relationships/image" Target="../media/image1452.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76.xml.rels><?xml version="1.0" encoding="UTF-8" standalone="yes"?>
<Relationships xmlns="http://schemas.openxmlformats.org/package/2006/relationships"><Relationship Id="rId8" Type="http://schemas.openxmlformats.org/officeDocument/2006/relationships/image" Target="../media/image2679.png"/><Relationship Id="rId3" Type="http://schemas.openxmlformats.org/officeDocument/2006/relationships/image" Target="../media/image267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6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176.xml"/><Relationship Id="rId4" Type="http://schemas.openxmlformats.org/officeDocument/2006/relationships/image" Target="../media/image2678.png"/><Relationship Id="rId9" Type="http://schemas.openxmlformats.org/officeDocument/2006/relationships/slide" Target="slide2157.xml"/></Relationships>
</file>

<file path=ppt/slides/_rels/slide2177.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76.xml"/><Relationship Id="rId2" Type="http://schemas.openxmlformats.org/officeDocument/2006/relationships/image" Target="../media/image2680.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78.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1.png"/><Relationship Id="rId7" Type="http://schemas.openxmlformats.org/officeDocument/2006/relationships/image" Target="../media/image2240.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2239.png"/><Relationship Id="rId11" Type="http://schemas.openxmlformats.org/officeDocument/2006/relationships/image" Target="../media/image7.png"/><Relationship Id="rId5" Type="http://schemas.openxmlformats.org/officeDocument/2006/relationships/image" Target="../media/image2238.png"/><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178.xml"/></Relationships>
</file>

<file path=ppt/slides/_rels/slide217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slide" Target="slide217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2241.png"/><Relationship Id="rId4" Type="http://schemas.openxmlformats.org/officeDocument/2006/relationships/image" Target="../media/image4.png"/></Relationships>
</file>

<file path=ppt/slides/_rels/slide2180.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1962.png"/><Relationship Id="rId7" Type="http://schemas.openxmlformats.org/officeDocument/2006/relationships/image" Target="../media/image1963.png"/><Relationship Id="rId2" Type="http://schemas.openxmlformats.org/officeDocument/2006/relationships/image" Target="../media/image19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180.xml"/></Relationships>
</file>

<file path=ppt/slides/_rels/slide2181.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80.xml"/><Relationship Id="rId2" Type="http://schemas.openxmlformats.org/officeDocument/2006/relationships/image" Target="../media/image1964.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8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1575.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157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1577.png"/><Relationship Id="rId10" Type="http://schemas.openxmlformats.org/officeDocument/2006/relationships/slide" Target="slide2182.xml"/><Relationship Id="rId4" Type="http://schemas.openxmlformats.org/officeDocument/2006/relationships/image" Target="../media/image1576.png"/><Relationship Id="rId9" Type="http://schemas.openxmlformats.org/officeDocument/2006/relationships/slide" Target="slide2157.xml"/></Relationships>
</file>

<file path=ppt/slides/_rels/slide2183.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82.xml"/><Relationship Id="rId2" Type="http://schemas.openxmlformats.org/officeDocument/2006/relationships/image" Target="../media/image1578.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84.xml.rels><?xml version="1.0" encoding="UTF-8" standalone="yes"?>
<Relationships xmlns="http://schemas.openxmlformats.org/package/2006/relationships"><Relationship Id="rId8" Type="http://schemas.openxmlformats.org/officeDocument/2006/relationships/image" Target="../media/image1582.png"/><Relationship Id="rId3" Type="http://schemas.openxmlformats.org/officeDocument/2006/relationships/image" Target="../media/image158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5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184.xml"/><Relationship Id="rId4" Type="http://schemas.openxmlformats.org/officeDocument/2006/relationships/image" Target="../media/image1581.png"/><Relationship Id="rId9" Type="http://schemas.openxmlformats.org/officeDocument/2006/relationships/slide" Target="slide2157.xml"/></Relationships>
</file>

<file path=ppt/slides/_rels/slide2185.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84.xml"/><Relationship Id="rId2" Type="http://schemas.openxmlformats.org/officeDocument/2006/relationships/image" Target="../media/image1583.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86.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1966.png"/><Relationship Id="rId7" Type="http://schemas.openxmlformats.org/officeDocument/2006/relationships/image" Target="../media/image3.png"/><Relationship Id="rId2" Type="http://schemas.openxmlformats.org/officeDocument/2006/relationships/image" Target="../media/image19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1967.png"/><Relationship Id="rId9" Type="http://schemas.openxmlformats.org/officeDocument/2006/relationships/slide" Target="slide2186.xml"/></Relationships>
</file>

<file path=ppt/slides/_rels/slide2187.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86.xml"/><Relationship Id="rId2" Type="http://schemas.openxmlformats.org/officeDocument/2006/relationships/image" Target="../media/image1968.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88.xml.rels><?xml version="1.0" encoding="UTF-8" standalone="yes"?>
<Relationships xmlns="http://schemas.openxmlformats.org/package/2006/relationships"><Relationship Id="rId8" Type="http://schemas.openxmlformats.org/officeDocument/2006/relationships/image" Target="../media/image1974.png"/><Relationship Id="rId3" Type="http://schemas.openxmlformats.org/officeDocument/2006/relationships/image" Target="../media/image1972.png"/><Relationship Id="rId7" Type="http://schemas.openxmlformats.org/officeDocument/2006/relationships/image" Target="../media/image1973.png"/><Relationship Id="rId12" Type="http://schemas.openxmlformats.org/officeDocument/2006/relationships/image" Target="../media/image7.png"/><Relationship Id="rId2" Type="http://schemas.openxmlformats.org/officeDocument/2006/relationships/image" Target="../media/image19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2188.xml"/><Relationship Id="rId4" Type="http://schemas.openxmlformats.org/officeDocument/2006/relationships/slide" Target="slide4.xml"/><Relationship Id="rId9" Type="http://schemas.openxmlformats.org/officeDocument/2006/relationships/slide" Target="slide2157.xml"/></Relationships>
</file>

<file path=ppt/slides/_rels/slide2189.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88.xml"/><Relationship Id="rId2" Type="http://schemas.openxmlformats.org/officeDocument/2006/relationships/image" Target="../media/image1975.png"/><Relationship Id="rId1" Type="http://schemas.openxmlformats.org/officeDocument/2006/relationships/slideLayout" Target="../slideLayouts/slideLayout2.xml"/><Relationship Id="rId6" Type="http://schemas.openxmlformats.org/officeDocument/2006/relationships/slide" Target="slide2157.xml"/><Relationship Id="rId5" Type="http://schemas.openxmlformats.org/officeDocument/2006/relationships/image" Target="../media/image4.png"/><Relationship Id="rId4" Type="http://schemas.openxmlformats.org/officeDocument/2006/relationships/image" Target="../media/image1.png"/></Relationships>
</file>

<file path=ppt/slides/_rels/slide2190.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1980.png"/><Relationship Id="rId7" Type="http://schemas.openxmlformats.org/officeDocument/2006/relationships/image" Target="../media/image3.png"/><Relationship Id="rId2" Type="http://schemas.openxmlformats.org/officeDocument/2006/relationships/image" Target="../media/image19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1981.png"/><Relationship Id="rId9" Type="http://schemas.openxmlformats.org/officeDocument/2006/relationships/slide" Target="slide2190.xml"/></Relationships>
</file>

<file path=ppt/slides/_rels/slide2191.xml.rels><?xml version="1.0" encoding="UTF-8" standalone="yes"?>
<Relationships xmlns="http://schemas.openxmlformats.org/package/2006/relationships"><Relationship Id="rId8" Type="http://schemas.openxmlformats.org/officeDocument/2006/relationships/slide" Target="slide2190.xml"/><Relationship Id="rId3" Type="http://schemas.openxmlformats.org/officeDocument/2006/relationships/image" Target="../media/image1983.png"/><Relationship Id="rId7" Type="http://schemas.openxmlformats.org/officeDocument/2006/relationships/slide" Target="slide2157.xml"/><Relationship Id="rId2" Type="http://schemas.openxmlformats.org/officeDocument/2006/relationships/image" Target="../media/image198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s>
</file>

<file path=ppt/slides/_rels/slide2192.xml.rels><?xml version="1.0" encoding="UTF-8" standalone="yes"?>
<Relationships xmlns="http://schemas.openxmlformats.org/package/2006/relationships"><Relationship Id="rId8" Type="http://schemas.openxmlformats.org/officeDocument/2006/relationships/image" Target="../media/image1989.png"/><Relationship Id="rId3" Type="http://schemas.openxmlformats.org/officeDocument/2006/relationships/image" Target="../media/image1987.png"/><Relationship Id="rId7" Type="http://schemas.openxmlformats.org/officeDocument/2006/relationships/image" Target="../media/image3.png"/><Relationship Id="rId2" Type="http://schemas.openxmlformats.org/officeDocument/2006/relationships/slide" Target="slide2192.xml"/><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1988.png"/><Relationship Id="rId9" Type="http://schemas.openxmlformats.org/officeDocument/2006/relationships/slide" Target="slide2157.xml"/></Relationships>
</file>

<file path=ppt/slides/_rels/slide2193.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1990.png"/><Relationship Id="rId1" Type="http://schemas.openxmlformats.org/officeDocument/2006/relationships/slideLayout" Target="../slideLayouts/slideLayout2.xml"/><Relationship Id="rId6" Type="http://schemas.openxmlformats.org/officeDocument/2006/relationships/slide" Target="slide2192.xml"/><Relationship Id="rId5" Type="http://schemas.openxmlformats.org/officeDocument/2006/relationships/image" Target="../media/image4.png"/><Relationship Id="rId4" Type="http://schemas.openxmlformats.org/officeDocument/2006/relationships/image" Target="../media/image1.png"/></Relationships>
</file>

<file path=ppt/slides/_rels/slide2194.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2157.xml"/><Relationship Id="rId3" Type="http://schemas.openxmlformats.org/officeDocument/2006/relationships/image" Target="../media/image1593.png"/><Relationship Id="rId7" Type="http://schemas.openxmlformats.org/officeDocument/2006/relationships/image" Target="../media/image3.png"/><Relationship Id="rId12" Type="http://schemas.openxmlformats.org/officeDocument/2006/relationships/slide" Target="slide2194.xml"/><Relationship Id="rId2" Type="http://schemas.openxmlformats.org/officeDocument/2006/relationships/image" Target="../media/image159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1596.png"/><Relationship Id="rId5" Type="http://schemas.openxmlformats.org/officeDocument/2006/relationships/slide" Target="slide4.xml"/><Relationship Id="rId10" Type="http://schemas.openxmlformats.org/officeDocument/2006/relationships/image" Target="../media/image1595.png"/><Relationship Id="rId4" Type="http://schemas.openxmlformats.org/officeDocument/2006/relationships/image" Target="../media/image1594.png"/><Relationship Id="rId9" Type="http://schemas.openxmlformats.org/officeDocument/2006/relationships/image" Target="../media/image7.png"/></Relationships>
</file>

<file path=ppt/slides/_rels/slide2195.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1597.png"/><Relationship Id="rId1" Type="http://schemas.openxmlformats.org/officeDocument/2006/relationships/slideLayout" Target="../slideLayouts/slideLayout2.xml"/><Relationship Id="rId6" Type="http://schemas.openxmlformats.org/officeDocument/2006/relationships/slide" Target="slide2194.xml"/><Relationship Id="rId5" Type="http://schemas.openxmlformats.org/officeDocument/2006/relationships/image" Target="../media/image4.png"/><Relationship Id="rId4" Type="http://schemas.openxmlformats.org/officeDocument/2006/relationships/image" Target="../media/image1.png"/></Relationships>
</file>

<file path=ppt/slides/_rels/slide219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998.png"/><Relationship Id="rId7" Type="http://schemas.openxmlformats.org/officeDocument/2006/relationships/image" Target="../media/image3.png"/><Relationship Id="rId2" Type="http://schemas.openxmlformats.org/officeDocument/2006/relationships/image" Target="../media/image199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196.xml"/><Relationship Id="rId4" Type="http://schemas.openxmlformats.org/officeDocument/2006/relationships/image" Target="../media/image1999.png"/><Relationship Id="rId9" Type="http://schemas.openxmlformats.org/officeDocument/2006/relationships/image" Target="../media/image7.png"/></Relationships>
</file>

<file path=ppt/slides/_rels/slide2197.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000.png"/><Relationship Id="rId1" Type="http://schemas.openxmlformats.org/officeDocument/2006/relationships/slideLayout" Target="../slideLayouts/slideLayout2.xml"/><Relationship Id="rId6" Type="http://schemas.openxmlformats.org/officeDocument/2006/relationships/slide" Target="slide2196.xml"/><Relationship Id="rId5" Type="http://schemas.openxmlformats.org/officeDocument/2006/relationships/image" Target="../media/image4.png"/><Relationship Id="rId4" Type="http://schemas.openxmlformats.org/officeDocument/2006/relationships/image" Target="../media/image1.png"/></Relationships>
</file>

<file path=ppt/slides/_rels/slide219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157.xml"/><Relationship Id="rId3" Type="http://schemas.openxmlformats.org/officeDocument/2006/relationships/image" Target="../media/image1599.png"/><Relationship Id="rId7" Type="http://schemas.openxmlformats.org/officeDocument/2006/relationships/image" Target="../media/image1.png"/><Relationship Id="rId12" Type="http://schemas.openxmlformats.org/officeDocument/2006/relationships/slide" Target="slide2198.xml"/><Relationship Id="rId2" Type="http://schemas.openxmlformats.org/officeDocument/2006/relationships/image" Target="../media/image159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1602.png"/><Relationship Id="rId5" Type="http://schemas.openxmlformats.org/officeDocument/2006/relationships/image" Target="../media/image1601.png"/><Relationship Id="rId10" Type="http://schemas.openxmlformats.org/officeDocument/2006/relationships/image" Target="../media/image7.png"/><Relationship Id="rId4" Type="http://schemas.openxmlformats.org/officeDocument/2006/relationships/image" Target="../media/image1600.png"/><Relationship Id="rId9" Type="http://schemas.openxmlformats.org/officeDocument/2006/relationships/slide" Target="slide5.xml"/></Relationships>
</file>

<file path=ppt/slides/_rels/slide2199.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1603.png"/><Relationship Id="rId1" Type="http://schemas.openxmlformats.org/officeDocument/2006/relationships/slideLayout" Target="../slideLayouts/slideLayout2.xml"/><Relationship Id="rId6" Type="http://schemas.openxmlformats.org/officeDocument/2006/relationships/slide" Target="slide2198.xml"/><Relationship Id="rId5" Type="http://schemas.openxmlformats.org/officeDocument/2006/relationships/image" Target="../media/image4.png"/><Relationship Id="rId4" Type="http://schemas.openxmlformats.org/officeDocument/2006/relationships/image" Target="../media/image1.png"/></Relationships>
</file>

<file path=ppt/slides/_rels/slide220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2157.xml"/><Relationship Id="rId3" Type="http://schemas.openxmlformats.org/officeDocument/2006/relationships/image" Target="../media/image2017.png"/><Relationship Id="rId7" Type="http://schemas.openxmlformats.org/officeDocument/2006/relationships/slide" Target="slide4.xml"/><Relationship Id="rId12" Type="http://schemas.openxmlformats.org/officeDocument/2006/relationships/slide" Target="slide2200.xml"/><Relationship Id="rId2" Type="http://schemas.openxmlformats.org/officeDocument/2006/relationships/image" Target="../media/image2016.png"/><Relationship Id="rId1" Type="http://schemas.openxmlformats.org/officeDocument/2006/relationships/slideLayout" Target="../slideLayouts/slideLayout2.xml"/><Relationship Id="rId6" Type="http://schemas.openxmlformats.org/officeDocument/2006/relationships/image" Target="../media/image2020.png"/><Relationship Id="rId11" Type="http://schemas.openxmlformats.org/officeDocument/2006/relationships/image" Target="../media/image7.png"/><Relationship Id="rId5" Type="http://schemas.openxmlformats.org/officeDocument/2006/relationships/image" Target="../media/image2019.png"/><Relationship Id="rId10" Type="http://schemas.openxmlformats.org/officeDocument/2006/relationships/slide" Target="slide5.xml"/><Relationship Id="rId4" Type="http://schemas.openxmlformats.org/officeDocument/2006/relationships/image" Target="../media/image2018.png"/><Relationship Id="rId9" Type="http://schemas.openxmlformats.org/officeDocument/2006/relationships/image" Target="../media/image3.png"/></Relationships>
</file>

<file path=ppt/slides/_rels/slide2201.xml.rels><?xml version="1.0" encoding="UTF-8" standalone="yes"?>
<Relationships xmlns="http://schemas.openxmlformats.org/package/2006/relationships"><Relationship Id="rId8" Type="http://schemas.openxmlformats.org/officeDocument/2006/relationships/slide" Target="slide2157.xml"/><Relationship Id="rId3" Type="http://schemas.openxmlformats.org/officeDocument/2006/relationships/image" Target="../media/image2022.png"/><Relationship Id="rId7" Type="http://schemas.openxmlformats.org/officeDocument/2006/relationships/slide" Target="slide2200.xml"/><Relationship Id="rId2" Type="http://schemas.openxmlformats.org/officeDocument/2006/relationships/image" Target="../media/image202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s>
</file>

<file path=ppt/slides/_rels/slide220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243.png"/><Relationship Id="rId7" Type="http://schemas.openxmlformats.org/officeDocument/2006/relationships/image" Target="../media/image3.png"/><Relationship Id="rId2" Type="http://schemas.openxmlformats.org/officeDocument/2006/relationships/image" Target="../media/image224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02.xml"/><Relationship Id="rId4" Type="http://schemas.openxmlformats.org/officeDocument/2006/relationships/image" Target="../media/image2244.png"/><Relationship Id="rId9" Type="http://schemas.openxmlformats.org/officeDocument/2006/relationships/image" Target="../media/image7.png"/></Relationships>
</file>

<file path=ppt/slides/_rels/slide2203.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245.png"/><Relationship Id="rId1" Type="http://schemas.openxmlformats.org/officeDocument/2006/relationships/slideLayout" Target="../slideLayouts/slideLayout2.xml"/><Relationship Id="rId6" Type="http://schemas.openxmlformats.org/officeDocument/2006/relationships/slide" Target="slide2202.xml"/><Relationship Id="rId5" Type="http://schemas.openxmlformats.org/officeDocument/2006/relationships/image" Target="../media/image4.png"/><Relationship Id="rId4" Type="http://schemas.openxmlformats.org/officeDocument/2006/relationships/image" Target="../media/image1.png"/></Relationships>
</file>

<file path=ppt/slides/_rels/slide220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24.png"/><Relationship Id="rId7" Type="http://schemas.openxmlformats.org/officeDocument/2006/relationships/image" Target="../media/image3.png"/><Relationship Id="rId2" Type="http://schemas.openxmlformats.org/officeDocument/2006/relationships/image" Target="../media/image202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04.xml"/><Relationship Id="rId4" Type="http://schemas.openxmlformats.org/officeDocument/2006/relationships/image" Target="../media/image2025.png"/><Relationship Id="rId9" Type="http://schemas.openxmlformats.org/officeDocument/2006/relationships/image" Target="../media/image7.png"/></Relationships>
</file>

<file path=ppt/slides/_rels/slide2205.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026.png"/><Relationship Id="rId1" Type="http://schemas.openxmlformats.org/officeDocument/2006/relationships/slideLayout" Target="../slideLayouts/slideLayout2.xml"/><Relationship Id="rId6" Type="http://schemas.openxmlformats.org/officeDocument/2006/relationships/slide" Target="slide2204.xml"/><Relationship Id="rId5" Type="http://schemas.openxmlformats.org/officeDocument/2006/relationships/image" Target="../media/image4.png"/><Relationship Id="rId4" Type="http://schemas.openxmlformats.org/officeDocument/2006/relationships/image" Target="../media/image1.png"/></Relationships>
</file>

<file path=ppt/slides/_rels/slide220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466.png"/><Relationship Id="rId7" Type="http://schemas.openxmlformats.org/officeDocument/2006/relationships/image" Target="../media/image3.png"/><Relationship Id="rId2" Type="http://schemas.openxmlformats.org/officeDocument/2006/relationships/image" Target="../media/image24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06.xml"/><Relationship Id="rId4" Type="http://schemas.openxmlformats.org/officeDocument/2006/relationships/image" Target="../media/image2467.png"/><Relationship Id="rId9" Type="http://schemas.openxmlformats.org/officeDocument/2006/relationships/image" Target="../media/image7.png"/></Relationships>
</file>

<file path=ppt/slides/_rels/slide2207.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468.png"/><Relationship Id="rId1" Type="http://schemas.openxmlformats.org/officeDocument/2006/relationships/slideLayout" Target="../slideLayouts/slideLayout2.xml"/><Relationship Id="rId6" Type="http://schemas.openxmlformats.org/officeDocument/2006/relationships/slide" Target="slide2206.xml"/><Relationship Id="rId5" Type="http://schemas.openxmlformats.org/officeDocument/2006/relationships/image" Target="../media/image4.png"/><Relationship Id="rId4" Type="http://schemas.openxmlformats.org/officeDocument/2006/relationships/image" Target="../media/image1.png"/></Relationships>
</file>

<file path=ppt/slides/_rels/slide22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682.png"/><Relationship Id="rId7" Type="http://schemas.openxmlformats.org/officeDocument/2006/relationships/slide" Target="slide5.xml"/><Relationship Id="rId2" Type="http://schemas.openxmlformats.org/officeDocument/2006/relationships/image" Target="../media/image2681.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slide" Target="slide2157.xml"/><Relationship Id="rId4" Type="http://schemas.openxmlformats.org/officeDocument/2006/relationships/slide" Target="slide4.xml"/><Relationship Id="rId9" Type="http://schemas.openxmlformats.org/officeDocument/2006/relationships/slide" Target="slide2208.xml"/></Relationships>
</file>

<file path=ppt/slides/_rels/slide2209.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683.png"/><Relationship Id="rId1" Type="http://schemas.openxmlformats.org/officeDocument/2006/relationships/slideLayout" Target="../slideLayouts/slideLayout2.xml"/><Relationship Id="rId6" Type="http://schemas.openxmlformats.org/officeDocument/2006/relationships/slide" Target="slide2208.xml"/><Relationship Id="rId5" Type="http://schemas.openxmlformats.org/officeDocument/2006/relationships/image" Target="../media/image4.png"/><Relationship Id="rId4" Type="http://schemas.openxmlformats.org/officeDocument/2006/relationships/image" Target="../media/image1.png"/></Relationships>
</file>

<file path=ppt/slides/_rels/slide221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43.png"/><Relationship Id="rId7" Type="http://schemas.openxmlformats.org/officeDocument/2006/relationships/image" Target="../media/image3.png"/><Relationship Id="rId2" Type="http://schemas.openxmlformats.org/officeDocument/2006/relationships/image" Target="../media/image204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10.xml"/><Relationship Id="rId4" Type="http://schemas.openxmlformats.org/officeDocument/2006/relationships/image" Target="../media/image2044.png"/><Relationship Id="rId9" Type="http://schemas.openxmlformats.org/officeDocument/2006/relationships/image" Target="../media/image7.png"/></Relationships>
</file>

<file path=ppt/slides/_rels/slide2211.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045.png"/><Relationship Id="rId1" Type="http://schemas.openxmlformats.org/officeDocument/2006/relationships/slideLayout" Target="../slideLayouts/slideLayout2.xml"/><Relationship Id="rId6" Type="http://schemas.openxmlformats.org/officeDocument/2006/relationships/slide" Target="slide2210.xml"/><Relationship Id="rId5" Type="http://schemas.openxmlformats.org/officeDocument/2006/relationships/image" Target="../media/image4.png"/><Relationship Id="rId4" Type="http://schemas.openxmlformats.org/officeDocument/2006/relationships/image" Target="../media/image1.png"/></Relationships>
</file>

<file path=ppt/slides/_rels/slide221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212.xml"/><Relationship Id="rId3" Type="http://schemas.openxmlformats.org/officeDocument/2006/relationships/image" Target="../media/image2479.png"/><Relationship Id="rId7" Type="http://schemas.openxmlformats.org/officeDocument/2006/relationships/image" Target="../media/image1.png"/><Relationship Id="rId12" Type="http://schemas.openxmlformats.org/officeDocument/2006/relationships/image" Target="../media/image2483.png"/><Relationship Id="rId2" Type="http://schemas.openxmlformats.org/officeDocument/2006/relationships/image" Target="../media/image247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2482.png"/><Relationship Id="rId5" Type="http://schemas.openxmlformats.org/officeDocument/2006/relationships/image" Target="../media/image2481.png"/><Relationship Id="rId10" Type="http://schemas.openxmlformats.org/officeDocument/2006/relationships/image" Target="../media/image7.png"/><Relationship Id="rId4" Type="http://schemas.openxmlformats.org/officeDocument/2006/relationships/image" Target="../media/image2480.png"/><Relationship Id="rId9" Type="http://schemas.openxmlformats.org/officeDocument/2006/relationships/slide" Target="slide5.xml"/><Relationship Id="rId14" Type="http://schemas.openxmlformats.org/officeDocument/2006/relationships/slide" Target="slide2157.xml"/></Relationships>
</file>

<file path=ppt/slides/_rels/slide2213.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484.png"/><Relationship Id="rId1" Type="http://schemas.openxmlformats.org/officeDocument/2006/relationships/slideLayout" Target="../slideLayouts/slideLayout2.xml"/><Relationship Id="rId6" Type="http://schemas.openxmlformats.org/officeDocument/2006/relationships/slide" Target="slide2212.xml"/><Relationship Id="rId5" Type="http://schemas.openxmlformats.org/officeDocument/2006/relationships/image" Target="../media/image4.png"/><Relationship Id="rId4" Type="http://schemas.openxmlformats.org/officeDocument/2006/relationships/image" Target="../media/image1.png"/></Relationships>
</file>

<file path=ppt/slides/_rels/slide221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56.png"/><Relationship Id="rId7" Type="http://schemas.openxmlformats.org/officeDocument/2006/relationships/image" Target="../media/image3.png"/><Relationship Id="rId2" Type="http://schemas.openxmlformats.org/officeDocument/2006/relationships/image" Target="../media/image205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14.xml"/><Relationship Id="rId4" Type="http://schemas.openxmlformats.org/officeDocument/2006/relationships/image" Target="../media/image2057.png"/><Relationship Id="rId9" Type="http://schemas.openxmlformats.org/officeDocument/2006/relationships/image" Target="../media/image7.png"/></Relationships>
</file>

<file path=ppt/slides/_rels/slide2215.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058.png"/><Relationship Id="rId1" Type="http://schemas.openxmlformats.org/officeDocument/2006/relationships/slideLayout" Target="../slideLayouts/slideLayout2.xml"/><Relationship Id="rId6" Type="http://schemas.openxmlformats.org/officeDocument/2006/relationships/slide" Target="slide2214.xml"/><Relationship Id="rId5" Type="http://schemas.openxmlformats.org/officeDocument/2006/relationships/image" Target="../media/image4.png"/><Relationship Id="rId4" Type="http://schemas.openxmlformats.org/officeDocument/2006/relationships/image" Target="../media/image1.png"/></Relationships>
</file>

<file path=ppt/slides/_rels/slide221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685.png"/><Relationship Id="rId7" Type="http://schemas.openxmlformats.org/officeDocument/2006/relationships/image" Target="../media/image3.png"/><Relationship Id="rId2" Type="http://schemas.openxmlformats.org/officeDocument/2006/relationships/image" Target="../media/image26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16.xml"/><Relationship Id="rId4" Type="http://schemas.openxmlformats.org/officeDocument/2006/relationships/image" Target="../media/image2686.png"/><Relationship Id="rId9" Type="http://schemas.openxmlformats.org/officeDocument/2006/relationships/image" Target="../media/image7.png"/></Relationships>
</file>

<file path=ppt/slides/_rels/slide2217.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687.png"/><Relationship Id="rId1" Type="http://schemas.openxmlformats.org/officeDocument/2006/relationships/slideLayout" Target="../slideLayouts/slideLayout2.xml"/><Relationship Id="rId6" Type="http://schemas.openxmlformats.org/officeDocument/2006/relationships/slide" Target="slide2216.xml"/><Relationship Id="rId5" Type="http://schemas.openxmlformats.org/officeDocument/2006/relationships/image" Target="../media/image4.png"/><Relationship Id="rId4" Type="http://schemas.openxmlformats.org/officeDocument/2006/relationships/image" Target="../media/image1.png"/></Relationships>
</file>

<file path=ppt/slides/_rels/slide221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157.xml"/><Relationship Id="rId3" Type="http://schemas.openxmlformats.org/officeDocument/2006/relationships/image" Target="../media/image2079.png"/><Relationship Id="rId7" Type="http://schemas.openxmlformats.org/officeDocument/2006/relationships/image" Target="../media/image1.png"/><Relationship Id="rId12" Type="http://schemas.openxmlformats.org/officeDocument/2006/relationships/slide" Target="slide2218.xml"/><Relationship Id="rId2" Type="http://schemas.openxmlformats.org/officeDocument/2006/relationships/image" Target="../media/image207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2082.png"/><Relationship Id="rId5" Type="http://schemas.openxmlformats.org/officeDocument/2006/relationships/image" Target="../media/image2081.png"/><Relationship Id="rId10" Type="http://schemas.openxmlformats.org/officeDocument/2006/relationships/image" Target="../media/image7.png"/><Relationship Id="rId4" Type="http://schemas.openxmlformats.org/officeDocument/2006/relationships/image" Target="../media/image2080.png"/><Relationship Id="rId9" Type="http://schemas.openxmlformats.org/officeDocument/2006/relationships/slide" Target="slide5.xml"/></Relationships>
</file>

<file path=ppt/slides/_rels/slide2219.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083.png"/><Relationship Id="rId1" Type="http://schemas.openxmlformats.org/officeDocument/2006/relationships/slideLayout" Target="../slideLayouts/slideLayout2.xml"/><Relationship Id="rId6" Type="http://schemas.openxmlformats.org/officeDocument/2006/relationships/slide" Target="slide2218.xml"/><Relationship Id="rId5" Type="http://schemas.openxmlformats.org/officeDocument/2006/relationships/image" Target="../media/image4.png"/><Relationship Id="rId4" Type="http://schemas.openxmlformats.org/officeDocument/2006/relationships/image" Target="../media/image1.png"/></Relationships>
</file>

<file path=ppt/slides/_rels/slide222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85.png"/><Relationship Id="rId7" Type="http://schemas.openxmlformats.org/officeDocument/2006/relationships/image" Target="../media/image3.png"/><Relationship Id="rId2" Type="http://schemas.openxmlformats.org/officeDocument/2006/relationships/image" Target="../media/image20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20.xml"/><Relationship Id="rId4" Type="http://schemas.openxmlformats.org/officeDocument/2006/relationships/image" Target="../media/image2086.png"/><Relationship Id="rId9" Type="http://schemas.openxmlformats.org/officeDocument/2006/relationships/image" Target="../media/image7.png"/></Relationships>
</file>

<file path=ppt/slides/_rels/slide2221.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087.png"/><Relationship Id="rId1" Type="http://schemas.openxmlformats.org/officeDocument/2006/relationships/slideLayout" Target="../slideLayouts/slideLayout2.xml"/><Relationship Id="rId6" Type="http://schemas.openxmlformats.org/officeDocument/2006/relationships/slide" Target="slide2220.xml"/><Relationship Id="rId5" Type="http://schemas.openxmlformats.org/officeDocument/2006/relationships/image" Target="../media/image4.png"/><Relationship Id="rId4" Type="http://schemas.openxmlformats.org/officeDocument/2006/relationships/image" Target="../media/image1.png"/></Relationships>
</file>

<file path=ppt/slides/_rels/slide222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5.png"/><Relationship Id="rId7" Type="http://schemas.openxmlformats.org/officeDocument/2006/relationships/slide" Target="slide5.xml"/><Relationship Id="rId2" Type="http://schemas.openxmlformats.org/officeDocument/2006/relationships/image" Target="../media/image374.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slide" Target="slide2157.xml"/><Relationship Id="rId4" Type="http://schemas.openxmlformats.org/officeDocument/2006/relationships/slide" Target="slide4.xml"/><Relationship Id="rId9" Type="http://schemas.openxmlformats.org/officeDocument/2006/relationships/slide" Target="slide2222.xml"/></Relationships>
</file>

<file path=ppt/slides/_rels/slide2223.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376.png"/><Relationship Id="rId1" Type="http://schemas.openxmlformats.org/officeDocument/2006/relationships/slideLayout" Target="../slideLayouts/slideLayout2.xml"/><Relationship Id="rId6" Type="http://schemas.openxmlformats.org/officeDocument/2006/relationships/slide" Target="slide2222.xml"/><Relationship Id="rId5" Type="http://schemas.openxmlformats.org/officeDocument/2006/relationships/image" Target="../media/image4.png"/><Relationship Id="rId4" Type="http://schemas.openxmlformats.org/officeDocument/2006/relationships/image" Target="../media/image1.png"/></Relationships>
</file>

<file path=ppt/slides/_rels/slide222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689.png"/><Relationship Id="rId7" Type="http://schemas.openxmlformats.org/officeDocument/2006/relationships/image" Target="../media/image3.png"/><Relationship Id="rId2" Type="http://schemas.openxmlformats.org/officeDocument/2006/relationships/image" Target="../media/image268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24.xml"/><Relationship Id="rId4" Type="http://schemas.openxmlformats.org/officeDocument/2006/relationships/image" Target="../media/image2690.png"/><Relationship Id="rId9" Type="http://schemas.openxmlformats.org/officeDocument/2006/relationships/image" Target="../media/image7.png"/></Relationships>
</file>

<file path=ppt/slides/_rels/slide2225.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691.png"/><Relationship Id="rId1" Type="http://schemas.openxmlformats.org/officeDocument/2006/relationships/slideLayout" Target="../slideLayouts/slideLayout2.xml"/><Relationship Id="rId6" Type="http://schemas.openxmlformats.org/officeDocument/2006/relationships/slide" Target="slide2224.xml"/><Relationship Id="rId5" Type="http://schemas.openxmlformats.org/officeDocument/2006/relationships/image" Target="../media/image4.png"/><Relationship Id="rId4" Type="http://schemas.openxmlformats.org/officeDocument/2006/relationships/image" Target="../media/image1.png"/></Relationships>
</file>

<file path=ppt/slides/_rels/slide222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98.png"/><Relationship Id="rId7" Type="http://schemas.openxmlformats.org/officeDocument/2006/relationships/image" Target="../media/image3.png"/><Relationship Id="rId2" Type="http://schemas.openxmlformats.org/officeDocument/2006/relationships/image" Target="../media/image209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26.xml"/><Relationship Id="rId4" Type="http://schemas.openxmlformats.org/officeDocument/2006/relationships/image" Target="../media/image2099.png"/><Relationship Id="rId9" Type="http://schemas.openxmlformats.org/officeDocument/2006/relationships/image" Target="../media/image7.png"/></Relationships>
</file>

<file path=ppt/slides/_rels/slide2227.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100.png"/><Relationship Id="rId1" Type="http://schemas.openxmlformats.org/officeDocument/2006/relationships/slideLayout" Target="../slideLayouts/slideLayout2.xml"/><Relationship Id="rId6" Type="http://schemas.openxmlformats.org/officeDocument/2006/relationships/slide" Target="slide2226.xml"/><Relationship Id="rId5" Type="http://schemas.openxmlformats.org/officeDocument/2006/relationships/image" Target="../media/image4.png"/><Relationship Id="rId4" Type="http://schemas.openxmlformats.org/officeDocument/2006/relationships/image" Target="../media/image1.png"/></Relationships>
</file>

<file path=ppt/slides/_rels/slide222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07.png"/><Relationship Id="rId7" Type="http://schemas.openxmlformats.org/officeDocument/2006/relationships/slide" Target="slide5.xml"/><Relationship Id="rId2" Type="http://schemas.openxmlformats.org/officeDocument/2006/relationships/image" Target="../media/image2106.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slide" Target="slide2157.xml"/><Relationship Id="rId4" Type="http://schemas.openxmlformats.org/officeDocument/2006/relationships/slide" Target="slide4.xml"/><Relationship Id="rId9" Type="http://schemas.openxmlformats.org/officeDocument/2006/relationships/slide" Target="slide2228.xml"/></Relationships>
</file>

<file path=ppt/slides/_rels/slide2229.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108.png"/><Relationship Id="rId1" Type="http://schemas.openxmlformats.org/officeDocument/2006/relationships/slideLayout" Target="../slideLayouts/slideLayout2.xml"/><Relationship Id="rId6" Type="http://schemas.openxmlformats.org/officeDocument/2006/relationships/slide" Target="slide2228.xml"/><Relationship Id="rId5" Type="http://schemas.openxmlformats.org/officeDocument/2006/relationships/image" Target="../media/image4.png"/><Relationship Id="rId4" Type="http://schemas.openxmlformats.org/officeDocument/2006/relationships/image" Target="../media/image1.png"/></Relationships>
</file>

<file path=ppt/slides/_rels/slide223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53.png"/><Relationship Id="rId7" Type="http://schemas.openxmlformats.org/officeDocument/2006/relationships/slide" Target="slide5.xml"/><Relationship Id="rId2" Type="http://schemas.openxmlformats.org/officeDocument/2006/relationships/image" Target="../media/image2252.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slide" Target="slide2157.xml"/><Relationship Id="rId4" Type="http://schemas.openxmlformats.org/officeDocument/2006/relationships/slide" Target="slide4.xml"/><Relationship Id="rId9" Type="http://schemas.openxmlformats.org/officeDocument/2006/relationships/slide" Target="slide2230.xml"/></Relationships>
</file>

<file path=ppt/slides/_rels/slide2231.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254.png"/><Relationship Id="rId1" Type="http://schemas.openxmlformats.org/officeDocument/2006/relationships/slideLayout" Target="../slideLayouts/slideLayout2.xml"/><Relationship Id="rId6" Type="http://schemas.openxmlformats.org/officeDocument/2006/relationships/slide" Target="slide2230.xml"/><Relationship Id="rId5" Type="http://schemas.openxmlformats.org/officeDocument/2006/relationships/image" Target="../media/image4.png"/><Relationship Id="rId4" Type="http://schemas.openxmlformats.org/officeDocument/2006/relationships/image" Target="../media/image1.png"/></Relationships>
</file>

<file path=ppt/slides/_rels/slide223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117.png"/><Relationship Id="rId7" Type="http://schemas.openxmlformats.org/officeDocument/2006/relationships/image" Target="../media/image3.png"/><Relationship Id="rId2" Type="http://schemas.openxmlformats.org/officeDocument/2006/relationships/image" Target="../media/image21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157.xml"/><Relationship Id="rId5" Type="http://schemas.openxmlformats.org/officeDocument/2006/relationships/slide" Target="slide4.xml"/><Relationship Id="rId10" Type="http://schemas.openxmlformats.org/officeDocument/2006/relationships/slide" Target="slide2232.xml"/><Relationship Id="rId4" Type="http://schemas.openxmlformats.org/officeDocument/2006/relationships/image" Target="../media/image2118.png"/><Relationship Id="rId9" Type="http://schemas.openxmlformats.org/officeDocument/2006/relationships/image" Target="../media/image7.png"/></Relationships>
</file>

<file path=ppt/slides/_rels/slide2233.xml.rels><?xml version="1.0" encoding="UTF-8" standalone="yes"?>
<Relationships xmlns="http://schemas.openxmlformats.org/package/2006/relationships"><Relationship Id="rId3" Type="http://schemas.openxmlformats.org/officeDocument/2006/relationships/slide" Target="slide4.xml"/><Relationship Id="rId7" Type="http://schemas.openxmlformats.org/officeDocument/2006/relationships/slide" Target="slide2157.xml"/><Relationship Id="rId2" Type="http://schemas.openxmlformats.org/officeDocument/2006/relationships/image" Target="../media/image2119.png"/><Relationship Id="rId1" Type="http://schemas.openxmlformats.org/officeDocument/2006/relationships/slideLayout" Target="../slideLayouts/slideLayout2.xml"/><Relationship Id="rId6" Type="http://schemas.openxmlformats.org/officeDocument/2006/relationships/slide" Target="slide2232.xml"/><Relationship Id="rId5" Type="http://schemas.openxmlformats.org/officeDocument/2006/relationships/image" Target="../media/image4.png"/><Relationship Id="rId4" Type="http://schemas.openxmlformats.org/officeDocument/2006/relationships/image" Target="../media/image1.png"/></Relationships>
</file>

<file path=ppt/slides/_rels/slide22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 Target="slide4.xml"/><Relationship Id="rId1" Type="http://schemas.openxmlformats.org/officeDocument/2006/relationships/slideLayout" Target="../slideLayouts/slideLayout2.xml"/><Relationship Id="rId4" Type="http://schemas.openxmlformats.org/officeDocument/2006/relationships/slide" Target="slide2235.xml"/></Relationships>
</file>

<file path=ppt/slides/_rels/slide2235.xml.rels><?xml version="1.0" encoding="UTF-8" standalone="yes"?>
<Relationships xmlns="http://schemas.openxmlformats.org/package/2006/relationships"><Relationship Id="rId8" Type="http://schemas.openxmlformats.org/officeDocument/2006/relationships/slide" Target="slide2805.xml"/><Relationship Id="rId13" Type="http://schemas.openxmlformats.org/officeDocument/2006/relationships/slide" Target="slide2400.xml"/><Relationship Id="rId3" Type="http://schemas.openxmlformats.org/officeDocument/2006/relationships/image" Target="../media/image1.png"/><Relationship Id="rId7" Type="http://schemas.openxmlformats.org/officeDocument/2006/relationships/slide" Target="slide2712.xml"/><Relationship Id="rId12" Type="http://schemas.openxmlformats.org/officeDocument/2006/relationships/slide" Target="slide2296.xml"/><Relationship Id="rId17" Type="http://schemas.openxmlformats.org/officeDocument/2006/relationships/slide" Target="slide2234.xml"/><Relationship Id="rId2" Type="http://schemas.openxmlformats.org/officeDocument/2006/relationships/slide" Target="slide4.xml"/><Relationship Id="rId16" Type="http://schemas.openxmlformats.org/officeDocument/2006/relationships/slide" Target="slide3364.xml"/><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slide" Target="slide3103.xml"/><Relationship Id="rId5" Type="http://schemas.openxmlformats.org/officeDocument/2006/relationships/slide" Target="slide2574.xml"/><Relationship Id="rId15" Type="http://schemas.openxmlformats.org/officeDocument/2006/relationships/slide" Target="slide2488.xml"/><Relationship Id="rId10" Type="http://schemas.openxmlformats.org/officeDocument/2006/relationships/slide" Target="slide2620.xml"/><Relationship Id="rId4" Type="http://schemas.openxmlformats.org/officeDocument/2006/relationships/slide" Target="slide2236.xml"/><Relationship Id="rId9" Type="http://schemas.openxmlformats.org/officeDocument/2006/relationships/slide" Target="slide3177.xml"/><Relationship Id="rId14" Type="http://schemas.openxmlformats.org/officeDocument/2006/relationships/slide" Target="slide2979.xml"/></Relationships>
</file>

<file path=ppt/slides/_rels/slide22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7.xml"/><Relationship Id="rId5" Type="http://schemas.openxmlformats.org/officeDocument/2006/relationships/slide" Target="slide2236.xml"/><Relationship Id="rId4" Type="http://schemas.openxmlformats.org/officeDocument/2006/relationships/slide" Target="slide2235.xml"/></Relationships>
</file>

<file path=ppt/slides/_rels/slide2237.xml.rels><?xml version="1.0" encoding="UTF-8" standalone="yes"?>
<Relationships xmlns="http://schemas.openxmlformats.org/package/2006/relationships"><Relationship Id="rId8" Type="http://schemas.openxmlformats.org/officeDocument/2006/relationships/slide" Target="slide2244.xml"/><Relationship Id="rId13" Type="http://schemas.openxmlformats.org/officeDocument/2006/relationships/slide" Target="slide2250.xml"/><Relationship Id="rId18" Type="http://schemas.openxmlformats.org/officeDocument/2006/relationships/slide" Target="slide2260.xml"/><Relationship Id="rId26" Type="http://schemas.openxmlformats.org/officeDocument/2006/relationships/slide" Target="slide2278.xml"/><Relationship Id="rId3" Type="http://schemas.openxmlformats.org/officeDocument/2006/relationships/image" Target="../media/image1.png"/><Relationship Id="rId21" Type="http://schemas.openxmlformats.org/officeDocument/2006/relationships/slide" Target="slide2268.xml"/><Relationship Id="rId34" Type="http://schemas.openxmlformats.org/officeDocument/2006/relationships/slide" Target="slide2294.xml"/><Relationship Id="rId7" Type="http://schemas.openxmlformats.org/officeDocument/2006/relationships/slide" Target="slide2242.xml"/><Relationship Id="rId12" Type="http://schemas.openxmlformats.org/officeDocument/2006/relationships/slide" Target="slide2248.xml"/><Relationship Id="rId17" Type="http://schemas.openxmlformats.org/officeDocument/2006/relationships/slide" Target="slide2258.xml"/><Relationship Id="rId25" Type="http://schemas.openxmlformats.org/officeDocument/2006/relationships/slide" Target="slide2276.xml"/><Relationship Id="rId33" Type="http://schemas.openxmlformats.org/officeDocument/2006/relationships/slide" Target="slide2292.xml"/><Relationship Id="rId2" Type="http://schemas.openxmlformats.org/officeDocument/2006/relationships/slide" Target="slide4.xml"/><Relationship Id="rId16" Type="http://schemas.openxmlformats.org/officeDocument/2006/relationships/slide" Target="slide2256.xml"/><Relationship Id="rId20" Type="http://schemas.openxmlformats.org/officeDocument/2006/relationships/slide" Target="slide2266.xml"/><Relationship Id="rId29" Type="http://schemas.openxmlformats.org/officeDocument/2006/relationships/slide" Target="slide2284.xml"/><Relationship Id="rId1" Type="http://schemas.openxmlformats.org/officeDocument/2006/relationships/slideLayout" Target="../slideLayouts/slideLayout2.xml"/><Relationship Id="rId6" Type="http://schemas.openxmlformats.org/officeDocument/2006/relationships/slide" Target="slide2240.xml"/><Relationship Id="rId11" Type="http://schemas.openxmlformats.org/officeDocument/2006/relationships/slide" Target="slide2237.xml"/><Relationship Id="rId24" Type="http://schemas.openxmlformats.org/officeDocument/2006/relationships/slide" Target="slide2274.xml"/><Relationship Id="rId32" Type="http://schemas.openxmlformats.org/officeDocument/2006/relationships/slide" Target="slide2290.xml"/><Relationship Id="rId5" Type="http://schemas.openxmlformats.org/officeDocument/2006/relationships/slide" Target="slide2238.xml"/><Relationship Id="rId15" Type="http://schemas.openxmlformats.org/officeDocument/2006/relationships/slide" Target="slide2254.xml"/><Relationship Id="rId23" Type="http://schemas.openxmlformats.org/officeDocument/2006/relationships/slide" Target="slide2272.xml"/><Relationship Id="rId28" Type="http://schemas.openxmlformats.org/officeDocument/2006/relationships/slide" Target="slide2282.xml"/><Relationship Id="rId10" Type="http://schemas.openxmlformats.org/officeDocument/2006/relationships/slide" Target="slide2235.xml"/><Relationship Id="rId19" Type="http://schemas.openxmlformats.org/officeDocument/2006/relationships/slide" Target="slide2264.xml"/><Relationship Id="rId31" Type="http://schemas.openxmlformats.org/officeDocument/2006/relationships/slide" Target="slide2288.xml"/><Relationship Id="rId4" Type="http://schemas.openxmlformats.org/officeDocument/2006/relationships/slide" Target="slide2262.xml"/><Relationship Id="rId9" Type="http://schemas.openxmlformats.org/officeDocument/2006/relationships/slide" Target="slide2246.xml"/><Relationship Id="rId14" Type="http://schemas.openxmlformats.org/officeDocument/2006/relationships/slide" Target="slide2252.xml"/><Relationship Id="rId22" Type="http://schemas.openxmlformats.org/officeDocument/2006/relationships/slide" Target="slide2270.xml"/><Relationship Id="rId27" Type="http://schemas.openxmlformats.org/officeDocument/2006/relationships/slide" Target="slide2280.xml"/><Relationship Id="rId30" Type="http://schemas.openxmlformats.org/officeDocument/2006/relationships/slide" Target="slide2286.xml"/><Relationship Id="rId35" Type="http://schemas.openxmlformats.org/officeDocument/2006/relationships/slide" Target="slide2236.xml"/></Relationships>
</file>

<file path=ppt/slides/_rels/slide2238.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8.xml"/><Relationship Id="rId5" Type="http://schemas.openxmlformats.org/officeDocument/2006/relationships/image" Target="../media/image2692.png"/><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239.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693.png"/><Relationship Id="rId1" Type="http://schemas.openxmlformats.org/officeDocument/2006/relationships/slideLayout" Target="../slideLayouts/slideLayout2.xml"/><Relationship Id="rId6" Type="http://schemas.openxmlformats.org/officeDocument/2006/relationships/slide" Target="slide2238.xml"/><Relationship Id="rId5" Type="http://schemas.openxmlformats.org/officeDocument/2006/relationships/image" Target="../media/image4.png"/><Relationship Id="rId4" Type="http://schemas.openxmlformats.org/officeDocument/2006/relationships/image" Target="../media/image1.png"/></Relationships>
</file>

<file path=ppt/slides/_rels/slide2240.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40.xml"/><Relationship Id="rId5" Type="http://schemas.openxmlformats.org/officeDocument/2006/relationships/image" Target="../media/image2694.png"/><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241.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695.png"/><Relationship Id="rId1" Type="http://schemas.openxmlformats.org/officeDocument/2006/relationships/slideLayout" Target="../slideLayouts/slideLayout2.xml"/><Relationship Id="rId6" Type="http://schemas.openxmlformats.org/officeDocument/2006/relationships/slide" Target="slide2240.xml"/><Relationship Id="rId5" Type="http://schemas.openxmlformats.org/officeDocument/2006/relationships/image" Target="../media/image4.png"/><Relationship Id="rId4" Type="http://schemas.openxmlformats.org/officeDocument/2006/relationships/image" Target="../media/image1.png"/></Relationships>
</file>

<file path=ppt/slides/_rels/slide2242.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42.xml"/><Relationship Id="rId5" Type="http://schemas.openxmlformats.org/officeDocument/2006/relationships/image" Target="../media/image2696.png"/><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243.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697.png"/><Relationship Id="rId1" Type="http://schemas.openxmlformats.org/officeDocument/2006/relationships/slideLayout" Target="../slideLayouts/slideLayout2.xml"/><Relationship Id="rId6" Type="http://schemas.openxmlformats.org/officeDocument/2006/relationships/slide" Target="slide2242.xml"/><Relationship Id="rId5" Type="http://schemas.openxmlformats.org/officeDocument/2006/relationships/image" Target="../media/image4.png"/><Relationship Id="rId4" Type="http://schemas.openxmlformats.org/officeDocument/2006/relationships/image" Target="../media/image1.png"/></Relationships>
</file>

<file path=ppt/slides/_rels/slide224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699.png"/><Relationship Id="rId7" Type="http://schemas.openxmlformats.org/officeDocument/2006/relationships/slide" Target="slide2244.xml"/><Relationship Id="rId2" Type="http://schemas.openxmlformats.org/officeDocument/2006/relationships/image" Target="../media/image26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237.xml"/></Relationships>
</file>

<file path=ppt/slides/_rels/slide2245.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00.png"/><Relationship Id="rId1" Type="http://schemas.openxmlformats.org/officeDocument/2006/relationships/slideLayout" Target="../slideLayouts/slideLayout2.xml"/><Relationship Id="rId6" Type="http://schemas.openxmlformats.org/officeDocument/2006/relationships/slide" Target="slide2244.xml"/><Relationship Id="rId5" Type="http://schemas.openxmlformats.org/officeDocument/2006/relationships/image" Target="../media/image4.png"/><Relationship Id="rId4" Type="http://schemas.openxmlformats.org/officeDocument/2006/relationships/image" Target="../media/image1.png"/></Relationships>
</file>

<file path=ppt/slides/_rels/slide2246.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246.xml"/><Relationship Id="rId2" Type="http://schemas.openxmlformats.org/officeDocument/2006/relationships/image" Target="../media/image2701.png"/><Relationship Id="rId1" Type="http://schemas.openxmlformats.org/officeDocument/2006/relationships/slideLayout" Target="../slideLayouts/slideLayout2.xml"/><Relationship Id="rId6" Type="http://schemas.openxmlformats.org/officeDocument/2006/relationships/slide" Target="slide2237.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47.xml.rels><?xml version="1.0" encoding="UTF-8" standalone="yes"?>
<Relationships xmlns="http://schemas.openxmlformats.org/package/2006/relationships"><Relationship Id="rId8" Type="http://schemas.openxmlformats.org/officeDocument/2006/relationships/slide" Target="slide2246.xml"/><Relationship Id="rId3" Type="http://schemas.openxmlformats.org/officeDocument/2006/relationships/slide" Target="slide4.xml"/><Relationship Id="rId7" Type="http://schemas.openxmlformats.org/officeDocument/2006/relationships/slide" Target="slide2237.xml"/><Relationship Id="rId2" Type="http://schemas.openxmlformats.org/officeDocument/2006/relationships/image" Target="../media/image270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48.xml.rels><?xml version="1.0" encoding="UTF-8" standalone="yes"?>
<Relationships xmlns="http://schemas.openxmlformats.org/package/2006/relationships"><Relationship Id="rId8" Type="http://schemas.openxmlformats.org/officeDocument/2006/relationships/image" Target="../media/image2703.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48.xml"/><Relationship Id="rId5" Type="http://schemas.openxmlformats.org/officeDocument/2006/relationships/slide" Target="slide2237.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249.xml.rels><?xml version="1.0" encoding="UTF-8" standalone="yes"?>
<Relationships xmlns="http://schemas.openxmlformats.org/package/2006/relationships"><Relationship Id="rId8" Type="http://schemas.openxmlformats.org/officeDocument/2006/relationships/slide" Target="slide2248.xml"/><Relationship Id="rId3" Type="http://schemas.openxmlformats.org/officeDocument/2006/relationships/slide" Target="slide4.xml"/><Relationship Id="rId7" Type="http://schemas.openxmlformats.org/officeDocument/2006/relationships/slide" Target="slide2237.xml"/><Relationship Id="rId2" Type="http://schemas.openxmlformats.org/officeDocument/2006/relationships/image" Target="../media/image270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5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250.xml"/><Relationship Id="rId2" Type="http://schemas.openxmlformats.org/officeDocument/2006/relationships/image" Target="../media/image2705.png"/><Relationship Id="rId1" Type="http://schemas.openxmlformats.org/officeDocument/2006/relationships/slideLayout" Target="../slideLayouts/slideLayout2.xml"/><Relationship Id="rId6" Type="http://schemas.openxmlformats.org/officeDocument/2006/relationships/slide" Target="slide2237.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51.xml.rels><?xml version="1.0" encoding="UTF-8" standalone="yes"?>
<Relationships xmlns="http://schemas.openxmlformats.org/package/2006/relationships"><Relationship Id="rId8" Type="http://schemas.openxmlformats.org/officeDocument/2006/relationships/slide" Target="slide2250.xml"/><Relationship Id="rId3" Type="http://schemas.openxmlformats.org/officeDocument/2006/relationships/slide" Target="slide4.xml"/><Relationship Id="rId7" Type="http://schemas.openxmlformats.org/officeDocument/2006/relationships/slide" Target="slide2237.xml"/><Relationship Id="rId2" Type="http://schemas.openxmlformats.org/officeDocument/2006/relationships/image" Target="../media/image270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52.xml.rels><?xml version="1.0" encoding="UTF-8" standalone="yes"?>
<Relationships xmlns="http://schemas.openxmlformats.org/package/2006/relationships"><Relationship Id="rId8" Type="http://schemas.openxmlformats.org/officeDocument/2006/relationships/image" Target="../media/image2707.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52.xml"/><Relationship Id="rId5" Type="http://schemas.openxmlformats.org/officeDocument/2006/relationships/slide" Target="slide2237.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253.xml.rels><?xml version="1.0" encoding="UTF-8" standalone="yes"?>
<Relationships xmlns="http://schemas.openxmlformats.org/package/2006/relationships"><Relationship Id="rId8" Type="http://schemas.openxmlformats.org/officeDocument/2006/relationships/slide" Target="slide2252.xml"/><Relationship Id="rId3" Type="http://schemas.openxmlformats.org/officeDocument/2006/relationships/slide" Target="slide4.xml"/><Relationship Id="rId7" Type="http://schemas.openxmlformats.org/officeDocument/2006/relationships/slide" Target="slide2237.xml"/><Relationship Id="rId2" Type="http://schemas.openxmlformats.org/officeDocument/2006/relationships/image" Target="../media/image270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54.xml.rels><?xml version="1.0" encoding="UTF-8" standalone="yes"?>
<Relationships xmlns="http://schemas.openxmlformats.org/package/2006/relationships"><Relationship Id="rId8" Type="http://schemas.openxmlformats.org/officeDocument/2006/relationships/image" Target="../media/image2709.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54.xml"/><Relationship Id="rId5" Type="http://schemas.openxmlformats.org/officeDocument/2006/relationships/slide" Target="slide2237.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255.xml.rels><?xml version="1.0" encoding="UTF-8" standalone="yes"?>
<Relationships xmlns="http://schemas.openxmlformats.org/package/2006/relationships"><Relationship Id="rId8" Type="http://schemas.openxmlformats.org/officeDocument/2006/relationships/slide" Target="slide2254.xml"/><Relationship Id="rId3" Type="http://schemas.openxmlformats.org/officeDocument/2006/relationships/slide" Target="slide4.xml"/><Relationship Id="rId7" Type="http://schemas.openxmlformats.org/officeDocument/2006/relationships/slide" Target="slide2237.xml"/><Relationship Id="rId2" Type="http://schemas.openxmlformats.org/officeDocument/2006/relationships/image" Target="../media/image271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56.xml.rels><?xml version="1.0" encoding="UTF-8" standalone="yes"?>
<Relationships xmlns="http://schemas.openxmlformats.org/package/2006/relationships"><Relationship Id="rId8" Type="http://schemas.openxmlformats.org/officeDocument/2006/relationships/image" Target="../media/image2711.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56.xml"/><Relationship Id="rId5" Type="http://schemas.openxmlformats.org/officeDocument/2006/relationships/slide" Target="slide2237.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257.xml.rels><?xml version="1.0" encoding="UTF-8" standalone="yes"?>
<Relationships xmlns="http://schemas.openxmlformats.org/package/2006/relationships"><Relationship Id="rId8" Type="http://schemas.openxmlformats.org/officeDocument/2006/relationships/slide" Target="slide2256.xml"/><Relationship Id="rId3" Type="http://schemas.openxmlformats.org/officeDocument/2006/relationships/slide" Target="slide4.xml"/><Relationship Id="rId7" Type="http://schemas.openxmlformats.org/officeDocument/2006/relationships/slide" Target="slide2237.xml"/><Relationship Id="rId2" Type="http://schemas.openxmlformats.org/officeDocument/2006/relationships/image" Target="../media/image271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58.xml.rels><?xml version="1.0" encoding="UTF-8" standalone="yes"?>
<Relationships xmlns="http://schemas.openxmlformats.org/package/2006/relationships"><Relationship Id="rId8" Type="http://schemas.openxmlformats.org/officeDocument/2006/relationships/image" Target="../media/image2713.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58.xml"/><Relationship Id="rId5" Type="http://schemas.openxmlformats.org/officeDocument/2006/relationships/slide" Target="slide2237.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259.xml.rels><?xml version="1.0" encoding="UTF-8" standalone="yes"?>
<Relationships xmlns="http://schemas.openxmlformats.org/package/2006/relationships"><Relationship Id="rId8" Type="http://schemas.openxmlformats.org/officeDocument/2006/relationships/slide" Target="slide2258.xml"/><Relationship Id="rId3" Type="http://schemas.openxmlformats.org/officeDocument/2006/relationships/slide" Target="slide4.xml"/><Relationship Id="rId7" Type="http://schemas.openxmlformats.org/officeDocument/2006/relationships/slide" Target="slide2237.xml"/><Relationship Id="rId2" Type="http://schemas.openxmlformats.org/officeDocument/2006/relationships/image" Target="../media/image271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60.xml.rels><?xml version="1.0" encoding="UTF-8" standalone="yes"?>
<Relationships xmlns="http://schemas.openxmlformats.org/package/2006/relationships"><Relationship Id="rId8" Type="http://schemas.openxmlformats.org/officeDocument/2006/relationships/slide" Target="slide2260.xml"/><Relationship Id="rId3" Type="http://schemas.openxmlformats.org/officeDocument/2006/relationships/image" Target="../media/image2716.png"/><Relationship Id="rId7" Type="http://schemas.openxmlformats.org/officeDocument/2006/relationships/slide" Target="slide2237.xml"/><Relationship Id="rId2" Type="http://schemas.openxmlformats.org/officeDocument/2006/relationships/image" Target="../media/image2715.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261.xml.rels><?xml version="1.0" encoding="UTF-8" standalone="yes"?>
<Relationships xmlns="http://schemas.openxmlformats.org/package/2006/relationships"><Relationship Id="rId8" Type="http://schemas.openxmlformats.org/officeDocument/2006/relationships/slide" Target="slide2260.xml"/><Relationship Id="rId3" Type="http://schemas.openxmlformats.org/officeDocument/2006/relationships/slide" Target="slide4.xml"/><Relationship Id="rId7" Type="http://schemas.openxmlformats.org/officeDocument/2006/relationships/slide" Target="slide2237.xml"/><Relationship Id="rId2" Type="http://schemas.openxmlformats.org/officeDocument/2006/relationships/image" Target="../media/image271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62.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2718.png"/><Relationship Id="rId10" Type="http://schemas.openxmlformats.org/officeDocument/2006/relationships/image" Target="../media/image7.png"/><Relationship Id="rId4" Type="http://schemas.openxmlformats.org/officeDocument/2006/relationships/slide" Target="slide2262.xml"/><Relationship Id="rId9" Type="http://schemas.openxmlformats.org/officeDocument/2006/relationships/slide" Target="slide5.xml"/></Relationships>
</file>

<file path=ppt/slides/_rels/slide2263.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19.png"/><Relationship Id="rId1" Type="http://schemas.openxmlformats.org/officeDocument/2006/relationships/slideLayout" Target="../slideLayouts/slideLayout2.xml"/><Relationship Id="rId6" Type="http://schemas.openxmlformats.org/officeDocument/2006/relationships/slide" Target="slide2262.xml"/><Relationship Id="rId5" Type="http://schemas.openxmlformats.org/officeDocument/2006/relationships/image" Target="../media/image4.png"/><Relationship Id="rId4" Type="http://schemas.openxmlformats.org/officeDocument/2006/relationships/image" Target="../media/image1.png"/></Relationships>
</file>

<file path=ppt/slides/_rels/slide2264.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0.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2264.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65.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1.png"/><Relationship Id="rId1" Type="http://schemas.openxmlformats.org/officeDocument/2006/relationships/slideLayout" Target="../slideLayouts/slideLayout2.xml"/><Relationship Id="rId6" Type="http://schemas.openxmlformats.org/officeDocument/2006/relationships/slide" Target="slide2264.xml"/><Relationship Id="rId5" Type="http://schemas.openxmlformats.org/officeDocument/2006/relationships/image" Target="../media/image4.png"/><Relationship Id="rId4" Type="http://schemas.openxmlformats.org/officeDocument/2006/relationships/image" Target="../media/image1.png"/></Relationships>
</file>

<file path=ppt/slides/_rels/slide2266.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2.png"/><Relationship Id="rId1" Type="http://schemas.openxmlformats.org/officeDocument/2006/relationships/slideLayout" Target="../slideLayouts/slideLayout2.xml"/><Relationship Id="rId6" Type="http://schemas.openxmlformats.org/officeDocument/2006/relationships/slide" Target="slide2266.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67.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3.png"/><Relationship Id="rId1" Type="http://schemas.openxmlformats.org/officeDocument/2006/relationships/slideLayout" Target="../slideLayouts/slideLayout2.xml"/><Relationship Id="rId6" Type="http://schemas.openxmlformats.org/officeDocument/2006/relationships/slide" Target="slide2266.xml"/><Relationship Id="rId5" Type="http://schemas.openxmlformats.org/officeDocument/2006/relationships/image" Target="../media/image4.png"/><Relationship Id="rId4" Type="http://schemas.openxmlformats.org/officeDocument/2006/relationships/image" Target="../media/image1.png"/></Relationships>
</file>

<file path=ppt/slides/_rels/slide2268.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4.png"/><Relationship Id="rId1" Type="http://schemas.openxmlformats.org/officeDocument/2006/relationships/slideLayout" Target="../slideLayouts/slideLayout2.xml"/><Relationship Id="rId6" Type="http://schemas.openxmlformats.org/officeDocument/2006/relationships/slide" Target="slide2268.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69.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5.png"/><Relationship Id="rId1" Type="http://schemas.openxmlformats.org/officeDocument/2006/relationships/slideLayout" Target="../slideLayouts/slideLayout2.xml"/><Relationship Id="rId6" Type="http://schemas.openxmlformats.org/officeDocument/2006/relationships/slide" Target="slide2268.xml"/><Relationship Id="rId5" Type="http://schemas.openxmlformats.org/officeDocument/2006/relationships/image" Target="../media/image4.png"/><Relationship Id="rId4" Type="http://schemas.openxmlformats.org/officeDocument/2006/relationships/image" Target="../media/image1.png"/></Relationships>
</file>

<file path=ppt/slides/_rels/slide2270.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6.png"/><Relationship Id="rId1" Type="http://schemas.openxmlformats.org/officeDocument/2006/relationships/slideLayout" Target="../slideLayouts/slideLayout2.xml"/><Relationship Id="rId6" Type="http://schemas.openxmlformats.org/officeDocument/2006/relationships/slide" Target="slide2270.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2727.png"/></Relationships>
</file>

<file path=ppt/slides/_rels/slide2271.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8.png"/><Relationship Id="rId1" Type="http://schemas.openxmlformats.org/officeDocument/2006/relationships/slideLayout" Target="../slideLayouts/slideLayout2.xml"/><Relationship Id="rId6" Type="http://schemas.openxmlformats.org/officeDocument/2006/relationships/slide" Target="slide2270.xml"/><Relationship Id="rId5" Type="http://schemas.openxmlformats.org/officeDocument/2006/relationships/image" Target="../media/image4.png"/><Relationship Id="rId4" Type="http://schemas.openxmlformats.org/officeDocument/2006/relationships/image" Target="../media/image1.png"/></Relationships>
</file>

<file path=ppt/slides/_rels/slide2272.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9.png"/><Relationship Id="rId1" Type="http://schemas.openxmlformats.org/officeDocument/2006/relationships/slideLayout" Target="../slideLayouts/slideLayout2.xml"/><Relationship Id="rId6" Type="http://schemas.openxmlformats.org/officeDocument/2006/relationships/slide" Target="slide2272.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73.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30.png"/><Relationship Id="rId1" Type="http://schemas.openxmlformats.org/officeDocument/2006/relationships/slideLayout" Target="../slideLayouts/slideLayout2.xml"/><Relationship Id="rId6" Type="http://schemas.openxmlformats.org/officeDocument/2006/relationships/slide" Target="slide2272.xml"/><Relationship Id="rId5" Type="http://schemas.openxmlformats.org/officeDocument/2006/relationships/image" Target="../media/image4.png"/><Relationship Id="rId4" Type="http://schemas.openxmlformats.org/officeDocument/2006/relationships/image" Target="../media/image1.png"/></Relationships>
</file>

<file path=ppt/slides/_rels/slide2274.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31.png"/><Relationship Id="rId1" Type="http://schemas.openxmlformats.org/officeDocument/2006/relationships/slideLayout" Target="../slideLayouts/slideLayout2.xml"/><Relationship Id="rId6" Type="http://schemas.openxmlformats.org/officeDocument/2006/relationships/slide" Target="slide227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75.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32.png"/><Relationship Id="rId1" Type="http://schemas.openxmlformats.org/officeDocument/2006/relationships/slideLayout" Target="../slideLayouts/slideLayout2.xml"/><Relationship Id="rId6" Type="http://schemas.openxmlformats.org/officeDocument/2006/relationships/slide" Target="slide2274.xml"/><Relationship Id="rId5" Type="http://schemas.openxmlformats.org/officeDocument/2006/relationships/image" Target="../media/image4.png"/><Relationship Id="rId4" Type="http://schemas.openxmlformats.org/officeDocument/2006/relationships/image" Target="../media/image1.png"/></Relationships>
</file>

<file path=ppt/slides/_rels/slide227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734.png"/><Relationship Id="rId7" Type="http://schemas.openxmlformats.org/officeDocument/2006/relationships/slide" Target="slide2276.xml"/><Relationship Id="rId2" Type="http://schemas.openxmlformats.org/officeDocument/2006/relationships/image" Target="../media/image27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237.xml"/></Relationships>
</file>

<file path=ppt/slides/_rels/slide2277.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35.png"/><Relationship Id="rId1" Type="http://schemas.openxmlformats.org/officeDocument/2006/relationships/slideLayout" Target="../slideLayouts/slideLayout2.xml"/><Relationship Id="rId6" Type="http://schemas.openxmlformats.org/officeDocument/2006/relationships/slide" Target="slide2276.xml"/><Relationship Id="rId5" Type="http://schemas.openxmlformats.org/officeDocument/2006/relationships/image" Target="../media/image4.png"/><Relationship Id="rId4" Type="http://schemas.openxmlformats.org/officeDocument/2006/relationships/image" Target="../media/image1.png"/></Relationships>
</file>

<file path=ppt/slides/_rels/slide227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223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slide" Target="slide2278.xml"/><Relationship Id="rId10" Type="http://schemas.openxmlformats.org/officeDocument/2006/relationships/image" Target="../media/image2736.png"/><Relationship Id="rId4" Type="http://schemas.openxmlformats.org/officeDocument/2006/relationships/image" Target="../media/image3.png"/><Relationship Id="rId9" Type="http://schemas.openxmlformats.org/officeDocument/2006/relationships/image" Target="../media/image7.png"/></Relationships>
</file>

<file path=ppt/slides/_rels/slide2279.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37.png"/><Relationship Id="rId1" Type="http://schemas.openxmlformats.org/officeDocument/2006/relationships/slideLayout" Target="../slideLayouts/slideLayout2.xml"/><Relationship Id="rId6" Type="http://schemas.openxmlformats.org/officeDocument/2006/relationships/slide" Target="slide2278.xml"/><Relationship Id="rId5" Type="http://schemas.openxmlformats.org/officeDocument/2006/relationships/image" Target="../media/image4.png"/><Relationship Id="rId4" Type="http://schemas.openxmlformats.org/officeDocument/2006/relationships/image" Target="../media/image1.png"/></Relationships>
</file>

<file path=ppt/slides/_rels/slide228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739.png"/><Relationship Id="rId7" Type="http://schemas.openxmlformats.org/officeDocument/2006/relationships/slide" Target="slide2280.xml"/><Relationship Id="rId2" Type="http://schemas.openxmlformats.org/officeDocument/2006/relationships/image" Target="../media/image273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237.xml"/></Relationships>
</file>

<file path=ppt/slides/_rels/slide2281.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40.png"/><Relationship Id="rId1" Type="http://schemas.openxmlformats.org/officeDocument/2006/relationships/slideLayout" Target="../slideLayouts/slideLayout2.xml"/><Relationship Id="rId6" Type="http://schemas.openxmlformats.org/officeDocument/2006/relationships/slide" Target="slide2280.xml"/><Relationship Id="rId5" Type="http://schemas.openxmlformats.org/officeDocument/2006/relationships/image" Target="../media/image4.png"/><Relationship Id="rId4" Type="http://schemas.openxmlformats.org/officeDocument/2006/relationships/image" Target="../media/image1.png"/></Relationships>
</file>

<file path=ppt/slides/_rels/slide2282.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41.png"/><Relationship Id="rId1" Type="http://schemas.openxmlformats.org/officeDocument/2006/relationships/slideLayout" Target="../slideLayouts/slideLayout2.xml"/><Relationship Id="rId6" Type="http://schemas.openxmlformats.org/officeDocument/2006/relationships/slide" Target="slide2282.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83.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42.png"/><Relationship Id="rId1" Type="http://schemas.openxmlformats.org/officeDocument/2006/relationships/slideLayout" Target="../slideLayouts/slideLayout2.xml"/><Relationship Id="rId6" Type="http://schemas.openxmlformats.org/officeDocument/2006/relationships/slide" Target="slide2282.xml"/><Relationship Id="rId5" Type="http://schemas.openxmlformats.org/officeDocument/2006/relationships/image" Target="../media/image4.png"/><Relationship Id="rId4" Type="http://schemas.openxmlformats.org/officeDocument/2006/relationships/image" Target="../media/image1.png"/></Relationships>
</file>

<file path=ppt/slides/_rels/slide2284.xml.rels><?xml version="1.0" encoding="UTF-8" standalone="yes"?>
<Relationships xmlns="http://schemas.openxmlformats.org/package/2006/relationships"><Relationship Id="rId8" Type="http://schemas.openxmlformats.org/officeDocument/2006/relationships/slide" Target="slide2284.xml"/><Relationship Id="rId3" Type="http://schemas.openxmlformats.org/officeDocument/2006/relationships/image" Target="../media/image274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7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237.xml"/><Relationship Id="rId4" Type="http://schemas.openxmlformats.org/officeDocument/2006/relationships/image" Target="../media/image2745.png"/><Relationship Id="rId9" Type="http://schemas.openxmlformats.org/officeDocument/2006/relationships/slide" Target="slide2235.xml"/></Relationships>
</file>

<file path=ppt/slides/_rels/slide2285.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46.png"/><Relationship Id="rId1" Type="http://schemas.openxmlformats.org/officeDocument/2006/relationships/slideLayout" Target="../slideLayouts/slideLayout2.xml"/><Relationship Id="rId6" Type="http://schemas.openxmlformats.org/officeDocument/2006/relationships/slide" Target="slide2284.xml"/><Relationship Id="rId5" Type="http://schemas.openxmlformats.org/officeDocument/2006/relationships/image" Target="../media/image4.png"/><Relationship Id="rId4" Type="http://schemas.openxmlformats.org/officeDocument/2006/relationships/image" Target="../media/image1.png"/></Relationships>
</file>

<file path=ppt/slides/_rels/slide228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748.png"/><Relationship Id="rId7" Type="http://schemas.openxmlformats.org/officeDocument/2006/relationships/slide" Target="slide2286.xml"/><Relationship Id="rId2" Type="http://schemas.openxmlformats.org/officeDocument/2006/relationships/image" Target="../media/image274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237.xml"/></Relationships>
</file>

<file path=ppt/slides/_rels/slide2287.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49.png"/><Relationship Id="rId1" Type="http://schemas.openxmlformats.org/officeDocument/2006/relationships/slideLayout" Target="../slideLayouts/slideLayout2.xml"/><Relationship Id="rId6" Type="http://schemas.openxmlformats.org/officeDocument/2006/relationships/slide" Target="slide2286.xml"/><Relationship Id="rId5" Type="http://schemas.openxmlformats.org/officeDocument/2006/relationships/image" Target="../media/image4.png"/><Relationship Id="rId4" Type="http://schemas.openxmlformats.org/officeDocument/2006/relationships/image" Target="../media/image1.png"/></Relationships>
</file>

<file path=ppt/slides/_rels/slide2288.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751.png"/><Relationship Id="rId7" Type="http://schemas.openxmlformats.org/officeDocument/2006/relationships/slide" Target="slide2288.xml"/><Relationship Id="rId2" Type="http://schemas.openxmlformats.org/officeDocument/2006/relationships/image" Target="../media/image27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237.xml"/></Relationships>
</file>

<file path=ppt/slides/_rels/slide2289.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52.png"/><Relationship Id="rId1" Type="http://schemas.openxmlformats.org/officeDocument/2006/relationships/slideLayout" Target="../slideLayouts/slideLayout2.xml"/><Relationship Id="rId6" Type="http://schemas.openxmlformats.org/officeDocument/2006/relationships/slide" Target="slide2288.xml"/><Relationship Id="rId5" Type="http://schemas.openxmlformats.org/officeDocument/2006/relationships/image" Target="../media/image4.png"/><Relationship Id="rId4" Type="http://schemas.openxmlformats.org/officeDocument/2006/relationships/image" Target="../media/image1.png"/></Relationships>
</file>

<file path=ppt/slides/_rels/slide2290.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53.png"/><Relationship Id="rId1" Type="http://schemas.openxmlformats.org/officeDocument/2006/relationships/slideLayout" Target="../slideLayouts/slideLayout2.xml"/><Relationship Id="rId6" Type="http://schemas.openxmlformats.org/officeDocument/2006/relationships/slide" Target="slide2290.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91.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54.png"/><Relationship Id="rId1" Type="http://schemas.openxmlformats.org/officeDocument/2006/relationships/slideLayout" Target="../slideLayouts/slideLayout2.xml"/><Relationship Id="rId6" Type="http://schemas.openxmlformats.org/officeDocument/2006/relationships/slide" Target="slide2290.xml"/><Relationship Id="rId5" Type="http://schemas.openxmlformats.org/officeDocument/2006/relationships/image" Target="../media/image4.png"/><Relationship Id="rId4" Type="http://schemas.openxmlformats.org/officeDocument/2006/relationships/image" Target="../media/image1.png"/></Relationships>
</file>

<file path=ppt/slides/_rels/slide2292.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55.png"/><Relationship Id="rId1" Type="http://schemas.openxmlformats.org/officeDocument/2006/relationships/slideLayout" Target="../slideLayouts/slideLayout2.xml"/><Relationship Id="rId6" Type="http://schemas.openxmlformats.org/officeDocument/2006/relationships/slide" Target="slide2292.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293.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56.png"/><Relationship Id="rId1" Type="http://schemas.openxmlformats.org/officeDocument/2006/relationships/slideLayout" Target="../slideLayouts/slideLayout2.xml"/><Relationship Id="rId6" Type="http://schemas.openxmlformats.org/officeDocument/2006/relationships/slide" Target="slide2292.xml"/><Relationship Id="rId5" Type="http://schemas.openxmlformats.org/officeDocument/2006/relationships/image" Target="../media/image4.png"/><Relationship Id="rId4" Type="http://schemas.openxmlformats.org/officeDocument/2006/relationships/image" Target="../media/image1.png"/></Relationships>
</file>

<file path=ppt/slides/_rels/slide229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758.png"/><Relationship Id="rId7" Type="http://schemas.openxmlformats.org/officeDocument/2006/relationships/slide" Target="slide2294.xml"/><Relationship Id="rId2" Type="http://schemas.openxmlformats.org/officeDocument/2006/relationships/image" Target="../media/image27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237.xml"/></Relationships>
</file>

<file path=ppt/slides/_rels/slide2295.xml.rels><?xml version="1.0" encoding="UTF-8" standalone="yes"?>
<Relationships xmlns="http://schemas.openxmlformats.org/package/2006/relationships"><Relationship Id="rId8" Type="http://schemas.openxmlformats.org/officeDocument/2006/relationships/slide" Target="slide2237.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59.png"/><Relationship Id="rId1" Type="http://schemas.openxmlformats.org/officeDocument/2006/relationships/slideLayout" Target="../slideLayouts/slideLayout2.xml"/><Relationship Id="rId6" Type="http://schemas.openxmlformats.org/officeDocument/2006/relationships/slide" Target="slide2294.xml"/><Relationship Id="rId5" Type="http://schemas.openxmlformats.org/officeDocument/2006/relationships/image" Target="../media/image4.png"/><Relationship Id="rId4" Type="http://schemas.openxmlformats.org/officeDocument/2006/relationships/image" Target="../media/image1.png"/></Relationships>
</file>

<file path=ppt/slides/_rels/slide2296.xml.rels><?xml version="1.0" encoding="UTF-8" standalone="yes"?>
<Relationships xmlns="http://schemas.openxmlformats.org/package/2006/relationships"><Relationship Id="rId8" Type="http://schemas.openxmlformats.org/officeDocument/2006/relationships/slide" Target="slide2301.xml"/><Relationship Id="rId13" Type="http://schemas.openxmlformats.org/officeDocument/2006/relationships/slide" Target="slide2309.xml"/><Relationship Id="rId3" Type="http://schemas.openxmlformats.org/officeDocument/2006/relationships/image" Target="../media/image1.png"/><Relationship Id="rId7" Type="http://schemas.openxmlformats.org/officeDocument/2006/relationships/slide" Target="slide2299.xml"/><Relationship Id="rId12" Type="http://schemas.openxmlformats.org/officeDocument/2006/relationships/slide" Target="slide230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97.xml"/><Relationship Id="rId11" Type="http://schemas.openxmlformats.org/officeDocument/2006/relationships/slide" Target="slide2311.xml"/><Relationship Id="rId5" Type="http://schemas.openxmlformats.org/officeDocument/2006/relationships/slide" Target="slide2296.xml"/><Relationship Id="rId10" Type="http://schemas.openxmlformats.org/officeDocument/2006/relationships/slide" Target="slide2305.xml"/><Relationship Id="rId4" Type="http://schemas.openxmlformats.org/officeDocument/2006/relationships/slide" Target="slide2235.xml"/><Relationship Id="rId9" Type="http://schemas.openxmlformats.org/officeDocument/2006/relationships/slide" Target="slide2303.xml"/></Relationships>
</file>

<file path=ppt/slides/_rels/slide2297.xml.rels><?xml version="1.0" encoding="UTF-8" standalone="yes"?>
<Relationships xmlns="http://schemas.openxmlformats.org/package/2006/relationships"><Relationship Id="rId8" Type="http://schemas.openxmlformats.org/officeDocument/2006/relationships/slide" Target="slide2296.xml"/><Relationship Id="rId13" Type="http://schemas.openxmlformats.org/officeDocument/2006/relationships/image" Target="../media/image2763.png"/><Relationship Id="rId3" Type="http://schemas.openxmlformats.org/officeDocument/2006/relationships/image" Target="../media/image2761.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7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762.png"/><Relationship Id="rId9" Type="http://schemas.openxmlformats.org/officeDocument/2006/relationships/slide" Target="slide2297.xml"/></Relationships>
</file>

<file path=ppt/slides/_rels/slide2298.xml.rels><?xml version="1.0" encoding="UTF-8" standalone="yes"?>
<Relationships xmlns="http://schemas.openxmlformats.org/package/2006/relationships"><Relationship Id="rId8" Type="http://schemas.openxmlformats.org/officeDocument/2006/relationships/slide" Target="slide2297.xml"/><Relationship Id="rId3" Type="http://schemas.openxmlformats.org/officeDocument/2006/relationships/slide" Target="slide4.xml"/><Relationship Id="rId7" Type="http://schemas.openxmlformats.org/officeDocument/2006/relationships/slide" Target="slide2296.xml"/><Relationship Id="rId2" Type="http://schemas.openxmlformats.org/officeDocument/2006/relationships/image" Target="../media/image276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299.xml.rels><?xml version="1.0" encoding="UTF-8" standalone="yes"?>
<Relationships xmlns="http://schemas.openxmlformats.org/package/2006/relationships"><Relationship Id="rId8" Type="http://schemas.openxmlformats.org/officeDocument/2006/relationships/slide" Target="slide2299.xml"/><Relationship Id="rId3" Type="http://schemas.openxmlformats.org/officeDocument/2006/relationships/image" Target="../media/image2766.png"/><Relationship Id="rId7" Type="http://schemas.openxmlformats.org/officeDocument/2006/relationships/slide" Target="slide2296.xml"/><Relationship Id="rId2" Type="http://schemas.openxmlformats.org/officeDocument/2006/relationships/image" Target="../media/image2765.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300.xml.rels><?xml version="1.0" encoding="UTF-8" standalone="yes"?>
<Relationships xmlns="http://schemas.openxmlformats.org/package/2006/relationships"><Relationship Id="rId8" Type="http://schemas.openxmlformats.org/officeDocument/2006/relationships/slide" Target="slide2299.xml"/><Relationship Id="rId3" Type="http://schemas.openxmlformats.org/officeDocument/2006/relationships/slide" Target="slide4.xml"/><Relationship Id="rId7" Type="http://schemas.openxmlformats.org/officeDocument/2006/relationships/slide" Target="slide2296.xml"/><Relationship Id="rId2" Type="http://schemas.openxmlformats.org/officeDocument/2006/relationships/image" Target="../media/image276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0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301.xml"/><Relationship Id="rId5" Type="http://schemas.openxmlformats.org/officeDocument/2006/relationships/slide" Target="slide2296.xml"/><Relationship Id="rId10" Type="http://schemas.openxmlformats.org/officeDocument/2006/relationships/image" Target="../media/image2768.png"/><Relationship Id="rId4" Type="http://schemas.openxmlformats.org/officeDocument/2006/relationships/slide" Target="slide2235.xml"/><Relationship Id="rId9" Type="http://schemas.openxmlformats.org/officeDocument/2006/relationships/image" Target="../media/image7.png"/></Relationships>
</file>

<file path=ppt/slides/_rels/slide2302.xml.rels><?xml version="1.0" encoding="UTF-8" standalone="yes"?>
<Relationships xmlns="http://schemas.openxmlformats.org/package/2006/relationships"><Relationship Id="rId8" Type="http://schemas.openxmlformats.org/officeDocument/2006/relationships/slide" Target="slide2301.xml"/><Relationship Id="rId3" Type="http://schemas.openxmlformats.org/officeDocument/2006/relationships/slide" Target="slide4.xml"/><Relationship Id="rId7" Type="http://schemas.openxmlformats.org/officeDocument/2006/relationships/slide" Target="slide2296.xml"/><Relationship Id="rId2" Type="http://schemas.openxmlformats.org/officeDocument/2006/relationships/image" Target="../media/image276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03.xml.rels><?xml version="1.0" encoding="UTF-8" standalone="yes"?>
<Relationships xmlns="http://schemas.openxmlformats.org/package/2006/relationships"><Relationship Id="rId8" Type="http://schemas.openxmlformats.org/officeDocument/2006/relationships/slide" Target="slide2303.xml"/><Relationship Id="rId3" Type="http://schemas.openxmlformats.org/officeDocument/2006/relationships/image" Target="../media/image2771.png"/><Relationship Id="rId7" Type="http://schemas.openxmlformats.org/officeDocument/2006/relationships/slide" Target="slide2296.xml"/><Relationship Id="rId2" Type="http://schemas.openxmlformats.org/officeDocument/2006/relationships/image" Target="../media/image2770.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304.xml.rels><?xml version="1.0" encoding="UTF-8" standalone="yes"?>
<Relationships xmlns="http://schemas.openxmlformats.org/package/2006/relationships"><Relationship Id="rId8" Type="http://schemas.openxmlformats.org/officeDocument/2006/relationships/slide" Target="slide2303.xml"/><Relationship Id="rId3" Type="http://schemas.openxmlformats.org/officeDocument/2006/relationships/slide" Target="slide4.xml"/><Relationship Id="rId7" Type="http://schemas.openxmlformats.org/officeDocument/2006/relationships/slide" Target="slide2296.xml"/><Relationship Id="rId2" Type="http://schemas.openxmlformats.org/officeDocument/2006/relationships/image" Target="../media/image277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05.xml.rels><?xml version="1.0" encoding="UTF-8" standalone="yes"?>
<Relationships xmlns="http://schemas.openxmlformats.org/package/2006/relationships"><Relationship Id="rId8" Type="http://schemas.openxmlformats.org/officeDocument/2006/relationships/slide" Target="slide2296.xml"/><Relationship Id="rId3" Type="http://schemas.openxmlformats.org/officeDocument/2006/relationships/image" Target="../media/image2774.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77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775.png"/><Relationship Id="rId9" Type="http://schemas.openxmlformats.org/officeDocument/2006/relationships/slide" Target="slide2305.xml"/></Relationships>
</file>

<file path=ppt/slides/_rels/slide2306.xml.rels><?xml version="1.0" encoding="UTF-8" standalone="yes"?>
<Relationships xmlns="http://schemas.openxmlformats.org/package/2006/relationships"><Relationship Id="rId8" Type="http://schemas.openxmlformats.org/officeDocument/2006/relationships/slide" Target="slide2305.xml"/><Relationship Id="rId3" Type="http://schemas.openxmlformats.org/officeDocument/2006/relationships/slide" Target="slide4.xml"/><Relationship Id="rId7" Type="http://schemas.openxmlformats.org/officeDocument/2006/relationships/slide" Target="slide2296.xml"/><Relationship Id="rId2" Type="http://schemas.openxmlformats.org/officeDocument/2006/relationships/image" Target="../media/image277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07.xml.rels><?xml version="1.0" encoding="UTF-8" standalone="yes"?>
<Relationships xmlns="http://schemas.openxmlformats.org/package/2006/relationships"><Relationship Id="rId8" Type="http://schemas.openxmlformats.org/officeDocument/2006/relationships/slide" Target="slide2307.xml"/><Relationship Id="rId3" Type="http://schemas.openxmlformats.org/officeDocument/2006/relationships/image" Target="../media/image2778.png"/><Relationship Id="rId7" Type="http://schemas.openxmlformats.org/officeDocument/2006/relationships/slide" Target="slide2296.xml"/><Relationship Id="rId2" Type="http://schemas.openxmlformats.org/officeDocument/2006/relationships/image" Target="../media/image2777.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308.xml.rels><?xml version="1.0" encoding="UTF-8" standalone="yes"?>
<Relationships xmlns="http://schemas.openxmlformats.org/package/2006/relationships"><Relationship Id="rId8" Type="http://schemas.openxmlformats.org/officeDocument/2006/relationships/slide" Target="slide2307.xml"/><Relationship Id="rId3" Type="http://schemas.openxmlformats.org/officeDocument/2006/relationships/slide" Target="slide4.xml"/><Relationship Id="rId7" Type="http://schemas.openxmlformats.org/officeDocument/2006/relationships/slide" Target="slide2296.xml"/><Relationship Id="rId2" Type="http://schemas.openxmlformats.org/officeDocument/2006/relationships/image" Target="../media/image277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09.xml.rels><?xml version="1.0" encoding="UTF-8" standalone="yes"?>
<Relationships xmlns="http://schemas.openxmlformats.org/package/2006/relationships"><Relationship Id="rId8" Type="http://schemas.openxmlformats.org/officeDocument/2006/relationships/slide" Target="slide2309.xml"/><Relationship Id="rId3" Type="http://schemas.openxmlformats.org/officeDocument/2006/relationships/image" Target="../media/image2781.png"/><Relationship Id="rId7" Type="http://schemas.openxmlformats.org/officeDocument/2006/relationships/slide" Target="slide2296.xml"/><Relationship Id="rId12" Type="http://schemas.openxmlformats.org/officeDocument/2006/relationships/image" Target="../media/image2782.png"/><Relationship Id="rId2" Type="http://schemas.openxmlformats.org/officeDocument/2006/relationships/image" Target="../media/image2780.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310.xml.rels><?xml version="1.0" encoding="UTF-8" standalone="yes"?>
<Relationships xmlns="http://schemas.openxmlformats.org/package/2006/relationships"><Relationship Id="rId8" Type="http://schemas.openxmlformats.org/officeDocument/2006/relationships/slide" Target="slide2309.xml"/><Relationship Id="rId3" Type="http://schemas.openxmlformats.org/officeDocument/2006/relationships/slide" Target="slide4.xml"/><Relationship Id="rId7" Type="http://schemas.openxmlformats.org/officeDocument/2006/relationships/slide" Target="slide2296.xml"/><Relationship Id="rId2" Type="http://schemas.openxmlformats.org/officeDocument/2006/relationships/image" Target="../media/image278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11.xml.rels><?xml version="1.0" encoding="UTF-8" standalone="yes"?>
<Relationships xmlns="http://schemas.openxmlformats.org/package/2006/relationships"><Relationship Id="rId13" Type="http://schemas.openxmlformats.org/officeDocument/2006/relationships/slide" Target="slide2322.xml"/><Relationship Id="rId18" Type="http://schemas.openxmlformats.org/officeDocument/2006/relationships/slide" Target="slide2332.xml"/><Relationship Id="rId26" Type="http://schemas.openxmlformats.org/officeDocument/2006/relationships/slide" Target="slide2352.xml"/><Relationship Id="rId39" Type="http://schemas.openxmlformats.org/officeDocument/2006/relationships/slide" Target="slide2380.xml"/><Relationship Id="rId3" Type="http://schemas.openxmlformats.org/officeDocument/2006/relationships/image" Target="../media/image1.png"/><Relationship Id="rId21" Type="http://schemas.openxmlformats.org/officeDocument/2006/relationships/slide" Target="slide2338.xml"/><Relationship Id="rId34" Type="http://schemas.openxmlformats.org/officeDocument/2006/relationships/slide" Target="slide2368.xml"/><Relationship Id="rId42" Type="http://schemas.openxmlformats.org/officeDocument/2006/relationships/slide" Target="slide2386.xml"/><Relationship Id="rId47" Type="http://schemas.openxmlformats.org/officeDocument/2006/relationships/slide" Target="slide2396.xml"/><Relationship Id="rId7" Type="http://schemas.openxmlformats.org/officeDocument/2006/relationships/slide" Target="slide2344.xml"/><Relationship Id="rId12" Type="http://schemas.openxmlformats.org/officeDocument/2006/relationships/slide" Target="slide2320.xml"/><Relationship Id="rId17" Type="http://schemas.openxmlformats.org/officeDocument/2006/relationships/slide" Target="slide2330.xml"/><Relationship Id="rId25" Type="http://schemas.openxmlformats.org/officeDocument/2006/relationships/slide" Target="slide2350.xml"/><Relationship Id="rId33" Type="http://schemas.openxmlformats.org/officeDocument/2006/relationships/slide" Target="slide2366.xml"/><Relationship Id="rId38" Type="http://schemas.openxmlformats.org/officeDocument/2006/relationships/slide" Target="slide2376.xml"/><Relationship Id="rId46" Type="http://schemas.openxmlformats.org/officeDocument/2006/relationships/slide" Target="slide2394.xml"/><Relationship Id="rId2" Type="http://schemas.openxmlformats.org/officeDocument/2006/relationships/slide" Target="slide4.xml"/><Relationship Id="rId16" Type="http://schemas.openxmlformats.org/officeDocument/2006/relationships/slide" Target="slide2328.xml"/><Relationship Id="rId20" Type="http://schemas.openxmlformats.org/officeDocument/2006/relationships/slide" Target="slide2336.xml"/><Relationship Id="rId29" Type="http://schemas.openxmlformats.org/officeDocument/2006/relationships/slide" Target="slide2358.xml"/><Relationship Id="rId41" Type="http://schemas.openxmlformats.org/officeDocument/2006/relationships/slide" Target="slide2384.xml"/><Relationship Id="rId1" Type="http://schemas.openxmlformats.org/officeDocument/2006/relationships/slideLayout" Target="../slideLayouts/slideLayout2.xml"/><Relationship Id="rId6" Type="http://schemas.openxmlformats.org/officeDocument/2006/relationships/slide" Target="slide2311.xml"/><Relationship Id="rId11" Type="http://schemas.openxmlformats.org/officeDocument/2006/relationships/slide" Target="slide2318.xml"/><Relationship Id="rId24" Type="http://schemas.openxmlformats.org/officeDocument/2006/relationships/slide" Target="slide2348.xml"/><Relationship Id="rId32" Type="http://schemas.openxmlformats.org/officeDocument/2006/relationships/slide" Target="slide2364.xml"/><Relationship Id="rId37" Type="http://schemas.openxmlformats.org/officeDocument/2006/relationships/slide" Target="slide2374.xml"/><Relationship Id="rId40" Type="http://schemas.openxmlformats.org/officeDocument/2006/relationships/slide" Target="slide2382.xml"/><Relationship Id="rId45" Type="http://schemas.openxmlformats.org/officeDocument/2006/relationships/slide" Target="slide2392.xml"/><Relationship Id="rId5" Type="http://schemas.openxmlformats.org/officeDocument/2006/relationships/slide" Target="slide2235.xml"/><Relationship Id="rId15" Type="http://schemas.openxmlformats.org/officeDocument/2006/relationships/slide" Target="slide2326.xml"/><Relationship Id="rId23" Type="http://schemas.openxmlformats.org/officeDocument/2006/relationships/slide" Target="slide2346.xml"/><Relationship Id="rId28" Type="http://schemas.openxmlformats.org/officeDocument/2006/relationships/slide" Target="slide2356.xml"/><Relationship Id="rId36" Type="http://schemas.openxmlformats.org/officeDocument/2006/relationships/slide" Target="slide2372.xml"/><Relationship Id="rId49" Type="http://schemas.openxmlformats.org/officeDocument/2006/relationships/slide" Target="slide2296.xml"/><Relationship Id="rId10" Type="http://schemas.openxmlformats.org/officeDocument/2006/relationships/slide" Target="slide2316.xml"/><Relationship Id="rId19" Type="http://schemas.openxmlformats.org/officeDocument/2006/relationships/slide" Target="slide2334.xml"/><Relationship Id="rId31" Type="http://schemas.openxmlformats.org/officeDocument/2006/relationships/slide" Target="slide2362.xml"/><Relationship Id="rId44" Type="http://schemas.openxmlformats.org/officeDocument/2006/relationships/slide" Target="slide2390.xml"/><Relationship Id="rId4" Type="http://schemas.openxmlformats.org/officeDocument/2006/relationships/slide" Target="slide2342.xml"/><Relationship Id="rId9" Type="http://schemas.openxmlformats.org/officeDocument/2006/relationships/slide" Target="slide2314.xml"/><Relationship Id="rId14" Type="http://schemas.openxmlformats.org/officeDocument/2006/relationships/slide" Target="slide2324.xml"/><Relationship Id="rId22" Type="http://schemas.openxmlformats.org/officeDocument/2006/relationships/slide" Target="slide2340.xml"/><Relationship Id="rId27" Type="http://schemas.openxmlformats.org/officeDocument/2006/relationships/slide" Target="slide2354.xml"/><Relationship Id="rId30" Type="http://schemas.openxmlformats.org/officeDocument/2006/relationships/slide" Target="slide2360.xml"/><Relationship Id="rId35" Type="http://schemas.openxmlformats.org/officeDocument/2006/relationships/slide" Target="slide2370.xml"/><Relationship Id="rId43" Type="http://schemas.openxmlformats.org/officeDocument/2006/relationships/slide" Target="slide2388.xml"/><Relationship Id="rId48" Type="http://schemas.openxmlformats.org/officeDocument/2006/relationships/slide" Target="slide2398.xml"/><Relationship Id="rId8" Type="http://schemas.openxmlformats.org/officeDocument/2006/relationships/slide" Target="slide2312.xml"/></Relationships>
</file>

<file path=ppt/slides/_rels/slide231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312.xml"/><Relationship Id="rId2" Type="http://schemas.openxmlformats.org/officeDocument/2006/relationships/image" Target="../media/image2784.png"/><Relationship Id="rId1" Type="http://schemas.openxmlformats.org/officeDocument/2006/relationships/slideLayout" Target="../slideLayouts/slideLayout2.xml"/><Relationship Id="rId6" Type="http://schemas.openxmlformats.org/officeDocument/2006/relationships/slide" Target="slide2311.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313.xml.rels><?xml version="1.0" encoding="UTF-8" standalone="yes"?>
<Relationships xmlns="http://schemas.openxmlformats.org/package/2006/relationships"><Relationship Id="rId8" Type="http://schemas.openxmlformats.org/officeDocument/2006/relationships/slide" Target="slide231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78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1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314.xml"/><Relationship Id="rId2" Type="http://schemas.openxmlformats.org/officeDocument/2006/relationships/image" Target="../media/image2786.png"/><Relationship Id="rId1" Type="http://schemas.openxmlformats.org/officeDocument/2006/relationships/slideLayout" Target="../slideLayouts/slideLayout2.xml"/><Relationship Id="rId6" Type="http://schemas.openxmlformats.org/officeDocument/2006/relationships/slide" Target="slide2311.xml"/><Relationship Id="rId11" Type="http://schemas.openxmlformats.org/officeDocument/2006/relationships/image" Target="../media/image7.png"/><Relationship Id="rId5" Type="http://schemas.openxmlformats.org/officeDocument/2006/relationships/slide" Target="slide2235.xml"/><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2787.png"/></Relationships>
</file>

<file path=ppt/slides/_rels/slide2315.xml.rels><?xml version="1.0" encoding="UTF-8" standalone="yes"?>
<Relationships xmlns="http://schemas.openxmlformats.org/package/2006/relationships"><Relationship Id="rId8" Type="http://schemas.openxmlformats.org/officeDocument/2006/relationships/slide" Target="slide231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7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16.xml.rels><?xml version="1.0" encoding="UTF-8" standalone="yes"?>
<Relationships xmlns="http://schemas.openxmlformats.org/package/2006/relationships"><Relationship Id="rId8" Type="http://schemas.openxmlformats.org/officeDocument/2006/relationships/slide" Target="slide2311.xml"/><Relationship Id="rId13" Type="http://schemas.openxmlformats.org/officeDocument/2006/relationships/image" Target="../media/image7.png"/><Relationship Id="rId3" Type="http://schemas.openxmlformats.org/officeDocument/2006/relationships/image" Target="../media/image2790.png"/><Relationship Id="rId7" Type="http://schemas.openxmlformats.org/officeDocument/2006/relationships/slide" Target="slide2235.xml"/><Relationship Id="rId12" Type="http://schemas.openxmlformats.org/officeDocument/2006/relationships/slide" Target="slide5.xml"/><Relationship Id="rId2" Type="http://schemas.openxmlformats.org/officeDocument/2006/relationships/image" Target="../media/image27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2792.png"/><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791.png"/><Relationship Id="rId9" Type="http://schemas.openxmlformats.org/officeDocument/2006/relationships/slide" Target="slide2316.xml"/></Relationships>
</file>

<file path=ppt/slides/_rels/slide2317.xml.rels><?xml version="1.0" encoding="UTF-8" standalone="yes"?>
<Relationships xmlns="http://schemas.openxmlformats.org/package/2006/relationships"><Relationship Id="rId8" Type="http://schemas.openxmlformats.org/officeDocument/2006/relationships/slide" Target="slide231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79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18.xml.rels><?xml version="1.0" encoding="UTF-8" standalone="yes"?>
<Relationships xmlns="http://schemas.openxmlformats.org/package/2006/relationships"><Relationship Id="rId8" Type="http://schemas.openxmlformats.org/officeDocument/2006/relationships/slide" Target="slide2318.xml"/><Relationship Id="rId13" Type="http://schemas.openxmlformats.org/officeDocument/2006/relationships/image" Target="../media/image7.png"/><Relationship Id="rId3" Type="http://schemas.openxmlformats.org/officeDocument/2006/relationships/image" Target="../media/image2795.png"/><Relationship Id="rId7" Type="http://schemas.openxmlformats.org/officeDocument/2006/relationships/slide" Target="slide2311.xml"/><Relationship Id="rId12" Type="http://schemas.openxmlformats.org/officeDocument/2006/relationships/slide" Target="slide5.xml"/><Relationship Id="rId2" Type="http://schemas.openxmlformats.org/officeDocument/2006/relationships/image" Target="../media/image2794.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2797.png"/><Relationship Id="rId5" Type="http://schemas.openxmlformats.org/officeDocument/2006/relationships/image" Target="../media/image1.png"/><Relationship Id="rId10" Type="http://schemas.openxmlformats.org/officeDocument/2006/relationships/image" Target="../media/image2796.png"/><Relationship Id="rId4" Type="http://schemas.openxmlformats.org/officeDocument/2006/relationships/slide" Target="slide4.xml"/><Relationship Id="rId9" Type="http://schemas.openxmlformats.org/officeDocument/2006/relationships/image" Target="../media/image3.png"/></Relationships>
</file>

<file path=ppt/slides/_rels/slide2319.xml.rels><?xml version="1.0" encoding="UTF-8" standalone="yes"?>
<Relationships xmlns="http://schemas.openxmlformats.org/package/2006/relationships"><Relationship Id="rId8" Type="http://schemas.openxmlformats.org/officeDocument/2006/relationships/slide" Target="slide2318.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79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20.xml.rels><?xml version="1.0" encoding="UTF-8" standalone="yes"?>
<Relationships xmlns="http://schemas.openxmlformats.org/package/2006/relationships"><Relationship Id="rId8" Type="http://schemas.openxmlformats.org/officeDocument/2006/relationships/image" Target="../media/image2799.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320.xml"/><Relationship Id="rId5" Type="http://schemas.openxmlformats.org/officeDocument/2006/relationships/slide" Target="slide2311.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321.xml.rels><?xml version="1.0" encoding="UTF-8" standalone="yes"?>
<Relationships xmlns="http://schemas.openxmlformats.org/package/2006/relationships"><Relationship Id="rId8" Type="http://schemas.openxmlformats.org/officeDocument/2006/relationships/slide" Target="slide2320.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0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2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322.xml"/><Relationship Id="rId2" Type="http://schemas.openxmlformats.org/officeDocument/2006/relationships/image" Target="../media/image2801.png"/><Relationship Id="rId1" Type="http://schemas.openxmlformats.org/officeDocument/2006/relationships/slideLayout" Target="../slideLayouts/slideLayout2.xml"/><Relationship Id="rId6" Type="http://schemas.openxmlformats.org/officeDocument/2006/relationships/slide" Target="slide2311.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323.xml.rels><?xml version="1.0" encoding="UTF-8" standalone="yes"?>
<Relationships xmlns="http://schemas.openxmlformats.org/package/2006/relationships"><Relationship Id="rId8" Type="http://schemas.openxmlformats.org/officeDocument/2006/relationships/slide" Target="slide232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0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24.xml.rels><?xml version="1.0" encoding="UTF-8" standalone="yes"?>
<Relationships xmlns="http://schemas.openxmlformats.org/package/2006/relationships"><Relationship Id="rId8" Type="http://schemas.openxmlformats.org/officeDocument/2006/relationships/image" Target="../media/image2135.png"/><Relationship Id="rId13" Type="http://schemas.openxmlformats.org/officeDocument/2006/relationships/image" Target="../media/image7.png"/><Relationship Id="rId3" Type="http://schemas.openxmlformats.org/officeDocument/2006/relationships/image" Target="../media/image3.png"/><Relationship Id="rId7" Type="http://schemas.openxmlformats.org/officeDocument/2006/relationships/image" Target="../media/image2134.png"/><Relationship Id="rId12" Type="http://schemas.openxmlformats.org/officeDocument/2006/relationships/slide" Target="slide5.xml"/><Relationship Id="rId2" Type="http://schemas.openxmlformats.org/officeDocument/2006/relationships/image" Target="../media/image2132.png"/><Relationship Id="rId1" Type="http://schemas.openxmlformats.org/officeDocument/2006/relationships/slideLayout" Target="../slideLayouts/slideLayout2.xml"/><Relationship Id="rId6" Type="http://schemas.openxmlformats.org/officeDocument/2006/relationships/image" Target="../media/image2133.png"/><Relationship Id="rId11" Type="http://schemas.openxmlformats.org/officeDocument/2006/relationships/slide" Target="slide2324.xml"/><Relationship Id="rId5" Type="http://schemas.openxmlformats.org/officeDocument/2006/relationships/image" Target="../media/image1.png"/><Relationship Id="rId10" Type="http://schemas.openxmlformats.org/officeDocument/2006/relationships/slide" Target="slide2311.xml"/><Relationship Id="rId4" Type="http://schemas.openxmlformats.org/officeDocument/2006/relationships/slide" Target="slide4.xml"/><Relationship Id="rId9" Type="http://schemas.openxmlformats.org/officeDocument/2006/relationships/slide" Target="slide2235.xml"/></Relationships>
</file>

<file path=ppt/slides/_rels/slide2325.xml.rels><?xml version="1.0" encoding="UTF-8" standalone="yes"?>
<Relationships xmlns="http://schemas.openxmlformats.org/package/2006/relationships"><Relationship Id="rId8" Type="http://schemas.openxmlformats.org/officeDocument/2006/relationships/slide" Target="slide232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13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26.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04.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80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2805.png"/><Relationship Id="rId4" Type="http://schemas.openxmlformats.org/officeDocument/2006/relationships/image" Target="../media/image3.png"/><Relationship Id="rId9" Type="http://schemas.openxmlformats.org/officeDocument/2006/relationships/slide" Target="slide2326.xml"/></Relationships>
</file>

<file path=ppt/slides/_rels/slide2327.xml.rels><?xml version="1.0" encoding="UTF-8" standalone="yes"?>
<Relationships xmlns="http://schemas.openxmlformats.org/package/2006/relationships"><Relationship Id="rId8" Type="http://schemas.openxmlformats.org/officeDocument/2006/relationships/slide" Target="slide232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0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28.xml.rels><?xml version="1.0" encoding="UTF-8" standalone="yes"?>
<Relationships xmlns="http://schemas.openxmlformats.org/package/2006/relationships"><Relationship Id="rId8" Type="http://schemas.openxmlformats.org/officeDocument/2006/relationships/slide" Target="slide2328.xml"/><Relationship Id="rId3" Type="http://schemas.openxmlformats.org/officeDocument/2006/relationships/image" Target="../media/image2808.png"/><Relationship Id="rId7" Type="http://schemas.openxmlformats.org/officeDocument/2006/relationships/slide" Target="slide2311.xml"/><Relationship Id="rId12" Type="http://schemas.openxmlformats.org/officeDocument/2006/relationships/image" Target="../media/image7.png"/><Relationship Id="rId2" Type="http://schemas.openxmlformats.org/officeDocument/2006/relationships/image" Target="../media/image2807.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3.png"/><Relationship Id="rId4" Type="http://schemas.openxmlformats.org/officeDocument/2006/relationships/slide" Target="slide4.xml"/><Relationship Id="rId9" Type="http://schemas.openxmlformats.org/officeDocument/2006/relationships/image" Target="../media/image2809.png"/></Relationships>
</file>

<file path=ppt/slides/_rels/slide2329.xml.rels><?xml version="1.0" encoding="UTF-8" standalone="yes"?>
<Relationships xmlns="http://schemas.openxmlformats.org/package/2006/relationships"><Relationship Id="rId8" Type="http://schemas.openxmlformats.org/officeDocument/2006/relationships/slide" Target="slide2328.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1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30.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2812.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81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3.png"/><Relationship Id="rId5" Type="http://schemas.openxmlformats.org/officeDocument/2006/relationships/image" Target="../media/image2814.png"/><Relationship Id="rId10" Type="http://schemas.openxmlformats.org/officeDocument/2006/relationships/slide" Target="slide2330.xml"/><Relationship Id="rId4" Type="http://schemas.openxmlformats.org/officeDocument/2006/relationships/image" Target="../media/image2813.png"/><Relationship Id="rId9" Type="http://schemas.openxmlformats.org/officeDocument/2006/relationships/slide" Target="slide2311.xml"/></Relationships>
</file>

<file path=ppt/slides/_rels/slide2331.xml.rels><?xml version="1.0" encoding="UTF-8" standalone="yes"?>
<Relationships xmlns="http://schemas.openxmlformats.org/package/2006/relationships"><Relationship Id="rId8" Type="http://schemas.openxmlformats.org/officeDocument/2006/relationships/slide" Target="slide2330.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1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32.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17.png"/><Relationship Id="rId7" Type="http://schemas.openxmlformats.org/officeDocument/2006/relationships/slide" Target="slide2235.xml"/><Relationship Id="rId2" Type="http://schemas.openxmlformats.org/officeDocument/2006/relationships/image" Target="../media/image28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332.xml"/></Relationships>
</file>

<file path=ppt/slides/_rels/slide2333.xml.rels><?xml version="1.0" encoding="UTF-8" standalone="yes"?>
<Relationships xmlns="http://schemas.openxmlformats.org/package/2006/relationships"><Relationship Id="rId8" Type="http://schemas.openxmlformats.org/officeDocument/2006/relationships/slide" Target="slide233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1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34.xml.rels><?xml version="1.0" encoding="UTF-8" standalone="yes"?>
<Relationships xmlns="http://schemas.openxmlformats.org/package/2006/relationships"><Relationship Id="rId8" Type="http://schemas.openxmlformats.org/officeDocument/2006/relationships/slide" Target="slide2334.xml"/><Relationship Id="rId3" Type="http://schemas.openxmlformats.org/officeDocument/2006/relationships/slide" Target="slide4.xml"/><Relationship Id="rId7" Type="http://schemas.openxmlformats.org/officeDocument/2006/relationships/slide" Target="slide2311.xml"/><Relationship Id="rId12" Type="http://schemas.openxmlformats.org/officeDocument/2006/relationships/image" Target="../media/image7.png"/><Relationship Id="rId2" Type="http://schemas.openxmlformats.org/officeDocument/2006/relationships/image" Target="../media/image2819.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2821.png"/><Relationship Id="rId4" Type="http://schemas.openxmlformats.org/officeDocument/2006/relationships/image" Target="../media/image1.png"/><Relationship Id="rId9" Type="http://schemas.openxmlformats.org/officeDocument/2006/relationships/image" Target="../media/image2820.png"/></Relationships>
</file>

<file path=ppt/slides/_rels/slide2335.xml.rels><?xml version="1.0" encoding="UTF-8" standalone="yes"?>
<Relationships xmlns="http://schemas.openxmlformats.org/package/2006/relationships"><Relationship Id="rId8" Type="http://schemas.openxmlformats.org/officeDocument/2006/relationships/slide" Target="slide233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2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3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824.png"/><Relationship Id="rId7" Type="http://schemas.openxmlformats.org/officeDocument/2006/relationships/image" Target="../media/image2825.png"/><Relationship Id="rId12" Type="http://schemas.openxmlformats.org/officeDocument/2006/relationships/image" Target="../media/image7.png"/><Relationship Id="rId2" Type="http://schemas.openxmlformats.org/officeDocument/2006/relationships/image" Target="../media/image282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2336.xml"/><Relationship Id="rId4" Type="http://schemas.openxmlformats.org/officeDocument/2006/relationships/slide" Target="slide4.xml"/><Relationship Id="rId9" Type="http://schemas.openxmlformats.org/officeDocument/2006/relationships/slide" Target="slide2311.xml"/></Relationships>
</file>

<file path=ppt/slides/_rels/slide2337.xml.rels><?xml version="1.0" encoding="UTF-8" standalone="yes"?>
<Relationships xmlns="http://schemas.openxmlformats.org/package/2006/relationships"><Relationship Id="rId8" Type="http://schemas.openxmlformats.org/officeDocument/2006/relationships/slide" Target="slide233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2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38.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28.png"/><Relationship Id="rId7" Type="http://schemas.openxmlformats.org/officeDocument/2006/relationships/slide" Target="slide2235.xml"/><Relationship Id="rId2" Type="http://schemas.openxmlformats.org/officeDocument/2006/relationships/image" Target="../media/image28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338.xml"/></Relationships>
</file>

<file path=ppt/slides/_rels/slide2339.xml.rels><?xml version="1.0" encoding="UTF-8" standalone="yes"?>
<Relationships xmlns="http://schemas.openxmlformats.org/package/2006/relationships"><Relationship Id="rId8" Type="http://schemas.openxmlformats.org/officeDocument/2006/relationships/slide" Target="slide2338.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2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4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83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8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340.xml"/><Relationship Id="rId4" Type="http://schemas.openxmlformats.org/officeDocument/2006/relationships/image" Target="../media/image2832.png"/><Relationship Id="rId9" Type="http://schemas.openxmlformats.org/officeDocument/2006/relationships/slide" Target="slide2311.xml"/></Relationships>
</file>

<file path=ppt/slides/_rels/slide2341.xml.rels><?xml version="1.0" encoding="UTF-8" standalone="yes"?>
<Relationships xmlns="http://schemas.openxmlformats.org/package/2006/relationships"><Relationship Id="rId8" Type="http://schemas.openxmlformats.org/officeDocument/2006/relationships/slide" Target="slide2340.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3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4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342.xml"/><Relationship Id="rId2" Type="http://schemas.openxmlformats.org/officeDocument/2006/relationships/image" Target="../media/image2834.png"/><Relationship Id="rId1" Type="http://schemas.openxmlformats.org/officeDocument/2006/relationships/slideLayout" Target="../slideLayouts/slideLayout2.xml"/><Relationship Id="rId6" Type="http://schemas.openxmlformats.org/officeDocument/2006/relationships/slide" Target="slide2311.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343.xml.rels><?xml version="1.0" encoding="UTF-8" standalone="yes"?>
<Relationships xmlns="http://schemas.openxmlformats.org/package/2006/relationships"><Relationship Id="rId8" Type="http://schemas.openxmlformats.org/officeDocument/2006/relationships/slide" Target="slide234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3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44.xml.rels><?xml version="1.0" encoding="UTF-8" standalone="yes"?>
<Relationships xmlns="http://schemas.openxmlformats.org/package/2006/relationships"><Relationship Id="rId8" Type="http://schemas.openxmlformats.org/officeDocument/2006/relationships/image" Target="../media/image2836.png"/><Relationship Id="rId3" Type="http://schemas.openxmlformats.org/officeDocument/2006/relationships/image" Target="../media/image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344.xml"/><Relationship Id="rId11" Type="http://schemas.openxmlformats.org/officeDocument/2006/relationships/slide" Target="slide5.xml"/><Relationship Id="rId5" Type="http://schemas.openxmlformats.org/officeDocument/2006/relationships/slide" Target="slide2311.xml"/><Relationship Id="rId10" Type="http://schemas.openxmlformats.org/officeDocument/2006/relationships/image" Target="../media/image2838.png"/><Relationship Id="rId4" Type="http://schemas.openxmlformats.org/officeDocument/2006/relationships/slide" Target="slide2235.xml"/><Relationship Id="rId9" Type="http://schemas.openxmlformats.org/officeDocument/2006/relationships/image" Target="../media/image2837.png"/></Relationships>
</file>

<file path=ppt/slides/_rels/slide2345.xml.rels><?xml version="1.0" encoding="UTF-8" standalone="yes"?>
<Relationships xmlns="http://schemas.openxmlformats.org/package/2006/relationships"><Relationship Id="rId8" Type="http://schemas.openxmlformats.org/officeDocument/2006/relationships/slide" Target="slide234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3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46.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41.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8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842.png"/><Relationship Id="rId9" Type="http://schemas.openxmlformats.org/officeDocument/2006/relationships/slide" Target="slide2346.xml"/></Relationships>
</file>

<file path=ppt/slides/_rels/slide2347.xml.rels><?xml version="1.0" encoding="UTF-8" standalone="yes"?>
<Relationships xmlns="http://schemas.openxmlformats.org/package/2006/relationships"><Relationship Id="rId8" Type="http://schemas.openxmlformats.org/officeDocument/2006/relationships/slide" Target="slide234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4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48.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284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84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3.png"/><Relationship Id="rId5" Type="http://schemas.openxmlformats.org/officeDocument/2006/relationships/image" Target="../media/image2847.png"/><Relationship Id="rId10" Type="http://schemas.openxmlformats.org/officeDocument/2006/relationships/slide" Target="slide2348.xml"/><Relationship Id="rId4" Type="http://schemas.openxmlformats.org/officeDocument/2006/relationships/image" Target="../media/image2846.png"/><Relationship Id="rId9" Type="http://schemas.openxmlformats.org/officeDocument/2006/relationships/slide" Target="slide2311.xml"/></Relationships>
</file>

<file path=ppt/slides/_rels/slide2349.xml.rels><?xml version="1.0" encoding="UTF-8" standalone="yes"?>
<Relationships xmlns="http://schemas.openxmlformats.org/package/2006/relationships"><Relationship Id="rId8" Type="http://schemas.openxmlformats.org/officeDocument/2006/relationships/slide" Target="slide2348.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4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50.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285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8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3.png"/><Relationship Id="rId5" Type="http://schemas.openxmlformats.org/officeDocument/2006/relationships/image" Target="../media/image2852.png"/><Relationship Id="rId10" Type="http://schemas.openxmlformats.org/officeDocument/2006/relationships/slide" Target="slide2350.xml"/><Relationship Id="rId4" Type="http://schemas.openxmlformats.org/officeDocument/2006/relationships/image" Target="../media/image2851.png"/><Relationship Id="rId9" Type="http://schemas.openxmlformats.org/officeDocument/2006/relationships/slide" Target="slide2311.xml"/></Relationships>
</file>

<file path=ppt/slides/_rels/slide2351.xml.rels><?xml version="1.0" encoding="UTF-8" standalone="yes"?>
<Relationships xmlns="http://schemas.openxmlformats.org/package/2006/relationships"><Relationship Id="rId8" Type="http://schemas.openxmlformats.org/officeDocument/2006/relationships/slide" Target="slide2350.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5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52.xml.rels><?xml version="1.0" encoding="UTF-8" standalone="yes"?>
<Relationships xmlns="http://schemas.openxmlformats.org/package/2006/relationships"><Relationship Id="rId8" Type="http://schemas.openxmlformats.org/officeDocument/2006/relationships/slide" Target="slide2352.xml"/><Relationship Id="rId3" Type="http://schemas.openxmlformats.org/officeDocument/2006/relationships/image" Target="../media/image2855.png"/><Relationship Id="rId7" Type="http://schemas.openxmlformats.org/officeDocument/2006/relationships/slide" Target="slide2311.xml"/><Relationship Id="rId2" Type="http://schemas.openxmlformats.org/officeDocument/2006/relationships/image" Target="../media/image2854.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353.xml.rels><?xml version="1.0" encoding="UTF-8" standalone="yes"?>
<Relationships xmlns="http://schemas.openxmlformats.org/package/2006/relationships"><Relationship Id="rId8" Type="http://schemas.openxmlformats.org/officeDocument/2006/relationships/slide" Target="slide235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5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54.xml.rels><?xml version="1.0" encoding="UTF-8" standalone="yes"?>
<Relationships xmlns="http://schemas.openxmlformats.org/package/2006/relationships"><Relationship Id="rId8" Type="http://schemas.openxmlformats.org/officeDocument/2006/relationships/slide" Target="slide2354.xml"/><Relationship Id="rId3" Type="http://schemas.openxmlformats.org/officeDocument/2006/relationships/image" Target="../media/image266.png"/><Relationship Id="rId7" Type="http://schemas.openxmlformats.org/officeDocument/2006/relationships/slide" Target="slide2311.xml"/><Relationship Id="rId2" Type="http://schemas.openxmlformats.org/officeDocument/2006/relationships/image" Target="../media/image265.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355.xml.rels><?xml version="1.0" encoding="UTF-8" standalone="yes"?>
<Relationships xmlns="http://schemas.openxmlformats.org/package/2006/relationships"><Relationship Id="rId8" Type="http://schemas.openxmlformats.org/officeDocument/2006/relationships/slide" Target="slide235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6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56.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58.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85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859.png"/><Relationship Id="rId9" Type="http://schemas.openxmlformats.org/officeDocument/2006/relationships/slide" Target="slide2356.xml"/></Relationships>
</file>

<file path=ppt/slides/_rels/slide2357.xml.rels><?xml version="1.0" encoding="UTF-8" standalone="yes"?>
<Relationships xmlns="http://schemas.openxmlformats.org/package/2006/relationships"><Relationship Id="rId8" Type="http://schemas.openxmlformats.org/officeDocument/2006/relationships/slide" Target="slide235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6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58.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62.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8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863.png"/><Relationship Id="rId9" Type="http://schemas.openxmlformats.org/officeDocument/2006/relationships/slide" Target="slide2358.xml"/></Relationships>
</file>

<file path=ppt/slides/_rels/slide2359.xml.rels><?xml version="1.0" encoding="UTF-8" standalone="yes"?>
<Relationships xmlns="http://schemas.openxmlformats.org/package/2006/relationships"><Relationship Id="rId8" Type="http://schemas.openxmlformats.org/officeDocument/2006/relationships/slide" Target="slide2358.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6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6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360.xml"/><Relationship Id="rId2" Type="http://schemas.openxmlformats.org/officeDocument/2006/relationships/image" Target="../media/image2865.png"/><Relationship Id="rId1" Type="http://schemas.openxmlformats.org/officeDocument/2006/relationships/slideLayout" Target="../slideLayouts/slideLayout2.xml"/><Relationship Id="rId6" Type="http://schemas.openxmlformats.org/officeDocument/2006/relationships/slide" Target="slide2311.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361.xml.rels><?xml version="1.0" encoding="UTF-8" standalone="yes"?>
<Relationships xmlns="http://schemas.openxmlformats.org/package/2006/relationships"><Relationship Id="rId8" Type="http://schemas.openxmlformats.org/officeDocument/2006/relationships/slide" Target="slide2360.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6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62.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68.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86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869.png"/><Relationship Id="rId9" Type="http://schemas.openxmlformats.org/officeDocument/2006/relationships/slide" Target="slide2362.xml"/></Relationships>
</file>

<file path=ppt/slides/_rels/slide2363.xml.rels><?xml version="1.0" encoding="UTF-8" standalone="yes"?>
<Relationships xmlns="http://schemas.openxmlformats.org/package/2006/relationships"><Relationship Id="rId8" Type="http://schemas.openxmlformats.org/officeDocument/2006/relationships/slide" Target="slide236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7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64.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72.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87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873.png"/><Relationship Id="rId9" Type="http://schemas.openxmlformats.org/officeDocument/2006/relationships/slide" Target="slide2364.xml"/></Relationships>
</file>

<file path=ppt/slides/_rels/slide2365.xml.rels><?xml version="1.0" encoding="UTF-8" standalone="yes"?>
<Relationships xmlns="http://schemas.openxmlformats.org/package/2006/relationships"><Relationship Id="rId8" Type="http://schemas.openxmlformats.org/officeDocument/2006/relationships/slide" Target="slide236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7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66.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1488.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148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1489.png"/><Relationship Id="rId9" Type="http://schemas.openxmlformats.org/officeDocument/2006/relationships/slide" Target="slide2366.xml"/></Relationships>
</file>

<file path=ppt/slides/_rels/slide2367.xml.rels><?xml version="1.0" encoding="UTF-8" standalone="yes"?>
<Relationships xmlns="http://schemas.openxmlformats.org/package/2006/relationships"><Relationship Id="rId8" Type="http://schemas.openxmlformats.org/officeDocument/2006/relationships/slide" Target="slide236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149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68.xml.rels><?xml version="1.0" encoding="UTF-8" standalone="yes"?>
<Relationships xmlns="http://schemas.openxmlformats.org/package/2006/relationships"><Relationship Id="rId8" Type="http://schemas.openxmlformats.org/officeDocument/2006/relationships/slide" Target="slide2311.xml"/><Relationship Id="rId3" Type="http://schemas.openxmlformats.org/officeDocument/2006/relationships/image" Target="../media/image2876.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87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877.png"/><Relationship Id="rId9" Type="http://schemas.openxmlformats.org/officeDocument/2006/relationships/slide" Target="slide2368.xml"/></Relationships>
</file>

<file path=ppt/slides/_rels/slide2369.xml.rels><?xml version="1.0" encoding="UTF-8" standalone="yes"?>
<Relationships xmlns="http://schemas.openxmlformats.org/package/2006/relationships"><Relationship Id="rId8" Type="http://schemas.openxmlformats.org/officeDocument/2006/relationships/slide" Target="slide2368.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7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70.xml.rels><?xml version="1.0" encoding="UTF-8" standalone="yes"?>
<Relationships xmlns="http://schemas.openxmlformats.org/package/2006/relationships"><Relationship Id="rId8" Type="http://schemas.openxmlformats.org/officeDocument/2006/relationships/slide" Target="slide2311.xml"/><Relationship Id="rId13" Type="http://schemas.openxmlformats.org/officeDocument/2006/relationships/image" Target="../media/image2882.png"/><Relationship Id="rId3" Type="http://schemas.openxmlformats.org/officeDocument/2006/relationships/image" Target="../media/image2880.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8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881.png"/><Relationship Id="rId9" Type="http://schemas.openxmlformats.org/officeDocument/2006/relationships/slide" Target="slide2370.xml"/></Relationships>
</file>

<file path=ppt/slides/_rels/slide2371.xml.rels><?xml version="1.0" encoding="UTF-8" standalone="yes"?>
<Relationships xmlns="http://schemas.openxmlformats.org/package/2006/relationships"><Relationship Id="rId8" Type="http://schemas.openxmlformats.org/officeDocument/2006/relationships/slide" Target="slide2370.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8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72.xml.rels><?xml version="1.0" encoding="UTF-8" standalone="yes"?>
<Relationships xmlns="http://schemas.openxmlformats.org/package/2006/relationships"><Relationship Id="rId8" Type="http://schemas.openxmlformats.org/officeDocument/2006/relationships/slide" Target="slide2372.xml"/><Relationship Id="rId3" Type="http://schemas.openxmlformats.org/officeDocument/2006/relationships/image" Target="../media/image314.png"/><Relationship Id="rId7" Type="http://schemas.openxmlformats.org/officeDocument/2006/relationships/slide" Target="slide2311.xml"/><Relationship Id="rId2" Type="http://schemas.openxmlformats.org/officeDocument/2006/relationships/image" Target="../media/image313.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373.xml.rels><?xml version="1.0" encoding="UTF-8" standalone="yes"?>
<Relationships xmlns="http://schemas.openxmlformats.org/package/2006/relationships"><Relationship Id="rId8" Type="http://schemas.openxmlformats.org/officeDocument/2006/relationships/slide" Target="slide237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31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74.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288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88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3.png"/><Relationship Id="rId5" Type="http://schemas.openxmlformats.org/officeDocument/2006/relationships/image" Target="../media/image2887.png"/><Relationship Id="rId10" Type="http://schemas.openxmlformats.org/officeDocument/2006/relationships/slide" Target="slide2374.xml"/><Relationship Id="rId4" Type="http://schemas.openxmlformats.org/officeDocument/2006/relationships/image" Target="../media/image2886.png"/><Relationship Id="rId9" Type="http://schemas.openxmlformats.org/officeDocument/2006/relationships/slide" Target="slide2311.xml"/></Relationships>
</file>

<file path=ppt/slides/_rels/slide2375.xml.rels><?xml version="1.0" encoding="UTF-8" standalone="yes"?>
<Relationships xmlns="http://schemas.openxmlformats.org/package/2006/relationships"><Relationship Id="rId8" Type="http://schemas.openxmlformats.org/officeDocument/2006/relationships/slide" Target="slide237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7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2890.png"/><Relationship Id="rId7" Type="http://schemas.openxmlformats.org/officeDocument/2006/relationships/slide" Target="slide4.xml"/><Relationship Id="rId12" Type="http://schemas.openxmlformats.org/officeDocument/2006/relationships/image" Target="../media/image3.png"/><Relationship Id="rId2" Type="http://schemas.openxmlformats.org/officeDocument/2006/relationships/image" Target="../media/image2889.png"/><Relationship Id="rId1" Type="http://schemas.openxmlformats.org/officeDocument/2006/relationships/slideLayout" Target="../slideLayouts/slideLayout2.xml"/><Relationship Id="rId6" Type="http://schemas.openxmlformats.org/officeDocument/2006/relationships/image" Target="../media/image2893.png"/><Relationship Id="rId11" Type="http://schemas.openxmlformats.org/officeDocument/2006/relationships/slide" Target="slide2376.xml"/><Relationship Id="rId5" Type="http://schemas.openxmlformats.org/officeDocument/2006/relationships/image" Target="../media/image2892.png"/><Relationship Id="rId10" Type="http://schemas.openxmlformats.org/officeDocument/2006/relationships/slide" Target="slide2311.xml"/><Relationship Id="rId4" Type="http://schemas.openxmlformats.org/officeDocument/2006/relationships/image" Target="../media/image2891.png"/><Relationship Id="rId9" Type="http://schemas.openxmlformats.org/officeDocument/2006/relationships/slide" Target="slide2235.xml"/><Relationship Id="rId14" Type="http://schemas.openxmlformats.org/officeDocument/2006/relationships/image" Target="../media/image7.png"/></Relationships>
</file>

<file path=ppt/slides/_rels/slide2377.xml.rels><?xml version="1.0" encoding="UTF-8" standalone="yes"?>
<Relationships xmlns="http://schemas.openxmlformats.org/package/2006/relationships"><Relationship Id="rId8" Type="http://schemas.openxmlformats.org/officeDocument/2006/relationships/slide" Target="slide237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7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2890.png"/><Relationship Id="rId7" Type="http://schemas.openxmlformats.org/officeDocument/2006/relationships/slide" Target="slide4.xml"/><Relationship Id="rId12" Type="http://schemas.openxmlformats.org/officeDocument/2006/relationships/image" Target="../media/image3.png"/><Relationship Id="rId2" Type="http://schemas.openxmlformats.org/officeDocument/2006/relationships/image" Target="../media/image2889.png"/><Relationship Id="rId1" Type="http://schemas.openxmlformats.org/officeDocument/2006/relationships/slideLayout" Target="../slideLayouts/slideLayout2.xml"/><Relationship Id="rId6" Type="http://schemas.openxmlformats.org/officeDocument/2006/relationships/image" Target="../media/image2893.png"/><Relationship Id="rId11" Type="http://schemas.openxmlformats.org/officeDocument/2006/relationships/slide" Target="slide2376.xml"/><Relationship Id="rId5" Type="http://schemas.openxmlformats.org/officeDocument/2006/relationships/image" Target="../media/image2892.png"/><Relationship Id="rId10" Type="http://schemas.openxmlformats.org/officeDocument/2006/relationships/slide" Target="slide2311.xml"/><Relationship Id="rId4" Type="http://schemas.openxmlformats.org/officeDocument/2006/relationships/image" Target="../media/image2891.png"/><Relationship Id="rId9" Type="http://schemas.openxmlformats.org/officeDocument/2006/relationships/slide" Target="slide2235.xml"/><Relationship Id="rId14" Type="http://schemas.openxmlformats.org/officeDocument/2006/relationships/image" Target="../media/image7.png"/></Relationships>
</file>

<file path=ppt/slides/_rels/slide2379.xml.rels><?xml version="1.0" encoding="UTF-8" standalone="yes"?>
<Relationships xmlns="http://schemas.openxmlformats.org/package/2006/relationships"><Relationship Id="rId8" Type="http://schemas.openxmlformats.org/officeDocument/2006/relationships/slide" Target="slide237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80.xml.rels><?xml version="1.0" encoding="UTF-8" standalone="yes"?>
<Relationships xmlns="http://schemas.openxmlformats.org/package/2006/relationships"><Relationship Id="rId8" Type="http://schemas.openxmlformats.org/officeDocument/2006/relationships/slide" Target="slide2380.xml"/><Relationship Id="rId3" Type="http://schemas.openxmlformats.org/officeDocument/2006/relationships/image" Target="../media/image2896.png"/><Relationship Id="rId7" Type="http://schemas.openxmlformats.org/officeDocument/2006/relationships/slide" Target="slide2311.xml"/><Relationship Id="rId2" Type="http://schemas.openxmlformats.org/officeDocument/2006/relationships/image" Target="../media/image2895.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381.xml.rels><?xml version="1.0" encoding="UTF-8" standalone="yes"?>
<Relationships xmlns="http://schemas.openxmlformats.org/package/2006/relationships"><Relationship Id="rId8" Type="http://schemas.openxmlformats.org/officeDocument/2006/relationships/slide" Target="slide2380.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89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8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744.png"/><Relationship Id="rId7" Type="http://schemas.openxmlformats.org/officeDocument/2006/relationships/image" Target="../media/image3.png"/><Relationship Id="rId12" Type="http://schemas.openxmlformats.org/officeDocument/2006/relationships/slide" Target="slide2382.xml"/><Relationship Id="rId2" Type="http://schemas.openxmlformats.org/officeDocument/2006/relationships/image" Target="../media/image27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311.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745.png"/><Relationship Id="rId9" Type="http://schemas.openxmlformats.org/officeDocument/2006/relationships/image" Target="../media/image7.png"/></Relationships>
</file>

<file path=ppt/slides/_rels/slide2383.xml.rels><?xml version="1.0" encoding="UTF-8" standalone="yes"?>
<Relationships xmlns="http://schemas.openxmlformats.org/package/2006/relationships"><Relationship Id="rId8" Type="http://schemas.openxmlformats.org/officeDocument/2006/relationships/slide" Target="slide238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74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8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899.png"/><Relationship Id="rId7" Type="http://schemas.openxmlformats.org/officeDocument/2006/relationships/slide" Target="slide5.xml"/><Relationship Id="rId2" Type="http://schemas.openxmlformats.org/officeDocument/2006/relationships/image" Target="../media/image28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384.xml"/><Relationship Id="rId5" Type="http://schemas.openxmlformats.org/officeDocument/2006/relationships/image" Target="../media/image1.png"/><Relationship Id="rId10" Type="http://schemas.openxmlformats.org/officeDocument/2006/relationships/slide" Target="slide2311.xml"/><Relationship Id="rId4" Type="http://schemas.openxmlformats.org/officeDocument/2006/relationships/slide" Target="slide4.xml"/><Relationship Id="rId9" Type="http://schemas.openxmlformats.org/officeDocument/2006/relationships/slide" Target="slide2235.xml"/></Relationships>
</file>

<file path=ppt/slides/_rels/slide2385.xml.rels><?xml version="1.0" encoding="UTF-8" standalone="yes"?>
<Relationships xmlns="http://schemas.openxmlformats.org/package/2006/relationships"><Relationship Id="rId8" Type="http://schemas.openxmlformats.org/officeDocument/2006/relationships/slide" Target="slide238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90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8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02.png"/><Relationship Id="rId7" Type="http://schemas.openxmlformats.org/officeDocument/2006/relationships/slide" Target="slide5.xml"/><Relationship Id="rId2" Type="http://schemas.openxmlformats.org/officeDocument/2006/relationships/image" Target="../media/image29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386.xml"/><Relationship Id="rId5" Type="http://schemas.openxmlformats.org/officeDocument/2006/relationships/image" Target="../media/image1.png"/><Relationship Id="rId10" Type="http://schemas.openxmlformats.org/officeDocument/2006/relationships/slide" Target="slide2311.xml"/><Relationship Id="rId4" Type="http://schemas.openxmlformats.org/officeDocument/2006/relationships/slide" Target="slide4.xml"/><Relationship Id="rId9" Type="http://schemas.openxmlformats.org/officeDocument/2006/relationships/slide" Target="slide2235.xml"/></Relationships>
</file>

<file path=ppt/slides/_rels/slide2387.xml.rels><?xml version="1.0" encoding="UTF-8" standalone="yes"?>
<Relationships xmlns="http://schemas.openxmlformats.org/package/2006/relationships"><Relationship Id="rId8" Type="http://schemas.openxmlformats.org/officeDocument/2006/relationships/slide" Target="slide238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90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8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2.png"/><Relationship Id="rId7" Type="http://schemas.openxmlformats.org/officeDocument/2006/relationships/slide" Target="slide5.xml"/><Relationship Id="rId2" Type="http://schemas.openxmlformats.org/officeDocument/2006/relationships/image" Target="../media/image3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388.xml"/><Relationship Id="rId5" Type="http://schemas.openxmlformats.org/officeDocument/2006/relationships/image" Target="../media/image1.png"/><Relationship Id="rId10" Type="http://schemas.openxmlformats.org/officeDocument/2006/relationships/slide" Target="slide2311.xml"/><Relationship Id="rId4" Type="http://schemas.openxmlformats.org/officeDocument/2006/relationships/slide" Target="slide4.xml"/><Relationship Id="rId9" Type="http://schemas.openxmlformats.org/officeDocument/2006/relationships/slide" Target="slide2235.xml"/></Relationships>
</file>

<file path=ppt/slides/_rels/slide2389.xml.rels><?xml version="1.0" encoding="UTF-8" standalone="yes"?>
<Relationships xmlns="http://schemas.openxmlformats.org/package/2006/relationships"><Relationship Id="rId8" Type="http://schemas.openxmlformats.org/officeDocument/2006/relationships/slide" Target="slide2388.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37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9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905.png"/><Relationship Id="rId7" Type="http://schemas.openxmlformats.org/officeDocument/2006/relationships/image" Target="../media/image3.png"/><Relationship Id="rId12" Type="http://schemas.openxmlformats.org/officeDocument/2006/relationships/slide" Target="slide2390.xml"/><Relationship Id="rId2" Type="http://schemas.openxmlformats.org/officeDocument/2006/relationships/image" Target="../media/image29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311.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906.png"/><Relationship Id="rId9" Type="http://schemas.openxmlformats.org/officeDocument/2006/relationships/image" Target="../media/image7.png"/></Relationships>
</file>

<file path=ppt/slides/_rels/slide2391.xml.rels><?xml version="1.0" encoding="UTF-8" standalone="yes"?>
<Relationships xmlns="http://schemas.openxmlformats.org/package/2006/relationships"><Relationship Id="rId8" Type="http://schemas.openxmlformats.org/officeDocument/2006/relationships/slide" Target="slide2390.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90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9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09.png"/><Relationship Id="rId7" Type="http://schemas.openxmlformats.org/officeDocument/2006/relationships/slide" Target="slide5.xml"/><Relationship Id="rId2" Type="http://schemas.openxmlformats.org/officeDocument/2006/relationships/image" Target="../media/image290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392.xml"/><Relationship Id="rId5" Type="http://schemas.openxmlformats.org/officeDocument/2006/relationships/image" Target="../media/image1.png"/><Relationship Id="rId10" Type="http://schemas.openxmlformats.org/officeDocument/2006/relationships/slide" Target="slide2311.xml"/><Relationship Id="rId4" Type="http://schemas.openxmlformats.org/officeDocument/2006/relationships/slide" Target="slide4.xml"/><Relationship Id="rId9" Type="http://schemas.openxmlformats.org/officeDocument/2006/relationships/slide" Target="slide2235.xml"/></Relationships>
</file>

<file path=ppt/slides/_rels/slide2393.xml.rels><?xml version="1.0" encoding="UTF-8" standalone="yes"?>
<Relationships xmlns="http://schemas.openxmlformats.org/package/2006/relationships"><Relationship Id="rId8" Type="http://schemas.openxmlformats.org/officeDocument/2006/relationships/slide" Target="slide2392.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91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9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394.xml"/><Relationship Id="rId3" Type="http://schemas.openxmlformats.org/officeDocument/2006/relationships/image" Target="../media/image2912.png"/><Relationship Id="rId7" Type="http://schemas.openxmlformats.org/officeDocument/2006/relationships/image" Target="../media/image1.png"/><Relationship Id="rId12" Type="http://schemas.openxmlformats.org/officeDocument/2006/relationships/slide" Target="slide2311.xml"/><Relationship Id="rId2" Type="http://schemas.openxmlformats.org/officeDocument/2006/relationships/image" Target="../media/image291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2914.png"/><Relationship Id="rId10" Type="http://schemas.openxmlformats.org/officeDocument/2006/relationships/image" Target="../media/image7.png"/><Relationship Id="rId4" Type="http://schemas.openxmlformats.org/officeDocument/2006/relationships/image" Target="../media/image2913.png"/><Relationship Id="rId9" Type="http://schemas.openxmlformats.org/officeDocument/2006/relationships/slide" Target="slide5.xml"/></Relationships>
</file>

<file path=ppt/slides/_rels/slide2395.xml.rels><?xml version="1.0" encoding="UTF-8" standalone="yes"?>
<Relationships xmlns="http://schemas.openxmlformats.org/package/2006/relationships"><Relationship Id="rId8" Type="http://schemas.openxmlformats.org/officeDocument/2006/relationships/slide" Target="slide2394.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91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9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17.png"/><Relationship Id="rId7" Type="http://schemas.openxmlformats.org/officeDocument/2006/relationships/slide" Target="slide5.xml"/><Relationship Id="rId2" Type="http://schemas.openxmlformats.org/officeDocument/2006/relationships/image" Target="../media/image29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396.xml"/><Relationship Id="rId5" Type="http://schemas.openxmlformats.org/officeDocument/2006/relationships/image" Target="../media/image1.png"/><Relationship Id="rId10" Type="http://schemas.openxmlformats.org/officeDocument/2006/relationships/slide" Target="slide2311.xml"/><Relationship Id="rId4" Type="http://schemas.openxmlformats.org/officeDocument/2006/relationships/slide" Target="slide4.xml"/><Relationship Id="rId9" Type="http://schemas.openxmlformats.org/officeDocument/2006/relationships/slide" Target="slide2235.xml"/></Relationships>
</file>

<file path=ppt/slides/_rels/slide2397.xml.rels><?xml version="1.0" encoding="UTF-8" standalone="yes"?>
<Relationships xmlns="http://schemas.openxmlformats.org/package/2006/relationships"><Relationship Id="rId8" Type="http://schemas.openxmlformats.org/officeDocument/2006/relationships/slide" Target="slide2396.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91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39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20.png"/><Relationship Id="rId7" Type="http://schemas.openxmlformats.org/officeDocument/2006/relationships/slide" Target="slide5.xml"/><Relationship Id="rId2" Type="http://schemas.openxmlformats.org/officeDocument/2006/relationships/image" Target="../media/image29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398.xml"/><Relationship Id="rId5" Type="http://schemas.openxmlformats.org/officeDocument/2006/relationships/image" Target="../media/image1.png"/><Relationship Id="rId10" Type="http://schemas.openxmlformats.org/officeDocument/2006/relationships/slide" Target="slide2311.xml"/><Relationship Id="rId4" Type="http://schemas.openxmlformats.org/officeDocument/2006/relationships/slide" Target="slide4.xml"/><Relationship Id="rId9" Type="http://schemas.openxmlformats.org/officeDocument/2006/relationships/slide" Target="slide2235.xml"/></Relationships>
</file>

<file path=ppt/slides/_rels/slide2399.xml.rels><?xml version="1.0" encoding="UTF-8" standalone="yes"?>
<Relationships xmlns="http://schemas.openxmlformats.org/package/2006/relationships"><Relationship Id="rId8" Type="http://schemas.openxmlformats.org/officeDocument/2006/relationships/slide" Target="slide2398.xml"/><Relationship Id="rId3" Type="http://schemas.openxmlformats.org/officeDocument/2006/relationships/slide" Target="slide4.xml"/><Relationship Id="rId7" Type="http://schemas.openxmlformats.org/officeDocument/2006/relationships/slide" Target="slide2311.xml"/><Relationship Id="rId2" Type="http://schemas.openxmlformats.org/officeDocument/2006/relationships/image" Target="../media/image292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00.xml.rels><?xml version="1.0" encoding="UTF-8" standalone="yes"?>
<Relationships xmlns="http://schemas.openxmlformats.org/package/2006/relationships"><Relationship Id="rId8" Type="http://schemas.openxmlformats.org/officeDocument/2006/relationships/slide" Target="slide2403.xml"/><Relationship Id="rId13" Type="http://schemas.openxmlformats.org/officeDocument/2006/relationships/slide" Target="slide2415.xml"/><Relationship Id="rId3" Type="http://schemas.openxmlformats.org/officeDocument/2006/relationships/image" Target="../media/image1.png"/><Relationship Id="rId7" Type="http://schemas.openxmlformats.org/officeDocument/2006/relationships/slide" Target="slide2401.xml"/><Relationship Id="rId12" Type="http://schemas.openxmlformats.org/officeDocument/2006/relationships/slide" Target="slide241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407.xml"/><Relationship Id="rId11" Type="http://schemas.openxmlformats.org/officeDocument/2006/relationships/slide" Target="slide2411.xml"/><Relationship Id="rId5" Type="http://schemas.openxmlformats.org/officeDocument/2006/relationships/slide" Target="slide2400.xml"/><Relationship Id="rId15" Type="http://schemas.openxmlformats.org/officeDocument/2006/relationships/slide" Target="slide2417.xml"/><Relationship Id="rId10" Type="http://schemas.openxmlformats.org/officeDocument/2006/relationships/slide" Target="slide2409.xml"/><Relationship Id="rId4" Type="http://schemas.openxmlformats.org/officeDocument/2006/relationships/slide" Target="slide2235.xml"/><Relationship Id="rId9" Type="http://schemas.openxmlformats.org/officeDocument/2006/relationships/slide" Target="slide2405.xml"/><Relationship Id="rId14" Type="http://schemas.openxmlformats.org/officeDocument/2006/relationships/slide" Target="slide2419.xml"/></Relationships>
</file>

<file path=ppt/slides/_rels/slide2401.xml.rels><?xml version="1.0" encoding="UTF-8" standalone="yes"?>
<Relationships xmlns="http://schemas.openxmlformats.org/package/2006/relationships"><Relationship Id="rId8" Type="http://schemas.openxmlformats.org/officeDocument/2006/relationships/slide" Target="slide2400.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922.png"/><Relationship Id="rId4" Type="http://schemas.openxmlformats.org/officeDocument/2006/relationships/image" Target="../media/image3.png"/><Relationship Id="rId9" Type="http://schemas.openxmlformats.org/officeDocument/2006/relationships/slide" Target="slide2401.xml"/></Relationships>
</file>

<file path=ppt/slides/_rels/slide2402.xml.rels><?xml version="1.0" encoding="UTF-8" standalone="yes"?>
<Relationships xmlns="http://schemas.openxmlformats.org/package/2006/relationships"><Relationship Id="rId8" Type="http://schemas.openxmlformats.org/officeDocument/2006/relationships/slide" Target="slide2401.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292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03.xml.rels><?xml version="1.0" encoding="UTF-8" standalone="yes"?>
<Relationships xmlns="http://schemas.openxmlformats.org/package/2006/relationships"><Relationship Id="rId8" Type="http://schemas.openxmlformats.org/officeDocument/2006/relationships/slide" Target="slide2400.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924.png"/><Relationship Id="rId4" Type="http://schemas.openxmlformats.org/officeDocument/2006/relationships/image" Target="../media/image3.png"/><Relationship Id="rId9" Type="http://schemas.openxmlformats.org/officeDocument/2006/relationships/slide" Target="slide2403.xml"/></Relationships>
</file>

<file path=ppt/slides/_rels/slide2404.xml.rels><?xml version="1.0" encoding="UTF-8" standalone="yes"?>
<Relationships xmlns="http://schemas.openxmlformats.org/package/2006/relationships"><Relationship Id="rId8" Type="http://schemas.openxmlformats.org/officeDocument/2006/relationships/slide" Target="slide2403.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292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05.xml.rels><?xml version="1.0" encoding="UTF-8" standalone="yes"?>
<Relationships xmlns="http://schemas.openxmlformats.org/package/2006/relationships"><Relationship Id="rId8" Type="http://schemas.openxmlformats.org/officeDocument/2006/relationships/slide" Target="slide2400.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2926.png"/><Relationship Id="rId4" Type="http://schemas.openxmlformats.org/officeDocument/2006/relationships/image" Target="../media/image3.png"/><Relationship Id="rId9" Type="http://schemas.openxmlformats.org/officeDocument/2006/relationships/slide" Target="slide2405.xml"/></Relationships>
</file>

<file path=ppt/slides/_rels/slide2406.xml.rels><?xml version="1.0" encoding="UTF-8" standalone="yes"?>
<Relationships xmlns="http://schemas.openxmlformats.org/package/2006/relationships"><Relationship Id="rId8" Type="http://schemas.openxmlformats.org/officeDocument/2006/relationships/slide" Target="slide2405.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292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0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29.png"/><Relationship Id="rId7" Type="http://schemas.openxmlformats.org/officeDocument/2006/relationships/slide" Target="slide5.xml"/><Relationship Id="rId2" Type="http://schemas.openxmlformats.org/officeDocument/2006/relationships/image" Target="../media/image292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07.xml"/><Relationship Id="rId5" Type="http://schemas.openxmlformats.org/officeDocument/2006/relationships/image" Target="../media/image1.png"/><Relationship Id="rId10" Type="http://schemas.openxmlformats.org/officeDocument/2006/relationships/slide" Target="slide2400.xml"/><Relationship Id="rId4" Type="http://schemas.openxmlformats.org/officeDocument/2006/relationships/slide" Target="slide4.xml"/><Relationship Id="rId9" Type="http://schemas.openxmlformats.org/officeDocument/2006/relationships/slide" Target="slide2235.xml"/></Relationships>
</file>

<file path=ppt/slides/_rels/slide2408.xml.rels><?xml version="1.0" encoding="UTF-8" standalone="yes"?>
<Relationships xmlns="http://schemas.openxmlformats.org/package/2006/relationships"><Relationship Id="rId8" Type="http://schemas.openxmlformats.org/officeDocument/2006/relationships/slide" Target="slide2407.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293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0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409.xml"/><Relationship Id="rId3" Type="http://schemas.openxmlformats.org/officeDocument/2006/relationships/image" Target="../media/image1688.png"/><Relationship Id="rId7" Type="http://schemas.openxmlformats.org/officeDocument/2006/relationships/image" Target="../media/image1.png"/><Relationship Id="rId12" Type="http://schemas.openxmlformats.org/officeDocument/2006/relationships/slide" Target="slide2400.xml"/><Relationship Id="rId2" Type="http://schemas.openxmlformats.org/officeDocument/2006/relationships/image" Target="../media/image168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1690.png"/><Relationship Id="rId10" Type="http://schemas.openxmlformats.org/officeDocument/2006/relationships/image" Target="../media/image7.png"/><Relationship Id="rId4" Type="http://schemas.openxmlformats.org/officeDocument/2006/relationships/image" Target="../media/image1689.png"/><Relationship Id="rId9" Type="http://schemas.openxmlformats.org/officeDocument/2006/relationships/slide" Target="slide5.xml"/></Relationships>
</file>

<file path=ppt/slides/_rels/slide2410.xml.rels><?xml version="1.0" encoding="UTF-8" standalone="yes"?>
<Relationships xmlns="http://schemas.openxmlformats.org/package/2006/relationships"><Relationship Id="rId8" Type="http://schemas.openxmlformats.org/officeDocument/2006/relationships/slide" Target="slide2409.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169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1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932.png"/><Relationship Id="rId7" Type="http://schemas.openxmlformats.org/officeDocument/2006/relationships/image" Target="../media/image3.png"/><Relationship Id="rId12" Type="http://schemas.openxmlformats.org/officeDocument/2006/relationships/slide" Target="slide2411.xml"/><Relationship Id="rId2" Type="http://schemas.openxmlformats.org/officeDocument/2006/relationships/image" Target="../media/image29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400.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933.png"/><Relationship Id="rId9" Type="http://schemas.openxmlformats.org/officeDocument/2006/relationships/image" Target="../media/image7.png"/></Relationships>
</file>

<file path=ppt/slides/_rels/slide2412.xml.rels><?xml version="1.0" encoding="UTF-8" standalone="yes"?>
<Relationships xmlns="http://schemas.openxmlformats.org/package/2006/relationships"><Relationship Id="rId8" Type="http://schemas.openxmlformats.org/officeDocument/2006/relationships/slide" Target="slide2411.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293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1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9.png"/><Relationship Id="rId7" Type="http://schemas.openxmlformats.org/officeDocument/2006/relationships/slide" Target="slide5.xml"/><Relationship Id="rId2" Type="http://schemas.openxmlformats.org/officeDocument/2006/relationships/image" Target="../media/image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13.xml"/><Relationship Id="rId5" Type="http://schemas.openxmlformats.org/officeDocument/2006/relationships/image" Target="../media/image1.png"/><Relationship Id="rId10" Type="http://schemas.openxmlformats.org/officeDocument/2006/relationships/slide" Target="slide2400.xml"/><Relationship Id="rId4" Type="http://schemas.openxmlformats.org/officeDocument/2006/relationships/slide" Target="slide4.xml"/><Relationship Id="rId9" Type="http://schemas.openxmlformats.org/officeDocument/2006/relationships/slide" Target="slide2235.xml"/></Relationships>
</file>

<file path=ppt/slides/_rels/slide2414.xml.rels><?xml version="1.0" encoding="UTF-8" standalone="yes"?>
<Relationships xmlns="http://schemas.openxmlformats.org/package/2006/relationships"><Relationship Id="rId8" Type="http://schemas.openxmlformats.org/officeDocument/2006/relationships/slide" Target="slide2413.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16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1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36.png"/><Relationship Id="rId7" Type="http://schemas.openxmlformats.org/officeDocument/2006/relationships/slide" Target="slide5.xml"/><Relationship Id="rId2" Type="http://schemas.openxmlformats.org/officeDocument/2006/relationships/image" Target="../media/image29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15.xml"/><Relationship Id="rId5" Type="http://schemas.openxmlformats.org/officeDocument/2006/relationships/image" Target="../media/image1.png"/><Relationship Id="rId10" Type="http://schemas.openxmlformats.org/officeDocument/2006/relationships/slide" Target="slide2400.xml"/><Relationship Id="rId4" Type="http://schemas.openxmlformats.org/officeDocument/2006/relationships/slide" Target="slide4.xml"/><Relationship Id="rId9" Type="http://schemas.openxmlformats.org/officeDocument/2006/relationships/slide" Target="slide2235.xml"/></Relationships>
</file>

<file path=ppt/slides/_rels/slide2416.xml.rels><?xml version="1.0" encoding="UTF-8" standalone="yes"?>
<Relationships xmlns="http://schemas.openxmlformats.org/package/2006/relationships"><Relationship Id="rId8" Type="http://schemas.openxmlformats.org/officeDocument/2006/relationships/slide" Target="slide2415.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293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39.png"/><Relationship Id="rId7" Type="http://schemas.openxmlformats.org/officeDocument/2006/relationships/slide" Target="slide5.xml"/><Relationship Id="rId2" Type="http://schemas.openxmlformats.org/officeDocument/2006/relationships/image" Target="../media/image293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17.xml"/><Relationship Id="rId5" Type="http://schemas.openxmlformats.org/officeDocument/2006/relationships/image" Target="../media/image1.png"/><Relationship Id="rId10" Type="http://schemas.openxmlformats.org/officeDocument/2006/relationships/slide" Target="slide2400.xml"/><Relationship Id="rId4" Type="http://schemas.openxmlformats.org/officeDocument/2006/relationships/slide" Target="slide4.xml"/><Relationship Id="rId9" Type="http://schemas.openxmlformats.org/officeDocument/2006/relationships/slide" Target="slide2235.xml"/></Relationships>
</file>

<file path=ppt/slides/_rels/slide2418.xml.rels><?xml version="1.0" encoding="UTF-8" standalone="yes"?>
<Relationships xmlns="http://schemas.openxmlformats.org/package/2006/relationships"><Relationship Id="rId8" Type="http://schemas.openxmlformats.org/officeDocument/2006/relationships/slide" Target="slide2417.xml"/><Relationship Id="rId3" Type="http://schemas.openxmlformats.org/officeDocument/2006/relationships/slide" Target="slide4.xml"/><Relationship Id="rId7" Type="http://schemas.openxmlformats.org/officeDocument/2006/relationships/slide" Target="slide2400.xml"/><Relationship Id="rId2" Type="http://schemas.openxmlformats.org/officeDocument/2006/relationships/image" Target="../media/image294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19.xml.rels><?xml version="1.0" encoding="UTF-8" standalone="yes"?>
<Relationships xmlns="http://schemas.openxmlformats.org/package/2006/relationships"><Relationship Id="rId8" Type="http://schemas.openxmlformats.org/officeDocument/2006/relationships/slide" Target="slide2422.xml"/><Relationship Id="rId13" Type="http://schemas.openxmlformats.org/officeDocument/2006/relationships/slide" Target="slide2432.xml"/><Relationship Id="rId18" Type="http://schemas.openxmlformats.org/officeDocument/2006/relationships/slide" Target="slide2444.xml"/><Relationship Id="rId26" Type="http://schemas.openxmlformats.org/officeDocument/2006/relationships/slide" Target="slide2460.xml"/><Relationship Id="rId39" Type="http://schemas.openxmlformats.org/officeDocument/2006/relationships/slide" Target="slide2486.xml"/><Relationship Id="rId3" Type="http://schemas.openxmlformats.org/officeDocument/2006/relationships/image" Target="../media/image1.png"/><Relationship Id="rId21" Type="http://schemas.openxmlformats.org/officeDocument/2006/relationships/slide" Target="slide2450.xml"/><Relationship Id="rId34" Type="http://schemas.openxmlformats.org/officeDocument/2006/relationships/slide" Target="slide2476.xml"/><Relationship Id="rId7" Type="http://schemas.openxmlformats.org/officeDocument/2006/relationships/slide" Target="slide2420.xml"/><Relationship Id="rId12" Type="http://schemas.openxmlformats.org/officeDocument/2006/relationships/slide" Target="slide2430.xml"/><Relationship Id="rId17" Type="http://schemas.openxmlformats.org/officeDocument/2006/relationships/slide" Target="slide2442.xml"/><Relationship Id="rId25" Type="http://schemas.openxmlformats.org/officeDocument/2006/relationships/slide" Target="slide2458.xml"/><Relationship Id="rId33" Type="http://schemas.openxmlformats.org/officeDocument/2006/relationships/slide" Target="slide2474.xml"/><Relationship Id="rId38" Type="http://schemas.openxmlformats.org/officeDocument/2006/relationships/slide" Target="slide2484.xml"/><Relationship Id="rId2" Type="http://schemas.openxmlformats.org/officeDocument/2006/relationships/slide" Target="slide4.xml"/><Relationship Id="rId16" Type="http://schemas.openxmlformats.org/officeDocument/2006/relationships/slide" Target="slide2440.xml"/><Relationship Id="rId20" Type="http://schemas.openxmlformats.org/officeDocument/2006/relationships/slide" Target="slide2448.xml"/><Relationship Id="rId29" Type="http://schemas.openxmlformats.org/officeDocument/2006/relationships/slide" Target="slide2466.xml"/><Relationship Id="rId1" Type="http://schemas.openxmlformats.org/officeDocument/2006/relationships/slideLayout" Target="../slideLayouts/slideLayout2.xml"/><Relationship Id="rId6" Type="http://schemas.openxmlformats.org/officeDocument/2006/relationships/slide" Target="slide2419.xml"/><Relationship Id="rId11" Type="http://schemas.openxmlformats.org/officeDocument/2006/relationships/slide" Target="slide2428.xml"/><Relationship Id="rId24" Type="http://schemas.openxmlformats.org/officeDocument/2006/relationships/slide" Target="slide2456.xml"/><Relationship Id="rId32" Type="http://schemas.openxmlformats.org/officeDocument/2006/relationships/slide" Target="slide2472.xml"/><Relationship Id="rId37" Type="http://schemas.openxmlformats.org/officeDocument/2006/relationships/slide" Target="slide2482.xml"/><Relationship Id="rId40" Type="http://schemas.openxmlformats.org/officeDocument/2006/relationships/slide" Target="slide2400.xml"/><Relationship Id="rId5" Type="http://schemas.openxmlformats.org/officeDocument/2006/relationships/slide" Target="slide2235.xml"/><Relationship Id="rId15" Type="http://schemas.openxmlformats.org/officeDocument/2006/relationships/slide" Target="slide2436.xml"/><Relationship Id="rId23" Type="http://schemas.openxmlformats.org/officeDocument/2006/relationships/slide" Target="slide2454.xml"/><Relationship Id="rId28" Type="http://schemas.openxmlformats.org/officeDocument/2006/relationships/slide" Target="slide2464.xml"/><Relationship Id="rId36" Type="http://schemas.openxmlformats.org/officeDocument/2006/relationships/slide" Target="slide2480.xml"/><Relationship Id="rId10" Type="http://schemas.openxmlformats.org/officeDocument/2006/relationships/slide" Target="slide2426.xml"/><Relationship Id="rId19" Type="http://schemas.openxmlformats.org/officeDocument/2006/relationships/slide" Target="slide2446.xml"/><Relationship Id="rId31" Type="http://schemas.openxmlformats.org/officeDocument/2006/relationships/slide" Target="slide2470.xml"/><Relationship Id="rId4" Type="http://schemas.openxmlformats.org/officeDocument/2006/relationships/slide" Target="slide2438.xml"/><Relationship Id="rId9" Type="http://schemas.openxmlformats.org/officeDocument/2006/relationships/slide" Target="slide2424.xml"/><Relationship Id="rId14" Type="http://schemas.openxmlformats.org/officeDocument/2006/relationships/slide" Target="slide2434.xml"/><Relationship Id="rId22" Type="http://schemas.openxmlformats.org/officeDocument/2006/relationships/slide" Target="slide2452.xml"/><Relationship Id="rId27" Type="http://schemas.openxmlformats.org/officeDocument/2006/relationships/slide" Target="slide2462.xml"/><Relationship Id="rId30" Type="http://schemas.openxmlformats.org/officeDocument/2006/relationships/slide" Target="slide2468.xml"/><Relationship Id="rId35" Type="http://schemas.openxmlformats.org/officeDocument/2006/relationships/slide" Target="slide2478.xml"/></Relationships>
</file>

<file path=ppt/slides/_rels/slide2420.xml.rels><?xml version="1.0" encoding="UTF-8" standalone="yes"?>
<Relationships xmlns="http://schemas.openxmlformats.org/package/2006/relationships"><Relationship Id="rId8" Type="http://schemas.openxmlformats.org/officeDocument/2006/relationships/image" Target="../media/image2941.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420.xml"/><Relationship Id="rId5" Type="http://schemas.openxmlformats.org/officeDocument/2006/relationships/slide" Target="slide2419.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421.xml.rels><?xml version="1.0" encoding="UTF-8" standalone="yes"?>
<Relationships xmlns="http://schemas.openxmlformats.org/package/2006/relationships"><Relationship Id="rId8" Type="http://schemas.openxmlformats.org/officeDocument/2006/relationships/slide" Target="slide2420.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4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22.xml.rels><?xml version="1.0" encoding="UTF-8" standalone="yes"?>
<Relationships xmlns="http://schemas.openxmlformats.org/package/2006/relationships"><Relationship Id="rId8" Type="http://schemas.openxmlformats.org/officeDocument/2006/relationships/slide" Target="slide2422.xml"/><Relationship Id="rId3" Type="http://schemas.openxmlformats.org/officeDocument/2006/relationships/image" Target="../media/image2944.png"/><Relationship Id="rId7" Type="http://schemas.openxmlformats.org/officeDocument/2006/relationships/slide" Target="slide2419.xml"/><Relationship Id="rId2" Type="http://schemas.openxmlformats.org/officeDocument/2006/relationships/image" Target="../media/image2943.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423.xml.rels><?xml version="1.0" encoding="UTF-8" standalone="yes"?>
<Relationships xmlns="http://schemas.openxmlformats.org/package/2006/relationships"><Relationship Id="rId8" Type="http://schemas.openxmlformats.org/officeDocument/2006/relationships/slide" Target="slide2422.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4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24.xml.rels><?xml version="1.0" encoding="UTF-8" standalone="yes"?>
<Relationships xmlns="http://schemas.openxmlformats.org/package/2006/relationships"><Relationship Id="rId8" Type="http://schemas.openxmlformats.org/officeDocument/2006/relationships/image" Target="../media/image2946.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424.xml"/><Relationship Id="rId5" Type="http://schemas.openxmlformats.org/officeDocument/2006/relationships/slide" Target="slide2419.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425.xml.rels><?xml version="1.0" encoding="UTF-8" standalone="yes"?>
<Relationships xmlns="http://schemas.openxmlformats.org/package/2006/relationships"><Relationship Id="rId8" Type="http://schemas.openxmlformats.org/officeDocument/2006/relationships/slide" Target="slide2424.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4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26.xml.rels><?xml version="1.0" encoding="UTF-8" standalone="yes"?>
<Relationships xmlns="http://schemas.openxmlformats.org/package/2006/relationships"><Relationship Id="rId8" Type="http://schemas.openxmlformats.org/officeDocument/2006/relationships/slide" Target="slide2426.xml"/><Relationship Id="rId3" Type="http://schemas.openxmlformats.org/officeDocument/2006/relationships/image" Target="../media/image2949.png"/><Relationship Id="rId7" Type="http://schemas.openxmlformats.org/officeDocument/2006/relationships/slide" Target="slide2419.xml"/><Relationship Id="rId2" Type="http://schemas.openxmlformats.org/officeDocument/2006/relationships/image" Target="../media/image2948.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427.xml.rels><?xml version="1.0" encoding="UTF-8" standalone="yes"?>
<Relationships xmlns="http://schemas.openxmlformats.org/package/2006/relationships"><Relationship Id="rId8" Type="http://schemas.openxmlformats.org/officeDocument/2006/relationships/slide" Target="slide2426.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5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28.xml.rels><?xml version="1.0" encoding="UTF-8" standalone="yes"?>
<Relationships xmlns="http://schemas.openxmlformats.org/package/2006/relationships"><Relationship Id="rId8" Type="http://schemas.openxmlformats.org/officeDocument/2006/relationships/slide" Target="slide2419.xml"/><Relationship Id="rId3" Type="http://schemas.openxmlformats.org/officeDocument/2006/relationships/image" Target="../media/image2952.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95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953.png"/><Relationship Id="rId9" Type="http://schemas.openxmlformats.org/officeDocument/2006/relationships/slide" Target="slide2428.xml"/></Relationships>
</file>

<file path=ppt/slides/_rels/slide2429.xml.rels><?xml version="1.0" encoding="UTF-8" standalone="yes"?>
<Relationships xmlns="http://schemas.openxmlformats.org/package/2006/relationships"><Relationship Id="rId8" Type="http://schemas.openxmlformats.org/officeDocument/2006/relationships/slide" Target="slide2428.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5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3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430.xml"/><Relationship Id="rId2" Type="http://schemas.openxmlformats.org/officeDocument/2006/relationships/image" Target="../media/image2955.png"/><Relationship Id="rId1" Type="http://schemas.openxmlformats.org/officeDocument/2006/relationships/slideLayout" Target="../slideLayouts/slideLayout2.xml"/><Relationship Id="rId6" Type="http://schemas.openxmlformats.org/officeDocument/2006/relationships/slide" Target="slide241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431.xml.rels><?xml version="1.0" encoding="UTF-8" standalone="yes"?>
<Relationships xmlns="http://schemas.openxmlformats.org/package/2006/relationships"><Relationship Id="rId8" Type="http://schemas.openxmlformats.org/officeDocument/2006/relationships/slide" Target="slide2430.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5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32.xml.rels><?xml version="1.0" encoding="UTF-8" standalone="yes"?>
<Relationships xmlns="http://schemas.openxmlformats.org/package/2006/relationships"><Relationship Id="rId8" Type="http://schemas.openxmlformats.org/officeDocument/2006/relationships/slide" Target="slide2419.xml"/><Relationship Id="rId3" Type="http://schemas.openxmlformats.org/officeDocument/2006/relationships/image" Target="../media/image238.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3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39.png"/><Relationship Id="rId9" Type="http://schemas.openxmlformats.org/officeDocument/2006/relationships/slide" Target="slide2432.xml"/></Relationships>
</file>

<file path=ppt/slides/_rels/slide2433.xml.rels><?xml version="1.0" encoding="UTF-8" standalone="yes"?>
<Relationships xmlns="http://schemas.openxmlformats.org/package/2006/relationships"><Relationship Id="rId8" Type="http://schemas.openxmlformats.org/officeDocument/2006/relationships/slide" Target="slide2432.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4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34.xml.rels><?xml version="1.0" encoding="UTF-8" standalone="yes"?>
<Relationships xmlns="http://schemas.openxmlformats.org/package/2006/relationships"><Relationship Id="rId8" Type="http://schemas.openxmlformats.org/officeDocument/2006/relationships/image" Target="../media/image2957.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434.xml"/><Relationship Id="rId5" Type="http://schemas.openxmlformats.org/officeDocument/2006/relationships/slide" Target="slide2419.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435.xml.rels><?xml version="1.0" encoding="UTF-8" standalone="yes"?>
<Relationships xmlns="http://schemas.openxmlformats.org/package/2006/relationships"><Relationship Id="rId8" Type="http://schemas.openxmlformats.org/officeDocument/2006/relationships/slide" Target="slide2434.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5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3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42.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4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436.xml"/><Relationship Id="rId5" Type="http://schemas.openxmlformats.org/officeDocument/2006/relationships/image" Target="../media/image244.png"/><Relationship Id="rId10" Type="http://schemas.openxmlformats.org/officeDocument/2006/relationships/slide" Target="slide2419.xml"/><Relationship Id="rId4" Type="http://schemas.openxmlformats.org/officeDocument/2006/relationships/image" Target="../media/image243.png"/><Relationship Id="rId9" Type="http://schemas.openxmlformats.org/officeDocument/2006/relationships/slide" Target="slide2235.xml"/></Relationships>
</file>

<file path=ppt/slides/_rels/slide2437.xml.rels><?xml version="1.0" encoding="UTF-8" standalone="yes"?>
<Relationships xmlns="http://schemas.openxmlformats.org/package/2006/relationships"><Relationship Id="rId8" Type="http://schemas.openxmlformats.org/officeDocument/2006/relationships/slide" Target="slide2436.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4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38.xml.rels><?xml version="1.0" encoding="UTF-8" standalone="yes"?>
<Relationships xmlns="http://schemas.openxmlformats.org/package/2006/relationships"><Relationship Id="rId8" Type="http://schemas.openxmlformats.org/officeDocument/2006/relationships/image" Target="../media/image2959.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438.xml"/><Relationship Id="rId5" Type="http://schemas.openxmlformats.org/officeDocument/2006/relationships/slide" Target="slide2419.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439.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438.xml"/><Relationship Id="rId2" Type="http://schemas.openxmlformats.org/officeDocument/2006/relationships/image" Target="../media/image2960.png"/><Relationship Id="rId1" Type="http://schemas.openxmlformats.org/officeDocument/2006/relationships/slideLayout" Target="../slideLayouts/slideLayout2.xml"/><Relationship Id="rId6" Type="http://schemas.openxmlformats.org/officeDocument/2006/relationships/slide" Target="slide2419.xml"/><Relationship Id="rId5" Type="http://schemas.openxmlformats.org/officeDocument/2006/relationships/slide" Target="slide2235.xml"/><Relationship Id="rId4" Type="http://schemas.openxmlformats.org/officeDocument/2006/relationships/image" Target="../media/image1.png"/></Relationships>
</file>

<file path=ppt/slides/_rels/slide2440.xml.rels><?xml version="1.0" encoding="UTF-8" standalone="yes"?>
<Relationships xmlns="http://schemas.openxmlformats.org/package/2006/relationships"><Relationship Id="rId8" Type="http://schemas.openxmlformats.org/officeDocument/2006/relationships/slide" Target="slide2440.xml"/><Relationship Id="rId3" Type="http://schemas.openxmlformats.org/officeDocument/2006/relationships/image" Target="../media/image2962.png"/><Relationship Id="rId7" Type="http://schemas.openxmlformats.org/officeDocument/2006/relationships/slide" Target="slide2419.xml"/><Relationship Id="rId2" Type="http://schemas.openxmlformats.org/officeDocument/2006/relationships/image" Target="../media/image2961.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441.xml.rels><?xml version="1.0" encoding="UTF-8" standalone="yes"?>
<Relationships xmlns="http://schemas.openxmlformats.org/package/2006/relationships"><Relationship Id="rId8" Type="http://schemas.openxmlformats.org/officeDocument/2006/relationships/slide" Target="slide2440.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6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4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442.xml"/><Relationship Id="rId2" Type="http://schemas.openxmlformats.org/officeDocument/2006/relationships/image" Target="../media/image2964.png"/><Relationship Id="rId1" Type="http://schemas.openxmlformats.org/officeDocument/2006/relationships/slideLayout" Target="../slideLayouts/slideLayout2.xml"/><Relationship Id="rId6" Type="http://schemas.openxmlformats.org/officeDocument/2006/relationships/slide" Target="slide241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443.xml.rels><?xml version="1.0" encoding="UTF-8" standalone="yes"?>
<Relationships xmlns="http://schemas.openxmlformats.org/package/2006/relationships"><Relationship Id="rId8" Type="http://schemas.openxmlformats.org/officeDocument/2006/relationships/slide" Target="slide2442.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6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44.xml.rels><?xml version="1.0" encoding="UTF-8" standalone="yes"?>
<Relationships xmlns="http://schemas.openxmlformats.org/package/2006/relationships"><Relationship Id="rId8" Type="http://schemas.openxmlformats.org/officeDocument/2006/relationships/slide" Target="slide2444.xml"/><Relationship Id="rId3" Type="http://schemas.openxmlformats.org/officeDocument/2006/relationships/image" Target="../media/image2967.png"/><Relationship Id="rId7" Type="http://schemas.openxmlformats.org/officeDocument/2006/relationships/slide" Target="slide2419.xml"/><Relationship Id="rId2" Type="http://schemas.openxmlformats.org/officeDocument/2006/relationships/image" Target="../media/image2966.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445.xml.rels><?xml version="1.0" encoding="UTF-8" standalone="yes"?>
<Relationships xmlns="http://schemas.openxmlformats.org/package/2006/relationships"><Relationship Id="rId8" Type="http://schemas.openxmlformats.org/officeDocument/2006/relationships/slide" Target="slide2444.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6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46.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446.xml"/><Relationship Id="rId2" Type="http://schemas.openxmlformats.org/officeDocument/2006/relationships/image" Target="../media/image2969.png"/><Relationship Id="rId1" Type="http://schemas.openxmlformats.org/officeDocument/2006/relationships/slideLayout" Target="../slideLayouts/slideLayout2.xml"/><Relationship Id="rId6" Type="http://schemas.openxmlformats.org/officeDocument/2006/relationships/slide" Target="slide241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447.xml.rels><?xml version="1.0" encoding="UTF-8" standalone="yes"?>
<Relationships xmlns="http://schemas.openxmlformats.org/package/2006/relationships"><Relationship Id="rId8" Type="http://schemas.openxmlformats.org/officeDocument/2006/relationships/slide" Target="slide2446.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7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48.xml.rels><?xml version="1.0" encoding="UTF-8" standalone="yes"?>
<Relationships xmlns="http://schemas.openxmlformats.org/package/2006/relationships"><Relationship Id="rId8" Type="http://schemas.openxmlformats.org/officeDocument/2006/relationships/slide" Target="slide2448.xml"/><Relationship Id="rId3" Type="http://schemas.openxmlformats.org/officeDocument/2006/relationships/image" Target="../media/image2972.png"/><Relationship Id="rId7" Type="http://schemas.openxmlformats.org/officeDocument/2006/relationships/slide" Target="slide2419.xml"/><Relationship Id="rId2" Type="http://schemas.openxmlformats.org/officeDocument/2006/relationships/image" Target="../media/image2971.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449.xml.rels><?xml version="1.0" encoding="UTF-8" standalone="yes"?>
<Relationships xmlns="http://schemas.openxmlformats.org/package/2006/relationships"><Relationship Id="rId8" Type="http://schemas.openxmlformats.org/officeDocument/2006/relationships/slide" Target="slide2448.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7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50.xml.rels><?xml version="1.0" encoding="UTF-8" standalone="yes"?>
<Relationships xmlns="http://schemas.openxmlformats.org/package/2006/relationships"><Relationship Id="rId8" Type="http://schemas.openxmlformats.org/officeDocument/2006/relationships/slide" Target="slide2450.xml"/><Relationship Id="rId3" Type="http://schemas.openxmlformats.org/officeDocument/2006/relationships/image" Target="../media/image2975.png"/><Relationship Id="rId7" Type="http://schemas.openxmlformats.org/officeDocument/2006/relationships/slide" Target="slide2419.xml"/><Relationship Id="rId2" Type="http://schemas.openxmlformats.org/officeDocument/2006/relationships/image" Target="../media/image2974.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451.xml.rels><?xml version="1.0" encoding="UTF-8" standalone="yes"?>
<Relationships xmlns="http://schemas.openxmlformats.org/package/2006/relationships"><Relationship Id="rId8" Type="http://schemas.openxmlformats.org/officeDocument/2006/relationships/slide" Target="slide2450.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7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4" Type="http://schemas.openxmlformats.org/officeDocument/2006/relationships/image" Target="../media/image1.png"/></Relationships>
</file>

<file path=ppt/slides/_rels/slide245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78.png"/><Relationship Id="rId7" Type="http://schemas.openxmlformats.org/officeDocument/2006/relationships/slide" Target="slide5.xml"/><Relationship Id="rId2" Type="http://schemas.openxmlformats.org/officeDocument/2006/relationships/image" Target="../media/image29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52.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53.xml.rels><?xml version="1.0" encoding="UTF-8" standalone="yes"?>
<Relationships xmlns="http://schemas.openxmlformats.org/package/2006/relationships"><Relationship Id="rId8" Type="http://schemas.openxmlformats.org/officeDocument/2006/relationships/slide" Target="slide2452.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7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5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981.png"/><Relationship Id="rId7" Type="http://schemas.openxmlformats.org/officeDocument/2006/relationships/image" Target="../media/image3.png"/><Relationship Id="rId12" Type="http://schemas.openxmlformats.org/officeDocument/2006/relationships/slide" Target="slide2454.xml"/><Relationship Id="rId2" Type="http://schemas.openxmlformats.org/officeDocument/2006/relationships/image" Target="../media/image29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41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982.png"/><Relationship Id="rId9" Type="http://schemas.openxmlformats.org/officeDocument/2006/relationships/image" Target="../media/image7.png"/></Relationships>
</file>

<file path=ppt/slides/_rels/slide2455.xml.rels><?xml version="1.0" encoding="UTF-8" standalone="yes"?>
<Relationships xmlns="http://schemas.openxmlformats.org/package/2006/relationships"><Relationship Id="rId8" Type="http://schemas.openxmlformats.org/officeDocument/2006/relationships/slide" Target="slide2454.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8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5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47.png"/><Relationship Id="rId7" Type="http://schemas.openxmlformats.org/officeDocument/2006/relationships/slide" Target="slide5.xml"/><Relationship Id="rId2" Type="http://schemas.openxmlformats.org/officeDocument/2006/relationships/image" Target="../media/image22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56.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57.xml.rels><?xml version="1.0" encoding="UTF-8" standalone="yes"?>
<Relationships xmlns="http://schemas.openxmlformats.org/package/2006/relationships"><Relationship Id="rId8" Type="http://schemas.openxmlformats.org/officeDocument/2006/relationships/slide" Target="slide2456.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24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5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89.png"/><Relationship Id="rId7" Type="http://schemas.openxmlformats.org/officeDocument/2006/relationships/slide" Target="slide5.xml"/><Relationship Id="rId2" Type="http://schemas.openxmlformats.org/officeDocument/2006/relationships/image" Target="../media/image2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58.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59.xml.rels><?xml version="1.0" encoding="UTF-8" standalone="yes"?>
<Relationships xmlns="http://schemas.openxmlformats.org/package/2006/relationships"><Relationship Id="rId8" Type="http://schemas.openxmlformats.org/officeDocument/2006/relationships/slide" Target="slide2458.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6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985.png"/><Relationship Id="rId7" Type="http://schemas.openxmlformats.org/officeDocument/2006/relationships/image" Target="../media/image3.png"/><Relationship Id="rId12" Type="http://schemas.openxmlformats.org/officeDocument/2006/relationships/slide" Target="slide2460.xml"/><Relationship Id="rId2" Type="http://schemas.openxmlformats.org/officeDocument/2006/relationships/image" Target="../media/image29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41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986.png"/><Relationship Id="rId9" Type="http://schemas.openxmlformats.org/officeDocument/2006/relationships/image" Target="../media/image7.png"/></Relationships>
</file>

<file path=ppt/slides/_rels/slide2461.xml.rels><?xml version="1.0" encoding="UTF-8" standalone="yes"?>
<Relationships xmlns="http://schemas.openxmlformats.org/package/2006/relationships"><Relationship Id="rId8" Type="http://schemas.openxmlformats.org/officeDocument/2006/relationships/slide" Target="slide2460.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8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6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989.png"/><Relationship Id="rId7" Type="http://schemas.openxmlformats.org/officeDocument/2006/relationships/image" Target="../media/image3.png"/><Relationship Id="rId12" Type="http://schemas.openxmlformats.org/officeDocument/2006/relationships/slide" Target="slide2462.xml"/><Relationship Id="rId2" Type="http://schemas.openxmlformats.org/officeDocument/2006/relationships/image" Target="../media/image298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41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990.png"/><Relationship Id="rId9" Type="http://schemas.openxmlformats.org/officeDocument/2006/relationships/image" Target="../media/image7.png"/></Relationships>
</file>

<file path=ppt/slides/_rels/slide2463.xml.rels><?xml version="1.0" encoding="UTF-8" standalone="yes"?>
<Relationships xmlns="http://schemas.openxmlformats.org/package/2006/relationships"><Relationship Id="rId8" Type="http://schemas.openxmlformats.org/officeDocument/2006/relationships/slide" Target="slide2462.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9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6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05.png"/><Relationship Id="rId7" Type="http://schemas.openxmlformats.org/officeDocument/2006/relationships/image" Target="../media/image3.png"/><Relationship Id="rId12" Type="http://schemas.openxmlformats.org/officeDocument/2006/relationships/slide" Target="slide2464.xml"/><Relationship Id="rId2" Type="http://schemas.openxmlformats.org/officeDocument/2006/relationships/image" Target="../media/image3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41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06.png"/><Relationship Id="rId9" Type="http://schemas.openxmlformats.org/officeDocument/2006/relationships/image" Target="../media/image7.png"/></Relationships>
</file>

<file path=ppt/slides/_rels/slide2465.xml.rels><?xml version="1.0" encoding="UTF-8" standalone="yes"?>
<Relationships xmlns="http://schemas.openxmlformats.org/package/2006/relationships"><Relationship Id="rId8" Type="http://schemas.openxmlformats.org/officeDocument/2006/relationships/slide" Target="slide2464.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30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6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93.png"/><Relationship Id="rId7" Type="http://schemas.openxmlformats.org/officeDocument/2006/relationships/slide" Target="slide5.xml"/><Relationship Id="rId2" Type="http://schemas.openxmlformats.org/officeDocument/2006/relationships/image" Target="../media/image29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66.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67.xml.rels><?xml version="1.0" encoding="UTF-8" standalone="yes"?>
<Relationships xmlns="http://schemas.openxmlformats.org/package/2006/relationships"><Relationship Id="rId8" Type="http://schemas.openxmlformats.org/officeDocument/2006/relationships/slide" Target="slide2466.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68.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2995.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468.xml"/><Relationship Id="rId4" Type="http://schemas.openxmlformats.org/officeDocument/2006/relationships/image" Target="../media/image1.png"/><Relationship Id="rId9" Type="http://schemas.openxmlformats.org/officeDocument/2006/relationships/slide" Target="slide2419.xml"/></Relationships>
</file>

<file path=ppt/slides/_rels/slide2469.xml.rels><?xml version="1.0" encoding="UTF-8" standalone="yes"?>
<Relationships xmlns="http://schemas.openxmlformats.org/package/2006/relationships"><Relationship Id="rId8" Type="http://schemas.openxmlformats.org/officeDocument/2006/relationships/slide" Target="slide2468.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9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7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98.png"/><Relationship Id="rId7" Type="http://schemas.openxmlformats.org/officeDocument/2006/relationships/slide" Target="slide5.xml"/><Relationship Id="rId2" Type="http://schemas.openxmlformats.org/officeDocument/2006/relationships/image" Target="../media/image299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70.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71.xml.rels><?xml version="1.0" encoding="UTF-8" standalone="yes"?>
<Relationships xmlns="http://schemas.openxmlformats.org/package/2006/relationships"><Relationship Id="rId8" Type="http://schemas.openxmlformats.org/officeDocument/2006/relationships/slide" Target="slide2470.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99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7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353.png"/><Relationship Id="rId7" Type="http://schemas.openxmlformats.org/officeDocument/2006/relationships/image" Target="../media/image3.png"/><Relationship Id="rId12" Type="http://schemas.openxmlformats.org/officeDocument/2006/relationships/slide" Target="slide2472.xml"/><Relationship Id="rId2" Type="http://schemas.openxmlformats.org/officeDocument/2006/relationships/image" Target="../media/image23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41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354.png"/><Relationship Id="rId9" Type="http://schemas.openxmlformats.org/officeDocument/2006/relationships/image" Target="../media/image7.png"/></Relationships>
</file>

<file path=ppt/slides/_rels/slide2473.xml.rels><?xml version="1.0" encoding="UTF-8" standalone="yes"?>
<Relationships xmlns="http://schemas.openxmlformats.org/package/2006/relationships"><Relationship Id="rId8" Type="http://schemas.openxmlformats.org/officeDocument/2006/relationships/slide" Target="slide2472.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235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74.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2235.xml"/><Relationship Id="rId3" Type="http://schemas.openxmlformats.org/officeDocument/2006/relationships/image" Target="../media/image338.png"/><Relationship Id="rId7" Type="http://schemas.openxmlformats.org/officeDocument/2006/relationships/image" Target="../media/image342.png"/><Relationship Id="rId12" Type="http://schemas.openxmlformats.org/officeDocument/2006/relationships/image" Target="../media/image7.png"/><Relationship Id="rId2" Type="http://schemas.openxmlformats.org/officeDocument/2006/relationships/image" Target="../media/image337.png"/><Relationship Id="rId1" Type="http://schemas.openxmlformats.org/officeDocument/2006/relationships/slideLayout" Target="../slideLayouts/slideLayout2.xml"/><Relationship Id="rId6" Type="http://schemas.openxmlformats.org/officeDocument/2006/relationships/image" Target="../media/image341.png"/><Relationship Id="rId11" Type="http://schemas.openxmlformats.org/officeDocument/2006/relationships/slide" Target="slide5.xml"/><Relationship Id="rId5" Type="http://schemas.openxmlformats.org/officeDocument/2006/relationships/image" Target="../media/image340.png"/><Relationship Id="rId15" Type="http://schemas.openxmlformats.org/officeDocument/2006/relationships/slide" Target="slide2474.xml"/><Relationship Id="rId10" Type="http://schemas.openxmlformats.org/officeDocument/2006/relationships/image" Target="../media/image3.png"/><Relationship Id="rId4" Type="http://schemas.openxmlformats.org/officeDocument/2006/relationships/image" Target="../media/image339.png"/><Relationship Id="rId9" Type="http://schemas.openxmlformats.org/officeDocument/2006/relationships/image" Target="../media/image1.png"/><Relationship Id="rId14" Type="http://schemas.openxmlformats.org/officeDocument/2006/relationships/slide" Target="slide2419.xml"/></Relationships>
</file>

<file path=ppt/slides/_rels/slide2475.xml.rels><?xml version="1.0" encoding="UTF-8" standalone="yes"?>
<Relationships xmlns="http://schemas.openxmlformats.org/package/2006/relationships"><Relationship Id="rId8" Type="http://schemas.openxmlformats.org/officeDocument/2006/relationships/image" Target="../media/image343.png"/><Relationship Id="rId3" Type="http://schemas.openxmlformats.org/officeDocument/2006/relationships/image" Target="../media/image1.png"/><Relationship Id="rId7" Type="http://schemas.openxmlformats.org/officeDocument/2006/relationships/slide" Target="slide2474.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419.xml"/><Relationship Id="rId5" Type="http://schemas.openxmlformats.org/officeDocument/2006/relationships/slide" Target="slide2235.xml"/><Relationship Id="rId4" Type="http://schemas.openxmlformats.org/officeDocument/2006/relationships/image" Target="../media/image4.png"/></Relationships>
</file>

<file path=ppt/slides/_rels/slide247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001.png"/><Relationship Id="rId7" Type="http://schemas.openxmlformats.org/officeDocument/2006/relationships/slide" Target="slide5.xml"/><Relationship Id="rId2" Type="http://schemas.openxmlformats.org/officeDocument/2006/relationships/image" Target="../media/image300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76.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77.xml.rels><?xml version="1.0" encoding="UTF-8" standalone="yes"?>
<Relationships xmlns="http://schemas.openxmlformats.org/package/2006/relationships"><Relationship Id="rId8" Type="http://schemas.openxmlformats.org/officeDocument/2006/relationships/slide" Target="slide2476.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300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7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7.png"/><Relationship Id="rId7" Type="http://schemas.openxmlformats.org/officeDocument/2006/relationships/image" Target="../media/image3.png"/><Relationship Id="rId12" Type="http://schemas.openxmlformats.org/officeDocument/2006/relationships/slide" Target="slide2478.xml"/><Relationship Id="rId2" Type="http://schemas.openxmlformats.org/officeDocument/2006/relationships/image" Target="../media/image3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41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8.png"/><Relationship Id="rId9" Type="http://schemas.openxmlformats.org/officeDocument/2006/relationships/image" Target="../media/image7.png"/></Relationships>
</file>

<file path=ppt/slides/_rels/slide2479.xml.rels><?xml version="1.0" encoding="UTF-8" standalone="yes"?>
<Relationships xmlns="http://schemas.openxmlformats.org/package/2006/relationships"><Relationship Id="rId8" Type="http://schemas.openxmlformats.org/officeDocument/2006/relationships/slide" Target="slide2478.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35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004.png"/><Relationship Id="rId7" Type="http://schemas.openxmlformats.org/officeDocument/2006/relationships/slide" Target="slide5.xml"/><Relationship Id="rId2" Type="http://schemas.openxmlformats.org/officeDocument/2006/relationships/image" Target="../media/image300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80.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81.xml.rels><?xml version="1.0" encoding="UTF-8" standalone="yes"?>
<Relationships xmlns="http://schemas.openxmlformats.org/package/2006/relationships"><Relationship Id="rId8" Type="http://schemas.openxmlformats.org/officeDocument/2006/relationships/slide" Target="slide2480.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300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8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007.png"/><Relationship Id="rId7" Type="http://schemas.openxmlformats.org/officeDocument/2006/relationships/image" Target="../media/image3.png"/><Relationship Id="rId12" Type="http://schemas.openxmlformats.org/officeDocument/2006/relationships/slide" Target="slide2482.xml"/><Relationship Id="rId2" Type="http://schemas.openxmlformats.org/officeDocument/2006/relationships/image" Target="../media/image300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41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008.png"/><Relationship Id="rId9" Type="http://schemas.openxmlformats.org/officeDocument/2006/relationships/image" Target="../media/image7.png"/></Relationships>
</file>

<file path=ppt/slides/_rels/slide2483.xml.rels><?xml version="1.0" encoding="UTF-8" standalone="yes"?>
<Relationships xmlns="http://schemas.openxmlformats.org/package/2006/relationships"><Relationship Id="rId8" Type="http://schemas.openxmlformats.org/officeDocument/2006/relationships/slide" Target="slide2482.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300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8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011.png"/><Relationship Id="rId7" Type="http://schemas.openxmlformats.org/officeDocument/2006/relationships/slide" Target="slide5.xml"/><Relationship Id="rId2" Type="http://schemas.openxmlformats.org/officeDocument/2006/relationships/image" Target="../media/image301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84.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85.xml.rels><?xml version="1.0" encoding="UTF-8" standalone="yes"?>
<Relationships xmlns="http://schemas.openxmlformats.org/package/2006/relationships"><Relationship Id="rId8" Type="http://schemas.openxmlformats.org/officeDocument/2006/relationships/slide" Target="slide2484.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301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8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014.png"/><Relationship Id="rId7" Type="http://schemas.openxmlformats.org/officeDocument/2006/relationships/slide" Target="slide5.xml"/><Relationship Id="rId2" Type="http://schemas.openxmlformats.org/officeDocument/2006/relationships/image" Target="../media/image301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486.xml"/><Relationship Id="rId5" Type="http://schemas.openxmlformats.org/officeDocument/2006/relationships/image" Target="../media/image1.png"/><Relationship Id="rId10" Type="http://schemas.openxmlformats.org/officeDocument/2006/relationships/slide" Target="slide2419.xml"/><Relationship Id="rId4" Type="http://schemas.openxmlformats.org/officeDocument/2006/relationships/slide" Target="slide4.xml"/><Relationship Id="rId9" Type="http://schemas.openxmlformats.org/officeDocument/2006/relationships/slide" Target="slide2235.xml"/></Relationships>
</file>

<file path=ppt/slides/_rels/slide2487.xml.rels><?xml version="1.0" encoding="UTF-8" standalone="yes"?>
<Relationships xmlns="http://schemas.openxmlformats.org/package/2006/relationships"><Relationship Id="rId8" Type="http://schemas.openxmlformats.org/officeDocument/2006/relationships/slide" Target="slide2486.xml"/><Relationship Id="rId3" Type="http://schemas.openxmlformats.org/officeDocument/2006/relationships/slide" Target="slide4.xml"/><Relationship Id="rId7" Type="http://schemas.openxmlformats.org/officeDocument/2006/relationships/slide" Target="slide2419.xml"/><Relationship Id="rId2" Type="http://schemas.openxmlformats.org/officeDocument/2006/relationships/image" Target="../media/image301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488.xml.rels><?xml version="1.0" encoding="UTF-8" standalone="yes"?>
<Relationships xmlns="http://schemas.openxmlformats.org/package/2006/relationships"><Relationship Id="rId8" Type="http://schemas.openxmlformats.org/officeDocument/2006/relationships/slide" Target="slide2489.xml"/><Relationship Id="rId3" Type="http://schemas.openxmlformats.org/officeDocument/2006/relationships/image" Target="../media/image1.png"/><Relationship Id="rId7" Type="http://schemas.openxmlformats.org/officeDocument/2006/relationships/slide" Target="slide5266.xml"/><Relationship Id="rId12" Type="http://schemas.openxmlformats.org/officeDocument/2006/relationships/slide" Target="slide249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491.xml"/><Relationship Id="rId11" Type="http://schemas.openxmlformats.org/officeDocument/2006/relationships/slide" Target="slide2499.xml"/><Relationship Id="rId5" Type="http://schemas.openxmlformats.org/officeDocument/2006/relationships/slide" Target="slide2488.xml"/><Relationship Id="rId10" Type="http://schemas.openxmlformats.org/officeDocument/2006/relationships/slide" Target="slide2495.xml"/><Relationship Id="rId4" Type="http://schemas.openxmlformats.org/officeDocument/2006/relationships/slide" Target="slide2235.xml"/><Relationship Id="rId9" Type="http://schemas.openxmlformats.org/officeDocument/2006/relationships/slide" Target="slide2493.xml"/></Relationships>
</file>

<file path=ppt/slides/_rels/slide2489.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17.png"/><Relationship Id="rId7" Type="http://schemas.openxmlformats.org/officeDocument/2006/relationships/image" Target="../media/image3.png"/><Relationship Id="rId2" Type="http://schemas.openxmlformats.org/officeDocument/2006/relationships/image" Target="../media/image3016.png"/><Relationship Id="rId1" Type="http://schemas.openxmlformats.org/officeDocument/2006/relationships/slideLayout" Target="../slideLayouts/slideLayout2.xml"/><Relationship Id="rId6" Type="http://schemas.openxmlformats.org/officeDocument/2006/relationships/slide" Target="slide2489.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88.xml"/></Relationships>
</file>

<file path=ppt/slides/_rels/slide2490.xml.rels><?xml version="1.0" encoding="UTF-8" standalone="yes"?>
<Relationships xmlns="http://schemas.openxmlformats.org/package/2006/relationships"><Relationship Id="rId8" Type="http://schemas.openxmlformats.org/officeDocument/2006/relationships/slide" Target="slide2488.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18.png"/><Relationship Id="rId1" Type="http://schemas.openxmlformats.org/officeDocument/2006/relationships/slideLayout" Target="../slideLayouts/slideLayout2.xml"/><Relationship Id="rId6" Type="http://schemas.openxmlformats.org/officeDocument/2006/relationships/slide" Target="slide2489.xml"/><Relationship Id="rId5" Type="http://schemas.openxmlformats.org/officeDocument/2006/relationships/image" Target="../media/image4.png"/><Relationship Id="rId4" Type="http://schemas.openxmlformats.org/officeDocument/2006/relationships/image" Target="../media/image1.png"/></Relationships>
</file>

<file path=ppt/slides/_rels/slide2491.xml.rels><?xml version="1.0" encoding="UTF-8" standalone="yes"?>
<Relationships xmlns="http://schemas.openxmlformats.org/package/2006/relationships"><Relationship Id="rId8" Type="http://schemas.openxmlformats.org/officeDocument/2006/relationships/slide" Target="slide2491.xml"/><Relationship Id="rId13" Type="http://schemas.openxmlformats.org/officeDocument/2006/relationships/image" Target="../media/image7.png"/><Relationship Id="rId3" Type="http://schemas.openxmlformats.org/officeDocument/2006/relationships/image" Target="../media/image302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01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488.xml"/><Relationship Id="rId5" Type="http://schemas.openxmlformats.org/officeDocument/2006/relationships/image" Target="../media/image3022.png"/><Relationship Id="rId10" Type="http://schemas.openxmlformats.org/officeDocument/2006/relationships/slide" Target="slide2235.xml"/><Relationship Id="rId4" Type="http://schemas.openxmlformats.org/officeDocument/2006/relationships/image" Target="../media/image3021.png"/><Relationship Id="rId9" Type="http://schemas.openxmlformats.org/officeDocument/2006/relationships/image" Target="../media/image3.png"/></Relationships>
</file>

<file path=ppt/slides/_rels/slide2492.xml.rels><?xml version="1.0" encoding="UTF-8" standalone="yes"?>
<Relationships xmlns="http://schemas.openxmlformats.org/package/2006/relationships"><Relationship Id="rId8" Type="http://schemas.openxmlformats.org/officeDocument/2006/relationships/slide" Target="slide2488.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23.png"/><Relationship Id="rId1" Type="http://schemas.openxmlformats.org/officeDocument/2006/relationships/slideLayout" Target="../slideLayouts/slideLayout2.xml"/><Relationship Id="rId6" Type="http://schemas.openxmlformats.org/officeDocument/2006/relationships/slide" Target="slide2491.xml"/><Relationship Id="rId5" Type="http://schemas.openxmlformats.org/officeDocument/2006/relationships/image" Target="../media/image4.png"/><Relationship Id="rId4" Type="http://schemas.openxmlformats.org/officeDocument/2006/relationships/image" Target="../media/image1.png"/></Relationships>
</file>

<file path=ppt/slides/_rels/slide2493.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25.png"/><Relationship Id="rId7" Type="http://schemas.openxmlformats.org/officeDocument/2006/relationships/image" Target="../media/image3.png"/><Relationship Id="rId2" Type="http://schemas.openxmlformats.org/officeDocument/2006/relationships/image" Target="../media/image3024.png"/><Relationship Id="rId1" Type="http://schemas.openxmlformats.org/officeDocument/2006/relationships/slideLayout" Target="../slideLayouts/slideLayout2.xml"/><Relationship Id="rId6" Type="http://schemas.openxmlformats.org/officeDocument/2006/relationships/slide" Target="slide2493.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88.xml"/></Relationships>
</file>

<file path=ppt/slides/_rels/slide2494.xml.rels><?xml version="1.0" encoding="UTF-8" standalone="yes"?>
<Relationships xmlns="http://schemas.openxmlformats.org/package/2006/relationships"><Relationship Id="rId8" Type="http://schemas.openxmlformats.org/officeDocument/2006/relationships/slide" Target="slide2488.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26.png"/><Relationship Id="rId1" Type="http://schemas.openxmlformats.org/officeDocument/2006/relationships/slideLayout" Target="../slideLayouts/slideLayout2.xml"/><Relationship Id="rId6" Type="http://schemas.openxmlformats.org/officeDocument/2006/relationships/slide" Target="slide2493.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3027.png"/></Relationships>
</file>

<file path=ppt/slides/_rels/slide249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774.png"/><Relationship Id="rId7" Type="http://schemas.openxmlformats.org/officeDocument/2006/relationships/image" Target="../media/image3.png"/><Relationship Id="rId12" Type="http://schemas.openxmlformats.org/officeDocument/2006/relationships/slide" Target="slide2488.xml"/><Relationship Id="rId2" Type="http://schemas.openxmlformats.org/officeDocument/2006/relationships/image" Target="../media/image277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235.xml"/><Relationship Id="rId5" Type="http://schemas.openxmlformats.org/officeDocument/2006/relationships/slide" Target="slide4.xml"/><Relationship Id="rId10" Type="http://schemas.openxmlformats.org/officeDocument/2006/relationships/slide" Target="slide2495.xml"/><Relationship Id="rId4" Type="http://schemas.openxmlformats.org/officeDocument/2006/relationships/image" Target="../media/image2775.png"/><Relationship Id="rId9" Type="http://schemas.openxmlformats.org/officeDocument/2006/relationships/image" Target="../media/image7.png"/></Relationships>
</file>

<file path=ppt/slides/_rels/slide2496.xml.rels><?xml version="1.0" encoding="UTF-8" standalone="yes"?>
<Relationships xmlns="http://schemas.openxmlformats.org/package/2006/relationships"><Relationship Id="rId8" Type="http://schemas.openxmlformats.org/officeDocument/2006/relationships/slide" Target="slide2488.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76.png"/><Relationship Id="rId1" Type="http://schemas.openxmlformats.org/officeDocument/2006/relationships/slideLayout" Target="../slideLayouts/slideLayout2.xml"/><Relationship Id="rId6" Type="http://schemas.openxmlformats.org/officeDocument/2006/relationships/slide" Target="slide2495.xml"/><Relationship Id="rId5" Type="http://schemas.openxmlformats.org/officeDocument/2006/relationships/image" Target="../media/image4.png"/><Relationship Id="rId4" Type="http://schemas.openxmlformats.org/officeDocument/2006/relationships/image" Target="../media/image1.png"/></Relationships>
</file>

<file path=ppt/slides/_rels/slide2497.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1.png"/><Relationship Id="rId7" Type="http://schemas.openxmlformats.org/officeDocument/2006/relationships/slide" Target="slide249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3028.png"/><Relationship Id="rId4" Type="http://schemas.openxmlformats.org/officeDocument/2006/relationships/image" Target="../media/image3.png"/><Relationship Id="rId9" Type="http://schemas.openxmlformats.org/officeDocument/2006/relationships/slide" Target="slide2488.xml"/></Relationships>
</file>

<file path=ppt/slides/_rels/slide2498.xml.rels><?xml version="1.0" encoding="UTF-8" standalone="yes"?>
<Relationships xmlns="http://schemas.openxmlformats.org/package/2006/relationships"><Relationship Id="rId8" Type="http://schemas.openxmlformats.org/officeDocument/2006/relationships/slide" Target="slide2488.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29.png"/><Relationship Id="rId1" Type="http://schemas.openxmlformats.org/officeDocument/2006/relationships/slideLayout" Target="../slideLayouts/slideLayout2.xml"/><Relationship Id="rId6" Type="http://schemas.openxmlformats.org/officeDocument/2006/relationships/slide" Target="slide2497.xml"/><Relationship Id="rId5" Type="http://schemas.openxmlformats.org/officeDocument/2006/relationships/image" Target="../media/image4.png"/><Relationship Id="rId4" Type="http://schemas.openxmlformats.org/officeDocument/2006/relationships/image" Target="../media/image1.png"/></Relationships>
</file>

<file path=ppt/slides/_rels/slide2499.xml.rels><?xml version="1.0" encoding="UTF-8" standalone="yes"?>
<Relationships xmlns="http://schemas.openxmlformats.org/package/2006/relationships"><Relationship Id="rId8" Type="http://schemas.openxmlformats.org/officeDocument/2006/relationships/slide" Target="slide2502.xml"/><Relationship Id="rId13" Type="http://schemas.openxmlformats.org/officeDocument/2006/relationships/slide" Target="slide2510.xml"/><Relationship Id="rId18" Type="http://schemas.openxmlformats.org/officeDocument/2006/relationships/slide" Target="slide2520.xml"/><Relationship Id="rId26" Type="http://schemas.openxmlformats.org/officeDocument/2006/relationships/slide" Target="slide2538.xml"/><Relationship Id="rId39" Type="http://schemas.openxmlformats.org/officeDocument/2006/relationships/slide" Target="slide2564.xml"/><Relationship Id="rId3" Type="http://schemas.openxmlformats.org/officeDocument/2006/relationships/image" Target="../media/image1.png"/><Relationship Id="rId21" Type="http://schemas.openxmlformats.org/officeDocument/2006/relationships/slide" Target="slide2528.xml"/><Relationship Id="rId34" Type="http://schemas.openxmlformats.org/officeDocument/2006/relationships/slide" Target="slide2554.xml"/><Relationship Id="rId42" Type="http://schemas.openxmlformats.org/officeDocument/2006/relationships/slide" Target="slide2570.xml"/><Relationship Id="rId7" Type="http://schemas.openxmlformats.org/officeDocument/2006/relationships/slide" Target="slide2500.xml"/><Relationship Id="rId12" Type="http://schemas.openxmlformats.org/officeDocument/2006/relationships/slide" Target="slide2508.xml"/><Relationship Id="rId17" Type="http://schemas.openxmlformats.org/officeDocument/2006/relationships/slide" Target="slide2518.xml"/><Relationship Id="rId25" Type="http://schemas.openxmlformats.org/officeDocument/2006/relationships/slide" Target="slide2536.xml"/><Relationship Id="rId33" Type="http://schemas.openxmlformats.org/officeDocument/2006/relationships/slide" Target="slide2552.xml"/><Relationship Id="rId38" Type="http://schemas.openxmlformats.org/officeDocument/2006/relationships/slide" Target="slide2562.xml"/><Relationship Id="rId2" Type="http://schemas.openxmlformats.org/officeDocument/2006/relationships/slide" Target="slide4.xml"/><Relationship Id="rId16" Type="http://schemas.openxmlformats.org/officeDocument/2006/relationships/slide" Target="slide2516.xml"/><Relationship Id="rId20" Type="http://schemas.openxmlformats.org/officeDocument/2006/relationships/slide" Target="slide2526.xml"/><Relationship Id="rId29" Type="http://schemas.openxmlformats.org/officeDocument/2006/relationships/slide" Target="slide2544.xml"/><Relationship Id="rId41" Type="http://schemas.openxmlformats.org/officeDocument/2006/relationships/slide" Target="slide2568.xml"/><Relationship Id="rId1" Type="http://schemas.openxmlformats.org/officeDocument/2006/relationships/slideLayout" Target="../slideLayouts/slideLayout2.xml"/><Relationship Id="rId6" Type="http://schemas.openxmlformats.org/officeDocument/2006/relationships/slide" Target="slide2499.xml"/><Relationship Id="rId11" Type="http://schemas.openxmlformats.org/officeDocument/2006/relationships/slide" Target="slide2506.xml"/><Relationship Id="rId24" Type="http://schemas.openxmlformats.org/officeDocument/2006/relationships/slide" Target="slide2534.xml"/><Relationship Id="rId32" Type="http://schemas.openxmlformats.org/officeDocument/2006/relationships/slide" Target="slide2550.xml"/><Relationship Id="rId37" Type="http://schemas.openxmlformats.org/officeDocument/2006/relationships/slide" Target="slide2560.xml"/><Relationship Id="rId40" Type="http://schemas.openxmlformats.org/officeDocument/2006/relationships/slide" Target="slide2566.xml"/><Relationship Id="rId5" Type="http://schemas.openxmlformats.org/officeDocument/2006/relationships/slide" Target="slide2235.xml"/><Relationship Id="rId15" Type="http://schemas.openxmlformats.org/officeDocument/2006/relationships/slide" Target="slide2514.xml"/><Relationship Id="rId23" Type="http://schemas.openxmlformats.org/officeDocument/2006/relationships/slide" Target="slide2532.xml"/><Relationship Id="rId28" Type="http://schemas.openxmlformats.org/officeDocument/2006/relationships/slide" Target="slide2542.xml"/><Relationship Id="rId36" Type="http://schemas.openxmlformats.org/officeDocument/2006/relationships/slide" Target="slide2558.xml"/><Relationship Id="rId10" Type="http://schemas.openxmlformats.org/officeDocument/2006/relationships/slide" Target="slide5283.xml"/><Relationship Id="rId19" Type="http://schemas.openxmlformats.org/officeDocument/2006/relationships/slide" Target="slide2524.xml"/><Relationship Id="rId31" Type="http://schemas.openxmlformats.org/officeDocument/2006/relationships/slide" Target="slide2548.xml"/><Relationship Id="rId44" Type="http://schemas.openxmlformats.org/officeDocument/2006/relationships/slide" Target="slide2488.xml"/><Relationship Id="rId4" Type="http://schemas.openxmlformats.org/officeDocument/2006/relationships/slide" Target="slide2522.xml"/><Relationship Id="rId9" Type="http://schemas.openxmlformats.org/officeDocument/2006/relationships/slide" Target="slide2504.xml"/><Relationship Id="rId14" Type="http://schemas.openxmlformats.org/officeDocument/2006/relationships/slide" Target="slide2512.xml"/><Relationship Id="rId22" Type="http://schemas.openxmlformats.org/officeDocument/2006/relationships/slide" Target="slide2530.xml"/><Relationship Id="rId27" Type="http://schemas.openxmlformats.org/officeDocument/2006/relationships/slide" Target="slide2540.xml"/><Relationship Id="rId30" Type="http://schemas.openxmlformats.org/officeDocument/2006/relationships/slide" Target="slide2546.xml"/><Relationship Id="rId35" Type="http://schemas.openxmlformats.org/officeDocument/2006/relationships/slide" Target="slide2556.xml"/><Relationship Id="rId43" Type="http://schemas.openxmlformats.org/officeDocument/2006/relationships/slide" Target="slide2572.xml"/></Relationships>
</file>

<file path=ppt/slides/_rels/slide2500.xml.rels><?xml version="1.0" encoding="UTF-8" standalone="yes"?>
<Relationships xmlns="http://schemas.openxmlformats.org/package/2006/relationships"><Relationship Id="rId8" Type="http://schemas.openxmlformats.org/officeDocument/2006/relationships/image" Target="../media/image3030.png"/><Relationship Id="rId3" Type="http://schemas.openxmlformats.org/officeDocument/2006/relationships/image" Target="../media/image1.png"/><Relationship Id="rId7" Type="http://schemas.openxmlformats.org/officeDocument/2006/relationships/slide" Target="slide24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slide" Target="slide2500.xml"/><Relationship Id="rId9" Type="http://schemas.openxmlformats.org/officeDocument/2006/relationships/slide" Target="slide5.xml"/></Relationships>
</file>

<file path=ppt/slides/_rels/slide2501.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31.png"/><Relationship Id="rId1" Type="http://schemas.openxmlformats.org/officeDocument/2006/relationships/slideLayout" Target="../slideLayouts/slideLayout2.xml"/><Relationship Id="rId6" Type="http://schemas.openxmlformats.org/officeDocument/2006/relationships/slide" Target="slide2500.xml"/><Relationship Id="rId5" Type="http://schemas.openxmlformats.org/officeDocument/2006/relationships/image" Target="../media/image4.png"/><Relationship Id="rId4" Type="http://schemas.openxmlformats.org/officeDocument/2006/relationships/image" Target="../media/image1.png"/></Relationships>
</file>

<file path=ppt/slides/_rels/slide2502.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32.png"/><Relationship Id="rId1" Type="http://schemas.openxmlformats.org/officeDocument/2006/relationships/slideLayout" Target="../slideLayouts/slideLayout2.xml"/><Relationship Id="rId6" Type="http://schemas.openxmlformats.org/officeDocument/2006/relationships/slide" Target="slide2502.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03.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33.png"/><Relationship Id="rId1" Type="http://schemas.openxmlformats.org/officeDocument/2006/relationships/slideLayout" Target="../slideLayouts/slideLayout2.xml"/><Relationship Id="rId6" Type="http://schemas.openxmlformats.org/officeDocument/2006/relationships/slide" Target="slide2502.xml"/><Relationship Id="rId5" Type="http://schemas.openxmlformats.org/officeDocument/2006/relationships/image" Target="../media/image4.png"/><Relationship Id="rId4" Type="http://schemas.openxmlformats.org/officeDocument/2006/relationships/image" Target="../media/image1.png"/></Relationships>
</file>

<file path=ppt/slides/_rels/slide250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35.png"/><Relationship Id="rId7" Type="http://schemas.openxmlformats.org/officeDocument/2006/relationships/slide" Target="slide2504.xml"/><Relationship Id="rId2" Type="http://schemas.openxmlformats.org/officeDocument/2006/relationships/image" Target="../media/image30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05.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36.png"/><Relationship Id="rId1" Type="http://schemas.openxmlformats.org/officeDocument/2006/relationships/slideLayout" Target="../slideLayouts/slideLayout2.xml"/><Relationship Id="rId6" Type="http://schemas.openxmlformats.org/officeDocument/2006/relationships/slide" Target="slide2504.xml"/><Relationship Id="rId5" Type="http://schemas.openxmlformats.org/officeDocument/2006/relationships/image" Target="../media/image4.png"/><Relationship Id="rId4" Type="http://schemas.openxmlformats.org/officeDocument/2006/relationships/image" Target="../media/image1.png"/></Relationships>
</file>

<file path=ppt/slides/_rels/slide2506.xml.rels><?xml version="1.0" encoding="UTF-8" standalone="yes"?>
<Relationships xmlns="http://schemas.openxmlformats.org/package/2006/relationships"><Relationship Id="rId8" Type="http://schemas.openxmlformats.org/officeDocument/2006/relationships/image" Target="../media/image3037.png"/><Relationship Id="rId3" Type="http://schemas.openxmlformats.org/officeDocument/2006/relationships/image" Target="../media/image1.png"/><Relationship Id="rId7" Type="http://schemas.openxmlformats.org/officeDocument/2006/relationships/slide" Target="slide24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slide" Target="slide2506.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507.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38.png"/><Relationship Id="rId1" Type="http://schemas.openxmlformats.org/officeDocument/2006/relationships/slideLayout" Target="../slideLayouts/slideLayout2.xml"/><Relationship Id="rId6" Type="http://schemas.openxmlformats.org/officeDocument/2006/relationships/slide" Target="slide2506.xml"/><Relationship Id="rId5" Type="http://schemas.openxmlformats.org/officeDocument/2006/relationships/image" Target="../media/image4.png"/><Relationship Id="rId4" Type="http://schemas.openxmlformats.org/officeDocument/2006/relationships/image" Target="../media/image1.png"/></Relationships>
</file>

<file path=ppt/slides/_rels/slide2508.xml.rels><?xml version="1.0" encoding="UTF-8" standalone="yes"?>
<Relationships xmlns="http://schemas.openxmlformats.org/package/2006/relationships"><Relationship Id="rId8" Type="http://schemas.openxmlformats.org/officeDocument/2006/relationships/image" Target="../media/image2135.png"/><Relationship Id="rId13" Type="http://schemas.openxmlformats.org/officeDocument/2006/relationships/image" Target="../media/image7.png"/><Relationship Id="rId3" Type="http://schemas.openxmlformats.org/officeDocument/2006/relationships/image" Target="../media/image3.png"/><Relationship Id="rId7" Type="http://schemas.openxmlformats.org/officeDocument/2006/relationships/image" Target="../media/image2134.png"/><Relationship Id="rId12" Type="http://schemas.openxmlformats.org/officeDocument/2006/relationships/slide" Target="slide5.xml"/><Relationship Id="rId2" Type="http://schemas.openxmlformats.org/officeDocument/2006/relationships/image" Target="../media/image2132.png"/><Relationship Id="rId1" Type="http://schemas.openxmlformats.org/officeDocument/2006/relationships/slideLayout" Target="../slideLayouts/slideLayout2.xml"/><Relationship Id="rId6" Type="http://schemas.openxmlformats.org/officeDocument/2006/relationships/image" Target="../media/image2133.png"/><Relationship Id="rId11" Type="http://schemas.openxmlformats.org/officeDocument/2006/relationships/slide" Target="slide2499.xml"/><Relationship Id="rId5" Type="http://schemas.openxmlformats.org/officeDocument/2006/relationships/image" Target="../media/image1.png"/><Relationship Id="rId10" Type="http://schemas.openxmlformats.org/officeDocument/2006/relationships/slide" Target="slide2235.xml"/><Relationship Id="rId4" Type="http://schemas.openxmlformats.org/officeDocument/2006/relationships/slide" Target="slide4.xml"/><Relationship Id="rId9" Type="http://schemas.openxmlformats.org/officeDocument/2006/relationships/slide" Target="slide2508.xml"/></Relationships>
</file>

<file path=ppt/slides/_rels/slide2509.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136.png"/><Relationship Id="rId1" Type="http://schemas.openxmlformats.org/officeDocument/2006/relationships/slideLayout" Target="../slideLayouts/slideLayout2.xml"/><Relationship Id="rId6" Type="http://schemas.openxmlformats.org/officeDocument/2006/relationships/slide" Target="slide2508.xml"/><Relationship Id="rId5" Type="http://schemas.openxmlformats.org/officeDocument/2006/relationships/image" Target="../media/image4.png"/><Relationship Id="rId4" Type="http://schemas.openxmlformats.org/officeDocument/2006/relationships/image" Target="../media/image1.png"/></Relationships>
</file>

<file path=ppt/slides/_rels/slide2510.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image" Target="../media/image3.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039.png"/><Relationship Id="rId1" Type="http://schemas.openxmlformats.org/officeDocument/2006/relationships/slideLayout" Target="../slideLayouts/slideLayout2.xml"/><Relationship Id="rId6" Type="http://schemas.openxmlformats.org/officeDocument/2006/relationships/slide" Target="slide2510.xml"/><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3041.png"/><Relationship Id="rId4" Type="http://schemas.openxmlformats.org/officeDocument/2006/relationships/slide" Target="slide4.xml"/><Relationship Id="rId9" Type="http://schemas.openxmlformats.org/officeDocument/2006/relationships/image" Target="../media/image3040.png"/></Relationships>
</file>

<file path=ppt/slides/_rels/slide2511.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42.png"/><Relationship Id="rId1" Type="http://schemas.openxmlformats.org/officeDocument/2006/relationships/slideLayout" Target="../slideLayouts/slideLayout2.xml"/><Relationship Id="rId6" Type="http://schemas.openxmlformats.org/officeDocument/2006/relationships/slide" Target="slide2510.xml"/><Relationship Id="rId5" Type="http://schemas.openxmlformats.org/officeDocument/2006/relationships/image" Target="../media/image4.png"/><Relationship Id="rId4" Type="http://schemas.openxmlformats.org/officeDocument/2006/relationships/image" Target="../media/image1.png"/></Relationships>
</file>

<file path=ppt/slides/_rels/slide2512.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26.png"/><Relationship Id="rId7" Type="http://schemas.openxmlformats.org/officeDocument/2006/relationships/slide" Target="slide2512.xml"/><Relationship Id="rId2" Type="http://schemas.openxmlformats.org/officeDocument/2006/relationships/image" Target="../media/image2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13.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27.png"/><Relationship Id="rId1" Type="http://schemas.openxmlformats.org/officeDocument/2006/relationships/slideLayout" Target="../slideLayouts/slideLayout2.xml"/><Relationship Id="rId6" Type="http://schemas.openxmlformats.org/officeDocument/2006/relationships/slide" Target="slide2512.xml"/><Relationship Id="rId5" Type="http://schemas.openxmlformats.org/officeDocument/2006/relationships/image" Target="../media/image4.png"/><Relationship Id="rId4" Type="http://schemas.openxmlformats.org/officeDocument/2006/relationships/image" Target="../media/image1.png"/></Relationships>
</file>

<file path=ppt/slides/_rels/slide251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44.png"/><Relationship Id="rId7" Type="http://schemas.openxmlformats.org/officeDocument/2006/relationships/slide" Target="slide2514.xml"/><Relationship Id="rId2" Type="http://schemas.openxmlformats.org/officeDocument/2006/relationships/image" Target="../media/image30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15.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45.png"/><Relationship Id="rId1" Type="http://schemas.openxmlformats.org/officeDocument/2006/relationships/slideLayout" Target="../slideLayouts/slideLayout2.xml"/><Relationship Id="rId6" Type="http://schemas.openxmlformats.org/officeDocument/2006/relationships/slide" Target="slide2514.xml"/><Relationship Id="rId5" Type="http://schemas.openxmlformats.org/officeDocument/2006/relationships/image" Target="../media/image4.png"/><Relationship Id="rId4" Type="http://schemas.openxmlformats.org/officeDocument/2006/relationships/image" Target="../media/image1.png"/></Relationships>
</file>

<file path=ppt/slides/_rels/slide251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47.png"/><Relationship Id="rId7" Type="http://schemas.openxmlformats.org/officeDocument/2006/relationships/slide" Target="slide2516.xml"/><Relationship Id="rId2" Type="http://schemas.openxmlformats.org/officeDocument/2006/relationships/image" Target="../media/image30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17.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48.png"/><Relationship Id="rId1" Type="http://schemas.openxmlformats.org/officeDocument/2006/relationships/slideLayout" Target="../slideLayouts/slideLayout2.xml"/><Relationship Id="rId6" Type="http://schemas.openxmlformats.org/officeDocument/2006/relationships/slide" Target="slide2516.xml"/><Relationship Id="rId5" Type="http://schemas.openxmlformats.org/officeDocument/2006/relationships/image" Target="../media/image4.png"/><Relationship Id="rId4" Type="http://schemas.openxmlformats.org/officeDocument/2006/relationships/image" Target="../media/image1.png"/></Relationships>
</file>

<file path=ppt/slides/_rels/slide2518.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49.png"/><Relationship Id="rId1" Type="http://schemas.openxmlformats.org/officeDocument/2006/relationships/slideLayout" Target="../slideLayouts/slideLayout2.xml"/><Relationship Id="rId6" Type="http://schemas.openxmlformats.org/officeDocument/2006/relationships/slide" Target="slide2518.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19.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50.png"/><Relationship Id="rId1" Type="http://schemas.openxmlformats.org/officeDocument/2006/relationships/slideLayout" Target="../slideLayouts/slideLayout2.xml"/><Relationship Id="rId6" Type="http://schemas.openxmlformats.org/officeDocument/2006/relationships/slide" Target="slide2518.xml"/><Relationship Id="rId5" Type="http://schemas.openxmlformats.org/officeDocument/2006/relationships/image" Target="../media/image4.png"/><Relationship Id="rId4" Type="http://schemas.openxmlformats.org/officeDocument/2006/relationships/image" Target="../media/image1.png"/></Relationships>
</file>

<file path=ppt/slides/_rels/slide252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52.png"/><Relationship Id="rId7" Type="http://schemas.openxmlformats.org/officeDocument/2006/relationships/slide" Target="slide2520.xml"/><Relationship Id="rId2" Type="http://schemas.openxmlformats.org/officeDocument/2006/relationships/image" Target="../media/image30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21.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53.png"/><Relationship Id="rId1" Type="http://schemas.openxmlformats.org/officeDocument/2006/relationships/slideLayout" Target="../slideLayouts/slideLayout2.xml"/><Relationship Id="rId6" Type="http://schemas.openxmlformats.org/officeDocument/2006/relationships/slide" Target="slide2520.xml"/><Relationship Id="rId5" Type="http://schemas.openxmlformats.org/officeDocument/2006/relationships/image" Target="../media/image4.png"/><Relationship Id="rId4" Type="http://schemas.openxmlformats.org/officeDocument/2006/relationships/image" Target="../media/image1.png"/></Relationships>
</file>

<file path=ppt/slides/_rels/slide2522.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slide" Target="slide2522.xml"/><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3055.png"/></Relationships>
</file>

<file path=ppt/slides/_rels/slide2523.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56.png"/><Relationship Id="rId1" Type="http://schemas.openxmlformats.org/officeDocument/2006/relationships/slideLayout" Target="../slideLayouts/slideLayout2.xml"/><Relationship Id="rId6" Type="http://schemas.openxmlformats.org/officeDocument/2006/relationships/slide" Target="slide2522.xml"/><Relationship Id="rId5" Type="http://schemas.openxmlformats.org/officeDocument/2006/relationships/image" Target="../media/image4.png"/><Relationship Id="rId4" Type="http://schemas.openxmlformats.org/officeDocument/2006/relationships/image" Target="../media/image1.png"/></Relationships>
</file>

<file path=ppt/slides/_rels/slide2524.xml.rels><?xml version="1.0" encoding="UTF-8" standalone="yes"?>
<Relationships xmlns="http://schemas.openxmlformats.org/package/2006/relationships"><Relationship Id="rId8" Type="http://schemas.openxmlformats.org/officeDocument/2006/relationships/image" Target="../media/image3057.png"/><Relationship Id="rId3" Type="http://schemas.openxmlformats.org/officeDocument/2006/relationships/image" Target="../media/image1.png"/><Relationship Id="rId7" Type="http://schemas.openxmlformats.org/officeDocument/2006/relationships/slide" Target="slide24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slide" Target="slide2524.xml"/><Relationship Id="rId9" Type="http://schemas.openxmlformats.org/officeDocument/2006/relationships/slide" Target="slide5.xml"/></Relationships>
</file>

<file path=ppt/slides/_rels/slide2525.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58.png"/><Relationship Id="rId1" Type="http://schemas.openxmlformats.org/officeDocument/2006/relationships/slideLayout" Target="../slideLayouts/slideLayout2.xml"/><Relationship Id="rId6" Type="http://schemas.openxmlformats.org/officeDocument/2006/relationships/slide" Target="slide2524.xml"/><Relationship Id="rId5" Type="http://schemas.openxmlformats.org/officeDocument/2006/relationships/image" Target="../media/image4.png"/><Relationship Id="rId4" Type="http://schemas.openxmlformats.org/officeDocument/2006/relationships/image" Target="../media/image1.png"/></Relationships>
</file>

<file path=ppt/slides/_rels/slide252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60.png"/><Relationship Id="rId7" Type="http://schemas.openxmlformats.org/officeDocument/2006/relationships/image" Target="../media/image3.png"/><Relationship Id="rId2" Type="http://schemas.openxmlformats.org/officeDocument/2006/relationships/image" Target="../media/image3059.png"/><Relationship Id="rId1" Type="http://schemas.openxmlformats.org/officeDocument/2006/relationships/slideLayout" Target="../slideLayouts/slideLayout2.xml"/><Relationship Id="rId6" Type="http://schemas.openxmlformats.org/officeDocument/2006/relationships/slide" Target="slide2526.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27.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61.png"/><Relationship Id="rId1" Type="http://schemas.openxmlformats.org/officeDocument/2006/relationships/slideLayout" Target="../slideLayouts/slideLayout2.xml"/><Relationship Id="rId6" Type="http://schemas.openxmlformats.org/officeDocument/2006/relationships/slide" Target="slide2526.xml"/><Relationship Id="rId5" Type="http://schemas.openxmlformats.org/officeDocument/2006/relationships/image" Target="../media/image4.png"/><Relationship Id="rId4" Type="http://schemas.openxmlformats.org/officeDocument/2006/relationships/image" Target="../media/image1.png"/></Relationships>
</file>

<file path=ppt/slides/_rels/slide2528.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63.png"/><Relationship Id="rId7" Type="http://schemas.openxmlformats.org/officeDocument/2006/relationships/image" Target="../media/image3.png"/><Relationship Id="rId2" Type="http://schemas.openxmlformats.org/officeDocument/2006/relationships/image" Target="../media/image3062.png"/><Relationship Id="rId1" Type="http://schemas.openxmlformats.org/officeDocument/2006/relationships/slideLayout" Target="../slideLayouts/slideLayout2.xml"/><Relationship Id="rId6" Type="http://schemas.openxmlformats.org/officeDocument/2006/relationships/slide" Target="slide2528.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29.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64.png"/><Relationship Id="rId1" Type="http://schemas.openxmlformats.org/officeDocument/2006/relationships/slideLayout" Target="../slideLayouts/slideLayout2.xml"/><Relationship Id="rId6" Type="http://schemas.openxmlformats.org/officeDocument/2006/relationships/slide" Target="slide2528.xml"/><Relationship Id="rId5" Type="http://schemas.openxmlformats.org/officeDocument/2006/relationships/image" Target="../media/image4.png"/><Relationship Id="rId4" Type="http://schemas.openxmlformats.org/officeDocument/2006/relationships/image" Target="../media/image1.png"/></Relationships>
</file>

<file path=ppt/slides/_rels/slide253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66.png"/><Relationship Id="rId7" Type="http://schemas.openxmlformats.org/officeDocument/2006/relationships/slide" Target="slide2530.xml"/><Relationship Id="rId2" Type="http://schemas.openxmlformats.org/officeDocument/2006/relationships/image" Target="../media/image30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31.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67.png"/><Relationship Id="rId1" Type="http://schemas.openxmlformats.org/officeDocument/2006/relationships/slideLayout" Target="../slideLayouts/slideLayout2.xml"/><Relationship Id="rId6" Type="http://schemas.openxmlformats.org/officeDocument/2006/relationships/slide" Target="slide2530.xml"/><Relationship Id="rId5" Type="http://schemas.openxmlformats.org/officeDocument/2006/relationships/image" Target="../media/image4.png"/><Relationship Id="rId4" Type="http://schemas.openxmlformats.org/officeDocument/2006/relationships/image" Target="../media/image1.png"/></Relationships>
</file>

<file path=ppt/slides/_rels/slide2532.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69.png"/><Relationship Id="rId7" Type="http://schemas.openxmlformats.org/officeDocument/2006/relationships/slide" Target="slide2532.xml"/><Relationship Id="rId2" Type="http://schemas.openxmlformats.org/officeDocument/2006/relationships/image" Target="../media/image30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33.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70.png"/><Relationship Id="rId1" Type="http://schemas.openxmlformats.org/officeDocument/2006/relationships/slideLayout" Target="../slideLayouts/slideLayout2.xml"/><Relationship Id="rId6" Type="http://schemas.openxmlformats.org/officeDocument/2006/relationships/slide" Target="slide2532.xml"/><Relationship Id="rId5" Type="http://schemas.openxmlformats.org/officeDocument/2006/relationships/image" Target="../media/image4.png"/><Relationship Id="rId4" Type="http://schemas.openxmlformats.org/officeDocument/2006/relationships/image" Target="../media/image1.png"/></Relationships>
</file>

<file path=ppt/slides/_rels/slide2534.xml.rels><?xml version="1.0" encoding="UTF-8" standalone="yes"?>
<Relationships xmlns="http://schemas.openxmlformats.org/package/2006/relationships"><Relationship Id="rId8" Type="http://schemas.openxmlformats.org/officeDocument/2006/relationships/image" Target="../media/image3071.png"/><Relationship Id="rId3" Type="http://schemas.openxmlformats.org/officeDocument/2006/relationships/image" Target="../media/image1.png"/><Relationship Id="rId7" Type="http://schemas.openxmlformats.org/officeDocument/2006/relationships/slide" Target="slide24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slide" Target="slide2534.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535.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72.png"/><Relationship Id="rId1" Type="http://schemas.openxmlformats.org/officeDocument/2006/relationships/slideLayout" Target="../slideLayouts/slideLayout2.xml"/><Relationship Id="rId6" Type="http://schemas.openxmlformats.org/officeDocument/2006/relationships/slide" Target="slide2534.xml"/><Relationship Id="rId5" Type="http://schemas.openxmlformats.org/officeDocument/2006/relationships/image" Target="../media/image4.png"/><Relationship Id="rId4" Type="http://schemas.openxmlformats.org/officeDocument/2006/relationships/image" Target="../media/image1.png"/></Relationships>
</file>

<file path=ppt/slides/_rels/slide2536.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73.png"/><Relationship Id="rId1" Type="http://schemas.openxmlformats.org/officeDocument/2006/relationships/slideLayout" Target="../slideLayouts/slideLayout2.xml"/><Relationship Id="rId6" Type="http://schemas.openxmlformats.org/officeDocument/2006/relationships/slide" Target="slide2536.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37.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74.png"/><Relationship Id="rId1" Type="http://schemas.openxmlformats.org/officeDocument/2006/relationships/slideLayout" Target="../slideLayouts/slideLayout2.xml"/><Relationship Id="rId6" Type="http://schemas.openxmlformats.org/officeDocument/2006/relationships/slide" Target="slide2536.xml"/><Relationship Id="rId5" Type="http://schemas.openxmlformats.org/officeDocument/2006/relationships/image" Target="../media/image4.png"/><Relationship Id="rId4" Type="http://schemas.openxmlformats.org/officeDocument/2006/relationships/image" Target="../media/image1.png"/></Relationships>
</file>

<file path=ppt/slides/_rels/slide2538.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75.png"/><Relationship Id="rId1" Type="http://schemas.openxmlformats.org/officeDocument/2006/relationships/slideLayout" Target="../slideLayouts/slideLayout2.xml"/><Relationship Id="rId6" Type="http://schemas.openxmlformats.org/officeDocument/2006/relationships/slide" Target="slide2538.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39.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76.png"/><Relationship Id="rId1" Type="http://schemas.openxmlformats.org/officeDocument/2006/relationships/slideLayout" Target="../slideLayouts/slideLayout2.xml"/><Relationship Id="rId6" Type="http://schemas.openxmlformats.org/officeDocument/2006/relationships/slide" Target="slide2538.xml"/><Relationship Id="rId5" Type="http://schemas.openxmlformats.org/officeDocument/2006/relationships/image" Target="../media/image4.png"/><Relationship Id="rId4" Type="http://schemas.openxmlformats.org/officeDocument/2006/relationships/image" Target="../media/image1.png"/></Relationships>
</file>

<file path=ppt/slides/_rels/slide2540.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77.png"/><Relationship Id="rId1" Type="http://schemas.openxmlformats.org/officeDocument/2006/relationships/slideLayout" Target="../slideLayouts/slideLayout2.xml"/><Relationship Id="rId6" Type="http://schemas.openxmlformats.org/officeDocument/2006/relationships/slide" Target="slide2540.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41.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78.png"/><Relationship Id="rId1" Type="http://schemas.openxmlformats.org/officeDocument/2006/relationships/slideLayout" Target="../slideLayouts/slideLayout2.xml"/><Relationship Id="rId6" Type="http://schemas.openxmlformats.org/officeDocument/2006/relationships/slide" Target="slide2540.xml"/><Relationship Id="rId5" Type="http://schemas.openxmlformats.org/officeDocument/2006/relationships/image" Target="../media/image4.png"/><Relationship Id="rId4" Type="http://schemas.openxmlformats.org/officeDocument/2006/relationships/image" Target="../media/image1.png"/></Relationships>
</file>

<file path=ppt/slides/_rels/slide2542.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80.png"/><Relationship Id="rId7" Type="http://schemas.openxmlformats.org/officeDocument/2006/relationships/slide" Target="slide2542.xml"/><Relationship Id="rId2" Type="http://schemas.openxmlformats.org/officeDocument/2006/relationships/image" Target="../media/image30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43.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81.png"/><Relationship Id="rId1" Type="http://schemas.openxmlformats.org/officeDocument/2006/relationships/slideLayout" Target="../slideLayouts/slideLayout2.xml"/><Relationship Id="rId6" Type="http://schemas.openxmlformats.org/officeDocument/2006/relationships/slide" Target="slide2542.xml"/><Relationship Id="rId5" Type="http://schemas.openxmlformats.org/officeDocument/2006/relationships/image" Target="../media/image4.png"/><Relationship Id="rId4" Type="http://schemas.openxmlformats.org/officeDocument/2006/relationships/image" Target="../media/image1.png"/></Relationships>
</file>

<file path=ppt/slides/_rels/slide2544.xml.rels><?xml version="1.0" encoding="UTF-8" standalone="yes"?>
<Relationships xmlns="http://schemas.openxmlformats.org/package/2006/relationships"><Relationship Id="rId8" Type="http://schemas.openxmlformats.org/officeDocument/2006/relationships/slide" Target="slide2544.xml"/><Relationship Id="rId3" Type="http://schemas.openxmlformats.org/officeDocument/2006/relationships/image" Target="../media/image308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08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499.xml"/><Relationship Id="rId4" Type="http://schemas.openxmlformats.org/officeDocument/2006/relationships/image" Target="../media/image3084.png"/><Relationship Id="rId9" Type="http://schemas.openxmlformats.org/officeDocument/2006/relationships/slide" Target="slide2235.xml"/></Relationships>
</file>

<file path=ppt/slides/_rels/slide2545.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85.png"/><Relationship Id="rId1" Type="http://schemas.openxmlformats.org/officeDocument/2006/relationships/slideLayout" Target="../slideLayouts/slideLayout2.xml"/><Relationship Id="rId6" Type="http://schemas.openxmlformats.org/officeDocument/2006/relationships/slide" Target="slide2544.xml"/><Relationship Id="rId5" Type="http://schemas.openxmlformats.org/officeDocument/2006/relationships/image" Target="../media/image4.png"/><Relationship Id="rId4" Type="http://schemas.openxmlformats.org/officeDocument/2006/relationships/image" Target="../media/image1.png"/></Relationships>
</file>

<file path=ppt/slides/_rels/slide2546.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86.png"/><Relationship Id="rId1" Type="http://schemas.openxmlformats.org/officeDocument/2006/relationships/slideLayout" Target="../slideLayouts/slideLayout2.xml"/><Relationship Id="rId6" Type="http://schemas.openxmlformats.org/officeDocument/2006/relationships/slide" Target="slide2546.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47.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87.png"/><Relationship Id="rId1" Type="http://schemas.openxmlformats.org/officeDocument/2006/relationships/slideLayout" Target="../slideLayouts/slideLayout2.xml"/><Relationship Id="rId6" Type="http://schemas.openxmlformats.org/officeDocument/2006/relationships/slide" Target="slide2546.xml"/><Relationship Id="rId5" Type="http://schemas.openxmlformats.org/officeDocument/2006/relationships/image" Target="../media/image4.png"/><Relationship Id="rId4" Type="http://schemas.openxmlformats.org/officeDocument/2006/relationships/image" Target="../media/image1.png"/></Relationships>
</file>

<file path=ppt/slides/_rels/slide2548.xml.rels><?xml version="1.0" encoding="UTF-8" standalone="yes"?>
<Relationships xmlns="http://schemas.openxmlformats.org/package/2006/relationships"><Relationship Id="rId8" Type="http://schemas.openxmlformats.org/officeDocument/2006/relationships/slide" Target="slide2548.xml"/><Relationship Id="rId3" Type="http://schemas.openxmlformats.org/officeDocument/2006/relationships/image" Target="../media/image308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08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499.xml"/><Relationship Id="rId4" Type="http://schemas.openxmlformats.org/officeDocument/2006/relationships/image" Target="../media/image3090.png"/><Relationship Id="rId9" Type="http://schemas.openxmlformats.org/officeDocument/2006/relationships/slide" Target="slide2235.xml"/></Relationships>
</file>

<file path=ppt/slides/_rels/slide2549.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91.png"/><Relationship Id="rId1" Type="http://schemas.openxmlformats.org/officeDocument/2006/relationships/slideLayout" Target="../slideLayouts/slideLayout2.xml"/><Relationship Id="rId6" Type="http://schemas.openxmlformats.org/officeDocument/2006/relationships/slide" Target="slide2548.xml"/><Relationship Id="rId5" Type="http://schemas.openxmlformats.org/officeDocument/2006/relationships/image" Target="../media/image4.png"/><Relationship Id="rId4" Type="http://schemas.openxmlformats.org/officeDocument/2006/relationships/image" Target="../media/image1.png"/></Relationships>
</file>

<file path=ppt/slides/_rels/slide255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93.png"/><Relationship Id="rId7" Type="http://schemas.openxmlformats.org/officeDocument/2006/relationships/slide" Target="slide2550.xml"/><Relationship Id="rId2" Type="http://schemas.openxmlformats.org/officeDocument/2006/relationships/image" Target="../media/image30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51.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94.png"/><Relationship Id="rId1" Type="http://schemas.openxmlformats.org/officeDocument/2006/relationships/slideLayout" Target="../slideLayouts/slideLayout2.xml"/><Relationship Id="rId6" Type="http://schemas.openxmlformats.org/officeDocument/2006/relationships/slide" Target="slide2550.xml"/><Relationship Id="rId5" Type="http://schemas.openxmlformats.org/officeDocument/2006/relationships/image" Target="../media/image4.png"/><Relationship Id="rId4" Type="http://schemas.openxmlformats.org/officeDocument/2006/relationships/image" Target="../media/image1.png"/></Relationships>
</file>

<file path=ppt/slides/_rels/slide2552.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2682.png"/><Relationship Id="rId7" Type="http://schemas.openxmlformats.org/officeDocument/2006/relationships/slide" Target="slide2552.xml"/><Relationship Id="rId2" Type="http://schemas.openxmlformats.org/officeDocument/2006/relationships/image" Target="../media/image268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53.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683.png"/><Relationship Id="rId1" Type="http://schemas.openxmlformats.org/officeDocument/2006/relationships/slideLayout" Target="../slideLayouts/slideLayout2.xml"/><Relationship Id="rId6" Type="http://schemas.openxmlformats.org/officeDocument/2006/relationships/slide" Target="slide2552.xml"/><Relationship Id="rId5" Type="http://schemas.openxmlformats.org/officeDocument/2006/relationships/image" Target="../media/image4.png"/><Relationship Id="rId4" Type="http://schemas.openxmlformats.org/officeDocument/2006/relationships/image" Target="../media/image1.png"/></Relationships>
</file>

<file path=ppt/slides/_rels/slide255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0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9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499.xml"/><Relationship Id="rId5" Type="http://schemas.openxmlformats.org/officeDocument/2006/relationships/image" Target="../media/image302.png"/><Relationship Id="rId10" Type="http://schemas.openxmlformats.org/officeDocument/2006/relationships/slide" Target="slide2235.xml"/><Relationship Id="rId4" Type="http://schemas.openxmlformats.org/officeDocument/2006/relationships/image" Target="../media/image301.png"/><Relationship Id="rId9" Type="http://schemas.openxmlformats.org/officeDocument/2006/relationships/slide" Target="slide2554.xml"/></Relationships>
</file>

<file path=ppt/slides/_rels/slide2555.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3.png"/><Relationship Id="rId1" Type="http://schemas.openxmlformats.org/officeDocument/2006/relationships/slideLayout" Target="../slideLayouts/slideLayout2.xml"/><Relationship Id="rId6" Type="http://schemas.openxmlformats.org/officeDocument/2006/relationships/slide" Target="slide2554.xml"/><Relationship Id="rId5" Type="http://schemas.openxmlformats.org/officeDocument/2006/relationships/image" Target="../media/image4.png"/><Relationship Id="rId4" Type="http://schemas.openxmlformats.org/officeDocument/2006/relationships/image" Target="../media/image1.png"/></Relationships>
</file>

<file path=ppt/slides/_rels/slide2556.xml.rels><?xml version="1.0" encoding="UTF-8" standalone="yes"?>
<Relationships xmlns="http://schemas.openxmlformats.org/package/2006/relationships"><Relationship Id="rId8" Type="http://schemas.openxmlformats.org/officeDocument/2006/relationships/slide" Target="slide2556.xml"/><Relationship Id="rId3" Type="http://schemas.openxmlformats.org/officeDocument/2006/relationships/image" Target="../media/image31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499.xml"/><Relationship Id="rId4" Type="http://schemas.openxmlformats.org/officeDocument/2006/relationships/image" Target="../media/image318.png"/><Relationship Id="rId9" Type="http://schemas.openxmlformats.org/officeDocument/2006/relationships/slide" Target="slide2235.xml"/></Relationships>
</file>

<file path=ppt/slides/_rels/slide2557.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9.png"/><Relationship Id="rId1" Type="http://schemas.openxmlformats.org/officeDocument/2006/relationships/slideLayout" Target="../slideLayouts/slideLayout2.xml"/><Relationship Id="rId6" Type="http://schemas.openxmlformats.org/officeDocument/2006/relationships/slide" Target="slide2556.xml"/><Relationship Id="rId5" Type="http://schemas.openxmlformats.org/officeDocument/2006/relationships/image" Target="../media/image4.png"/><Relationship Id="rId4" Type="http://schemas.openxmlformats.org/officeDocument/2006/relationships/image" Target="../media/image1.png"/></Relationships>
</file>

<file path=ppt/slides/_rels/slide2558.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96.png"/><Relationship Id="rId7" Type="http://schemas.openxmlformats.org/officeDocument/2006/relationships/slide" Target="slide2558.xml"/><Relationship Id="rId2" Type="http://schemas.openxmlformats.org/officeDocument/2006/relationships/image" Target="../media/image30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59.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097.png"/><Relationship Id="rId1" Type="http://schemas.openxmlformats.org/officeDocument/2006/relationships/slideLayout" Target="../slideLayouts/slideLayout2.xml"/><Relationship Id="rId6" Type="http://schemas.openxmlformats.org/officeDocument/2006/relationships/slide" Target="slide2558.xml"/><Relationship Id="rId5" Type="http://schemas.openxmlformats.org/officeDocument/2006/relationships/image" Target="../media/image4.png"/><Relationship Id="rId4" Type="http://schemas.openxmlformats.org/officeDocument/2006/relationships/image" Target="../media/image1.png"/></Relationships>
</file>

<file path=ppt/slides/_rels/slide256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099.png"/><Relationship Id="rId7" Type="http://schemas.openxmlformats.org/officeDocument/2006/relationships/slide" Target="slide2560.xml"/><Relationship Id="rId2" Type="http://schemas.openxmlformats.org/officeDocument/2006/relationships/image" Target="../media/image30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499.xml"/></Relationships>
</file>

<file path=ppt/slides/_rels/slide2561.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00.png"/><Relationship Id="rId1" Type="http://schemas.openxmlformats.org/officeDocument/2006/relationships/slideLayout" Target="../slideLayouts/slideLayout2.xml"/><Relationship Id="rId6" Type="http://schemas.openxmlformats.org/officeDocument/2006/relationships/slide" Target="slide2560.xml"/><Relationship Id="rId5" Type="http://schemas.openxmlformats.org/officeDocument/2006/relationships/image" Target="../media/image4.png"/><Relationship Id="rId4" Type="http://schemas.openxmlformats.org/officeDocument/2006/relationships/image" Target="../media/image1.png"/></Relationships>
</file>

<file path=ppt/slides/_rels/slide2562.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2499.xml"/><Relationship Id="rId3" Type="http://schemas.openxmlformats.org/officeDocument/2006/relationships/image" Target="../media/image338.png"/><Relationship Id="rId7" Type="http://schemas.openxmlformats.org/officeDocument/2006/relationships/image" Target="../media/image342.png"/><Relationship Id="rId12" Type="http://schemas.openxmlformats.org/officeDocument/2006/relationships/slide" Target="slide2235.xml"/><Relationship Id="rId2" Type="http://schemas.openxmlformats.org/officeDocument/2006/relationships/image" Target="../media/image337.png"/><Relationship Id="rId1" Type="http://schemas.openxmlformats.org/officeDocument/2006/relationships/slideLayout" Target="../slideLayouts/slideLayout2.xml"/><Relationship Id="rId6" Type="http://schemas.openxmlformats.org/officeDocument/2006/relationships/image" Target="../media/image341.png"/><Relationship Id="rId11" Type="http://schemas.openxmlformats.org/officeDocument/2006/relationships/slide" Target="slide2562.xml"/><Relationship Id="rId5" Type="http://schemas.openxmlformats.org/officeDocument/2006/relationships/image" Target="../media/image340.png"/><Relationship Id="rId15" Type="http://schemas.openxmlformats.org/officeDocument/2006/relationships/image" Target="../media/image7.png"/><Relationship Id="rId10" Type="http://schemas.openxmlformats.org/officeDocument/2006/relationships/image" Target="../media/image3.png"/><Relationship Id="rId4" Type="http://schemas.openxmlformats.org/officeDocument/2006/relationships/image" Target="../media/image339.png"/><Relationship Id="rId9" Type="http://schemas.openxmlformats.org/officeDocument/2006/relationships/image" Target="../media/image1.png"/><Relationship Id="rId14" Type="http://schemas.openxmlformats.org/officeDocument/2006/relationships/slide" Target="slide5.xml"/></Relationships>
</file>

<file path=ppt/slides/_rels/slide2563.xml.rels><?xml version="1.0" encoding="UTF-8" standalone="yes"?>
<Relationships xmlns="http://schemas.openxmlformats.org/package/2006/relationships"><Relationship Id="rId8" Type="http://schemas.openxmlformats.org/officeDocument/2006/relationships/image" Target="../media/image343.png"/><Relationship Id="rId3" Type="http://schemas.openxmlformats.org/officeDocument/2006/relationships/image" Target="../media/image1.png"/><Relationship Id="rId7" Type="http://schemas.openxmlformats.org/officeDocument/2006/relationships/slide" Target="slide24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slide" Target="slide2562.xml"/><Relationship Id="rId4" Type="http://schemas.openxmlformats.org/officeDocument/2006/relationships/image" Target="../media/image4.png"/></Relationships>
</file>

<file path=ppt/slides/_rels/slide2564.xml.rels><?xml version="1.0" encoding="UTF-8" standalone="yes"?>
<Relationships xmlns="http://schemas.openxmlformats.org/package/2006/relationships"><Relationship Id="rId8" Type="http://schemas.openxmlformats.org/officeDocument/2006/relationships/slide" Target="slide2564.xml"/><Relationship Id="rId3" Type="http://schemas.openxmlformats.org/officeDocument/2006/relationships/image" Target="../media/image310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10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499.xml"/><Relationship Id="rId4" Type="http://schemas.openxmlformats.org/officeDocument/2006/relationships/image" Target="../media/image3103.png"/><Relationship Id="rId9" Type="http://schemas.openxmlformats.org/officeDocument/2006/relationships/slide" Target="slide2235.xml"/></Relationships>
</file>

<file path=ppt/slides/_rels/slide2565.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04.png"/><Relationship Id="rId1" Type="http://schemas.openxmlformats.org/officeDocument/2006/relationships/slideLayout" Target="../slideLayouts/slideLayout2.xml"/><Relationship Id="rId6" Type="http://schemas.openxmlformats.org/officeDocument/2006/relationships/slide" Target="slide2564.xml"/><Relationship Id="rId5" Type="http://schemas.openxmlformats.org/officeDocument/2006/relationships/image" Target="../media/image4.png"/><Relationship Id="rId4" Type="http://schemas.openxmlformats.org/officeDocument/2006/relationships/image" Target="../media/image1.png"/></Relationships>
</file>

<file path=ppt/slides/_rels/slide2566.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05.png"/><Relationship Id="rId1" Type="http://schemas.openxmlformats.org/officeDocument/2006/relationships/slideLayout" Target="../slideLayouts/slideLayout2.xml"/><Relationship Id="rId6" Type="http://schemas.openxmlformats.org/officeDocument/2006/relationships/slide" Target="slide2566.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67.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06.png"/><Relationship Id="rId1" Type="http://schemas.openxmlformats.org/officeDocument/2006/relationships/slideLayout" Target="../slideLayouts/slideLayout2.xml"/><Relationship Id="rId6" Type="http://schemas.openxmlformats.org/officeDocument/2006/relationships/slide" Target="slide2566.xml"/><Relationship Id="rId5" Type="http://schemas.openxmlformats.org/officeDocument/2006/relationships/image" Target="../media/image4.png"/><Relationship Id="rId4" Type="http://schemas.openxmlformats.org/officeDocument/2006/relationships/image" Target="../media/image1.png"/></Relationships>
</file>

<file path=ppt/slides/_rels/slide2568.xml.rels><?xml version="1.0" encoding="UTF-8" standalone="yes"?>
<Relationships xmlns="http://schemas.openxmlformats.org/package/2006/relationships"><Relationship Id="rId8" Type="http://schemas.openxmlformats.org/officeDocument/2006/relationships/slide" Target="slide2568.xml"/><Relationship Id="rId3" Type="http://schemas.openxmlformats.org/officeDocument/2006/relationships/image" Target="../media/image310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1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499.xml"/><Relationship Id="rId4" Type="http://schemas.openxmlformats.org/officeDocument/2006/relationships/image" Target="../media/image3109.png"/><Relationship Id="rId9" Type="http://schemas.openxmlformats.org/officeDocument/2006/relationships/slide" Target="slide2235.xml"/></Relationships>
</file>

<file path=ppt/slides/_rels/slide2569.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10.png"/><Relationship Id="rId1" Type="http://schemas.openxmlformats.org/officeDocument/2006/relationships/slideLayout" Target="../slideLayouts/slideLayout2.xml"/><Relationship Id="rId6" Type="http://schemas.openxmlformats.org/officeDocument/2006/relationships/slide" Target="slide2568.xml"/><Relationship Id="rId5" Type="http://schemas.openxmlformats.org/officeDocument/2006/relationships/image" Target="../media/image4.png"/><Relationship Id="rId4" Type="http://schemas.openxmlformats.org/officeDocument/2006/relationships/image" Target="../media/image1.png"/></Relationships>
</file>

<file path=ppt/slides/_rels/slide2570.xml.rels><?xml version="1.0" encoding="UTF-8" standalone="yes"?>
<Relationships xmlns="http://schemas.openxmlformats.org/package/2006/relationships"><Relationship Id="rId8" Type="http://schemas.openxmlformats.org/officeDocument/2006/relationships/slide" Target="slide2570.xml"/><Relationship Id="rId3" Type="http://schemas.openxmlformats.org/officeDocument/2006/relationships/image" Target="../media/image311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11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499.xml"/><Relationship Id="rId4" Type="http://schemas.openxmlformats.org/officeDocument/2006/relationships/image" Target="../media/image3113.png"/><Relationship Id="rId9" Type="http://schemas.openxmlformats.org/officeDocument/2006/relationships/slide" Target="slide2235.xml"/></Relationships>
</file>

<file path=ppt/slides/_rels/slide2571.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14.png"/><Relationship Id="rId1" Type="http://schemas.openxmlformats.org/officeDocument/2006/relationships/slideLayout" Target="../slideLayouts/slideLayout2.xml"/><Relationship Id="rId6" Type="http://schemas.openxmlformats.org/officeDocument/2006/relationships/slide" Target="slide2570.xml"/><Relationship Id="rId5" Type="http://schemas.openxmlformats.org/officeDocument/2006/relationships/image" Target="../media/image4.png"/><Relationship Id="rId4" Type="http://schemas.openxmlformats.org/officeDocument/2006/relationships/image" Target="../media/image1.png"/></Relationships>
</file>

<file path=ppt/slides/_rels/slide2572.xml.rels><?xml version="1.0" encoding="UTF-8" standalone="yes"?>
<Relationships xmlns="http://schemas.openxmlformats.org/package/2006/relationships"><Relationship Id="rId8" Type="http://schemas.openxmlformats.org/officeDocument/2006/relationships/slide" Target="slide2572.xml"/><Relationship Id="rId3" Type="http://schemas.openxmlformats.org/officeDocument/2006/relationships/image" Target="../media/image311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1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499.xml"/><Relationship Id="rId4" Type="http://schemas.openxmlformats.org/officeDocument/2006/relationships/image" Target="../media/image3117.png"/><Relationship Id="rId9" Type="http://schemas.openxmlformats.org/officeDocument/2006/relationships/slide" Target="slide2235.xml"/></Relationships>
</file>

<file path=ppt/slides/_rels/slide2573.xml.rels><?xml version="1.0" encoding="UTF-8" standalone="yes"?>
<Relationships xmlns="http://schemas.openxmlformats.org/package/2006/relationships"><Relationship Id="rId8" Type="http://schemas.openxmlformats.org/officeDocument/2006/relationships/slide" Target="slide2499.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18.png"/><Relationship Id="rId1" Type="http://schemas.openxmlformats.org/officeDocument/2006/relationships/slideLayout" Target="../slideLayouts/slideLayout2.xml"/><Relationship Id="rId6" Type="http://schemas.openxmlformats.org/officeDocument/2006/relationships/slide" Target="slide2572.xml"/><Relationship Id="rId5" Type="http://schemas.openxmlformats.org/officeDocument/2006/relationships/image" Target="../media/image4.png"/><Relationship Id="rId4" Type="http://schemas.openxmlformats.org/officeDocument/2006/relationships/image" Target="../media/image1.png"/></Relationships>
</file>

<file path=ppt/slides/_rels/slide25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575.xml"/><Relationship Id="rId5" Type="http://schemas.openxmlformats.org/officeDocument/2006/relationships/slide" Target="slide2574.xml"/><Relationship Id="rId4" Type="http://schemas.openxmlformats.org/officeDocument/2006/relationships/slide" Target="slide2235.xml"/></Relationships>
</file>

<file path=ppt/slides/_rels/slide2575.xml.rels><?xml version="1.0" encoding="UTF-8" standalone="yes"?>
<Relationships xmlns="http://schemas.openxmlformats.org/package/2006/relationships"><Relationship Id="rId8" Type="http://schemas.openxmlformats.org/officeDocument/2006/relationships/slide" Target="slide2578.xml"/><Relationship Id="rId13" Type="http://schemas.openxmlformats.org/officeDocument/2006/relationships/slide" Target="slide2588.xml"/><Relationship Id="rId18" Type="http://schemas.openxmlformats.org/officeDocument/2006/relationships/slide" Target="slide2600.xml"/><Relationship Id="rId26" Type="http://schemas.openxmlformats.org/officeDocument/2006/relationships/slide" Target="slide2616.xml"/><Relationship Id="rId3" Type="http://schemas.openxmlformats.org/officeDocument/2006/relationships/image" Target="../media/image1.png"/><Relationship Id="rId21" Type="http://schemas.openxmlformats.org/officeDocument/2006/relationships/slide" Target="slide2606.xml"/><Relationship Id="rId7" Type="http://schemas.openxmlformats.org/officeDocument/2006/relationships/slide" Target="slide2576.xml"/><Relationship Id="rId12" Type="http://schemas.openxmlformats.org/officeDocument/2006/relationships/slide" Target="slide2586.xml"/><Relationship Id="rId17" Type="http://schemas.openxmlformats.org/officeDocument/2006/relationships/slide" Target="slide2598.xml"/><Relationship Id="rId25" Type="http://schemas.openxmlformats.org/officeDocument/2006/relationships/slide" Target="slide2614.xml"/><Relationship Id="rId2" Type="http://schemas.openxmlformats.org/officeDocument/2006/relationships/slide" Target="slide4.xml"/><Relationship Id="rId16" Type="http://schemas.openxmlformats.org/officeDocument/2006/relationships/slide" Target="slide2596.xml"/><Relationship Id="rId20" Type="http://schemas.openxmlformats.org/officeDocument/2006/relationships/slide" Target="slide2604.xml"/><Relationship Id="rId1" Type="http://schemas.openxmlformats.org/officeDocument/2006/relationships/slideLayout" Target="../slideLayouts/slideLayout2.xml"/><Relationship Id="rId6" Type="http://schemas.openxmlformats.org/officeDocument/2006/relationships/slide" Target="slide2575.xml"/><Relationship Id="rId11" Type="http://schemas.openxmlformats.org/officeDocument/2006/relationships/slide" Target="slide2584.xml"/><Relationship Id="rId24" Type="http://schemas.openxmlformats.org/officeDocument/2006/relationships/slide" Target="slide2612.xml"/><Relationship Id="rId5" Type="http://schemas.openxmlformats.org/officeDocument/2006/relationships/slide" Target="slide2235.xml"/><Relationship Id="rId15" Type="http://schemas.openxmlformats.org/officeDocument/2006/relationships/slide" Target="slide2594.xml"/><Relationship Id="rId23" Type="http://schemas.openxmlformats.org/officeDocument/2006/relationships/slide" Target="slide2610.xml"/><Relationship Id="rId28" Type="http://schemas.openxmlformats.org/officeDocument/2006/relationships/slide" Target="slide2574.xml"/><Relationship Id="rId10" Type="http://schemas.openxmlformats.org/officeDocument/2006/relationships/slide" Target="slide2582.xml"/><Relationship Id="rId19" Type="http://schemas.openxmlformats.org/officeDocument/2006/relationships/slide" Target="slide2602.xml"/><Relationship Id="rId4" Type="http://schemas.openxmlformats.org/officeDocument/2006/relationships/slide" Target="slide2592.xml"/><Relationship Id="rId9" Type="http://schemas.openxmlformats.org/officeDocument/2006/relationships/slide" Target="slide2580.xml"/><Relationship Id="rId14" Type="http://schemas.openxmlformats.org/officeDocument/2006/relationships/slide" Target="slide2590.xml"/><Relationship Id="rId22" Type="http://schemas.openxmlformats.org/officeDocument/2006/relationships/slide" Target="slide2608.xml"/><Relationship Id="rId27" Type="http://schemas.openxmlformats.org/officeDocument/2006/relationships/slide" Target="slide2618.xml"/></Relationships>
</file>

<file path=ppt/slides/_rels/slide2576.xml.rels><?xml version="1.0" encoding="UTF-8" standalone="yes"?>
<Relationships xmlns="http://schemas.openxmlformats.org/package/2006/relationships"><Relationship Id="rId8" Type="http://schemas.openxmlformats.org/officeDocument/2006/relationships/slide" Target="slide2576.xml"/><Relationship Id="rId3" Type="http://schemas.openxmlformats.org/officeDocument/2006/relationships/image" Target="../media/image3.png"/><Relationship Id="rId7" Type="http://schemas.openxmlformats.org/officeDocument/2006/relationships/slide" Target="slide2575.xml"/><Relationship Id="rId2" Type="http://schemas.openxmlformats.org/officeDocument/2006/relationships/image" Target="../media/image142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2577.xml.rels><?xml version="1.0" encoding="UTF-8" standalone="yes"?>
<Relationships xmlns="http://schemas.openxmlformats.org/package/2006/relationships"><Relationship Id="rId8" Type="http://schemas.openxmlformats.org/officeDocument/2006/relationships/slide" Target="slide2576.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143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78.xml.rels><?xml version="1.0" encoding="UTF-8" standalone="yes"?>
<Relationships xmlns="http://schemas.openxmlformats.org/package/2006/relationships"><Relationship Id="rId8" Type="http://schemas.openxmlformats.org/officeDocument/2006/relationships/slide" Target="slide2575.xml"/><Relationship Id="rId3" Type="http://schemas.openxmlformats.org/officeDocument/2006/relationships/image" Target="../media/image2699.png"/><Relationship Id="rId7" Type="http://schemas.openxmlformats.org/officeDocument/2006/relationships/slide" Target="slide2235.xml"/><Relationship Id="rId2" Type="http://schemas.openxmlformats.org/officeDocument/2006/relationships/image" Target="../media/image26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578.xml"/></Relationships>
</file>

<file path=ppt/slides/_rels/slide2579.xml.rels><?xml version="1.0" encoding="UTF-8" standalone="yes"?>
<Relationships xmlns="http://schemas.openxmlformats.org/package/2006/relationships"><Relationship Id="rId8" Type="http://schemas.openxmlformats.org/officeDocument/2006/relationships/slide" Target="slide2578.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0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80.xml.rels><?xml version="1.0" encoding="UTF-8" standalone="yes"?>
<Relationships xmlns="http://schemas.openxmlformats.org/package/2006/relationships"><Relationship Id="rId8" Type="http://schemas.openxmlformats.org/officeDocument/2006/relationships/slide" Target="slide2580.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0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81.xml.rels><?xml version="1.0" encoding="UTF-8" standalone="yes"?>
<Relationships xmlns="http://schemas.openxmlformats.org/package/2006/relationships"><Relationship Id="rId8" Type="http://schemas.openxmlformats.org/officeDocument/2006/relationships/slide" Target="slide2580.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0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82.xml.rels><?xml version="1.0" encoding="UTF-8" standalone="yes"?>
<Relationships xmlns="http://schemas.openxmlformats.org/package/2006/relationships"><Relationship Id="rId8" Type="http://schemas.openxmlformats.org/officeDocument/2006/relationships/slide" Target="slide2575.xml"/><Relationship Id="rId3" Type="http://schemas.openxmlformats.org/officeDocument/2006/relationships/image" Target="../media/image3120.png"/><Relationship Id="rId7" Type="http://schemas.openxmlformats.org/officeDocument/2006/relationships/slide" Target="slide2235.xml"/><Relationship Id="rId2" Type="http://schemas.openxmlformats.org/officeDocument/2006/relationships/image" Target="../media/image31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582.xml"/></Relationships>
</file>

<file path=ppt/slides/_rels/slide2583.xml.rels><?xml version="1.0" encoding="UTF-8" standalone="yes"?>
<Relationships xmlns="http://schemas.openxmlformats.org/package/2006/relationships"><Relationship Id="rId8" Type="http://schemas.openxmlformats.org/officeDocument/2006/relationships/slide" Target="slide2582.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312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84.xml.rels><?xml version="1.0" encoding="UTF-8" standalone="yes"?>
<Relationships xmlns="http://schemas.openxmlformats.org/package/2006/relationships"><Relationship Id="rId8" Type="http://schemas.openxmlformats.org/officeDocument/2006/relationships/slide" Target="slide2575.xml"/><Relationship Id="rId3" Type="http://schemas.openxmlformats.org/officeDocument/2006/relationships/image" Target="../media/image3123.png"/><Relationship Id="rId7" Type="http://schemas.openxmlformats.org/officeDocument/2006/relationships/slide" Target="slide2235.xml"/><Relationship Id="rId2" Type="http://schemas.openxmlformats.org/officeDocument/2006/relationships/image" Target="../media/image312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584.xml"/></Relationships>
</file>

<file path=ppt/slides/_rels/slide2585.xml.rels><?xml version="1.0" encoding="UTF-8" standalone="yes"?>
<Relationships xmlns="http://schemas.openxmlformats.org/package/2006/relationships"><Relationship Id="rId8" Type="http://schemas.openxmlformats.org/officeDocument/2006/relationships/slide" Target="slide2584.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312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86.xml.rels><?xml version="1.0" encoding="UTF-8" standalone="yes"?>
<Relationships xmlns="http://schemas.openxmlformats.org/package/2006/relationships"><Relationship Id="rId8" Type="http://schemas.openxmlformats.org/officeDocument/2006/relationships/slide" Target="slide2575.xml"/><Relationship Id="rId3" Type="http://schemas.openxmlformats.org/officeDocument/2006/relationships/image" Target="../media/image3126.png"/><Relationship Id="rId7" Type="http://schemas.openxmlformats.org/officeDocument/2006/relationships/slide" Target="slide2235.xml"/><Relationship Id="rId2" Type="http://schemas.openxmlformats.org/officeDocument/2006/relationships/image" Target="../media/image31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586.xml"/></Relationships>
</file>

<file path=ppt/slides/_rels/slide2587.xml.rels><?xml version="1.0" encoding="UTF-8" standalone="yes"?>
<Relationships xmlns="http://schemas.openxmlformats.org/package/2006/relationships"><Relationship Id="rId8" Type="http://schemas.openxmlformats.org/officeDocument/2006/relationships/slide" Target="slide2586.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312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88.xml.rels><?xml version="1.0" encoding="UTF-8" standalone="yes"?>
<Relationships xmlns="http://schemas.openxmlformats.org/package/2006/relationships"><Relationship Id="rId8" Type="http://schemas.openxmlformats.org/officeDocument/2006/relationships/slide" Target="slide2575.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3128.png"/><Relationship Id="rId1" Type="http://schemas.openxmlformats.org/officeDocument/2006/relationships/slideLayout" Target="../slideLayouts/slideLayout2.xml"/><Relationship Id="rId6" Type="http://schemas.openxmlformats.org/officeDocument/2006/relationships/image" Target="../media/image3129.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2588.xml"/></Relationships>
</file>

<file path=ppt/slides/_rels/slide2589.xml.rels><?xml version="1.0" encoding="UTF-8" standalone="yes"?>
<Relationships xmlns="http://schemas.openxmlformats.org/package/2006/relationships"><Relationship Id="rId8" Type="http://schemas.openxmlformats.org/officeDocument/2006/relationships/slide" Target="slide2588.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313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90.xml.rels><?xml version="1.0" encoding="UTF-8" standalone="yes"?>
<Relationships xmlns="http://schemas.openxmlformats.org/package/2006/relationships"><Relationship Id="rId8" Type="http://schemas.openxmlformats.org/officeDocument/2006/relationships/slide" Target="slide2575.xml"/><Relationship Id="rId3" Type="http://schemas.openxmlformats.org/officeDocument/2006/relationships/image" Target="../media/image2716.png"/><Relationship Id="rId7" Type="http://schemas.openxmlformats.org/officeDocument/2006/relationships/slide" Target="slide2235.xml"/><Relationship Id="rId2" Type="http://schemas.openxmlformats.org/officeDocument/2006/relationships/image" Target="../media/image27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590.xml"/></Relationships>
</file>

<file path=ppt/slides/_rels/slide2591.xml.rels><?xml version="1.0" encoding="UTF-8" standalone="yes"?>
<Relationships xmlns="http://schemas.openxmlformats.org/package/2006/relationships"><Relationship Id="rId8" Type="http://schemas.openxmlformats.org/officeDocument/2006/relationships/slide" Target="slide2590.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1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9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1.png"/><Relationship Id="rId7" Type="http://schemas.openxmlformats.org/officeDocument/2006/relationships/image" Target="../media/image2718.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592.xml"/><Relationship Id="rId5" Type="http://schemas.openxmlformats.org/officeDocument/2006/relationships/slide" Target="slide2575.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593.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4.xml"/><Relationship Id="rId7" Type="http://schemas.openxmlformats.org/officeDocument/2006/relationships/slide" Target="slide2592.xml"/><Relationship Id="rId2" Type="http://schemas.openxmlformats.org/officeDocument/2006/relationships/image" Target="../media/image2719.png"/><Relationship Id="rId1" Type="http://schemas.openxmlformats.org/officeDocument/2006/relationships/slideLayout" Target="../slideLayouts/slideLayout2.xml"/><Relationship Id="rId6" Type="http://schemas.openxmlformats.org/officeDocument/2006/relationships/slide" Target="slide2575.xml"/><Relationship Id="rId5" Type="http://schemas.openxmlformats.org/officeDocument/2006/relationships/slide" Target="slide2235.xml"/><Relationship Id="rId4" Type="http://schemas.openxmlformats.org/officeDocument/2006/relationships/image" Target="../media/image1.png"/></Relationships>
</file>

<file path=ppt/slides/_rels/slide2594.xml.rels><?xml version="1.0" encoding="UTF-8" standalone="yes"?>
<Relationships xmlns="http://schemas.openxmlformats.org/package/2006/relationships"><Relationship Id="rId8" Type="http://schemas.openxmlformats.org/officeDocument/2006/relationships/slide" Target="slide2594.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2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595.xml.rels><?xml version="1.0" encoding="UTF-8" standalone="yes"?>
<Relationships xmlns="http://schemas.openxmlformats.org/package/2006/relationships"><Relationship Id="rId8" Type="http://schemas.openxmlformats.org/officeDocument/2006/relationships/slide" Target="slide2594.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2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596.xml.rels><?xml version="1.0" encoding="UTF-8" standalone="yes"?>
<Relationships xmlns="http://schemas.openxmlformats.org/package/2006/relationships"><Relationship Id="rId8" Type="http://schemas.openxmlformats.org/officeDocument/2006/relationships/slide" Target="slide2575.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26.png"/><Relationship Id="rId1" Type="http://schemas.openxmlformats.org/officeDocument/2006/relationships/slideLayout" Target="../slideLayouts/slideLayout2.xml"/><Relationship Id="rId6" Type="http://schemas.openxmlformats.org/officeDocument/2006/relationships/image" Target="../media/image2727.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2596.xml"/></Relationships>
</file>

<file path=ppt/slides/_rels/slide2597.xml.rels><?xml version="1.0" encoding="UTF-8" standalone="yes"?>
<Relationships xmlns="http://schemas.openxmlformats.org/package/2006/relationships"><Relationship Id="rId8" Type="http://schemas.openxmlformats.org/officeDocument/2006/relationships/slide" Target="slide2596.xml"/><Relationship Id="rId3" Type="http://schemas.openxmlformats.org/officeDocument/2006/relationships/image" Target="../media/image1.png"/><Relationship Id="rId7" Type="http://schemas.openxmlformats.org/officeDocument/2006/relationships/slide" Target="slide257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2728.png"/><Relationship Id="rId4" Type="http://schemas.openxmlformats.org/officeDocument/2006/relationships/image" Target="../media/image4.png"/></Relationships>
</file>

<file path=ppt/slides/_rels/slide2598.xml.rels><?xml version="1.0" encoding="UTF-8" standalone="yes"?>
<Relationships xmlns="http://schemas.openxmlformats.org/package/2006/relationships"><Relationship Id="rId8" Type="http://schemas.openxmlformats.org/officeDocument/2006/relationships/slide" Target="slide2575.xml"/><Relationship Id="rId3" Type="http://schemas.openxmlformats.org/officeDocument/2006/relationships/image" Target="../media/image3132.png"/><Relationship Id="rId7" Type="http://schemas.openxmlformats.org/officeDocument/2006/relationships/slide" Target="slide2235.xml"/><Relationship Id="rId2" Type="http://schemas.openxmlformats.org/officeDocument/2006/relationships/image" Target="../media/image313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598.xml"/></Relationships>
</file>

<file path=ppt/slides/_rels/slide2599.xml.rels><?xml version="1.0" encoding="UTF-8" standalone="yes"?>
<Relationships xmlns="http://schemas.openxmlformats.org/package/2006/relationships"><Relationship Id="rId8" Type="http://schemas.openxmlformats.org/officeDocument/2006/relationships/slide" Target="slide2598.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313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0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2729.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600.xml"/><Relationship Id="rId4" Type="http://schemas.openxmlformats.org/officeDocument/2006/relationships/image" Target="../media/image1.png"/><Relationship Id="rId9" Type="http://schemas.openxmlformats.org/officeDocument/2006/relationships/slide" Target="slide2575.xml"/></Relationships>
</file>

<file path=ppt/slides/_rels/slide2601.xml.rels><?xml version="1.0" encoding="UTF-8" standalone="yes"?>
<Relationships xmlns="http://schemas.openxmlformats.org/package/2006/relationships"><Relationship Id="rId8" Type="http://schemas.openxmlformats.org/officeDocument/2006/relationships/slide" Target="slide2600.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3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0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35.png"/><Relationship Id="rId7" Type="http://schemas.openxmlformats.org/officeDocument/2006/relationships/slide" Target="slide5.xml"/><Relationship Id="rId2" Type="http://schemas.openxmlformats.org/officeDocument/2006/relationships/image" Target="../media/image31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02.xml"/><Relationship Id="rId5" Type="http://schemas.openxmlformats.org/officeDocument/2006/relationships/image" Target="../media/image1.png"/><Relationship Id="rId10" Type="http://schemas.openxmlformats.org/officeDocument/2006/relationships/slide" Target="slide2575.xml"/><Relationship Id="rId4" Type="http://schemas.openxmlformats.org/officeDocument/2006/relationships/slide" Target="slide4.xml"/><Relationship Id="rId9" Type="http://schemas.openxmlformats.org/officeDocument/2006/relationships/slide" Target="slide2235.xml"/></Relationships>
</file>

<file path=ppt/slides/_rels/slide2603.xml.rels><?xml version="1.0" encoding="UTF-8" standalone="yes"?>
<Relationships xmlns="http://schemas.openxmlformats.org/package/2006/relationships"><Relationship Id="rId8" Type="http://schemas.openxmlformats.org/officeDocument/2006/relationships/slide" Target="slide2602.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313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0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734.png"/><Relationship Id="rId7" Type="http://schemas.openxmlformats.org/officeDocument/2006/relationships/slide" Target="slide5.xml"/><Relationship Id="rId2" Type="http://schemas.openxmlformats.org/officeDocument/2006/relationships/image" Target="../media/image27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04.xml"/><Relationship Id="rId5" Type="http://schemas.openxmlformats.org/officeDocument/2006/relationships/image" Target="../media/image1.png"/><Relationship Id="rId10" Type="http://schemas.openxmlformats.org/officeDocument/2006/relationships/slide" Target="slide2575.xml"/><Relationship Id="rId4" Type="http://schemas.openxmlformats.org/officeDocument/2006/relationships/slide" Target="slide4.xml"/><Relationship Id="rId9" Type="http://schemas.openxmlformats.org/officeDocument/2006/relationships/slide" Target="slide2235.xml"/></Relationships>
</file>

<file path=ppt/slides/_rels/slide2605.xml.rels><?xml version="1.0" encoding="UTF-8" standalone="yes"?>
<Relationships xmlns="http://schemas.openxmlformats.org/package/2006/relationships"><Relationship Id="rId8" Type="http://schemas.openxmlformats.org/officeDocument/2006/relationships/slide" Target="slide2604.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3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0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739.png"/><Relationship Id="rId7" Type="http://schemas.openxmlformats.org/officeDocument/2006/relationships/slide" Target="slide5.xml"/><Relationship Id="rId2" Type="http://schemas.openxmlformats.org/officeDocument/2006/relationships/image" Target="../media/image273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06.xml"/><Relationship Id="rId5" Type="http://schemas.openxmlformats.org/officeDocument/2006/relationships/image" Target="../media/image1.png"/><Relationship Id="rId10" Type="http://schemas.openxmlformats.org/officeDocument/2006/relationships/slide" Target="slide2575.xml"/><Relationship Id="rId4" Type="http://schemas.openxmlformats.org/officeDocument/2006/relationships/slide" Target="slide4.xml"/><Relationship Id="rId9" Type="http://schemas.openxmlformats.org/officeDocument/2006/relationships/slide" Target="slide2235.xml"/></Relationships>
</file>

<file path=ppt/slides/_rels/slide2607.xml.rels><?xml version="1.0" encoding="UTF-8" standalone="yes"?>
<Relationships xmlns="http://schemas.openxmlformats.org/package/2006/relationships"><Relationship Id="rId8" Type="http://schemas.openxmlformats.org/officeDocument/2006/relationships/slide" Target="slide2606.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4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0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744.png"/><Relationship Id="rId7" Type="http://schemas.openxmlformats.org/officeDocument/2006/relationships/image" Target="../media/image3.png"/><Relationship Id="rId12" Type="http://schemas.openxmlformats.org/officeDocument/2006/relationships/slide" Target="slide2608.xml"/><Relationship Id="rId2" Type="http://schemas.openxmlformats.org/officeDocument/2006/relationships/image" Target="../media/image27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575.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745.png"/><Relationship Id="rId9" Type="http://schemas.openxmlformats.org/officeDocument/2006/relationships/image" Target="../media/image7.png"/></Relationships>
</file>

<file path=ppt/slides/_rels/slide2609.xml.rels><?xml version="1.0" encoding="UTF-8" standalone="yes"?>
<Relationships xmlns="http://schemas.openxmlformats.org/package/2006/relationships"><Relationship Id="rId8" Type="http://schemas.openxmlformats.org/officeDocument/2006/relationships/slide" Target="slide2608.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4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1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748.png"/><Relationship Id="rId7" Type="http://schemas.openxmlformats.org/officeDocument/2006/relationships/slide" Target="slide5.xml"/><Relationship Id="rId2" Type="http://schemas.openxmlformats.org/officeDocument/2006/relationships/image" Target="../media/image274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10.xml"/><Relationship Id="rId5" Type="http://schemas.openxmlformats.org/officeDocument/2006/relationships/image" Target="../media/image1.png"/><Relationship Id="rId10" Type="http://schemas.openxmlformats.org/officeDocument/2006/relationships/slide" Target="slide2575.xml"/><Relationship Id="rId4" Type="http://schemas.openxmlformats.org/officeDocument/2006/relationships/slide" Target="slide4.xml"/><Relationship Id="rId9" Type="http://schemas.openxmlformats.org/officeDocument/2006/relationships/slide" Target="slide2235.xml"/></Relationships>
</file>

<file path=ppt/slides/_rels/slide2611.xml.rels><?xml version="1.0" encoding="UTF-8" standalone="yes"?>
<Relationships xmlns="http://schemas.openxmlformats.org/package/2006/relationships"><Relationship Id="rId8" Type="http://schemas.openxmlformats.org/officeDocument/2006/relationships/slide" Target="slide2610.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4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1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751.png"/><Relationship Id="rId7" Type="http://schemas.openxmlformats.org/officeDocument/2006/relationships/slide" Target="slide5.xml"/><Relationship Id="rId2" Type="http://schemas.openxmlformats.org/officeDocument/2006/relationships/image" Target="../media/image27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12.xml"/><Relationship Id="rId5" Type="http://schemas.openxmlformats.org/officeDocument/2006/relationships/image" Target="../media/image1.png"/><Relationship Id="rId10" Type="http://schemas.openxmlformats.org/officeDocument/2006/relationships/slide" Target="slide2575.xml"/><Relationship Id="rId4" Type="http://schemas.openxmlformats.org/officeDocument/2006/relationships/slide" Target="slide4.xml"/><Relationship Id="rId9" Type="http://schemas.openxmlformats.org/officeDocument/2006/relationships/slide" Target="slide2235.xml"/></Relationships>
</file>

<file path=ppt/slides/_rels/slide2613.xml.rels><?xml version="1.0" encoding="UTF-8" standalone="yes"?>
<Relationships xmlns="http://schemas.openxmlformats.org/package/2006/relationships"><Relationship Id="rId8" Type="http://schemas.openxmlformats.org/officeDocument/2006/relationships/slide" Target="slide2612.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5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1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275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614.xml"/><Relationship Id="rId4" Type="http://schemas.openxmlformats.org/officeDocument/2006/relationships/image" Target="../media/image1.png"/><Relationship Id="rId9" Type="http://schemas.openxmlformats.org/officeDocument/2006/relationships/slide" Target="slide2575.xml"/></Relationships>
</file>

<file path=ppt/slides/_rels/slide2615.xml.rels><?xml version="1.0" encoding="UTF-8" standalone="yes"?>
<Relationships xmlns="http://schemas.openxmlformats.org/package/2006/relationships"><Relationship Id="rId8" Type="http://schemas.openxmlformats.org/officeDocument/2006/relationships/slide" Target="slide2614.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5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1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2755.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616.xml"/><Relationship Id="rId4" Type="http://schemas.openxmlformats.org/officeDocument/2006/relationships/image" Target="../media/image1.png"/><Relationship Id="rId9" Type="http://schemas.openxmlformats.org/officeDocument/2006/relationships/slide" Target="slide2575.xml"/></Relationships>
</file>

<file path=ppt/slides/_rels/slide2617.xml.rels><?xml version="1.0" encoding="UTF-8" standalone="yes"?>
<Relationships xmlns="http://schemas.openxmlformats.org/package/2006/relationships"><Relationship Id="rId8" Type="http://schemas.openxmlformats.org/officeDocument/2006/relationships/slide" Target="slide2616.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5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1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758.png"/><Relationship Id="rId7" Type="http://schemas.openxmlformats.org/officeDocument/2006/relationships/slide" Target="slide5.xml"/><Relationship Id="rId2" Type="http://schemas.openxmlformats.org/officeDocument/2006/relationships/image" Target="../media/image27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18.xml"/><Relationship Id="rId5" Type="http://schemas.openxmlformats.org/officeDocument/2006/relationships/image" Target="../media/image1.png"/><Relationship Id="rId10" Type="http://schemas.openxmlformats.org/officeDocument/2006/relationships/slide" Target="slide2575.xml"/><Relationship Id="rId4" Type="http://schemas.openxmlformats.org/officeDocument/2006/relationships/slide" Target="slide4.xml"/><Relationship Id="rId9" Type="http://schemas.openxmlformats.org/officeDocument/2006/relationships/slide" Target="slide2235.xml"/></Relationships>
</file>

<file path=ppt/slides/_rels/slide2619.xml.rels><?xml version="1.0" encoding="UTF-8" standalone="yes"?>
<Relationships xmlns="http://schemas.openxmlformats.org/package/2006/relationships"><Relationship Id="rId8" Type="http://schemas.openxmlformats.org/officeDocument/2006/relationships/slide" Target="slide2618.xml"/><Relationship Id="rId3" Type="http://schemas.openxmlformats.org/officeDocument/2006/relationships/slide" Target="slide4.xml"/><Relationship Id="rId7" Type="http://schemas.openxmlformats.org/officeDocument/2006/relationships/slide" Target="slide2575.xml"/><Relationship Id="rId2" Type="http://schemas.openxmlformats.org/officeDocument/2006/relationships/image" Target="../media/image275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20.xml.rels><?xml version="1.0" encoding="UTF-8" standalone="yes"?>
<Relationships xmlns="http://schemas.openxmlformats.org/package/2006/relationships"><Relationship Id="rId8" Type="http://schemas.openxmlformats.org/officeDocument/2006/relationships/slide" Target="slide2625.xml"/><Relationship Id="rId13" Type="http://schemas.openxmlformats.org/officeDocument/2006/relationships/slide" Target="slide2637.xml"/><Relationship Id="rId3" Type="http://schemas.openxmlformats.org/officeDocument/2006/relationships/image" Target="../media/image1.png"/><Relationship Id="rId7" Type="http://schemas.openxmlformats.org/officeDocument/2006/relationships/slide" Target="slide2623.xml"/><Relationship Id="rId12" Type="http://schemas.openxmlformats.org/officeDocument/2006/relationships/slide" Target="slide263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621.xml"/><Relationship Id="rId11" Type="http://schemas.openxmlformats.org/officeDocument/2006/relationships/slide" Target="slide2631.xml"/><Relationship Id="rId5" Type="http://schemas.openxmlformats.org/officeDocument/2006/relationships/slide" Target="slide2620.xml"/><Relationship Id="rId10" Type="http://schemas.openxmlformats.org/officeDocument/2006/relationships/slide" Target="slide2629.xml"/><Relationship Id="rId4" Type="http://schemas.openxmlformats.org/officeDocument/2006/relationships/slide" Target="slide2235.xml"/><Relationship Id="rId9" Type="http://schemas.openxmlformats.org/officeDocument/2006/relationships/slide" Target="slide2627.xml"/><Relationship Id="rId14" Type="http://schemas.openxmlformats.org/officeDocument/2006/relationships/slide" Target="slide2635.xml"/></Relationships>
</file>

<file path=ppt/slides/_rels/slide2621.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1.png"/><Relationship Id="rId7" Type="http://schemas.openxmlformats.org/officeDocument/2006/relationships/image" Target="../media/image313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2621.xml"/><Relationship Id="rId4" Type="http://schemas.openxmlformats.org/officeDocument/2006/relationships/image" Target="../media/image3.png"/><Relationship Id="rId9" Type="http://schemas.openxmlformats.org/officeDocument/2006/relationships/slide" Target="slide2620.xml"/></Relationships>
</file>

<file path=ppt/slides/_rels/slide2622.xml.rels><?xml version="1.0" encoding="UTF-8" standalone="yes"?>
<Relationships xmlns="http://schemas.openxmlformats.org/package/2006/relationships"><Relationship Id="rId8" Type="http://schemas.openxmlformats.org/officeDocument/2006/relationships/slide" Target="slide2621.xml"/><Relationship Id="rId3" Type="http://schemas.openxmlformats.org/officeDocument/2006/relationships/slide" Target="slide4.xml"/><Relationship Id="rId7" Type="http://schemas.openxmlformats.org/officeDocument/2006/relationships/slide" Target="slide2620.xml"/><Relationship Id="rId2" Type="http://schemas.openxmlformats.org/officeDocument/2006/relationships/image" Target="../media/image313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2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40.png"/><Relationship Id="rId7" Type="http://schemas.openxmlformats.org/officeDocument/2006/relationships/slide" Target="slide5.xml"/><Relationship Id="rId2" Type="http://schemas.openxmlformats.org/officeDocument/2006/relationships/image" Target="../media/image313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23.xml"/><Relationship Id="rId5" Type="http://schemas.openxmlformats.org/officeDocument/2006/relationships/image" Target="../media/image1.png"/><Relationship Id="rId10" Type="http://schemas.openxmlformats.org/officeDocument/2006/relationships/slide" Target="slide2620.xml"/><Relationship Id="rId4" Type="http://schemas.openxmlformats.org/officeDocument/2006/relationships/slide" Target="slide4.xml"/><Relationship Id="rId9" Type="http://schemas.openxmlformats.org/officeDocument/2006/relationships/slide" Target="slide2235.xml"/></Relationships>
</file>

<file path=ppt/slides/_rels/slide2624.xml.rels><?xml version="1.0" encoding="UTF-8" standalone="yes"?>
<Relationships xmlns="http://schemas.openxmlformats.org/package/2006/relationships"><Relationship Id="rId8" Type="http://schemas.openxmlformats.org/officeDocument/2006/relationships/slide" Target="slide2623.xml"/><Relationship Id="rId3" Type="http://schemas.openxmlformats.org/officeDocument/2006/relationships/slide" Target="slide4.xml"/><Relationship Id="rId7" Type="http://schemas.openxmlformats.org/officeDocument/2006/relationships/slide" Target="slide2620.xml"/><Relationship Id="rId2" Type="http://schemas.openxmlformats.org/officeDocument/2006/relationships/image" Target="../media/image314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2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43.png"/><Relationship Id="rId7" Type="http://schemas.openxmlformats.org/officeDocument/2006/relationships/slide" Target="slide5.xml"/><Relationship Id="rId2" Type="http://schemas.openxmlformats.org/officeDocument/2006/relationships/image" Target="../media/image31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25.xml"/><Relationship Id="rId5" Type="http://schemas.openxmlformats.org/officeDocument/2006/relationships/image" Target="../media/image1.png"/><Relationship Id="rId10" Type="http://schemas.openxmlformats.org/officeDocument/2006/relationships/slide" Target="slide2620.xml"/><Relationship Id="rId4" Type="http://schemas.openxmlformats.org/officeDocument/2006/relationships/slide" Target="slide4.xml"/><Relationship Id="rId9" Type="http://schemas.openxmlformats.org/officeDocument/2006/relationships/slide" Target="slide2235.xml"/></Relationships>
</file>

<file path=ppt/slides/_rels/slide2626.xml.rels><?xml version="1.0" encoding="UTF-8" standalone="yes"?>
<Relationships xmlns="http://schemas.openxmlformats.org/package/2006/relationships"><Relationship Id="rId8" Type="http://schemas.openxmlformats.org/officeDocument/2006/relationships/slide" Target="slide2625.xml"/><Relationship Id="rId3" Type="http://schemas.openxmlformats.org/officeDocument/2006/relationships/slide" Target="slide4.xml"/><Relationship Id="rId7" Type="http://schemas.openxmlformats.org/officeDocument/2006/relationships/slide" Target="slide2620.xml"/><Relationship Id="rId2" Type="http://schemas.openxmlformats.org/officeDocument/2006/relationships/image" Target="../media/image314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2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46.png"/><Relationship Id="rId7" Type="http://schemas.openxmlformats.org/officeDocument/2006/relationships/slide" Target="slide5.xml"/><Relationship Id="rId2" Type="http://schemas.openxmlformats.org/officeDocument/2006/relationships/image" Target="../media/image31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27.xml"/><Relationship Id="rId5" Type="http://schemas.openxmlformats.org/officeDocument/2006/relationships/image" Target="../media/image1.png"/><Relationship Id="rId10" Type="http://schemas.openxmlformats.org/officeDocument/2006/relationships/slide" Target="slide2620.xml"/><Relationship Id="rId4" Type="http://schemas.openxmlformats.org/officeDocument/2006/relationships/slide" Target="slide4.xml"/><Relationship Id="rId9" Type="http://schemas.openxmlformats.org/officeDocument/2006/relationships/slide" Target="slide2235.xml"/></Relationships>
</file>

<file path=ppt/slides/_rels/slide2628.xml.rels><?xml version="1.0" encoding="UTF-8" standalone="yes"?>
<Relationships xmlns="http://schemas.openxmlformats.org/package/2006/relationships"><Relationship Id="rId8" Type="http://schemas.openxmlformats.org/officeDocument/2006/relationships/slide" Target="slide2627.xml"/><Relationship Id="rId3" Type="http://schemas.openxmlformats.org/officeDocument/2006/relationships/slide" Target="slide4.xml"/><Relationship Id="rId7" Type="http://schemas.openxmlformats.org/officeDocument/2006/relationships/slide" Target="slide2620.xml"/><Relationship Id="rId2" Type="http://schemas.openxmlformats.org/officeDocument/2006/relationships/image" Target="../media/image314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2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49.png"/><Relationship Id="rId7" Type="http://schemas.openxmlformats.org/officeDocument/2006/relationships/slide" Target="slide5.xml"/><Relationship Id="rId2" Type="http://schemas.openxmlformats.org/officeDocument/2006/relationships/image" Target="../media/image31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29.xml"/><Relationship Id="rId5" Type="http://schemas.openxmlformats.org/officeDocument/2006/relationships/image" Target="../media/image1.png"/><Relationship Id="rId10" Type="http://schemas.openxmlformats.org/officeDocument/2006/relationships/slide" Target="slide2620.xml"/><Relationship Id="rId4" Type="http://schemas.openxmlformats.org/officeDocument/2006/relationships/slide" Target="slide4.xml"/><Relationship Id="rId9" Type="http://schemas.openxmlformats.org/officeDocument/2006/relationships/slide" Target="slide2235.xml"/></Relationships>
</file>

<file path=ppt/slides/_rels/slide2630.xml.rels><?xml version="1.0" encoding="UTF-8" standalone="yes"?>
<Relationships xmlns="http://schemas.openxmlformats.org/package/2006/relationships"><Relationship Id="rId8" Type="http://schemas.openxmlformats.org/officeDocument/2006/relationships/slide" Target="slide2629.xml"/><Relationship Id="rId3" Type="http://schemas.openxmlformats.org/officeDocument/2006/relationships/slide" Target="slide4.xml"/><Relationship Id="rId7" Type="http://schemas.openxmlformats.org/officeDocument/2006/relationships/slide" Target="slide2620.xml"/><Relationship Id="rId2" Type="http://schemas.openxmlformats.org/officeDocument/2006/relationships/image" Target="../media/image315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3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52.png"/><Relationship Id="rId7" Type="http://schemas.openxmlformats.org/officeDocument/2006/relationships/slide" Target="slide5.xml"/><Relationship Id="rId2" Type="http://schemas.openxmlformats.org/officeDocument/2006/relationships/image" Target="../media/image31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31.xml"/><Relationship Id="rId5" Type="http://schemas.openxmlformats.org/officeDocument/2006/relationships/image" Target="../media/image1.png"/><Relationship Id="rId10" Type="http://schemas.openxmlformats.org/officeDocument/2006/relationships/slide" Target="slide2620.xml"/><Relationship Id="rId4" Type="http://schemas.openxmlformats.org/officeDocument/2006/relationships/slide" Target="slide4.xml"/><Relationship Id="rId9" Type="http://schemas.openxmlformats.org/officeDocument/2006/relationships/slide" Target="slide2235.xml"/></Relationships>
</file>

<file path=ppt/slides/_rels/slide2632.xml.rels><?xml version="1.0" encoding="UTF-8" standalone="yes"?>
<Relationships xmlns="http://schemas.openxmlformats.org/package/2006/relationships"><Relationship Id="rId8" Type="http://schemas.openxmlformats.org/officeDocument/2006/relationships/slide" Target="slide2631.xml"/><Relationship Id="rId3" Type="http://schemas.openxmlformats.org/officeDocument/2006/relationships/slide" Target="slide4.xml"/><Relationship Id="rId7" Type="http://schemas.openxmlformats.org/officeDocument/2006/relationships/slide" Target="slide2620.xml"/><Relationship Id="rId2" Type="http://schemas.openxmlformats.org/officeDocument/2006/relationships/image" Target="../media/image315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3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155.png"/><Relationship Id="rId7" Type="http://schemas.openxmlformats.org/officeDocument/2006/relationships/image" Target="../media/image3.png"/><Relationship Id="rId12" Type="http://schemas.openxmlformats.org/officeDocument/2006/relationships/slide" Target="slide2633.xml"/><Relationship Id="rId2" Type="http://schemas.openxmlformats.org/officeDocument/2006/relationships/image" Target="../media/image315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620.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156.png"/><Relationship Id="rId9" Type="http://schemas.openxmlformats.org/officeDocument/2006/relationships/image" Target="../media/image7.png"/></Relationships>
</file>

<file path=ppt/slides/_rels/slide2634.xml.rels><?xml version="1.0" encoding="UTF-8" standalone="yes"?>
<Relationships xmlns="http://schemas.openxmlformats.org/package/2006/relationships"><Relationship Id="rId8" Type="http://schemas.openxmlformats.org/officeDocument/2006/relationships/slide" Target="slide2633.xml"/><Relationship Id="rId3" Type="http://schemas.openxmlformats.org/officeDocument/2006/relationships/slide" Target="slide4.xml"/><Relationship Id="rId7" Type="http://schemas.openxmlformats.org/officeDocument/2006/relationships/slide" Target="slide2620.xml"/><Relationship Id="rId2" Type="http://schemas.openxmlformats.org/officeDocument/2006/relationships/image" Target="../media/image315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3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59.png"/><Relationship Id="rId7" Type="http://schemas.openxmlformats.org/officeDocument/2006/relationships/slide" Target="slide5.xml"/><Relationship Id="rId2" Type="http://schemas.openxmlformats.org/officeDocument/2006/relationships/image" Target="../media/image3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35.xml"/><Relationship Id="rId5" Type="http://schemas.openxmlformats.org/officeDocument/2006/relationships/image" Target="../media/image1.png"/><Relationship Id="rId10" Type="http://schemas.openxmlformats.org/officeDocument/2006/relationships/slide" Target="slide2620.xml"/><Relationship Id="rId4" Type="http://schemas.openxmlformats.org/officeDocument/2006/relationships/slide" Target="slide4.xml"/><Relationship Id="rId9" Type="http://schemas.openxmlformats.org/officeDocument/2006/relationships/slide" Target="slide2235.xml"/></Relationships>
</file>

<file path=ppt/slides/_rels/slide2636.xml.rels><?xml version="1.0" encoding="UTF-8" standalone="yes"?>
<Relationships xmlns="http://schemas.openxmlformats.org/package/2006/relationships"><Relationship Id="rId8" Type="http://schemas.openxmlformats.org/officeDocument/2006/relationships/slide" Target="slide2635.xml"/><Relationship Id="rId3" Type="http://schemas.openxmlformats.org/officeDocument/2006/relationships/slide" Target="slide4.xml"/><Relationship Id="rId7" Type="http://schemas.openxmlformats.org/officeDocument/2006/relationships/slide" Target="slide2620.xml"/><Relationship Id="rId2" Type="http://schemas.openxmlformats.org/officeDocument/2006/relationships/image" Target="../media/image316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37.xml.rels><?xml version="1.0" encoding="UTF-8" standalone="yes"?>
<Relationships xmlns="http://schemas.openxmlformats.org/package/2006/relationships"><Relationship Id="rId8" Type="http://schemas.openxmlformats.org/officeDocument/2006/relationships/slide" Target="slide2638.xml"/><Relationship Id="rId13" Type="http://schemas.openxmlformats.org/officeDocument/2006/relationships/slide" Target="slide2648.xml"/><Relationship Id="rId18" Type="http://schemas.openxmlformats.org/officeDocument/2006/relationships/slide" Target="slide2658.xml"/><Relationship Id="rId26" Type="http://schemas.openxmlformats.org/officeDocument/2006/relationships/slide" Target="slide2678.xml"/><Relationship Id="rId39" Type="http://schemas.openxmlformats.org/officeDocument/2006/relationships/slide" Target="slide2704.xml"/><Relationship Id="rId3" Type="http://schemas.openxmlformats.org/officeDocument/2006/relationships/image" Target="../media/image1.png"/><Relationship Id="rId21" Type="http://schemas.openxmlformats.org/officeDocument/2006/relationships/slide" Target="slide2668.xml"/><Relationship Id="rId34" Type="http://schemas.openxmlformats.org/officeDocument/2006/relationships/slide" Target="slide2694.xml"/><Relationship Id="rId42" Type="http://schemas.openxmlformats.org/officeDocument/2006/relationships/slide" Target="slide2710.xml"/><Relationship Id="rId7" Type="http://schemas.openxmlformats.org/officeDocument/2006/relationships/slide" Target="slide2664.xml"/><Relationship Id="rId12" Type="http://schemas.openxmlformats.org/officeDocument/2006/relationships/slide" Target="slide2646.xml"/><Relationship Id="rId17" Type="http://schemas.openxmlformats.org/officeDocument/2006/relationships/slide" Target="slide2656.xml"/><Relationship Id="rId25" Type="http://schemas.openxmlformats.org/officeDocument/2006/relationships/slide" Target="slide2676.xml"/><Relationship Id="rId33" Type="http://schemas.openxmlformats.org/officeDocument/2006/relationships/slide" Target="slide2692.xml"/><Relationship Id="rId38" Type="http://schemas.openxmlformats.org/officeDocument/2006/relationships/slide" Target="slide2702.xml"/><Relationship Id="rId2" Type="http://schemas.openxmlformats.org/officeDocument/2006/relationships/slide" Target="slide4.xml"/><Relationship Id="rId16" Type="http://schemas.openxmlformats.org/officeDocument/2006/relationships/slide" Target="slide2654.xml"/><Relationship Id="rId20" Type="http://schemas.openxmlformats.org/officeDocument/2006/relationships/slide" Target="slide2666.xml"/><Relationship Id="rId29" Type="http://schemas.openxmlformats.org/officeDocument/2006/relationships/slide" Target="slide2684.xml"/><Relationship Id="rId41" Type="http://schemas.openxmlformats.org/officeDocument/2006/relationships/slide" Target="slide2708.xml"/><Relationship Id="rId1" Type="http://schemas.openxmlformats.org/officeDocument/2006/relationships/slideLayout" Target="../slideLayouts/slideLayout2.xml"/><Relationship Id="rId6" Type="http://schemas.openxmlformats.org/officeDocument/2006/relationships/slide" Target="slide2637.xml"/><Relationship Id="rId11" Type="http://schemas.openxmlformats.org/officeDocument/2006/relationships/slide" Target="slide2644.xml"/><Relationship Id="rId24" Type="http://schemas.openxmlformats.org/officeDocument/2006/relationships/slide" Target="slide2674.xml"/><Relationship Id="rId32" Type="http://schemas.openxmlformats.org/officeDocument/2006/relationships/slide" Target="slide2690.xml"/><Relationship Id="rId37" Type="http://schemas.openxmlformats.org/officeDocument/2006/relationships/slide" Target="slide2700.xml"/><Relationship Id="rId40" Type="http://schemas.openxmlformats.org/officeDocument/2006/relationships/slide" Target="slide2706.xml"/><Relationship Id="rId5" Type="http://schemas.openxmlformats.org/officeDocument/2006/relationships/slide" Target="slide2235.xml"/><Relationship Id="rId15" Type="http://schemas.openxmlformats.org/officeDocument/2006/relationships/slide" Target="slide2652.xml"/><Relationship Id="rId23" Type="http://schemas.openxmlformats.org/officeDocument/2006/relationships/slide" Target="slide2672.xml"/><Relationship Id="rId28" Type="http://schemas.openxmlformats.org/officeDocument/2006/relationships/slide" Target="slide2682.xml"/><Relationship Id="rId36" Type="http://schemas.openxmlformats.org/officeDocument/2006/relationships/slide" Target="slide2698.xml"/><Relationship Id="rId10" Type="http://schemas.openxmlformats.org/officeDocument/2006/relationships/slide" Target="slide2642.xml"/><Relationship Id="rId19" Type="http://schemas.openxmlformats.org/officeDocument/2006/relationships/slide" Target="slide2660.xml"/><Relationship Id="rId31" Type="http://schemas.openxmlformats.org/officeDocument/2006/relationships/slide" Target="slide2688.xml"/><Relationship Id="rId4" Type="http://schemas.openxmlformats.org/officeDocument/2006/relationships/slide" Target="slide2662.xml"/><Relationship Id="rId9" Type="http://schemas.openxmlformats.org/officeDocument/2006/relationships/slide" Target="slide2640.xml"/><Relationship Id="rId14" Type="http://schemas.openxmlformats.org/officeDocument/2006/relationships/slide" Target="slide2650.xml"/><Relationship Id="rId22" Type="http://schemas.openxmlformats.org/officeDocument/2006/relationships/slide" Target="slide2670.xml"/><Relationship Id="rId27" Type="http://schemas.openxmlformats.org/officeDocument/2006/relationships/slide" Target="slide2680.xml"/><Relationship Id="rId30" Type="http://schemas.openxmlformats.org/officeDocument/2006/relationships/slide" Target="slide2686.xml"/><Relationship Id="rId35" Type="http://schemas.openxmlformats.org/officeDocument/2006/relationships/slide" Target="slide2696.xml"/><Relationship Id="rId43" Type="http://schemas.openxmlformats.org/officeDocument/2006/relationships/slide" Target="slide2620.xml"/></Relationships>
</file>

<file path=ppt/slides/_rels/slide2638.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638.xml"/><Relationship Id="rId2" Type="http://schemas.openxmlformats.org/officeDocument/2006/relationships/image" Target="../media/image3161.png"/><Relationship Id="rId1" Type="http://schemas.openxmlformats.org/officeDocument/2006/relationships/slideLayout" Target="../slideLayouts/slideLayout2.xml"/><Relationship Id="rId6" Type="http://schemas.openxmlformats.org/officeDocument/2006/relationships/slide" Target="slide2637.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639.xml.rels><?xml version="1.0" encoding="UTF-8" standalone="yes"?>
<Relationships xmlns="http://schemas.openxmlformats.org/package/2006/relationships"><Relationship Id="rId8" Type="http://schemas.openxmlformats.org/officeDocument/2006/relationships/slide" Target="slide2638.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6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40.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164.png"/><Relationship Id="rId11" Type="http://schemas.openxmlformats.org/officeDocument/2006/relationships/image" Target="../media/image7.png"/><Relationship Id="rId5" Type="http://schemas.openxmlformats.org/officeDocument/2006/relationships/image" Target="../media/image3163.png"/><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2640.xml"/></Relationships>
</file>

<file path=ppt/slides/_rels/slide2641.xml.rels><?xml version="1.0" encoding="UTF-8" standalone="yes"?>
<Relationships xmlns="http://schemas.openxmlformats.org/package/2006/relationships"><Relationship Id="rId8" Type="http://schemas.openxmlformats.org/officeDocument/2006/relationships/slide" Target="slide2640.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6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42.xml.rels><?xml version="1.0" encoding="UTF-8" standalone="yes"?>
<Relationships xmlns="http://schemas.openxmlformats.org/package/2006/relationships"><Relationship Id="rId8" Type="http://schemas.openxmlformats.org/officeDocument/2006/relationships/slide" Target="slide2642.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6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643.xml.rels><?xml version="1.0" encoding="UTF-8" standalone="yes"?>
<Relationships xmlns="http://schemas.openxmlformats.org/package/2006/relationships"><Relationship Id="rId8" Type="http://schemas.openxmlformats.org/officeDocument/2006/relationships/slide" Target="slide2642.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6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44.xml.rels><?xml version="1.0" encoding="UTF-8" standalone="yes"?>
<Relationships xmlns="http://schemas.openxmlformats.org/package/2006/relationships"><Relationship Id="rId8" Type="http://schemas.openxmlformats.org/officeDocument/2006/relationships/slide" Target="slide2644.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6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645.xml.rels><?xml version="1.0" encoding="UTF-8" standalone="yes"?>
<Relationships xmlns="http://schemas.openxmlformats.org/package/2006/relationships"><Relationship Id="rId8" Type="http://schemas.openxmlformats.org/officeDocument/2006/relationships/slide" Target="slide2644.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6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46.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171.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17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3172.png"/><Relationship Id="rId4" Type="http://schemas.openxmlformats.org/officeDocument/2006/relationships/slide" Target="slide4.xml"/><Relationship Id="rId9" Type="http://schemas.openxmlformats.org/officeDocument/2006/relationships/slide" Target="slide2646.xml"/></Relationships>
</file>

<file path=ppt/slides/_rels/slide2647.xml.rels><?xml version="1.0" encoding="UTF-8" standalone="yes"?>
<Relationships xmlns="http://schemas.openxmlformats.org/package/2006/relationships"><Relationship Id="rId8" Type="http://schemas.openxmlformats.org/officeDocument/2006/relationships/slide" Target="slide2646.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7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48.xml.rels><?xml version="1.0" encoding="UTF-8" standalone="yes"?>
<Relationships xmlns="http://schemas.openxmlformats.org/package/2006/relationships"><Relationship Id="rId8" Type="http://schemas.openxmlformats.org/officeDocument/2006/relationships/image" Target="../media/image3177.png"/><Relationship Id="rId13" Type="http://schemas.openxmlformats.org/officeDocument/2006/relationships/image" Target="../media/image7.png"/><Relationship Id="rId3" Type="http://schemas.openxmlformats.org/officeDocument/2006/relationships/image" Target="../media/image3175.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31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648.xml"/><Relationship Id="rId5" Type="http://schemas.openxmlformats.org/officeDocument/2006/relationships/slide" Target="slide4.xml"/><Relationship Id="rId10" Type="http://schemas.openxmlformats.org/officeDocument/2006/relationships/slide" Target="slide2637.xml"/><Relationship Id="rId4" Type="http://schemas.openxmlformats.org/officeDocument/2006/relationships/image" Target="../media/image3176.png"/><Relationship Id="rId9" Type="http://schemas.openxmlformats.org/officeDocument/2006/relationships/slide" Target="slide2235.xml"/></Relationships>
</file>

<file path=ppt/slides/_rels/slide2649.xml.rels><?xml version="1.0" encoding="UTF-8" standalone="yes"?>
<Relationships xmlns="http://schemas.openxmlformats.org/package/2006/relationships"><Relationship Id="rId8" Type="http://schemas.openxmlformats.org/officeDocument/2006/relationships/slide" Target="slide2648.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7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50.xml.rels><?xml version="1.0" encoding="UTF-8" standalone="yes"?>
<Relationships xmlns="http://schemas.openxmlformats.org/package/2006/relationships"><Relationship Id="rId8" Type="http://schemas.openxmlformats.org/officeDocument/2006/relationships/slide" Target="slide2637.xml"/><Relationship Id="rId13" Type="http://schemas.openxmlformats.org/officeDocument/2006/relationships/image" Target="../media/image7.png"/><Relationship Id="rId3" Type="http://schemas.openxmlformats.org/officeDocument/2006/relationships/image" Target="../media/image1443.png"/><Relationship Id="rId7" Type="http://schemas.openxmlformats.org/officeDocument/2006/relationships/slide" Target="slide2235.xml"/><Relationship Id="rId12" Type="http://schemas.openxmlformats.org/officeDocument/2006/relationships/slide" Target="slide5.xml"/><Relationship Id="rId2" Type="http://schemas.openxmlformats.org/officeDocument/2006/relationships/image" Target="../media/image14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1445.png"/><Relationship Id="rId5" Type="http://schemas.openxmlformats.org/officeDocument/2006/relationships/image" Target="../media/image1.png"/><Relationship Id="rId10" Type="http://schemas.openxmlformats.org/officeDocument/2006/relationships/image" Target="../media/image1444.png"/><Relationship Id="rId4" Type="http://schemas.openxmlformats.org/officeDocument/2006/relationships/slide" Target="slide4.xml"/><Relationship Id="rId9" Type="http://schemas.openxmlformats.org/officeDocument/2006/relationships/slide" Target="slide2650.xml"/></Relationships>
</file>

<file path=ppt/slides/_rels/slide2651.xml.rels><?xml version="1.0" encoding="UTF-8" standalone="yes"?>
<Relationships xmlns="http://schemas.openxmlformats.org/package/2006/relationships"><Relationship Id="rId8" Type="http://schemas.openxmlformats.org/officeDocument/2006/relationships/slide" Target="slide2650.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144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52.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180.png"/><Relationship Id="rId7" Type="http://schemas.openxmlformats.org/officeDocument/2006/relationships/slide" Target="slide2235.xml"/><Relationship Id="rId2" Type="http://schemas.openxmlformats.org/officeDocument/2006/relationships/image" Target="../media/image31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652.xml"/></Relationships>
</file>

<file path=ppt/slides/_rels/slide2653.xml.rels><?xml version="1.0" encoding="UTF-8" standalone="yes"?>
<Relationships xmlns="http://schemas.openxmlformats.org/package/2006/relationships"><Relationship Id="rId8" Type="http://schemas.openxmlformats.org/officeDocument/2006/relationships/slide" Target="slide2652.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8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54.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183.png"/><Relationship Id="rId7" Type="http://schemas.openxmlformats.org/officeDocument/2006/relationships/slide" Target="slide2235.xml"/><Relationship Id="rId2" Type="http://schemas.openxmlformats.org/officeDocument/2006/relationships/image" Target="../media/image31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654.xml"/></Relationships>
</file>

<file path=ppt/slides/_rels/slide2655.xml.rels><?xml version="1.0" encoding="UTF-8" standalone="yes"?>
<Relationships xmlns="http://schemas.openxmlformats.org/package/2006/relationships"><Relationship Id="rId8" Type="http://schemas.openxmlformats.org/officeDocument/2006/relationships/slide" Target="slide2654.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8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56.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186.png"/><Relationship Id="rId7" Type="http://schemas.openxmlformats.org/officeDocument/2006/relationships/slide" Target="slide2235.xml"/><Relationship Id="rId2" Type="http://schemas.openxmlformats.org/officeDocument/2006/relationships/image" Target="../media/image31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656.xml"/></Relationships>
</file>

<file path=ppt/slides/_rels/slide2657.xml.rels><?xml version="1.0" encoding="UTF-8" standalone="yes"?>
<Relationships xmlns="http://schemas.openxmlformats.org/package/2006/relationships"><Relationship Id="rId8" Type="http://schemas.openxmlformats.org/officeDocument/2006/relationships/slide" Target="slide2656.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8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58.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189.png"/><Relationship Id="rId7" Type="http://schemas.openxmlformats.org/officeDocument/2006/relationships/slide" Target="slide2235.xml"/><Relationship Id="rId2" Type="http://schemas.openxmlformats.org/officeDocument/2006/relationships/image" Target="../media/image31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658.xml"/></Relationships>
</file>

<file path=ppt/slides/_rels/slide2659.xml.rels><?xml version="1.0" encoding="UTF-8" standalone="yes"?>
<Relationships xmlns="http://schemas.openxmlformats.org/package/2006/relationships"><Relationship Id="rId8" Type="http://schemas.openxmlformats.org/officeDocument/2006/relationships/slide" Target="slide2658.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9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60.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3192.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319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3194.png"/><Relationship Id="rId5" Type="http://schemas.openxmlformats.org/officeDocument/2006/relationships/slide" Target="slide4.xml"/><Relationship Id="rId10" Type="http://schemas.openxmlformats.org/officeDocument/2006/relationships/slide" Target="slide2660.xml"/><Relationship Id="rId4" Type="http://schemas.openxmlformats.org/officeDocument/2006/relationships/image" Target="../media/image3193.png"/><Relationship Id="rId9" Type="http://schemas.openxmlformats.org/officeDocument/2006/relationships/slide" Target="slide2637.xml"/></Relationships>
</file>

<file path=ppt/slides/_rels/slide2661.xml.rels><?xml version="1.0" encoding="UTF-8" standalone="yes"?>
<Relationships xmlns="http://schemas.openxmlformats.org/package/2006/relationships"><Relationship Id="rId8" Type="http://schemas.openxmlformats.org/officeDocument/2006/relationships/slide" Target="slide2660.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9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62.xml.rels><?xml version="1.0" encoding="UTF-8" standalone="yes"?>
<Relationships xmlns="http://schemas.openxmlformats.org/package/2006/relationships"><Relationship Id="rId8" Type="http://schemas.openxmlformats.org/officeDocument/2006/relationships/image" Target="../media/image3196.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662.xml"/><Relationship Id="rId5" Type="http://schemas.openxmlformats.org/officeDocument/2006/relationships/slide" Target="slide2637.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663.xml.rels><?xml version="1.0" encoding="UTF-8" standalone="yes"?>
<Relationships xmlns="http://schemas.openxmlformats.org/package/2006/relationships"><Relationship Id="rId8" Type="http://schemas.openxmlformats.org/officeDocument/2006/relationships/slide" Target="slide2662.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9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6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664.xml"/><Relationship Id="rId2" Type="http://schemas.openxmlformats.org/officeDocument/2006/relationships/image" Target="../media/image3198.png"/><Relationship Id="rId1" Type="http://schemas.openxmlformats.org/officeDocument/2006/relationships/slideLayout" Target="../slideLayouts/slideLayout2.xml"/><Relationship Id="rId6" Type="http://schemas.openxmlformats.org/officeDocument/2006/relationships/slide" Target="slide2637.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665.xml.rels><?xml version="1.0" encoding="UTF-8" standalone="yes"?>
<Relationships xmlns="http://schemas.openxmlformats.org/package/2006/relationships"><Relationship Id="rId8" Type="http://schemas.openxmlformats.org/officeDocument/2006/relationships/slide" Target="slide2664.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19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6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20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20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666.xml"/><Relationship Id="rId4" Type="http://schemas.openxmlformats.org/officeDocument/2006/relationships/image" Target="../media/image3202.png"/><Relationship Id="rId9" Type="http://schemas.openxmlformats.org/officeDocument/2006/relationships/slide" Target="slide2637.xml"/></Relationships>
</file>

<file path=ppt/slides/_rels/slide2667.xml.rels><?xml version="1.0" encoding="UTF-8" standalone="yes"?>
<Relationships xmlns="http://schemas.openxmlformats.org/package/2006/relationships"><Relationship Id="rId8" Type="http://schemas.openxmlformats.org/officeDocument/2006/relationships/slide" Target="slide2666.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0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68.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205.png"/><Relationship Id="rId7" Type="http://schemas.openxmlformats.org/officeDocument/2006/relationships/slide" Target="slide2235.xml"/><Relationship Id="rId2" Type="http://schemas.openxmlformats.org/officeDocument/2006/relationships/image" Target="../media/image32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668.xml"/></Relationships>
</file>

<file path=ppt/slides/_rels/slide2669.xml.rels><?xml version="1.0" encoding="UTF-8" standalone="yes"?>
<Relationships xmlns="http://schemas.openxmlformats.org/package/2006/relationships"><Relationship Id="rId8" Type="http://schemas.openxmlformats.org/officeDocument/2006/relationships/slide" Target="slide2668.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0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7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3208.png"/><Relationship Id="rId7" Type="http://schemas.openxmlformats.org/officeDocument/2006/relationships/image" Target="../media/image1.png"/><Relationship Id="rId12" Type="http://schemas.openxmlformats.org/officeDocument/2006/relationships/slide" Target="slide2670.xml"/><Relationship Id="rId2" Type="http://schemas.openxmlformats.org/officeDocument/2006/relationships/image" Target="../media/image320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637.xml"/><Relationship Id="rId5" Type="http://schemas.openxmlformats.org/officeDocument/2006/relationships/image" Target="../media/image3210.png"/><Relationship Id="rId10" Type="http://schemas.openxmlformats.org/officeDocument/2006/relationships/slide" Target="slide2235.xml"/><Relationship Id="rId4" Type="http://schemas.openxmlformats.org/officeDocument/2006/relationships/image" Target="../media/image3209.png"/><Relationship Id="rId9" Type="http://schemas.openxmlformats.org/officeDocument/2006/relationships/image" Target="../media/image3211.png"/><Relationship Id="rId14" Type="http://schemas.openxmlformats.org/officeDocument/2006/relationships/image" Target="../media/image7.png"/></Relationships>
</file>

<file path=ppt/slides/_rels/slide2671.xml.rels><?xml version="1.0" encoding="UTF-8" standalone="yes"?>
<Relationships xmlns="http://schemas.openxmlformats.org/package/2006/relationships"><Relationship Id="rId8" Type="http://schemas.openxmlformats.org/officeDocument/2006/relationships/slide" Target="slide2670.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1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72.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214.png"/><Relationship Id="rId7" Type="http://schemas.openxmlformats.org/officeDocument/2006/relationships/slide" Target="slide2235.xml"/><Relationship Id="rId2" Type="http://schemas.openxmlformats.org/officeDocument/2006/relationships/image" Target="../media/image321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672.xml"/></Relationships>
</file>

<file path=ppt/slides/_rels/slide2673.xml.rels><?xml version="1.0" encoding="UTF-8" standalone="yes"?>
<Relationships xmlns="http://schemas.openxmlformats.org/package/2006/relationships"><Relationship Id="rId8" Type="http://schemas.openxmlformats.org/officeDocument/2006/relationships/slide" Target="slide2672.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1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74.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217.png"/><Relationship Id="rId7" Type="http://schemas.openxmlformats.org/officeDocument/2006/relationships/slide" Target="slide2235.xml"/><Relationship Id="rId2" Type="http://schemas.openxmlformats.org/officeDocument/2006/relationships/image" Target="../media/image32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674.xml"/></Relationships>
</file>

<file path=ppt/slides/_rels/slide2675.xml.rels><?xml version="1.0" encoding="UTF-8" standalone="yes"?>
<Relationships xmlns="http://schemas.openxmlformats.org/package/2006/relationships"><Relationship Id="rId8" Type="http://schemas.openxmlformats.org/officeDocument/2006/relationships/slide" Target="slide2674.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1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7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2676.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637.xml"/><Relationship Id="rId5" Type="http://schemas.openxmlformats.org/officeDocument/2006/relationships/slide" Target="slide2235.xml"/><Relationship Id="rId10" Type="http://schemas.openxmlformats.org/officeDocument/2006/relationships/image" Target="../media/image3219.png"/><Relationship Id="rId4" Type="http://schemas.openxmlformats.org/officeDocument/2006/relationships/image" Target="../media/image3.png"/><Relationship Id="rId9" Type="http://schemas.openxmlformats.org/officeDocument/2006/relationships/image" Target="../media/image7.png"/></Relationships>
</file>

<file path=ppt/slides/_rels/slide2677.xml.rels><?xml version="1.0" encoding="UTF-8" standalone="yes"?>
<Relationships xmlns="http://schemas.openxmlformats.org/package/2006/relationships"><Relationship Id="rId8" Type="http://schemas.openxmlformats.org/officeDocument/2006/relationships/slide" Target="slide2676.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2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78.xml.rels><?xml version="1.0" encoding="UTF-8" standalone="yes"?>
<Relationships xmlns="http://schemas.openxmlformats.org/package/2006/relationships"><Relationship Id="rId8" Type="http://schemas.openxmlformats.org/officeDocument/2006/relationships/slide" Target="slide2637.xml"/><Relationship Id="rId3" Type="http://schemas.openxmlformats.org/officeDocument/2006/relationships/image" Target="../media/image3222.png"/><Relationship Id="rId7" Type="http://schemas.openxmlformats.org/officeDocument/2006/relationships/slide" Target="slide2235.xml"/><Relationship Id="rId2" Type="http://schemas.openxmlformats.org/officeDocument/2006/relationships/image" Target="../media/image32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678.xml"/></Relationships>
</file>

<file path=ppt/slides/_rels/slide2679.xml.rels><?xml version="1.0" encoding="UTF-8" standalone="yes"?>
<Relationships xmlns="http://schemas.openxmlformats.org/package/2006/relationships"><Relationship Id="rId8" Type="http://schemas.openxmlformats.org/officeDocument/2006/relationships/slide" Target="slide2678.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2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25.png"/><Relationship Id="rId7" Type="http://schemas.openxmlformats.org/officeDocument/2006/relationships/slide" Target="slide5.xml"/><Relationship Id="rId2" Type="http://schemas.openxmlformats.org/officeDocument/2006/relationships/image" Target="../media/image322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80.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681.xml.rels><?xml version="1.0" encoding="UTF-8" standalone="yes"?>
<Relationships xmlns="http://schemas.openxmlformats.org/package/2006/relationships"><Relationship Id="rId8" Type="http://schemas.openxmlformats.org/officeDocument/2006/relationships/slide" Target="slide2680.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2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28.png"/><Relationship Id="rId7" Type="http://schemas.openxmlformats.org/officeDocument/2006/relationships/slide" Target="slide5.xml"/><Relationship Id="rId2" Type="http://schemas.openxmlformats.org/officeDocument/2006/relationships/image" Target="../media/image32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82.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683.xml.rels><?xml version="1.0" encoding="UTF-8" standalone="yes"?>
<Relationships xmlns="http://schemas.openxmlformats.org/package/2006/relationships"><Relationship Id="rId8" Type="http://schemas.openxmlformats.org/officeDocument/2006/relationships/slide" Target="slide2682.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2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8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230.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684.xml"/><Relationship Id="rId4" Type="http://schemas.openxmlformats.org/officeDocument/2006/relationships/image" Target="../media/image1.png"/><Relationship Id="rId9" Type="http://schemas.openxmlformats.org/officeDocument/2006/relationships/slide" Target="slide2637.xml"/></Relationships>
</file>

<file path=ppt/slides/_rels/slide2685.xml.rels><?xml version="1.0" encoding="UTF-8" standalone="yes"?>
<Relationships xmlns="http://schemas.openxmlformats.org/package/2006/relationships"><Relationship Id="rId8" Type="http://schemas.openxmlformats.org/officeDocument/2006/relationships/slide" Target="slide2684.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3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8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686.xml"/><Relationship Id="rId3" Type="http://schemas.openxmlformats.org/officeDocument/2006/relationships/image" Target="../media/image3233.png"/><Relationship Id="rId7" Type="http://schemas.openxmlformats.org/officeDocument/2006/relationships/image" Target="../media/image1.png"/><Relationship Id="rId12" Type="http://schemas.openxmlformats.org/officeDocument/2006/relationships/slide" Target="slide2637.xml"/><Relationship Id="rId2" Type="http://schemas.openxmlformats.org/officeDocument/2006/relationships/image" Target="../media/image323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235.png"/><Relationship Id="rId10" Type="http://schemas.openxmlformats.org/officeDocument/2006/relationships/image" Target="../media/image7.png"/><Relationship Id="rId4" Type="http://schemas.openxmlformats.org/officeDocument/2006/relationships/image" Target="../media/image3234.png"/><Relationship Id="rId9" Type="http://schemas.openxmlformats.org/officeDocument/2006/relationships/slide" Target="slide5.xml"/></Relationships>
</file>

<file path=ppt/slides/_rels/slide2687.xml.rels><?xml version="1.0" encoding="UTF-8" standalone="yes"?>
<Relationships xmlns="http://schemas.openxmlformats.org/package/2006/relationships"><Relationship Id="rId8" Type="http://schemas.openxmlformats.org/officeDocument/2006/relationships/slide" Target="slide2686.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3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8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38.png"/><Relationship Id="rId7" Type="http://schemas.openxmlformats.org/officeDocument/2006/relationships/slide" Target="slide5.xml"/><Relationship Id="rId2" Type="http://schemas.openxmlformats.org/officeDocument/2006/relationships/image" Target="../media/image32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88.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689.xml.rels><?xml version="1.0" encoding="UTF-8" standalone="yes"?>
<Relationships xmlns="http://schemas.openxmlformats.org/package/2006/relationships"><Relationship Id="rId8" Type="http://schemas.openxmlformats.org/officeDocument/2006/relationships/slide" Target="slide2688.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3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9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240.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690.xml"/><Relationship Id="rId4" Type="http://schemas.openxmlformats.org/officeDocument/2006/relationships/image" Target="../media/image1.png"/><Relationship Id="rId9" Type="http://schemas.openxmlformats.org/officeDocument/2006/relationships/slide" Target="slide2637.xml"/></Relationships>
</file>

<file path=ppt/slides/_rels/slide2691.xml.rels><?xml version="1.0" encoding="UTF-8" standalone="yes"?>
<Relationships xmlns="http://schemas.openxmlformats.org/package/2006/relationships"><Relationship Id="rId8" Type="http://schemas.openxmlformats.org/officeDocument/2006/relationships/slide" Target="slide2690.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4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9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43.png"/><Relationship Id="rId7" Type="http://schemas.openxmlformats.org/officeDocument/2006/relationships/slide" Target="slide5.xml"/><Relationship Id="rId2" Type="http://schemas.openxmlformats.org/officeDocument/2006/relationships/image" Target="../media/image32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92.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693.xml.rels><?xml version="1.0" encoding="UTF-8" standalone="yes"?>
<Relationships xmlns="http://schemas.openxmlformats.org/package/2006/relationships"><Relationship Id="rId8" Type="http://schemas.openxmlformats.org/officeDocument/2006/relationships/slide" Target="slide2692.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4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9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46.png"/><Relationship Id="rId7" Type="http://schemas.openxmlformats.org/officeDocument/2006/relationships/slide" Target="slide5.xml"/><Relationship Id="rId2" Type="http://schemas.openxmlformats.org/officeDocument/2006/relationships/image" Target="../media/image32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94.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695.xml.rels><?xml version="1.0" encoding="UTF-8" standalone="yes"?>
<Relationships xmlns="http://schemas.openxmlformats.org/package/2006/relationships"><Relationship Id="rId8" Type="http://schemas.openxmlformats.org/officeDocument/2006/relationships/slide" Target="slide2694.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4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9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49.png"/><Relationship Id="rId7" Type="http://schemas.openxmlformats.org/officeDocument/2006/relationships/slide" Target="slide5.xml"/><Relationship Id="rId2" Type="http://schemas.openxmlformats.org/officeDocument/2006/relationships/image" Target="../media/image32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696.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697.xml.rels><?xml version="1.0" encoding="UTF-8" standalone="yes"?>
<Relationships xmlns="http://schemas.openxmlformats.org/package/2006/relationships"><Relationship Id="rId8" Type="http://schemas.openxmlformats.org/officeDocument/2006/relationships/slide" Target="slide2696.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5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69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698.xml"/><Relationship Id="rId3" Type="http://schemas.openxmlformats.org/officeDocument/2006/relationships/image" Target="../media/image3252.png"/><Relationship Id="rId7" Type="http://schemas.openxmlformats.org/officeDocument/2006/relationships/image" Target="../media/image1.png"/><Relationship Id="rId12" Type="http://schemas.openxmlformats.org/officeDocument/2006/relationships/slide" Target="slide2637.xml"/><Relationship Id="rId2" Type="http://schemas.openxmlformats.org/officeDocument/2006/relationships/image" Target="../media/image325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254.png"/><Relationship Id="rId10" Type="http://schemas.openxmlformats.org/officeDocument/2006/relationships/image" Target="../media/image7.png"/><Relationship Id="rId4" Type="http://schemas.openxmlformats.org/officeDocument/2006/relationships/image" Target="../media/image3253.png"/><Relationship Id="rId9" Type="http://schemas.openxmlformats.org/officeDocument/2006/relationships/slide" Target="slide5.xml"/></Relationships>
</file>

<file path=ppt/slides/_rels/slide2699.xml.rels><?xml version="1.0" encoding="UTF-8" standalone="yes"?>
<Relationships xmlns="http://schemas.openxmlformats.org/package/2006/relationships"><Relationship Id="rId8" Type="http://schemas.openxmlformats.org/officeDocument/2006/relationships/slide" Target="slide2698.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5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0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257.png"/><Relationship Id="rId7" Type="http://schemas.openxmlformats.org/officeDocument/2006/relationships/image" Target="../media/image3.png"/><Relationship Id="rId12" Type="http://schemas.openxmlformats.org/officeDocument/2006/relationships/slide" Target="slide2700.xml"/><Relationship Id="rId2" Type="http://schemas.openxmlformats.org/officeDocument/2006/relationships/image" Target="../media/image32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637.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258.png"/><Relationship Id="rId9" Type="http://schemas.openxmlformats.org/officeDocument/2006/relationships/image" Target="../media/image7.png"/></Relationships>
</file>

<file path=ppt/slides/_rels/slide2701.xml.rels><?xml version="1.0" encoding="UTF-8" standalone="yes"?>
<Relationships xmlns="http://schemas.openxmlformats.org/package/2006/relationships"><Relationship Id="rId8" Type="http://schemas.openxmlformats.org/officeDocument/2006/relationships/slide" Target="slide2700.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5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0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61.png"/><Relationship Id="rId7" Type="http://schemas.openxmlformats.org/officeDocument/2006/relationships/slide" Target="slide5.xml"/><Relationship Id="rId2" Type="http://schemas.openxmlformats.org/officeDocument/2006/relationships/image" Target="../media/image32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02.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703.xml.rels><?xml version="1.0" encoding="UTF-8" standalone="yes"?>
<Relationships xmlns="http://schemas.openxmlformats.org/package/2006/relationships"><Relationship Id="rId8" Type="http://schemas.openxmlformats.org/officeDocument/2006/relationships/slide" Target="slide2702.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6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0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26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3264.png"/><Relationship Id="rId5" Type="http://schemas.openxmlformats.org/officeDocument/2006/relationships/image" Target="../media/image3.png"/><Relationship Id="rId10" Type="http://schemas.openxmlformats.org/officeDocument/2006/relationships/slide" Target="slide2704.xml"/><Relationship Id="rId4" Type="http://schemas.openxmlformats.org/officeDocument/2006/relationships/image" Target="../media/image1.png"/><Relationship Id="rId9" Type="http://schemas.openxmlformats.org/officeDocument/2006/relationships/slide" Target="slide2637.xml"/></Relationships>
</file>

<file path=ppt/slides/_rels/slide2705.xml.rels><?xml version="1.0" encoding="UTF-8" standalone="yes"?>
<Relationships xmlns="http://schemas.openxmlformats.org/package/2006/relationships"><Relationship Id="rId8" Type="http://schemas.openxmlformats.org/officeDocument/2006/relationships/slide" Target="slide2704.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6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0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67.png"/><Relationship Id="rId7" Type="http://schemas.openxmlformats.org/officeDocument/2006/relationships/slide" Target="slide5.xml"/><Relationship Id="rId2" Type="http://schemas.openxmlformats.org/officeDocument/2006/relationships/image" Target="../media/image32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06.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707.xml.rels><?xml version="1.0" encoding="UTF-8" standalone="yes"?>
<Relationships xmlns="http://schemas.openxmlformats.org/package/2006/relationships"><Relationship Id="rId8" Type="http://schemas.openxmlformats.org/officeDocument/2006/relationships/slide" Target="slide2706.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6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70.png"/><Relationship Id="rId7" Type="http://schemas.openxmlformats.org/officeDocument/2006/relationships/slide" Target="slide5.xml"/><Relationship Id="rId2" Type="http://schemas.openxmlformats.org/officeDocument/2006/relationships/image" Target="../media/image326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08.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709.xml.rels><?xml version="1.0" encoding="UTF-8" standalone="yes"?>
<Relationships xmlns="http://schemas.openxmlformats.org/package/2006/relationships"><Relationship Id="rId8" Type="http://schemas.openxmlformats.org/officeDocument/2006/relationships/slide" Target="slide2708.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7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1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73.png"/><Relationship Id="rId7" Type="http://schemas.openxmlformats.org/officeDocument/2006/relationships/slide" Target="slide5.xml"/><Relationship Id="rId2" Type="http://schemas.openxmlformats.org/officeDocument/2006/relationships/image" Target="../media/image327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10.xml"/><Relationship Id="rId5" Type="http://schemas.openxmlformats.org/officeDocument/2006/relationships/image" Target="../media/image1.png"/><Relationship Id="rId10" Type="http://schemas.openxmlformats.org/officeDocument/2006/relationships/slide" Target="slide2637.xml"/><Relationship Id="rId4" Type="http://schemas.openxmlformats.org/officeDocument/2006/relationships/slide" Target="slide4.xml"/><Relationship Id="rId9" Type="http://schemas.openxmlformats.org/officeDocument/2006/relationships/slide" Target="slide2235.xml"/></Relationships>
</file>

<file path=ppt/slides/_rels/slide2711.xml.rels><?xml version="1.0" encoding="UTF-8" standalone="yes"?>
<Relationships xmlns="http://schemas.openxmlformats.org/package/2006/relationships"><Relationship Id="rId8" Type="http://schemas.openxmlformats.org/officeDocument/2006/relationships/slide" Target="slide2710.xml"/><Relationship Id="rId3" Type="http://schemas.openxmlformats.org/officeDocument/2006/relationships/slide" Target="slide4.xml"/><Relationship Id="rId7" Type="http://schemas.openxmlformats.org/officeDocument/2006/relationships/slide" Target="slide2637.xml"/><Relationship Id="rId2" Type="http://schemas.openxmlformats.org/officeDocument/2006/relationships/image" Target="../media/image327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12.xml.rels><?xml version="1.0" encoding="UTF-8" standalone="yes"?>
<Relationships xmlns="http://schemas.openxmlformats.org/package/2006/relationships"><Relationship Id="rId8" Type="http://schemas.openxmlformats.org/officeDocument/2006/relationships/slide" Target="slide2715.xml"/><Relationship Id="rId13" Type="http://schemas.openxmlformats.org/officeDocument/2006/relationships/slide" Target="slide2727.xml"/><Relationship Id="rId3" Type="http://schemas.openxmlformats.org/officeDocument/2006/relationships/image" Target="../media/image1.png"/><Relationship Id="rId7" Type="http://schemas.openxmlformats.org/officeDocument/2006/relationships/slide" Target="slide2713.xml"/><Relationship Id="rId12" Type="http://schemas.openxmlformats.org/officeDocument/2006/relationships/slide" Target="slide2725.xml"/><Relationship Id="rId17" Type="http://schemas.openxmlformats.org/officeDocument/2006/relationships/slide" Target="slide2733.xml"/><Relationship Id="rId2" Type="http://schemas.openxmlformats.org/officeDocument/2006/relationships/slide" Target="slide4.xml"/><Relationship Id="rId16" Type="http://schemas.openxmlformats.org/officeDocument/2006/relationships/slide" Target="slide2731.xml"/><Relationship Id="rId1" Type="http://schemas.openxmlformats.org/officeDocument/2006/relationships/slideLayout" Target="../slideLayouts/slideLayout2.xml"/><Relationship Id="rId6" Type="http://schemas.openxmlformats.org/officeDocument/2006/relationships/slide" Target="slide2717.xml"/><Relationship Id="rId11" Type="http://schemas.openxmlformats.org/officeDocument/2006/relationships/slide" Target="slide2723.xml"/><Relationship Id="rId5" Type="http://schemas.openxmlformats.org/officeDocument/2006/relationships/slide" Target="slide2712.xml"/><Relationship Id="rId15" Type="http://schemas.openxmlformats.org/officeDocument/2006/relationships/slide" Target="slide2736.xml"/><Relationship Id="rId10" Type="http://schemas.openxmlformats.org/officeDocument/2006/relationships/slide" Target="slide2721.xml"/><Relationship Id="rId4" Type="http://schemas.openxmlformats.org/officeDocument/2006/relationships/slide" Target="slide2235.xml"/><Relationship Id="rId9" Type="http://schemas.openxmlformats.org/officeDocument/2006/relationships/slide" Target="slide2719.xml"/><Relationship Id="rId14" Type="http://schemas.openxmlformats.org/officeDocument/2006/relationships/slide" Target="slide2729.xml"/></Relationships>
</file>

<file path=ppt/slides/_rels/slide271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76.png"/><Relationship Id="rId7" Type="http://schemas.openxmlformats.org/officeDocument/2006/relationships/slide" Target="slide5.xml"/><Relationship Id="rId2" Type="http://schemas.openxmlformats.org/officeDocument/2006/relationships/image" Target="../media/image32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13.xml"/><Relationship Id="rId5" Type="http://schemas.openxmlformats.org/officeDocument/2006/relationships/image" Target="../media/image1.png"/><Relationship Id="rId10" Type="http://schemas.openxmlformats.org/officeDocument/2006/relationships/slide" Target="slide2712.xml"/><Relationship Id="rId4" Type="http://schemas.openxmlformats.org/officeDocument/2006/relationships/slide" Target="slide4.xml"/><Relationship Id="rId9" Type="http://schemas.openxmlformats.org/officeDocument/2006/relationships/slide" Target="slide2235.xml"/></Relationships>
</file>

<file path=ppt/slides/_rels/slide2714.xml.rels><?xml version="1.0" encoding="UTF-8" standalone="yes"?>
<Relationships xmlns="http://schemas.openxmlformats.org/package/2006/relationships"><Relationship Id="rId8" Type="http://schemas.openxmlformats.org/officeDocument/2006/relationships/slide" Target="slide2713.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27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15.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27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715.xml"/><Relationship Id="rId4" Type="http://schemas.openxmlformats.org/officeDocument/2006/relationships/image" Target="../media/image1.png"/><Relationship Id="rId9" Type="http://schemas.openxmlformats.org/officeDocument/2006/relationships/slide" Target="slide2712.xml"/></Relationships>
</file>

<file path=ppt/slides/_rels/slide2716.xml.rels><?xml version="1.0" encoding="UTF-8" standalone="yes"?>
<Relationships xmlns="http://schemas.openxmlformats.org/package/2006/relationships"><Relationship Id="rId8" Type="http://schemas.openxmlformats.org/officeDocument/2006/relationships/slide" Target="slide2715.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27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81.png"/><Relationship Id="rId7" Type="http://schemas.openxmlformats.org/officeDocument/2006/relationships/slide" Target="slide5.xml"/><Relationship Id="rId2" Type="http://schemas.openxmlformats.org/officeDocument/2006/relationships/image" Target="../media/image32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17.xml"/><Relationship Id="rId5" Type="http://schemas.openxmlformats.org/officeDocument/2006/relationships/image" Target="../media/image1.png"/><Relationship Id="rId10" Type="http://schemas.openxmlformats.org/officeDocument/2006/relationships/slide" Target="slide2712.xml"/><Relationship Id="rId4" Type="http://schemas.openxmlformats.org/officeDocument/2006/relationships/slide" Target="slide4.xml"/><Relationship Id="rId9" Type="http://schemas.openxmlformats.org/officeDocument/2006/relationships/slide" Target="slide2235.xml"/></Relationships>
</file>

<file path=ppt/slides/_rels/slide2718.xml.rels><?xml version="1.0" encoding="UTF-8" standalone="yes"?>
<Relationships xmlns="http://schemas.openxmlformats.org/package/2006/relationships"><Relationship Id="rId8" Type="http://schemas.openxmlformats.org/officeDocument/2006/relationships/slide" Target="slide2717.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28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1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84.png"/><Relationship Id="rId7" Type="http://schemas.openxmlformats.org/officeDocument/2006/relationships/slide" Target="slide5.xml"/><Relationship Id="rId2" Type="http://schemas.openxmlformats.org/officeDocument/2006/relationships/image" Target="../media/image328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19.xml"/><Relationship Id="rId5" Type="http://schemas.openxmlformats.org/officeDocument/2006/relationships/image" Target="../media/image1.png"/><Relationship Id="rId10" Type="http://schemas.openxmlformats.org/officeDocument/2006/relationships/slide" Target="slide2712.xml"/><Relationship Id="rId4" Type="http://schemas.openxmlformats.org/officeDocument/2006/relationships/slide" Target="slide4.xml"/><Relationship Id="rId9" Type="http://schemas.openxmlformats.org/officeDocument/2006/relationships/slide" Target="slide2235.xml"/></Relationships>
</file>

<file path=ppt/slides/_rels/slide2720.xml.rels><?xml version="1.0" encoding="UTF-8" standalone="yes"?>
<Relationships xmlns="http://schemas.openxmlformats.org/package/2006/relationships"><Relationship Id="rId8" Type="http://schemas.openxmlformats.org/officeDocument/2006/relationships/slide" Target="slide2719.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28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2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87.png"/><Relationship Id="rId7" Type="http://schemas.openxmlformats.org/officeDocument/2006/relationships/slide" Target="slide5.xml"/><Relationship Id="rId2" Type="http://schemas.openxmlformats.org/officeDocument/2006/relationships/image" Target="../media/image328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21.xml"/><Relationship Id="rId5" Type="http://schemas.openxmlformats.org/officeDocument/2006/relationships/image" Target="../media/image1.png"/><Relationship Id="rId10" Type="http://schemas.openxmlformats.org/officeDocument/2006/relationships/slide" Target="slide2712.xml"/><Relationship Id="rId4" Type="http://schemas.openxmlformats.org/officeDocument/2006/relationships/slide" Target="slide4.xml"/><Relationship Id="rId9" Type="http://schemas.openxmlformats.org/officeDocument/2006/relationships/slide" Target="slide2235.xml"/></Relationships>
</file>

<file path=ppt/slides/_rels/slide2722.xml.rels><?xml version="1.0" encoding="UTF-8" standalone="yes"?>
<Relationships xmlns="http://schemas.openxmlformats.org/package/2006/relationships"><Relationship Id="rId8" Type="http://schemas.openxmlformats.org/officeDocument/2006/relationships/slide" Target="slide2721.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2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2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90.png"/><Relationship Id="rId7" Type="http://schemas.openxmlformats.org/officeDocument/2006/relationships/slide" Target="slide5.xml"/><Relationship Id="rId2" Type="http://schemas.openxmlformats.org/officeDocument/2006/relationships/image" Target="../media/image328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23.xml"/><Relationship Id="rId5" Type="http://schemas.openxmlformats.org/officeDocument/2006/relationships/image" Target="../media/image1.png"/><Relationship Id="rId10" Type="http://schemas.openxmlformats.org/officeDocument/2006/relationships/slide" Target="slide2712.xml"/><Relationship Id="rId4" Type="http://schemas.openxmlformats.org/officeDocument/2006/relationships/slide" Target="slide4.xml"/><Relationship Id="rId9" Type="http://schemas.openxmlformats.org/officeDocument/2006/relationships/slide" Target="slide2235.xml"/></Relationships>
</file>

<file path=ppt/slides/_rels/slide2724.xml.rels><?xml version="1.0" encoding="UTF-8" standalone="yes"?>
<Relationships xmlns="http://schemas.openxmlformats.org/package/2006/relationships"><Relationship Id="rId8" Type="http://schemas.openxmlformats.org/officeDocument/2006/relationships/slide" Target="slide2723.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29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2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93.png"/><Relationship Id="rId7" Type="http://schemas.openxmlformats.org/officeDocument/2006/relationships/slide" Target="slide5.xml"/><Relationship Id="rId2" Type="http://schemas.openxmlformats.org/officeDocument/2006/relationships/image" Target="../media/image32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25.xml"/><Relationship Id="rId5" Type="http://schemas.openxmlformats.org/officeDocument/2006/relationships/image" Target="../media/image1.png"/><Relationship Id="rId10" Type="http://schemas.openxmlformats.org/officeDocument/2006/relationships/slide" Target="slide2712.xml"/><Relationship Id="rId4" Type="http://schemas.openxmlformats.org/officeDocument/2006/relationships/slide" Target="slide4.xml"/><Relationship Id="rId9" Type="http://schemas.openxmlformats.org/officeDocument/2006/relationships/slide" Target="slide2235.xml"/></Relationships>
</file>

<file path=ppt/slides/_rels/slide2726.xml.rels><?xml version="1.0" encoding="UTF-8" standalone="yes"?>
<Relationships xmlns="http://schemas.openxmlformats.org/package/2006/relationships"><Relationship Id="rId8" Type="http://schemas.openxmlformats.org/officeDocument/2006/relationships/slide" Target="slide2725.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2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2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96.png"/><Relationship Id="rId7" Type="http://schemas.openxmlformats.org/officeDocument/2006/relationships/slide" Target="slide5.xml"/><Relationship Id="rId2" Type="http://schemas.openxmlformats.org/officeDocument/2006/relationships/image" Target="../media/image32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27.xml"/><Relationship Id="rId5" Type="http://schemas.openxmlformats.org/officeDocument/2006/relationships/image" Target="../media/image1.png"/><Relationship Id="rId10" Type="http://schemas.openxmlformats.org/officeDocument/2006/relationships/slide" Target="slide2712.xml"/><Relationship Id="rId4" Type="http://schemas.openxmlformats.org/officeDocument/2006/relationships/slide" Target="slide4.xml"/><Relationship Id="rId9" Type="http://schemas.openxmlformats.org/officeDocument/2006/relationships/slide" Target="slide2235.xml"/></Relationships>
</file>

<file path=ppt/slides/_rels/slide2728.xml.rels><?xml version="1.0" encoding="UTF-8" standalone="yes"?>
<Relationships xmlns="http://schemas.openxmlformats.org/package/2006/relationships"><Relationship Id="rId8" Type="http://schemas.openxmlformats.org/officeDocument/2006/relationships/slide" Target="slide2727.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29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2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99.png"/><Relationship Id="rId7" Type="http://schemas.openxmlformats.org/officeDocument/2006/relationships/slide" Target="slide5.xml"/><Relationship Id="rId2" Type="http://schemas.openxmlformats.org/officeDocument/2006/relationships/image" Target="../media/image32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29.xml"/><Relationship Id="rId5" Type="http://schemas.openxmlformats.org/officeDocument/2006/relationships/image" Target="../media/image1.png"/><Relationship Id="rId10" Type="http://schemas.openxmlformats.org/officeDocument/2006/relationships/slide" Target="slide2712.xml"/><Relationship Id="rId4" Type="http://schemas.openxmlformats.org/officeDocument/2006/relationships/slide" Target="slide4.xml"/><Relationship Id="rId9" Type="http://schemas.openxmlformats.org/officeDocument/2006/relationships/slide" Target="slide2235.xml"/></Relationships>
</file>

<file path=ppt/slides/_rels/slide2730.xml.rels><?xml version="1.0" encoding="UTF-8" standalone="yes"?>
<Relationships xmlns="http://schemas.openxmlformats.org/package/2006/relationships"><Relationship Id="rId8" Type="http://schemas.openxmlformats.org/officeDocument/2006/relationships/slide" Target="slide2729.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30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31.xml.rels><?xml version="1.0" encoding="UTF-8" standalone="yes"?>
<Relationships xmlns="http://schemas.openxmlformats.org/package/2006/relationships"><Relationship Id="rId8" Type="http://schemas.openxmlformats.org/officeDocument/2006/relationships/slide" Target="slide2712.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3301.png"/><Relationship Id="rId4" Type="http://schemas.openxmlformats.org/officeDocument/2006/relationships/image" Target="../media/image3.png"/><Relationship Id="rId9" Type="http://schemas.openxmlformats.org/officeDocument/2006/relationships/slide" Target="slide2731.xml"/></Relationships>
</file>

<file path=ppt/slides/_rels/slide2732.xml.rels><?xml version="1.0" encoding="UTF-8" standalone="yes"?>
<Relationships xmlns="http://schemas.openxmlformats.org/package/2006/relationships"><Relationship Id="rId8" Type="http://schemas.openxmlformats.org/officeDocument/2006/relationships/slide" Target="slide2731.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30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3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304.png"/><Relationship Id="rId7" Type="http://schemas.openxmlformats.org/officeDocument/2006/relationships/image" Target="../media/image3.png"/><Relationship Id="rId12" Type="http://schemas.openxmlformats.org/officeDocument/2006/relationships/slide" Target="slide2733.xml"/><Relationship Id="rId2" Type="http://schemas.openxmlformats.org/officeDocument/2006/relationships/image" Target="../media/image330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712.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305.png"/><Relationship Id="rId9" Type="http://schemas.openxmlformats.org/officeDocument/2006/relationships/image" Target="../media/image7.png"/></Relationships>
</file>

<file path=ppt/slides/_rels/slide2734.xml.rels><?xml version="1.0" encoding="UTF-8" standalone="yes"?>
<Relationships xmlns="http://schemas.openxmlformats.org/package/2006/relationships"><Relationship Id="rId8" Type="http://schemas.openxmlformats.org/officeDocument/2006/relationships/slide" Target="slide2712.xml"/><Relationship Id="rId3" Type="http://schemas.openxmlformats.org/officeDocument/2006/relationships/image" Target="../media/image3307.png"/><Relationship Id="rId7" Type="http://schemas.openxmlformats.org/officeDocument/2006/relationships/slide" Target="slide2235.xml"/><Relationship Id="rId2" Type="http://schemas.openxmlformats.org/officeDocument/2006/relationships/image" Target="../media/image330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10" Type="http://schemas.openxmlformats.org/officeDocument/2006/relationships/image" Target="../media/image3.png"/><Relationship Id="rId4" Type="http://schemas.openxmlformats.org/officeDocument/2006/relationships/slide" Target="slide4.xml"/><Relationship Id="rId9" Type="http://schemas.openxmlformats.org/officeDocument/2006/relationships/slide" Target="slide2733.xml"/></Relationships>
</file>

<file path=ppt/slides/_rels/slide2735.xml.rels><?xml version="1.0" encoding="UTF-8" standalone="yes"?>
<Relationships xmlns="http://schemas.openxmlformats.org/package/2006/relationships"><Relationship Id="rId8" Type="http://schemas.openxmlformats.org/officeDocument/2006/relationships/slide" Target="slide2733.xml"/><Relationship Id="rId3" Type="http://schemas.openxmlformats.org/officeDocument/2006/relationships/slide" Target="slide4.xml"/><Relationship Id="rId7" Type="http://schemas.openxmlformats.org/officeDocument/2006/relationships/slide" Target="slide2712.xml"/><Relationship Id="rId2" Type="http://schemas.openxmlformats.org/officeDocument/2006/relationships/image" Target="../media/image330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36.xml.rels><?xml version="1.0" encoding="UTF-8" standalone="yes"?>
<Relationships xmlns="http://schemas.openxmlformats.org/package/2006/relationships"><Relationship Id="rId8" Type="http://schemas.openxmlformats.org/officeDocument/2006/relationships/slide" Target="slide2739.xml"/><Relationship Id="rId13" Type="http://schemas.openxmlformats.org/officeDocument/2006/relationships/slide" Target="slide2749.xml"/><Relationship Id="rId18" Type="http://schemas.openxmlformats.org/officeDocument/2006/relationships/slide" Target="slide2759.xml"/><Relationship Id="rId26" Type="http://schemas.openxmlformats.org/officeDocument/2006/relationships/slide" Target="slide2777.xml"/><Relationship Id="rId39" Type="http://schemas.openxmlformats.org/officeDocument/2006/relationships/slide" Target="slide2803.xml"/><Relationship Id="rId3" Type="http://schemas.openxmlformats.org/officeDocument/2006/relationships/image" Target="../media/image1.png"/><Relationship Id="rId21" Type="http://schemas.openxmlformats.org/officeDocument/2006/relationships/slide" Target="slide2767.xml"/><Relationship Id="rId34" Type="http://schemas.openxmlformats.org/officeDocument/2006/relationships/slide" Target="slide2793.xml"/><Relationship Id="rId7" Type="http://schemas.openxmlformats.org/officeDocument/2006/relationships/slide" Target="slide2737.xml"/><Relationship Id="rId12" Type="http://schemas.openxmlformats.org/officeDocument/2006/relationships/slide" Target="slide2747.xml"/><Relationship Id="rId17" Type="http://schemas.openxmlformats.org/officeDocument/2006/relationships/slide" Target="slide2757.xml"/><Relationship Id="rId25" Type="http://schemas.openxmlformats.org/officeDocument/2006/relationships/slide" Target="slide2775.xml"/><Relationship Id="rId33" Type="http://schemas.openxmlformats.org/officeDocument/2006/relationships/slide" Target="slide2791.xml"/><Relationship Id="rId38" Type="http://schemas.openxmlformats.org/officeDocument/2006/relationships/slide" Target="slide2801.xml"/><Relationship Id="rId2" Type="http://schemas.openxmlformats.org/officeDocument/2006/relationships/slide" Target="slide4.xml"/><Relationship Id="rId16" Type="http://schemas.openxmlformats.org/officeDocument/2006/relationships/slide" Target="slide2755.xml"/><Relationship Id="rId20" Type="http://schemas.openxmlformats.org/officeDocument/2006/relationships/slide" Target="slide2765.xml"/><Relationship Id="rId29" Type="http://schemas.openxmlformats.org/officeDocument/2006/relationships/slide" Target="slide2783.xml"/><Relationship Id="rId1" Type="http://schemas.openxmlformats.org/officeDocument/2006/relationships/slideLayout" Target="../slideLayouts/slideLayout2.xml"/><Relationship Id="rId6" Type="http://schemas.openxmlformats.org/officeDocument/2006/relationships/slide" Target="slide2736.xml"/><Relationship Id="rId11" Type="http://schemas.openxmlformats.org/officeDocument/2006/relationships/slide" Target="slide2745.xml"/><Relationship Id="rId24" Type="http://schemas.openxmlformats.org/officeDocument/2006/relationships/slide" Target="slide2773.xml"/><Relationship Id="rId32" Type="http://schemas.openxmlformats.org/officeDocument/2006/relationships/slide" Target="slide2789.xml"/><Relationship Id="rId37" Type="http://schemas.openxmlformats.org/officeDocument/2006/relationships/slide" Target="slide2799.xml"/><Relationship Id="rId40" Type="http://schemas.openxmlformats.org/officeDocument/2006/relationships/slide" Target="slide2712.xml"/><Relationship Id="rId5" Type="http://schemas.openxmlformats.org/officeDocument/2006/relationships/slide" Target="slide2235.xml"/><Relationship Id="rId15" Type="http://schemas.openxmlformats.org/officeDocument/2006/relationships/slide" Target="slide2753.xml"/><Relationship Id="rId23" Type="http://schemas.openxmlformats.org/officeDocument/2006/relationships/slide" Target="slide2771.xml"/><Relationship Id="rId28" Type="http://schemas.openxmlformats.org/officeDocument/2006/relationships/slide" Target="slide2781.xml"/><Relationship Id="rId36" Type="http://schemas.openxmlformats.org/officeDocument/2006/relationships/slide" Target="slide2797.xml"/><Relationship Id="rId10" Type="http://schemas.openxmlformats.org/officeDocument/2006/relationships/slide" Target="slide2743.xml"/><Relationship Id="rId19" Type="http://schemas.openxmlformats.org/officeDocument/2006/relationships/slide" Target="slide2761.xml"/><Relationship Id="rId31" Type="http://schemas.openxmlformats.org/officeDocument/2006/relationships/slide" Target="slide2787.xml"/><Relationship Id="rId4" Type="http://schemas.openxmlformats.org/officeDocument/2006/relationships/slide" Target="slide2763.xml"/><Relationship Id="rId9" Type="http://schemas.openxmlformats.org/officeDocument/2006/relationships/slide" Target="slide2741.xml"/><Relationship Id="rId14" Type="http://schemas.openxmlformats.org/officeDocument/2006/relationships/slide" Target="slide2751.xml"/><Relationship Id="rId22" Type="http://schemas.openxmlformats.org/officeDocument/2006/relationships/slide" Target="slide2769.xml"/><Relationship Id="rId27" Type="http://schemas.openxmlformats.org/officeDocument/2006/relationships/slide" Target="slide2779.xml"/><Relationship Id="rId30" Type="http://schemas.openxmlformats.org/officeDocument/2006/relationships/slide" Target="slide2785.xml"/><Relationship Id="rId35" Type="http://schemas.openxmlformats.org/officeDocument/2006/relationships/slide" Target="slide2795.xml"/></Relationships>
</file>

<file path=ppt/slides/_rels/slide2737.xml.rels><?xml version="1.0" encoding="UTF-8" standalone="yes"?>
<Relationships xmlns="http://schemas.openxmlformats.org/package/2006/relationships"><Relationship Id="rId8" Type="http://schemas.openxmlformats.org/officeDocument/2006/relationships/image" Target="../media/image3309.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737.xml"/><Relationship Id="rId5" Type="http://schemas.openxmlformats.org/officeDocument/2006/relationships/slide" Target="slide2736.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738.xml.rels><?xml version="1.0" encoding="UTF-8" standalone="yes"?>
<Relationships xmlns="http://schemas.openxmlformats.org/package/2006/relationships"><Relationship Id="rId8" Type="http://schemas.openxmlformats.org/officeDocument/2006/relationships/slide" Target="slide2737.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1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39.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739.xml"/><Relationship Id="rId2" Type="http://schemas.openxmlformats.org/officeDocument/2006/relationships/image" Target="../media/image3032.png"/><Relationship Id="rId1" Type="http://schemas.openxmlformats.org/officeDocument/2006/relationships/slideLayout" Target="../slideLayouts/slideLayout2.xml"/><Relationship Id="rId6" Type="http://schemas.openxmlformats.org/officeDocument/2006/relationships/slide" Target="slide2736.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40.xml.rels><?xml version="1.0" encoding="UTF-8" standalone="yes"?>
<Relationships xmlns="http://schemas.openxmlformats.org/package/2006/relationships"><Relationship Id="rId8" Type="http://schemas.openxmlformats.org/officeDocument/2006/relationships/slide" Target="slide2739.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03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41.xml.rels><?xml version="1.0" encoding="UTF-8" standalone="yes"?>
<Relationships xmlns="http://schemas.openxmlformats.org/package/2006/relationships"><Relationship Id="rId8" Type="http://schemas.openxmlformats.org/officeDocument/2006/relationships/image" Target="../media/image3311.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741.xml"/><Relationship Id="rId5" Type="http://schemas.openxmlformats.org/officeDocument/2006/relationships/slide" Target="slide2736.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742.xml.rels><?xml version="1.0" encoding="UTF-8" standalone="yes"?>
<Relationships xmlns="http://schemas.openxmlformats.org/package/2006/relationships"><Relationship Id="rId8" Type="http://schemas.openxmlformats.org/officeDocument/2006/relationships/slide" Target="slide2741.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1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43.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743.xml"/><Relationship Id="rId2" Type="http://schemas.openxmlformats.org/officeDocument/2006/relationships/image" Target="../media/image3313.png"/><Relationship Id="rId1" Type="http://schemas.openxmlformats.org/officeDocument/2006/relationships/slideLayout" Target="../slideLayouts/slideLayout2.xml"/><Relationship Id="rId6" Type="http://schemas.openxmlformats.org/officeDocument/2006/relationships/slide" Target="slide2736.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44.xml.rels><?xml version="1.0" encoding="UTF-8" standalone="yes"?>
<Relationships xmlns="http://schemas.openxmlformats.org/package/2006/relationships"><Relationship Id="rId8" Type="http://schemas.openxmlformats.org/officeDocument/2006/relationships/slide" Target="slide2743.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1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45.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171.png"/><Relationship Id="rId7" Type="http://schemas.openxmlformats.org/officeDocument/2006/relationships/image" Target="../media/image3172.png"/><Relationship Id="rId12" Type="http://schemas.openxmlformats.org/officeDocument/2006/relationships/image" Target="../media/image7.png"/><Relationship Id="rId2" Type="http://schemas.openxmlformats.org/officeDocument/2006/relationships/image" Target="../media/image317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2745.xml"/><Relationship Id="rId4" Type="http://schemas.openxmlformats.org/officeDocument/2006/relationships/slide" Target="slide4.xml"/><Relationship Id="rId9" Type="http://schemas.openxmlformats.org/officeDocument/2006/relationships/slide" Target="slide2736.xml"/></Relationships>
</file>

<file path=ppt/slides/_rels/slide2746.xml.rels><?xml version="1.0" encoding="UTF-8" standalone="yes"?>
<Relationships xmlns="http://schemas.openxmlformats.org/package/2006/relationships"><Relationship Id="rId8" Type="http://schemas.openxmlformats.org/officeDocument/2006/relationships/slide" Target="slide2745.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17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47.xml.rels><?xml version="1.0" encoding="UTF-8" standalone="yes"?>
<Relationships xmlns="http://schemas.openxmlformats.org/package/2006/relationships"><Relationship Id="rId8" Type="http://schemas.openxmlformats.org/officeDocument/2006/relationships/slide" Target="slide2736.xml"/><Relationship Id="rId3" Type="http://schemas.openxmlformats.org/officeDocument/2006/relationships/image" Target="../media/image3316.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3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3317.png"/><Relationship Id="rId4" Type="http://schemas.openxmlformats.org/officeDocument/2006/relationships/slide" Target="slide4.xml"/><Relationship Id="rId9" Type="http://schemas.openxmlformats.org/officeDocument/2006/relationships/slide" Target="slide2747.xml"/></Relationships>
</file>

<file path=ppt/slides/_rels/slide2748.xml.rels><?xml version="1.0" encoding="UTF-8" standalone="yes"?>
<Relationships xmlns="http://schemas.openxmlformats.org/package/2006/relationships"><Relationship Id="rId8" Type="http://schemas.openxmlformats.org/officeDocument/2006/relationships/slide" Target="slide2747.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1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49.xml.rels><?xml version="1.0" encoding="UTF-8" standalone="yes"?>
<Relationships xmlns="http://schemas.openxmlformats.org/package/2006/relationships"><Relationship Id="rId8" Type="http://schemas.openxmlformats.org/officeDocument/2006/relationships/slide" Target="slide2749.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1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50.xml.rels><?xml version="1.0" encoding="UTF-8" standalone="yes"?>
<Relationships xmlns="http://schemas.openxmlformats.org/package/2006/relationships"><Relationship Id="rId8" Type="http://schemas.openxmlformats.org/officeDocument/2006/relationships/slide" Target="slide2749.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2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51.xml.rels><?xml version="1.0" encoding="UTF-8" standalone="yes"?>
<Relationships xmlns="http://schemas.openxmlformats.org/package/2006/relationships"><Relationship Id="rId8" Type="http://schemas.openxmlformats.org/officeDocument/2006/relationships/image" Target="../media/image3321.png"/><Relationship Id="rId3" Type="http://schemas.openxmlformats.org/officeDocument/2006/relationships/image" Target="../media/image1.png"/><Relationship Id="rId7" Type="http://schemas.openxmlformats.org/officeDocument/2006/relationships/slide" Target="slide275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736.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752.xml.rels><?xml version="1.0" encoding="UTF-8" standalone="yes"?>
<Relationships xmlns="http://schemas.openxmlformats.org/package/2006/relationships"><Relationship Id="rId8" Type="http://schemas.openxmlformats.org/officeDocument/2006/relationships/slide" Target="slide2751.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2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53.xml.rels><?xml version="1.0" encoding="UTF-8" standalone="yes"?>
<Relationships xmlns="http://schemas.openxmlformats.org/package/2006/relationships"><Relationship Id="rId8" Type="http://schemas.openxmlformats.org/officeDocument/2006/relationships/slide" Target="slide2753.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2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54.xml.rels><?xml version="1.0" encoding="UTF-8" standalone="yes"?>
<Relationships xmlns="http://schemas.openxmlformats.org/package/2006/relationships"><Relationship Id="rId8" Type="http://schemas.openxmlformats.org/officeDocument/2006/relationships/slide" Target="slide2753.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2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55.xml.rels><?xml version="1.0" encoding="UTF-8" standalone="yes"?>
<Relationships xmlns="http://schemas.openxmlformats.org/package/2006/relationships"><Relationship Id="rId8" Type="http://schemas.openxmlformats.org/officeDocument/2006/relationships/slide" Target="slide2755.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2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56.xml.rels><?xml version="1.0" encoding="UTF-8" standalone="yes"?>
<Relationships xmlns="http://schemas.openxmlformats.org/package/2006/relationships"><Relationship Id="rId8" Type="http://schemas.openxmlformats.org/officeDocument/2006/relationships/slide" Target="slide2755.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2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57.xml.rels><?xml version="1.0" encoding="UTF-8" standalone="yes"?>
<Relationships xmlns="http://schemas.openxmlformats.org/package/2006/relationships"><Relationship Id="rId8" Type="http://schemas.openxmlformats.org/officeDocument/2006/relationships/slide" Target="slide2736.xml"/><Relationship Id="rId3" Type="http://schemas.openxmlformats.org/officeDocument/2006/relationships/image" Target="../media/image3052.png"/><Relationship Id="rId7" Type="http://schemas.openxmlformats.org/officeDocument/2006/relationships/slide" Target="slide2235.xml"/><Relationship Id="rId2" Type="http://schemas.openxmlformats.org/officeDocument/2006/relationships/image" Target="../media/image30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757.xml"/></Relationships>
</file>

<file path=ppt/slides/_rels/slide2758.xml.rels><?xml version="1.0" encoding="UTF-8" standalone="yes"?>
<Relationships xmlns="http://schemas.openxmlformats.org/package/2006/relationships"><Relationship Id="rId8" Type="http://schemas.openxmlformats.org/officeDocument/2006/relationships/slide" Target="slide2757.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05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59.xml.rels><?xml version="1.0" encoding="UTF-8" standalone="yes"?>
<Relationships xmlns="http://schemas.openxmlformats.org/package/2006/relationships"><Relationship Id="rId8" Type="http://schemas.openxmlformats.org/officeDocument/2006/relationships/slide" Target="slide2736.xml"/><Relationship Id="rId3" Type="http://schemas.openxmlformats.org/officeDocument/2006/relationships/image" Target="../media/image3328.png"/><Relationship Id="rId7" Type="http://schemas.openxmlformats.org/officeDocument/2006/relationships/slide" Target="slide2235.xml"/><Relationship Id="rId2" Type="http://schemas.openxmlformats.org/officeDocument/2006/relationships/image" Target="../media/image33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759.xml"/></Relationships>
</file>

<file path=ppt/slides/_rels/slide2760.xml.rels><?xml version="1.0" encoding="UTF-8" standalone="yes"?>
<Relationships xmlns="http://schemas.openxmlformats.org/package/2006/relationships"><Relationship Id="rId8" Type="http://schemas.openxmlformats.org/officeDocument/2006/relationships/slide" Target="slide2759.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2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61.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33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3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761.xml"/><Relationship Id="rId4" Type="http://schemas.openxmlformats.org/officeDocument/2006/relationships/image" Target="../media/image3332.png"/><Relationship Id="rId9" Type="http://schemas.openxmlformats.org/officeDocument/2006/relationships/slide" Target="slide2736.xml"/></Relationships>
</file>

<file path=ppt/slides/_rels/slide2762.xml.rels><?xml version="1.0" encoding="UTF-8" standalone="yes"?>
<Relationships xmlns="http://schemas.openxmlformats.org/package/2006/relationships"><Relationship Id="rId8" Type="http://schemas.openxmlformats.org/officeDocument/2006/relationships/slide" Target="slide2761.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3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63.xml.rels><?xml version="1.0" encoding="UTF-8" standalone="yes"?>
<Relationships xmlns="http://schemas.openxmlformats.org/package/2006/relationships"><Relationship Id="rId8" Type="http://schemas.openxmlformats.org/officeDocument/2006/relationships/image" Target="../media/image3334.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763.xml"/><Relationship Id="rId5" Type="http://schemas.openxmlformats.org/officeDocument/2006/relationships/slide" Target="slide2736.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764.xml.rels><?xml version="1.0" encoding="UTF-8" standalone="yes"?>
<Relationships xmlns="http://schemas.openxmlformats.org/package/2006/relationships"><Relationship Id="rId8" Type="http://schemas.openxmlformats.org/officeDocument/2006/relationships/slide" Target="slide2763.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3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65.xml.rels><?xml version="1.0" encoding="UTF-8" standalone="yes"?>
<Relationships xmlns="http://schemas.openxmlformats.org/package/2006/relationships"><Relationship Id="rId8" Type="http://schemas.openxmlformats.org/officeDocument/2006/relationships/slide" Target="slide2765.xml"/><Relationship Id="rId3" Type="http://schemas.openxmlformats.org/officeDocument/2006/relationships/image" Target="../media/image3337.png"/><Relationship Id="rId7" Type="http://schemas.openxmlformats.org/officeDocument/2006/relationships/slide" Target="slide2736.xml"/><Relationship Id="rId2" Type="http://schemas.openxmlformats.org/officeDocument/2006/relationships/image" Target="../media/image3336.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766.xml.rels><?xml version="1.0" encoding="UTF-8" standalone="yes"?>
<Relationships xmlns="http://schemas.openxmlformats.org/package/2006/relationships"><Relationship Id="rId8" Type="http://schemas.openxmlformats.org/officeDocument/2006/relationships/slide" Target="slide2765.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3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67.xml.rels><?xml version="1.0" encoding="UTF-8" standalone="yes"?>
<Relationships xmlns="http://schemas.openxmlformats.org/package/2006/relationships"><Relationship Id="rId8" Type="http://schemas.openxmlformats.org/officeDocument/2006/relationships/slide" Target="slide2736.xml"/><Relationship Id="rId3" Type="http://schemas.openxmlformats.org/officeDocument/2006/relationships/image" Target="../media/image3066.png"/><Relationship Id="rId7" Type="http://schemas.openxmlformats.org/officeDocument/2006/relationships/slide" Target="slide2235.xml"/><Relationship Id="rId2" Type="http://schemas.openxmlformats.org/officeDocument/2006/relationships/image" Target="../media/image30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767.xml"/></Relationships>
</file>

<file path=ppt/slides/_rels/slide2768.xml.rels><?xml version="1.0" encoding="UTF-8" standalone="yes"?>
<Relationships xmlns="http://schemas.openxmlformats.org/package/2006/relationships"><Relationship Id="rId8" Type="http://schemas.openxmlformats.org/officeDocument/2006/relationships/slide" Target="slide2767.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06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69.xml.rels><?xml version="1.0" encoding="UTF-8" standalone="yes"?>
<Relationships xmlns="http://schemas.openxmlformats.org/package/2006/relationships"><Relationship Id="rId8" Type="http://schemas.openxmlformats.org/officeDocument/2006/relationships/slide" Target="slide2769.xml"/><Relationship Id="rId3" Type="http://schemas.openxmlformats.org/officeDocument/2006/relationships/image" Target="../media/image3340.png"/><Relationship Id="rId7" Type="http://schemas.openxmlformats.org/officeDocument/2006/relationships/slide" Target="slide2736.xml"/><Relationship Id="rId2" Type="http://schemas.openxmlformats.org/officeDocument/2006/relationships/image" Target="../media/image3339.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770.xml.rels><?xml version="1.0" encoding="UTF-8" standalone="yes"?>
<Relationships xmlns="http://schemas.openxmlformats.org/package/2006/relationships"><Relationship Id="rId8" Type="http://schemas.openxmlformats.org/officeDocument/2006/relationships/slide" Target="slide2769.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4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71.xml.rels><?xml version="1.0" encoding="UTF-8" standalone="yes"?>
<Relationships xmlns="http://schemas.openxmlformats.org/package/2006/relationships"><Relationship Id="rId8" Type="http://schemas.openxmlformats.org/officeDocument/2006/relationships/image" Target="../media/image3342.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771.xml"/><Relationship Id="rId5" Type="http://schemas.openxmlformats.org/officeDocument/2006/relationships/slide" Target="slide2736.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772.xml.rels><?xml version="1.0" encoding="UTF-8" standalone="yes"?>
<Relationships xmlns="http://schemas.openxmlformats.org/package/2006/relationships"><Relationship Id="rId8" Type="http://schemas.openxmlformats.org/officeDocument/2006/relationships/slide" Target="slide2771.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4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73.xml.rels><?xml version="1.0" encoding="UTF-8" standalone="yes"?>
<Relationships xmlns="http://schemas.openxmlformats.org/package/2006/relationships"><Relationship Id="rId8" Type="http://schemas.openxmlformats.org/officeDocument/2006/relationships/slide" Target="slide2773.xml"/><Relationship Id="rId3" Type="http://schemas.openxmlformats.org/officeDocument/2006/relationships/image" Target="../media/image3345.png"/><Relationship Id="rId7" Type="http://schemas.openxmlformats.org/officeDocument/2006/relationships/slide" Target="slide2736.xml"/><Relationship Id="rId2" Type="http://schemas.openxmlformats.org/officeDocument/2006/relationships/image" Target="../media/image3344.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774.xml.rels><?xml version="1.0" encoding="UTF-8" standalone="yes"?>
<Relationships xmlns="http://schemas.openxmlformats.org/package/2006/relationships"><Relationship Id="rId8" Type="http://schemas.openxmlformats.org/officeDocument/2006/relationships/slide" Target="slide2773.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4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75.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775.xml"/><Relationship Id="rId2" Type="http://schemas.openxmlformats.org/officeDocument/2006/relationships/image" Target="../media/image3347.png"/><Relationship Id="rId1" Type="http://schemas.openxmlformats.org/officeDocument/2006/relationships/slideLayout" Target="../slideLayouts/slideLayout2.xml"/><Relationship Id="rId6" Type="http://schemas.openxmlformats.org/officeDocument/2006/relationships/slide" Target="slide2736.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76.xml.rels><?xml version="1.0" encoding="UTF-8" standalone="yes"?>
<Relationships xmlns="http://schemas.openxmlformats.org/package/2006/relationships"><Relationship Id="rId8" Type="http://schemas.openxmlformats.org/officeDocument/2006/relationships/slide" Target="slide2775.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4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77.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777.xml"/><Relationship Id="rId2" Type="http://schemas.openxmlformats.org/officeDocument/2006/relationships/image" Target="../media/image3349.png"/><Relationship Id="rId1" Type="http://schemas.openxmlformats.org/officeDocument/2006/relationships/slideLayout" Target="../slideLayouts/slideLayout2.xml"/><Relationship Id="rId6" Type="http://schemas.openxmlformats.org/officeDocument/2006/relationships/slide" Target="slide2736.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78.xml.rels><?xml version="1.0" encoding="UTF-8" standalone="yes"?>
<Relationships xmlns="http://schemas.openxmlformats.org/package/2006/relationships"><Relationship Id="rId8" Type="http://schemas.openxmlformats.org/officeDocument/2006/relationships/slide" Target="slide2777.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5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79.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779.xml"/><Relationship Id="rId2" Type="http://schemas.openxmlformats.org/officeDocument/2006/relationships/image" Target="../media/image3351.png"/><Relationship Id="rId1" Type="http://schemas.openxmlformats.org/officeDocument/2006/relationships/slideLayout" Target="../slideLayouts/slideLayout2.xml"/><Relationship Id="rId6" Type="http://schemas.openxmlformats.org/officeDocument/2006/relationships/slide" Target="slide2736.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80.xml.rels><?xml version="1.0" encoding="UTF-8" standalone="yes"?>
<Relationships xmlns="http://schemas.openxmlformats.org/package/2006/relationships"><Relationship Id="rId8" Type="http://schemas.openxmlformats.org/officeDocument/2006/relationships/slide" Target="slide2779.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5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81.xml.rels><?xml version="1.0" encoding="UTF-8" standalone="yes"?>
<Relationships xmlns="http://schemas.openxmlformats.org/package/2006/relationships"><Relationship Id="rId8" Type="http://schemas.openxmlformats.org/officeDocument/2006/relationships/slide" Target="slide2781.xml"/><Relationship Id="rId3" Type="http://schemas.openxmlformats.org/officeDocument/2006/relationships/image" Target="../media/image3354.png"/><Relationship Id="rId7" Type="http://schemas.openxmlformats.org/officeDocument/2006/relationships/slide" Target="slide2736.xml"/><Relationship Id="rId2" Type="http://schemas.openxmlformats.org/officeDocument/2006/relationships/image" Target="../media/image3353.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782.xml.rels><?xml version="1.0" encoding="UTF-8" standalone="yes"?>
<Relationships xmlns="http://schemas.openxmlformats.org/package/2006/relationships"><Relationship Id="rId8" Type="http://schemas.openxmlformats.org/officeDocument/2006/relationships/slide" Target="slide2781.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5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83.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783.xml"/><Relationship Id="rId2" Type="http://schemas.openxmlformats.org/officeDocument/2006/relationships/image" Target="../media/image3356.png"/><Relationship Id="rId1" Type="http://schemas.openxmlformats.org/officeDocument/2006/relationships/slideLayout" Target="../slideLayouts/slideLayout2.xml"/><Relationship Id="rId6" Type="http://schemas.openxmlformats.org/officeDocument/2006/relationships/slide" Target="slide2736.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784.xml.rels><?xml version="1.0" encoding="UTF-8" standalone="yes"?>
<Relationships xmlns="http://schemas.openxmlformats.org/package/2006/relationships"><Relationship Id="rId8" Type="http://schemas.openxmlformats.org/officeDocument/2006/relationships/slide" Target="slide2783.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5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85.xml.rels><?xml version="1.0" encoding="UTF-8" standalone="yes"?>
<Relationships xmlns="http://schemas.openxmlformats.org/package/2006/relationships"><Relationship Id="rId8" Type="http://schemas.openxmlformats.org/officeDocument/2006/relationships/slide" Target="slide2785.xml"/><Relationship Id="rId3" Type="http://schemas.openxmlformats.org/officeDocument/2006/relationships/image" Target="../media/image3359.png"/><Relationship Id="rId7" Type="http://schemas.openxmlformats.org/officeDocument/2006/relationships/slide" Target="slide2736.xml"/><Relationship Id="rId2" Type="http://schemas.openxmlformats.org/officeDocument/2006/relationships/image" Target="../media/image3358.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786.xml.rels><?xml version="1.0" encoding="UTF-8" standalone="yes"?>
<Relationships xmlns="http://schemas.openxmlformats.org/package/2006/relationships"><Relationship Id="rId8" Type="http://schemas.openxmlformats.org/officeDocument/2006/relationships/slide" Target="slide2785.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6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87.xml.rels><?xml version="1.0" encoding="UTF-8" standalone="yes"?>
<Relationships xmlns="http://schemas.openxmlformats.org/package/2006/relationships"><Relationship Id="rId8" Type="http://schemas.openxmlformats.org/officeDocument/2006/relationships/slide" Target="slide2787.xml"/><Relationship Id="rId3" Type="http://schemas.openxmlformats.org/officeDocument/2006/relationships/image" Target="../media/image3362.png"/><Relationship Id="rId7" Type="http://schemas.openxmlformats.org/officeDocument/2006/relationships/slide" Target="slide2736.xml"/><Relationship Id="rId2" Type="http://schemas.openxmlformats.org/officeDocument/2006/relationships/image" Target="../media/image3361.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788.xml.rels><?xml version="1.0" encoding="UTF-8" standalone="yes"?>
<Relationships xmlns="http://schemas.openxmlformats.org/package/2006/relationships"><Relationship Id="rId8" Type="http://schemas.openxmlformats.org/officeDocument/2006/relationships/slide" Target="slide2787.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6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365.png"/><Relationship Id="rId7" Type="http://schemas.openxmlformats.org/officeDocument/2006/relationships/slide" Target="slide5.xml"/><Relationship Id="rId2" Type="http://schemas.openxmlformats.org/officeDocument/2006/relationships/image" Target="../media/image336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89.xml"/><Relationship Id="rId5" Type="http://schemas.openxmlformats.org/officeDocument/2006/relationships/image" Target="../media/image1.png"/><Relationship Id="rId10" Type="http://schemas.openxmlformats.org/officeDocument/2006/relationships/slide" Target="slide2736.xml"/><Relationship Id="rId4" Type="http://schemas.openxmlformats.org/officeDocument/2006/relationships/slide" Target="slide4.xml"/><Relationship Id="rId9" Type="http://schemas.openxmlformats.org/officeDocument/2006/relationships/slide" Target="slide2235.xml"/></Relationships>
</file>

<file path=ppt/slides/_rels/slide2790.xml.rels><?xml version="1.0" encoding="UTF-8" standalone="yes"?>
<Relationships xmlns="http://schemas.openxmlformats.org/package/2006/relationships"><Relationship Id="rId8" Type="http://schemas.openxmlformats.org/officeDocument/2006/relationships/slide" Target="slide2789.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6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9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368.png"/><Relationship Id="rId7" Type="http://schemas.openxmlformats.org/officeDocument/2006/relationships/image" Target="../media/image3.png"/><Relationship Id="rId12" Type="http://schemas.openxmlformats.org/officeDocument/2006/relationships/slide" Target="slide2791.xml"/><Relationship Id="rId2" Type="http://schemas.openxmlformats.org/officeDocument/2006/relationships/image" Target="../media/image336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736.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369.png"/><Relationship Id="rId9" Type="http://schemas.openxmlformats.org/officeDocument/2006/relationships/image" Target="../media/image7.png"/></Relationships>
</file>

<file path=ppt/slides/_rels/slide2792.xml.rels><?xml version="1.0" encoding="UTF-8" standalone="yes"?>
<Relationships xmlns="http://schemas.openxmlformats.org/package/2006/relationships"><Relationship Id="rId8" Type="http://schemas.openxmlformats.org/officeDocument/2006/relationships/slide" Target="slide2791.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7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9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372.png"/><Relationship Id="rId7" Type="http://schemas.openxmlformats.org/officeDocument/2006/relationships/image" Target="../media/image3.png"/><Relationship Id="rId12" Type="http://schemas.openxmlformats.org/officeDocument/2006/relationships/slide" Target="slide2793.xml"/><Relationship Id="rId2" Type="http://schemas.openxmlformats.org/officeDocument/2006/relationships/image" Target="../media/image337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736.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373.png"/><Relationship Id="rId9" Type="http://schemas.openxmlformats.org/officeDocument/2006/relationships/image" Target="../media/image7.png"/></Relationships>
</file>

<file path=ppt/slides/_rels/slide2794.xml.rels><?xml version="1.0" encoding="UTF-8" standalone="yes"?>
<Relationships xmlns="http://schemas.openxmlformats.org/package/2006/relationships"><Relationship Id="rId8" Type="http://schemas.openxmlformats.org/officeDocument/2006/relationships/slide" Target="slide2736.xml"/><Relationship Id="rId3" Type="http://schemas.openxmlformats.org/officeDocument/2006/relationships/image" Target="../media/image3375.png"/><Relationship Id="rId7" Type="http://schemas.openxmlformats.org/officeDocument/2006/relationships/slide" Target="slide2235.xml"/><Relationship Id="rId2" Type="http://schemas.openxmlformats.org/officeDocument/2006/relationships/image" Target="../media/image337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2793.xml"/></Relationships>
</file>

<file path=ppt/slides/_rels/slide279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377.png"/><Relationship Id="rId7" Type="http://schemas.openxmlformats.org/officeDocument/2006/relationships/slide" Target="slide5.xml"/><Relationship Id="rId2" Type="http://schemas.openxmlformats.org/officeDocument/2006/relationships/image" Target="../media/image33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95.xml"/><Relationship Id="rId5" Type="http://schemas.openxmlformats.org/officeDocument/2006/relationships/image" Target="../media/image1.png"/><Relationship Id="rId10" Type="http://schemas.openxmlformats.org/officeDocument/2006/relationships/slide" Target="slide2736.xml"/><Relationship Id="rId4" Type="http://schemas.openxmlformats.org/officeDocument/2006/relationships/slide" Target="slide4.xml"/><Relationship Id="rId9" Type="http://schemas.openxmlformats.org/officeDocument/2006/relationships/slide" Target="slide2235.xml"/></Relationships>
</file>

<file path=ppt/slides/_rels/slide2796.xml.rels><?xml version="1.0" encoding="UTF-8" standalone="yes"?>
<Relationships xmlns="http://schemas.openxmlformats.org/package/2006/relationships"><Relationship Id="rId8" Type="http://schemas.openxmlformats.org/officeDocument/2006/relationships/slide" Target="slide2795.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7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9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380.png"/><Relationship Id="rId7" Type="http://schemas.openxmlformats.org/officeDocument/2006/relationships/slide" Target="slide5.xml"/><Relationship Id="rId2" Type="http://schemas.openxmlformats.org/officeDocument/2006/relationships/image" Target="../media/image33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797.xml"/><Relationship Id="rId5" Type="http://schemas.openxmlformats.org/officeDocument/2006/relationships/image" Target="../media/image1.png"/><Relationship Id="rId10" Type="http://schemas.openxmlformats.org/officeDocument/2006/relationships/slide" Target="slide2736.xml"/><Relationship Id="rId4" Type="http://schemas.openxmlformats.org/officeDocument/2006/relationships/slide" Target="slide4.xml"/><Relationship Id="rId9" Type="http://schemas.openxmlformats.org/officeDocument/2006/relationships/slide" Target="slide2235.xml"/></Relationships>
</file>

<file path=ppt/slides/_rels/slide2798.xml.rels><?xml version="1.0" encoding="UTF-8" standalone="yes"?>
<Relationships xmlns="http://schemas.openxmlformats.org/package/2006/relationships"><Relationship Id="rId8" Type="http://schemas.openxmlformats.org/officeDocument/2006/relationships/slide" Target="slide2797.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8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799.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2736.xml"/><Relationship Id="rId3" Type="http://schemas.openxmlformats.org/officeDocument/2006/relationships/image" Target="../media/image3383.png"/><Relationship Id="rId7" Type="http://schemas.openxmlformats.org/officeDocument/2006/relationships/slide" Target="slide4.xml"/><Relationship Id="rId12" Type="http://schemas.openxmlformats.org/officeDocument/2006/relationships/slide" Target="slide2235.xml"/><Relationship Id="rId2" Type="http://schemas.openxmlformats.org/officeDocument/2006/relationships/image" Target="../media/image3382.png"/><Relationship Id="rId1" Type="http://schemas.openxmlformats.org/officeDocument/2006/relationships/slideLayout" Target="../slideLayouts/slideLayout2.xml"/><Relationship Id="rId6" Type="http://schemas.openxmlformats.org/officeDocument/2006/relationships/image" Target="../media/image3386.png"/><Relationship Id="rId11" Type="http://schemas.openxmlformats.org/officeDocument/2006/relationships/image" Target="../media/image7.png"/><Relationship Id="rId5" Type="http://schemas.openxmlformats.org/officeDocument/2006/relationships/image" Target="../media/image3385.png"/><Relationship Id="rId10" Type="http://schemas.openxmlformats.org/officeDocument/2006/relationships/slide" Target="slide5.xml"/><Relationship Id="rId4" Type="http://schemas.openxmlformats.org/officeDocument/2006/relationships/image" Target="../media/image3384.png"/><Relationship Id="rId9" Type="http://schemas.openxmlformats.org/officeDocument/2006/relationships/image" Target="../media/image3.png"/><Relationship Id="rId14" Type="http://schemas.openxmlformats.org/officeDocument/2006/relationships/slide" Target="slide2799.xml"/></Relationships>
</file>

<file path=ppt/slides/_rels/slide2800.xml.rels><?xml version="1.0" encoding="UTF-8" standalone="yes"?>
<Relationships xmlns="http://schemas.openxmlformats.org/package/2006/relationships"><Relationship Id="rId8" Type="http://schemas.openxmlformats.org/officeDocument/2006/relationships/slide" Target="slide2799.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8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01.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38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801.xml"/><Relationship Id="rId4" Type="http://schemas.openxmlformats.org/officeDocument/2006/relationships/image" Target="../media/image1.png"/><Relationship Id="rId9" Type="http://schemas.openxmlformats.org/officeDocument/2006/relationships/slide" Target="slide2736.xml"/></Relationships>
</file>

<file path=ppt/slides/_rels/slide2802.xml.rels><?xml version="1.0" encoding="UTF-8" standalone="yes"?>
<Relationships xmlns="http://schemas.openxmlformats.org/package/2006/relationships"><Relationship Id="rId8" Type="http://schemas.openxmlformats.org/officeDocument/2006/relationships/slide" Target="slide2801.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8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0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391.png"/><Relationship Id="rId7" Type="http://schemas.openxmlformats.org/officeDocument/2006/relationships/slide" Target="slide5.xml"/><Relationship Id="rId2" Type="http://schemas.openxmlformats.org/officeDocument/2006/relationships/image" Target="../media/image33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803.xml"/><Relationship Id="rId5" Type="http://schemas.openxmlformats.org/officeDocument/2006/relationships/image" Target="../media/image1.png"/><Relationship Id="rId10" Type="http://schemas.openxmlformats.org/officeDocument/2006/relationships/slide" Target="slide2736.xml"/><Relationship Id="rId4" Type="http://schemas.openxmlformats.org/officeDocument/2006/relationships/slide" Target="slide4.xml"/><Relationship Id="rId9" Type="http://schemas.openxmlformats.org/officeDocument/2006/relationships/slide" Target="slide2235.xml"/></Relationships>
</file>

<file path=ppt/slides/_rels/slide2804.xml.rels><?xml version="1.0" encoding="UTF-8" standalone="yes"?>
<Relationships xmlns="http://schemas.openxmlformats.org/package/2006/relationships"><Relationship Id="rId8" Type="http://schemas.openxmlformats.org/officeDocument/2006/relationships/slide" Target="slide2803.xml"/><Relationship Id="rId3" Type="http://schemas.openxmlformats.org/officeDocument/2006/relationships/slide" Target="slide4.xml"/><Relationship Id="rId7" Type="http://schemas.openxmlformats.org/officeDocument/2006/relationships/slide" Target="slide2736.xml"/><Relationship Id="rId2" Type="http://schemas.openxmlformats.org/officeDocument/2006/relationships/image" Target="../media/image339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05.xml.rels><?xml version="1.0" encoding="UTF-8" standalone="yes"?>
<Relationships xmlns="http://schemas.openxmlformats.org/package/2006/relationships"><Relationship Id="rId8" Type="http://schemas.openxmlformats.org/officeDocument/2006/relationships/slide" Target="slide2808.xml"/><Relationship Id="rId13" Type="http://schemas.openxmlformats.org/officeDocument/2006/relationships/slide" Target="slide2820.xml"/><Relationship Id="rId3" Type="http://schemas.openxmlformats.org/officeDocument/2006/relationships/image" Target="../media/image1.png"/><Relationship Id="rId7" Type="http://schemas.openxmlformats.org/officeDocument/2006/relationships/slide" Target="slide2806.xml"/><Relationship Id="rId12" Type="http://schemas.openxmlformats.org/officeDocument/2006/relationships/slide" Target="slide281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12.xml"/><Relationship Id="rId11" Type="http://schemas.openxmlformats.org/officeDocument/2006/relationships/slide" Target="slide2816.xml"/><Relationship Id="rId5" Type="http://schemas.openxmlformats.org/officeDocument/2006/relationships/slide" Target="slide2805.xml"/><Relationship Id="rId15" Type="http://schemas.openxmlformats.org/officeDocument/2006/relationships/slide" Target="slide2824.xml"/><Relationship Id="rId10" Type="http://schemas.openxmlformats.org/officeDocument/2006/relationships/slide" Target="slide2814.xml"/><Relationship Id="rId4" Type="http://schemas.openxmlformats.org/officeDocument/2006/relationships/slide" Target="slide2235.xml"/><Relationship Id="rId9" Type="http://schemas.openxmlformats.org/officeDocument/2006/relationships/slide" Target="slide2810.xml"/><Relationship Id="rId14" Type="http://schemas.openxmlformats.org/officeDocument/2006/relationships/slide" Target="slide2822.xml"/></Relationships>
</file>

<file path=ppt/slides/_rels/slide280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1.png"/><Relationship Id="rId7" Type="http://schemas.openxmlformats.org/officeDocument/2006/relationships/image" Target="../media/image339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slide" Target="slide2806.xml"/><Relationship Id="rId4" Type="http://schemas.openxmlformats.org/officeDocument/2006/relationships/image" Target="../media/image3.png"/><Relationship Id="rId9" Type="http://schemas.openxmlformats.org/officeDocument/2006/relationships/slide" Target="slide2805.xml"/></Relationships>
</file>

<file path=ppt/slides/_rels/slide2807.xml.rels><?xml version="1.0" encoding="UTF-8" standalone="yes"?>
<Relationships xmlns="http://schemas.openxmlformats.org/package/2006/relationships"><Relationship Id="rId8" Type="http://schemas.openxmlformats.org/officeDocument/2006/relationships/slide" Target="slide2806.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33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08.xml.rels><?xml version="1.0" encoding="UTF-8" standalone="yes"?>
<Relationships xmlns="http://schemas.openxmlformats.org/package/2006/relationships"><Relationship Id="rId8" Type="http://schemas.openxmlformats.org/officeDocument/2006/relationships/slide" Target="slide2805.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3395.png"/><Relationship Id="rId4" Type="http://schemas.openxmlformats.org/officeDocument/2006/relationships/image" Target="../media/image3.png"/><Relationship Id="rId9" Type="http://schemas.openxmlformats.org/officeDocument/2006/relationships/slide" Target="slide2808.xml"/></Relationships>
</file>

<file path=ppt/slides/_rels/slide2809.xml.rels><?xml version="1.0" encoding="UTF-8" standalone="yes"?>
<Relationships xmlns="http://schemas.openxmlformats.org/package/2006/relationships"><Relationship Id="rId8" Type="http://schemas.openxmlformats.org/officeDocument/2006/relationships/slide" Target="slide2808.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339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1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2810.xml"/><Relationship Id="rId3" Type="http://schemas.openxmlformats.org/officeDocument/2006/relationships/image" Target="../media/image2761.png"/><Relationship Id="rId7" Type="http://schemas.openxmlformats.org/officeDocument/2006/relationships/image" Target="../media/image3.png"/><Relationship Id="rId12" Type="http://schemas.openxmlformats.org/officeDocument/2006/relationships/slide" Target="slide2805.xml"/><Relationship Id="rId2" Type="http://schemas.openxmlformats.org/officeDocument/2006/relationships/image" Target="../media/image27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235.xml"/><Relationship Id="rId5" Type="http://schemas.openxmlformats.org/officeDocument/2006/relationships/slide" Target="slide4.xml"/><Relationship Id="rId10" Type="http://schemas.openxmlformats.org/officeDocument/2006/relationships/image" Target="../media/image2763.png"/><Relationship Id="rId4" Type="http://schemas.openxmlformats.org/officeDocument/2006/relationships/image" Target="../media/image2762.png"/><Relationship Id="rId9" Type="http://schemas.openxmlformats.org/officeDocument/2006/relationships/image" Target="../media/image7.png"/></Relationships>
</file>

<file path=ppt/slides/_rels/slide2811.xml.rels><?xml version="1.0" encoding="UTF-8" standalone="yes"?>
<Relationships xmlns="http://schemas.openxmlformats.org/package/2006/relationships"><Relationship Id="rId8" Type="http://schemas.openxmlformats.org/officeDocument/2006/relationships/slide" Target="slide2810.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276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12.xml.rels><?xml version="1.0" encoding="UTF-8" standalone="yes"?>
<Relationships xmlns="http://schemas.openxmlformats.org/package/2006/relationships"><Relationship Id="rId8" Type="http://schemas.openxmlformats.org/officeDocument/2006/relationships/slide" Target="slide2812.xml"/><Relationship Id="rId3" Type="http://schemas.openxmlformats.org/officeDocument/2006/relationships/image" Target="../media/image3281.png"/><Relationship Id="rId7" Type="http://schemas.openxmlformats.org/officeDocument/2006/relationships/slide" Target="slide2805.xml"/><Relationship Id="rId2" Type="http://schemas.openxmlformats.org/officeDocument/2006/relationships/image" Target="../media/image3280.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813.xml.rels><?xml version="1.0" encoding="UTF-8" standalone="yes"?>
<Relationships xmlns="http://schemas.openxmlformats.org/package/2006/relationships"><Relationship Id="rId8" Type="http://schemas.openxmlformats.org/officeDocument/2006/relationships/slide" Target="slide2812.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328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1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814.xml"/><Relationship Id="rId2" Type="http://schemas.openxmlformats.org/officeDocument/2006/relationships/image" Target="../media/image3397.png"/><Relationship Id="rId1" Type="http://schemas.openxmlformats.org/officeDocument/2006/relationships/slideLayout" Target="../slideLayouts/slideLayout2.xml"/><Relationship Id="rId6" Type="http://schemas.openxmlformats.org/officeDocument/2006/relationships/slide" Target="slide2805.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815.xml.rels><?xml version="1.0" encoding="UTF-8" standalone="yes"?>
<Relationships xmlns="http://schemas.openxmlformats.org/package/2006/relationships"><Relationship Id="rId8" Type="http://schemas.openxmlformats.org/officeDocument/2006/relationships/slide" Target="slide2814.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339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16.xml.rels><?xml version="1.0" encoding="UTF-8" standalone="yes"?>
<Relationships xmlns="http://schemas.openxmlformats.org/package/2006/relationships"><Relationship Id="rId8" Type="http://schemas.openxmlformats.org/officeDocument/2006/relationships/slide" Target="slide2816.xml"/><Relationship Id="rId3" Type="http://schemas.openxmlformats.org/officeDocument/2006/relationships/image" Target="../media/image3287.png"/><Relationship Id="rId7" Type="http://schemas.openxmlformats.org/officeDocument/2006/relationships/slide" Target="slide2805.xml"/><Relationship Id="rId2" Type="http://schemas.openxmlformats.org/officeDocument/2006/relationships/image" Target="../media/image3286.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817.xml.rels><?xml version="1.0" encoding="UTF-8" standalone="yes"?>
<Relationships xmlns="http://schemas.openxmlformats.org/package/2006/relationships"><Relationship Id="rId8" Type="http://schemas.openxmlformats.org/officeDocument/2006/relationships/slide" Target="slide2816.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32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18.xml.rels><?xml version="1.0" encoding="UTF-8" standalone="yes"?>
<Relationships xmlns="http://schemas.openxmlformats.org/package/2006/relationships"><Relationship Id="rId8" Type="http://schemas.openxmlformats.org/officeDocument/2006/relationships/slide" Target="slide2818.xml"/><Relationship Id="rId3" Type="http://schemas.openxmlformats.org/officeDocument/2006/relationships/image" Target="../media/image3400.png"/><Relationship Id="rId7" Type="http://schemas.openxmlformats.org/officeDocument/2006/relationships/slide" Target="slide2805.xml"/><Relationship Id="rId2" Type="http://schemas.openxmlformats.org/officeDocument/2006/relationships/image" Target="../media/image3399.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819.xml.rels><?xml version="1.0" encoding="UTF-8" standalone="yes"?>
<Relationships xmlns="http://schemas.openxmlformats.org/package/2006/relationships"><Relationship Id="rId8" Type="http://schemas.openxmlformats.org/officeDocument/2006/relationships/slide" Target="slide2818.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340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20.xml.rels><?xml version="1.0" encoding="UTF-8" standalone="yes"?>
<Relationships xmlns="http://schemas.openxmlformats.org/package/2006/relationships"><Relationship Id="rId8" Type="http://schemas.openxmlformats.org/officeDocument/2006/relationships/slide" Target="slide2820.xml"/><Relationship Id="rId3" Type="http://schemas.openxmlformats.org/officeDocument/2006/relationships/image" Target="../media/image3403.png"/><Relationship Id="rId7" Type="http://schemas.openxmlformats.org/officeDocument/2006/relationships/slide" Target="slide2805.xml"/><Relationship Id="rId2" Type="http://schemas.openxmlformats.org/officeDocument/2006/relationships/image" Target="../media/image3402.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821.xml.rels><?xml version="1.0" encoding="UTF-8" standalone="yes"?>
<Relationships xmlns="http://schemas.openxmlformats.org/package/2006/relationships"><Relationship Id="rId8" Type="http://schemas.openxmlformats.org/officeDocument/2006/relationships/slide" Target="slide2820.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340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2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99.png"/><Relationship Id="rId7" Type="http://schemas.openxmlformats.org/officeDocument/2006/relationships/slide" Target="slide5.xml"/><Relationship Id="rId2" Type="http://schemas.openxmlformats.org/officeDocument/2006/relationships/image" Target="../media/image32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822.xml"/><Relationship Id="rId5" Type="http://schemas.openxmlformats.org/officeDocument/2006/relationships/image" Target="../media/image1.png"/><Relationship Id="rId10" Type="http://schemas.openxmlformats.org/officeDocument/2006/relationships/slide" Target="slide2805.xml"/><Relationship Id="rId4" Type="http://schemas.openxmlformats.org/officeDocument/2006/relationships/slide" Target="slide4.xml"/><Relationship Id="rId9" Type="http://schemas.openxmlformats.org/officeDocument/2006/relationships/slide" Target="slide2235.xml"/></Relationships>
</file>

<file path=ppt/slides/_rels/slide2823.xml.rels><?xml version="1.0" encoding="UTF-8" standalone="yes"?>
<Relationships xmlns="http://schemas.openxmlformats.org/package/2006/relationships"><Relationship Id="rId8" Type="http://schemas.openxmlformats.org/officeDocument/2006/relationships/slide" Target="slide2822.xml"/><Relationship Id="rId3" Type="http://schemas.openxmlformats.org/officeDocument/2006/relationships/slide" Target="slide4.xml"/><Relationship Id="rId7" Type="http://schemas.openxmlformats.org/officeDocument/2006/relationships/slide" Target="slide2805.xml"/><Relationship Id="rId2" Type="http://schemas.openxmlformats.org/officeDocument/2006/relationships/image" Target="../media/image330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24.xml.rels><?xml version="1.0" encoding="UTF-8" standalone="yes"?>
<Relationships xmlns="http://schemas.openxmlformats.org/package/2006/relationships"><Relationship Id="rId13" Type="http://schemas.openxmlformats.org/officeDocument/2006/relationships/slide" Target="slide2835.xml"/><Relationship Id="rId18" Type="http://schemas.openxmlformats.org/officeDocument/2006/relationships/slide" Target="slide2845.xml"/><Relationship Id="rId26" Type="http://schemas.openxmlformats.org/officeDocument/2006/relationships/slide" Target="slide2861.xml"/><Relationship Id="rId39" Type="http://schemas.openxmlformats.org/officeDocument/2006/relationships/slide" Target="slide2891.xml"/><Relationship Id="rId21" Type="http://schemas.openxmlformats.org/officeDocument/2006/relationships/slide" Target="slide2851.xml"/><Relationship Id="rId34" Type="http://schemas.openxmlformats.org/officeDocument/2006/relationships/slide" Target="slide2881.xml"/><Relationship Id="rId42" Type="http://schemas.openxmlformats.org/officeDocument/2006/relationships/slide" Target="slide2897.xml"/><Relationship Id="rId47" Type="http://schemas.openxmlformats.org/officeDocument/2006/relationships/slide" Target="slide2907.xml"/><Relationship Id="rId50" Type="http://schemas.openxmlformats.org/officeDocument/2006/relationships/slide" Target="slide2913.xml"/><Relationship Id="rId55" Type="http://schemas.openxmlformats.org/officeDocument/2006/relationships/slide" Target="slide2923.xml"/><Relationship Id="rId63" Type="http://schemas.openxmlformats.org/officeDocument/2006/relationships/slide" Target="slide2939.xml"/><Relationship Id="rId68" Type="http://schemas.openxmlformats.org/officeDocument/2006/relationships/slide" Target="slide2949.xml"/><Relationship Id="rId76" Type="http://schemas.openxmlformats.org/officeDocument/2006/relationships/slide" Target="slide2965.xml"/><Relationship Id="rId7" Type="http://schemas.openxmlformats.org/officeDocument/2006/relationships/slide" Target="slide2873.xml"/><Relationship Id="rId71" Type="http://schemas.openxmlformats.org/officeDocument/2006/relationships/slide" Target="slide2955.xml"/><Relationship Id="rId2" Type="http://schemas.openxmlformats.org/officeDocument/2006/relationships/slide" Target="slide4.xml"/><Relationship Id="rId16" Type="http://schemas.openxmlformats.org/officeDocument/2006/relationships/slide" Target="slide2843.xml"/><Relationship Id="rId29" Type="http://schemas.openxmlformats.org/officeDocument/2006/relationships/slide" Target="slide2867.xml"/><Relationship Id="rId11" Type="http://schemas.openxmlformats.org/officeDocument/2006/relationships/slide" Target="slide2831.xml"/><Relationship Id="rId24" Type="http://schemas.openxmlformats.org/officeDocument/2006/relationships/slide" Target="slide2857.xml"/><Relationship Id="rId32" Type="http://schemas.openxmlformats.org/officeDocument/2006/relationships/slide" Target="slide2877.xml"/><Relationship Id="rId37" Type="http://schemas.openxmlformats.org/officeDocument/2006/relationships/slide" Target="slide2887.xml"/><Relationship Id="rId40" Type="http://schemas.openxmlformats.org/officeDocument/2006/relationships/slide" Target="slide2893.xml"/><Relationship Id="rId45" Type="http://schemas.openxmlformats.org/officeDocument/2006/relationships/slide" Target="slide2903.xml"/><Relationship Id="rId53" Type="http://schemas.openxmlformats.org/officeDocument/2006/relationships/slide" Target="slide2919.xml"/><Relationship Id="rId58" Type="http://schemas.openxmlformats.org/officeDocument/2006/relationships/slide" Target="slide2929.xml"/><Relationship Id="rId66" Type="http://schemas.openxmlformats.org/officeDocument/2006/relationships/slide" Target="slide2945.xml"/><Relationship Id="rId74" Type="http://schemas.openxmlformats.org/officeDocument/2006/relationships/slide" Target="slide2961.xml"/><Relationship Id="rId79" Type="http://schemas.openxmlformats.org/officeDocument/2006/relationships/slide" Target="slide2971.xml"/><Relationship Id="rId5" Type="http://schemas.openxmlformats.org/officeDocument/2006/relationships/slide" Target="slide2235.xml"/><Relationship Id="rId61" Type="http://schemas.openxmlformats.org/officeDocument/2006/relationships/slide" Target="slide2935.xml"/><Relationship Id="rId82" Type="http://schemas.openxmlformats.org/officeDocument/2006/relationships/slide" Target="slide2977.xml"/><Relationship Id="rId10" Type="http://schemas.openxmlformats.org/officeDocument/2006/relationships/slide" Target="slide2829.xml"/><Relationship Id="rId19" Type="http://schemas.openxmlformats.org/officeDocument/2006/relationships/slide" Target="slide2847.xml"/><Relationship Id="rId31" Type="http://schemas.openxmlformats.org/officeDocument/2006/relationships/slide" Target="slide2875.xml"/><Relationship Id="rId44" Type="http://schemas.openxmlformats.org/officeDocument/2006/relationships/slide" Target="slide2901.xml"/><Relationship Id="rId52" Type="http://schemas.openxmlformats.org/officeDocument/2006/relationships/slide" Target="slide2917.xml"/><Relationship Id="rId60" Type="http://schemas.openxmlformats.org/officeDocument/2006/relationships/slide" Target="slide2933.xml"/><Relationship Id="rId65" Type="http://schemas.openxmlformats.org/officeDocument/2006/relationships/slide" Target="slide2943.xml"/><Relationship Id="rId73" Type="http://schemas.openxmlformats.org/officeDocument/2006/relationships/slide" Target="slide2959.xml"/><Relationship Id="rId78" Type="http://schemas.openxmlformats.org/officeDocument/2006/relationships/slide" Target="slide2969.xml"/><Relationship Id="rId81" Type="http://schemas.openxmlformats.org/officeDocument/2006/relationships/slide" Target="slide2975.xml"/><Relationship Id="rId4" Type="http://schemas.openxmlformats.org/officeDocument/2006/relationships/slide" Target="slide2871.xml"/><Relationship Id="rId9" Type="http://schemas.openxmlformats.org/officeDocument/2006/relationships/slide" Target="slide2827.xml"/><Relationship Id="rId14" Type="http://schemas.openxmlformats.org/officeDocument/2006/relationships/slide" Target="slide2839.xml"/><Relationship Id="rId22" Type="http://schemas.openxmlformats.org/officeDocument/2006/relationships/slide" Target="slide2853.xml"/><Relationship Id="rId27" Type="http://schemas.openxmlformats.org/officeDocument/2006/relationships/slide" Target="slide2863.xml"/><Relationship Id="rId30" Type="http://schemas.openxmlformats.org/officeDocument/2006/relationships/slide" Target="slide2869.xml"/><Relationship Id="rId35" Type="http://schemas.openxmlformats.org/officeDocument/2006/relationships/slide" Target="slide2883.xml"/><Relationship Id="rId43" Type="http://schemas.openxmlformats.org/officeDocument/2006/relationships/slide" Target="slide2899.xml"/><Relationship Id="rId48" Type="http://schemas.openxmlformats.org/officeDocument/2006/relationships/slide" Target="slide2909.xml"/><Relationship Id="rId56" Type="http://schemas.openxmlformats.org/officeDocument/2006/relationships/slide" Target="slide2925.xml"/><Relationship Id="rId64" Type="http://schemas.openxmlformats.org/officeDocument/2006/relationships/slide" Target="slide2941.xml"/><Relationship Id="rId69" Type="http://schemas.openxmlformats.org/officeDocument/2006/relationships/slide" Target="slide2951.xml"/><Relationship Id="rId77" Type="http://schemas.openxmlformats.org/officeDocument/2006/relationships/slide" Target="slide2967.xml"/><Relationship Id="rId8" Type="http://schemas.openxmlformats.org/officeDocument/2006/relationships/slide" Target="slide2825.xml"/><Relationship Id="rId51" Type="http://schemas.openxmlformats.org/officeDocument/2006/relationships/slide" Target="slide2915.xml"/><Relationship Id="rId72" Type="http://schemas.openxmlformats.org/officeDocument/2006/relationships/slide" Target="slide2957.xml"/><Relationship Id="rId80" Type="http://schemas.openxmlformats.org/officeDocument/2006/relationships/slide" Target="slide2973.xml"/><Relationship Id="rId3" Type="http://schemas.openxmlformats.org/officeDocument/2006/relationships/image" Target="../media/image1.png"/><Relationship Id="rId12" Type="http://schemas.openxmlformats.org/officeDocument/2006/relationships/slide" Target="slide2833.xml"/><Relationship Id="rId17" Type="http://schemas.openxmlformats.org/officeDocument/2006/relationships/slide" Target="slide2837.xml"/><Relationship Id="rId25" Type="http://schemas.openxmlformats.org/officeDocument/2006/relationships/slide" Target="slide2859.xml"/><Relationship Id="rId33" Type="http://schemas.openxmlformats.org/officeDocument/2006/relationships/slide" Target="slide2879.xml"/><Relationship Id="rId38" Type="http://schemas.openxmlformats.org/officeDocument/2006/relationships/slide" Target="slide2889.xml"/><Relationship Id="rId46" Type="http://schemas.openxmlformats.org/officeDocument/2006/relationships/slide" Target="slide2905.xml"/><Relationship Id="rId59" Type="http://schemas.openxmlformats.org/officeDocument/2006/relationships/slide" Target="slide2931.xml"/><Relationship Id="rId67" Type="http://schemas.openxmlformats.org/officeDocument/2006/relationships/slide" Target="slide2947.xml"/><Relationship Id="rId20" Type="http://schemas.openxmlformats.org/officeDocument/2006/relationships/slide" Target="slide2849.xml"/><Relationship Id="rId41" Type="http://schemas.openxmlformats.org/officeDocument/2006/relationships/slide" Target="slide2895.xml"/><Relationship Id="rId54" Type="http://schemas.openxmlformats.org/officeDocument/2006/relationships/slide" Target="slide2921.xml"/><Relationship Id="rId62" Type="http://schemas.openxmlformats.org/officeDocument/2006/relationships/slide" Target="slide2937.xml"/><Relationship Id="rId70" Type="http://schemas.openxmlformats.org/officeDocument/2006/relationships/slide" Target="slide2953.xml"/><Relationship Id="rId75" Type="http://schemas.openxmlformats.org/officeDocument/2006/relationships/slide" Target="slide2963.xml"/><Relationship Id="rId83" Type="http://schemas.openxmlformats.org/officeDocument/2006/relationships/slide" Target="slide2805.xml"/><Relationship Id="rId1" Type="http://schemas.openxmlformats.org/officeDocument/2006/relationships/slideLayout" Target="../slideLayouts/slideLayout2.xml"/><Relationship Id="rId6" Type="http://schemas.openxmlformats.org/officeDocument/2006/relationships/slide" Target="slide2824.xml"/><Relationship Id="rId15" Type="http://schemas.openxmlformats.org/officeDocument/2006/relationships/slide" Target="slide2841.xml"/><Relationship Id="rId23" Type="http://schemas.openxmlformats.org/officeDocument/2006/relationships/slide" Target="slide2855.xml"/><Relationship Id="rId28" Type="http://schemas.openxmlformats.org/officeDocument/2006/relationships/slide" Target="slide2865.xml"/><Relationship Id="rId36" Type="http://schemas.openxmlformats.org/officeDocument/2006/relationships/slide" Target="slide2885.xml"/><Relationship Id="rId49" Type="http://schemas.openxmlformats.org/officeDocument/2006/relationships/slide" Target="slide2911.xml"/><Relationship Id="rId57" Type="http://schemas.openxmlformats.org/officeDocument/2006/relationships/slide" Target="slide2927.xml"/></Relationships>
</file>

<file path=ppt/slides/_rels/slide2825.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825.xml"/><Relationship Id="rId2" Type="http://schemas.openxmlformats.org/officeDocument/2006/relationships/image" Target="../media/image3405.png"/><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826.xml.rels><?xml version="1.0" encoding="UTF-8" standalone="yes"?>
<Relationships xmlns="http://schemas.openxmlformats.org/package/2006/relationships"><Relationship Id="rId8" Type="http://schemas.openxmlformats.org/officeDocument/2006/relationships/slide" Target="slide282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0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27.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slide" Target="slide4.xml"/><Relationship Id="rId7" Type="http://schemas.openxmlformats.org/officeDocument/2006/relationships/slide" Target="slide2235.xml"/><Relationship Id="rId2" Type="http://schemas.openxmlformats.org/officeDocument/2006/relationships/image" Target="../media/image2786.png"/><Relationship Id="rId1" Type="http://schemas.openxmlformats.org/officeDocument/2006/relationships/slideLayout" Target="../slideLayouts/slideLayout2.xml"/><Relationship Id="rId6" Type="http://schemas.openxmlformats.org/officeDocument/2006/relationships/image" Target="../media/image2787.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2827.xml"/></Relationships>
</file>

<file path=ppt/slides/_rels/slide2828.xml.rels><?xml version="1.0" encoding="UTF-8" standalone="yes"?>
<Relationships xmlns="http://schemas.openxmlformats.org/package/2006/relationships"><Relationship Id="rId8" Type="http://schemas.openxmlformats.org/officeDocument/2006/relationships/slide" Target="slide282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27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29.xml.rels><?xml version="1.0" encoding="UTF-8" standalone="yes"?>
<Relationships xmlns="http://schemas.openxmlformats.org/package/2006/relationships"><Relationship Id="rId8" Type="http://schemas.openxmlformats.org/officeDocument/2006/relationships/image" Target="../media/image3407.png"/><Relationship Id="rId3" Type="http://schemas.openxmlformats.org/officeDocument/2006/relationships/image" Target="../media/image1.png"/><Relationship Id="rId7" Type="http://schemas.openxmlformats.org/officeDocument/2006/relationships/slide" Target="slide282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830.xml.rels><?xml version="1.0" encoding="UTF-8" standalone="yes"?>
<Relationships xmlns="http://schemas.openxmlformats.org/package/2006/relationships"><Relationship Id="rId8" Type="http://schemas.openxmlformats.org/officeDocument/2006/relationships/slide" Target="slide282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0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31.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410.png"/><Relationship Id="rId7" Type="http://schemas.openxmlformats.org/officeDocument/2006/relationships/slide" Target="slide2235.xml"/><Relationship Id="rId2" Type="http://schemas.openxmlformats.org/officeDocument/2006/relationships/image" Target="../media/image340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831.xml"/></Relationships>
</file>

<file path=ppt/slides/_rels/slide2832.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412.png"/><Relationship Id="rId7" Type="http://schemas.openxmlformats.org/officeDocument/2006/relationships/slide" Target="slide2235.xml"/><Relationship Id="rId2" Type="http://schemas.openxmlformats.org/officeDocument/2006/relationships/image" Target="../media/image341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2831.xml"/></Relationships>
</file>

<file path=ppt/slides/_rels/slide2833.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41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41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833.xml"/><Relationship Id="rId4" Type="http://schemas.openxmlformats.org/officeDocument/2006/relationships/image" Target="../media/image3415.png"/><Relationship Id="rId9" Type="http://schemas.openxmlformats.org/officeDocument/2006/relationships/slide" Target="slide2824.xml"/></Relationships>
</file>

<file path=ppt/slides/_rels/slide2834.xml.rels><?xml version="1.0" encoding="UTF-8" standalone="yes"?>
<Relationships xmlns="http://schemas.openxmlformats.org/package/2006/relationships"><Relationship Id="rId8" Type="http://schemas.openxmlformats.org/officeDocument/2006/relationships/slide" Target="slide283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1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35.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418.png"/><Relationship Id="rId7" Type="http://schemas.openxmlformats.org/officeDocument/2006/relationships/slide" Target="slide2235.xml"/><Relationship Id="rId2" Type="http://schemas.openxmlformats.org/officeDocument/2006/relationships/image" Target="../media/image341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835.xml"/></Relationships>
</file>

<file path=ppt/slides/_rels/slide2836.xml.rels><?xml version="1.0" encoding="UTF-8" standalone="yes"?>
<Relationships xmlns="http://schemas.openxmlformats.org/package/2006/relationships"><Relationship Id="rId8" Type="http://schemas.openxmlformats.org/officeDocument/2006/relationships/slide" Target="slide283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1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37.xml.rels><?xml version="1.0" encoding="UTF-8" standalone="yes"?>
<Relationships xmlns="http://schemas.openxmlformats.org/package/2006/relationships"><Relationship Id="rId8" Type="http://schemas.openxmlformats.org/officeDocument/2006/relationships/image" Target="../media/image3420.png"/><Relationship Id="rId3" Type="http://schemas.openxmlformats.org/officeDocument/2006/relationships/image" Target="../media/image1.png"/><Relationship Id="rId7" Type="http://schemas.openxmlformats.org/officeDocument/2006/relationships/slide" Target="slide283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838.xml.rels><?xml version="1.0" encoding="UTF-8" standalone="yes"?>
<Relationships xmlns="http://schemas.openxmlformats.org/package/2006/relationships"><Relationship Id="rId8" Type="http://schemas.openxmlformats.org/officeDocument/2006/relationships/slide" Target="slide283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2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3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423.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42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839.xml"/><Relationship Id="rId5" Type="http://schemas.openxmlformats.org/officeDocument/2006/relationships/image" Target="../media/image3425.png"/><Relationship Id="rId10" Type="http://schemas.openxmlformats.org/officeDocument/2006/relationships/slide" Target="slide2824.xml"/><Relationship Id="rId4" Type="http://schemas.openxmlformats.org/officeDocument/2006/relationships/image" Target="../media/image3424.png"/><Relationship Id="rId9" Type="http://schemas.openxmlformats.org/officeDocument/2006/relationships/slide" Target="slide2235.xml"/></Relationships>
</file>

<file path=ppt/slides/_rels/slide2840.xml.rels><?xml version="1.0" encoding="UTF-8" standalone="yes"?>
<Relationships xmlns="http://schemas.openxmlformats.org/package/2006/relationships"><Relationship Id="rId8" Type="http://schemas.openxmlformats.org/officeDocument/2006/relationships/slide" Target="slide283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2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41.xml.rels><?xml version="1.0" encoding="UTF-8" standalone="yes"?>
<Relationships xmlns="http://schemas.openxmlformats.org/package/2006/relationships"><Relationship Id="rId8" Type="http://schemas.openxmlformats.org/officeDocument/2006/relationships/image" Target="../media/image3427.png"/><Relationship Id="rId3" Type="http://schemas.openxmlformats.org/officeDocument/2006/relationships/image" Target="../media/image1.png"/><Relationship Id="rId7" Type="http://schemas.openxmlformats.org/officeDocument/2006/relationships/slide" Target="slide284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842.xml.rels><?xml version="1.0" encoding="UTF-8" standalone="yes"?>
<Relationships xmlns="http://schemas.openxmlformats.org/package/2006/relationships"><Relationship Id="rId8" Type="http://schemas.openxmlformats.org/officeDocument/2006/relationships/slide" Target="slide284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2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43.xml.rels><?xml version="1.0" encoding="UTF-8" standalone="yes"?>
<Relationships xmlns="http://schemas.openxmlformats.org/package/2006/relationships"><Relationship Id="rId8" Type="http://schemas.openxmlformats.org/officeDocument/2006/relationships/image" Target="../media/image3429.png"/><Relationship Id="rId3" Type="http://schemas.openxmlformats.org/officeDocument/2006/relationships/image" Target="../media/image1.png"/><Relationship Id="rId7" Type="http://schemas.openxmlformats.org/officeDocument/2006/relationships/slide" Target="slide284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844.xml.rels><?xml version="1.0" encoding="UTF-8" standalone="yes"?>
<Relationships xmlns="http://schemas.openxmlformats.org/package/2006/relationships"><Relationship Id="rId8" Type="http://schemas.openxmlformats.org/officeDocument/2006/relationships/slide" Target="slide284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3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45.xml.rels><?xml version="1.0" encoding="UTF-8" standalone="yes"?>
<Relationships xmlns="http://schemas.openxmlformats.org/package/2006/relationships"><Relationship Id="rId8" Type="http://schemas.openxmlformats.org/officeDocument/2006/relationships/slide" Target="slide284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3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846.xml.rels><?xml version="1.0" encoding="UTF-8" standalone="yes"?>
<Relationships xmlns="http://schemas.openxmlformats.org/package/2006/relationships"><Relationship Id="rId8" Type="http://schemas.openxmlformats.org/officeDocument/2006/relationships/slide" Target="slide284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3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47.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43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4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847.xml"/><Relationship Id="rId4" Type="http://schemas.openxmlformats.org/officeDocument/2006/relationships/image" Target="../media/image3435.png"/><Relationship Id="rId9" Type="http://schemas.openxmlformats.org/officeDocument/2006/relationships/slide" Target="slide2824.xml"/></Relationships>
</file>

<file path=ppt/slides/_rels/slide2848.xml.rels><?xml version="1.0" encoding="UTF-8" standalone="yes"?>
<Relationships xmlns="http://schemas.openxmlformats.org/package/2006/relationships"><Relationship Id="rId8" Type="http://schemas.openxmlformats.org/officeDocument/2006/relationships/slide" Target="slide284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3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49.xml.rels><?xml version="1.0" encoding="UTF-8" standalone="yes"?>
<Relationships xmlns="http://schemas.openxmlformats.org/package/2006/relationships"><Relationship Id="rId8" Type="http://schemas.openxmlformats.org/officeDocument/2006/relationships/image" Target="../media/image3437.png"/><Relationship Id="rId3" Type="http://schemas.openxmlformats.org/officeDocument/2006/relationships/image" Target="../media/image1.png"/><Relationship Id="rId7" Type="http://schemas.openxmlformats.org/officeDocument/2006/relationships/slide" Target="slide284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850.xml.rels><?xml version="1.0" encoding="UTF-8" standalone="yes"?>
<Relationships xmlns="http://schemas.openxmlformats.org/package/2006/relationships"><Relationship Id="rId8" Type="http://schemas.openxmlformats.org/officeDocument/2006/relationships/slide" Target="slide284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3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51.xml.rels><?xml version="1.0" encoding="UTF-8" standalone="yes"?>
<Relationships xmlns="http://schemas.openxmlformats.org/package/2006/relationships"><Relationship Id="rId8" Type="http://schemas.openxmlformats.org/officeDocument/2006/relationships/slide" Target="slide285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3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852.xml.rels><?xml version="1.0" encoding="UTF-8" standalone="yes"?>
<Relationships xmlns="http://schemas.openxmlformats.org/package/2006/relationships"><Relationship Id="rId8" Type="http://schemas.openxmlformats.org/officeDocument/2006/relationships/slide" Target="slide285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4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53.xml.rels><?xml version="1.0" encoding="UTF-8" standalone="yes"?>
<Relationships xmlns="http://schemas.openxmlformats.org/package/2006/relationships"><Relationship Id="rId8" Type="http://schemas.openxmlformats.org/officeDocument/2006/relationships/image" Target="../media/image3441.png"/><Relationship Id="rId3" Type="http://schemas.openxmlformats.org/officeDocument/2006/relationships/image" Target="../media/image1.png"/><Relationship Id="rId7" Type="http://schemas.openxmlformats.org/officeDocument/2006/relationships/slide" Target="slide285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854.xml.rels><?xml version="1.0" encoding="UTF-8" standalone="yes"?>
<Relationships xmlns="http://schemas.openxmlformats.org/package/2006/relationships"><Relationship Id="rId8" Type="http://schemas.openxmlformats.org/officeDocument/2006/relationships/slide" Target="slide285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4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55.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44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4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855.xml"/><Relationship Id="rId4" Type="http://schemas.openxmlformats.org/officeDocument/2006/relationships/image" Target="../media/image3445.png"/><Relationship Id="rId9" Type="http://schemas.openxmlformats.org/officeDocument/2006/relationships/slide" Target="slide2824.xml"/></Relationships>
</file>

<file path=ppt/slides/_rels/slide2856.xml.rels><?xml version="1.0" encoding="UTF-8" standalone="yes"?>
<Relationships xmlns="http://schemas.openxmlformats.org/package/2006/relationships"><Relationship Id="rId8" Type="http://schemas.openxmlformats.org/officeDocument/2006/relationships/slide" Target="slide285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4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57.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44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44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857.xml"/><Relationship Id="rId4" Type="http://schemas.openxmlformats.org/officeDocument/2006/relationships/image" Target="../media/image3448.png"/><Relationship Id="rId9" Type="http://schemas.openxmlformats.org/officeDocument/2006/relationships/slide" Target="slide2824.xml"/></Relationships>
</file>

<file path=ppt/slides/_rels/slide2858.xml.rels><?xml version="1.0" encoding="UTF-8" standalone="yes"?>
<Relationships xmlns="http://schemas.openxmlformats.org/package/2006/relationships"><Relationship Id="rId8" Type="http://schemas.openxmlformats.org/officeDocument/2006/relationships/slide" Target="slide285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4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59.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451.png"/><Relationship Id="rId7" Type="http://schemas.openxmlformats.org/officeDocument/2006/relationships/slide" Target="slide2235.xml"/><Relationship Id="rId2" Type="http://schemas.openxmlformats.org/officeDocument/2006/relationships/image" Target="../media/image34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859.xml"/></Relationships>
</file>

<file path=ppt/slides/_rels/slide2860.xml.rels><?xml version="1.0" encoding="UTF-8" standalone="yes"?>
<Relationships xmlns="http://schemas.openxmlformats.org/package/2006/relationships"><Relationship Id="rId8" Type="http://schemas.openxmlformats.org/officeDocument/2006/relationships/slide" Target="slide285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5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61.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2817.png"/><Relationship Id="rId7" Type="http://schemas.openxmlformats.org/officeDocument/2006/relationships/slide" Target="slide2235.xml"/><Relationship Id="rId2" Type="http://schemas.openxmlformats.org/officeDocument/2006/relationships/image" Target="../media/image28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861.xml"/></Relationships>
</file>

<file path=ppt/slides/_rels/slide2862.xml.rels><?xml version="1.0" encoding="UTF-8" standalone="yes"?>
<Relationships xmlns="http://schemas.openxmlformats.org/package/2006/relationships"><Relationship Id="rId8" Type="http://schemas.openxmlformats.org/officeDocument/2006/relationships/slide" Target="slide286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281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63.xml.rels><?xml version="1.0" encoding="UTF-8" standalone="yes"?>
<Relationships xmlns="http://schemas.openxmlformats.org/package/2006/relationships"><Relationship Id="rId8" Type="http://schemas.openxmlformats.org/officeDocument/2006/relationships/image" Target="../media/image3453.png"/><Relationship Id="rId3" Type="http://schemas.openxmlformats.org/officeDocument/2006/relationships/image" Target="../media/image1.png"/><Relationship Id="rId7" Type="http://schemas.openxmlformats.org/officeDocument/2006/relationships/slide" Target="slide286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864.xml.rels><?xml version="1.0" encoding="UTF-8" standalone="yes"?>
<Relationships xmlns="http://schemas.openxmlformats.org/package/2006/relationships"><Relationship Id="rId8" Type="http://schemas.openxmlformats.org/officeDocument/2006/relationships/slide" Target="slide286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5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65.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456.png"/><Relationship Id="rId7" Type="http://schemas.openxmlformats.org/officeDocument/2006/relationships/slide" Target="slide2235.xml"/><Relationship Id="rId2" Type="http://schemas.openxmlformats.org/officeDocument/2006/relationships/image" Target="../media/image345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865.xml"/></Relationships>
</file>

<file path=ppt/slides/_rels/slide2866.xml.rels><?xml version="1.0" encoding="UTF-8" standalone="yes"?>
<Relationships xmlns="http://schemas.openxmlformats.org/package/2006/relationships"><Relationship Id="rId8" Type="http://schemas.openxmlformats.org/officeDocument/2006/relationships/slide" Target="slide286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5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67.xml.rels><?xml version="1.0" encoding="UTF-8" standalone="yes"?>
<Relationships xmlns="http://schemas.openxmlformats.org/package/2006/relationships"><Relationship Id="rId8" Type="http://schemas.openxmlformats.org/officeDocument/2006/relationships/slide" Target="slide286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5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868.xml.rels><?xml version="1.0" encoding="UTF-8" standalone="yes"?>
<Relationships xmlns="http://schemas.openxmlformats.org/package/2006/relationships"><Relationship Id="rId8" Type="http://schemas.openxmlformats.org/officeDocument/2006/relationships/slide" Target="slide286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5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69.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461.png"/><Relationship Id="rId7" Type="http://schemas.openxmlformats.org/officeDocument/2006/relationships/slide" Target="slide2235.xml"/><Relationship Id="rId2" Type="http://schemas.openxmlformats.org/officeDocument/2006/relationships/image" Target="../media/image34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869.xml"/></Relationships>
</file>

<file path=ppt/slides/_rels/slide2870.xml.rels><?xml version="1.0" encoding="UTF-8" standalone="yes"?>
<Relationships xmlns="http://schemas.openxmlformats.org/package/2006/relationships"><Relationship Id="rId8" Type="http://schemas.openxmlformats.org/officeDocument/2006/relationships/slide" Target="slide286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6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71.xml.rels><?xml version="1.0" encoding="UTF-8" standalone="yes"?>
<Relationships xmlns="http://schemas.openxmlformats.org/package/2006/relationships"><Relationship Id="rId8" Type="http://schemas.openxmlformats.org/officeDocument/2006/relationships/image" Target="../media/image3463.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71.xml"/><Relationship Id="rId5" Type="http://schemas.openxmlformats.org/officeDocument/2006/relationships/slide" Target="slide2824.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2872.xml.rels><?xml version="1.0" encoding="UTF-8" standalone="yes"?>
<Relationships xmlns="http://schemas.openxmlformats.org/package/2006/relationships"><Relationship Id="rId8" Type="http://schemas.openxmlformats.org/officeDocument/2006/relationships/slide" Target="slide287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6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73.xml.rels><?xml version="1.0" encoding="UTF-8" standalone="yes"?>
<Relationships xmlns="http://schemas.openxmlformats.org/package/2006/relationships"><Relationship Id="rId8" Type="http://schemas.openxmlformats.org/officeDocument/2006/relationships/slide" Target="slide2873.xml"/><Relationship Id="rId3" Type="http://schemas.openxmlformats.org/officeDocument/2006/relationships/image" Target="../media/image3466.png"/><Relationship Id="rId7" Type="http://schemas.openxmlformats.org/officeDocument/2006/relationships/slide" Target="slide2824.xml"/><Relationship Id="rId2" Type="http://schemas.openxmlformats.org/officeDocument/2006/relationships/image" Target="../media/image3465.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874.xml.rels><?xml version="1.0" encoding="UTF-8" standalone="yes"?>
<Relationships xmlns="http://schemas.openxmlformats.org/package/2006/relationships"><Relationship Id="rId8" Type="http://schemas.openxmlformats.org/officeDocument/2006/relationships/slide" Target="slide287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6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75.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469.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46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470.png"/><Relationship Id="rId9" Type="http://schemas.openxmlformats.org/officeDocument/2006/relationships/slide" Target="slide2875.xml"/></Relationships>
</file>

<file path=ppt/slides/_rels/slide2876.xml.rels><?xml version="1.0" encoding="UTF-8" standalone="yes"?>
<Relationships xmlns="http://schemas.openxmlformats.org/package/2006/relationships"><Relationship Id="rId8" Type="http://schemas.openxmlformats.org/officeDocument/2006/relationships/slide" Target="slide287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7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77.xml.rels><?xml version="1.0" encoding="UTF-8" standalone="yes"?>
<Relationships xmlns="http://schemas.openxmlformats.org/package/2006/relationships"><Relationship Id="rId8" Type="http://schemas.openxmlformats.org/officeDocument/2006/relationships/slide" Target="slide2877.xml"/><Relationship Id="rId3" Type="http://schemas.openxmlformats.org/officeDocument/2006/relationships/image" Target="../media/image3473.png"/><Relationship Id="rId7" Type="http://schemas.openxmlformats.org/officeDocument/2006/relationships/slide" Target="slide2824.xml"/><Relationship Id="rId2" Type="http://schemas.openxmlformats.org/officeDocument/2006/relationships/image" Target="../media/image3472.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2878.xml.rels><?xml version="1.0" encoding="UTF-8" standalone="yes"?>
<Relationships xmlns="http://schemas.openxmlformats.org/package/2006/relationships"><Relationship Id="rId8" Type="http://schemas.openxmlformats.org/officeDocument/2006/relationships/slide" Target="slide287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7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7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84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84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879.xml"/><Relationship Id="rId5" Type="http://schemas.openxmlformats.org/officeDocument/2006/relationships/image" Target="../media/image2847.png"/><Relationship Id="rId10" Type="http://schemas.openxmlformats.org/officeDocument/2006/relationships/slide" Target="slide2824.xml"/><Relationship Id="rId4" Type="http://schemas.openxmlformats.org/officeDocument/2006/relationships/image" Target="../media/image2846.png"/><Relationship Id="rId9" Type="http://schemas.openxmlformats.org/officeDocument/2006/relationships/slide" Target="slide2235.xml"/></Relationships>
</file>

<file path=ppt/slides/_rels/slide2880.xml.rels><?xml version="1.0" encoding="UTF-8" standalone="yes"?>
<Relationships xmlns="http://schemas.openxmlformats.org/package/2006/relationships"><Relationship Id="rId8" Type="http://schemas.openxmlformats.org/officeDocument/2006/relationships/slide" Target="slide287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284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81.xml.rels><?xml version="1.0" encoding="UTF-8" standalone="yes"?>
<Relationships xmlns="http://schemas.openxmlformats.org/package/2006/relationships"><Relationship Id="rId8" Type="http://schemas.openxmlformats.org/officeDocument/2006/relationships/slide" Target="slide288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7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882.xml.rels><?xml version="1.0" encoding="UTF-8" standalone="yes"?>
<Relationships xmlns="http://schemas.openxmlformats.org/package/2006/relationships"><Relationship Id="rId8" Type="http://schemas.openxmlformats.org/officeDocument/2006/relationships/slide" Target="slide288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7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83.xml.rels><?xml version="1.0" encoding="UTF-8" standalone="yes"?>
<Relationships xmlns="http://schemas.openxmlformats.org/package/2006/relationships"><Relationship Id="rId8" Type="http://schemas.openxmlformats.org/officeDocument/2006/relationships/image" Target="../media/image3477.png"/><Relationship Id="rId3" Type="http://schemas.openxmlformats.org/officeDocument/2006/relationships/image" Target="../media/image1.png"/><Relationship Id="rId7" Type="http://schemas.openxmlformats.org/officeDocument/2006/relationships/slide" Target="slide288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2884.xml.rels><?xml version="1.0" encoding="UTF-8" standalone="yes"?>
<Relationships xmlns="http://schemas.openxmlformats.org/package/2006/relationships"><Relationship Id="rId8" Type="http://schemas.openxmlformats.org/officeDocument/2006/relationships/slide" Target="slide288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7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85.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480.png"/><Relationship Id="rId7" Type="http://schemas.openxmlformats.org/officeDocument/2006/relationships/slide" Target="slide2235.xml"/><Relationship Id="rId2" Type="http://schemas.openxmlformats.org/officeDocument/2006/relationships/image" Target="../media/image34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885.xml"/></Relationships>
</file>

<file path=ppt/slides/_rels/slide2886.xml.rels><?xml version="1.0" encoding="UTF-8" standalone="yes"?>
<Relationships xmlns="http://schemas.openxmlformats.org/package/2006/relationships"><Relationship Id="rId8" Type="http://schemas.openxmlformats.org/officeDocument/2006/relationships/slide" Target="slide288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8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87.xml.rels><?xml version="1.0" encoding="UTF-8" standalone="yes"?>
<Relationships xmlns="http://schemas.openxmlformats.org/package/2006/relationships"><Relationship Id="rId8" Type="http://schemas.openxmlformats.org/officeDocument/2006/relationships/slide" Target="slide288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8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888.xml.rels><?xml version="1.0" encoding="UTF-8" standalone="yes"?>
<Relationships xmlns="http://schemas.openxmlformats.org/package/2006/relationships"><Relationship Id="rId8" Type="http://schemas.openxmlformats.org/officeDocument/2006/relationships/slide" Target="slide288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8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8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48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48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889.xml"/><Relationship Id="rId5" Type="http://schemas.openxmlformats.org/officeDocument/2006/relationships/image" Target="../media/image3487.png"/><Relationship Id="rId10" Type="http://schemas.openxmlformats.org/officeDocument/2006/relationships/slide" Target="slide2824.xml"/><Relationship Id="rId4" Type="http://schemas.openxmlformats.org/officeDocument/2006/relationships/image" Target="../media/image3486.png"/><Relationship Id="rId9" Type="http://schemas.openxmlformats.org/officeDocument/2006/relationships/slide" Target="slide2235.xml"/></Relationships>
</file>

<file path=ppt/slides/_rels/slide2890.xml.rels><?xml version="1.0" encoding="UTF-8" standalone="yes"?>
<Relationships xmlns="http://schemas.openxmlformats.org/package/2006/relationships"><Relationship Id="rId8" Type="http://schemas.openxmlformats.org/officeDocument/2006/relationships/slide" Target="slide288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91.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49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4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891.xml"/><Relationship Id="rId4" Type="http://schemas.openxmlformats.org/officeDocument/2006/relationships/image" Target="../media/image3491.png"/><Relationship Id="rId9" Type="http://schemas.openxmlformats.org/officeDocument/2006/relationships/slide" Target="slide2824.xml"/></Relationships>
</file>

<file path=ppt/slides/_rels/slide2892.xml.rels><?xml version="1.0" encoding="UTF-8" standalone="yes"?>
<Relationships xmlns="http://schemas.openxmlformats.org/package/2006/relationships"><Relationship Id="rId8" Type="http://schemas.openxmlformats.org/officeDocument/2006/relationships/slide" Target="slide289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9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9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494.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49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893.xml"/><Relationship Id="rId5" Type="http://schemas.openxmlformats.org/officeDocument/2006/relationships/image" Target="../media/image3496.png"/><Relationship Id="rId10" Type="http://schemas.openxmlformats.org/officeDocument/2006/relationships/slide" Target="slide2824.xml"/><Relationship Id="rId4" Type="http://schemas.openxmlformats.org/officeDocument/2006/relationships/image" Target="../media/image3495.png"/><Relationship Id="rId9" Type="http://schemas.openxmlformats.org/officeDocument/2006/relationships/slide" Target="slide2235.xml"/></Relationships>
</file>

<file path=ppt/slides/_rels/slide2894.xml.rels><?xml version="1.0" encoding="UTF-8" standalone="yes"?>
<Relationships xmlns="http://schemas.openxmlformats.org/package/2006/relationships"><Relationship Id="rId8" Type="http://schemas.openxmlformats.org/officeDocument/2006/relationships/slide" Target="slide289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9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95.xml.rels><?xml version="1.0" encoding="UTF-8" standalone="yes"?>
<Relationships xmlns="http://schemas.openxmlformats.org/package/2006/relationships"><Relationship Id="rId8" Type="http://schemas.openxmlformats.org/officeDocument/2006/relationships/slide" Target="slide289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9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896.xml.rels><?xml version="1.0" encoding="UTF-8" standalone="yes"?>
<Relationships xmlns="http://schemas.openxmlformats.org/package/2006/relationships"><Relationship Id="rId8" Type="http://schemas.openxmlformats.org/officeDocument/2006/relationships/slide" Target="slide289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49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97.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50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50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897.xml"/><Relationship Id="rId4" Type="http://schemas.openxmlformats.org/officeDocument/2006/relationships/image" Target="../media/image3502.png"/><Relationship Id="rId9" Type="http://schemas.openxmlformats.org/officeDocument/2006/relationships/slide" Target="slide2824.xml"/></Relationships>
</file>

<file path=ppt/slides/_rels/slide2898.xml.rels><?xml version="1.0" encoding="UTF-8" standalone="yes"?>
<Relationships xmlns="http://schemas.openxmlformats.org/package/2006/relationships"><Relationship Id="rId8" Type="http://schemas.openxmlformats.org/officeDocument/2006/relationships/slide" Target="slide289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0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89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28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824.xml"/><Relationship Id="rId5" Type="http://schemas.openxmlformats.org/officeDocument/2006/relationships/slide" Target="slide2235.xml"/><Relationship Id="rId10" Type="http://schemas.openxmlformats.org/officeDocument/2006/relationships/image" Target="../media/image3504.png"/><Relationship Id="rId4" Type="http://schemas.openxmlformats.org/officeDocument/2006/relationships/image" Target="../media/image3.png"/><Relationship Id="rId9" Type="http://schemas.openxmlformats.org/officeDocument/2006/relationships/image" Target="../media/image7.png"/></Relationships>
</file>

<file path=ppt/slides/_rels/slide2900.xml.rels><?xml version="1.0" encoding="UTF-8" standalone="yes"?>
<Relationships xmlns="http://schemas.openxmlformats.org/package/2006/relationships"><Relationship Id="rId8" Type="http://schemas.openxmlformats.org/officeDocument/2006/relationships/slide" Target="slide289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0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01.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3507.png"/><Relationship Id="rId7" Type="http://schemas.openxmlformats.org/officeDocument/2006/relationships/slide" Target="slide2235.xml"/><Relationship Id="rId2" Type="http://schemas.openxmlformats.org/officeDocument/2006/relationships/image" Target="../media/image350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2901.xml"/></Relationships>
</file>

<file path=ppt/slides/_rels/slide2902.xml.rels><?xml version="1.0" encoding="UTF-8" standalone="yes"?>
<Relationships xmlns="http://schemas.openxmlformats.org/package/2006/relationships"><Relationship Id="rId8" Type="http://schemas.openxmlformats.org/officeDocument/2006/relationships/slide" Target="slide290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0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03.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51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50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2903.xml"/><Relationship Id="rId4" Type="http://schemas.openxmlformats.org/officeDocument/2006/relationships/image" Target="../media/image3511.png"/><Relationship Id="rId9" Type="http://schemas.openxmlformats.org/officeDocument/2006/relationships/slide" Target="slide2824.xml"/></Relationships>
</file>

<file path=ppt/slides/_rels/slide2904.xml.rels><?xml version="1.0" encoding="UTF-8" standalone="yes"?>
<Relationships xmlns="http://schemas.openxmlformats.org/package/2006/relationships"><Relationship Id="rId8" Type="http://schemas.openxmlformats.org/officeDocument/2006/relationships/slide" Target="slide290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1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0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868.png"/><Relationship Id="rId7" Type="http://schemas.openxmlformats.org/officeDocument/2006/relationships/image" Target="../media/image3.png"/><Relationship Id="rId12" Type="http://schemas.openxmlformats.org/officeDocument/2006/relationships/slide" Target="slide2905.xml"/><Relationship Id="rId2" Type="http://schemas.openxmlformats.org/officeDocument/2006/relationships/image" Target="../media/image286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869.png"/><Relationship Id="rId9" Type="http://schemas.openxmlformats.org/officeDocument/2006/relationships/image" Target="../media/image7.png"/></Relationships>
</file>

<file path=ppt/slides/_rels/slide2906.xml.rels><?xml version="1.0" encoding="UTF-8" standalone="yes"?>
<Relationships xmlns="http://schemas.openxmlformats.org/package/2006/relationships"><Relationship Id="rId8" Type="http://schemas.openxmlformats.org/officeDocument/2006/relationships/slide" Target="slide290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287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07.xml.rels><?xml version="1.0" encoding="UTF-8" standalone="yes"?>
<Relationships xmlns="http://schemas.openxmlformats.org/package/2006/relationships"><Relationship Id="rId8" Type="http://schemas.openxmlformats.org/officeDocument/2006/relationships/slide" Target="slide2824.xml"/><Relationship Id="rId3" Type="http://schemas.openxmlformats.org/officeDocument/2006/relationships/image" Target="../media/image1.png"/><Relationship Id="rId7" Type="http://schemas.openxmlformats.org/officeDocument/2006/relationships/slide" Target="slide223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3513.png"/><Relationship Id="rId4" Type="http://schemas.openxmlformats.org/officeDocument/2006/relationships/image" Target="../media/image3.png"/><Relationship Id="rId9" Type="http://schemas.openxmlformats.org/officeDocument/2006/relationships/slide" Target="slide2907.xml"/></Relationships>
</file>

<file path=ppt/slides/_rels/slide2908.xml.rels><?xml version="1.0" encoding="UTF-8" standalone="yes"?>
<Relationships xmlns="http://schemas.openxmlformats.org/package/2006/relationships"><Relationship Id="rId8" Type="http://schemas.openxmlformats.org/officeDocument/2006/relationships/slide" Target="slide290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1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09.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515.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909.xml"/><Relationship Id="rId4" Type="http://schemas.openxmlformats.org/officeDocument/2006/relationships/image" Target="../media/image1.png"/><Relationship Id="rId9" Type="http://schemas.openxmlformats.org/officeDocument/2006/relationships/slide" Target="slide2824.xml"/></Relationships>
</file>

<file path=ppt/slides/_rels/slide2910.xml.rels><?xml version="1.0" encoding="UTF-8" standalone="yes"?>
<Relationships xmlns="http://schemas.openxmlformats.org/package/2006/relationships"><Relationship Id="rId8" Type="http://schemas.openxmlformats.org/officeDocument/2006/relationships/slide" Target="slide290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1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11.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517.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911.xml"/><Relationship Id="rId4" Type="http://schemas.openxmlformats.org/officeDocument/2006/relationships/image" Target="../media/image1.png"/><Relationship Id="rId9" Type="http://schemas.openxmlformats.org/officeDocument/2006/relationships/slide" Target="slide2824.xml"/></Relationships>
</file>

<file path=ppt/slides/_rels/slide2912.xml.rels><?xml version="1.0" encoding="UTF-8" standalone="yes"?>
<Relationships xmlns="http://schemas.openxmlformats.org/package/2006/relationships"><Relationship Id="rId8" Type="http://schemas.openxmlformats.org/officeDocument/2006/relationships/slide" Target="slide291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1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1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20.png"/><Relationship Id="rId7" Type="http://schemas.openxmlformats.org/officeDocument/2006/relationships/slide" Target="slide5.xml"/><Relationship Id="rId2" Type="http://schemas.openxmlformats.org/officeDocument/2006/relationships/image" Target="../media/image35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13.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14.xml.rels><?xml version="1.0" encoding="UTF-8" standalone="yes"?>
<Relationships xmlns="http://schemas.openxmlformats.org/package/2006/relationships"><Relationship Id="rId8" Type="http://schemas.openxmlformats.org/officeDocument/2006/relationships/slide" Target="slide291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2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1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23.png"/><Relationship Id="rId7" Type="http://schemas.openxmlformats.org/officeDocument/2006/relationships/slide" Target="slide5.xml"/><Relationship Id="rId2" Type="http://schemas.openxmlformats.org/officeDocument/2006/relationships/image" Target="../media/image352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15.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16.xml.rels><?xml version="1.0" encoding="UTF-8" standalone="yes"?>
<Relationships xmlns="http://schemas.openxmlformats.org/package/2006/relationships"><Relationship Id="rId8" Type="http://schemas.openxmlformats.org/officeDocument/2006/relationships/slide" Target="slide291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2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26.png"/><Relationship Id="rId7" Type="http://schemas.openxmlformats.org/officeDocument/2006/relationships/slide" Target="slide5.xml"/><Relationship Id="rId2" Type="http://schemas.openxmlformats.org/officeDocument/2006/relationships/image" Target="../media/image35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17.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18.xml.rels><?xml version="1.0" encoding="UTF-8" standalone="yes"?>
<Relationships xmlns="http://schemas.openxmlformats.org/package/2006/relationships"><Relationship Id="rId8" Type="http://schemas.openxmlformats.org/officeDocument/2006/relationships/slide" Target="slide291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2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1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29.png"/><Relationship Id="rId7" Type="http://schemas.openxmlformats.org/officeDocument/2006/relationships/image" Target="../media/image3.png"/><Relationship Id="rId12" Type="http://schemas.openxmlformats.org/officeDocument/2006/relationships/slide" Target="slide2919.xml"/><Relationship Id="rId2" Type="http://schemas.openxmlformats.org/officeDocument/2006/relationships/image" Target="../media/image352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30.png"/><Relationship Id="rId9" Type="http://schemas.openxmlformats.org/officeDocument/2006/relationships/image" Target="../media/image7.png"/></Relationships>
</file>

<file path=ppt/slides/_rels/slide2920.xml.rels><?xml version="1.0" encoding="UTF-8" standalone="yes"?>
<Relationships xmlns="http://schemas.openxmlformats.org/package/2006/relationships"><Relationship Id="rId8" Type="http://schemas.openxmlformats.org/officeDocument/2006/relationships/slide" Target="slide291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3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2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33.png"/><Relationship Id="rId7" Type="http://schemas.openxmlformats.org/officeDocument/2006/relationships/image" Target="../media/image3.png"/><Relationship Id="rId12" Type="http://schemas.openxmlformats.org/officeDocument/2006/relationships/slide" Target="slide2921.xml"/><Relationship Id="rId2" Type="http://schemas.openxmlformats.org/officeDocument/2006/relationships/image" Target="../media/image353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34.png"/><Relationship Id="rId9" Type="http://schemas.openxmlformats.org/officeDocument/2006/relationships/image" Target="../media/image7.png"/></Relationships>
</file>

<file path=ppt/slides/_rels/slide2922.xml.rels><?xml version="1.0" encoding="UTF-8" standalone="yes"?>
<Relationships xmlns="http://schemas.openxmlformats.org/package/2006/relationships"><Relationship Id="rId8" Type="http://schemas.openxmlformats.org/officeDocument/2006/relationships/slide" Target="slide292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3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2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37.png"/><Relationship Id="rId7" Type="http://schemas.openxmlformats.org/officeDocument/2006/relationships/slide" Target="slide5.xml"/><Relationship Id="rId2" Type="http://schemas.openxmlformats.org/officeDocument/2006/relationships/image" Target="../media/image353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23.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24.xml.rels><?xml version="1.0" encoding="UTF-8" standalone="yes"?>
<Relationships xmlns="http://schemas.openxmlformats.org/package/2006/relationships"><Relationship Id="rId8" Type="http://schemas.openxmlformats.org/officeDocument/2006/relationships/slide" Target="slide292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3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25.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2824.xml"/><Relationship Id="rId3" Type="http://schemas.openxmlformats.org/officeDocument/2006/relationships/image" Target="../media/image3540.png"/><Relationship Id="rId7" Type="http://schemas.openxmlformats.org/officeDocument/2006/relationships/slide" Target="slide4.xml"/><Relationship Id="rId12" Type="http://schemas.openxmlformats.org/officeDocument/2006/relationships/slide" Target="slide2235.xml"/><Relationship Id="rId2" Type="http://schemas.openxmlformats.org/officeDocument/2006/relationships/image" Target="../media/image3539.png"/><Relationship Id="rId1" Type="http://schemas.openxmlformats.org/officeDocument/2006/relationships/slideLayout" Target="../slideLayouts/slideLayout2.xml"/><Relationship Id="rId6" Type="http://schemas.openxmlformats.org/officeDocument/2006/relationships/image" Target="../media/image3543.png"/><Relationship Id="rId11" Type="http://schemas.openxmlformats.org/officeDocument/2006/relationships/image" Target="../media/image7.png"/><Relationship Id="rId5" Type="http://schemas.openxmlformats.org/officeDocument/2006/relationships/image" Target="../media/image3542.png"/><Relationship Id="rId10" Type="http://schemas.openxmlformats.org/officeDocument/2006/relationships/slide" Target="slide5.xml"/><Relationship Id="rId4" Type="http://schemas.openxmlformats.org/officeDocument/2006/relationships/image" Target="../media/image3541.png"/><Relationship Id="rId9" Type="http://schemas.openxmlformats.org/officeDocument/2006/relationships/image" Target="../media/image3.png"/><Relationship Id="rId14" Type="http://schemas.openxmlformats.org/officeDocument/2006/relationships/slide" Target="slide2925.xml"/></Relationships>
</file>

<file path=ppt/slides/_rels/slide2926.xml.rels><?xml version="1.0" encoding="UTF-8" standalone="yes"?>
<Relationships xmlns="http://schemas.openxmlformats.org/package/2006/relationships"><Relationship Id="rId8" Type="http://schemas.openxmlformats.org/officeDocument/2006/relationships/slide" Target="slide292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4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2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46.png"/><Relationship Id="rId7" Type="http://schemas.openxmlformats.org/officeDocument/2006/relationships/image" Target="../media/image3.png"/><Relationship Id="rId12" Type="http://schemas.openxmlformats.org/officeDocument/2006/relationships/slide" Target="slide2927.xml"/><Relationship Id="rId2" Type="http://schemas.openxmlformats.org/officeDocument/2006/relationships/image" Target="../media/image354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47.png"/><Relationship Id="rId9" Type="http://schemas.openxmlformats.org/officeDocument/2006/relationships/image" Target="../media/image7.png"/></Relationships>
</file>

<file path=ppt/slides/_rels/slide2928.xml.rels><?xml version="1.0" encoding="UTF-8" standalone="yes"?>
<Relationships xmlns="http://schemas.openxmlformats.org/package/2006/relationships"><Relationship Id="rId8" Type="http://schemas.openxmlformats.org/officeDocument/2006/relationships/slide" Target="slide292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4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29.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549.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929.xml"/><Relationship Id="rId4" Type="http://schemas.openxmlformats.org/officeDocument/2006/relationships/image" Target="../media/image1.png"/><Relationship Id="rId9" Type="http://schemas.openxmlformats.org/officeDocument/2006/relationships/slide" Target="slide2824.xml"/></Relationships>
</file>

<file path=ppt/slides/_rels/slide2930.xml.rels><?xml version="1.0" encoding="UTF-8" standalone="yes"?>
<Relationships xmlns="http://schemas.openxmlformats.org/package/2006/relationships"><Relationship Id="rId8" Type="http://schemas.openxmlformats.org/officeDocument/2006/relationships/slide" Target="slide292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5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3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931.xml"/><Relationship Id="rId3" Type="http://schemas.openxmlformats.org/officeDocument/2006/relationships/image" Target="../media/image3552.png"/><Relationship Id="rId7" Type="http://schemas.openxmlformats.org/officeDocument/2006/relationships/image" Target="../media/image1.png"/><Relationship Id="rId12" Type="http://schemas.openxmlformats.org/officeDocument/2006/relationships/slide" Target="slide2824.xml"/><Relationship Id="rId2" Type="http://schemas.openxmlformats.org/officeDocument/2006/relationships/image" Target="../media/image355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554.png"/><Relationship Id="rId10" Type="http://schemas.openxmlformats.org/officeDocument/2006/relationships/image" Target="../media/image7.png"/><Relationship Id="rId4" Type="http://schemas.openxmlformats.org/officeDocument/2006/relationships/image" Target="../media/image3553.png"/><Relationship Id="rId9" Type="http://schemas.openxmlformats.org/officeDocument/2006/relationships/slide" Target="slide5.xml"/></Relationships>
</file>

<file path=ppt/slides/_rels/slide2932.xml.rels><?xml version="1.0" encoding="UTF-8" standalone="yes"?>
<Relationships xmlns="http://schemas.openxmlformats.org/package/2006/relationships"><Relationship Id="rId8" Type="http://schemas.openxmlformats.org/officeDocument/2006/relationships/slide" Target="slide293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5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3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57.png"/><Relationship Id="rId7" Type="http://schemas.openxmlformats.org/officeDocument/2006/relationships/image" Target="../media/image3.png"/><Relationship Id="rId12" Type="http://schemas.openxmlformats.org/officeDocument/2006/relationships/slide" Target="slide2933.xml"/><Relationship Id="rId2" Type="http://schemas.openxmlformats.org/officeDocument/2006/relationships/image" Target="../media/image35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58.png"/><Relationship Id="rId9" Type="http://schemas.openxmlformats.org/officeDocument/2006/relationships/image" Target="../media/image7.png"/></Relationships>
</file>

<file path=ppt/slides/_rels/slide2934.xml.rels><?xml version="1.0" encoding="UTF-8" standalone="yes"?>
<Relationships xmlns="http://schemas.openxmlformats.org/package/2006/relationships"><Relationship Id="rId8" Type="http://schemas.openxmlformats.org/officeDocument/2006/relationships/slide" Target="slide293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5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3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61.png"/><Relationship Id="rId7" Type="http://schemas.openxmlformats.org/officeDocument/2006/relationships/slide" Target="slide5.xml"/><Relationship Id="rId2" Type="http://schemas.openxmlformats.org/officeDocument/2006/relationships/image" Target="../media/image35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35.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36.xml.rels><?xml version="1.0" encoding="UTF-8" standalone="yes"?>
<Relationships xmlns="http://schemas.openxmlformats.org/package/2006/relationships"><Relationship Id="rId8" Type="http://schemas.openxmlformats.org/officeDocument/2006/relationships/slide" Target="slide293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6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3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64.png"/><Relationship Id="rId7" Type="http://schemas.openxmlformats.org/officeDocument/2006/relationships/image" Target="../media/image3.png"/><Relationship Id="rId12" Type="http://schemas.openxmlformats.org/officeDocument/2006/relationships/slide" Target="slide2937.xml"/><Relationship Id="rId2" Type="http://schemas.openxmlformats.org/officeDocument/2006/relationships/image" Target="../media/image356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65.png"/><Relationship Id="rId9" Type="http://schemas.openxmlformats.org/officeDocument/2006/relationships/image" Target="../media/image7.png"/></Relationships>
</file>

<file path=ppt/slides/_rels/slide2938.xml.rels><?xml version="1.0" encoding="UTF-8" standalone="yes"?>
<Relationships xmlns="http://schemas.openxmlformats.org/package/2006/relationships"><Relationship Id="rId8" Type="http://schemas.openxmlformats.org/officeDocument/2006/relationships/slide" Target="slide293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6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3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939.xml"/><Relationship Id="rId3" Type="http://schemas.openxmlformats.org/officeDocument/2006/relationships/image" Target="../media/image3568.png"/><Relationship Id="rId7" Type="http://schemas.openxmlformats.org/officeDocument/2006/relationships/image" Target="../media/image1.png"/><Relationship Id="rId12" Type="http://schemas.openxmlformats.org/officeDocument/2006/relationships/slide" Target="slide2824.xml"/><Relationship Id="rId2" Type="http://schemas.openxmlformats.org/officeDocument/2006/relationships/image" Target="../media/image356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570.png"/><Relationship Id="rId10" Type="http://schemas.openxmlformats.org/officeDocument/2006/relationships/image" Target="../media/image7.png"/><Relationship Id="rId4" Type="http://schemas.openxmlformats.org/officeDocument/2006/relationships/image" Target="../media/image3569.png"/><Relationship Id="rId9" Type="http://schemas.openxmlformats.org/officeDocument/2006/relationships/slide" Target="slide5.xml"/></Relationships>
</file>

<file path=ppt/slides/_rels/slide2940.xml.rels><?xml version="1.0" encoding="UTF-8" standalone="yes"?>
<Relationships xmlns="http://schemas.openxmlformats.org/package/2006/relationships"><Relationship Id="rId8" Type="http://schemas.openxmlformats.org/officeDocument/2006/relationships/slide" Target="slide293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7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4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73.png"/><Relationship Id="rId7" Type="http://schemas.openxmlformats.org/officeDocument/2006/relationships/image" Target="../media/image3.png"/><Relationship Id="rId12" Type="http://schemas.openxmlformats.org/officeDocument/2006/relationships/slide" Target="slide2941.xml"/><Relationship Id="rId2" Type="http://schemas.openxmlformats.org/officeDocument/2006/relationships/image" Target="../media/image35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74.png"/><Relationship Id="rId9" Type="http://schemas.openxmlformats.org/officeDocument/2006/relationships/image" Target="../media/image7.png"/></Relationships>
</file>

<file path=ppt/slides/_rels/slide2942.xml.rels><?xml version="1.0" encoding="UTF-8" standalone="yes"?>
<Relationships xmlns="http://schemas.openxmlformats.org/package/2006/relationships"><Relationship Id="rId8" Type="http://schemas.openxmlformats.org/officeDocument/2006/relationships/slide" Target="slide294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7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43.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576.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943.xml"/><Relationship Id="rId4" Type="http://schemas.openxmlformats.org/officeDocument/2006/relationships/image" Target="../media/image1.png"/><Relationship Id="rId9" Type="http://schemas.openxmlformats.org/officeDocument/2006/relationships/slide" Target="slide2824.xml"/></Relationships>
</file>

<file path=ppt/slides/_rels/slide2944.xml.rels><?xml version="1.0" encoding="UTF-8" standalone="yes"?>
<Relationships xmlns="http://schemas.openxmlformats.org/package/2006/relationships"><Relationship Id="rId8" Type="http://schemas.openxmlformats.org/officeDocument/2006/relationships/slide" Target="slide294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7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4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79.png"/><Relationship Id="rId7" Type="http://schemas.openxmlformats.org/officeDocument/2006/relationships/slide" Target="slide5.xml"/><Relationship Id="rId2" Type="http://schemas.openxmlformats.org/officeDocument/2006/relationships/image" Target="../media/image357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45.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46.xml.rels><?xml version="1.0" encoding="UTF-8" standalone="yes"?>
<Relationships xmlns="http://schemas.openxmlformats.org/package/2006/relationships"><Relationship Id="rId8" Type="http://schemas.openxmlformats.org/officeDocument/2006/relationships/slide" Target="slide294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8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4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365.png"/><Relationship Id="rId7" Type="http://schemas.openxmlformats.org/officeDocument/2006/relationships/slide" Target="slide5.xml"/><Relationship Id="rId2" Type="http://schemas.openxmlformats.org/officeDocument/2006/relationships/image" Target="../media/image336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47.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48.xml.rels><?xml version="1.0" encoding="UTF-8" standalone="yes"?>
<Relationships xmlns="http://schemas.openxmlformats.org/package/2006/relationships"><Relationship Id="rId8" Type="http://schemas.openxmlformats.org/officeDocument/2006/relationships/slide" Target="slide294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36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4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82.png"/><Relationship Id="rId7" Type="http://schemas.openxmlformats.org/officeDocument/2006/relationships/image" Target="../media/image3.png"/><Relationship Id="rId12" Type="http://schemas.openxmlformats.org/officeDocument/2006/relationships/slide" Target="slide2949.xml"/><Relationship Id="rId2" Type="http://schemas.openxmlformats.org/officeDocument/2006/relationships/image" Target="../media/image358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83.png"/><Relationship Id="rId9" Type="http://schemas.openxmlformats.org/officeDocument/2006/relationships/image" Target="../media/image7.png"/></Relationships>
</file>

<file path=ppt/slides/_rels/slide2950.xml.rels><?xml version="1.0" encoding="UTF-8" standalone="yes"?>
<Relationships xmlns="http://schemas.openxmlformats.org/package/2006/relationships"><Relationship Id="rId8" Type="http://schemas.openxmlformats.org/officeDocument/2006/relationships/slide" Target="slide294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8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5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86.png"/><Relationship Id="rId7" Type="http://schemas.openxmlformats.org/officeDocument/2006/relationships/image" Target="../media/image3.png"/><Relationship Id="rId12" Type="http://schemas.openxmlformats.org/officeDocument/2006/relationships/slide" Target="slide2951.xml"/><Relationship Id="rId2" Type="http://schemas.openxmlformats.org/officeDocument/2006/relationships/image" Target="../media/image358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87.png"/><Relationship Id="rId9" Type="http://schemas.openxmlformats.org/officeDocument/2006/relationships/image" Target="../media/image7.png"/></Relationships>
</file>

<file path=ppt/slides/_rels/slide2952.xml.rels><?xml version="1.0" encoding="UTF-8" standalone="yes"?>
<Relationships xmlns="http://schemas.openxmlformats.org/package/2006/relationships"><Relationship Id="rId8" Type="http://schemas.openxmlformats.org/officeDocument/2006/relationships/slide" Target="slide295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5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90.png"/><Relationship Id="rId7" Type="http://schemas.openxmlformats.org/officeDocument/2006/relationships/image" Target="../media/image3.png"/><Relationship Id="rId12" Type="http://schemas.openxmlformats.org/officeDocument/2006/relationships/slide" Target="slide2953.xml"/><Relationship Id="rId2" Type="http://schemas.openxmlformats.org/officeDocument/2006/relationships/image" Target="../media/image35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91.png"/><Relationship Id="rId9" Type="http://schemas.openxmlformats.org/officeDocument/2006/relationships/image" Target="../media/image7.png"/></Relationships>
</file>

<file path=ppt/slides/_rels/slide2954.xml.rels><?xml version="1.0" encoding="UTF-8" standalone="yes"?>
<Relationships xmlns="http://schemas.openxmlformats.org/package/2006/relationships"><Relationship Id="rId8" Type="http://schemas.openxmlformats.org/officeDocument/2006/relationships/slide" Target="slide295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9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5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94.png"/><Relationship Id="rId7" Type="http://schemas.openxmlformats.org/officeDocument/2006/relationships/slide" Target="slide5.xml"/><Relationship Id="rId2" Type="http://schemas.openxmlformats.org/officeDocument/2006/relationships/image" Target="../media/image359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55.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56.xml.rels><?xml version="1.0" encoding="UTF-8" standalone="yes"?>
<Relationships xmlns="http://schemas.openxmlformats.org/package/2006/relationships"><Relationship Id="rId8" Type="http://schemas.openxmlformats.org/officeDocument/2006/relationships/slide" Target="slide295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9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5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97.png"/><Relationship Id="rId7" Type="http://schemas.openxmlformats.org/officeDocument/2006/relationships/slide" Target="slide5.xml"/><Relationship Id="rId2" Type="http://schemas.openxmlformats.org/officeDocument/2006/relationships/image" Target="../media/image359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57.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58.xml.rels><?xml version="1.0" encoding="UTF-8" standalone="yes"?>
<Relationships xmlns="http://schemas.openxmlformats.org/package/2006/relationships"><Relationship Id="rId8" Type="http://schemas.openxmlformats.org/officeDocument/2006/relationships/slide" Target="slide295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59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5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959.xml"/><Relationship Id="rId3" Type="http://schemas.openxmlformats.org/officeDocument/2006/relationships/image" Target="../media/image3600.png"/><Relationship Id="rId7" Type="http://schemas.openxmlformats.org/officeDocument/2006/relationships/image" Target="../media/image1.png"/><Relationship Id="rId12" Type="http://schemas.openxmlformats.org/officeDocument/2006/relationships/slide" Target="slide2824.xml"/><Relationship Id="rId2" Type="http://schemas.openxmlformats.org/officeDocument/2006/relationships/image" Target="../media/image359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602.png"/><Relationship Id="rId10" Type="http://schemas.openxmlformats.org/officeDocument/2006/relationships/image" Target="../media/image7.png"/><Relationship Id="rId4" Type="http://schemas.openxmlformats.org/officeDocument/2006/relationships/image" Target="../media/image3601.png"/><Relationship Id="rId9" Type="http://schemas.openxmlformats.org/officeDocument/2006/relationships/slide" Target="slide5.xml"/></Relationships>
</file>

<file path=ppt/slides/_rels/slide2960.xml.rels><?xml version="1.0" encoding="UTF-8" standalone="yes"?>
<Relationships xmlns="http://schemas.openxmlformats.org/package/2006/relationships"><Relationship Id="rId8" Type="http://schemas.openxmlformats.org/officeDocument/2006/relationships/slide" Target="slide295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0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6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605.png"/><Relationship Id="rId7" Type="http://schemas.openxmlformats.org/officeDocument/2006/relationships/image" Target="../media/image3.png"/><Relationship Id="rId12" Type="http://schemas.openxmlformats.org/officeDocument/2006/relationships/slide" Target="slide2961.xml"/><Relationship Id="rId2" Type="http://schemas.openxmlformats.org/officeDocument/2006/relationships/image" Target="../media/image36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606.png"/><Relationship Id="rId9" Type="http://schemas.openxmlformats.org/officeDocument/2006/relationships/image" Target="../media/image7.png"/></Relationships>
</file>

<file path=ppt/slides/_rels/slide2962.xml.rels><?xml version="1.0" encoding="UTF-8" standalone="yes"?>
<Relationships xmlns="http://schemas.openxmlformats.org/package/2006/relationships"><Relationship Id="rId8" Type="http://schemas.openxmlformats.org/officeDocument/2006/relationships/slide" Target="slide296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0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6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609.png"/><Relationship Id="rId7" Type="http://schemas.openxmlformats.org/officeDocument/2006/relationships/image" Target="../media/image3.png"/><Relationship Id="rId12" Type="http://schemas.openxmlformats.org/officeDocument/2006/relationships/slide" Target="slide2963.xml"/><Relationship Id="rId2" Type="http://schemas.openxmlformats.org/officeDocument/2006/relationships/image" Target="../media/image36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82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610.png"/><Relationship Id="rId9" Type="http://schemas.openxmlformats.org/officeDocument/2006/relationships/image" Target="../media/image7.png"/></Relationships>
</file>

<file path=ppt/slides/_rels/slide2964.xml.rels><?xml version="1.0" encoding="UTF-8" standalone="yes"?>
<Relationships xmlns="http://schemas.openxmlformats.org/package/2006/relationships"><Relationship Id="rId8" Type="http://schemas.openxmlformats.org/officeDocument/2006/relationships/slide" Target="slide296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1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6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13.png"/><Relationship Id="rId7" Type="http://schemas.openxmlformats.org/officeDocument/2006/relationships/slide" Target="slide5.xml"/><Relationship Id="rId2" Type="http://schemas.openxmlformats.org/officeDocument/2006/relationships/image" Target="../media/image361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65.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66.xml.rels><?xml version="1.0" encoding="UTF-8" standalone="yes"?>
<Relationships xmlns="http://schemas.openxmlformats.org/package/2006/relationships"><Relationship Id="rId8" Type="http://schemas.openxmlformats.org/officeDocument/2006/relationships/slide" Target="slide296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1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6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16.png"/><Relationship Id="rId7" Type="http://schemas.openxmlformats.org/officeDocument/2006/relationships/slide" Target="slide5.xml"/><Relationship Id="rId2" Type="http://schemas.openxmlformats.org/officeDocument/2006/relationships/image" Target="../media/image36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67.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68.xml.rels><?xml version="1.0" encoding="UTF-8" standalone="yes"?>
<Relationships xmlns="http://schemas.openxmlformats.org/package/2006/relationships"><Relationship Id="rId8" Type="http://schemas.openxmlformats.org/officeDocument/2006/relationships/slide" Target="slide296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1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69.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61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969.xml"/><Relationship Id="rId4" Type="http://schemas.openxmlformats.org/officeDocument/2006/relationships/image" Target="../media/image1.png"/><Relationship Id="rId9" Type="http://schemas.openxmlformats.org/officeDocument/2006/relationships/slide" Target="slide2824.xml"/></Relationships>
</file>

<file path=ppt/slides/_rels/slide2970.xml.rels><?xml version="1.0" encoding="UTF-8" standalone="yes"?>
<Relationships xmlns="http://schemas.openxmlformats.org/package/2006/relationships"><Relationship Id="rId8" Type="http://schemas.openxmlformats.org/officeDocument/2006/relationships/slide" Target="slide2969.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1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7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971.xml"/><Relationship Id="rId3" Type="http://schemas.openxmlformats.org/officeDocument/2006/relationships/image" Target="../media/image2912.png"/><Relationship Id="rId7" Type="http://schemas.openxmlformats.org/officeDocument/2006/relationships/image" Target="../media/image1.png"/><Relationship Id="rId12" Type="http://schemas.openxmlformats.org/officeDocument/2006/relationships/slide" Target="slide2824.xml"/><Relationship Id="rId2" Type="http://schemas.openxmlformats.org/officeDocument/2006/relationships/image" Target="../media/image291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2914.png"/><Relationship Id="rId10" Type="http://schemas.openxmlformats.org/officeDocument/2006/relationships/image" Target="../media/image7.png"/><Relationship Id="rId4" Type="http://schemas.openxmlformats.org/officeDocument/2006/relationships/image" Target="../media/image2913.png"/><Relationship Id="rId9" Type="http://schemas.openxmlformats.org/officeDocument/2006/relationships/slide" Target="slide5.xml"/></Relationships>
</file>

<file path=ppt/slides/_rels/slide2972.xml.rels><?xml version="1.0" encoding="UTF-8" standalone="yes"?>
<Relationships xmlns="http://schemas.openxmlformats.org/package/2006/relationships"><Relationship Id="rId8" Type="http://schemas.openxmlformats.org/officeDocument/2006/relationships/slide" Target="slide2971.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291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73.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620.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2973.xml"/><Relationship Id="rId4" Type="http://schemas.openxmlformats.org/officeDocument/2006/relationships/image" Target="../media/image1.png"/><Relationship Id="rId9" Type="http://schemas.openxmlformats.org/officeDocument/2006/relationships/slide" Target="slide2824.xml"/></Relationships>
</file>

<file path=ppt/slides/_rels/slide2974.xml.rels><?xml version="1.0" encoding="UTF-8" standalone="yes"?>
<Relationships xmlns="http://schemas.openxmlformats.org/package/2006/relationships"><Relationship Id="rId8" Type="http://schemas.openxmlformats.org/officeDocument/2006/relationships/slide" Target="slide2973.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2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7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2975.xml"/><Relationship Id="rId3" Type="http://schemas.openxmlformats.org/officeDocument/2006/relationships/image" Target="../media/image3623.png"/><Relationship Id="rId7" Type="http://schemas.openxmlformats.org/officeDocument/2006/relationships/image" Target="../media/image1.png"/><Relationship Id="rId12" Type="http://schemas.openxmlformats.org/officeDocument/2006/relationships/slide" Target="slide2824.xml"/><Relationship Id="rId2" Type="http://schemas.openxmlformats.org/officeDocument/2006/relationships/image" Target="../media/image362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625.png"/><Relationship Id="rId10" Type="http://schemas.openxmlformats.org/officeDocument/2006/relationships/image" Target="../media/image7.png"/><Relationship Id="rId4" Type="http://schemas.openxmlformats.org/officeDocument/2006/relationships/image" Target="../media/image3624.png"/><Relationship Id="rId9" Type="http://schemas.openxmlformats.org/officeDocument/2006/relationships/slide" Target="slide5.xml"/></Relationships>
</file>

<file path=ppt/slides/_rels/slide2976.xml.rels><?xml version="1.0" encoding="UTF-8" standalone="yes"?>
<Relationships xmlns="http://schemas.openxmlformats.org/package/2006/relationships"><Relationship Id="rId8" Type="http://schemas.openxmlformats.org/officeDocument/2006/relationships/slide" Target="slide2975.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2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7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28.png"/><Relationship Id="rId7" Type="http://schemas.openxmlformats.org/officeDocument/2006/relationships/slide" Target="slide5.xml"/><Relationship Id="rId2" Type="http://schemas.openxmlformats.org/officeDocument/2006/relationships/image" Target="../media/image36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77.xml"/><Relationship Id="rId5" Type="http://schemas.openxmlformats.org/officeDocument/2006/relationships/image" Target="../media/image1.png"/><Relationship Id="rId10" Type="http://schemas.openxmlformats.org/officeDocument/2006/relationships/slide" Target="slide2824.xml"/><Relationship Id="rId4" Type="http://schemas.openxmlformats.org/officeDocument/2006/relationships/slide" Target="slide4.xml"/><Relationship Id="rId9" Type="http://schemas.openxmlformats.org/officeDocument/2006/relationships/slide" Target="slide2235.xml"/></Relationships>
</file>

<file path=ppt/slides/_rels/slide2978.xml.rels><?xml version="1.0" encoding="UTF-8" standalone="yes"?>
<Relationships xmlns="http://schemas.openxmlformats.org/package/2006/relationships"><Relationship Id="rId8" Type="http://schemas.openxmlformats.org/officeDocument/2006/relationships/slide" Target="slide2977.xml"/><Relationship Id="rId3" Type="http://schemas.openxmlformats.org/officeDocument/2006/relationships/slide" Target="slide4.xml"/><Relationship Id="rId7" Type="http://schemas.openxmlformats.org/officeDocument/2006/relationships/slide" Target="slide2824.xml"/><Relationship Id="rId2" Type="http://schemas.openxmlformats.org/officeDocument/2006/relationships/image" Target="../media/image362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79.xml.rels><?xml version="1.0" encoding="UTF-8" standalone="yes"?>
<Relationships xmlns="http://schemas.openxmlformats.org/package/2006/relationships"><Relationship Id="rId8" Type="http://schemas.openxmlformats.org/officeDocument/2006/relationships/slide" Target="slide2980.xml"/><Relationship Id="rId13" Type="http://schemas.openxmlformats.org/officeDocument/2006/relationships/slide" Target="slide2990.xml"/><Relationship Id="rId18" Type="http://schemas.openxmlformats.org/officeDocument/2006/relationships/slide" Target="slide3000.xml"/><Relationship Id="rId26" Type="http://schemas.openxmlformats.org/officeDocument/2006/relationships/slide" Target="slide3018.xml"/><Relationship Id="rId3" Type="http://schemas.openxmlformats.org/officeDocument/2006/relationships/image" Target="../media/image1.png"/><Relationship Id="rId21" Type="http://schemas.openxmlformats.org/officeDocument/2006/relationships/slide" Target="slide3006.xml"/><Relationship Id="rId34" Type="http://schemas.openxmlformats.org/officeDocument/2006/relationships/slide" Target="slide3032.xml"/><Relationship Id="rId7" Type="http://schemas.openxmlformats.org/officeDocument/2006/relationships/slide" Target="slide5848.xml"/><Relationship Id="rId12" Type="http://schemas.openxmlformats.org/officeDocument/2006/relationships/slide" Target="slide2988.xml"/><Relationship Id="rId17" Type="http://schemas.openxmlformats.org/officeDocument/2006/relationships/slide" Target="slide2998.xml"/><Relationship Id="rId25" Type="http://schemas.openxmlformats.org/officeDocument/2006/relationships/slide" Target="slide3016.xml"/><Relationship Id="rId33" Type="http://schemas.openxmlformats.org/officeDocument/2006/relationships/slide" Target="slide3030.xml"/><Relationship Id="rId2" Type="http://schemas.openxmlformats.org/officeDocument/2006/relationships/slide" Target="slide4.xml"/><Relationship Id="rId16" Type="http://schemas.openxmlformats.org/officeDocument/2006/relationships/slide" Target="slide2996.xml"/><Relationship Id="rId20" Type="http://schemas.openxmlformats.org/officeDocument/2006/relationships/slide" Target="slide3004.xml"/><Relationship Id="rId29" Type="http://schemas.openxmlformats.org/officeDocument/2006/relationships/slide" Target="slide3024.xml"/><Relationship Id="rId1" Type="http://schemas.openxmlformats.org/officeDocument/2006/relationships/slideLayout" Target="../slideLayouts/slideLayout2.xml"/><Relationship Id="rId6" Type="http://schemas.openxmlformats.org/officeDocument/2006/relationships/slide" Target="slide3012.xml"/><Relationship Id="rId11" Type="http://schemas.openxmlformats.org/officeDocument/2006/relationships/slide" Target="slide2986.xml"/><Relationship Id="rId24" Type="http://schemas.openxmlformats.org/officeDocument/2006/relationships/slide" Target="slide3014.xml"/><Relationship Id="rId32" Type="http://schemas.openxmlformats.org/officeDocument/2006/relationships/slide" Target="slide3034.xml"/><Relationship Id="rId5" Type="http://schemas.openxmlformats.org/officeDocument/2006/relationships/slide" Target="slide2979.xml"/><Relationship Id="rId15" Type="http://schemas.openxmlformats.org/officeDocument/2006/relationships/slide" Target="slide2994.xml"/><Relationship Id="rId23" Type="http://schemas.openxmlformats.org/officeDocument/2006/relationships/slide" Target="slide3010.xml"/><Relationship Id="rId28" Type="http://schemas.openxmlformats.org/officeDocument/2006/relationships/slide" Target="slide3022.xml"/><Relationship Id="rId10" Type="http://schemas.openxmlformats.org/officeDocument/2006/relationships/slide" Target="slide2984.xml"/><Relationship Id="rId19" Type="http://schemas.openxmlformats.org/officeDocument/2006/relationships/slide" Target="slide3002.xml"/><Relationship Id="rId31" Type="http://schemas.openxmlformats.org/officeDocument/2006/relationships/slide" Target="slide3028.xml"/><Relationship Id="rId4" Type="http://schemas.openxmlformats.org/officeDocument/2006/relationships/slide" Target="slide2235.xml"/><Relationship Id="rId9" Type="http://schemas.openxmlformats.org/officeDocument/2006/relationships/slide" Target="slide2982.xml"/><Relationship Id="rId14" Type="http://schemas.openxmlformats.org/officeDocument/2006/relationships/slide" Target="slide2992.xml"/><Relationship Id="rId22" Type="http://schemas.openxmlformats.org/officeDocument/2006/relationships/slide" Target="slide3008.xml"/><Relationship Id="rId27" Type="http://schemas.openxmlformats.org/officeDocument/2006/relationships/slide" Target="slide3020.xml"/><Relationship Id="rId30" Type="http://schemas.openxmlformats.org/officeDocument/2006/relationships/slide" Target="slide3026.xml"/></Relationships>
</file>

<file path=ppt/slides/_rels/slide298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80.xml"/><Relationship Id="rId5" Type="http://schemas.openxmlformats.org/officeDocument/2006/relationships/slide" Target="slide2979.xml"/><Relationship Id="rId10" Type="http://schemas.openxmlformats.org/officeDocument/2006/relationships/image" Target="../media/image3630.png"/><Relationship Id="rId4" Type="http://schemas.openxmlformats.org/officeDocument/2006/relationships/slide" Target="slide2235.xml"/><Relationship Id="rId9" Type="http://schemas.openxmlformats.org/officeDocument/2006/relationships/image" Target="../media/image7.png"/></Relationships>
</file>

<file path=ppt/slides/_rels/slide2981.xml.rels><?xml version="1.0" encoding="UTF-8" standalone="yes"?>
<Relationships xmlns="http://schemas.openxmlformats.org/package/2006/relationships"><Relationship Id="rId8" Type="http://schemas.openxmlformats.org/officeDocument/2006/relationships/slide" Target="slide2980.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3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8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82.xml"/><Relationship Id="rId5" Type="http://schemas.openxmlformats.org/officeDocument/2006/relationships/slide" Target="slide2979.xml"/><Relationship Id="rId10" Type="http://schemas.openxmlformats.org/officeDocument/2006/relationships/image" Target="../media/image3632.png"/><Relationship Id="rId4" Type="http://schemas.openxmlformats.org/officeDocument/2006/relationships/slide" Target="slide2235.xml"/><Relationship Id="rId9" Type="http://schemas.openxmlformats.org/officeDocument/2006/relationships/image" Target="../media/image7.png"/></Relationships>
</file>

<file path=ppt/slides/_rels/slide2983.xml.rels><?xml version="1.0" encoding="UTF-8" standalone="yes"?>
<Relationships xmlns="http://schemas.openxmlformats.org/package/2006/relationships"><Relationship Id="rId8" Type="http://schemas.openxmlformats.org/officeDocument/2006/relationships/slide" Target="slide2982.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3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8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984.xml"/><Relationship Id="rId2" Type="http://schemas.openxmlformats.org/officeDocument/2006/relationships/image" Target="../media/image3634.png"/><Relationship Id="rId1" Type="http://schemas.openxmlformats.org/officeDocument/2006/relationships/slideLayout" Target="../slideLayouts/slideLayout2.xml"/><Relationship Id="rId6" Type="http://schemas.openxmlformats.org/officeDocument/2006/relationships/slide" Target="slide297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985.xml.rels><?xml version="1.0" encoding="UTF-8" standalone="yes"?>
<Relationships xmlns="http://schemas.openxmlformats.org/package/2006/relationships"><Relationship Id="rId8" Type="http://schemas.openxmlformats.org/officeDocument/2006/relationships/slide" Target="slide2984.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3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8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86.xml"/><Relationship Id="rId5" Type="http://schemas.openxmlformats.org/officeDocument/2006/relationships/slide" Target="slide2979.xml"/><Relationship Id="rId10" Type="http://schemas.openxmlformats.org/officeDocument/2006/relationships/image" Target="../media/image3636.png"/><Relationship Id="rId4" Type="http://schemas.openxmlformats.org/officeDocument/2006/relationships/slide" Target="slide2235.xml"/><Relationship Id="rId9" Type="http://schemas.openxmlformats.org/officeDocument/2006/relationships/image" Target="../media/image7.png"/></Relationships>
</file>

<file path=ppt/slides/_rels/slide2987.xml.rels><?xml version="1.0" encoding="UTF-8" standalone="yes"?>
<Relationships xmlns="http://schemas.openxmlformats.org/package/2006/relationships"><Relationship Id="rId8" Type="http://schemas.openxmlformats.org/officeDocument/2006/relationships/slide" Target="slide2986.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3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8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88.xml"/><Relationship Id="rId5" Type="http://schemas.openxmlformats.org/officeDocument/2006/relationships/slide" Target="slide2979.xml"/><Relationship Id="rId10" Type="http://schemas.openxmlformats.org/officeDocument/2006/relationships/image" Target="../media/image2656.png"/><Relationship Id="rId4" Type="http://schemas.openxmlformats.org/officeDocument/2006/relationships/slide" Target="slide2235.xml"/><Relationship Id="rId9" Type="http://schemas.openxmlformats.org/officeDocument/2006/relationships/image" Target="../media/image7.png"/></Relationships>
</file>

<file path=ppt/slides/_rels/slide2989.xml.rels><?xml version="1.0" encoding="UTF-8" standalone="yes"?>
<Relationships xmlns="http://schemas.openxmlformats.org/package/2006/relationships"><Relationship Id="rId8" Type="http://schemas.openxmlformats.org/officeDocument/2006/relationships/slide" Target="slide2988.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265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9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990.xml"/><Relationship Id="rId2" Type="http://schemas.openxmlformats.org/officeDocument/2006/relationships/image" Target="../media/image3638.png"/><Relationship Id="rId1" Type="http://schemas.openxmlformats.org/officeDocument/2006/relationships/slideLayout" Target="../slideLayouts/slideLayout2.xml"/><Relationship Id="rId6" Type="http://schemas.openxmlformats.org/officeDocument/2006/relationships/slide" Target="slide2979.xml"/><Relationship Id="rId11" Type="http://schemas.openxmlformats.org/officeDocument/2006/relationships/image" Target="../media/image3639.png"/><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991.xml.rels><?xml version="1.0" encoding="UTF-8" standalone="yes"?>
<Relationships xmlns="http://schemas.openxmlformats.org/package/2006/relationships"><Relationship Id="rId8" Type="http://schemas.openxmlformats.org/officeDocument/2006/relationships/slide" Target="slide2990.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4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9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2992.xml"/><Relationship Id="rId2" Type="http://schemas.openxmlformats.org/officeDocument/2006/relationships/image" Target="../media/image3641.png"/><Relationship Id="rId1" Type="http://schemas.openxmlformats.org/officeDocument/2006/relationships/slideLayout" Target="../slideLayouts/slideLayout2.xml"/><Relationship Id="rId6" Type="http://schemas.openxmlformats.org/officeDocument/2006/relationships/slide" Target="slide297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2993.xml.rels><?xml version="1.0" encoding="UTF-8" standalone="yes"?>
<Relationships xmlns="http://schemas.openxmlformats.org/package/2006/relationships"><Relationship Id="rId8" Type="http://schemas.openxmlformats.org/officeDocument/2006/relationships/slide" Target="slide2992.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4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9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94.xml"/><Relationship Id="rId11" Type="http://schemas.openxmlformats.org/officeDocument/2006/relationships/image" Target="../media/image3644.png"/><Relationship Id="rId5" Type="http://schemas.openxmlformats.org/officeDocument/2006/relationships/slide" Target="slide2979.xml"/><Relationship Id="rId10" Type="http://schemas.openxmlformats.org/officeDocument/2006/relationships/image" Target="../media/image3643.png"/><Relationship Id="rId4" Type="http://schemas.openxmlformats.org/officeDocument/2006/relationships/slide" Target="slide2235.xml"/><Relationship Id="rId9" Type="http://schemas.openxmlformats.org/officeDocument/2006/relationships/image" Target="../media/image7.png"/></Relationships>
</file>

<file path=ppt/slides/_rels/slide2995.xml.rels><?xml version="1.0" encoding="UTF-8" standalone="yes"?>
<Relationships xmlns="http://schemas.openxmlformats.org/package/2006/relationships"><Relationship Id="rId8" Type="http://schemas.openxmlformats.org/officeDocument/2006/relationships/slide" Target="slide2994.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4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9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96.xml"/><Relationship Id="rId5" Type="http://schemas.openxmlformats.org/officeDocument/2006/relationships/slide" Target="slide2979.xml"/><Relationship Id="rId10" Type="http://schemas.openxmlformats.org/officeDocument/2006/relationships/image" Target="../media/image3646.png"/><Relationship Id="rId4" Type="http://schemas.openxmlformats.org/officeDocument/2006/relationships/slide" Target="slide2235.xml"/><Relationship Id="rId9" Type="http://schemas.openxmlformats.org/officeDocument/2006/relationships/image" Target="../media/image7.png"/></Relationships>
</file>

<file path=ppt/slides/_rels/slide2997.xml.rels><?xml version="1.0" encoding="UTF-8" standalone="yes"?>
<Relationships xmlns="http://schemas.openxmlformats.org/package/2006/relationships"><Relationship Id="rId8" Type="http://schemas.openxmlformats.org/officeDocument/2006/relationships/slide" Target="slide2996.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4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299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2998.xml"/><Relationship Id="rId5" Type="http://schemas.openxmlformats.org/officeDocument/2006/relationships/slide" Target="slide2979.xml"/><Relationship Id="rId10" Type="http://schemas.openxmlformats.org/officeDocument/2006/relationships/image" Target="../media/image3648.png"/><Relationship Id="rId4" Type="http://schemas.openxmlformats.org/officeDocument/2006/relationships/slide" Target="slide2235.xml"/><Relationship Id="rId9" Type="http://schemas.openxmlformats.org/officeDocument/2006/relationships/image" Target="../media/image7.png"/></Relationships>
</file>

<file path=ppt/slides/_rels/slide2999.xml.rels><?xml version="1.0" encoding="UTF-8" standalone="yes"?>
<Relationships xmlns="http://schemas.openxmlformats.org/package/2006/relationships"><Relationship Id="rId8" Type="http://schemas.openxmlformats.org/officeDocument/2006/relationships/slide" Target="slide2998.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4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0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000.xml"/><Relationship Id="rId5" Type="http://schemas.openxmlformats.org/officeDocument/2006/relationships/slide" Target="slide2979.xml"/><Relationship Id="rId10" Type="http://schemas.openxmlformats.org/officeDocument/2006/relationships/image" Target="../media/image3650.png"/><Relationship Id="rId4" Type="http://schemas.openxmlformats.org/officeDocument/2006/relationships/slide" Target="slide2235.xml"/><Relationship Id="rId9" Type="http://schemas.openxmlformats.org/officeDocument/2006/relationships/image" Target="../media/image7.png"/></Relationships>
</file>

<file path=ppt/slides/_rels/slide3001.xml.rels><?xml version="1.0" encoding="UTF-8" standalone="yes"?>
<Relationships xmlns="http://schemas.openxmlformats.org/package/2006/relationships"><Relationship Id="rId8" Type="http://schemas.openxmlformats.org/officeDocument/2006/relationships/slide" Target="slide3000.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5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0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002.xml"/><Relationship Id="rId5" Type="http://schemas.openxmlformats.org/officeDocument/2006/relationships/slide" Target="slide2979.xml"/><Relationship Id="rId10" Type="http://schemas.openxmlformats.org/officeDocument/2006/relationships/image" Target="../media/image3652.png"/><Relationship Id="rId4" Type="http://schemas.openxmlformats.org/officeDocument/2006/relationships/slide" Target="slide2235.xml"/><Relationship Id="rId9" Type="http://schemas.openxmlformats.org/officeDocument/2006/relationships/image" Target="../media/image7.png"/></Relationships>
</file>

<file path=ppt/slides/_rels/slide3003.xml.rels><?xml version="1.0" encoding="UTF-8" standalone="yes"?>
<Relationships xmlns="http://schemas.openxmlformats.org/package/2006/relationships"><Relationship Id="rId8" Type="http://schemas.openxmlformats.org/officeDocument/2006/relationships/slide" Target="slide3002.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5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0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004.xml"/><Relationship Id="rId5" Type="http://schemas.openxmlformats.org/officeDocument/2006/relationships/slide" Target="slide2979.xml"/><Relationship Id="rId10" Type="http://schemas.openxmlformats.org/officeDocument/2006/relationships/image" Target="../media/image3393.png"/><Relationship Id="rId4" Type="http://schemas.openxmlformats.org/officeDocument/2006/relationships/slide" Target="slide2235.xml"/><Relationship Id="rId9" Type="http://schemas.openxmlformats.org/officeDocument/2006/relationships/image" Target="../media/image7.png"/></Relationships>
</file>

<file path=ppt/slides/_rels/slide3005.xml.rels><?xml version="1.0" encoding="UTF-8" standalone="yes"?>
<Relationships xmlns="http://schemas.openxmlformats.org/package/2006/relationships"><Relationship Id="rId8" Type="http://schemas.openxmlformats.org/officeDocument/2006/relationships/slide" Target="slide3004.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3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0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006.xml"/><Relationship Id="rId5" Type="http://schemas.openxmlformats.org/officeDocument/2006/relationships/slide" Target="slide2979.xml"/><Relationship Id="rId10" Type="http://schemas.openxmlformats.org/officeDocument/2006/relationships/image" Target="../media/image3137.png"/><Relationship Id="rId4" Type="http://schemas.openxmlformats.org/officeDocument/2006/relationships/slide" Target="slide2235.xml"/><Relationship Id="rId9" Type="http://schemas.openxmlformats.org/officeDocument/2006/relationships/image" Target="../media/image7.png"/></Relationships>
</file>

<file path=ppt/slides/_rels/slide3007.xml.rels><?xml version="1.0" encoding="UTF-8" standalone="yes"?>
<Relationships xmlns="http://schemas.openxmlformats.org/package/2006/relationships"><Relationship Id="rId8" Type="http://schemas.openxmlformats.org/officeDocument/2006/relationships/slide" Target="slide3006.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13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08.xml.rels><?xml version="1.0" encoding="UTF-8" standalone="yes"?>
<Relationships xmlns="http://schemas.openxmlformats.org/package/2006/relationships"><Relationship Id="rId8" Type="http://schemas.openxmlformats.org/officeDocument/2006/relationships/slide" Target="slide3008.xml"/><Relationship Id="rId3" Type="http://schemas.openxmlformats.org/officeDocument/2006/relationships/image" Target="../media/image3140.png"/><Relationship Id="rId7" Type="http://schemas.openxmlformats.org/officeDocument/2006/relationships/slide" Target="slide2979.xml"/><Relationship Id="rId2" Type="http://schemas.openxmlformats.org/officeDocument/2006/relationships/image" Target="../media/image3139.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009.xml.rels><?xml version="1.0" encoding="UTF-8" standalone="yes"?>
<Relationships xmlns="http://schemas.openxmlformats.org/package/2006/relationships"><Relationship Id="rId8" Type="http://schemas.openxmlformats.org/officeDocument/2006/relationships/slide" Target="slide3008.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14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1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010.xml"/><Relationship Id="rId2" Type="http://schemas.openxmlformats.org/officeDocument/2006/relationships/image" Target="../media/image3654.png"/><Relationship Id="rId1" Type="http://schemas.openxmlformats.org/officeDocument/2006/relationships/slideLayout" Target="../slideLayouts/slideLayout2.xml"/><Relationship Id="rId6" Type="http://schemas.openxmlformats.org/officeDocument/2006/relationships/slide" Target="slide297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011.xml.rels><?xml version="1.0" encoding="UTF-8" standalone="yes"?>
<Relationships xmlns="http://schemas.openxmlformats.org/package/2006/relationships"><Relationship Id="rId8" Type="http://schemas.openxmlformats.org/officeDocument/2006/relationships/slide" Target="slide3010.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5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12.xml.rels><?xml version="1.0" encoding="UTF-8" standalone="yes"?>
<Relationships xmlns="http://schemas.openxmlformats.org/package/2006/relationships"><Relationship Id="rId8" Type="http://schemas.openxmlformats.org/officeDocument/2006/relationships/slide" Target="slide3012.xml"/><Relationship Id="rId3" Type="http://schemas.openxmlformats.org/officeDocument/2006/relationships/image" Target="../media/image3657.png"/><Relationship Id="rId7" Type="http://schemas.openxmlformats.org/officeDocument/2006/relationships/slide" Target="slide2979.xml"/><Relationship Id="rId2" Type="http://schemas.openxmlformats.org/officeDocument/2006/relationships/image" Target="../media/image3656.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013.xml.rels><?xml version="1.0" encoding="UTF-8" standalone="yes"?>
<Relationships xmlns="http://schemas.openxmlformats.org/package/2006/relationships"><Relationship Id="rId8" Type="http://schemas.openxmlformats.org/officeDocument/2006/relationships/slide" Target="slide3012.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5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14.xml.rels><?xml version="1.0" encoding="UTF-8" standalone="yes"?>
<Relationships xmlns="http://schemas.openxmlformats.org/package/2006/relationships"><Relationship Id="rId8" Type="http://schemas.openxmlformats.org/officeDocument/2006/relationships/slide" Target="slide3014.xml"/><Relationship Id="rId3" Type="http://schemas.openxmlformats.org/officeDocument/2006/relationships/image" Target="../media/image3660.png"/><Relationship Id="rId7" Type="http://schemas.openxmlformats.org/officeDocument/2006/relationships/slide" Target="slide2979.xml"/><Relationship Id="rId2" Type="http://schemas.openxmlformats.org/officeDocument/2006/relationships/image" Target="../media/image3659.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015.xml.rels><?xml version="1.0" encoding="UTF-8" standalone="yes"?>
<Relationships xmlns="http://schemas.openxmlformats.org/package/2006/relationships"><Relationship Id="rId8" Type="http://schemas.openxmlformats.org/officeDocument/2006/relationships/slide" Target="slide3014.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6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63.png"/><Relationship Id="rId7" Type="http://schemas.openxmlformats.org/officeDocument/2006/relationships/slide" Target="slide5.xml"/><Relationship Id="rId12" Type="http://schemas.openxmlformats.org/officeDocument/2006/relationships/slide" Target="slide3016.xml"/><Relationship Id="rId2" Type="http://schemas.openxmlformats.org/officeDocument/2006/relationships/image" Target="../media/image36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2979.xml"/><Relationship Id="rId5" Type="http://schemas.openxmlformats.org/officeDocument/2006/relationships/image" Target="../media/image1.png"/><Relationship Id="rId10" Type="http://schemas.openxmlformats.org/officeDocument/2006/relationships/slide" Target="slide2235.xml"/><Relationship Id="rId4" Type="http://schemas.openxmlformats.org/officeDocument/2006/relationships/slide" Target="slide4.xml"/><Relationship Id="rId9" Type="http://schemas.openxmlformats.org/officeDocument/2006/relationships/image" Target="../media/image3664.png"/></Relationships>
</file>

<file path=ppt/slides/_rels/slide3017.xml.rels><?xml version="1.0" encoding="UTF-8" standalone="yes"?>
<Relationships xmlns="http://schemas.openxmlformats.org/package/2006/relationships"><Relationship Id="rId8" Type="http://schemas.openxmlformats.org/officeDocument/2006/relationships/slide" Target="slide3016.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6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18.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666.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018.xml"/><Relationship Id="rId4" Type="http://schemas.openxmlformats.org/officeDocument/2006/relationships/image" Target="../media/image1.png"/><Relationship Id="rId9" Type="http://schemas.openxmlformats.org/officeDocument/2006/relationships/slide" Target="slide2979.xml"/></Relationships>
</file>

<file path=ppt/slides/_rels/slide3019.xml.rels><?xml version="1.0" encoding="UTF-8" standalone="yes"?>
<Relationships xmlns="http://schemas.openxmlformats.org/package/2006/relationships"><Relationship Id="rId8" Type="http://schemas.openxmlformats.org/officeDocument/2006/relationships/slide" Target="slide3018.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6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2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669.png"/><Relationship Id="rId7" Type="http://schemas.openxmlformats.org/officeDocument/2006/relationships/image" Target="../media/image3.png"/><Relationship Id="rId12" Type="http://schemas.openxmlformats.org/officeDocument/2006/relationships/slide" Target="slide3020.xml"/><Relationship Id="rId2" Type="http://schemas.openxmlformats.org/officeDocument/2006/relationships/image" Target="../media/image366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7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670.png"/><Relationship Id="rId9" Type="http://schemas.openxmlformats.org/officeDocument/2006/relationships/image" Target="../media/image7.png"/></Relationships>
</file>

<file path=ppt/slides/_rels/slide3021.xml.rels><?xml version="1.0" encoding="UTF-8" standalone="yes"?>
<Relationships xmlns="http://schemas.openxmlformats.org/package/2006/relationships"><Relationship Id="rId8" Type="http://schemas.openxmlformats.org/officeDocument/2006/relationships/slide" Target="slide3020.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7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2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73.png"/><Relationship Id="rId7" Type="http://schemas.openxmlformats.org/officeDocument/2006/relationships/slide" Target="slide5.xml"/><Relationship Id="rId2" Type="http://schemas.openxmlformats.org/officeDocument/2006/relationships/image" Target="../media/image367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22.xml"/><Relationship Id="rId5" Type="http://schemas.openxmlformats.org/officeDocument/2006/relationships/image" Target="../media/image1.png"/><Relationship Id="rId10" Type="http://schemas.openxmlformats.org/officeDocument/2006/relationships/slide" Target="slide2979.xml"/><Relationship Id="rId4" Type="http://schemas.openxmlformats.org/officeDocument/2006/relationships/slide" Target="slide4.xml"/><Relationship Id="rId9" Type="http://schemas.openxmlformats.org/officeDocument/2006/relationships/slide" Target="slide2235.xml"/></Relationships>
</file>

<file path=ppt/slides/_rels/slide3023.xml.rels><?xml version="1.0" encoding="UTF-8" standalone="yes"?>
<Relationships xmlns="http://schemas.openxmlformats.org/package/2006/relationships"><Relationship Id="rId8" Type="http://schemas.openxmlformats.org/officeDocument/2006/relationships/slide" Target="slide3022.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7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2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76.png"/><Relationship Id="rId7" Type="http://schemas.openxmlformats.org/officeDocument/2006/relationships/slide" Target="slide5.xml"/><Relationship Id="rId2" Type="http://schemas.openxmlformats.org/officeDocument/2006/relationships/image" Target="../media/image36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24.xml"/><Relationship Id="rId5" Type="http://schemas.openxmlformats.org/officeDocument/2006/relationships/image" Target="../media/image1.png"/><Relationship Id="rId10" Type="http://schemas.openxmlformats.org/officeDocument/2006/relationships/slide" Target="slide2979.xml"/><Relationship Id="rId4" Type="http://schemas.openxmlformats.org/officeDocument/2006/relationships/slide" Target="slide4.xml"/><Relationship Id="rId9" Type="http://schemas.openxmlformats.org/officeDocument/2006/relationships/slide" Target="slide2235.xml"/></Relationships>
</file>

<file path=ppt/slides/_rels/slide3025.xml.rels><?xml version="1.0" encoding="UTF-8" standalone="yes"?>
<Relationships xmlns="http://schemas.openxmlformats.org/package/2006/relationships"><Relationship Id="rId8" Type="http://schemas.openxmlformats.org/officeDocument/2006/relationships/slide" Target="slide3024.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7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2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679.png"/><Relationship Id="rId7" Type="http://schemas.openxmlformats.org/officeDocument/2006/relationships/image" Target="../media/image3.png"/><Relationship Id="rId12" Type="http://schemas.openxmlformats.org/officeDocument/2006/relationships/slide" Target="slide3026.xml"/><Relationship Id="rId2" Type="http://schemas.openxmlformats.org/officeDocument/2006/relationships/image" Target="../media/image36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2979.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680.png"/><Relationship Id="rId9" Type="http://schemas.openxmlformats.org/officeDocument/2006/relationships/image" Target="../media/image7.png"/></Relationships>
</file>

<file path=ppt/slides/_rels/slide3027.xml.rels><?xml version="1.0" encoding="UTF-8" standalone="yes"?>
<Relationships xmlns="http://schemas.openxmlformats.org/package/2006/relationships"><Relationship Id="rId8" Type="http://schemas.openxmlformats.org/officeDocument/2006/relationships/slide" Target="slide3026.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8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2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83.png"/><Relationship Id="rId7" Type="http://schemas.openxmlformats.org/officeDocument/2006/relationships/slide" Target="slide5.xml"/><Relationship Id="rId2" Type="http://schemas.openxmlformats.org/officeDocument/2006/relationships/image" Target="../media/image36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28.xml"/><Relationship Id="rId5" Type="http://schemas.openxmlformats.org/officeDocument/2006/relationships/image" Target="../media/image1.png"/><Relationship Id="rId10" Type="http://schemas.openxmlformats.org/officeDocument/2006/relationships/slide" Target="slide2979.xml"/><Relationship Id="rId4" Type="http://schemas.openxmlformats.org/officeDocument/2006/relationships/slide" Target="slide4.xml"/><Relationship Id="rId9" Type="http://schemas.openxmlformats.org/officeDocument/2006/relationships/slide" Target="slide2235.xml"/></Relationships>
</file>

<file path=ppt/slides/_rels/slide3029.xml.rels><?xml version="1.0" encoding="UTF-8" standalone="yes"?>
<Relationships xmlns="http://schemas.openxmlformats.org/package/2006/relationships"><Relationship Id="rId8" Type="http://schemas.openxmlformats.org/officeDocument/2006/relationships/slide" Target="slide3028.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8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3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86.png"/><Relationship Id="rId7" Type="http://schemas.openxmlformats.org/officeDocument/2006/relationships/slide" Target="slide5.xml"/><Relationship Id="rId2" Type="http://schemas.openxmlformats.org/officeDocument/2006/relationships/image" Target="../media/image36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30.xml"/><Relationship Id="rId5" Type="http://schemas.openxmlformats.org/officeDocument/2006/relationships/image" Target="../media/image1.png"/><Relationship Id="rId10" Type="http://schemas.openxmlformats.org/officeDocument/2006/relationships/slide" Target="slide2979.xml"/><Relationship Id="rId4" Type="http://schemas.openxmlformats.org/officeDocument/2006/relationships/slide" Target="slide4.xml"/><Relationship Id="rId9" Type="http://schemas.openxmlformats.org/officeDocument/2006/relationships/slide" Target="slide2235.xml"/></Relationships>
</file>

<file path=ppt/slides/_rels/slide3031.xml.rels><?xml version="1.0" encoding="UTF-8" standalone="yes"?>
<Relationships xmlns="http://schemas.openxmlformats.org/package/2006/relationships"><Relationship Id="rId8" Type="http://schemas.openxmlformats.org/officeDocument/2006/relationships/slide" Target="slide3030.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8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32.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68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032.xml"/><Relationship Id="rId4" Type="http://schemas.openxmlformats.org/officeDocument/2006/relationships/image" Target="../media/image1.png"/><Relationship Id="rId9" Type="http://schemas.openxmlformats.org/officeDocument/2006/relationships/slide" Target="slide2979.xml"/></Relationships>
</file>

<file path=ppt/slides/_rels/slide3033.xml.rels><?xml version="1.0" encoding="UTF-8" standalone="yes"?>
<Relationships xmlns="http://schemas.openxmlformats.org/package/2006/relationships"><Relationship Id="rId8" Type="http://schemas.openxmlformats.org/officeDocument/2006/relationships/slide" Target="slide3032.xml"/><Relationship Id="rId3" Type="http://schemas.openxmlformats.org/officeDocument/2006/relationships/slide" Target="slide4.xml"/><Relationship Id="rId7" Type="http://schemas.openxmlformats.org/officeDocument/2006/relationships/slide" Target="slide2979.xml"/><Relationship Id="rId2" Type="http://schemas.openxmlformats.org/officeDocument/2006/relationships/image" Target="../media/image368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34.xml.rels><?xml version="1.0" encoding="UTF-8" standalone="yes"?>
<Relationships xmlns="http://schemas.openxmlformats.org/package/2006/relationships"><Relationship Id="rId8" Type="http://schemas.openxmlformats.org/officeDocument/2006/relationships/slide" Target="slide3039.xml"/><Relationship Id="rId13" Type="http://schemas.openxmlformats.org/officeDocument/2006/relationships/slide" Target="slide3049.xml"/><Relationship Id="rId18" Type="http://schemas.openxmlformats.org/officeDocument/2006/relationships/slide" Target="slide3057.xml"/><Relationship Id="rId26" Type="http://schemas.openxmlformats.org/officeDocument/2006/relationships/slide" Target="slide3073.xml"/><Relationship Id="rId39" Type="http://schemas.openxmlformats.org/officeDocument/2006/relationships/slide" Target="slide3099.xml"/><Relationship Id="rId3" Type="http://schemas.openxmlformats.org/officeDocument/2006/relationships/image" Target="../media/image1.png"/><Relationship Id="rId21" Type="http://schemas.openxmlformats.org/officeDocument/2006/relationships/slide" Target="slide3063.xml"/><Relationship Id="rId34" Type="http://schemas.openxmlformats.org/officeDocument/2006/relationships/slide" Target="slide3089.xml"/><Relationship Id="rId7" Type="http://schemas.openxmlformats.org/officeDocument/2006/relationships/slide" Target="slide3035.xml"/><Relationship Id="rId12" Type="http://schemas.openxmlformats.org/officeDocument/2006/relationships/slide" Target="slide3047.xml"/><Relationship Id="rId17" Type="http://schemas.openxmlformats.org/officeDocument/2006/relationships/slide" Target="slide5851.xml"/><Relationship Id="rId25" Type="http://schemas.openxmlformats.org/officeDocument/2006/relationships/slide" Target="slide3071.xml"/><Relationship Id="rId33" Type="http://schemas.openxmlformats.org/officeDocument/2006/relationships/slide" Target="slide3087.xml"/><Relationship Id="rId38" Type="http://schemas.openxmlformats.org/officeDocument/2006/relationships/slide" Target="slide3097.xml"/><Relationship Id="rId2" Type="http://schemas.openxmlformats.org/officeDocument/2006/relationships/slide" Target="slide4.xml"/><Relationship Id="rId16" Type="http://schemas.openxmlformats.org/officeDocument/2006/relationships/slide" Target="slide3055.xml"/><Relationship Id="rId20" Type="http://schemas.openxmlformats.org/officeDocument/2006/relationships/slide" Target="slide3061.xml"/><Relationship Id="rId29" Type="http://schemas.openxmlformats.org/officeDocument/2006/relationships/slide" Target="slide3079.xml"/><Relationship Id="rId41" Type="http://schemas.openxmlformats.org/officeDocument/2006/relationships/slide" Target="slide2979.xml"/><Relationship Id="rId1" Type="http://schemas.openxmlformats.org/officeDocument/2006/relationships/slideLayout" Target="../slideLayouts/slideLayout2.xml"/><Relationship Id="rId6" Type="http://schemas.openxmlformats.org/officeDocument/2006/relationships/slide" Target="slide3034.xml"/><Relationship Id="rId11" Type="http://schemas.openxmlformats.org/officeDocument/2006/relationships/slide" Target="slide3045.xml"/><Relationship Id="rId24" Type="http://schemas.openxmlformats.org/officeDocument/2006/relationships/slide" Target="slide3069.xml"/><Relationship Id="rId32" Type="http://schemas.openxmlformats.org/officeDocument/2006/relationships/slide" Target="slide3085.xml"/><Relationship Id="rId37" Type="http://schemas.openxmlformats.org/officeDocument/2006/relationships/slide" Target="slide3095.xml"/><Relationship Id="rId40" Type="http://schemas.openxmlformats.org/officeDocument/2006/relationships/slide" Target="slide3101.xml"/><Relationship Id="rId5" Type="http://schemas.openxmlformats.org/officeDocument/2006/relationships/slide" Target="slide2235.xml"/><Relationship Id="rId15" Type="http://schemas.openxmlformats.org/officeDocument/2006/relationships/slide" Target="slide3037.xml"/><Relationship Id="rId23" Type="http://schemas.openxmlformats.org/officeDocument/2006/relationships/slide" Target="slide3067.xml"/><Relationship Id="rId28" Type="http://schemas.openxmlformats.org/officeDocument/2006/relationships/slide" Target="slide3077.xml"/><Relationship Id="rId36" Type="http://schemas.openxmlformats.org/officeDocument/2006/relationships/slide" Target="slide3093.xml"/><Relationship Id="rId10" Type="http://schemas.openxmlformats.org/officeDocument/2006/relationships/slide" Target="slide3043.xml"/><Relationship Id="rId19" Type="http://schemas.openxmlformats.org/officeDocument/2006/relationships/slide" Target="slide3059.xml"/><Relationship Id="rId31" Type="http://schemas.openxmlformats.org/officeDocument/2006/relationships/slide" Target="slide3083.xml"/><Relationship Id="rId4" Type="http://schemas.openxmlformats.org/officeDocument/2006/relationships/slide" Target="slide3053.xml"/><Relationship Id="rId9" Type="http://schemas.openxmlformats.org/officeDocument/2006/relationships/slide" Target="slide3041.xml"/><Relationship Id="rId14" Type="http://schemas.openxmlformats.org/officeDocument/2006/relationships/slide" Target="slide3051.xml"/><Relationship Id="rId22" Type="http://schemas.openxmlformats.org/officeDocument/2006/relationships/slide" Target="slide3065.xml"/><Relationship Id="rId27" Type="http://schemas.openxmlformats.org/officeDocument/2006/relationships/slide" Target="slide3075.xml"/><Relationship Id="rId30" Type="http://schemas.openxmlformats.org/officeDocument/2006/relationships/slide" Target="slide3081.xml"/><Relationship Id="rId35" Type="http://schemas.openxmlformats.org/officeDocument/2006/relationships/slide" Target="slide3091.xml"/></Relationships>
</file>

<file path=ppt/slides/_rels/slide3035.xml.rels><?xml version="1.0" encoding="UTF-8" standalone="yes"?>
<Relationships xmlns="http://schemas.openxmlformats.org/package/2006/relationships"><Relationship Id="rId8" Type="http://schemas.openxmlformats.org/officeDocument/2006/relationships/image" Target="../media/image3690.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035.xml"/><Relationship Id="rId5" Type="http://schemas.openxmlformats.org/officeDocument/2006/relationships/slide" Target="slide3034.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036.xml.rels><?xml version="1.0" encoding="UTF-8" standalone="yes"?>
<Relationships xmlns="http://schemas.openxmlformats.org/package/2006/relationships"><Relationship Id="rId8" Type="http://schemas.openxmlformats.org/officeDocument/2006/relationships/slide" Target="slide3035.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69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37.xml.rels><?xml version="1.0" encoding="UTF-8" standalone="yes"?>
<Relationships xmlns="http://schemas.openxmlformats.org/package/2006/relationships"><Relationship Id="rId8" Type="http://schemas.openxmlformats.org/officeDocument/2006/relationships/image" Target="../media/image3698.png"/><Relationship Id="rId13" Type="http://schemas.openxmlformats.org/officeDocument/2006/relationships/slide" Target="slide3034.xml"/><Relationship Id="rId3" Type="http://schemas.openxmlformats.org/officeDocument/2006/relationships/image" Target="../media/image3693.png"/><Relationship Id="rId7" Type="http://schemas.openxmlformats.org/officeDocument/2006/relationships/image" Target="../media/image3697.png"/><Relationship Id="rId12" Type="http://schemas.openxmlformats.org/officeDocument/2006/relationships/slide" Target="slide2235.xml"/><Relationship Id="rId2" Type="http://schemas.openxmlformats.org/officeDocument/2006/relationships/image" Target="../media/image3692.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3696.png"/><Relationship Id="rId11" Type="http://schemas.openxmlformats.org/officeDocument/2006/relationships/image" Target="../media/image3.png"/><Relationship Id="rId5" Type="http://schemas.openxmlformats.org/officeDocument/2006/relationships/image" Target="../media/image3695.png"/><Relationship Id="rId15" Type="http://schemas.openxmlformats.org/officeDocument/2006/relationships/slide" Target="slide5.xml"/><Relationship Id="rId10" Type="http://schemas.openxmlformats.org/officeDocument/2006/relationships/image" Target="../media/image1.png"/><Relationship Id="rId4" Type="http://schemas.openxmlformats.org/officeDocument/2006/relationships/image" Target="../media/image3694.png"/><Relationship Id="rId9" Type="http://schemas.openxmlformats.org/officeDocument/2006/relationships/slide" Target="slide4.xml"/><Relationship Id="rId14" Type="http://schemas.openxmlformats.org/officeDocument/2006/relationships/slide" Target="slide3037.xml"/></Relationships>
</file>

<file path=ppt/slides/_rels/slide3038.xml.rels><?xml version="1.0" encoding="UTF-8" standalone="yes"?>
<Relationships xmlns="http://schemas.openxmlformats.org/package/2006/relationships"><Relationship Id="rId8" Type="http://schemas.openxmlformats.org/officeDocument/2006/relationships/slide" Target="slide3037.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69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39.xml.rels><?xml version="1.0" encoding="UTF-8" standalone="yes"?>
<Relationships xmlns="http://schemas.openxmlformats.org/package/2006/relationships"><Relationship Id="rId8" Type="http://schemas.openxmlformats.org/officeDocument/2006/relationships/image" Target="../media/image3700.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039.xml"/><Relationship Id="rId5" Type="http://schemas.openxmlformats.org/officeDocument/2006/relationships/slide" Target="slide3034.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040.xml.rels><?xml version="1.0" encoding="UTF-8" standalone="yes"?>
<Relationships xmlns="http://schemas.openxmlformats.org/package/2006/relationships"><Relationship Id="rId8" Type="http://schemas.openxmlformats.org/officeDocument/2006/relationships/slide" Target="slide3039.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0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41.xml.rels><?xml version="1.0" encoding="UTF-8" standalone="yes"?>
<Relationships xmlns="http://schemas.openxmlformats.org/package/2006/relationships"><Relationship Id="rId8" Type="http://schemas.openxmlformats.org/officeDocument/2006/relationships/slide" Target="slide3034.xml"/><Relationship Id="rId3" Type="http://schemas.openxmlformats.org/officeDocument/2006/relationships/image" Target="../media/image3703.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70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704.png"/><Relationship Id="rId9" Type="http://schemas.openxmlformats.org/officeDocument/2006/relationships/slide" Target="slide3041.xml"/></Relationships>
</file>

<file path=ppt/slides/_rels/slide3042.xml.rels><?xml version="1.0" encoding="UTF-8" standalone="yes"?>
<Relationships xmlns="http://schemas.openxmlformats.org/package/2006/relationships"><Relationship Id="rId8" Type="http://schemas.openxmlformats.org/officeDocument/2006/relationships/slide" Target="slide3041.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0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43.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043.xml"/><Relationship Id="rId2" Type="http://schemas.openxmlformats.org/officeDocument/2006/relationships/image" Target="../media/image3706.png"/><Relationship Id="rId1" Type="http://schemas.openxmlformats.org/officeDocument/2006/relationships/slideLayout" Target="../slideLayouts/slideLayout2.xml"/><Relationship Id="rId6" Type="http://schemas.openxmlformats.org/officeDocument/2006/relationships/slide" Target="slide303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044.xml.rels><?xml version="1.0" encoding="UTF-8" standalone="yes"?>
<Relationships xmlns="http://schemas.openxmlformats.org/package/2006/relationships"><Relationship Id="rId8" Type="http://schemas.openxmlformats.org/officeDocument/2006/relationships/slide" Target="slide3043.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0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45.xml.rels><?xml version="1.0" encoding="UTF-8" standalone="yes"?>
<Relationships xmlns="http://schemas.openxmlformats.org/package/2006/relationships"><Relationship Id="rId8" Type="http://schemas.openxmlformats.org/officeDocument/2006/relationships/image" Target="../media/image3708.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045.xml"/><Relationship Id="rId5" Type="http://schemas.openxmlformats.org/officeDocument/2006/relationships/slide" Target="slide3034.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046.xml.rels><?xml version="1.0" encoding="UTF-8" standalone="yes"?>
<Relationships xmlns="http://schemas.openxmlformats.org/package/2006/relationships"><Relationship Id="rId8" Type="http://schemas.openxmlformats.org/officeDocument/2006/relationships/slide" Target="slide3045.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0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47.xml.rels><?xml version="1.0" encoding="UTF-8" standalone="yes"?>
<Relationships xmlns="http://schemas.openxmlformats.org/package/2006/relationships"><Relationship Id="rId8" Type="http://schemas.openxmlformats.org/officeDocument/2006/relationships/slide" Target="slide3034.xml"/><Relationship Id="rId3" Type="http://schemas.openxmlformats.org/officeDocument/2006/relationships/image" Target="../media/image3189.png"/><Relationship Id="rId7" Type="http://schemas.openxmlformats.org/officeDocument/2006/relationships/slide" Target="slide2235.xml"/><Relationship Id="rId2" Type="http://schemas.openxmlformats.org/officeDocument/2006/relationships/image" Target="../media/image31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047.xml"/></Relationships>
</file>

<file path=ppt/slides/_rels/slide3048.xml.rels><?xml version="1.0" encoding="UTF-8" standalone="yes"?>
<Relationships xmlns="http://schemas.openxmlformats.org/package/2006/relationships"><Relationship Id="rId8" Type="http://schemas.openxmlformats.org/officeDocument/2006/relationships/slide" Target="slide3047.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19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4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711.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71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049.xml"/><Relationship Id="rId5" Type="http://schemas.openxmlformats.org/officeDocument/2006/relationships/image" Target="../media/image3713.png"/><Relationship Id="rId10" Type="http://schemas.openxmlformats.org/officeDocument/2006/relationships/slide" Target="slide3034.xml"/><Relationship Id="rId4" Type="http://schemas.openxmlformats.org/officeDocument/2006/relationships/image" Target="../media/image3712.png"/><Relationship Id="rId9" Type="http://schemas.openxmlformats.org/officeDocument/2006/relationships/slide" Target="slide2235.xml"/></Relationships>
</file>

<file path=ppt/slides/_rels/slide3050.xml.rels><?xml version="1.0" encoding="UTF-8" standalone="yes"?>
<Relationships xmlns="http://schemas.openxmlformats.org/package/2006/relationships"><Relationship Id="rId8" Type="http://schemas.openxmlformats.org/officeDocument/2006/relationships/slide" Target="slide3049.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1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51.xml.rels><?xml version="1.0" encoding="UTF-8" standalone="yes"?>
<Relationships xmlns="http://schemas.openxmlformats.org/package/2006/relationships"><Relationship Id="rId8" Type="http://schemas.openxmlformats.org/officeDocument/2006/relationships/slide" Target="slide3034.xml"/><Relationship Id="rId3" Type="http://schemas.openxmlformats.org/officeDocument/2006/relationships/image" Target="../media/image3716.png"/><Relationship Id="rId7" Type="http://schemas.openxmlformats.org/officeDocument/2006/relationships/slide" Target="slide2235.xml"/><Relationship Id="rId2" Type="http://schemas.openxmlformats.org/officeDocument/2006/relationships/image" Target="../media/image37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051.xml"/></Relationships>
</file>

<file path=ppt/slides/_rels/slide3052.xml.rels><?xml version="1.0" encoding="UTF-8" standalone="yes"?>
<Relationships xmlns="http://schemas.openxmlformats.org/package/2006/relationships"><Relationship Id="rId8" Type="http://schemas.openxmlformats.org/officeDocument/2006/relationships/slide" Target="slide3051.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1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53.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053.xml"/><Relationship Id="rId2" Type="http://schemas.openxmlformats.org/officeDocument/2006/relationships/image" Target="../media/image3718.png"/><Relationship Id="rId1" Type="http://schemas.openxmlformats.org/officeDocument/2006/relationships/slideLayout" Target="../slideLayouts/slideLayout2.xml"/><Relationship Id="rId6" Type="http://schemas.openxmlformats.org/officeDocument/2006/relationships/slide" Target="slide303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054.xml.rels><?xml version="1.0" encoding="UTF-8" standalone="yes"?>
<Relationships xmlns="http://schemas.openxmlformats.org/package/2006/relationships"><Relationship Id="rId8" Type="http://schemas.openxmlformats.org/officeDocument/2006/relationships/slide" Target="slide3053.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1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55.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055.xml"/><Relationship Id="rId2" Type="http://schemas.openxmlformats.org/officeDocument/2006/relationships/image" Target="../media/image3720.png"/><Relationship Id="rId1" Type="http://schemas.openxmlformats.org/officeDocument/2006/relationships/slideLayout" Target="../slideLayouts/slideLayout2.xml"/><Relationship Id="rId6" Type="http://schemas.openxmlformats.org/officeDocument/2006/relationships/slide" Target="slide303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056.xml.rels><?xml version="1.0" encoding="UTF-8" standalone="yes"?>
<Relationships xmlns="http://schemas.openxmlformats.org/package/2006/relationships"><Relationship Id="rId8" Type="http://schemas.openxmlformats.org/officeDocument/2006/relationships/slide" Target="slide3055.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2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57.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5.xml"/><Relationship Id="rId3" Type="http://schemas.openxmlformats.org/officeDocument/2006/relationships/image" Target="../media/image3723.png"/><Relationship Id="rId7" Type="http://schemas.openxmlformats.org/officeDocument/2006/relationships/image" Target="../media/image3.png"/><Relationship Id="rId12" Type="http://schemas.openxmlformats.org/officeDocument/2006/relationships/slide" Target="slide3057.xml"/><Relationship Id="rId2" Type="http://schemas.openxmlformats.org/officeDocument/2006/relationships/image" Target="../media/image3722.png"/><Relationship Id="rId1" Type="http://schemas.openxmlformats.org/officeDocument/2006/relationships/slideLayout" Target="../slideLayouts/slideLayout2.xml"/><Relationship Id="rId6" Type="http://schemas.openxmlformats.org/officeDocument/2006/relationships/image" Target="../media/image3726.png"/><Relationship Id="rId11" Type="http://schemas.openxmlformats.org/officeDocument/2006/relationships/slide" Target="slide3034.xml"/><Relationship Id="rId5" Type="http://schemas.openxmlformats.org/officeDocument/2006/relationships/image" Target="../media/image3725.png"/><Relationship Id="rId10" Type="http://schemas.openxmlformats.org/officeDocument/2006/relationships/slide" Target="slide2235.xml"/><Relationship Id="rId4" Type="http://schemas.openxmlformats.org/officeDocument/2006/relationships/image" Target="../media/image3724.png"/><Relationship Id="rId9" Type="http://schemas.openxmlformats.org/officeDocument/2006/relationships/image" Target="../media/image1.png"/><Relationship Id="rId14" Type="http://schemas.openxmlformats.org/officeDocument/2006/relationships/image" Target="../media/image7.png"/></Relationships>
</file>

<file path=ppt/slides/_rels/slide3058.xml.rels><?xml version="1.0" encoding="UTF-8" standalone="yes"?>
<Relationships xmlns="http://schemas.openxmlformats.org/package/2006/relationships"><Relationship Id="rId8" Type="http://schemas.openxmlformats.org/officeDocument/2006/relationships/slide" Target="slide3057.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2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59.xml.rels><?xml version="1.0" encoding="UTF-8" standalone="yes"?>
<Relationships xmlns="http://schemas.openxmlformats.org/package/2006/relationships"><Relationship Id="rId8" Type="http://schemas.openxmlformats.org/officeDocument/2006/relationships/slide" Target="slide3034.xml"/><Relationship Id="rId3" Type="http://schemas.openxmlformats.org/officeDocument/2006/relationships/image" Target="../media/image3729.png"/><Relationship Id="rId7" Type="http://schemas.openxmlformats.org/officeDocument/2006/relationships/slide" Target="slide2235.xml"/><Relationship Id="rId2" Type="http://schemas.openxmlformats.org/officeDocument/2006/relationships/image" Target="../media/image372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059.xml"/></Relationships>
</file>

<file path=ppt/slides/_rels/slide3060.xml.rels><?xml version="1.0" encoding="UTF-8" standalone="yes"?>
<Relationships xmlns="http://schemas.openxmlformats.org/package/2006/relationships"><Relationship Id="rId8" Type="http://schemas.openxmlformats.org/officeDocument/2006/relationships/slide" Target="slide3059.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3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61.xml.rels><?xml version="1.0" encoding="UTF-8" standalone="yes"?>
<Relationships xmlns="http://schemas.openxmlformats.org/package/2006/relationships"><Relationship Id="rId8" Type="http://schemas.openxmlformats.org/officeDocument/2006/relationships/slide" Target="slide3061.xml"/><Relationship Id="rId3" Type="http://schemas.openxmlformats.org/officeDocument/2006/relationships/image" Target="../media/image3.png"/><Relationship Id="rId7" Type="http://schemas.openxmlformats.org/officeDocument/2006/relationships/slide" Target="slide3034.xml"/><Relationship Id="rId2" Type="http://schemas.openxmlformats.org/officeDocument/2006/relationships/image" Target="../media/image373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3062.xml.rels><?xml version="1.0" encoding="UTF-8" standalone="yes"?>
<Relationships xmlns="http://schemas.openxmlformats.org/package/2006/relationships"><Relationship Id="rId8" Type="http://schemas.openxmlformats.org/officeDocument/2006/relationships/slide" Target="slide3061.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3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63.xml.rels><?xml version="1.0" encoding="UTF-8" standalone="yes"?>
<Relationships xmlns="http://schemas.openxmlformats.org/package/2006/relationships"><Relationship Id="rId8" Type="http://schemas.openxmlformats.org/officeDocument/2006/relationships/image" Target="../media/image3733.png"/><Relationship Id="rId3" Type="http://schemas.openxmlformats.org/officeDocument/2006/relationships/slide" Target="slide4.xml"/><Relationship Id="rId7" Type="http://schemas.openxmlformats.org/officeDocument/2006/relationships/slide" Target="slide3063.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303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064.xml.rels><?xml version="1.0" encoding="UTF-8" standalone="yes"?>
<Relationships xmlns="http://schemas.openxmlformats.org/package/2006/relationships"><Relationship Id="rId8" Type="http://schemas.openxmlformats.org/officeDocument/2006/relationships/slide" Target="slide3063.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3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6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3065.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3034.xml"/><Relationship Id="rId5" Type="http://schemas.openxmlformats.org/officeDocument/2006/relationships/slide" Target="slide2235.xml"/><Relationship Id="rId10" Type="http://schemas.openxmlformats.org/officeDocument/2006/relationships/image" Target="../media/image3735.png"/><Relationship Id="rId4" Type="http://schemas.openxmlformats.org/officeDocument/2006/relationships/image" Target="../media/image1.png"/><Relationship Id="rId9" Type="http://schemas.openxmlformats.org/officeDocument/2006/relationships/image" Target="../media/image7.png"/></Relationships>
</file>

<file path=ppt/slides/_rels/slide3066.xml.rels><?xml version="1.0" encoding="UTF-8" standalone="yes"?>
<Relationships xmlns="http://schemas.openxmlformats.org/package/2006/relationships"><Relationship Id="rId8" Type="http://schemas.openxmlformats.org/officeDocument/2006/relationships/slide" Target="slide3065.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3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6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858.png"/><Relationship Id="rId7" Type="http://schemas.openxmlformats.org/officeDocument/2006/relationships/image" Target="../media/image3.png"/><Relationship Id="rId12" Type="http://schemas.openxmlformats.org/officeDocument/2006/relationships/slide" Target="slide3067.xml"/><Relationship Id="rId2" Type="http://schemas.openxmlformats.org/officeDocument/2006/relationships/image" Target="../media/image285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03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859.png"/><Relationship Id="rId9" Type="http://schemas.openxmlformats.org/officeDocument/2006/relationships/image" Target="../media/image7.png"/></Relationships>
</file>

<file path=ppt/slides/_rels/slide3068.xml.rels><?xml version="1.0" encoding="UTF-8" standalone="yes"?>
<Relationships xmlns="http://schemas.openxmlformats.org/package/2006/relationships"><Relationship Id="rId8" Type="http://schemas.openxmlformats.org/officeDocument/2006/relationships/slide" Target="slide3067.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286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6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862.png"/><Relationship Id="rId7" Type="http://schemas.openxmlformats.org/officeDocument/2006/relationships/image" Target="../media/image3.png"/><Relationship Id="rId12" Type="http://schemas.openxmlformats.org/officeDocument/2006/relationships/slide" Target="slide3069.xml"/><Relationship Id="rId2" Type="http://schemas.openxmlformats.org/officeDocument/2006/relationships/image" Target="../media/image28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03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2863.png"/><Relationship Id="rId9" Type="http://schemas.openxmlformats.org/officeDocument/2006/relationships/image" Target="../media/image7.png"/></Relationships>
</file>

<file path=ppt/slides/_rels/slide3070.xml.rels><?xml version="1.0" encoding="UTF-8" standalone="yes"?>
<Relationships xmlns="http://schemas.openxmlformats.org/package/2006/relationships"><Relationship Id="rId8" Type="http://schemas.openxmlformats.org/officeDocument/2006/relationships/slide" Target="slide3069.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286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7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25.png"/><Relationship Id="rId7" Type="http://schemas.openxmlformats.org/officeDocument/2006/relationships/slide" Target="slide5.xml"/><Relationship Id="rId2" Type="http://schemas.openxmlformats.org/officeDocument/2006/relationships/image" Target="../media/image322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71.xml"/><Relationship Id="rId5" Type="http://schemas.openxmlformats.org/officeDocument/2006/relationships/image" Target="../media/image1.png"/><Relationship Id="rId10" Type="http://schemas.openxmlformats.org/officeDocument/2006/relationships/slide" Target="slide3034.xml"/><Relationship Id="rId4" Type="http://schemas.openxmlformats.org/officeDocument/2006/relationships/slide" Target="slide4.xml"/><Relationship Id="rId9" Type="http://schemas.openxmlformats.org/officeDocument/2006/relationships/slide" Target="slide2235.xml"/></Relationships>
</file>

<file path=ppt/slides/_rels/slide3072.xml.rels><?xml version="1.0" encoding="UTF-8" standalone="yes"?>
<Relationships xmlns="http://schemas.openxmlformats.org/package/2006/relationships"><Relationship Id="rId8" Type="http://schemas.openxmlformats.org/officeDocument/2006/relationships/slide" Target="slide3071.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22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7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38.png"/><Relationship Id="rId7" Type="http://schemas.openxmlformats.org/officeDocument/2006/relationships/slide" Target="slide5.xml"/><Relationship Id="rId2" Type="http://schemas.openxmlformats.org/officeDocument/2006/relationships/image" Target="../media/image37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73.xml"/><Relationship Id="rId5" Type="http://schemas.openxmlformats.org/officeDocument/2006/relationships/image" Target="../media/image1.png"/><Relationship Id="rId10" Type="http://schemas.openxmlformats.org/officeDocument/2006/relationships/slide" Target="slide3034.xml"/><Relationship Id="rId4" Type="http://schemas.openxmlformats.org/officeDocument/2006/relationships/slide" Target="slide4.xml"/><Relationship Id="rId9" Type="http://schemas.openxmlformats.org/officeDocument/2006/relationships/slide" Target="slide2235.xml"/></Relationships>
</file>

<file path=ppt/slides/_rels/slide3074.xml.rels><?xml version="1.0" encoding="UTF-8" standalone="yes"?>
<Relationships xmlns="http://schemas.openxmlformats.org/package/2006/relationships"><Relationship Id="rId8" Type="http://schemas.openxmlformats.org/officeDocument/2006/relationships/slide" Target="slide3073.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3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75.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230.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075.xml"/><Relationship Id="rId4" Type="http://schemas.openxmlformats.org/officeDocument/2006/relationships/image" Target="../media/image1.png"/><Relationship Id="rId9" Type="http://schemas.openxmlformats.org/officeDocument/2006/relationships/slide" Target="slide3034.xml"/></Relationships>
</file>

<file path=ppt/slides/_rels/slide3076.xml.rels><?xml version="1.0" encoding="UTF-8" standalone="yes"?>
<Relationships xmlns="http://schemas.openxmlformats.org/package/2006/relationships"><Relationship Id="rId8" Type="http://schemas.openxmlformats.org/officeDocument/2006/relationships/slide" Target="slide3075.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23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7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077.xml"/><Relationship Id="rId3" Type="http://schemas.openxmlformats.org/officeDocument/2006/relationships/image" Target="../media/image1614.png"/><Relationship Id="rId7" Type="http://schemas.openxmlformats.org/officeDocument/2006/relationships/image" Target="../media/image1.png"/><Relationship Id="rId12" Type="http://schemas.openxmlformats.org/officeDocument/2006/relationships/slide" Target="slide3034.xml"/><Relationship Id="rId2" Type="http://schemas.openxmlformats.org/officeDocument/2006/relationships/image" Target="../media/image161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1616.png"/><Relationship Id="rId10" Type="http://schemas.openxmlformats.org/officeDocument/2006/relationships/image" Target="../media/image7.png"/><Relationship Id="rId4" Type="http://schemas.openxmlformats.org/officeDocument/2006/relationships/image" Target="../media/image1615.png"/><Relationship Id="rId9" Type="http://schemas.openxmlformats.org/officeDocument/2006/relationships/slide" Target="slide5.xml"/><Relationship Id="rId14" Type="http://schemas.openxmlformats.org/officeDocument/2006/relationships/image" Target="../media/image1617.png"/></Relationships>
</file>

<file path=ppt/slides/_rels/slide3078.xml.rels><?xml version="1.0" encoding="UTF-8" standalone="yes"?>
<Relationships xmlns="http://schemas.openxmlformats.org/package/2006/relationships"><Relationship Id="rId8" Type="http://schemas.openxmlformats.org/officeDocument/2006/relationships/slide" Target="slide3077.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161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7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41.png"/><Relationship Id="rId7" Type="http://schemas.openxmlformats.org/officeDocument/2006/relationships/slide" Target="slide5.xml"/><Relationship Id="rId2" Type="http://schemas.openxmlformats.org/officeDocument/2006/relationships/image" Target="../media/image374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79.xml"/><Relationship Id="rId5" Type="http://schemas.openxmlformats.org/officeDocument/2006/relationships/image" Target="../media/image1.png"/><Relationship Id="rId10" Type="http://schemas.openxmlformats.org/officeDocument/2006/relationships/slide" Target="slide3034.xml"/><Relationship Id="rId4" Type="http://schemas.openxmlformats.org/officeDocument/2006/relationships/slide" Target="slide4.xml"/><Relationship Id="rId9" Type="http://schemas.openxmlformats.org/officeDocument/2006/relationships/slide" Target="slide2235.xml"/></Relationships>
</file>

<file path=ppt/slides/_rels/slide3080.xml.rels><?xml version="1.0" encoding="UTF-8" standalone="yes"?>
<Relationships xmlns="http://schemas.openxmlformats.org/package/2006/relationships"><Relationship Id="rId8" Type="http://schemas.openxmlformats.org/officeDocument/2006/relationships/slide" Target="slide3079.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4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8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44.png"/><Relationship Id="rId7" Type="http://schemas.openxmlformats.org/officeDocument/2006/relationships/slide" Target="slide5.xml"/><Relationship Id="rId2" Type="http://schemas.openxmlformats.org/officeDocument/2006/relationships/image" Target="../media/image37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81.xml"/><Relationship Id="rId5" Type="http://schemas.openxmlformats.org/officeDocument/2006/relationships/image" Target="../media/image1.png"/><Relationship Id="rId10" Type="http://schemas.openxmlformats.org/officeDocument/2006/relationships/slide" Target="slide3034.xml"/><Relationship Id="rId4" Type="http://schemas.openxmlformats.org/officeDocument/2006/relationships/slide" Target="slide4.xml"/><Relationship Id="rId9" Type="http://schemas.openxmlformats.org/officeDocument/2006/relationships/slide" Target="slide2235.xml"/></Relationships>
</file>

<file path=ppt/slides/_rels/slide3082.xml.rels><?xml version="1.0" encoding="UTF-8" standalone="yes"?>
<Relationships xmlns="http://schemas.openxmlformats.org/package/2006/relationships"><Relationship Id="rId8" Type="http://schemas.openxmlformats.org/officeDocument/2006/relationships/slide" Target="slide3081.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4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8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47.png"/><Relationship Id="rId7" Type="http://schemas.openxmlformats.org/officeDocument/2006/relationships/slide" Target="slide5.xml"/><Relationship Id="rId2" Type="http://schemas.openxmlformats.org/officeDocument/2006/relationships/image" Target="../media/image37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83.xml"/><Relationship Id="rId5" Type="http://schemas.openxmlformats.org/officeDocument/2006/relationships/image" Target="../media/image1.png"/><Relationship Id="rId10" Type="http://schemas.openxmlformats.org/officeDocument/2006/relationships/slide" Target="slide3034.xml"/><Relationship Id="rId4" Type="http://schemas.openxmlformats.org/officeDocument/2006/relationships/slide" Target="slide4.xml"/><Relationship Id="rId9" Type="http://schemas.openxmlformats.org/officeDocument/2006/relationships/slide" Target="slide2235.xml"/></Relationships>
</file>

<file path=ppt/slides/_rels/slide3084.xml.rels><?xml version="1.0" encoding="UTF-8" standalone="yes"?>
<Relationships xmlns="http://schemas.openxmlformats.org/package/2006/relationships"><Relationship Id="rId8" Type="http://schemas.openxmlformats.org/officeDocument/2006/relationships/slide" Target="slide3083.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4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8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085.xml"/><Relationship Id="rId3" Type="http://schemas.openxmlformats.org/officeDocument/2006/relationships/image" Target="../media/image3568.png"/><Relationship Id="rId7" Type="http://schemas.openxmlformats.org/officeDocument/2006/relationships/image" Target="../media/image1.png"/><Relationship Id="rId12" Type="http://schemas.openxmlformats.org/officeDocument/2006/relationships/slide" Target="slide3034.xml"/><Relationship Id="rId2" Type="http://schemas.openxmlformats.org/officeDocument/2006/relationships/image" Target="../media/image356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570.png"/><Relationship Id="rId10" Type="http://schemas.openxmlformats.org/officeDocument/2006/relationships/image" Target="../media/image7.png"/><Relationship Id="rId4" Type="http://schemas.openxmlformats.org/officeDocument/2006/relationships/image" Target="../media/image3569.png"/><Relationship Id="rId9" Type="http://schemas.openxmlformats.org/officeDocument/2006/relationships/slide" Target="slide5.xml"/></Relationships>
</file>

<file path=ppt/slides/_rels/slide3086.xml.rels><?xml version="1.0" encoding="UTF-8" standalone="yes"?>
<Relationships xmlns="http://schemas.openxmlformats.org/package/2006/relationships"><Relationship Id="rId8" Type="http://schemas.openxmlformats.org/officeDocument/2006/relationships/slide" Target="slide3085.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57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8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750.png"/><Relationship Id="rId7" Type="http://schemas.openxmlformats.org/officeDocument/2006/relationships/image" Target="../media/image3.png"/><Relationship Id="rId12" Type="http://schemas.openxmlformats.org/officeDocument/2006/relationships/slide" Target="slide3087.xml"/><Relationship Id="rId2" Type="http://schemas.openxmlformats.org/officeDocument/2006/relationships/image" Target="../media/image374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03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751.png"/><Relationship Id="rId9" Type="http://schemas.openxmlformats.org/officeDocument/2006/relationships/image" Target="../media/image7.png"/></Relationships>
</file>

<file path=ppt/slides/_rels/slide3088.xml.rels><?xml version="1.0" encoding="UTF-8" standalone="yes"?>
<Relationships xmlns="http://schemas.openxmlformats.org/package/2006/relationships"><Relationship Id="rId8" Type="http://schemas.openxmlformats.org/officeDocument/2006/relationships/slide" Target="slide3087.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5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54.png"/><Relationship Id="rId7" Type="http://schemas.openxmlformats.org/officeDocument/2006/relationships/slide" Target="slide5.xml"/><Relationship Id="rId2" Type="http://schemas.openxmlformats.org/officeDocument/2006/relationships/image" Target="../media/image375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89.xml"/><Relationship Id="rId5" Type="http://schemas.openxmlformats.org/officeDocument/2006/relationships/image" Target="../media/image1.png"/><Relationship Id="rId10" Type="http://schemas.openxmlformats.org/officeDocument/2006/relationships/slide" Target="slide3034.xml"/><Relationship Id="rId4" Type="http://schemas.openxmlformats.org/officeDocument/2006/relationships/slide" Target="slide4.xml"/><Relationship Id="rId9" Type="http://schemas.openxmlformats.org/officeDocument/2006/relationships/slide" Target="slide2235.xml"/></Relationships>
</file>

<file path=ppt/slides/_rels/slide3090.xml.rels><?xml version="1.0" encoding="UTF-8" standalone="yes"?>
<Relationships xmlns="http://schemas.openxmlformats.org/package/2006/relationships"><Relationship Id="rId8" Type="http://schemas.openxmlformats.org/officeDocument/2006/relationships/slide" Target="slide3089.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5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9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61.png"/><Relationship Id="rId7" Type="http://schemas.openxmlformats.org/officeDocument/2006/relationships/slide" Target="slide5.xml"/><Relationship Id="rId2" Type="http://schemas.openxmlformats.org/officeDocument/2006/relationships/image" Target="../media/image32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91.xml"/><Relationship Id="rId5" Type="http://schemas.openxmlformats.org/officeDocument/2006/relationships/image" Target="../media/image1.png"/><Relationship Id="rId10" Type="http://schemas.openxmlformats.org/officeDocument/2006/relationships/slide" Target="slide3034.xml"/><Relationship Id="rId4" Type="http://schemas.openxmlformats.org/officeDocument/2006/relationships/slide" Target="slide4.xml"/><Relationship Id="rId9" Type="http://schemas.openxmlformats.org/officeDocument/2006/relationships/slide" Target="slide2235.xml"/></Relationships>
</file>

<file path=ppt/slides/_rels/slide3092.xml.rels><?xml version="1.0" encoding="UTF-8" standalone="yes"?>
<Relationships xmlns="http://schemas.openxmlformats.org/package/2006/relationships"><Relationship Id="rId8" Type="http://schemas.openxmlformats.org/officeDocument/2006/relationships/slide" Target="slide3091.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26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9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093.xml"/><Relationship Id="rId3" Type="http://schemas.openxmlformats.org/officeDocument/2006/relationships/image" Target="../media/image3600.png"/><Relationship Id="rId7" Type="http://schemas.openxmlformats.org/officeDocument/2006/relationships/image" Target="../media/image1.png"/><Relationship Id="rId12" Type="http://schemas.openxmlformats.org/officeDocument/2006/relationships/slide" Target="slide3034.xml"/><Relationship Id="rId2" Type="http://schemas.openxmlformats.org/officeDocument/2006/relationships/image" Target="../media/image359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602.png"/><Relationship Id="rId10" Type="http://schemas.openxmlformats.org/officeDocument/2006/relationships/image" Target="../media/image7.png"/><Relationship Id="rId4" Type="http://schemas.openxmlformats.org/officeDocument/2006/relationships/image" Target="../media/image3601.png"/><Relationship Id="rId9" Type="http://schemas.openxmlformats.org/officeDocument/2006/relationships/slide" Target="slide5.xml"/></Relationships>
</file>

<file path=ppt/slides/_rels/slide3094.xml.rels><?xml version="1.0" encoding="UTF-8" standalone="yes"?>
<Relationships xmlns="http://schemas.openxmlformats.org/package/2006/relationships"><Relationship Id="rId8" Type="http://schemas.openxmlformats.org/officeDocument/2006/relationships/slide" Target="slide3093.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60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95.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756.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095.xml"/><Relationship Id="rId4" Type="http://schemas.openxmlformats.org/officeDocument/2006/relationships/image" Target="../media/image1.png"/><Relationship Id="rId9" Type="http://schemas.openxmlformats.org/officeDocument/2006/relationships/slide" Target="slide3034.xml"/></Relationships>
</file>

<file path=ppt/slides/_rels/slide3096.xml.rels><?xml version="1.0" encoding="UTF-8" standalone="yes"?>
<Relationships xmlns="http://schemas.openxmlformats.org/package/2006/relationships"><Relationship Id="rId8" Type="http://schemas.openxmlformats.org/officeDocument/2006/relationships/slide" Target="slide3095.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5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9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52.png"/><Relationship Id="rId7" Type="http://schemas.openxmlformats.org/officeDocument/2006/relationships/slide" Target="slide5.xml"/><Relationship Id="rId2" Type="http://schemas.openxmlformats.org/officeDocument/2006/relationships/image" Target="../media/image16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097.xml"/><Relationship Id="rId5" Type="http://schemas.openxmlformats.org/officeDocument/2006/relationships/image" Target="../media/image1.png"/><Relationship Id="rId10" Type="http://schemas.openxmlformats.org/officeDocument/2006/relationships/slide" Target="slide3034.xml"/><Relationship Id="rId4" Type="http://schemas.openxmlformats.org/officeDocument/2006/relationships/slide" Target="slide4.xml"/><Relationship Id="rId9" Type="http://schemas.openxmlformats.org/officeDocument/2006/relationships/slide" Target="slide2235.xml"/></Relationships>
</file>

<file path=ppt/slides/_rels/slide3098.xml.rels><?xml version="1.0" encoding="UTF-8" standalone="yes"?>
<Relationships xmlns="http://schemas.openxmlformats.org/package/2006/relationships"><Relationship Id="rId8" Type="http://schemas.openxmlformats.org/officeDocument/2006/relationships/slide" Target="slide3097.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165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09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099.xml"/><Relationship Id="rId3" Type="http://schemas.openxmlformats.org/officeDocument/2006/relationships/image" Target="../media/image3759.png"/><Relationship Id="rId7" Type="http://schemas.openxmlformats.org/officeDocument/2006/relationships/image" Target="../media/image1.png"/><Relationship Id="rId12" Type="http://schemas.openxmlformats.org/officeDocument/2006/relationships/slide" Target="slide3034.xml"/><Relationship Id="rId2" Type="http://schemas.openxmlformats.org/officeDocument/2006/relationships/image" Target="../media/image375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761.png"/><Relationship Id="rId10" Type="http://schemas.openxmlformats.org/officeDocument/2006/relationships/image" Target="../media/image7.png"/><Relationship Id="rId4" Type="http://schemas.openxmlformats.org/officeDocument/2006/relationships/image" Target="../media/image3760.png"/><Relationship Id="rId9" Type="http://schemas.openxmlformats.org/officeDocument/2006/relationships/slide" Target="slide5.xml"/></Relationships>
</file>

<file path=ppt/slides/_rels/slide3100.xml.rels><?xml version="1.0" encoding="UTF-8" standalone="yes"?>
<Relationships xmlns="http://schemas.openxmlformats.org/package/2006/relationships"><Relationship Id="rId8" Type="http://schemas.openxmlformats.org/officeDocument/2006/relationships/slide" Target="slide3099.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6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01.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76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101.xml"/><Relationship Id="rId4" Type="http://schemas.openxmlformats.org/officeDocument/2006/relationships/image" Target="../media/image1.png"/><Relationship Id="rId9" Type="http://schemas.openxmlformats.org/officeDocument/2006/relationships/slide" Target="slide3034.xml"/></Relationships>
</file>

<file path=ppt/slides/_rels/slide3102.xml.rels><?xml version="1.0" encoding="UTF-8" standalone="yes"?>
<Relationships xmlns="http://schemas.openxmlformats.org/package/2006/relationships"><Relationship Id="rId8" Type="http://schemas.openxmlformats.org/officeDocument/2006/relationships/slide" Target="slide3101.xml"/><Relationship Id="rId3" Type="http://schemas.openxmlformats.org/officeDocument/2006/relationships/slide" Target="slide4.xml"/><Relationship Id="rId7" Type="http://schemas.openxmlformats.org/officeDocument/2006/relationships/slide" Target="slide3034.xml"/><Relationship Id="rId2" Type="http://schemas.openxmlformats.org/officeDocument/2006/relationships/image" Target="../media/image376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03.xml.rels><?xml version="1.0" encoding="UTF-8" standalone="yes"?>
<Relationships xmlns="http://schemas.openxmlformats.org/package/2006/relationships"><Relationship Id="rId8" Type="http://schemas.openxmlformats.org/officeDocument/2006/relationships/slide" Target="slide3108.xml"/><Relationship Id="rId3" Type="http://schemas.openxmlformats.org/officeDocument/2006/relationships/image" Target="../media/image1.png"/><Relationship Id="rId7" Type="http://schemas.openxmlformats.org/officeDocument/2006/relationships/slide" Target="slide3106.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104.xml"/><Relationship Id="rId5" Type="http://schemas.openxmlformats.org/officeDocument/2006/relationships/slide" Target="slide3103.xml"/><Relationship Id="rId10" Type="http://schemas.openxmlformats.org/officeDocument/2006/relationships/slide" Target="slide3110.xml"/><Relationship Id="rId4" Type="http://schemas.openxmlformats.org/officeDocument/2006/relationships/slide" Target="slide2235.xml"/><Relationship Id="rId9" Type="http://schemas.openxmlformats.org/officeDocument/2006/relationships/slide" Target="slide3112.xml"/></Relationships>
</file>

<file path=ppt/slides/_rels/slide310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766.png"/><Relationship Id="rId7" Type="http://schemas.openxmlformats.org/officeDocument/2006/relationships/image" Target="../media/image3.png"/><Relationship Id="rId12" Type="http://schemas.openxmlformats.org/officeDocument/2006/relationships/slide" Target="slide3104.xml"/><Relationship Id="rId2" Type="http://schemas.openxmlformats.org/officeDocument/2006/relationships/image" Target="../media/image37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103.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767.png"/><Relationship Id="rId9" Type="http://schemas.openxmlformats.org/officeDocument/2006/relationships/image" Target="../media/image7.png"/></Relationships>
</file>

<file path=ppt/slides/_rels/slide3105.xml.rels><?xml version="1.0" encoding="UTF-8" standalone="yes"?>
<Relationships xmlns="http://schemas.openxmlformats.org/package/2006/relationships"><Relationship Id="rId8" Type="http://schemas.openxmlformats.org/officeDocument/2006/relationships/slide" Target="slide3104.xml"/><Relationship Id="rId3" Type="http://schemas.openxmlformats.org/officeDocument/2006/relationships/slide" Target="slide4.xml"/><Relationship Id="rId7" Type="http://schemas.openxmlformats.org/officeDocument/2006/relationships/slide" Target="slide3103.xml"/><Relationship Id="rId2" Type="http://schemas.openxmlformats.org/officeDocument/2006/relationships/image" Target="../media/image376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0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3103.xml"/><Relationship Id="rId3" Type="http://schemas.openxmlformats.org/officeDocument/2006/relationships/image" Target="../media/image2660.png"/><Relationship Id="rId7" Type="http://schemas.openxmlformats.org/officeDocument/2006/relationships/slide" Target="slide4.xml"/><Relationship Id="rId12" Type="http://schemas.openxmlformats.org/officeDocument/2006/relationships/slide" Target="slide2235.xml"/><Relationship Id="rId2" Type="http://schemas.openxmlformats.org/officeDocument/2006/relationships/image" Target="../media/image2659.png"/><Relationship Id="rId1" Type="http://schemas.openxmlformats.org/officeDocument/2006/relationships/slideLayout" Target="../slideLayouts/slideLayout2.xml"/><Relationship Id="rId6" Type="http://schemas.openxmlformats.org/officeDocument/2006/relationships/image" Target="../media/image2663.png"/><Relationship Id="rId11" Type="http://schemas.openxmlformats.org/officeDocument/2006/relationships/image" Target="../media/image7.png"/><Relationship Id="rId5" Type="http://schemas.openxmlformats.org/officeDocument/2006/relationships/image" Target="../media/image2662.png"/><Relationship Id="rId15" Type="http://schemas.openxmlformats.org/officeDocument/2006/relationships/image" Target="../media/image2664.png"/><Relationship Id="rId10" Type="http://schemas.openxmlformats.org/officeDocument/2006/relationships/slide" Target="slide5.xml"/><Relationship Id="rId4" Type="http://schemas.openxmlformats.org/officeDocument/2006/relationships/image" Target="../media/image2661.png"/><Relationship Id="rId9" Type="http://schemas.openxmlformats.org/officeDocument/2006/relationships/image" Target="../media/image3.png"/><Relationship Id="rId14" Type="http://schemas.openxmlformats.org/officeDocument/2006/relationships/slide" Target="slide3106.xml"/></Relationships>
</file>

<file path=ppt/slides/_rels/slide3107.xml.rels><?xml version="1.0" encoding="UTF-8" standalone="yes"?>
<Relationships xmlns="http://schemas.openxmlformats.org/package/2006/relationships"><Relationship Id="rId8" Type="http://schemas.openxmlformats.org/officeDocument/2006/relationships/slide" Target="slide3106.xml"/><Relationship Id="rId3" Type="http://schemas.openxmlformats.org/officeDocument/2006/relationships/slide" Target="slide4.xml"/><Relationship Id="rId7" Type="http://schemas.openxmlformats.org/officeDocument/2006/relationships/slide" Target="slide3103.xml"/><Relationship Id="rId2" Type="http://schemas.openxmlformats.org/officeDocument/2006/relationships/image" Target="../media/image266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770.png"/><Relationship Id="rId7" Type="http://schemas.openxmlformats.org/officeDocument/2006/relationships/slide" Target="slide5.xml"/><Relationship Id="rId2" Type="http://schemas.openxmlformats.org/officeDocument/2006/relationships/image" Target="../media/image376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08.xml"/><Relationship Id="rId5" Type="http://schemas.openxmlformats.org/officeDocument/2006/relationships/image" Target="../media/image1.png"/><Relationship Id="rId10" Type="http://schemas.openxmlformats.org/officeDocument/2006/relationships/slide" Target="slide3103.xml"/><Relationship Id="rId4" Type="http://schemas.openxmlformats.org/officeDocument/2006/relationships/slide" Target="slide4.xml"/><Relationship Id="rId9" Type="http://schemas.openxmlformats.org/officeDocument/2006/relationships/slide" Target="slide2235.xml"/></Relationships>
</file>

<file path=ppt/slides/_rels/slide3109.xml.rels><?xml version="1.0" encoding="UTF-8" standalone="yes"?>
<Relationships xmlns="http://schemas.openxmlformats.org/package/2006/relationships"><Relationship Id="rId8" Type="http://schemas.openxmlformats.org/officeDocument/2006/relationships/slide" Target="slide3108.xml"/><Relationship Id="rId3" Type="http://schemas.openxmlformats.org/officeDocument/2006/relationships/slide" Target="slide4.xml"/><Relationship Id="rId7" Type="http://schemas.openxmlformats.org/officeDocument/2006/relationships/slide" Target="slide3103.xml"/><Relationship Id="rId2" Type="http://schemas.openxmlformats.org/officeDocument/2006/relationships/image" Target="../media/image377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1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773.png"/><Relationship Id="rId7" Type="http://schemas.openxmlformats.org/officeDocument/2006/relationships/image" Target="../media/image3.png"/><Relationship Id="rId12" Type="http://schemas.openxmlformats.org/officeDocument/2006/relationships/slide" Target="slide3110.xml"/><Relationship Id="rId2" Type="http://schemas.openxmlformats.org/officeDocument/2006/relationships/image" Target="../media/image37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103.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774.png"/><Relationship Id="rId9" Type="http://schemas.openxmlformats.org/officeDocument/2006/relationships/image" Target="../media/image7.png"/></Relationships>
</file>

<file path=ppt/slides/_rels/slide3111.xml.rels><?xml version="1.0" encoding="UTF-8" standalone="yes"?>
<Relationships xmlns="http://schemas.openxmlformats.org/package/2006/relationships"><Relationship Id="rId8" Type="http://schemas.openxmlformats.org/officeDocument/2006/relationships/slide" Target="slide3110.xml"/><Relationship Id="rId3" Type="http://schemas.openxmlformats.org/officeDocument/2006/relationships/slide" Target="slide4.xml"/><Relationship Id="rId7" Type="http://schemas.openxmlformats.org/officeDocument/2006/relationships/slide" Target="slide3103.xml"/><Relationship Id="rId2" Type="http://schemas.openxmlformats.org/officeDocument/2006/relationships/image" Target="../media/image377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12.xml.rels><?xml version="1.0" encoding="UTF-8" standalone="yes"?>
<Relationships xmlns="http://schemas.openxmlformats.org/package/2006/relationships"><Relationship Id="rId8" Type="http://schemas.openxmlformats.org/officeDocument/2006/relationships/slide" Target="slide3115.xml"/><Relationship Id="rId13" Type="http://schemas.openxmlformats.org/officeDocument/2006/relationships/slide" Target="slide3125.xml"/><Relationship Id="rId18" Type="http://schemas.openxmlformats.org/officeDocument/2006/relationships/slide" Target="slide3137.xml"/><Relationship Id="rId26" Type="http://schemas.openxmlformats.org/officeDocument/2006/relationships/slide" Target="slide3153.xml"/><Relationship Id="rId3" Type="http://schemas.openxmlformats.org/officeDocument/2006/relationships/image" Target="../media/image1.png"/><Relationship Id="rId21" Type="http://schemas.openxmlformats.org/officeDocument/2006/relationships/slide" Target="slide3143.xml"/><Relationship Id="rId34" Type="http://schemas.openxmlformats.org/officeDocument/2006/relationships/slide" Target="slide3169.xml"/><Relationship Id="rId7" Type="http://schemas.openxmlformats.org/officeDocument/2006/relationships/slide" Target="slide3113.xml"/><Relationship Id="rId12" Type="http://schemas.openxmlformats.org/officeDocument/2006/relationships/slide" Target="slide3123.xml"/><Relationship Id="rId17" Type="http://schemas.openxmlformats.org/officeDocument/2006/relationships/slide" Target="slide3135.xml"/><Relationship Id="rId25" Type="http://schemas.openxmlformats.org/officeDocument/2006/relationships/slide" Target="slide3151.xml"/><Relationship Id="rId33" Type="http://schemas.openxmlformats.org/officeDocument/2006/relationships/slide" Target="slide3167.xml"/><Relationship Id="rId38" Type="http://schemas.openxmlformats.org/officeDocument/2006/relationships/slide" Target="slide3103.xml"/><Relationship Id="rId2" Type="http://schemas.openxmlformats.org/officeDocument/2006/relationships/slide" Target="slide4.xml"/><Relationship Id="rId16" Type="http://schemas.openxmlformats.org/officeDocument/2006/relationships/slide" Target="slide3131.xml"/><Relationship Id="rId20" Type="http://schemas.openxmlformats.org/officeDocument/2006/relationships/slide" Target="slide3141.xml"/><Relationship Id="rId29" Type="http://schemas.openxmlformats.org/officeDocument/2006/relationships/slide" Target="slide3159.xml"/><Relationship Id="rId1" Type="http://schemas.openxmlformats.org/officeDocument/2006/relationships/slideLayout" Target="../slideLayouts/slideLayout2.xml"/><Relationship Id="rId6" Type="http://schemas.openxmlformats.org/officeDocument/2006/relationships/slide" Target="slide3112.xml"/><Relationship Id="rId11" Type="http://schemas.openxmlformats.org/officeDocument/2006/relationships/slide" Target="slide3121.xml"/><Relationship Id="rId24" Type="http://schemas.openxmlformats.org/officeDocument/2006/relationships/slide" Target="slide3149.xml"/><Relationship Id="rId32" Type="http://schemas.openxmlformats.org/officeDocument/2006/relationships/slide" Target="slide3165.xml"/><Relationship Id="rId37" Type="http://schemas.openxmlformats.org/officeDocument/2006/relationships/slide" Target="slide3175.xml"/><Relationship Id="rId5" Type="http://schemas.openxmlformats.org/officeDocument/2006/relationships/slide" Target="slide2235.xml"/><Relationship Id="rId15" Type="http://schemas.openxmlformats.org/officeDocument/2006/relationships/slide" Target="slide3129.xml"/><Relationship Id="rId23" Type="http://schemas.openxmlformats.org/officeDocument/2006/relationships/slide" Target="slide3147.xml"/><Relationship Id="rId28" Type="http://schemas.openxmlformats.org/officeDocument/2006/relationships/slide" Target="slide3157.xml"/><Relationship Id="rId36" Type="http://schemas.openxmlformats.org/officeDocument/2006/relationships/slide" Target="slide3173.xml"/><Relationship Id="rId10" Type="http://schemas.openxmlformats.org/officeDocument/2006/relationships/slide" Target="slide3119.xml"/><Relationship Id="rId19" Type="http://schemas.openxmlformats.org/officeDocument/2006/relationships/slide" Target="slide3139.xml"/><Relationship Id="rId31" Type="http://schemas.openxmlformats.org/officeDocument/2006/relationships/slide" Target="slide3163.xml"/><Relationship Id="rId4" Type="http://schemas.openxmlformats.org/officeDocument/2006/relationships/slide" Target="slide3133.xml"/><Relationship Id="rId9" Type="http://schemas.openxmlformats.org/officeDocument/2006/relationships/slide" Target="slide3117.xml"/><Relationship Id="rId14" Type="http://schemas.openxmlformats.org/officeDocument/2006/relationships/slide" Target="slide3127.xml"/><Relationship Id="rId22" Type="http://schemas.openxmlformats.org/officeDocument/2006/relationships/slide" Target="slide3145.xml"/><Relationship Id="rId27" Type="http://schemas.openxmlformats.org/officeDocument/2006/relationships/slide" Target="slide3155.xml"/><Relationship Id="rId30" Type="http://schemas.openxmlformats.org/officeDocument/2006/relationships/slide" Target="slide3161.xml"/><Relationship Id="rId35" Type="http://schemas.openxmlformats.org/officeDocument/2006/relationships/slide" Target="slide3171.xml"/></Relationships>
</file>

<file path=ppt/slides/_rels/slide3113.xml.rels><?xml version="1.0" encoding="UTF-8" standalone="yes"?>
<Relationships xmlns="http://schemas.openxmlformats.org/package/2006/relationships"><Relationship Id="rId8" Type="http://schemas.openxmlformats.org/officeDocument/2006/relationships/image" Target="../media/image3776.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113.xml"/><Relationship Id="rId11" Type="http://schemas.openxmlformats.org/officeDocument/2006/relationships/image" Target="../media/image7.png"/><Relationship Id="rId5" Type="http://schemas.openxmlformats.org/officeDocument/2006/relationships/slide" Target="slide3112.xml"/><Relationship Id="rId10" Type="http://schemas.openxmlformats.org/officeDocument/2006/relationships/slide" Target="slide5.xml"/><Relationship Id="rId4" Type="http://schemas.openxmlformats.org/officeDocument/2006/relationships/slide" Target="slide2235.xml"/><Relationship Id="rId9" Type="http://schemas.openxmlformats.org/officeDocument/2006/relationships/image" Target="../media/image3777.png"/></Relationships>
</file>

<file path=ppt/slides/_rels/slide3114.xml.rels><?xml version="1.0" encoding="UTF-8" standalone="yes"?>
<Relationships xmlns="http://schemas.openxmlformats.org/package/2006/relationships"><Relationship Id="rId8" Type="http://schemas.openxmlformats.org/officeDocument/2006/relationships/slide" Target="slide3113.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77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15.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115.xml"/><Relationship Id="rId12" Type="http://schemas.openxmlformats.org/officeDocument/2006/relationships/image" Target="../media/image7.png"/><Relationship Id="rId2" Type="http://schemas.openxmlformats.org/officeDocument/2006/relationships/image" Target="../media/image3779.png"/><Relationship Id="rId1" Type="http://schemas.openxmlformats.org/officeDocument/2006/relationships/slideLayout" Target="../slideLayouts/slideLayout2.xml"/><Relationship Id="rId6" Type="http://schemas.openxmlformats.org/officeDocument/2006/relationships/slide" Target="slide3112.xml"/><Relationship Id="rId11" Type="http://schemas.openxmlformats.org/officeDocument/2006/relationships/slide" Target="slide5.xml"/><Relationship Id="rId5" Type="http://schemas.openxmlformats.org/officeDocument/2006/relationships/slide" Target="slide2235.xml"/><Relationship Id="rId10" Type="http://schemas.openxmlformats.org/officeDocument/2006/relationships/image" Target="../media/image3781.png"/><Relationship Id="rId4" Type="http://schemas.openxmlformats.org/officeDocument/2006/relationships/image" Target="../media/image1.png"/><Relationship Id="rId9" Type="http://schemas.openxmlformats.org/officeDocument/2006/relationships/image" Target="../media/image3780.png"/></Relationships>
</file>

<file path=ppt/slides/_rels/slide3116.xml.rels><?xml version="1.0" encoding="UTF-8" standalone="yes"?>
<Relationships xmlns="http://schemas.openxmlformats.org/package/2006/relationships"><Relationship Id="rId8" Type="http://schemas.openxmlformats.org/officeDocument/2006/relationships/slide" Target="slide3115.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78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17.xml.rels><?xml version="1.0" encoding="UTF-8" standalone="yes"?>
<Relationships xmlns="http://schemas.openxmlformats.org/package/2006/relationships"><Relationship Id="rId8" Type="http://schemas.openxmlformats.org/officeDocument/2006/relationships/slide" Target="slide3117.xml"/><Relationship Id="rId3" Type="http://schemas.openxmlformats.org/officeDocument/2006/relationships/image" Target="../media/image3784.png"/><Relationship Id="rId7" Type="http://schemas.openxmlformats.org/officeDocument/2006/relationships/slide" Target="slide3112.xml"/><Relationship Id="rId2" Type="http://schemas.openxmlformats.org/officeDocument/2006/relationships/image" Target="../media/image3783.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118.xml.rels><?xml version="1.0" encoding="UTF-8" standalone="yes"?>
<Relationships xmlns="http://schemas.openxmlformats.org/package/2006/relationships"><Relationship Id="rId8" Type="http://schemas.openxmlformats.org/officeDocument/2006/relationships/slide" Target="slide3117.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78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19.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3787.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78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3.png"/><Relationship Id="rId5" Type="http://schemas.openxmlformats.org/officeDocument/2006/relationships/image" Target="../media/image3789.png"/><Relationship Id="rId10" Type="http://schemas.openxmlformats.org/officeDocument/2006/relationships/slide" Target="slide3119.xml"/><Relationship Id="rId4" Type="http://schemas.openxmlformats.org/officeDocument/2006/relationships/image" Target="../media/image3788.png"/><Relationship Id="rId9" Type="http://schemas.openxmlformats.org/officeDocument/2006/relationships/slide" Target="slide3112.xml"/></Relationships>
</file>

<file path=ppt/slides/_rels/slide3120.xml.rels><?xml version="1.0" encoding="UTF-8" standalone="yes"?>
<Relationships xmlns="http://schemas.openxmlformats.org/package/2006/relationships"><Relationship Id="rId8" Type="http://schemas.openxmlformats.org/officeDocument/2006/relationships/slide" Target="slide3119.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79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21.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121.xml"/><Relationship Id="rId12" Type="http://schemas.openxmlformats.org/officeDocument/2006/relationships/image" Target="../media/image7.png"/><Relationship Id="rId2" Type="http://schemas.openxmlformats.org/officeDocument/2006/relationships/image" Target="../media/image3791.png"/><Relationship Id="rId1" Type="http://schemas.openxmlformats.org/officeDocument/2006/relationships/slideLayout" Target="../slideLayouts/slideLayout2.xml"/><Relationship Id="rId6" Type="http://schemas.openxmlformats.org/officeDocument/2006/relationships/slide" Target="slide3112.xml"/><Relationship Id="rId11" Type="http://schemas.openxmlformats.org/officeDocument/2006/relationships/slide" Target="slide5.xml"/><Relationship Id="rId5" Type="http://schemas.openxmlformats.org/officeDocument/2006/relationships/slide" Target="slide2235.xml"/><Relationship Id="rId10" Type="http://schemas.openxmlformats.org/officeDocument/2006/relationships/image" Target="../media/image3793.png"/><Relationship Id="rId4" Type="http://schemas.openxmlformats.org/officeDocument/2006/relationships/image" Target="../media/image1.png"/><Relationship Id="rId9" Type="http://schemas.openxmlformats.org/officeDocument/2006/relationships/image" Target="../media/image3792.png"/></Relationships>
</file>

<file path=ppt/slides/_rels/slide3122.xml.rels><?xml version="1.0" encoding="UTF-8" standalone="yes"?>
<Relationships xmlns="http://schemas.openxmlformats.org/package/2006/relationships"><Relationship Id="rId8" Type="http://schemas.openxmlformats.org/officeDocument/2006/relationships/slide" Target="slide3121.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7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23.xml.rels><?xml version="1.0" encoding="UTF-8" standalone="yes"?>
<Relationships xmlns="http://schemas.openxmlformats.org/package/2006/relationships"><Relationship Id="rId8" Type="http://schemas.openxmlformats.org/officeDocument/2006/relationships/slide" Target="slide3112.xml"/><Relationship Id="rId13" Type="http://schemas.openxmlformats.org/officeDocument/2006/relationships/image" Target="../media/image7.png"/><Relationship Id="rId3" Type="http://schemas.openxmlformats.org/officeDocument/2006/relationships/image" Target="../media/image3796.png"/><Relationship Id="rId7" Type="http://schemas.openxmlformats.org/officeDocument/2006/relationships/slide" Target="slide2235.xml"/><Relationship Id="rId12" Type="http://schemas.openxmlformats.org/officeDocument/2006/relationships/slide" Target="slide5.xml"/><Relationship Id="rId2" Type="http://schemas.openxmlformats.org/officeDocument/2006/relationships/image" Target="../media/image379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3798.png"/><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797.png"/><Relationship Id="rId9" Type="http://schemas.openxmlformats.org/officeDocument/2006/relationships/slide" Target="slide3123.xml"/></Relationships>
</file>

<file path=ppt/slides/_rels/slide3124.xml.rels><?xml version="1.0" encoding="UTF-8" standalone="yes"?>
<Relationships xmlns="http://schemas.openxmlformats.org/package/2006/relationships"><Relationship Id="rId8" Type="http://schemas.openxmlformats.org/officeDocument/2006/relationships/slide" Target="slide3123.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79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25.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3801.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80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3.png"/><Relationship Id="rId5" Type="http://schemas.openxmlformats.org/officeDocument/2006/relationships/image" Target="../media/image3803.png"/><Relationship Id="rId10" Type="http://schemas.openxmlformats.org/officeDocument/2006/relationships/slide" Target="slide3125.xml"/><Relationship Id="rId4" Type="http://schemas.openxmlformats.org/officeDocument/2006/relationships/image" Target="../media/image3802.png"/><Relationship Id="rId9" Type="http://schemas.openxmlformats.org/officeDocument/2006/relationships/slide" Target="slide3112.xml"/></Relationships>
</file>

<file path=ppt/slides/_rels/slide3126.xml.rels><?xml version="1.0" encoding="UTF-8" standalone="yes"?>
<Relationships xmlns="http://schemas.openxmlformats.org/package/2006/relationships"><Relationship Id="rId8" Type="http://schemas.openxmlformats.org/officeDocument/2006/relationships/slide" Target="slide3125.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0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27.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06.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0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07.png"/><Relationship Id="rId9" Type="http://schemas.openxmlformats.org/officeDocument/2006/relationships/slide" Target="slide3127.xml"/></Relationships>
</file>

<file path=ppt/slides/_rels/slide3128.xml.rels><?xml version="1.0" encoding="UTF-8" standalone="yes"?>
<Relationships xmlns="http://schemas.openxmlformats.org/package/2006/relationships"><Relationship Id="rId8" Type="http://schemas.openxmlformats.org/officeDocument/2006/relationships/slide" Target="slide3127.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0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29.xml.rels><?xml version="1.0" encoding="UTF-8" standalone="yes"?>
<Relationships xmlns="http://schemas.openxmlformats.org/package/2006/relationships"><Relationship Id="rId8" Type="http://schemas.openxmlformats.org/officeDocument/2006/relationships/slide" Target="slide3129.xml"/><Relationship Id="rId13" Type="http://schemas.openxmlformats.org/officeDocument/2006/relationships/image" Target="../media/image7.png"/><Relationship Id="rId3" Type="http://schemas.openxmlformats.org/officeDocument/2006/relationships/image" Target="../media/image3810.png"/><Relationship Id="rId7" Type="http://schemas.openxmlformats.org/officeDocument/2006/relationships/slide" Target="slide3112.xml"/><Relationship Id="rId12" Type="http://schemas.openxmlformats.org/officeDocument/2006/relationships/slide" Target="slide5.xml"/><Relationship Id="rId2" Type="http://schemas.openxmlformats.org/officeDocument/2006/relationships/image" Target="../media/image3809.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3812.png"/><Relationship Id="rId5" Type="http://schemas.openxmlformats.org/officeDocument/2006/relationships/image" Target="../media/image1.png"/><Relationship Id="rId10" Type="http://schemas.openxmlformats.org/officeDocument/2006/relationships/image" Target="../media/image3811.png"/><Relationship Id="rId4" Type="http://schemas.openxmlformats.org/officeDocument/2006/relationships/slide" Target="slide4.xml"/><Relationship Id="rId9" Type="http://schemas.openxmlformats.org/officeDocument/2006/relationships/image" Target="../media/image3.png"/></Relationships>
</file>

<file path=ppt/slides/_rels/slide3130.xml.rels><?xml version="1.0" encoding="UTF-8" standalone="yes"?>
<Relationships xmlns="http://schemas.openxmlformats.org/package/2006/relationships"><Relationship Id="rId8" Type="http://schemas.openxmlformats.org/officeDocument/2006/relationships/slide" Target="slide3129.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1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31.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15.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1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16.png"/><Relationship Id="rId9" Type="http://schemas.openxmlformats.org/officeDocument/2006/relationships/slide" Target="slide3131.xml"/></Relationships>
</file>

<file path=ppt/slides/_rels/slide3132.xml.rels><?xml version="1.0" encoding="UTF-8" standalone="yes"?>
<Relationships xmlns="http://schemas.openxmlformats.org/package/2006/relationships"><Relationship Id="rId8" Type="http://schemas.openxmlformats.org/officeDocument/2006/relationships/slide" Target="slide3131.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1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33.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133.xml"/><Relationship Id="rId2" Type="http://schemas.openxmlformats.org/officeDocument/2006/relationships/image" Target="../media/image3818.png"/><Relationship Id="rId1" Type="http://schemas.openxmlformats.org/officeDocument/2006/relationships/slideLayout" Target="../slideLayouts/slideLayout2.xml"/><Relationship Id="rId6" Type="http://schemas.openxmlformats.org/officeDocument/2006/relationships/slide" Target="slide3112.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134.xml.rels><?xml version="1.0" encoding="UTF-8" standalone="yes"?>
<Relationships xmlns="http://schemas.openxmlformats.org/package/2006/relationships"><Relationship Id="rId8" Type="http://schemas.openxmlformats.org/officeDocument/2006/relationships/slide" Target="slide3133.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1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35.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3821.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82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3.png"/><Relationship Id="rId5" Type="http://schemas.openxmlformats.org/officeDocument/2006/relationships/image" Target="../media/image3823.png"/><Relationship Id="rId10" Type="http://schemas.openxmlformats.org/officeDocument/2006/relationships/slide" Target="slide3135.xml"/><Relationship Id="rId4" Type="http://schemas.openxmlformats.org/officeDocument/2006/relationships/image" Target="../media/image3822.png"/><Relationship Id="rId9" Type="http://schemas.openxmlformats.org/officeDocument/2006/relationships/slide" Target="slide3112.xml"/></Relationships>
</file>

<file path=ppt/slides/_rels/slide3136.xml.rels><?xml version="1.0" encoding="UTF-8" standalone="yes"?>
<Relationships xmlns="http://schemas.openxmlformats.org/package/2006/relationships"><Relationship Id="rId8" Type="http://schemas.openxmlformats.org/officeDocument/2006/relationships/slide" Target="slide3135.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2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37.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26.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2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27.png"/><Relationship Id="rId9" Type="http://schemas.openxmlformats.org/officeDocument/2006/relationships/slide" Target="slide3137.xml"/></Relationships>
</file>

<file path=ppt/slides/_rels/slide3138.xml.rels><?xml version="1.0" encoding="UTF-8" standalone="yes"?>
<Relationships xmlns="http://schemas.openxmlformats.org/package/2006/relationships"><Relationship Id="rId8" Type="http://schemas.openxmlformats.org/officeDocument/2006/relationships/slide" Target="slide3137.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2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39.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7.png"/><Relationship Id="rId3" Type="http://schemas.openxmlformats.org/officeDocument/2006/relationships/image" Target="../media/image383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82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3.png"/><Relationship Id="rId5" Type="http://schemas.openxmlformats.org/officeDocument/2006/relationships/image" Target="../media/image3832.png"/><Relationship Id="rId10" Type="http://schemas.openxmlformats.org/officeDocument/2006/relationships/slide" Target="slide3139.xml"/><Relationship Id="rId4" Type="http://schemas.openxmlformats.org/officeDocument/2006/relationships/image" Target="../media/image3831.png"/><Relationship Id="rId9" Type="http://schemas.openxmlformats.org/officeDocument/2006/relationships/slide" Target="slide3112.xml"/></Relationships>
</file>

<file path=ppt/slides/_rels/slide3140.xml.rels><?xml version="1.0" encoding="UTF-8" standalone="yes"?>
<Relationships xmlns="http://schemas.openxmlformats.org/package/2006/relationships"><Relationship Id="rId8" Type="http://schemas.openxmlformats.org/officeDocument/2006/relationships/slide" Target="slide3139.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3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41.xml.rels><?xml version="1.0" encoding="UTF-8" standalone="yes"?>
<Relationships xmlns="http://schemas.openxmlformats.org/package/2006/relationships"><Relationship Id="rId8" Type="http://schemas.openxmlformats.org/officeDocument/2006/relationships/slide" Target="slide3141.xml"/><Relationship Id="rId3" Type="http://schemas.openxmlformats.org/officeDocument/2006/relationships/image" Target="../media/image3835.png"/><Relationship Id="rId7" Type="http://schemas.openxmlformats.org/officeDocument/2006/relationships/slide" Target="slide3112.xml"/><Relationship Id="rId2" Type="http://schemas.openxmlformats.org/officeDocument/2006/relationships/image" Target="../media/image3834.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142.xml.rels><?xml version="1.0" encoding="UTF-8" standalone="yes"?>
<Relationships xmlns="http://schemas.openxmlformats.org/package/2006/relationships"><Relationship Id="rId8" Type="http://schemas.openxmlformats.org/officeDocument/2006/relationships/slide" Target="slide3141.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3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43.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143.xml"/><Relationship Id="rId2" Type="http://schemas.openxmlformats.org/officeDocument/2006/relationships/image" Target="../media/image3837.png"/><Relationship Id="rId1" Type="http://schemas.openxmlformats.org/officeDocument/2006/relationships/slideLayout" Target="../slideLayouts/slideLayout2.xml"/><Relationship Id="rId6" Type="http://schemas.openxmlformats.org/officeDocument/2006/relationships/slide" Target="slide3112.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144.xml.rels><?xml version="1.0" encoding="UTF-8" standalone="yes"?>
<Relationships xmlns="http://schemas.openxmlformats.org/package/2006/relationships"><Relationship Id="rId8" Type="http://schemas.openxmlformats.org/officeDocument/2006/relationships/slide" Target="slide3143.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3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45.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40.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3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41.png"/><Relationship Id="rId9" Type="http://schemas.openxmlformats.org/officeDocument/2006/relationships/slide" Target="slide3145.xml"/></Relationships>
</file>

<file path=ppt/slides/_rels/slide3146.xml.rels><?xml version="1.0" encoding="UTF-8" standalone="yes"?>
<Relationships xmlns="http://schemas.openxmlformats.org/package/2006/relationships"><Relationship Id="rId8" Type="http://schemas.openxmlformats.org/officeDocument/2006/relationships/slide" Target="slide3145.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4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47.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44.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45.png"/><Relationship Id="rId9" Type="http://schemas.openxmlformats.org/officeDocument/2006/relationships/slide" Target="slide3147.xml"/></Relationships>
</file>

<file path=ppt/slides/_rels/slide3148.xml.rels><?xml version="1.0" encoding="UTF-8" standalone="yes"?>
<Relationships xmlns="http://schemas.openxmlformats.org/package/2006/relationships"><Relationship Id="rId8" Type="http://schemas.openxmlformats.org/officeDocument/2006/relationships/slide" Target="slide3147.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4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49.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48.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4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49.png"/><Relationship Id="rId9" Type="http://schemas.openxmlformats.org/officeDocument/2006/relationships/slide" Target="slide3149.xml"/></Relationships>
</file>

<file path=ppt/slides/_rels/slide3150.xml.rels><?xml version="1.0" encoding="UTF-8" standalone="yes"?>
<Relationships xmlns="http://schemas.openxmlformats.org/package/2006/relationships"><Relationship Id="rId8" Type="http://schemas.openxmlformats.org/officeDocument/2006/relationships/slide" Target="slide3149.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5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51.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52.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5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53.png"/><Relationship Id="rId9" Type="http://schemas.openxmlformats.org/officeDocument/2006/relationships/slide" Target="slide3151.xml"/></Relationships>
</file>

<file path=ppt/slides/_rels/slide3152.xml.rels><?xml version="1.0" encoding="UTF-8" standalone="yes"?>
<Relationships xmlns="http://schemas.openxmlformats.org/package/2006/relationships"><Relationship Id="rId8" Type="http://schemas.openxmlformats.org/officeDocument/2006/relationships/slide" Target="slide3151.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5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53.xml.rels><?xml version="1.0" encoding="UTF-8" standalone="yes"?>
<Relationships xmlns="http://schemas.openxmlformats.org/package/2006/relationships"><Relationship Id="rId8" Type="http://schemas.openxmlformats.org/officeDocument/2006/relationships/slide" Target="slide3153.xml"/><Relationship Id="rId3" Type="http://schemas.openxmlformats.org/officeDocument/2006/relationships/image" Target="../media/image3856.png"/><Relationship Id="rId7" Type="http://schemas.openxmlformats.org/officeDocument/2006/relationships/slide" Target="slide3112.xml"/><Relationship Id="rId2" Type="http://schemas.openxmlformats.org/officeDocument/2006/relationships/image" Target="../media/image3855.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154.xml.rels><?xml version="1.0" encoding="UTF-8" standalone="yes"?>
<Relationships xmlns="http://schemas.openxmlformats.org/package/2006/relationships"><Relationship Id="rId8" Type="http://schemas.openxmlformats.org/officeDocument/2006/relationships/slide" Target="slide3153.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5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55.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59.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5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60.png"/><Relationship Id="rId9" Type="http://schemas.openxmlformats.org/officeDocument/2006/relationships/slide" Target="slide3155.xml"/></Relationships>
</file>

<file path=ppt/slides/_rels/slide3156.xml.rels><?xml version="1.0" encoding="UTF-8" standalone="yes"?>
<Relationships xmlns="http://schemas.openxmlformats.org/package/2006/relationships"><Relationship Id="rId8" Type="http://schemas.openxmlformats.org/officeDocument/2006/relationships/slide" Target="slide3155.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6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57.xml.rels><?xml version="1.0" encoding="UTF-8" standalone="yes"?>
<Relationships xmlns="http://schemas.openxmlformats.org/package/2006/relationships"><Relationship Id="rId8" Type="http://schemas.openxmlformats.org/officeDocument/2006/relationships/slide" Target="slide3112.xml"/><Relationship Id="rId3" Type="http://schemas.openxmlformats.org/officeDocument/2006/relationships/image" Target="../media/image3863.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86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3864.png"/><Relationship Id="rId9" Type="http://schemas.openxmlformats.org/officeDocument/2006/relationships/slide" Target="slide3157.xml"/></Relationships>
</file>

<file path=ppt/slides/_rels/slide3158.xml.rels><?xml version="1.0" encoding="UTF-8" standalone="yes"?>
<Relationships xmlns="http://schemas.openxmlformats.org/package/2006/relationships"><Relationship Id="rId8" Type="http://schemas.openxmlformats.org/officeDocument/2006/relationships/slide" Target="slide3157.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6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59.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866.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3867.png"/><Relationship Id="rId5" Type="http://schemas.openxmlformats.org/officeDocument/2006/relationships/image" Target="../media/image3.png"/><Relationship Id="rId10" Type="http://schemas.openxmlformats.org/officeDocument/2006/relationships/slide" Target="slide3159.xml"/><Relationship Id="rId4" Type="http://schemas.openxmlformats.org/officeDocument/2006/relationships/image" Target="../media/image1.png"/><Relationship Id="rId9" Type="http://schemas.openxmlformats.org/officeDocument/2006/relationships/slide" Target="slide3112.xml"/></Relationships>
</file>

<file path=ppt/slides/_rels/slide3160.xml.rels><?xml version="1.0" encoding="UTF-8" standalone="yes"?>
<Relationships xmlns="http://schemas.openxmlformats.org/package/2006/relationships"><Relationship Id="rId8" Type="http://schemas.openxmlformats.org/officeDocument/2006/relationships/slide" Target="slide3159.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6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6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870.png"/><Relationship Id="rId7" Type="http://schemas.openxmlformats.org/officeDocument/2006/relationships/slide" Target="slide5.xml"/><Relationship Id="rId2" Type="http://schemas.openxmlformats.org/officeDocument/2006/relationships/image" Target="../media/image386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61.xml"/><Relationship Id="rId5" Type="http://schemas.openxmlformats.org/officeDocument/2006/relationships/image" Target="../media/image1.png"/><Relationship Id="rId10" Type="http://schemas.openxmlformats.org/officeDocument/2006/relationships/slide" Target="slide3112.xml"/><Relationship Id="rId4" Type="http://schemas.openxmlformats.org/officeDocument/2006/relationships/slide" Target="slide4.xml"/><Relationship Id="rId9" Type="http://schemas.openxmlformats.org/officeDocument/2006/relationships/slide" Target="slide2235.xml"/></Relationships>
</file>

<file path=ppt/slides/_rels/slide3162.xml.rels><?xml version="1.0" encoding="UTF-8" standalone="yes"?>
<Relationships xmlns="http://schemas.openxmlformats.org/package/2006/relationships"><Relationship Id="rId8" Type="http://schemas.openxmlformats.org/officeDocument/2006/relationships/slide" Target="slide3161.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7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6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873.png"/><Relationship Id="rId7" Type="http://schemas.openxmlformats.org/officeDocument/2006/relationships/image" Target="../media/image3.png"/><Relationship Id="rId12" Type="http://schemas.openxmlformats.org/officeDocument/2006/relationships/slide" Target="slide3163.xml"/><Relationship Id="rId2" Type="http://schemas.openxmlformats.org/officeDocument/2006/relationships/image" Target="../media/image38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112.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874.png"/><Relationship Id="rId9" Type="http://schemas.openxmlformats.org/officeDocument/2006/relationships/image" Target="../media/image7.png"/></Relationships>
</file>

<file path=ppt/slides/_rels/slide3164.xml.rels><?xml version="1.0" encoding="UTF-8" standalone="yes"?>
<Relationships xmlns="http://schemas.openxmlformats.org/package/2006/relationships"><Relationship Id="rId8" Type="http://schemas.openxmlformats.org/officeDocument/2006/relationships/slide" Target="slide3163.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7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6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877.png"/><Relationship Id="rId7" Type="http://schemas.openxmlformats.org/officeDocument/2006/relationships/image" Target="../media/image3.png"/><Relationship Id="rId12" Type="http://schemas.openxmlformats.org/officeDocument/2006/relationships/slide" Target="slide3165.xml"/><Relationship Id="rId2" Type="http://schemas.openxmlformats.org/officeDocument/2006/relationships/image" Target="../media/image38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112.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878.png"/><Relationship Id="rId9" Type="http://schemas.openxmlformats.org/officeDocument/2006/relationships/image" Target="../media/image7.png"/></Relationships>
</file>

<file path=ppt/slides/_rels/slide3166.xml.rels><?xml version="1.0" encoding="UTF-8" standalone="yes"?>
<Relationships xmlns="http://schemas.openxmlformats.org/package/2006/relationships"><Relationship Id="rId8" Type="http://schemas.openxmlformats.org/officeDocument/2006/relationships/slide" Target="slide3165.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7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6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881.png"/><Relationship Id="rId7" Type="http://schemas.openxmlformats.org/officeDocument/2006/relationships/slide" Target="slide5.xml"/><Relationship Id="rId2" Type="http://schemas.openxmlformats.org/officeDocument/2006/relationships/image" Target="../media/image38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67.xml"/><Relationship Id="rId5" Type="http://schemas.openxmlformats.org/officeDocument/2006/relationships/image" Target="../media/image1.png"/><Relationship Id="rId10" Type="http://schemas.openxmlformats.org/officeDocument/2006/relationships/slide" Target="slide3112.xml"/><Relationship Id="rId4" Type="http://schemas.openxmlformats.org/officeDocument/2006/relationships/slide" Target="slide4.xml"/><Relationship Id="rId9" Type="http://schemas.openxmlformats.org/officeDocument/2006/relationships/slide" Target="slide2235.xml"/></Relationships>
</file>

<file path=ppt/slides/_rels/slide3168.xml.rels><?xml version="1.0" encoding="UTF-8" standalone="yes"?>
<Relationships xmlns="http://schemas.openxmlformats.org/package/2006/relationships"><Relationship Id="rId8" Type="http://schemas.openxmlformats.org/officeDocument/2006/relationships/slide" Target="slide3167.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8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69.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883.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169.xml"/><Relationship Id="rId4" Type="http://schemas.openxmlformats.org/officeDocument/2006/relationships/image" Target="../media/image1.png"/><Relationship Id="rId9" Type="http://schemas.openxmlformats.org/officeDocument/2006/relationships/slide" Target="slide3112.xml"/></Relationships>
</file>

<file path=ppt/slides/_rels/slide3170.xml.rels><?xml version="1.0" encoding="UTF-8" standalone="yes"?>
<Relationships xmlns="http://schemas.openxmlformats.org/package/2006/relationships"><Relationship Id="rId8" Type="http://schemas.openxmlformats.org/officeDocument/2006/relationships/slide" Target="slide3169.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8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71.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885.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171.xml"/><Relationship Id="rId4" Type="http://schemas.openxmlformats.org/officeDocument/2006/relationships/image" Target="../media/image1.png"/><Relationship Id="rId9" Type="http://schemas.openxmlformats.org/officeDocument/2006/relationships/slide" Target="slide3112.xml"/></Relationships>
</file>

<file path=ppt/slides/_rels/slide3172.xml.rels><?xml version="1.0" encoding="UTF-8" standalone="yes"?>
<Relationships xmlns="http://schemas.openxmlformats.org/package/2006/relationships"><Relationship Id="rId8" Type="http://schemas.openxmlformats.org/officeDocument/2006/relationships/slide" Target="slide3171.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8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7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888.png"/><Relationship Id="rId7" Type="http://schemas.openxmlformats.org/officeDocument/2006/relationships/image" Target="../media/image3.png"/><Relationship Id="rId12" Type="http://schemas.openxmlformats.org/officeDocument/2006/relationships/slide" Target="slide3173.xml"/><Relationship Id="rId2" Type="http://schemas.openxmlformats.org/officeDocument/2006/relationships/image" Target="../media/image388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112.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889.png"/><Relationship Id="rId9" Type="http://schemas.openxmlformats.org/officeDocument/2006/relationships/image" Target="../media/image7.png"/></Relationships>
</file>

<file path=ppt/slides/_rels/slide3174.xml.rels><?xml version="1.0" encoding="UTF-8" standalone="yes"?>
<Relationships xmlns="http://schemas.openxmlformats.org/package/2006/relationships"><Relationship Id="rId8" Type="http://schemas.openxmlformats.org/officeDocument/2006/relationships/slide" Target="slide3173.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9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7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892.png"/><Relationship Id="rId7" Type="http://schemas.openxmlformats.org/officeDocument/2006/relationships/slide" Target="slide5.xml"/><Relationship Id="rId2" Type="http://schemas.openxmlformats.org/officeDocument/2006/relationships/image" Target="../media/image38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75.xml"/><Relationship Id="rId5" Type="http://schemas.openxmlformats.org/officeDocument/2006/relationships/image" Target="../media/image1.png"/><Relationship Id="rId10" Type="http://schemas.openxmlformats.org/officeDocument/2006/relationships/slide" Target="slide3112.xml"/><Relationship Id="rId4" Type="http://schemas.openxmlformats.org/officeDocument/2006/relationships/slide" Target="slide4.xml"/><Relationship Id="rId9" Type="http://schemas.openxmlformats.org/officeDocument/2006/relationships/slide" Target="slide2235.xml"/></Relationships>
</file>

<file path=ppt/slides/_rels/slide3176.xml.rels><?xml version="1.0" encoding="UTF-8" standalone="yes"?>
<Relationships xmlns="http://schemas.openxmlformats.org/package/2006/relationships"><Relationship Id="rId8" Type="http://schemas.openxmlformats.org/officeDocument/2006/relationships/slide" Target="slide3175.xml"/><Relationship Id="rId3" Type="http://schemas.openxmlformats.org/officeDocument/2006/relationships/slide" Target="slide4.xml"/><Relationship Id="rId7" Type="http://schemas.openxmlformats.org/officeDocument/2006/relationships/slide" Target="slide3112.xml"/><Relationship Id="rId2" Type="http://schemas.openxmlformats.org/officeDocument/2006/relationships/image" Target="../media/image389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77.xml.rels><?xml version="1.0" encoding="UTF-8" standalone="yes"?>
<Relationships xmlns="http://schemas.openxmlformats.org/package/2006/relationships"><Relationship Id="rId8" Type="http://schemas.openxmlformats.org/officeDocument/2006/relationships/slide" Target="slide3180.xml"/><Relationship Id="rId13" Type="http://schemas.openxmlformats.org/officeDocument/2006/relationships/slide" Target="slide3194.xml"/><Relationship Id="rId18" Type="http://schemas.openxmlformats.org/officeDocument/2006/relationships/slide" Target="slide3202.xml"/><Relationship Id="rId3" Type="http://schemas.openxmlformats.org/officeDocument/2006/relationships/image" Target="../media/image1.png"/><Relationship Id="rId21" Type="http://schemas.openxmlformats.org/officeDocument/2006/relationships/slide" Target="slide3206.xml"/><Relationship Id="rId7" Type="http://schemas.openxmlformats.org/officeDocument/2006/relationships/slide" Target="slide3178.xml"/><Relationship Id="rId12" Type="http://schemas.openxmlformats.org/officeDocument/2006/relationships/slide" Target="slide3190.xml"/><Relationship Id="rId17" Type="http://schemas.openxmlformats.org/officeDocument/2006/relationships/slide" Target="slide3200.xml"/><Relationship Id="rId2" Type="http://schemas.openxmlformats.org/officeDocument/2006/relationships/slide" Target="slide4.xml"/><Relationship Id="rId16" Type="http://schemas.openxmlformats.org/officeDocument/2006/relationships/slide" Target="slide3198.xml"/><Relationship Id="rId20" Type="http://schemas.openxmlformats.org/officeDocument/2006/relationships/slide" Target="slide3213.xml"/><Relationship Id="rId1" Type="http://schemas.openxmlformats.org/officeDocument/2006/relationships/slideLayout" Target="../slideLayouts/slideLayout2.xml"/><Relationship Id="rId6" Type="http://schemas.openxmlformats.org/officeDocument/2006/relationships/slide" Target="slide3186.xml"/><Relationship Id="rId11" Type="http://schemas.openxmlformats.org/officeDocument/2006/relationships/slide" Target="slide3188.xml"/><Relationship Id="rId5" Type="http://schemas.openxmlformats.org/officeDocument/2006/relationships/slide" Target="slide3177.xml"/><Relationship Id="rId15" Type="http://schemas.openxmlformats.org/officeDocument/2006/relationships/slide" Target="slide3196.xml"/><Relationship Id="rId23" Type="http://schemas.openxmlformats.org/officeDocument/2006/relationships/slide" Target="slide3211.xml"/><Relationship Id="rId10" Type="http://schemas.openxmlformats.org/officeDocument/2006/relationships/slide" Target="slide3184.xml"/><Relationship Id="rId19" Type="http://schemas.openxmlformats.org/officeDocument/2006/relationships/slide" Target="slide3204.xml"/><Relationship Id="rId4" Type="http://schemas.openxmlformats.org/officeDocument/2006/relationships/slide" Target="slide2235.xml"/><Relationship Id="rId9" Type="http://schemas.openxmlformats.org/officeDocument/2006/relationships/slide" Target="slide3182.xml"/><Relationship Id="rId14" Type="http://schemas.openxmlformats.org/officeDocument/2006/relationships/slide" Target="slide3192.xml"/><Relationship Id="rId22" Type="http://schemas.openxmlformats.org/officeDocument/2006/relationships/slide" Target="slide3208.xml"/></Relationships>
</file>

<file path=ppt/slides/_rels/slide317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76.png"/><Relationship Id="rId7" Type="http://schemas.openxmlformats.org/officeDocument/2006/relationships/slide" Target="slide5.xml"/><Relationship Id="rId2" Type="http://schemas.openxmlformats.org/officeDocument/2006/relationships/image" Target="../media/image32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77.xml"/><Relationship Id="rId5" Type="http://schemas.openxmlformats.org/officeDocument/2006/relationships/image" Target="../media/image1.png"/><Relationship Id="rId10" Type="http://schemas.openxmlformats.org/officeDocument/2006/relationships/slide" Target="slide3178.xml"/><Relationship Id="rId4" Type="http://schemas.openxmlformats.org/officeDocument/2006/relationships/slide" Target="slide4.xml"/><Relationship Id="rId9" Type="http://schemas.openxmlformats.org/officeDocument/2006/relationships/slide" Target="slide2235.xml"/></Relationships>
</file>

<file path=ppt/slides/_rels/slide3179.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78.xml"/><Relationship Id="rId2" Type="http://schemas.openxmlformats.org/officeDocument/2006/relationships/image" Target="../media/image327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8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89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177.xml"/><Relationship Id="rId4" Type="http://schemas.openxmlformats.org/officeDocument/2006/relationships/image" Target="../media/image1.png"/><Relationship Id="rId9" Type="http://schemas.openxmlformats.org/officeDocument/2006/relationships/slide" Target="slide3180.xml"/></Relationships>
</file>

<file path=ppt/slides/_rels/slide3181.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80.xml"/><Relationship Id="rId2" Type="http://schemas.openxmlformats.org/officeDocument/2006/relationships/image" Target="../media/image389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897.png"/><Relationship Id="rId7" Type="http://schemas.openxmlformats.org/officeDocument/2006/relationships/slide" Target="slide5.xml"/><Relationship Id="rId2" Type="http://schemas.openxmlformats.org/officeDocument/2006/relationships/image" Target="../media/image389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77.xml"/><Relationship Id="rId5" Type="http://schemas.openxmlformats.org/officeDocument/2006/relationships/image" Target="../media/image1.png"/><Relationship Id="rId10" Type="http://schemas.openxmlformats.org/officeDocument/2006/relationships/slide" Target="slide3182.xml"/><Relationship Id="rId4" Type="http://schemas.openxmlformats.org/officeDocument/2006/relationships/slide" Target="slide4.xml"/><Relationship Id="rId9" Type="http://schemas.openxmlformats.org/officeDocument/2006/relationships/slide" Target="slide2235.xml"/></Relationships>
</file>

<file path=ppt/slides/_rels/slide3183.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82.xml"/><Relationship Id="rId2" Type="http://schemas.openxmlformats.org/officeDocument/2006/relationships/image" Target="../media/image389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8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899.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177.xml"/><Relationship Id="rId4" Type="http://schemas.openxmlformats.org/officeDocument/2006/relationships/image" Target="../media/image1.png"/><Relationship Id="rId9" Type="http://schemas.openxmlformats.org/officeDocument/2006/relationships/slide" Target="slide3184.xml"/></Relationships>
</file>

<file path=ppt/slides/_rels/slide3185.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84.xml"/><Relationship Id="rId2" Type="http://schemas.openxmlformats.org/officeDocument/2006/relationships/image" Target="../media/image390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86.xml.rels><?xml version="1.0" encoding="UTF-8" standalone="yes"?>
<Relationships xmlns="http://schemas.openxmlformats.org/package/2006/relationships"><Relationship Id="rId8" Type="http://schemas.openxmlformats.org/officeDocument/2006/relationships/slide" Target="slide3186.xml"/><Relationship Id="rId3" Type="http://schemas.openxmlformats.org/officeDocument/2006/relationships/image" Target="../media/image3902.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90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177.xml"/><Relationship Id="rId4" Type="http://schemas.openxmlformats.org/officeDocument/2006/relationships/image" Target="../media/image3903.png"/><Relationship Id="rId9" Type="http://schemas.openxmlformats.org/officeDocument/2006/relationships/image" Target="../media/image3.png"/></Relationships>
</file>

<file path=ppt/slides/_rels/slide3187.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86.xml"/><Relationship Id="rId2" Type="http://schemas.openxmlformats.org/officeDocument/2006/relationships/image" Target="../media/image390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88.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3906.png"/><Relationship Id="rId7" Type="http://schemas.openxmlformats.org/officeDocument/2006/relationships/slide" Target="slide3188.xml"/><Relationship Id="rId2" Type="http://schemas.openxmlformats.org/officeDocument/2006/relationships/image" Target="../media/image3905.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177.xml"/></Relationships>
</file>

<file path=ppt/slides/_rels/slide3189.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88.xml"/><Relationship Id="rId2" Type="http://schemas.openxmlformats.org/officeDocument/2006/relationships/image" Target="../media/image390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90.xml.rels><?xml version="1.0" encoding="UTF-8" standalone="yes"?>
<Relationships xmlns="http://schemas.openxmlformats.org/package/2006/relationships"><Relationship Id="rId8" Type="http://schemas.openxmlformats.org/officeDocument/2006/relationships/slide" Target="slide3190.xml"/><Relationship Id="rId3" Type="http://schemas.openxmlformats.org/officeDocument/2006/relationships/image" Target="../media/image3909.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9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177.xml"/><Relationship Id="rId4" Type="http://schemas.openxmlformats.org/officeDocument/2006/relationships/image" Target="../media/image3910.png"/><Relationship Id="rId9" Type="http://schemas.openxmlformats.org/officeDocument/2006/relationships/image" Target="../media/image3.png"/></Relationships>
</file>

<file path=ppt/slides/_rels/slide3191.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90.xml"/><Relationship Id="rId2" Type="http://schemas.openxmlformats.org/officeDocument/2006/relationships/image" Target="../media/image391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9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93.png"/><Relationship Id="rId7" Type="http://schemas.openxmlformats.org/officeDocument/2006/relationships/slide" Target="slide5.xml"/><Relationship Id="rId2" Type="http://schemas.openxmlformats.org/officeDocument/2006/relationships/image" Target="../media/image32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177.xml"/><Relationship Id="rId5" Type="http://schemas.openxmlformats.org/officeDocument/2006/relationships/image" Target="../media/image1.png"/><Relationship Id="rId10" Type="http://schemas.openxmlformats.org/officeDocument/2006/relationships/slide" Target="slide3192.xml"/><Relationship Id="rId4" Type="http://schemas.openxmlformats.org/officeDocument/2006/relationships/slide" Target="slide4.xml"/><Relationship Id="rId9" Type="http://schemas.openxmlformats.org/officeDocument/2006/relationships/slide" Target="slide2235.xml"/></Relationships>
</file>

<file path=ppt/slides/_rels/slide3193.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92.xml"/><Relationship Id="rId2" Type="http://schemas.openxmlformats.org/officeDocument/2006/relationships/image" Target="../media/image32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9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3913.png"/><Relationship Id="rId7" Type="http://schemas.openxmlformats.org/officeDocument/2006/relationships/slide" Target="slide3194.xml"/><Relationship Id="rId2" Type="http://schemas.openxmlformats.org/officeDocument/2006/relationships/image" Target="../media/image3912.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177.xml"/></Relationships>
</file>

<file path=ppt/slides/_rels/slide3195.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94.xml"/><Relationship Id="rId2" Type="http://schemas.openxmlformats.org/officeDocument/2006/relationships/image" Target="../media/image391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96.xml.rels><?xml version="1.0" encoding="UTF-8" standalone="yes"?>
<Relationships xmlns="http://schemas.openxmlformats.org/package/2006/relationships"><Relationship Id="rId8" Type="http://schemas.openxmlformats.org/officeDocument/2006/relationships/slide" Target="slide3196.xml"/><Relationship Id="rId3" Type="http://schemas.openxmlformats.org/officeDocument/2006/relationships/image" Target="../media/image3916.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9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177.xml"/><Relationship Id="rId4" Type="http://schemas.openxmlformats.org/officeDocument/2006/relationships/image" Target="../media/image3917.png"/><Relationship Id="rId9" Type="http://schemas.openxmlformats.org/officeDocument/2006/relationships/image" Target="../media/image3.png"/></Relationships>
</file>

<file path=ppt/slides/_rels/slide3197.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96.xml"/><Relationship Id="rId2" Type="http://schemas.openxmlformats.org/officeDocument/2006/relationships/image" Target="../media/image391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198.xml.rels><?xml version="1.0" encoding="UTF-8" standalone="yes"?>
<Relationships xmlns="http://schemas.openxmlformats.org/package/2006/relationships"><Relationship Id="rId8" Type="http://schemas.openxmlformats.org/officeDocument/2006/relationships/slide" Target="slide3198.xml"/><Relationship Id="rId3" Type="http://schemas.openxmlformats.org/officeDocument/2006/relationships/image" Target="../media/image3920.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39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177.xml"/><Relationship Id="rId4" Type="http://schemas.openxmlformats.org/officeDocument/2006/relationships/image" Target="../media/image3921.png"/><Relationship Id="rId9" Type="http://schemas.openxmlformats.org/officeDocument/2006/relationships/image" Target="../media/image3.png"/></Relationships>
</file>

<file path=ppt/slides/_rels/slide3199.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198.xml"/><Relationship Id="rId2" Type="http://schemas.openxmlformats.org/officeDocument/2006/relationships/image" Target="../media/image392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0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317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200.xml"/><Relationship Id="rId10" Type="http://schemas.openxmlformats.org/officeDocument/2006/relationships/image" Target="../media/image3923.png"/><Relationship Id="rId4" Type="http://schemas.openxmlformats.org/officeDocument/2006/relationships/slide" Target="slide2235.xml"/><Relationship Id="rId9" Type="http://schemas.openxmlformats.org/officeDocument/2006/relationships/image" Target="../media/image7.png"/></Relationships>
</file>

<file path=ppt/slides/_rels/slide3201.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200.xml"/><Relationship Id="rId2" Type="http://schemas.openxmlformats.org/officeDocument/2006/relationships/image" Target="../media/image392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0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3926.png"/><Relationship Id="rId7" Type="http://schemas.openxmlformats.org/officeDocument/2006/relationships/slide" Target="slide3202.xml"/><Relationship Id="rId2" Type="http://schemas.openxmlformats.org/officeDocument/2006/relationships/image" Target="../media/image3925.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177.xml"/></Relationships>
</file>

<file path=ppt/slides/_rels/slide3203.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202.xml"/><Relationship Id="rId2" Type="http://schemas.openxmlformats.org/officeDocument/2006/relationships/image" Target="../media/image392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0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3929.png"/><Relationship Id="rId7" Type="http://schemas.openxmlformats.org/officeDocument/2006/relationships/slide" Target="slide3204.xml"/><Relationship Id="rId2" Type="http://schemas.openxmlformats.org/officeDocument/2006/relationships/image" Target="../media/image3928.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177.xml"/></Relationships>
</file>

<file path=ppt/slides/_rels/slide3205.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204.xml"/><Relationship Id="rId2" Type="http://schemas.openxmlformats.org/officeDocument/2006/relationships/image" Target="../media/image393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06.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3932.png"/><Relationship Id="rId7" Type="http://schemas.openxmlformats.org/officeDocument/2006/relationships/slide" Target="slide3206.xml"/><Relationship Id="rId2" Type="http://schemas.openxmlformats.org/officeDocument/2006/relationships/image" Target="../media/image3931.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177.xml"/></Relationships>
</file>

<file path=ppt/slides/_rels/slide3207.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206.xml"/><Relationship Id="rId2" Type="http://schemas.openxmlformats.org/officeDocument/2006/relationships/image" Target="../media/image393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0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304.png"/><Relationship Id="rId7" Type="http://schemas.openxmlformats.org/officeDocument/2006/relationships/image" Target="../media/image3.png"/><Relationship Id="rId12" Type="http://schemas.openxmlformats.org/officeDocument/2006/relationships/slide" Target="slide3177.xml"/><Relationship Id="rId2" Type="http://schemas.openxmlformats.org/officeDocument/2006/relationships/image" Target="../media/image330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208.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305.png"/><Relationship Id="rId9" Type="http://schemas.openxmlformats.org/officeDocument/2006/relationships/image" Target="../media/image7.png"/></Relationships>
</file>

<file path=ppt/slides/_rels/slide3209.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307.png"/><Relationship Id="rId7" Type="http://schemas.openxmlformats.org/officeDocument/2006/relationships/image" Target="../media/image3.png"/><Relationship Id="rId2" Type="http://schemas.openxmlformats.org/officeDocument/2006/relationships/image" Target="../media/image330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10" Type="http://schemas.openxmlformats.org/officeDocument/2006/relationships/slide" Target="slide3177.xml"/><Relationship Id="rId4" Type="http://schemas.openxmlformats.org/officeDocument/2006/relationships/slide" Target="slide4.xml"/><Relationship Id="rId9" Type="http://schemas.openxmlformats.org/officeDocument/2006/relationships/slide" Target="slide3208.xml"/></Relationships>
</file>

<file path=ppt/slides/_rels/slide3210.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208.xml"/><Relationship Id="rId2" Type="http://schemas.openxmlformats.org/officeDocument/2006/relationships/image" Target="../media/image330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1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781.png"/><Relationship Id="rId7" Type="http://schemas.openxmlformats.org/officeDocument/2006/relationships/slide" Target="slide5.xml"/><Relationship Id="rId12" Type="http://schemas.openxmlformats.org/officeDocument/2006/relationships/slide" Target="slide3177.xml"/><Relationship Id="rId2" Type="http://schemas.openxmlformats.org/officeDocument/2006/relationships/image" Target="../media/image27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1.xml"/><Relationship Id="rId5" Type="http://schemas.openxmlformats.org/officeDocument/2006/relationships/image" Target="../media/image1.png"/><Relationship Id="rId10" Type="http://schemas.openxmlformats.org/officeDocument/2006/relationships/slide" Target="slide2235.xml"/><Relationship Id="rId4" Type="http://schemas.openxmlformats.org/officeDocument/2006/relationships/slide" Target="slide4.xml"/><Relationship Id="rId9" Type="http://schemas.openxmlformats.org/officeDocument/2006/relationships/image" Target="../media/image2782.png"/></Relationships>
</file>

<file path=ppt/slides/_rels/slide3212.xml.rels><?xml version="1.0" encoding="UTF-8" standalone="yes"?>
<Relationships xmlns="http://schemas.openxmlformats.org/package/2006/relationships"><Relationship Id="rId8" Type="http://schemas.openxmlformats.org/officeDocument/2006/relationships/slide" Target="slide3177.xml"/><Relationship Id="rId3" Type="http://schemas.openxmlformats.org/officeDocument/2006/relationships/slide" Target="slide4.xml"/><Relationship Id="rId7" Type="http://schemas.openxmlformats.org/officeDocument/2006/relationships/slide" Target="slide3211.xml"/><Relationship Id="rId2" Type="http://schemas.openxmlformats.org/officeDocument/2006/relationships/image" Target="../media/image278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13.xml.rels><?xml version="1.0" encoding="UTF-8" standalone="yes"?>
<Relationships xmlns="http://schemas.openxmlformats.org/package/2006/relationships"><Relationship Id="rId13" Type="http://schemas.openxmlformats.org/officeDocument/2006/relationships/slide" Target="slide3222.xml"/><Relationship Id="rId18" Type="http://schemas.openxmlformats.org/officeDocument/2006/relationships/slide" Target="slide3232.xml"/><Relationship Id="rId26" Type="http://schemas.openxmlformats.org/officeDocument/2006/relationships/slide" Target="slide3248.xml"/><Relationship Id="rId39" Type="http://schemas.openxmlformats.org/officeDocument/2006/relationships/slide" Target="slide3280.xml"/><Relationship Id="rId21" Type="http://schemas.openxmlformats.org/officeDocument/2006/relationships/slide" Target="slide3238.xml"/><Relationship Id="rId34" Type="http://schemas.openxmlformats.org/officeDocument/2006/relationships/slide" Target="slide3270.xml"/><Relationship Id="rId42" Type="http://schemas.openxmlformats.org/officeDocument/2006/relationships/slide" Target="slide3286.xml"/><Relationship Id="rId47" Type="http://schemas.openxmlformats.org/officeDocument/2006/relationships/slide" Target="slide3296.xml"/><Relationship Id="rId50" Type="http://schemas.openxmlformats.org/officeDocument/2006/relationships/slide" Target="slide3302.xml"/><Relationship Id="rId55" Type="http://schemas.openxmlformats.org/officeDocument/2006/relationships/slide" Target="slide3312.xml"/><Relationship Id="rId63" Type="http://schemas.openxmlformats.org/officeDocument/2006/relationships/slide" Target="slide3328.xml"/><Relationship Id="rId68" Type="http://schemas.openxmlformats.org/officeDocument/2006/relationships/slide" Target="slide3338.xml"/><Relationship Id="rId76" Type="http://schemas.openxmlformats.org/officeDocument/2006/relationships/slide" Target="slide3354.xml"/><Relationship Id="rId7" Type="http://schemas.openxmlformats.org/officeDocument/2006/relationships/slide" Target="slide3264.xml"/><Relationship Id="rId71" Type="http://schemas.openxmlformats.org/officeDocument/2006/relationships/slide" Target="slide3344.xml"/><Relationship Id="rId2" Type="http://schemas.openxmlformats.org/officeDocument/2006/relationships/slide" Target="slide4.xml"/><Relationship Id="rId16" Type="http://schemas.openxmlformats.org/officeDocument/2006/relationships/slide" Target="slide3228.xml"/><Relationship Id="rId29" Type="http://schemas.openxmlformats.org/officeDocument/2006/relationships/slide" Target="slide3254.xml"/><Relationship Id="rId11" Type="http://schemas.openxmlformats.org/officeDocument/2006/relationships/slide" Target="slide3218.xml"/><Relationship Id="rId24" Type="http://schemas.openxmlformats.org/officeDocument/2006/relationships/slide" Target="slide3244.xml"/><Relationship Id="rId32" Type="http://schemas.openxmlformats.org/officeDocument/2006/relationships/slide" Target="slide3260.xml"/><Relationship Id="rId37" Type="http://schemas.openxmlformats.org/officeDocument/2006/relationships/slide" Target="slide3276.xml"/><Relationship Id="rId40" Type="http://schemas.openxmlformats.org/officeDocument/2006/relationships/slide" Target="slide3282.xml"/><Relationship Id="rId45" Type="http://schemas.openxmlformats.org/officeDocument/2006/relationships/slide" Target="slide3292.xml"/><Relationship Id="rId53" Type="http://schemas.openxmlformats.org/officeDocument/2006/relationships/slide" Target="slide3308.xml"/><Relationship Id="rId58" Type="http://schemas.openxmlformats.org/officeDocument/2006/relationships/slide" Target="slide3318.xml"/><Relationship Id="rId66" Type="http://schemas.openxmlformats.org/officeDocument/2006/relationships/slide" Target="slide3334.xml"/><Relationship Id="rId74" Type="http://schemas.openxmlformats.org/officeDocument/2006/relationships/slide" Target="slide3350.xml"/><Relationship Id="rId79" Type="http://schemas.openxmlformats.org/officeDocument/2006/relationships/slide" Target="slide3360.xml"/><Relationship Id="rId5" Type="http://schemas.openxmlformats.org/officeDocument/2006/relationships/slide" Target="slide2235.xml"/><Relationship Id="rId61" Type="http://schemas.openxmlformats.org/officeDocument/2006/relationships/slide" Target="slide3324.xml"/><Relationship Id="rId10" Type="http://schemas.openxmlformats.org/officeDocument/2006/relationships/slide" Target="slide3216.xml"/><Relationship Id="rId19" Type="http://schemas.openxmlformats.org/officeDocument/2006/relationships/slide" Target="slide3234.xml"/><Relationship Id="rId31" Type="http://schemas.openxmlformats.org/officeDocument/2006/relationships/slide" Target="slide3258.xml"/><Relationship Id="rId44" Type="http://schemas.openxmlformats.org/officeDocument/2006/relationships/slide" Target="slide3290.xml"/><Relationship Id="rId52" Type="http://schemas.openxmlformats.org/officeDocument/2006/relationships/slide" Target="slide3306.xml"/><Relationship Id="rId60" Type="http://schemas.openxmlformats.org/officeDocument/2006/relationships/slide" Target="slide3322.xml"/><Relationship Id="rId65" Type="http://schemas.openxmlformats.org/officeDocument/2006/relationships/slide" Target="slide3332.xml"/><Relationship Id="rId73" Type="http://schemas.openxmlformats.org/officeDocument/2006/relationships/slide" Target="slide3348.xml"/><Relationship Id="rId78" Type="http://schemas.openxmlformats.org/officeDocument/2006/relationships/slide" Target="slide3358.xml"/><Relationship Id="rId81" Type="http://schemas.openxmlformats.org/officeDocument/2006/relationships/slide" Target="slide3177.xml"/><Relationship Id="rId4" Type="http://schemas.openxmlformats.org/officeDocument/2006/relationships/slide" Target="slide3262.xml"/><Relationship Id="rId9" Type="http://schemas.openxmlformats.org/officeDocument/2006/relationships/slide" Target="slide3214.xml"/><Relationship Id="rId14" Type="http://schemas.openxmlformats.org/officeDocument/2006/relationships/slide" Target="slide3224.xml"/><Relationship Id="rId22" Type="http://schemas.openxmlformats.org/officeDocument/2006/relationships/slide" Target="slide3240.xml"/><Relationship Id="rId27" Type="http://schemas.openxmlformats.org/officeDocument/2006/relationships/slide" Target="slide3250.xml"/><Relationship Id="rId30" Type="http://schemas.openxmlformats.org/officeDocument/2006/relationships/slide" Target="slide3256.xml"/><Relationship Id="rId35" Type="http://schemas.openxmlformats.org/officeDocument/2006/relationships/slide" Target="slide3272.xml"/><Relationship Id="rId43" Type="http://schemas.openxmlformats.org/officeDocument/2006/relationships/slide" Target="slide3288.xml"/><Relationship Id="rId48" Type="http://schemas.openxmlformats.org/officeDocument/2006/relationships/slide" Target="slide3298.xml"/><Relationship Id="rId56" Type="http://schemas.openxmlformats.org/officeDocument/2006/relationships/slide" Target="slide3314.xml"/><Relationship Id="rId64" Type="http://schemas.openxmlformats.org/officeDocument/2006/relationships/slide" Target="slide3330.xml"/><Relationship Id="rId69" Type="http://schemas.openxmlformats.org/officeDocument/2006/relationships/slide" Target="slide3340.xml"/><Relationship Id="rId77" Type="http://schemas.openxmlformats.org/officeDocument/2006/relationships/slide" Target="slide3356.xml"/><Relationship Id="rId8" Type="http://schemas.openxmlformats.org/officeDocument/2006/relationships/slide" Target="slide3266.xml"/><Relationship Id="rId51" Type="http://schemas.openxmlformats.org/officeDocument/2006/relationships/slide" Target="slide3304.xml"/><Relationship Id="rId72" Type="http://schemas.openxmlformats.org/officeDocument/2006/relationships/slide" Target="slide3346.xml"/><Relationship Id="rId80" Type="http://schemas.openxmlformats.org/officeDocument/2006/relationships/slide" Target="slide3362.xml"/><Relationship Id="rId3" Type="http://schemas.openxmlformats.org/officeDocument/2006/relationships/image" Target="../media/image1.png"/><Relationship Id="rId12" Type="http://schemas.openxmlformats.org/officeDocument/2006/relationships/slide" Target="slide3220.xml"/><Relationship Id="rId17" Type="http://schemas.openxmlformats.org/officeDocument/2006/relationships/slide" Target="slide3230.xml"/><Relationship Id="rId25" Type="http://schemas.openxmlformats.org/officeDocument/2006/relationships/slide" Target="slide3246.xml"/><Relationship Id="rId33" Type="http://schemas.openxmlformats.org/officeDocument/2006/relationships/slide" Target="slide3268.xml"/><Relationship Id="rId38" Type="http://schemas.openxmlformats.org/officeDocument/2006/relationships/slide" Target="slide3278.xml"/><Relationship Id="rId46" Type="http://schemas.openxmlformats.org/officeDocument/2006/relationships/slide" Target="slide3294.xml"/><Relationship Id="rId59" Type="http://schemas.openxmlformats.org/officeDocument/2006/relationships/slide" Target="slide3320.xml"/><Relationship Id="rId67" Type="http://schemas.openxmlformats.org/officeDocument/2006/relationships/slide" Target="slide3336.xml"/><Relationship Id="rId20" Type="http://schemas.openxmlformats.org/officeDocument/2006/relationships/slide" Target="slide3236.xml"/><Relationship Id="rId41" Type="http://schemas.openxmlformats.org/officeDocument/2006/relationships/slide" Target="slide3284.xml"/><Relationship Id="rId54" Type="http://schemas.openxmlformats.org/officeDocument/2006/relationships/slide" Target="slide3310.xml"/><Relationship Id="rId62" Type="http://schemas.openxmlformats.org/officeDocument/2006/relationships/slide" Target="slide3326.xml"/><Relationship Id="rId70" Type="http://schemas.openxmlformats.org/officeDocument/2006/relationships/slide" Target="slide3342.xml"/><Relationship Id="rId75" Type="http://schemas.openxmlformats.org/officeDocument/2006/relationships/slide" Target="slide3352.xml"/><Relationship Id="rId1" Type="http://schemas.openxmlformats.org/officeDocument/2006/relationships/slideLayout" Target="../slideLayouts/slideLayout2.xml"/><Relationship Id="rId6" Type="http://schemas.openxmlformats.org/officeDocument/2006/relationships/slide" Target="slide3213.xml"/><Relationship Id="rId15" Type="http://schemas.openxmlformats.org/officeDocument/2006/relationships/slide" Target="slide3226.xml"/><Relationship Id="rId23" Type="http://schemas.openxmlformats.org/officeDocument/2006/relationships/slide" Target="slide3242.xml"/><Relationship Id="rId28" Type="http://schemas.openxmlformats.org/officeDocument/2006/relationships/slide" Target="slide3252.xml"/><Relationship Id="rId36" Type="http://schemas.openxmlformats.org/officeDocument/2006/relationships/slide" Target="slide3274.xml"/><Relationship Id="rId49" Type="http://schemas.openxmlformats.org/officeDocument/2006/relationships/slide" Target="slide3300.xml"/><Relationship Id="rId57" Type="http://schemas.openxmlformats.org/officeDocument/2006/relationships/slide" Target="slide3316.xml"/></Relationships>
</file>

<file path=ppt/slides/_rels/slide3214.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1.png"/><Relationship Id="rId7" Type="http://schemas.openxmlformats.org/officeDocument/2006/relationships/image" Target="../media/image3934.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214.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21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14.xml"/><Relationship Id="rId2" Type="http://schemas.openxmlformats.org/officeDocument/2006/relationships/image" Target="../media/image393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16.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1.png"/><Relationship Id="rId7" Type="http://schemas.openxmlformats.org/officeDocument/2006/relationships/image" Target="../media/image3936.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216.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21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16.xml"/><Relationship Id="rId2" Type="http://schemas.openxmlformats.org/officeDocument/2006/relationships/image" Target="../media/image393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18.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1.png"/><Relationship Id="rId7" Type="http://schemas.openxmlformats.org/officeDocument/2006/relationships/image" Target="../media/image3938.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218.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21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18.xml"/><Relationship Id="rId2" Type="http://schemas.openxmlformats.org/officeDocument/2006/relationships/image" Target="../media/image393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2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3941.png"/><Relationship Id="rId7" Type="http://schemas.openxmlformats.org/officeDocument/2006/relationships/slide" Target="slide3220.xml"/><Relationship Id="rId2" Type="http://schemas.openxmlformats.org/officeDocument/2006/relationships/image" Target="../media/image3940.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13.xml"/></Relationships>
</file>

<file path=ppt/slides/_rels/slide322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20.xml"/><Relationship Id="rId2" Type="http://schemas.openxmlformats.org/officeDocument/2006/relationships/image" Target="../media/image394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22.xml.rels><?xml version="1.0" encoding="UTF-8" standalone="yes"?>
<Relationships xmlns="http://schemas.openxmlformats.org/package/2006/relationships"><Relationship Id="rId8" Type="http://schemas.openxmlformats.org/officeDocument/2006/relationships/image" Target="../media/image3944.png"/><Relationship Id="rId3" Type="http://schemas.openxmlformats.org/officeDocument/2006/relationships/slide" Target="slide4.xml"/><Relationship Id="rId7" Type="http://schemas.openxmlformats.org/officeDocument/2006/relationships/image" Target="../media/image3.png"/><Relationship Id="rId2" Type="http://schemas.openxmlformats.org/officeDocument/2006/relationships/image" Target="../media/image3943.png"/><Relationship Id="rId1" Type="http://schemas.openxmlformats.org/officeDocument/2006/relationships/slideLayout" Target="../slideLayouts/slideLayout2.xml"/><Relationship Id="rId6" Type="http://schemas.openxmlformats.org/officeDocument/2006/relationships/slide" Target="slide3222.xml"/><Relationship Id="rId11" Type="http://schemas.openxmlformats.org/officeDocument/2006/relationships/image" Target="../media/image7.png"/><Relationship Id="rId5" Type="http://schemas.openxmlformats.org/officeDocument/2006/relationships/slide" Target="slide2235.xml"/><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3213.xml"/></Relationships>
</file>

<file path=ppt/slides/_rels/slide322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22.xml"/><Relationship Id="rId2" Type="http://schemas.openxmlformats.org/officeDocument/2006/relationships/image" Target="../media/image394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24.xml.rels><?xml version="1.0" encoding="UTF-8" standalone="yes"?>
<Relationships xmlns="http://schemas.openxmlformats.org/package/2006/relationships"><Relationship Id="rId8" Type="http://schemas.openxmlformats.org/officeDocument/2006/relationships/image" Target="../media/image3947.png"/><Relationship Id="rId3" Type="http://schemas.openxmlformats.org/officeDocument/2006/relationships/image" Target="../media/image1.png"/><Relationship Id="rId7" Type="http://schemas.openxmlformats.org/officeDocument/2006/relationships/image" Target="../media/image3946.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slide" Target="slide3224.xml"/><Relationship Id="rId10" Type="http://schemas.openxmlformats.org/officeDocument/2006/relationships/slide" Target="slide3213.xml"/><Relationship Id="rId4" Type="http://schemas.openxmlformats.org/officeDocument/2006/relationships/slide" Target="slide2235.xml"/><Relationship Id="rId9" Type="http://schemas.openxmlformats.org/officeDocument/2006/relationships/image" Target="../media/image3948.png"/></Relationships>
</file>

<file path=ppt/slides/_rels/slide322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24.xml"/><Relationship Id="rId2" Type="http://schemas.openxmlformats.org/officeDocument/2006/relationships/image" Target="../media/image394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26.xml.rels><?xml version="1.0" encoding="UTF-8" standalone="yes"?>
<Relationships xmlns="http://schemas.openxmlformats.org/package/2006/relationships"><Relationship Id="rId8" Type="http://schemas.openxmlformats.org/officeDocument/2006/relationships/image" Target="../media/image2792.png"/><Relationship Id="rId13" Type="http://schemas.openxmlformats.org/officeDocument/2006/relationships/image" Target="../media/image7.png"/><Relationship Id="rId3" Type="http://schemas.openxmlformats.org/officeDocument/2006/relationships/image" Target="../media/image2790.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27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213.xml"/><Relationship Id="rId5" Type="http://schemas.openxmlformats.org/officeDocument/2006/relationships/slide" Target="slide4.xml"/><Relationship Id="rId10" Type="http://schemas.openxmlformats.org/officeDocument/2006/relationships/slide" Target="slide3226.xml"/><Relationship Id="rId4" Type="http://schemas.openxmlformats.org/officeDocument/2006/relationships/image" Target="../media/image2791.png"/><Relationship Id="rId9" Type="http://schemas.openxmlformats.org/officeDocument/2006/relationships/slide" Target="slide2235.xml"/></Relationships>
</file>

<file path=ppt/slides/_rels/slide322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26.xml"/><Relationship Id="rId2" Type="http://schemas.openxmlformats.org/officeDocument/2006/relationships/image" Target="../media/image279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28.xml.rels><?xml version="1.0" encoding="UTF-8" standalone="yes"?>
<Relationships xmlns="http://schemas.openxmlformats.org/package/2006/relationships"><Relationship Id="rId8" Type="http://schemas.openxmlformats.org/officeDocument/2006/relationships/slide" Target="slide3228.xml"/><Relationship Id="rId3" Type="http://schemas.openxmlformats.org/officeDocument/2006/relationships/image" Target="../media/image3951.png"/><Relationship Id="rId7" Type="http://schemas.openxmlformats.org/officeDocument/2006/relationships/slide" Target="slide2235.xml"/><Relationship Id="rId2" Type="http://schemas.openxmlformats.org/officeDocument/2006/relationships/image" Target="../media/image39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13.xml"/></Relationships>
</file>

<file path=ppt/slides/_rels/slide322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28.xml"/><Relationship Id="rId2" Type="http://schemas.openxmlformats.org/officeDocument/2006/relationships/image" Target="../media/image395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30.xml.rels><?xml version="1.0" encoding="UTF-8" standalone="yes"?>
<Relationships xmlns="http://schemas.openxmlformats.org/package/2006/relationships"><Relationship Id="rId8" Type="http://schemas.openxmlformats.org/officeDocument/2006/relationships/slide" Target="slide3230.xml"/><Relationship Id="rId3" Type="http://schemas.openxmlformats.org/officeDocument/2006/relationships/image" Target="../media/image3418.png"/><Relationship Id="rId7" Type="http://schemas.openxmlformats.org/officeDocument/2006/relationships/slide" Target="slide2235.xml"/><Relationship Id="rId2" Type="http://schemas.openxmlformats.org/officeDocument/2006/relationships/image" Target="../media/image341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13.xml"/></Relationships>
</file>

<file path=ppt/slides/_rels/slide323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30.xml"/><Relationship Id="rId2" Type="http://schemas.openxmlformats.org/officeDocument/2006/relationships/image" Target="../media/image341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3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423.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42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213.xml"/><Relationship Id="rId5" Type="http://schemas.openxmlformats.org/officeDocument/2006/relationships/image" Target="../media/image3425.png"/><Relationship Id="rId10" Type="http://schemas.openxmlformats.org/officeDocument/2006/relationships/slide" Target="slide3232.xml"/><Relationship Id="rId4" Type="http://schemas.openxmlformats.org/officeDocument/2006/relationships/image" Target="../media/image3424.png"/><Relationship Id="rId9" Type="http://schemas.openxmlformats.org/officeDocument/2006/relationships/slide" Target="slide2235.xml"/></Relationships>
</file>

<file path=ppt/slides/_rels/slide323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32.xml"/><Relationship Id="rId2" Type="http://schemas.openxmlformats.org/officeDocument/2006/relationships/image" Target="../media/image342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34.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1.png"/><Relationship Id="rId7" Type="http://schemas.openxmlformats.org/officeDocument/2006/relationships/image" Target="../media/image395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234.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323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34.xml"/><Relationship Id="rId2" Type="http://schemas.openxmlformats.org/officeDocument/2006/relationships/image" Target="../media/image395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3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956.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95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213.xml"/><Relationship Id="rId5" Type="http://schemas.openxmlformats.org/officeDocument/2006/relationships/image" Target="../media/image3958.png"/><Relationship Id="rId10" Type="http://schemas.openxmlformats.org/officeDocument/2006/relationships/slide" Target="slide3236.xml"/><Relationship Id="rId4" Type="http://schemas.openxmlformats.org/officeDocument/2006/relationships/image" Target="../media/image3957.png"/><Relationship Id="rId9" Type="http://schemas.openxmlformats.org/officeDocument/2006/relationships/slide" Target="slide2235.xml"/></Relationships>
</file>

<file path=ppt/slides/_rels/slide323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36.xml"/><Relationship Id="rId2" Type="http://schemas.openxmlformats.org/officeDocument/2006/relationships/image" Target="../media/image395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38.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38.xml"/><Relationship Id="rId2" Type="http://schemas.openxmlformats.org/officeDocument/2006/relationships/image" Target="../media/image396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23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38.xml"/><Relationship Id="rId2" Type="http://schemas.openxmlformats.org/officeDocument/2006/relationships/image" Target="../media/image396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40.xml.rels><?xml version="1.0" encoding="UTF-8" standalone="yes"?>
<Relationships xmlns="http://schemas.openxmlformats.org/package/2006/relationships"><Relationship Id="rId8" Type="http://schemas.openxmlformats.org/officeDocument/2006/relationships/image" Target="../media/image3962.png"/><Relationship Id="rId3" Type="http://schemas.openxmlformats.org/officeDocument/2006/relationships/image" Target="../media/image1.png"/><Relationship Id="rId7" Type="http://schemas.openxmlformats.org/officeDocument/2006/relationships/slide" Target="slide324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213.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3241.xml.rels><?xml version="1.0" encoding="UTF-8" standalone="yes"?>
<Relationships xmlns="http://schemas.openxmlformats.org/package/2006/relationships"><Relationship Id="rId8" Type="http://schemas.openxmlformats.org/officeDocument/2006/relationships/slide" Target="slide3240.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6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42.xml.rels><?xml version="1.0" encoding="UTF-8" standalone="yes"?>
<Relationships xmlns="http://schemas.openxmlformats.org/package/2006/relationships"><Relationship Id="rId8" Type="http://schemas.openxmlformats.org/officeDocument/2006/relationships/slide" Target="slide3242.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6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243.xml.rels><?xml version="1.0" encoding="UTF-8" standalone="yes"?>
<Relationships xmlns="http://schemas.openxmlformats.org/package/2006/relationships"><Relationship Id="rId8" Type="http://schemas.openxmlformats.org/officeDocument/2006/relationships/slide" Target="slide3242.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6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4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96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96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244.xml"/><Relationship Id="rId4" Type="http://schemas.openxmlformats.org/officeDocument/2006/relationships/image" Target="../media/image3968.png"/><Relationship Id="rId9" Type="http://schemas.openxmlformats.org/officeDocument/2006/relationships/slide" Target="slide3213.xml"/></Relationships>
</file>

<file path=ppt/slides/_rels/slide3245.xml.rels><?xml version="1.0" encoding="UTF-8" standalone="yes"?>
<Relationships xmlns="http://schemas.openxmlformats.org/package/2006/relationships"><Relationship Id="rId8" Type="http://schemas.openxmlformats.org/officeDocument/2006/relationships/slide" Target="slide3244.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6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4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971.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97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246.xml"/><Relationship Id="rId5" Type="http://schemas.openxmlformats.org/officeDocument/2006/relationships/image" Target="../media/image3973.png"/><Relationship Id="rId10" Type="http://schemas.openxmlformats.org/officeDocument/2006/relationships/slide" Target="slide3213.xml"/><Relationship Id="rId4" Type="http://schemas.openxmlformats.org/officeDocument/2006/relationships/image" Target="../media/image3972.png"/><Relationship Id="rId9" Type="http://schemas.openxmlformats.org/officeDocument/2006/relationships/slide" Target="slide2235.xml"/></Relationships>
</file>

<file path=ppt/slides/_rels/slide3247.xml.rels><?xml version="1.0" encoding="UTF-8" standalone="yes"?>
<Relationships xmlns="http://schemas.openxmlformats.org/package/2006/relationships"><Relationship Id="rId8" Type="http://schemas.openxmlformats.org/officeDocument/2006/relationships/slide" Target="slide3246.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7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48.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3976.png"/><Relationship Id="rId7" Type="http://schemas.openxmlformats.org/officeDocument/2006/relationships/slide" Target="slide2235.xml"/><Relationship Id="rId2" Type="http://schemas.openxmlformats.org/officeDocument/2006/relationships/image" Target="../media/image39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48.xml"/></Relationships>
</file>

<file path=ppt/slides/_rels/slide3249.xml.rels><?xml version="1.0" encoding="UTF-8" standalone="yes"?>
<Relationships xmlns="http://schemas.openxmlformats.org/package/2006/relationships"><Relationship Id="rId8" Type="http://schemas.openxmlformats.org/officeDocument/2006/relationships/slide" Target="slide3248.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7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50.xml.rels><?xml version="1.0" encoding="UTF-8" standalone="yes"?>
<Relationships xmlns="http://schemas.openxmlformats.org/package/2006/relationships"><Relationship Id="rId8" Type="http://schemas.openxmlformats.org/officeDocument/2006/relationships/slide" Target="slide3250.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7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251.xml.rels><?xml version="1.0" encoding="UTF-8" standalone="yes"?>
<Relationships xmlns="http://schemas.openxmlformats.org/package/2006/relationships"><Relationship Id="rId8" Type="http://schemas.openxmlformats.org/officeDocument/2006/relationships/slide" Target="slide3250.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7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52.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3981.png"/><Relationship Id="rId7" Type="http://schemas.openxmlformats.org/officeDocument/2006/relationships/slide" Target="slide2235.xml"/><Relationship Id="rId2" Type="http://schemas.openxmlformats.org/officeDocument/2006/relationships/image" Target="../media/image39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52.xml"/></Relationships>
</file>

<file path=ppt/slides/_rels/slide3253.xml.rels><?xml version="1.0" encoding="UTF-8" standalone="yes"?>
<Relationships xmlns="http://schemas.openxmlformats.org/package/2006/relationships"><Relationship Id="rId8" Type="http://schemas.openxmlformats.org/officeDocument/2006/relationships/slide" Target="slide3252.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8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54.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3984.png"/><Relationship Id="rId7" Type="http://schemas.openxmlformats.org/officeDocument/2006/relationships/slide" Target="slide2235.xml"/><Relationship Id="rId2" Type="http://schemas.openxmlformats.org/officeDocument/2006/relationships/image" Target="../media/image398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54.xml"/></Relationships>
</file>

<file path=ppt/slides/_rels/slide3255.xml.rels><?xml version="1.0" encoding="UTF-8" standalone="yes"?>
<Relationships xmlns="http://schemas.openxmlformats.org/package/2006/relationships"><Relationship Id="rId8" Type="http://schemas.openxmlformats.org/officeDocument/2006/relationships/slide" Target="slide3254.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8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711.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71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256.xml"/><Relationship Id="rId5" Type="http://schemas.openxmlformats.org/officeDocument/2006/relationships/image" Target="../media/image3713.png"/><Relationship Id="rId10" Type="http://schemas.openxmlformats.org/officeDocument/2006/relationships/slide" Target="slide3213.xml"/><Relationship Id="rId4" Type="http://schemas.openxmlformats.org/officeDocument/2006/relationships/image" Target="../media/image3712.png"/><Relationship Id="rId9" Type="http://schemas.openxmlformats.org/officeDocument/2006/relationships/slide" Target="slide2235.xml"/></Relationships>
</file>

<file path=ppt/slides/_rels/slide3257.xml.rels><?xml version="1.0" encoding="UTF-8" standalone="yes"?>
<Relationships xmlns="http://schemas.openxmlformats.org/package/2006/relationships"><Relationship Id="rId8" Type="http://schemas.openxmlformats.org/officeDocument/2006/relationships/slide" Target="slide3256.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71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58.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3987.png"/><Relationship Id="rId7" Type="http://schemas.openxmlformats.org/officeDocument/2006/relationships/slide" Target="slide2235.xml"/><Relationship Id="rId2" Type="http://schemas.openxmlformats.org/officeDocument/2006/relationships/image" Target="../media/image398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58.xml"/></Relationships>
</file>

<file path=ppt/slides/_rels/slide3259.xml.rels><?xml version="1.0" encoding="UTF-8" standalone="yes"?>
<Relationships xmlns="http://schemas.openxmlformats.org/package/2006/relationships"><Relationship Id="rId8" Type="http://schemas.openxmlformats.org/officeDocument/2006/relationships/slide" Target="slide3258.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6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99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9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260.xml"/><Relationship Id="rId4" Type="http://schemas.openxmlformats.org/officeDocument/2006/relationships/image" Target="../media/image3991.png"/><Relationship Id="rId9" Type="http://schemas.openxmlformats.org/officeDocument/2006/relationships/slide" Target="slide3213.xml"/></Relationships>
</file>

<file path=ppt/slides/_rels/slide3261.xml.rels><?xml version="1.0" encoding="UTF-8" standalone="yes"?>
<Relationships xmlns="http://schemas.openxmlformats.org/package/2006/relationships"><Relationship Id="rId8" Type="http://schemas.openxmlformats.org/officeDocument/2006/relationships/slide" Target="slide3260.xml"/><Relationship Id="rId3" Type="http://schemas.openxmlformats.org/officeDocument/2006/relationships/slide" Target="slide4.xml"/><Relationship Id="rId7" Type="http://schemas.openxmlformats.org/officeDocument/2006/relationships/slide" Target="slide3213.xml"/><Relationship Id="rId2" Type="http://schemas.openxmlformats.org/officeDocument/2006/relationships/image" Target="../media/image399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62.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1.png"/><Relationship Id="rId7" Type="http://schemas.openxmlformats.org/officeDocument/2006/relationships/image" Target="../media/image399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262.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26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62.xml"/><Relationship Id="rId2" Type="http://schemas.openxmlformats.org/officeDocument/2006/relationships/image" Target="../media/image399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64.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image" Target="../media/image1.png"/><Relationship Id="rId7" Type="http://schemas.openxmlformats.org/officeDocument/2006/relationships/image" Target="../media/image3995.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slide" Target="slide3264.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26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64.xml"/><Relationship Id="rId2" Type="http://schemas.openxmlformats.org/officeDocument/2006/relationships/image" Target="../media/image399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6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1962.png"/><Relationship Id="rId7" Type="http://schemas.openxmlformats.org/officeDocument/2006/relationships/image" Target="../media/image1963.png"/><Relationship Id="rId12" Type="http://schemas.openxmlformats.org/officeDocument/2006/relationships/image" Target="../media/image7.png"/><Relationship Id="rId2" Type="http://schemas.openxmlformats.org/officeDocument/2006/relationships/image" Target="../media/image19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213.xml"/><Relationship Id="rId4" Type="http://schemas.openxmlformats.org/officeDocument/2006/relationships/image" Target="../media/image3.png"/><Relationship Id="rId9" Type="http://schemas.openxmlformats.org/officeDocument/2006/relationships/slide" Target="slide3266.xml"/></Relationships>
</file>

<file path=ppt/slides/_rels/slide326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66.xml"/><Relationship Id="rId2" Type="http://schemas.openxmlformats.org/officeDocument/2006/relationships/image" Target="../media/image196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68.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3998.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399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213.xml"/><Relationship Id="rId4" Type="http://schemas.openxmlformats.org/officeDocument/2006/relationships/image" Target="../media/image3999.png"/><Relationship Id="rId9" Type="http://schemas.openxmlformats.org/officeDocument/2006/relationships/slide" Target="slide3268.xml"/></Relationships>
</file>

<file path=ppt/slides/_rels/slide326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68.xml"/><Relationship Id="rId2" Type="http://schemas.openxmlformats.org/officeDocument/2006/relationships/image" Target="../media/image400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70.xml.rels><?xml version="1.0" encoding="UTF-8" standalone="yes"?>
<Relationships xmlns="http://schemas.openxmlformats.org/package/2006/relationships"><Relationship Id="rId8" Type="http://schemas.openxmlformats.org/officeDocument/2006/relationships/slide" Target="slide3270.xml"/><Relationship Id="rId3" Type="http://schemas.openxmlformats.org/officeDocument/2006/relationships/image" Target="../media/image4002.png"/><Relationship Id="rId7" Type="http://schemas.openxmlformats.org/officeDocument/2006/relationships/slide" Target="slide2235.xml"/><Relationship Id="rId2" Type="http://schemas.openxmlformats.org/officeDocument/2006/relationships/image" Target="../media/image400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213.xml"/></Relationships>
</file>

<file path=ppt/slides/_rels/slide327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70.xml"/><Relationship Id="rId2" Type="http://schemas.openxmlformats.org/officeDocument/2006/relationships/image" Target="../media/image400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72.xml.rels><?xml version="1.0" encoding="UTF-8" standalone="yes"?>
<Relationships xmlns="http://schemas.openxmlformats.org/package/2006/relationships"><Relationship Id="rId8" Type="http://schemas.openxmlformats.org/officeDocument/2006/relationships/slide" Target="slide3272.xml"/><Relationship Id="rId3" Type="http://schemas.openxmlformats.org/officeDocument/2006/relationships/image" Target="../media/image4005.png"/><Relationship Id="rId7" Type="http://schemas.openxmlformats.org/officeDocument/2006/relationships/slide" Target="slide2235.xml"/><Relationship Id="rId2" Type="http://schemas.openxmlformats.org/officeDocument/2006/relationships/image" Target="../media/image40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213.xml"/></Relationships>
</file>

<file path=ppt/slides/_rels/slide327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72.xml"/><Relationship Id="rId2" Type="http://schemas.openxmlformats.org/officeDocument/2006/relationships/image" Target="../media/image400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74.xml.rels><?xml version="1.0" encoding="UTF-8" standalone="yes"?>
<Relationships xmlns="http://schemas.openxmlformats.org/package/2006/relationships"><Relationship Id="rId8" Type="http://schemas.openxmlformats.org/officeDocument/2006/relationships/slide" Target="slide3274.xml"/><Relationship Id="rId3" Type="http://schemas.openxmlformats.org/officeDocument/2006/relationships/image" Target="../media/image4008.png"/><Relationship Id="rId7" Type="http://schemas.openxmlformats.org/officeDocument/2006/relationships/slide" Target="slide2235.xml"/><Relationship Id="rId2" Type="http://schemas.openxmlformats.org/officeDocument/2006/relationships/image" Target="../media/image40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213.xml"/></Relationships>
</file>

<file path=ppt/slides/_rels/slide327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74.xml"/><Relationship Id="rId2" Type="http://schemas.openxmlformats.org/officeDocument/2006/relationships/image" Target="../media/image400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76.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5.xml"/><Relationship Id="rId3" Type="http://schemas.openxmlformats.org/officeDocument/2006/relationships/image" Target="../media/image3723.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3722.png"/><Relationship Id="rId1" Type="http://schemas.openxmlformats.org/officeDocument/2006/relationships/slideLayout" Target="../slideLayouts/slideLayout2.xml"/><Relationship Id="rId6" Type="http://schemas.openxmlformats.org/officeDocument/2006/relationships/image" Target="../media/image3726.png"/><Relationship Id="rId11" Type="http://schemas.openxmlformats.org/officeDocument/2006/relationships/slide" Target="slide3276.xml"/><Relationship Id="rId5" Type="http://schemas.openxmlformats.org/officeDocument/2006/relationships/image" Target="../media/image3725.png"/><Relationship Id="rId10" Type="http://schemas.openxmlformats.org/officeDocument/2006/relationships/slide" Target="slide2235.xml"/><Relationship Id="rId4" Type="http://schemas.openxmlformats.org/officeDocument/2006/relationships/image" Target="../media/image3724.png"/><Relationship Id="rId9" Type="http://schemas.openxmlformats.org/officeDocument/2006/relationships/image" Target="../media/image1.png"/><Relationship Id="rId14" Type="http://schemas.openxmlformats.org/officeDocument/2006/relationships/image" Target="../media/image7.png"/></Relationships>
</file>

<file path=ppt/slides/_rels/slide327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76.xml"/><Relationship Id="rId2" Type="http://schemas.openxmlformats.org/officeDocument/2006/relationships/image" Target="../media/image372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78.xml.rels><?xml version="1.0" encoding="UTF-8" standalone="yes"?>
<Relationships xmlns="http://schemas.openxmlformats.org/package/2006/relationships"><Relationship Id="rId8" Type="http://schemas.openxmlformats.org/officeDocument/2006/relationships/slide" Target="slide3278.xml"/><Relationship Id="rId3" Type="http://schemas.openxmlformats.org/officeDocument/2006/relationships/image" Target="../media/image3729.png"/><Relationship Id="rId7" Type="http://schemas.openxmlformats.org/officeDocument/2006/relationships/slide" Target="slide2235.xml"/><Relationship Id="rId2" Type="http://schemas.openxmlformats.org/officeDocument/2006/relationships/image" Target="../media/image372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213.xml"/></Relationships>
</file>

<file path=ppt/slides/_rels/slide327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78.xml"/><Relationship Id="rId2" Type="http://schemas.openxmlformats.org/officeDocument/2006/relationships/image" Target="../media/image373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8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4011.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401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213.xml"/><Relationship Id="rId4" Type="http://schemas.openxmlformats.org/officeDocument/2006/relationships/image" Target="../media/image4012.png"/><Relationship Id="rId9" Type="http://schemas.openxmlformats.org/officeDocument/2006/relationships/slide" Target="slide3280.xml"/></Relationships>
</file>

<file path=ppt/slides/_rels/slide328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80.xml"/><Relationship Id="rId2" Type="http://schemas.openxmlformats.org/officeDocument/2006/relationships/image" Target="../media/image401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8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285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28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213.xml"/><Relationship Id="rId5" Type="http://schemas.openxmlformats.org/officeDocument/2006/relationships/image" Target="../media/image2852.png"/><Relationship Id="rId10" Type="http://schemas.openxmlformats.org/officeDocument/2006/relationships/slide" Target="slide3282.xml"/><Relationship Id="rId4" Type="http://schemas.openxmlformats.org/officeDocument/2006/relationships/image" Target="../media/image2851.png"/><Relationship Id="rId9" Type="http://schemas.openxmlformats.org/officeDocument/2006/relationships/slide" Target="slide2235.xml"/></Relationships>
</file>

<file path=ppt/slides/_rels/slide328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82.xml"/><Relationship Id="rId2" Type="http://schemas.openxmlformats.org/officeDocument/2006/relationships/image" Target="../media/image285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8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348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348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213.xml"/><Relationship Id="rId5" Type="http://schemas.openxmlformats.org/officeDocument/2006/relationships/image" Target="../media/image3487.png"/><Relationship Id="rId10" Type="http://schemas.openxmlformats.org/officeDocument/2006/relationships/slide" Target="slide3284.xml"/><Relationship Id="rId4" Type="http://schemas.openxmlformats.org/officeDocument/2006/relationships/image" Target="../media/image3486.png"/><Relationship Id="rId9" Type="http://schemas.openxmlformats.org/officeDocument/2006/relationships/slide" Target="slide2235.xml"/></Relationships>
</file>

<file path=ppt/slides/_rels/slide328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84.xml"/><Relationship Id="rId2" Type="http://schemas.openxmlformats.org/officeDocument/2006/relationships/image" Target="../media/image348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86.xml.rels><?xml version="1.0" encoding="UTF-8" standalone="yes"?>
<Relationships xmlns="http://schemas.openxmlformats.org/package/2006/relationships"><Relationship Id="rId8" Type="http://schemas.openxmlformats.org/officeDocument/2006/relationships/image" Target="../media/image4014.png"/><Relationship Id="rId3" Type="http://schemas.openxmlformats.org/officeDocument/2006/relationships/image" Target="../media/image1.png"/><Relationship Id="rId7" Type="http://schemas.openxmlformats.org/officeDocument/2006/relationships/slide" Target="slide321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286.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328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86.xml"/><Relationship Id="rId2" Type="http://schemas.openxmlformats.org/officeDocument/2006/relationships/image" Target="../media/image401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88.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88.xml"/><Relationship Id="rId2" Type="http://schemas.openxmlformats.org/officeDocument/2006/relationships/image" Target="../media/image401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28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88.xml"/><Relationship Id="rId2" Type="http://schemas.openxmlformats.org/officeDocument/2006/relationships/image" Target="../media/image401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9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4019.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401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213.xml"/><Relationship Id="rId5" Type="http://schemas.openxmlformats.org/officeDocument/2006/relationships/image" Target="../media/image4021.png"/><Relationship Id="rId10" Type="http://schemas.openxmlformats.org/officeDocument/2006/relationships/slide" Target="slide3290.xml"/><Relationship Id="rId4" Type="http://schemas.openxmlformats.org/officeDocument/2006/relationships/image" Target="../media/image4020.png"/><Relationship Id="rId9" Type="http://schemas.openxmlformats.org/officeDocument/2006/relationships/slide" Target="slide2235.xml"/></Relationships>
</file>

<file path=ppt/slides/_rels/slide329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90.xml"/><Relationship Id="rId2" Type="http://schemas.openxmlformats.org/officeDocument/2006/relationships/image" Target="../media/image402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92.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402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02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213.xml"/><Relationship Id="rId4" Type="http://schemas.openxmlformats.org/officeDocument/2006/relationships/image" Target="../media/image4025.png"/><Relationship Id="rId9" Type="http://schemas.openxmlformats.org/officeDocument/2006/relationships/slide" Target="slide3292.xml"/></Relationships>
</file>

<file path=ppt/slides/_rels/slide329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92.xml"/><Relationship Id="rId2" Type="http://schemas.openxmlformats.org/officeDocument/2006/relationships/image" Target="../media/image402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94.xml.rels><?xml version="1.0" encoding="UTF-8" standalone="yes"?>
<Relationships xmlns="http://schemas.openxmlformats.org/package/2006/relationships"><Relationship Id="rId8" Type="http://schemas.openxmlformats.org/officeDocument/2006/relationships/slide" Target="slide3294.xml"/><Relationship Id="rId3" Type="http://schemas.openxmlformats.org/officeDocument/2006/relationships/image" Target="../media/image4028.png"/><Relationship Id="rId7" Type="http://schemas.openxmlformats.org/officeDocument/2006/relationships/slide" Target="slide2235.xml"/><Relationship Id="rId2" Type="http://schemas.openxmlformats.org/officeDocument/2006/relationships/image" Target="../media/image40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13.xml"/></Relationships>
</file>

<file path=ppt/slides/_rels/slide329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94.xml"/><Relationship Id="rId2" Type="http://schemas.openxmlformats.org/officeDocument/2006/relationships/image" Target="../media/image402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96.xml.rels><?xml version="1.0" encoding="UTF-8" standalone="yes"?>
<Relationships xmlns="http://schemas.openxmlformats.org/package/2006/relationships"><Relationship Id="rId8" Type="http://schemas.openxmlformats.org/officeDocument/2006/relationships/slide" Target="slide2235.xml"/><Relationship Id="rId13" Type="http://schemas.openxmlformats.org/officeDocument/2006/relationships/image" Target="../media/image4033.png"/><Relationship Id="rId3" Type="http://schemas.openxmlformats.org/officeDocument/2006/relationships/image" Target="../media/image403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0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213.xml"/><Relationship Id="rId4" Type="http://schemas.openxmlformats.org/officeDocument/2006/relationships/image" Target="../media/image4032.png"/><Relationship Id="rId9" Type="http://schemas.openxmlformats.org/officeDocument/2006/relationships/slide" Target="slide3296.xml"/></Relationships>
</file>

<file path=ppt/slides/_rels/slide329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96.xml"/><Relationship Id="rId2" Type="http://schemas.openxmlformats.org/officeDocument/2006/relationships/image" Target="../media/image403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298.xml.rels><?xml version="1.0" encoding="UTF-8" standalone="yes"?>
<Relationships xmlns="http://schemas.openxmlformats.org/package/2006/relationships"><Relationship Id="rId8" Type="http://schemas.openxmlformats.org/officeDocument/2006/relationships/slide" Target="slide3298.xml"/><Relationship Id="rId3" Type="http://schemas.openxmlformats.org/officeDocument/2006/relationships/image" Target="../media/image4036.png"/><Relationship Id="rId7" Type="http://schemas.openxmlformats.org/officeDocument/2006/relationships/slide" Target="slide2235.xml"/><Relationship Id="rId2" Type="http://schemas.openxmlformats.org/officeDocument/2006/relationships/image" Target="../media/image40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213.xml"/></Relationships>
</file>

<file path=ppt/slides/_rels/slide329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298.xml"/><Relationship Id="rId2" Type="http://schemas.openxmlformats.org/officeDocument/2006/relationships/image" Target="../media/image403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00.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403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03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213.xml"/><Relationship Id="rId4" Type="http://schemas.openxmlformats.org/officeDocument/2006/relationships/image" Target="../media/image4040.png"/><Relationship Id="rId9" Type="http://schemas.openxmlformats.org/officeDocument/2006/relationships/slide" Target="slide3300.xml"/></Relationships>
</file>

<file path=ppt/slides/_rels/slide330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00.xml"/><Relationship Id="rId2" Type="http://schemas.openxmlformats.org/officeDocument/2006/relationships/image" Target="../media/image404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0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321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302.xml"/><Relationship Id="rId5" Type="http://schemas.openxmlformats.org/officeDocument/2006/relationships/slide" Target="slide2235.xml"/><Relationship Id="rId10" Type="http://schemas.openxmlformats.org/officeDocument/2006/relationships/image" Target="../media/image4042.png"/><Relationship Id="rId4" Type="http://schemas.openxmlformats.org/officeDocument/2006/relationships/image" Target="../media/image3.png"/><Relationship Id="rId9" Type="http://schemas.openxmlformats.org/officeDocument/2006/relationships/image" Target="../media/image7.png"/></Relationships>
</file>

<file path=ppt/slides/_rels/slide330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02.xml"/><Relationship Id="rId2" Type="http://schemas.openxmlformats.org/officeDocument/2006/relationships/image" Target="../media/image404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04.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image" Target="../media/image404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0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213.xml"/><Relationship Id="rId4" Type="http://schemas.openxmlformats.org/officeDocument/2006/relationships/image" Target="../media/image4046.png"/><Relationship Id="rId9" Type="http://schemas.openxmlformats.org/officeDocument/2006/relationships/slide" Target="slide3304.xml"/></Relationships>
</file>

<file path=ppt/slides/_rels/slide330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04.xml"/><Relationship Id="rId2" Type="http://schemas.openxmlformats.org/officeDocument/2006/relationships/image" Target="../media/image404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0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29.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352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06.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30.png"/><Relationship Id="rId9" Type="http://schemas.openxmlformats.org/officeDocument/2006/relationships/image" Target="../media/image7.png"/></Relationships>
</file>

<file path=ppt/slides/_rels/slide330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06.xml"/><Relationship Id="rId2" Type="http://schemas.openxmlformats.org/officeDocument/2006/relationships/image" Target="../media/image353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049.png"/><Relationship Id="rId7" Type="http://schemas.openxmlformats.org/officeDocument/2006/relationships/slide" Target="slide5.xml"/><Relationship Id="rId2" Type="http://schemas.openxmlformats.org/officeDocument/2006/relationships/image" Target="../media/image40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08.xml"/><Relationship Id="rId4" Type="http://schemas.openxmlformats.org/officeDocument/2006/relationships/slide" Target="slide4.xml"/><Relationship Id="rId9" Type="http://schemas.openxmlformats.org/officeDocument/2006/relationships/slide" Target="slide2235.xml"/></Relationships>
</file>

<file path=ppt/slides/_rels/slide330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08.xml"/><Relationship Id="rId2" Type="http://schemas.openxmlformats.org/officeDocument/2006/relationships/image" Target="../media/image405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1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052.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05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10.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053.png"/><Relationship Id="rId9" Type="http://schemas.openxmlformats.org/officeDocument/2006/relationships/image" Target="../media/image7.png"/></Relationships>
</file>

<file path=ppt/slides/_rels/slide331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10.xml"/><Relationship Id="rId2" Type="http://schemas.openxmlformats.org/officeDocument/2006/relationships/image" Target="../media/image405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1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056.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05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12.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057.png"/><Relationship Id="rId9" Type="http://schemas.openxmlformats.org/officeDocument/2006/relationships/image" Target="../media/image7.png"/></Relationships>
</file>

<file path=ppt/slides/_rels/slide331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12.xml"/><Relationship Id="rId2" Type="http://schemas.openxmlformats.org/officeDocument/2006/relationships/image" Target="../media/image405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1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060.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05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1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061.png"/><Relationship Id="rId9" Type="http://schemas.openxmlformats.org/officeDocument/2006/relationships/image" Target="../media/image7.png"/></Relationships>
</file>

<file path=ppt/slides/_rels/slide331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14.xml"/><Relationship Id="rId2" Type="http://schemas.openxmlformats.org/officeDocument/2006/relationships/image" Target="../media/image406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1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213.xml"/><Relationship Id="rId3" Type="http://schemas.openxmlformats.org/officeDocument/2006/relationships/image" Target="../media/image4064.png"/><Relationship Id="rId7" Type="http://schemas.openxmlformats.org/officeDocument/2006/relationships/image" Target="../media/image1.png"/><Relationship Id="rId12" Type="http://schemas.openxmlformats.org/officeDocument/2006/relationships/slide" Target="slide3316.xml"/><Relationship Id="rId2" Type="http://schemas.openxmlformats.org/officeDocument/2006/relationships/image" Target="../media/image406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4066.png"/><Relationship Id="rId10" Type="http://schemas.openxmlformats.org/officeDocument/2006/relationships/image" Target="../media/image7.png"/><Relationship Id="rId4" Type="http://schemas.openxmlformats.org/officeDocument/2006/relationships/image" Target="../media/image4065.png"/><Relationship Id="rId9" Type="http://schemas.openxmlformats.org/officeDocument/2006/relationships/slide" Target="slide5.xml"/></Relationships>
</file>

<file path=ppt/slides/_rels/slide331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16.xml"/><Relationship Id="rId2" Type="http://schemas.openxmlformats.org/officeDocument/2006/relationships/image" Target="../media/image406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1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069.png"/><Relationship Id="rId7" Type="http://schemas.openxmlformats.org/officeDocument/2006/relationships/slide" Target="slide5.xml"/><Relationship Id="rId2" Type="http://schemas.openxmlformats.org/officeDocument/2006/relationships/image" Target="../media/image40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18.xml"/><Relationship Id="rId4" Type="http://schemas.openxmlformats.org/officeDocument/2006/relationships/slide" Target="slide4.xml"/><Relationship Id="rId9" Type="http://schemas.openxmlformats.org/officeDocument/2006/relationships/slide" Target="slide2235.xml"/></Relationships>
</file>

<file path=ppt/slides/_rels/slide331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18.xml"/><Relationship Id="rId2" Type="http://schemas.openxmlformats.org/officeDocument/2006/relationships/image" Target="../media/image407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2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072.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07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20.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073.png"/><Relationship Id="rId9" Type="http://schemas.openxmlformats.org/officeDocument/2006/relationships/image" Target="../media/image7.png"/></Relationships>
</file>

<file path=ppt/slides/_rels/slide332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20.xml"/><Relationship Id="rId2" Type="http://schemas.openxmlformats.org/officeDocument/2006/relationships/image" Target="../media/image407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2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076.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07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22.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077.png"/><Relationship Id="rId9" Type="http://schemas.openxmlformats.org/officeDocument/2006/relationships/image" Target="../media/image7.png"/></Relationships>
</file>

<file path=ppt/slides/_rels/slide332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22.xml"/><Relationship Id="rId2" Type="http://schemas.openxmlformats.org/officeDocument/2006/relationships/image" Target="../media/image407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2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213.xml"/><Relationship Id="rId3" Type="http://schemas.openxmlformats.org/officeDocument/2006/relationships/image" Target="../media/image3568.png"/><Relationship Id="rId7" Type="http://schemas.openxmlformats.org/officeDocument/2006/relationships/image" Target="../media/image1.png"/><Relationship Id="rId12" Type="http://schemas.openxmlformats.org/officeDocument/2006/relationships/slide" Target="slide3324.xml"/><Relationship Id="rId2" Type="http://schemas.openxmlformats.org/officeDocument/2006/relationships/image" Target="../media/image356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570.png"/><Relationship Id="rId10" Type="http://schemas.openxmlformats.org/officeDocument/2006/relationships/image" Target="../media/image7.png"/><Relationship Id="rId4" Type="http://schemas.openxmlformats.org/officeDocument/2006/relationships/image" Target="../media/image3569.png"/><Relationship Id="rId9" Type="http://schemas.openxmlformats.org/officeDocument/2006/relationships/slide" Target="slide5.xml"/></Relationships>
</file>

<file path=ppt/slides/_rels/slide332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24.xml"/><Relationship Id="rId2" Type="http://schemas.openxmlformats.org/officeDocument/2006/relationships/image" Target="../media/image357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2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080.png"/><Relationship Id="rId7" Type="http://schemas.openxmlformats.org/officeDocument/2006/relationships/slide" Target="slide5.xml"/><Relationship Id="rId2" Type="http://schemas.openxmlformats.org/officeDocument/2006/relationships/image" Target="../media/image40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26.xml"/><Relationship Id="rId4" Type="http://schemas.openxmlformats.org/officeDocument/2006/relationships/slide" Target="slide4.xml"/><Relationship Id="rId9" Type="http://schemas.openxmlformats.org/officeDocument/2006/relationships/slide" Target="slide2235.xml"/></Relationships>
</file>

<file path=ppt/slides/_rels/slide332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26.xml"/><Relationship Id="rId2" Type="http://schemas.openxmlformats.org/officeDocument/2006/relationships/image" Target="../media/image408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2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083.png"/><Relationship Id="rId7" Type="http://schemas.openxmlformats.org/officeDocument/2006/relationships/slide" Target="slide5.xml"/><Relationship Id="rId2" Type="http://schemas.openxmlformats.org/officeDocument/2006/relationships/image" Target="../media/image40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28.xml"/><Relationship Id="rId4" Type="http://schemas.openxmlformats.org/officeDocument/2006/relationships/slide" Target="slide4.xml"/><Relationship Id="rId9" Type="http://schemas.openxmlformats.org/officeDocument/2006/relationships/slide" Target="slide2235.xml"/></Relationships>
</file>

<file path=ppt/slides/_rels/slide332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28.xml"/><Relationship Id="rId2" Type="http://schemas.openxmlformats.org/officeDocument/2006/relationships/image" Target="../media/image408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3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365.png"/><Relationship Id="rId7" Type="http://schemas.openxmlformats.org/officeDocument/2006/relationships/slide" Target="slide5.xml"/><Relationship Id="rId2" Type="http://schemas.openxmlformats.org/officeDocument/2006/relationships/image" Target="../media/image336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30.xml"/><Relationship Id="rId4" Type="http://schemas.openxmlformats.org/officeDocument/2006/relationships/slide" Target="slide4.xml"/><Relationship Id="rId9" Type="http://schemas.openxmlformats.org/officeDocument/2006/relationships/slide" Target="slide2235.xml"/></Relationships>
</file>

<file path=ppt/slides/_rels/slide333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30.xml"/><Relationship Id="rId2" Type="http://schemas.openxmlformats.org/officeDocument/2006/relationships/image" Target="../media/image336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3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582.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358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32.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3583.png"/><Relationship Id="rId9" Type="http://schemas.openxmlformats.org/officeDocument/2006/relationships/image" Target="../media/image7.png"/></Relationships>
</file>

<file path=ppt/slides/_rels/slide333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32.xml"/><Relationship Id="rId2" Type="http://schemas.openxmlformats.org/officeDocument/2006/relationships/image" Target="../media/image358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3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086.png"/><Relationship Id="rId7" Type="http://schemas.openxmlformats.org/officeDocument/2006/relationships/slide" Target="slide5.xml"/><Relationship Id="rId2" Type="http://schemas.openxmlformats.org/officeDocument/2006/relationships/image" Target="../media/image40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34.xml"/><Relationship Id="rId4" Type="http://schemas.openxmlformats.org/officeDocument/2006/relationships/slide" Target="slide4.xml"/><Relationship Id="rId9" Type="http://schemas.openxmlformats.org/officeDocument/2006/relationships/slide" Target="slide2235.xml"/></Relationships>
</file>

<file path=ppt/slides/_rels/slide333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34.xml"/><Relationship Id="rId2" Type="http://schemas.openxmlformats.org/officeDocument/2006/relationships/image" Target="../media/image408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36.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408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213.xml"/><Relationship Id="rId4" Type="http://schemas.openxmlformats.org/officeDocument/2006/relationships/image" Target="../media/image1.png"/><Relationship Id="rId9" Type="http://schemas.openxmlformats.org/officeDocument/2006/relationships/slide" Target="slide3336.xml"/></Relationships>
</file>

<file path=ppt/slides/_rels/slide333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36.xml"/><Relationship Id="rId2" Type="http://schemas.openxmlformats.org/officeDocument/2006/relationships/image" Target="../media/image408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3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091.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09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38.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092.png"/><Relationship Id="rId9" Type="http://schemas.openxmlformats.org/officeDocument/2006/relationships/image" Target="../media/image7.png"/></Relationships>
</file>

<file path=ppt/slides/_rels/slide333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38.xml"/><Relationship Id="rId2" Type="http://schemas.openxmlformats.org/officeDocument/2006/relationships/image" Target="../media/image409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4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97.png"/><Relationship Id="rId7" Type="http://schemas.openxmlformats.org/officeDocument/2006/relationships/slide" Target="slide5.xml"/><Relationship Id="rId2" Type="http://schemas.openxmlformats.org/officeDocument/2006/relationships/image" Target="../media/image359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40.xml"/><Relationship Id="rId4" Type="http://schemas.openxmlformats.org/officeDocument/2006/relationships/slide" Target="slide4.xml"/><Relationship Id="rId9" Type="http://schemas.openxmlformats.org/officeDocument/2006/relationships/slide" Target="slide2235.xml"/></Relationships>
</file>

<file path=ppt/slides/_rels/slide334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40.xml"/><Relationship Id="rId2" Type="http://schemas.openxmlformats.org/officeDocument/2006/relationships/image" Target="../media/image359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4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095.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0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42.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096.png"/><Relationship Id="rId9" Type="http://schemas.openxmlformats.org/officeDocument/2006/relationships/image" Target="../media/image7.png"/></Relationships>
</file>

<file path=ppt/slides/_rels/slide334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42.xml"/><Relationship Id="rId2" Type="http://schemas.openxmlformats.org/officeDocument/2006/relationships/image" Target="../media/image409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4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099.png"/><Relationship Id="rId7" Type="http://schemas.openxmlformats.org/officeDocument/2006/relationships/slide" Target="slide5.xml"/><Relationship Id="rId2" Type="http://schemas.openxmlformats.org/officeDocument/2006/relationships/image" Target="../media/image40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44.xml"/><Relationship Id="rId4" Type="http://schemas.openxmlformats.org/officeDocument/2006/relationships/slide" Target="slide4.xml"/><Relationship Id="rId9" Type="http://schemas.openxmlformats.org/officeDocument/2006/relationships/slide" Target="slide2235.xml"/></Relationships>
</file>

<file path=ppt/slides/_rels/slide334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44.xml"/><Relationship Id="rId2" Type="http://schemas.openxmlformats.org/officeDocument/2006/relationships/image" Target="../media/image410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4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102.png"/><Relationship Id="rId7" Type="http://schemas.openxmlformats.org/officeDocument/2006/relationships/slide" Target="slide5.xml"/><Relationship Id="rId2" Type="http://schemas.openxmlformats.org/officeDocument/2006/relationships/image" Target="../media/image41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46.xml"/><Relationship Id="rId4" Type="http://schemas.openxmlformats.org/officeDocument/2006/relationships/slide" Target="slide4.xml"/><Relationship Id="rId9" Type="http://schemas.openxmlformats.org/officeDocument/2006/relationships/slide" Target="slide2235.xml"/></Relationships>
</file>

<file path=ppt/slides/_rels/slide334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46.xml"/><Relationship Id="rId2" Type="http://schemas.openxmlformats.org/officeDocument/2006/relationships/image" Target="../media/image410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4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213.xml"/><Relationship Id="rId3" Type="http://schemas.openxmlformats.org/officeDocument/2006/relationships/image" Target="../media/image4105.png"/><Relationship Id="rId7" Type="http://schemas.openxmlformats.org/officeDocument/2006/relationships/image" Target="../media/image1.png"/><Relationship Id="rId12" Type="http://schemas.openxmlformats.org/officeDocument/2006/relationships/slide" Target="slide3348.xml"/><Relationship Id="rId2" Type="http://schemas.openxmlformats.org/officeDocument/2006/relationships/image" Target="../media/image410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4107.png"/><Relationship Id="rId10" Type="http://schemas.openxmlformats.org/officeDocument/2006/relationships/image" Target="../media/image7.png"/><Relationship Id="rId4" Type="http://schemas.openxmlformats.org/officeDocument/2006/relationships/image" Target="../media/image4106.png"/><Relationship Id="rId9" Type="http://schemas.openxmlformats.org/officeDocument/2006/relationships/slide" Target="slide5.xml"/><Relationship Id="rId14" Type="http://schemas.openxmlformats.org/officeDocument/2006/relationships/image" Target="../media/image4108.png"/></Relationships>
</file>

<file path=ppt/slides/_rels/slide334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48.xml"/><Relationship Id="rId2" Type="http://schemas.openxmlformats.org/officeDocument/2006/relationships/image" Target="../media/image410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4110.png"/></Relationships>
</file>

<file path=ppt/slides/_rels/slide335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377.png"/><Relationship Id="rId7" Type="http://schemas.openxmlformats.org/officeDocument/2006/relationships/slide" Target="slide5.xml"/><Relationship Id="rId2" Type="http://schemas.openxmlformats.org/officeDocument/2006/relationships/image" Target="../media/image33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50.xml"/><Relationship Id="rId4" Type="http://schemas.openxmlformats.org/officeDocument/2006/relationships/slide" Target="slide4.xml"/><Relationship Id="rId9" Type="http://schemas.openxmlformats.org/officeDocument/2006/relationships/slide" Target="slide2235.xml"/></Relationships>
</file>

<file path=ppt/slides/_rels/slide335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50.xml"/><Relationship Id="rId2" Type="http://schemas.openxmlformats.org/officeDocument/2006/relationships/image" Target="../media/image337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5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112.png"/><Relationship Id="rId7" Type="http://schemas.openxmlformats.org/officeDocument/2006/relationships/slide" Target="slide5.xml"/><Relationship Id="rId2" Type="http://schemas.openxmlformats.org/officeDocument/2006/relationships/image" Target="../media/image411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213.xml"/><Relationship Id="rId5" Type="http://schemas.openxmlformats.org/officeDocument/2006/relationships/image" Target="../media/image1.png"/><Relationship Id="rId10" Type="http://schemas.openxmlformats.org/officeDocument/2006/relationships/slide" Target="slide3352.xml"/><Relationship Id="rId4" Type="http://schemas.openxmlformats.org/officeDocument/2006/relationships/slide" Target="slide4.xml"/><Relationship Id="rId9" Type="http://schemas.openxmlformats.org/officeDocument/2006/relationships/slide" Target="slide2235.xml"/></Relationships>
</file>

<file path=ppt/slides/_rels/slide335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52.xml"/><Relationship Id="rId2" Type="http://schemas.openxmlformats.org/officeDocument/2006/relationships/image" Target="../media/image411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5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115.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11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54.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116.png"/><Relationship Id="rId9" Type="http://schemas.openxmlformats.org/officeDocument/2006/relationships/image" Target="../media/image7.png"/></Relationships>
</file>

<file path=ppt/slides/_rels/slide3355.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54.xml"/><Relationship Id="rId2" Type="http://schemas.openxmlformats.org/officeDocument/2006/relationships/image" Target="../media/image411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213.xml"/><Relationship Id="rId3" Type="http://schemas.openxmlformats.org/officeDocument/2006/relationships/image" Target="../media/image3759.png"/><Relationship Id="rId7" Type="http://schemas.openxmlformats.org/officeDocument/2006/relationships/image" Target="../media/image1.png"/><Relationship Id="rId12" Type="http://schemas.openxmlformats.org/officeDocument/2006/relationships/slide" Target="slide3356.xml"/><Relationship Id="rId2" Type="http://schemas.openxmlformats.org/officeDocument/2006/relationships/image" Target="../media/image375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2235.xml"/><Relationship Id="rId5" Type="http://schemas.openxmlformats.org/officeDocument/2006/relationships/image" Target="../media/image3761.png"/><Relationship Id="rId10" Type="http://schemas.openxmlformats.org/officeDocument/2006/relationships/image" Target="../media/image7.png"/><Relationship Id="rId4" Type="http://schemas.openxmlformats.org/officeDocument/2006/relationships/image" Target="../media/image3760.png"/><Relationship Id="rId9" Type="http://schemas.openxmlformats.org/officeDocument/2006/relationships/slide" Target="slide5.xml"/></Relationships>
</file>

<file path=ppt/slides/_rels/slide3357.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56.xml"/><Relationship Id="rId2" Type="http://schemas.openxmlformats.org/officeDocument/2006/relationships/image" Target="../media/image3762.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5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3358.xml"/><Relationship Id="rId3" Type="http://schemas.openxmlformats.org/officeDocument/2006/relationships/image" Target="../media/image3383.png"/><Relationship Id="rId7" Type="http://schemas.openxmlformats.org/officeDocument/2006/relationships/slide" Target="slide4.xml"/><Relationship Id="rId12" Type="http://schemas.openxmlformats.org/officeDocument/2006/relationships/slide" Target="slide2235.xml"/><Relationship Id="rId2" Type="http://schemas.openxmlformats.org/officeDocument/2006/relationships/image" Target="../media/image3382.png"/><Relationship Id="rId1" Type="http://schemas.openxmlformats.org/officeDocument/2006/relationships/slideLayout" Target="../slideLayouts/slideLayout2.xml"/><Relationship Id="rId6" Type="http://schemas.openxmlformats.org/officeDocument/2006/relationships/image" Target="../media/image3386.png"/><Relationship Id="rId11" Type="http://schemas.openxmlformats.org/officeDocument/2006/relationships/image" Target="../media/image7.png"/><Relationship Id="rId5" Type="http://schemas.openxmlformats.org/officeDocument/2006/relationships/image" Target="../media/image3385.png"/><Relationship Id="rId10" Type="http://schemas.openxmlformats.org/officeDocument/2006/relationships/slide" Target="slide5.xml"/><Relationship Id="rId4" Type="http://schemas.openxmlformats.org/officeDocument/2006/relationships/image" Target="../media/image3384.png"/><Relationship Id="rId9" Type="http://schemas.openxmlformats.org/officeDocument/2006/relationships/image" Target="../media/image3.png"/><Relationship Id="rId14" Type="http://schemas.openxmlformats.org/officeDocument/2006/relationships/slide" Target="slide3213.xml"/></Relationships>
</file>

<file path=ppt/slides/_rels/slide3359.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58.xml"/><Relationship Id="rId2" Type="http://schemas.openxmlformats.org/officeDocument/2006/relationships/image" Target="../media/image3387.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6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119.png"/><Relationship Id="rId7" Type="http://schemas.openxmlformats.org/officeDocument/2006/relationships/image" Target="../media/image3.png"/><Relationship Id="rId12" Type="http://schemas.openxmlformats.org/officeDocument/2006/relationships/slide" Target="slide3213.xml"/><Relationship Id="rId2" Type="http://schemas.openxmlformats.org/officeDocument/2006/relationships/image" Target="../media/image411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60.xml"/><Relationship Id="rId5" Type="http://schemas.openxmlformats.org/officeDocument/2006/relationships/slide" Target="slide4.xml"/><Relationship Id="rId10" Type="http://schemas.openxmlformats.org/officeDocument/2006/relationships/slide" Target="slide2235.xml"/><Relationship Id="rId4" Type="http://schemas.openxmlformats.org/officeDocument/2006/relationships/image" Target="../media/image4120.png"/><Relationship Id="rId9" Type="http://schemas.openxmlformats.org/officeDocument/2006/relationships/image" Target="../media/image7.png"/></Relationships>
</file>

<file path=ppt/slides/_rels/slide3361.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60.xml"/><Relationship Id="rId2" Type="http://schemas.openxmlformats.org/officeDocument/2006/relationships/image" Target="../media/image412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62.xml.rels><?xml version="1.0" encoding="UTF-8" standalone="yes"?>
<Relationships xmlns="http://schemas.openxmlformats.org/package/2006/relationships"><Relationship Id="rId8" Type="http://schemas.openxmlformats.org/officeDocument/2006/relationships/slide" Target="slide223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4122.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213.xml"/><Relationship Id="rId4" Type="http://schemas.openxmlformats.org/officeDocument/2006/relationships/image" Target="../media/image1.png"/><Relationship Id="rId9" Type="http://schemas.openxmlformats.org/officeDocument/2006/relationships/slide" Target="slide3362.xml"/></Relationships>
</file>

<file path=ppt/slides/_rels/slide3363.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4.xml"/><Relationship Id="rId7" Type="http://schemas.openxmlformats.org/officeDocument/2006/relationships/slide" Target="slide3362.xml"/><Relationship Id="rId2" Type="http://schemas.openxmlformats.org/officeDocument/2006/relationships/image" Target="../media/image412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64.xml.rels><?xml version="1.0" encoding="UTF-8" standalone="yes"?>
<Relationships xmlns="http://schemas.openxmlformats.org/package/2006/relationships"><Relationship Id="rId8" Type="http://schemas.openxmlformats.org/officeDocument/2006/relationships/slide" Target="slide3367.xml"/><Relationship Id="rId3" Type="http://schemas.openxmlformats.org/officeDocument/2006/relationships/image" Target="../media/image1.png"/><Relationship Id="rId7" Type="http://schemas.openxmlformats.org/officeDocument/2006/relationships/slide" Target="slide336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365.xml"/><Relationship Id="rId5" Type="http://schemas.openxmlformats.org/officeDocument/2006/relationships/slide" Target="slide3364.xml"/><Relationship Id="rId4" Type="http://schemas.openxmlformats.org/officeDocument/2006/relationships/slide" Target="slide2235.xml"/></Relationships>
</file>

<file path=ppt/slides/_rels/slide3365.xml.rels><?xml version="1.0" encoding="UTF-8" standalone="yes"?>
<Relationships xmlns="http://schemas.openxmlformats.org/package/2006/relationships"><Relationship Id="rId8" Type="http://schemas.openxmlformats.org/officeDocument/2006/relationships/slide" Target="slide3364.xml"/><Relationship Id="rId3" Type="http://schemas.openxmlformats.org/officeDocument/2006/relationships/image" Target="../media/image2932.png"/><Relationship Id="rId7" Type="http://schemas.openxmlformats.org/officeDocument/2006/relationships/slide" Target="slide2235.xml"/><Relationship Id="rId12" Type="http://schemas.openxmlformats.org/officeDocument/2006/relationships/image" Target="../media/image7.png"/><Relationship Id="rId2" Type="http://schemas.openxmlformats.org/officeDocument/2006/relationships/image" Target="../media/image29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2933.png"/><Relationship Id="rId9" Type="http://schemas.openxmlformats.org/officeDocument/2006/relationships/slide" Target="slide3365.xml"/></Relationships>
</file>

<file path=ppt/slides/_rels/slide3366.xml.rels><?xml version="1.0" encoding="UTF-8" standalone="yes"?>
<Relationships xmlns="http://schemas.openxmlformats.org/package/2006/relationships"><Relationship Id="rId8" Type="http://schemas.openxmlformats.org/officeDocument/2006/relationships/slide" Target="slide3365.xml"/><Relationship Id="rId3" Type="http://schemas.openxmlformats.org/officeDocument/2006/relationships/slide" Target="slide4.xml"/><Relationship Id="rId7" Type="http://schemas.openxmlformats.org/officeDocument/2006/relationships/slide" Target="slide3364.xml"/><Relationship Id="rId2" Type="http://schemas.openxmlformats.org/officeDocument/2006/relationships/image" Target="../media/image2934.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67.xml.rels><?xml version="1.0" encoding="UTF-8" standalone="yes"?>
<Relationships xmlns="http://schemas.openxmlformats.org/package/2006/relationships"><Relationship Id="rId8" Type="http://schemas.openxmlformats.org/officeDocument/2006/relationships/slide" Target="slide3367.xml"/><Relationship Id="rId3" Type="http://schemas.openxmlformats.org/officeDocument/2006/relationships/image" Target="../media/image4125.png"/><Relationship Id="rId7" Type="http://schemas.openxmlformats.org/officeDocument/2006/relationships/slide" Target="slide3364.xml"/><Relationship Id="rId2" Type="http://schemas.openxmlformats.org/officeDocument/2006/relationships/image" Target="../media/image4124.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368.xml.rels><?xml version="1.0" encoding="UTF-8" standalone="yes"?>
<Relationships xmlns="http://schemas.openxmlformats.org/package/2006/relationships"><Relationship Id="rId8" Type="http://schemas.openxmlformats.org/officeDocument/2006/relationships/slide" Target="slide3364.xml"/><Relationship Id="rId3" Type="http://schemas.openxmlformats.org/officeDocument/2006/relationships/image" Target="../media/image4127.png"/><Relationship Id="rId7" Type="http://schemas.openxmlformats.org/officeDocument/2006/relationships/slide" Target="slide2235.xml"/><Relationship Id="rId2" Type="http://schemas.openxmlformats.org/officeDocument/2006/relationships/image" Target="../media/image412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367.xml"/></Relationships>
</file>

<file path=ppt/slides/_rels/slide3369.xml.rels><?xml version="1.0" encoding="UTF-8" standalone="yes"?>
<Relationships xmlns="http://schemas.openxmlformats.org/package/2006/relationships"><Relationship Id="rId8" Type="http://schemas.openxmlformats.org/officeDocument/2006/relationships/slide" Target="slide3372.xml"/><Relationship Id="rId13" Type="http://schemas.openxmlformats.org/officeDocument/2006/relationships/slide" Target="slide3384.xml"/><Relationship Id="rId18" Type="http://schemas.openxmlformats.org/officeDocument/2006/relationships/slide" Target="slide3364.xml"/><Relationship Id="rId3" Type="http://schemas.openxmlformats.org/officeDocument/2006/relationships/image" Target="../media/image1.png"/><Relationship Id="rId7" Type="http://schemas.openxmlformats.org/officeDocument/2006/relationships/slide" Target="slide3370.xml"/><Relationship Id="rId12" Type="http://schemas.openxmlformats.org/officeDocument/2006/relationships/slide" Target="slide3382.xml"/><Relationship Id="rId17" Type="http://schemas.openxmlformats.org/officeDocument/2006/relationships/slide" Target="slide3392.xml"/><Relationship Id="rId2" Type="http://schemas.openxmlformats.org/officeDocument/2006/relationships/slide" Target="slide4.xml"/><Relationship Id="rId16" Type="http://schemas.openxmlformats.org/officeDocument/2006/relationships/slide" Target="slide3390.xml"/><Relationship Id="rId1" Type="http://schemas.openxmlformats.org/officeDocument/2006/relationships/slideLayout" Target="../slideLayouts/slideLayout2.xml"/><Relationship Id="rId6" Type="http://schemas.openxmlformats.org/officeDocument/2006/relationships/slide" Target="slide3369.xml"/><Relationship Id="rId11" Type="http://schemas.openxmlformats.org/officeDocument/2006/relationships/slide" Target="slide3380.xml"/><Relationship Id="rId5" Type="http://schemas.openxmlformats.org/officeDocument/2006/relationships/slide" Target="slide2235.xml"/><Relationship Id="rId15" Type="http://schemas.openxmlformats.org/officeDocument/2006/relationships/slide" Target="slide3388.xml"/><Relationship Id="rId10" Type="http://schemas.openxmlformats.org/officeDocument/2006/relationships/slide" Target="slide3376.xml"/><Relationship Id="rId4" Type="http://schemas.openxmlformats.org/officeDocument/2006/relationships/slide" Target="slide3378.xml"/><Relationship Id="rId9" Type="http://schemas.openxmlformats.org/officeDocument/2006/relationships/slide" Target="slide3374.xml"/><Relationship Id="rId14" Type="http://schemas.openxmlformats.org/officeDocument/2006/relationships/slide" Target="slide3386.xml"/></Relationships>
</file>

<file path=ppt/slides/_rels/slide3370.xml.rels><?xml version="1.0" encoding="UTF-8" standalone="yes"?>
<Relationships xmlns="http://schemas.openxmlformats.org/package/2006/relationships"><Relationship Id="rId8" Type="http://schemas.openxmlformats.org/officeDocument/2006/relationships/image" Target="../media/image4128.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370.xml"/><Relationship Id="rId5" Type="http://schemas.openxmlformats.org/officeDocument/2006/relationships/slide" Target="slide3369.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371.xml.rels><?xml version="1.0" encoding="UTF-8" standalone="yes"?>
<Relationships xmlns="http://schemas.openxmlformats.org/package/2006/relationships"><Relationship Id="rId8" Type="http://schemas.openxmlformats.org/officeDocument/2006/relationships/slide" Target="slide3370.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2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72.xml.rels><?xml version="1.0" encoding="UTF-8" standalone="yes"?>
<Relationships xmlns="http://schemas.openxmlformats.org/package/2006/relationships"><Relationship Id="rId8" Type="http://schemas.openxmlformats.org/officeDocument/2006/relationships/image" Target="../media/image4130.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372.xml"/><Relationship Id="rId5" Type="http://schemas.openxmlformats.org/officeDocument/2006/relationships/slide" Target="slide3369.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373.xml.rels><?xml version="1.0" encoding="UTF-8" standalone="yes"?>
<Relationships xmlns="http://schemas.openxmlformats.org/package/2006/relationships"><Relationship Id="rId8" Type="http://schemas.openxmlformats.org/officeDocument/2006/relationships/slide" Target="slide3372.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3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7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374.xml"/><Relationship Id="rId2" Type="http://schemas.openxmlformats.org/officeDocument/2006/relationships/image" Target="../media/image4132.png"/><Relationship Id="rId1" Type="http://schemas.openxmlformats.org/officeDocument/2006/relationships/slideLayout" Target="../slideLayouts/slideLayout2.xml"/><Relationship Id="rId6" Type="http://schemas.openxmlformats.org/officeDocument/2006/relationships/slide" Target="slide336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375.xml.rels><?xml version="1.0" encoding="UTF-8" standalone="yes"?>
<Relationships xmlns="http://schemas.openxmlformats.org/package/2006/relationships"><Relationship Id="rId8" Type="http://schemas.openxmlformats.org/officeDocument/2006/relationships/slide" Target="slide3374.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3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76.xml.rels><?xml version="1.0" encoding="UTF-8" standalone="yes"?>
<Relationships xmlns="http://schemas.openxmlformats.org/package/2006/relationships"><Relationship Id="rId8" Type="http://schemas.openxmlformats.org/officeDocument/2006/relationships/slide" Target="slide3376.xml"/><Relationship Id="rId3" Type="http://schemas.openxmlformats.org/officeDocument/2006/relationships/image" Target="../media/image2287.png"/><Relationship Id="rId7" Type="http://schemas.openxmlformats.org/officeDocument/2006/relationships/slide" Target="slide3369.xml"/><Relationship Id="rId12" Type="http://schemas.openxmlformats.org/officeDocument/2006/relationships/image" Target="../media/image7.png"/><Relationship Id="rId2" Type="http://schemas.openxmlformats.org/officeDocument/2006/relationships/image" Target="../media/image2286.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2288.png"/><Relationship Id="rId4" Type="http://schemas.openxmlformats.org/officeDocument/2006/relationships/slide" Target="slide4.xml"/><Relationship Id="rId9" Type="http://schemas.openxmlformats.org/officeDocument/2006/relationships/image" Target="../media/image3.png"/></Relationships>
</file>

<file path=ppt/slides/_rels/slide3377.xml.rels><?xml version="1.0" encoding="UTF-8" standalone="yes"?>
<Relationships xmlns="http://schemas.openxmlformats.org/package/2006/relationships"><Relationship Id="rId8" Type="http://schemas.openxmlformats.org/officeDocument/2006/relationships/slide" Target="slide3376.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228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78.xml.rels><?xml version="1.0" encoding="UTF-8" standalone="yes"?>
<Relationships xmlns="http://schemas.openxmlformats.org/package/2006/relationships"><Relationship Id="rId8" Type="http://schemas.openxmlformats.org/officeDocument/2006/relationships/image" Target="../media/image4134.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378.xml"/><Relationship Id="rId5" Type="http://schemas.openxmlformats.org/officeDocument/2006/relationships/slide" Target="slide3369.xml"/><Relationship Id="rId10" Type="http://schemas.openxmlformats.org/officeDocument/2006/relationships/image" Target="../media/image7.png"/><Relationship Id="rId4" Type="http://schemas.openxmlformats.org/officeDocument/2006/relationships/slide" Target="slide2235.xml"/><Relationship Id="rId9" Type="http://schemas.openxmlformats.org/officeDocument/2006/relationships/slide" Target="slide5.xml"/></Relationships>
</file>

<file path=ppt/slides/_rels/slide3379.xml.rels><?xml version="1.0" encoding="UTF-8" standalone="yes"?>
<Relationships xmlns="http://schemas.openxmlformats.org/package/2006/relationships"><Relationship Id="rId8" Type="http://schemas.openxmlformats.org/officeDocument/2006/relationships/slide" Target="slide3378.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3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80.xml.rels><?xml version="1.0" encoding="UTF-8" standalone="yes"?>
<Relationships xmlns="http://schemas.openxmlformats.org/package/2006/relationships"><Relationship Id="rId8" Type="http://schemas.openxmlformats.org/officeDocument/2006/relationships/slide" Target="slide3380.xml"/><Relationship Id="rId3" Type="http://schemas.openxmlformats.org/officeDocument/2006/relationships/image" Target="../media/image4137.png"/><Relationship Id="rId7" Type="http://schemas.openxmlformats.org/officeDocument/2006/relationships/slide" Target="slide3369.xml"/><Relationship Id="rId2" Type="http://schemas.openxmlformats.org/officeDocument/2006/relationships/image" Target="../media/image4136.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381.xml.rels><?xml version="1.0" encoding="UTF-8" standalone="yes"?>
<Relationships xmlns="http://schemas.openxmlformats.org/package/2006/relationships"><Relationship Id="rId8" Type="http://schemas.openxmlformats.org/officeDocument/2006/relationships/slide" Target="slide3380.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38.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8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382.xml"/><Relationship Id="rId2" Type="http://schemas.openxmlformats.org/officeDocument/2006/relationships/image" Target="../media/image4139.png"/><Relationship Id="rId1" Type="http://schemas.openxmlformats.org/officeDocument/2006/relationships/slideLayout" Target="../slideLayouts/slideLayout2.xml"/><Relationship Id="rId6" Type="http://schemas.openxmlformats.org/officeDocument/2006/relationships/slide" Target="slide336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383.xml.rels><?xml version="1.0" encoding="UTF-8" standalone="yes"?>
<Relationships xmlns="http://schemas.openxmlformats.org/package/2006/relationships"><Relationship Id="rId8" Type="http://schemas.openxmlformats.org/officeDocument/2006/relationships/slide" Target="slide3382.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40.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84.xml.rels><?xml version="1.0" encoding="UTF-8" standalone="yes"?>
<Relationships xmlns="http://schemas.openxmlformats.org/package/2006/relationships"><Relationship Id="rId8" Type="http://schemas.openxmlformats.org/officeDocument/2006/relationships/slide" Target="slide3384.xml"/><Relationship Id="rId3" Type="http://schemas.openxmlformats.org/officeDocument/2006/relationships/image" Target="../media/image4142.png"/><Relationship Id="rId7" Type="http://schemas.openxmlformats.org/officeDocument/2006/relationships/slide" Target="slide3369.xml"/><Relationship Id="rId2" Type="http://schemas.openxmlformats.org/officeDocument/2006/relationships/image" Target="../media/image4141.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385.xml.rels><?xml version="1.0" encoding="UTF-8" standalone="yes"?>
<Relationships xmlns="http://schemas.openxmlformats.org/package/2006/relationships"><Relationship Id="rId8" Type="http://schemas.openxmlformats.org/officeDocument/2006/relationships/slide" Target="slide3384.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43.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86.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386.xml"/><Relationship Id="rId2" Type="http://schemas.openxmlformats.org/officeDocument/2006/relationships/image" Target="../media/image4144.png"/><Relationship Id="rId1" Type="http://schemas.openxmlformats.org/officeDocument/2006/relationships/slideLayout" Target="../slideLayouts/slideLayout2.xml"/><Relationship Id="rId6" Type="http://schemas.openxmlformats.org/officeDocument/2006/relationships/slide" Target="slide336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387.xml.rels><?xml version="1.0" encoding="UTF-8" standalone="yes"?>
<Relationships xmlns="http://schemas.openxmlformats.org/package/2006/relationships"><Relationship Id="rId8" Type="http://schemas.openxmlformats.org/officeDocument/2006/relationships/slide" Target="slide3386.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45.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88.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388.xml"/><Relationship Id="rId2" Type="http://schemas.openxmlformats.org/officeDocument/2006/relationships/image" Target="../media/image4144.png"/><Relationship Id="rId1" Type="http://schemas.openxmlformats.org/officeDocument/2006/relationships/slideLayout" Target="../slideLayouts/slideLayout2.xml"/><Relationship Id="rId6" Type="http://schemas.openxmlformats.org/officeDocument/2006/relationships/slide" Target="slide336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389.xml.rels><?xml version="1.0" encoding="UTF-8" standalone="yes"?>
<Relationships xmlns="http://schemas.openxmlformats.org/package/2006/relationships"><Relationship Id="rId8" Type="http://schemas.openxmlformats.org/officeDocument/2006/relationships/slide" Target="slide3388.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46.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90.xml.rels><?xml version="1.0" encoding="UTF-8" standalone="yes"?>
<Relationships xmlns="http://schemas.openxmlformats.org/package/2006/relationships"><Relationship Id="rId8" Type="http://schemas.openxmlformats.org/officeDocument/2006/relationships/slide" Target="slide3390.xml"/><Relationship Id="rId3" Type="http://schemas.openxmlformats.org/officeDocument/2006/relationships/image" Target="../media/image4148.png"/><Relationship Id="rId7" Type="http://schemas.openxmlformats.org/officeDocument/2006/relationships/slide" Target="slide3369.xml"/><Relationship Id="rId2" Type="http://schemas.openxmlformats.org/officeDocument/2006/relationships/image" Target="../media/image4147.png"/><Relationship Id="rId1" Type="http://schemas.openxmlformats.org/officeDocument/2006/relationships/slideLayout" Target="../slideLayouts/slideLayout2.xml"/><Relationship Id="rId6" Type="http://schemas.openxmlformats.org/officeDocument/2006/relationships/slide" Target="slide223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391.xml.rels><?xml version="1.0" encoding="UTF-8" standalone="yes"?>
<Relationships xmlns="http://schemas.openxmlformats.org/package/2006/relationships"><Relationship Id="rId8" Type="http://schemas.openxmlformats.org/officeDocument/2006/relationships/slide" Target="slide3390.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49.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9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392.xml"/><Relationship Id="rId2" Type="http://schemas.openxmlformats.org/officeDocument/2006/relationships/image" Target="../media/image4150.png"/><Relationship Id="rId1" Type="http://schemas.openxmlformats.org/officeDocument/2006/relationships/slideLayout" Target="../slideLayouts/slideLayout2.xml"/><Relationship Id="rId6" Type="http://schemas.openxmlformats.org/officeDocument/2006/relationships/slide" Target="slide3369.xml"/><Relationship Id="rId5" Type="http://schemas.openxmlformats.org/officeDocument/2006/relationships/slide" Target="slide223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393.xml.rels><?xml version="1.0" encoding="UTF-8" standalone="yes"?>
<Relationships xmlns="http://schemas.openxmlformats.org/package/2006/relationships"><Relationship Id="rId8" Type="http://schemas.openxmlformats.org/officeDocument/2006/relationships/slide" Target="slide3392.xml"/><Relationship Id="rId3" Type="http://schemas.openxmlformats.org/officeDocument/2006/relationships/slide" Target="slide4.xml"/><Relationship Id="rId7" Type="http://schemas.openxmlformats.org/officeDocument/2006/relationships/slide" Target="slide3369.xml"/><Relationship Id="rId2" Type="http://schemas.openxmlformats.org/officeDocument/2006/relationships/image" Target="../media/image4151.png"/><Relationship Id="rId1" Type="http://schemas.openxmlformats.org/officeDocument/2006/relationships/slideLayout" Target="../slideLayouts/slideLayout2.xml"/><Relationship Id="rId6" Type="http://schemas.openxmlformats.org/officeDocument/2006/relationships/slide" Target="slide2235.xml"/><Relationship Id="rId5" Type="http://schemas.openxmlformats.org/officeDocument/2006/relationships/image" Target="../media/image4.png"/><Relationship Id="rId4" Type="http://schemas.openxmlformats.org/officeDocument/2006/relationships/image" Target="../media/image1.png"/></Relationships>
</file>

<file path=ppt/slides/_rels/slide339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 Target="slide4.xml"/><Relationship Id="rId1" Type="http://schemas.openxmlformats.org/officeDocument/2006/relationships/slideLayout" Target="../slideLayouts/slideLayout2.xml"/><Relationship Id="rId4" Type="http://schemas.openxmlformats.org/officeDocument/2006/relationships/slide" Target="slide3395.xml"/></Relationships>
</file>

<file path=ppt/slides/_rels/slide3395.xml.rels><?xml version="1.0" encoding="UTF-8" standalone="yes"?>
<Relationships xmlns="http://schemas.openxmlformats.org/package/2006/relationships"><Relationship Id="rId8" Type="http://schemas.openxmlformats.org/officeDocument/2006/relationships/slide" Target="slide3544.xml"/><Relationship Id="rId13" Type="http://schemas.openxmlformats.org/officeDocument/2006/relationships/slide" Target="slide3642.xml"/><Relationship Id="rId18" Type="http://schemas.openxmlformats.org/officeDocument/2006/relationships/slide" Target="slide4180.xml"/><Relationship Id="rId3" Type="http://schemas.openxmlformats.org/officeDocument/2006/relationships/image" Target="../media/image1.png"/><Relationship Id="rId21" Type="http://schemas.openxmlformats.org/officeDocument/2006/relationships/slide" Target="slide3394.xml"/><Relationship Id="rId7" Type="http://schemas.openxmlformats.org/officeDocument/2006/relationships/slide" Target="slide3395.xml"/><Relationship Id="rId12" Type="http://schemas.openxmlformats.org/officeDocument/2006/relationships/slide" Target="slide4442.xml"/><Relationship Id="rId17" Type="http://schemas.openxmlformats.org/officeDocument/2006/relationships/slide" Target="slide3468.xml"/><Relationship Id="rId2" Type="http://schemas.openxmlformats.org/officeDocument/2006/relationships/slide" Target="slide4.xml"/><Relationship Id="rId16" Type="http://schemas.openxmlformats.org/officeDocument/2006/relationships/slide" Target="slide3680.xml"/><Relationship Id="rId20" Type="http://schemas.openxmlformats.org/officeDocument/2006/relationships/slide" Target="slide3968.xml"/><Relationship Id="rId1" Type="http://schemas.openxmlformats.org/officeDocument/2006/relationships/slideLayout" Target="../slideLayouts/slideLayout2.xml"/><Relationship Id="rId6" Type="http://schemas.openxmlformats.org/officeDocument/2006/relationships/image" Target="../media/image11.emf"/><Relationship Id="rId11" Type="http://schemas.openxmlformats.org/officeDocument/2006/relationships/slide" Target="slide4298.xml"/><Relationship Id="rId5" Type="http://schemas.openxmlformats.org/officeDocument/2006/relationships/customXml" Target="../ink/ink1.xml"/><Relationship Id="rId15" Type="http://schemas.openxmlformats.org/officeDocument/2006/relationships/slide" Target="slide4761.xml"/><Relationship Id="rId10" Type="http://schemas.openxmlformats.org/officeDocument/2006/relationships/slide" Target="slide3882.xml"/><Relationship Id="rId19" Type="http://schemas.openxmlformats.org/officeDocument/2006/relationships/slide" Target="slide4070.xml"/><Relationship Id="rId4" Type="http://schemas.openxmlformats.org/officeDocument/2006/relationships/slide" Target="slide3396.xml"/><Relationship Id="rId9" Type="http://schemas.openxmlformats.org/officeDocument/2006/relationships/slide" Target="slide3766.xml"/><Relationship Id="rId14" Type="http://schemas.openxmlformats.org/officeDocument/2006/relationships/slide" Target="slide4612.xml"/></Relationships>
</file>

<file path=ppt/slides/_rels/slide3396.xml.rels><?xml version="1.0" encoding="UTF-8" standalone="yes"?>
<Relationships xmlns="http://schemas.openxmlformats.org/package/2006/relationships"><Relationship Id="rId8" Type="http://schemas.openxmlformats.org/officeDocument/2006/relationships/slide" Target="slide3401.xml"/><Relationship Id="rId3" Type="http://schemas.openxmlformats.org/officeDocument/2006/relationships/image" Target="../media/image1.png"/><Relationship Id="rId7" Type="http://schemas.openxmlformats.org/officeDocument/2006/relationships/slide" Target="slide339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397.xml"/><Relationship Id="rId11" Type="http://schemas.openxmlformats.org/officeDocument/2006/relationships/slide" Target="slide3407.xml"/><Relationship Id="rId5" Type="http://schemas.openxmlformats.org/officeDocument/2006/relationships/slide" Target="slide3396.xml"/><Relationship Id="rId10" Type="http://schemas.openxmlformats.org/officeDocument/2006/relationships/slide" Target="slide3405.xml"/><Relationship Id="rId4" Type="http://schemas.openxmlformats.org/officeDocument/2006/relationships/slide" Target="slide3395.xml"/><Relationship Id="rId9" Type="http://schemas.openxmlformats.org/officeDocument/2006/relationships/slide" Target="slide3403.xml"/></Relationships>
</file>

<file path=ppt/slides/_rels/slide3397.xml.rels><?xml version="1.0" encoding="UTF-8" standalone="yes"?>
<Relationships xmlns="http://schemas.openxmlformats.org/package/2006/relationships"><Relationship Id="rId8" Type="http://schemas.openxmlformats.org/officeDocument/2006/relationships/slide" Target="slide3397.xml"/><Relationship Id="rId3" Type="http://schemas.openxmlformats.org/officeDocument/2006/relationships/image" Target="../media/image4153.png"/><Relationship Id="rId7" Type="http://schemas.openxmlformats.org/officeDocument/2006/relationships/slide" Target="slide3396.xml"/><Relationship Id="rId2" Type="http://schemas.openxmlformats.org/officeDocument/2006/relationships/image" Target="../media/image4152.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398.xml.rels><?xml version="1.0" encoding="UTF-8" standalone="yes"?>
<Relationships xmlns="http://schemas.openxmlformats.org/package/2006/relationships"><Relationship Id="rId8" Type="http://schemas.openxmlformats.org/officeDocument/2006/relationships/slide" Target="slide3397.xml"/><Relationship Id="rId3" Type="http://schemas.openxmlformats.org/officeDocument/2006/relationships/slide" Target="slide4.xml"/><Relationship Id="rId7" Type="http://schemas.openxmlformats.org/officeDocument/2006/relationships/slide" Target="slide3396.xml"/><Relationship Id="rId2" Type="http://schemas.openxmlformats.org/officeDocument/2006/relationships/image" Target="../media/image415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399.xml.rels><?xml version="1.0" encoding="UTF-8" standalone="yes"?>
<Relationships xmlns="http://schemas.openxmlformats.org/package/2006/relationships"><Relationship Id="rId8" Type="http://schemas.openxmlformats.org/officeDocument/2006/relationships/slide" Target="slide3399.xml"/><Relationship Id="rId3" Type="http://schemas.openxmlformats.org/officeDocument/2006/relationships/image" Target="../media/image4156.png"/><Relationship Id="rId7" Type="http://schemas.openxmlformats.org/officeDocument/2006/relationships/slide" Target="slide3396.xml"/><Relationship Id="rId2" Type="http://schemas.openxmlformats.org/officeDocument/2006/relationships/image" Target="../media/image4155.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00.xml.rels><?xml version="1.0" encoding="UTF-8" standalone="yes"?>
<Relationships xmlns="http://schemas.openxmlformats.org/package/2006/relationships"><Relationship Id="rId8" Type="http://schemas.openxmlformats.org/officeDocument/2006/relationships/slide" Target="slide3399.xml"/><Relationship Id="rId3" Type="http://schemas.openxmlformats.org/officeDocument/2006/relationships/slide" Target="slide4.xml"/><Relationship Id="rId7" Type="http://schemas.openxmlformats.org/officeDocument/2006/relationships/slide" Target="slide3396.xml"/><Relationship Id="rId2" Type="http://schemas.openxmlformats.org/officeDocument/2006/relationships/image" Target="../media/image415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01.xml.rels><?xml version="1.0" encoding="UTF-8" standalone="yes"?>
<Relationships xmlns="http://schemas.openxmlformats.org/package/2006/relationships"><Relationship Id="rId8" Type="http://schemas.openxmlformats.org/officeDocument/2006/relationships/slide" Target="slide3401.xml"/><Relationship Id="rId3" Type="http://schemas.openxmlformats.org/officeDocument/2006/relationships/image" Target="../media/image4159.png"/><Relationship Id="rId7" Type="http://schemas.openxmlformats.org/officeDocument/2006/relationships/slide" Target="slide3396.xml"/><Relationship Id="rId2" Type="http://schemas.openxmlformats.org/officeDocument/2006/relationships/image" Target="../media/image4158.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02.xml.rels><?xml version="1.0" encoding="UTF-8" standalone="yes"?>
<Relationships xmlns="http://schemas.openxmlformats.org/package/2006/relationships"><Relationship Id="rId8" Type="http://schemas.openxmlformats.org/officeDocument/2006/relationships/slide" Target="slide3401.xml"/><Relationship Id="rId3" Type="http://schemas.openxmlformats.org/officeDocument/2006/relationships/slide" Target="slide4.xml"/><Relationship Id="rId7" Type="http://schemas.openxmlformats.org/officeDocument/2006/relationships/slide" Target="slide3396.xml"/><Relationship Id="rId2" Type="http://schemas.openxmlformats.org/officeDocument/2006/relationships/image" Target="../media/image416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0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38.png"/><Relationship Id="rId7" Type="http://schemas.openxmlformats.org/officeDocument/2006/relationships/slide" Target="slide5.xml"/><Relationship Id="rId12" Type="http://schemas.openxmlformats.org/officeDocument/2006/relationships/slide" Target="slide3403.xml"/><Relationship Id="rId2" Type="http://schemas.openxmlformats.org/officeDocument/2006/relationships/image" Target="../media/image15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396.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image" Target="../media/image1539.png"/></Relationships>
</file>

<file path=ppt/slides/_rels/slide3404.xml.rels><?xml version="1.0" encoding="UTF-8" standalone="yes"?>
<Relationships xmlns="http://schemas.openxmlformats.org/package/2006/relationships"><Relationship Id="rId8" Type="http://schemas.openxmlformats.org/officeDocument/2006/relationships/slide" Target="slide3403.xml"/><Relationship Id="rId3" Type="http://schemas.openxmlformats.org/officeDocument/2006/relationships/slide" Target="slide4.xml"/><Relationship Id="rId7" Type="http://schemas.openxmlformats.org/officeDocument/2006/relationships/slide" Target="slide3396.xml"/><Relationship Id="rId2" Type="http://schemas.openxmlformats.org/officeDocument/2006/relationships/image" Target="../media/image15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0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162.png"/><Relationship Id="rId7" Type="http://schemas.openxmlformats.org/officeDocument/2006/relationships/slide" Target="slide5.xml"/><Relationship Id="rId2" Type="http://schemas.openxmlformats.org/officeDocument/2006/relationships/image" Target="../media/image416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05.xml"/><Relationship Id="rId5" Type="http://schemas.openxmlformats.org/officeDocument/2006/relationships/image" Target="../media/image1.png"/><Relationship Id="rId10" Type="http://schemas.openxmlformats.org/officeDocument/2006/relationships/slide" Target="slide3396.xml"/><Relationship Id="rId4" Type="http://schemas.openxmlformats.org/officeDocument/2006/relationships/slide" Target="slide4.xml"/><Relationship Id="rId9" Type="http://schemas.openxmlformats.org/officeDocument/2006/relationships/slide" Target="slide3395.xml"/></Relationships>
</file>

<file path=ppt/slides/_rels/slide3406.xml.rels><?xml version="1.0" encoding="UTF-8" standalone="yes"?>
<Relationships xmlns="http://schemas.openxmlformats.org/package/2006/relationships"><Relationship Id="rId8" Type="http://schemas.openxmlformats.org/officeDocument/2006/relationships/slide" Target="slide3405.xml"/><Relationship Id="rId3" Type="http://schemas.openxmlformats.org/officeDocument/2006/relationships/slide" Target="slide4.xml"/><Relationship Id="rId7" Type="http://schemas.openxmlformats.org/officeDocument/2006/relationships/slide" Target="slide3396.xml"/><Relationship Id="rId2" Type="http://schemas.openxmlformats.org/officeDocument/2006/relationships/image" Target="../media/image416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07.xml.rels><?xml version="1.0" encoding="UTF-8" standalone="yes"?>
<Relationships xmlns="http://schemas.openxmlformats.org/package/2006/relationships"><Relationship Id="rId8" Type="http://schemas.openxmlformats.org/officeDocument/2006/relationships/slide" Target="slide3410.xml"/><Relationship Id="rId13" Type="http://schemas.openxmlformats.org/officeDocument/2006/relationships/slide" Target="slide3422.xml"/><Relationship Id="rId18" Type="http://schemas.openxmlformats.org/officeDocument/2006/relationships/slide" Target="slide3432.xml"/><Relationship Id="rId26" Type="http://schemas.openxmlformats.org/officeDocument/2006/relationships/slide" Target="slide3448.xml"/><Relationship Id="rId3" Type="http://schemas.openxmlformats.org/officeDocument/2006/relationships/image" Target="../media/image1.png"/><Relationship Id="rId21" Type="http://schemas.openxmlformats.org/officeDocument/2006/relationships/slide" Target="slide3438.xml"/><Relationship Id="rId34" Type="http://schemas.openxmlformats.org/officeDocument/2006/relationships/slide" Target="slide3464.xml"/><Relationship Id="rId7" Type="http://schemas.openxmlformats.org/officeDocument/2006/relationships/slide" Target="slide3408.xml"/><Relationship Id="rId12" Type="http://schemas.openxmlformats.org/officeDocument/2006/relationships/slide" Target="slide3418.xml"/><Relationship Id="rId17" Type="http://schemas.openxmlformats.org/officeDocument/2006/relationships/slide" Target="slide3430.xml"/><Relationship Id="rId25" Type="http://schemas.openxmlformats.org/officeDocument/2006/relationships/slide" Target="slide3446.xml"/><Relationship Id="rId33" Type="http://schemas.openxmlformats.org/officeDocument/2006/relationships/slide" Target="slide3462.xml"/><Relationship Id="rId2" Type="http://schemas.openxmlformats.org/officeDocument/2006/relationships/slide" Target="slide4.xml"/><Relationship Id="rId16" Type="http://schemas.openxmlformats.org/officeDocument/2006/relationships/slide" Target="slide3428.xml"/><Relationship Id="rId20" Type="http://schemas.openxmlformats.org/officeDocument/2006/relationships/slide" Target="slide3436.xml"/><Relationship Id="rId29" Type="http://schemas.openxmlformats.org/officeDocument/2006/relationships/slide" Target="slide3454.xml"/><Relationship Id="rId1" Type="http://schemas.openxmlformats.org/officeDocument/2006/relationships/slideLayout" Target="../slideLayouts/slideLayout2.xml"/><Relationship Id="rId6" Type="http://schemas.openxmlformats.org/officeDocument/2006/relationships/slide" Target="slide3407.xml"/><Relationship Id="rId11" Type="http://schemas.openxmlformats.org/officeDocument/2006/relationships/slide" Target="slide3416.xml"/><Relationship Id="rId24" Type="http://schemas.openxmlformats.org/officeDocument/2006/relationships/slide" Target="slide3444.xml"/><Relationship Id="rId32" Type="http://schemas.openxmlformats.org/officeDocument/2006/relationships/slide" Target="slide3460.xml"/><Relationship Id="rId5" Type="http://schemas.openxmlformats.org/officeDocument/2006/relationships/slide" Target="slide3395.xml"/><Relationship Id="rId15" Type="http://schemas.openxmlformats.org/officeDocument/2006/relationships/slide" Target="slide3426.xml"/><Relationship Id="rId23" Type="http://schemas.openxmlformats.org/officeDocument/2006/relationships/slide" Target="slide3442.xml"/><Relationship Id="rId28" Type="http://schemas.openxmlformats.org/officeDocument/2006/relationships/slide" Target="slide3452.xml"/><Relationship Id="rId36" Type="http://schemas.openxmlformats.org/officeDocument/2006/relationships/slide" Target="slide3396.xml"/><Relationship Id="rId10" Type="http://schemas.openxmlformats.org/officeDocument/2006/relationships/slide" Target="slide3414.xml"/><Relationship Id="rId19" Type="http://schemas.openxmlformats.org/officeDocument/2006/relationships/slide" Target="slide3434.xml"/><Relationship Id="rId31" Type="http://schemas.openxmlformats.org/officeDocument/2006/relationships/slide" Target="slide3458.xml"/><Relationship Id="rId4" Type="http://schemas.openxmlformats.org/officeDocument/2006/relationships/slide" Target="slide3420.xml"/><Relationship Id="rId9" Type="http://schemas.openxmlformats.org/officeDocument/2006/relationships/slide" Target="slide3412.xml"/><Relationship Id="rId14" Type="http://schemas.openxmlformats.org/officeDocument/2006/relationships/slide" Target="slide3424.xml"/><Relationship Id="rId22" Type="http://schemas.openxmlformats.org/officeDocument/2006/relationships/slide" Target="slide3440.xml"/><Relationship Id="rId27" Type="http://schemas.openxmlformats.org/officeDocument/2006/relationships/slide" Target="slide3450.xml"/><Relationship Id="rId30" Type="http://schemas.openxmlformats.org/officeDocument/2006/relationships/slide" Target="slide3456.xml"/><Relationship Id="rId35" Type="http://schemas.openxmlformats.org/officeDocument/2006/relationships/slide" Target="slide3466.xml"/></Relationships>
</file>

<file path=ppt/slides/_rels/slide3408.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408.xml"/><Relationship Id="rId2" Type="http://schemas.openxmlformats.org/officeDocument/2006/relationships/image" Target="../media/image4164.png"/><Relationship Id="rId1" Type="http://schemas.openxmlformats.org/officeDocument/2006/relationships/slideLayout" Target="../slideLayouts/slideLayout2.xml"/><Relationship Id="rId6" Type="http://schemas.openxmlformats.org/officeDocument/2006/relationships/slide" Target="slide3407.xml"/><Relationship Id="rId5" Type="http://schemas.openxmlformats.org/officeDocument/2006/relationships/slide" Target="slide339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409.xml.rels><?xml version="1.0" encoding="UTF-8" standalone="yes"?>
<Relationships xmlns="http://schemas.openxmlformats.org/package/2006/relationships"><Relationship Id="rId8" Type="http://schemas.openxmlformats.org/officeDocument/2006/relationships/slide" Target="slide3408.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6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10.xml.rels><?xml version="1.0" encoding="UTF-8" standalone="yes"?>
<Relationships xmlns="http://schemas.openxmlformats.org/package/2006/relationships"><Relationship Id="rId8" Type="http://schemas.openxmlformats.org/officeDocument/2006/relationships/slide" Target="slide3410.xml"/><Relationship Id="rId3" Type="http://schemas.openxmlformats.org/officeDocument/2006/relationships/image" Target="../media/image4167.png"/><Relationship Id="rId7" Type="http://schemas.openxmlformats.org/officeDocument/2006/relationships/slide" Target="slide3407.xml"/><Relationship Id="rId2" Type="http://schemas.openxmlformats.org/officeDocument/2006/relationships/image" Target="../media/image4166.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11.xml.rels><?xml version="1.0" encoding="UTF-8" standalone="yes"?>
<Relationships xmlns="http://schemas.openxmlformats.org/package/2006/relationships"><Relationship Id="rId8" Type="http://schemas.openxmlformats.org/officeDocument/2006/relationships/slide" Target="slide3410.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12.xml.rels><?xml version="1.0" encoding="UTF-8" standalone="yes"?>
<Relationships xmlns="http://schemas.openxmlformats.org/package/2006/relationships"><Relationship Id="rId8" Type="http://schemas.openxmlformats.org/officeDocument/2006/relationships/slide" Target="slide3407.xml"/><Relationship Id="rId3" Type="http://schemas.openxmlformats.org/officeDocument/2006/relationships/image" Target="../media/image4170.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16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4171.png"/><Relationship Id="rId9" Type="http://schemas.openxmlformats.org/officeDocument/2006/relationships/slide" Target="slide3412.xml"/></Relationships>
</file>

<file path=ppt/slides/_rels/slide3413.xml.rels><?xml version="1.0" encoding="UTF-8" standalone="yes"?>
<Relationships xmlns="http://schemas.openxmlformats.org/package/2006/relationships"><Relationship Id="rId8" Type="http://schemas.openxmlformats.org/officeDocument/2006/relationships/slide" Target="slide3412.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7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14.xml.rels><?xml version="1.0" encoding="UTF-8" standalone="yes"?>
<Relationships xmlns="http://schemas.openxmlformats.org/package/2006/relationships"><Relationship Id="rId8" Type="http://schemas.openxmlformats.org/officeDocument/2006/relationships/slide" Target="slide3414.xml"/><Relationship Id="rId3" Type="http://schemas.openxmlformats.org/officeDocument/2006/relationships/image" Target="../media/image4174.png"/><Relationship Id="rId7" Type="http://schemas.openxmlformats.org/officeDocument/2006/relationships/slide" Target="slide3407.xml"/><Relationship Id="rId2" Type="http://schemas.openxmlformats.org/officeDocument/2006/relationships/image" Target="../media/image4173.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15.xml.rels><?xml version="1.0" encoding="UTF-8" standalone="yes"?>
<Relationships xmlns="http://schemas.openxmlformats.org/package/2006/relationships"><Relationship Id="rId8" Type="http://schemas.openxmlformats.org/officeDocument/2006/relationships/slide" Target="slide3414.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16.xml.rels><?xml version="1.0" encoding="UTF-8" standalone="yes"?>
<Relationships xmlns="http://schemas.openxmlformats.org/package/2006/relationships"><Relationship Id="rId8" Type="http://schemas.openxmlformats.org/officeDocument/2006/relationships/slide" Target="slide3416.xml"/><Relationship Id="rId3" Type="http://schemas.openxmlformats.org/officeDocument/2006/relationships/image" Target="../media/image4177.png"/><Relationship Id="rId7" Type="http://schemas.openxmlformats.org/officeDocument/2006/relationships/slide" Target="slide3407.xml"/><Relationship Id="rId12" Type="http://schemas.openxmlformats.org/officeDocument/2006/relationships/image" Target="../media/image7.png"/><Relationship Id="rId2" Type="http://schemas.openxmlformats.org/officeDocument/2006/relationships/image" Target="../media/image4176.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4178.png"/><Relationship Id="rId4" Type="http://schemas.openxmlformats.org/officeDocument/2006/relationships/slide" Target="slide4.xml"/><Relationship Id="rId9" Type="http://schemas.openxmlformats.org/officeDocument/2006/relationships/image" Target="../media/image3.png"/></Relationships>
</file>

<file path=ppt/slides/_rels/slide3417.xml.rels><?xml version="1.0" encoding="UTF-8" standalone="yes"?>
<Relationships xmlns="http://schemas.openxmlformats.org/package/2006/relationships"><Relationship Id="rId8" Type="http://schemas.openxmlformats.org/officeDocument/2006/relationships/slide" Target="slide3416.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18.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418.xml"/><Relationship Id="rId2" Type="http://schemas.openxmlformats.org/officeDocument/2006/relationships/image" Target="../media/image4180.png"/><Relationship Id="rId1" Type="http://schemas.openxmlformats.org/officeDocument/2006/relationships/slideLayout" Target="../slideLayouts/slideLayout2.xml"/><Relationship Id="rId6" Type="http://schemas.openxmlformats.org/officeDocument/2006/relationships/slide" Target="slide3407.xml"/><Relationship Id="rId5" Type="http://schemas.openxmlformats.org/officeDocument/2006/relationships/slide" Target="slide339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419.xml.rels><?xml version="1.0" encoding="UTF-8" standalone="yes"?>
<Relationships xmlns="http://schemas.openxmlformats.org/package/2006/relationships"><Relationship Id="rId8" Type="http://schemas.openxmlformats.org/officeDocument/2006/relationships/slide" Target="slide3418.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8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20.xml.rels><?xml version="1.0" encoding="UTF-8" standalone="yes"?>
<Relationships xmlns="http://schemas.openxmlformats.org/package/2006/relationships"><Relationship Id="rId8" Type="http://schemas.openxmlformats.org/officeDocument/2006/relationships/image" Target="../media/image4182.png"/><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420.xml"/><Relationship Id="rId11" Type="http://schemas.openxmlformats.org/officeDocument/2006/relationships/image" Target="../media/image7.png"/><Relationship Id="rId5" Type="http://schemas.openxmlformats.org/officeDocument/2006/relationships/slide" Target="slide3407.xml"/><Relationship Id="rId10" Type="http://schemas.openxmlformats.org/officeDocument/2006/relationships/slide" Target="slide5.xml"/><Relationship Id="rId4" Type="http://schemas.openxmlformats.org/officeDocument/2006/relationships/slide" Target="slide3395.xml"/><Relationship Id="rId9" Type="http://schemas.openxmlformats.org/officeDocument/2006/relationships/image" Target="../media/image4183.png"/></Relationships>
</file>

<file path=ppt/slides/_rels/slide3421.xml.rels><?xml version="1.0" encoding="UTF-8" standalone="yes"?>
<Relationships xmlns="http://schemas.openxmlformats.org/package/2006/relationships"><Relationship Id="rId8" Type="http://schemas.openxmlformats.org/officeDocument/2006/relationships/slide" Target="slide3420.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8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22.xml.rels><?xml version="1.0" encoding="UTF-8" standalone="yes"?>
<Relationships xmlns="http://schemas.openxmlformats.org/package/2006/relationships"><Relationship Id="rId8" Type="http://schemas.openxmlformats.org/officeDocument/2006/relationships/slide" Target="slide3422.xml"/><Relationship Id="rId3" Type="http://schemas.openxmlformats.org/officeDocument/2006/relationships/image" Target="../media/image4186.png"/><Relationship Id="rId7" Type="http://schemas.openxmlformats.org/officeDocument/2006/relationships/slide" Target="slide3407.xml"/><Relationship Id="rId2" Type="http://schemas.openxmlformats.org/officeDocument/2006/relationships/image" Target="../media/image4185.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23.xml.rels><?xml version="1.0" encoding="UTF-8" standalone="yes"?>
<Relationships xmlns="http://schemas.openxmlformats.org/package/2006/relationships"><Relationship Id="rId8" Type="http://schemas.openxmlformats.org/officeDocument/2006/relationships/slide" Target="slide3422.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8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24.xml.rels><?xml version="1.0" encoding="UTF-8" standalone="yes"?>
<Relationships xmlns="http://schemas.openxmlformats.org/package/2006/relationships"><Relationship Id="rId8" Type="http://schemas.openxmlformats.org/officeDocument/2006/relationships/slide" Target="slide3424.xml"/><Relationship Id="rId3" Type="http://schemas.openxmlformats.org/officeDocument/2006/relationships/image" Target="../media/image4189.png"/><Relationship Id="rId7" Type="http://schemas.openxmlformats.org/officeDocument/2006/relationships/slide" Target="slide3407.xml"/><Relationship Id="rId12" Type="http://schemas.openxmlformats.org/officeDocument/2006/relationships/image" Target="../media/image7.png"/><Relationship Id="rId2" Type="http://schemas.openxmlformats.org/officeDocument/2006/relationships/image" Target="../media/image4188.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4190.png"/><Relationship Id="rId4" Type="http://schemas.openxmlformats.org/officeDocument/2006/relationships/slide" Target="slide4.xml"/><Relationship Id="rId9" Type="http://schemas.openxmlformats.org/officeDocument/2006/relationships/image" Target="../media/image3.png"/></Relationships>
</file>

<file path=ppt/slides/_rels/slide3425.xml.rels><?xml version="1.0" encoding="UTF-8" standalone="yes"?>
<Relationships xmlns="http://schemas.openxmlformats.org/package/2006/relationships"><Relationship Id="rId8" Type="http://schemas.openxmlformats.org/officeDocument/2006/relationships/slide" Target="slide3424.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9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26.xml.rels><?xml version="1.0" encoding="UTF-8" standalone="yes"?>
<Relationships xmlns="http://schemas.openxmlformats.org/package/2006/relationships"><Relationship Id="rId8" Type="http://schemas.openxmlformats.org/officeDocument/2006/relationships/slide" Target="slide3426.xml"/><Relationship Id="rId3" Type="http://schemas.openxmlformats.org/officeDocument/2006/relationships/image" Target="../media/image4193.png"/><Relationship Id="rId7" Type="http://schemas.openxmlformats.org/officeDocument/2006/relationships/slide" Target="slide3407.xml"/><Relationship Id="rId2" Type="http://schemas.openxmlformats.org/officeDocument/2006/relationships/image" Target="../media/image4192.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27.xml.rels><?xml version="1.0" encoding="UTF-8" standalone="yes"?>
<Relationships xmlns="http://schemas.openxmlformats.org/package/2006/relationships"><Relationship Id="rId8" Type="http://schemas.openxmlformats.org/officeDocument/2006/relationships/slide" Target="slide3426.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19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2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4196.png"/><Relationship Id="rId7" Type="http://schemas.openxmlformats.org/officeDocument/2006/relationships/slide" Target="slide4.xml"/><Relationship Id="rId12" Type="http://schemas.openxmlformats.org/officeDocument/2006/relationships/image" Target="../media/image3.png"/><Relationship Id="rId2" Type="http://schemas.openxmlformats.org/officeDocument/2006/relationships/image" Target="../media/image4195.png"/><Relationship Id="rId1" Type="http://schemas.openxmlformats.org/officeDocument/2006/relationships/slideLayout" Target="../slideLayouts/slideLayout2.xml"/><Relationship Id="rId6" Type="http://schemas.openxmlformats.org/officeDocument/2006/relationships/image" Target="../media/image4199.png"/><Relationship Id="rId11" Type="http://schemas.openxmlformats.org/officeDocument/2006/relationships/slide" Target="slide3428.xml"/><Relationship Id="rId5" Type="http://schemas.openxmlformats.org/officeDocument/2006/relationships/image" Target="../media/image4198.png"/><Relationship Id="rId10" Type="http://schemas.openxmlformats.org/officeDocument/2006/relationships/slide" Target="slide3407.xml"/><Relationship Id="rId4" Type="http://schemas.openxmlformats.org/officeDocument/2006/relationships/image" Target="../media/image4197.png"/><Relationship Id="rId9" Type="http://schemas.openxmlformats.org/officeDocument/2006/relationships/slide" Target="slide3395.xml"/><Relationship Id="rId14" Type="http://schemas.openxmlformats.org/officeDocument/2006/relationships/image" Target="../media/image7.png"/></Relationships>
</file>

<file path=ppt/slides/_rels/slide3429.xml.rels><?xml version="1.0" encoding="UTF-8" standalone="yes"?>
<Relationships xmlns="http://schemas.openxmlformats.org/package/2006/relationships"><Relationship Id="rId8" Type="http://schemas.openxmlformats.org/officeDocument/2006/relationships/slide" Target="slide3428.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0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30.xml.rels><?xml version="1.0" encoding="UTF-8" standalone="yes"?>
<Relationships xmlns="http://schemas.openxmlformats.org/package/2006/relationships"><Relationship Id="rId8" Type="http://schemas.openxmlformats.org/officeDocument/2006/relationships/slide" Target="slide3430.xml"/><Relationship Id="rId3" Type="http://schemas.openxmlformats.org/officeDocument/2006/relationships/image" Target="../media/image4202.png"/><Relationship Id="rId7" Type="http://schemas.openxmlformats.org/officeDocument/2006/relationships/slide" Target="slide3407.xml"/><Relationship Id="rId2" Type="http://schemas.openxmlformats.org/officeDocument/2006/relationships/image" Target="../media/image420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31.xml.rels><?xml version="1.0" encoding="UTF-8" standalone="yes"?>
<Relationships xmlns="http://schemas.openxmlformats.org/package/2006/relationships"><Relationship Id="rId8" Type="http://schemas.openxmlformats.org/officeDocument/2006/relationships/slide" Target="slide3430.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0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3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432.xml"/><Relationship Id="rId5" Type="http://schemas.openxmlformats.org/officeDocument/2006/relationships/slide" Target="slide3407.xml"/><Relationship Id="rId10" Type="http://schemas.openxmlformats.org/officeDocument/2006/relationships/image" Target="../media/image4204.png"/><Relationship Id="rId4" Type="http://schemas.openxmlformats.org/officeDocument/2006/relationships/slide" Target="slide3395.xml"/><Relationship Id="rId9" Type="http://schemas.openxmlformats.org/officeDocument/2006/relationships/image" Target="../media/image7.png"/></Relationships>
</file>

<file path=ppt/slides/_rels/slide3433.xml.rels><?xml version="1.0" encoding="UTF-8" standalone="yes"?>
<Relationships xmlns="http://schemas.openxmlformats.org/package/2006/relationships"><Relationship Id="rId8" Type="http://schemas.openxmlformats.org/officeDocument/2006/relationships/slide" Target="slide3432.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0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34.xml.rels><?xml version="1.0" encoding="UTF-8" standalone="yes"?>
<Relationships xmlns="http://schemas.openxmlformats.org/package/2006/relationships"><Relationship Id="rId8" Type="http://schemas.openxmlformats.org/officeDocument/2006/relationships/slide" Target="slide3407.xml"/><Relationship Id="rId3" Type="http://schemas.openxmlformats.org/officeDocument/2006/relationships/image" Target="../media/image4207.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20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4208.png"/><Relationship Id="rId9" Type="http://schemas.openxmlformats.org/officeDocument/2006/relationships/slide" Target="slide3434.xml"/></Relationships>
</file>

<file path=ppt/slides/_rels/slide3435.xml.rels><?xml version="1.0" encoding="UTF-8" standalone="yes"?>
<Relationships xmlns="http://schemas.openxmlformats.org/package/2006/relationships"><Relationship Id="rId8" Type="http://schemas.openxmlformats.org/officeDocument/2006/relationships/slide" Target="slide3434.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0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3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436.xml"/><Relationship Id="rId5" Type="http://schemas.openxmlformats.org/officeDocument/2006/relationships/slide" Target="slide3407.xml"/><Relationship Id="rId10" Type="http://schemas.openxmlformats.org/officeDocument/2006/relationships/image" Target="../media/image4210.png"/><Relationship Id="rId4" Type="http://schemas.openxmlformats.org/officeDocument/2006/relationships/slide" Target="slide3395.xml"/><Relationship Id="rId9" Type="http://schemas.openxmlformats.org/officeDocument/2006/relationships/image" Target="../media/image7.png"/></Relationships>
</file>

<file path=ppt/slides/_rels/slide3437.xml.rels><?xml version="1.0" encoding="UTF-8" standalone="yes"?>
<Relationships xmlns="http://schemas.openxmlformats.org/package/2006/relationships"><Relationship Id="rId8" Type="http://schemas.openxmlformats.org/officeDocument/2006/relationships/slide" Target="slide3436.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38.xml.rels><?xml version="1.0" encoding="UTF-8" standalone="yes"?>
<Relationships xmlns="http://schemas.openxmlformats.org/package/2006/relationships"><Relationship Id="rId8" Type="http://schemas.openxmlformats.org/officeDocument/2006/relationships/slide" Target="slide3438.xml"/><Relationship Id="rId3" Type="http://schemas.openxmlformats.org/officeDocument/2006/relationships/image" Target="../media/image1605.png"/><Relationship Id="rId7" Type="http://schemas.openxmlformats.org/officeDocument/2006/relationships/slide" Target="slide3407.xml"/><Relationship Id="rId2" Type="http://schemas.openxmlformats.org/officeDocument/2006/relationships/image" Target="../media/image1604.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39.xml.rels><?xml version="1.0" encoding="UTF-8" standalone="yes"?>
<Relationships xmlns="http://schemas.openxmlformats.org/package/2006/relationships"><Relationship Id="rId8" Type="http://schemas.openxmlformats.org/officeDocument/2006/relationships/slide" Target="slide3438.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160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40.xml.rels><?xml version="1.0" encoding="UTF-8" standalone="yes"?>
<Relationships xmlns="http://schemas.openxmlformats.org/package/2006/relationships"><Relationship Id="rId8" Type="http://schemas.openxmlformats.org/officeDocument/2006/relationships/slide" Target="slide3407.xml"/><Relationship Id="rId3" Type="http://schemas.openxmlformats.org/officeDocument/2006/relationships/image" Target="../media/image4213.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21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4214.png"/><Relationship Id="rId9" Type="http://schemas.openxmlformats.org/officeDocument/2006/relationships/slide" Target="slide3440.xml"/></Relationships>
</file>

<file path=ppt/slides/_rels/slide3441.xml.rels><?xml version="1.0" encoding="UTF-8" standalone="yes"?>
<Relationships xmlns="http://schemas.openxmlformats.org/package/2006/relationships"><Relationship Id="rId8" Type="http://schemas.openxmlformats.org/officeDocument/2006/relationships/slide" Target="slide3440.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1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42.xml.rels><?xml version="1.0" encoding="UTF-8" standalone="yes"?>
<Relationships xmlns="http://schemas.openxmlformats.org/package/2006/relationships"><Relationship Id="rId8" Type="http://schemas.openxmlformats.org/officeDocument/2006/relationships/slide" Target="slide3442.xml"/><Relationship Id="rId3" Type="http://schemas.openxmlformats.org/officeDocument/2006/relationships/image" Target="../media/image4217.png"/><Relationship Id="rId7" Type="http://schemas.openxmlformats.org/officeDocument/2006/relationships/slide" Target="slide3407.xml"/><Relationship Id="rId2" Type="http://schemas.openxmlformats.org/officeDocument/2006/relationships/image" Target="../media/image4216.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43.xml.rels><?xml version="1.0" encoding="UTF-8" standalone="yes"?>
<Relationships xmlns="http://schemas.openxmlformats.org/package/2006/relationships"><Relationship Id="rId8" Type="http://schemas.openxmlformats.org/officeDocument/2006/relationships/slide" Target="slide3442.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4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20.png"/><Relationship Id="rId7" Type="http://schemas.openxmlformats.org/officeDocument/2006/relationships/image" Target="../media/image3.png"/><Relationship Id="rId12" Type="http://schemas.openxmlformats.org/officeDocument/2006/relationships/slide" Target="slide3444.xml"/><Relationship Id="rId2" Type="http://schemas.openxmlformats.org/officeDocument/2006/relationships/image" Target="../media/image16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40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1621.png"/><Relationship Id="rId9" Type="http://schemas.openxmlformats.org/officeDocument/2006/relationships/image" Target="../media/image7.png"/></Relationships>
</file>

<file path=ppt/slides/_rels/slide3445.xml.rels><?xml version="1.0" encoding="UTF-8" standalone="yes"?>
<Relationships xmlns="http://schemas.openxmlformats.org/package/2006/relationships"><Relationship Id="rId8" Type="http://schemas.openxmlformats.org/officeDocument/2006/relationships/slide" Target="slide3444.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162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4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446.xml"/><Relationship Id="rId3" Type="http://schemas.openxmlformats.org/officeDocument/2006/relationships/image" Target="../media/image4220.png"/><Relationship Id="rId7" Type="http://schemas.openxmlformats.org/officeDocument/2006/relationships/image" Target="../media/image1.png"/><Relationship Id="rId12" Type="http://schemas.openxmlformats.org/officeDocument/2006/relationships/slide" Target="slide3407.xml"/><Relationship Id="rId2" Type="http://schemas.openxmlformats.org/officeDocument/2006/relationships/image" Target="../media/image421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222.png"/><Relationship Id="rId10" Type="http://schemas.openxmlformats.org/officeDocument/2006/relationships/image" Target="../media/image7.png"/><Relationship Id="rId4" Type="http://schemas.openxmlformats.org/officeDocument/2006/relationships/image" Target="../media/image4221.png"/><Relationship Id="rId9" Type="http://schemas.openxmlformats.org/officeDocument/2006/relationships/slide" Target="slide5.xml"/><Relationship Id="rId14" Type="http://schemas.openxmlformats.org/officeDocument/2006/relationships/image" Target="../media/image4223.png"/></Relationships>
</file>

<file path=ppt/slides/_rels/slide3447.xml.rels><?xml version="1.0" encoding="UTF-8" standalone="yes"?>
<Relationships xmlns="http://schemas.openxmlformats.org/package/2006/relationships"><Relationship Id="rId8" Type="http://schemas.openxmlformats.org/officeDocument/2006/relationships/slide" Target="slide3446.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2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4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26.png"/><Relationship Id="rId7" Type="http://schemas.openxmlformats.org/officeDocument/2006/relationships/slide" Target="slide5.xml"/><Relationship Id="rId2" Type="http://schemas.openxmlformats.org/officeDocument/2006/relationships/image" Target="../media/image42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48.xml"/><Relationship Id="rId5" Type="http://schemas.openxmlformats.org/officeDocument/2006/relationships/image" Target="../media/image1.png"/><Relationship Id="rId10" Type="http://schemas.openxmlformats.org/officeDocument/2006/relationships/slide" Target="slide3407.xml"/><Relationship Id="rId4" Type="http://schemas.openxmlformats.org/officeDocument/2006/relationships/slide" Target="slide4.xml"/><Relationship Id="rId9" Type="http://schemas.openxmlformats.org/officeDocument/2006/relationships/slide" Target="slide3395.xml"/></Relationships>
</file>

<file path=ppt/slides/_rels/slide3449.xml.rels><?xml version="1.0" encoding="UTF-8" standalone="yes"?>
<Relationships xmlns="http://schemas.openxmlformats.org/package/2006/relationships"><Relationship Id="rId8" Type="http://schemas.openxmlformats.org/officeDocument/2006/relationships/slide" Target="slide3448.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5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450.xml"/><Relationship Id="rId3" Type="http://schemas.openxmlformats.org/officeDocument/2006/relationships/image" Target="../media/image4229.png"/><Relationship Id="rId7" Type="http://schemas.openxmlformats.org/officeDocument/2006/relationships/image" Target="../media/image1.png"/><Relationship Id="rId12" Type="http://schemas.openxmlformats.org/officeDocument/2006/relationships/slide" Target="slide3407.xml"/><Relationship Id="rId2" Type="http://schemas.openxmlformats.org/officeDocument/2006/relationships/image" Target="../media/image422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231.png"/><Relationship Id="rId10" Type="http://schemas.openxmlformats.org/officeDocument/2006/relationships/image" Target="../media/image7.png"/><Relationship Id="rId4" Type="http://schemas.openxmlformats.org/officeDocument/2006/relationships/image" Target="../media/image4230.png"/><Relationship Id="rId9" Type="http://schemas.openxmlformats.org/officeDocument/2006/relationships/slide" Target="slide5.xml"/></Relationships>
</file>

<file path=ppt/slides/_rels/slide3451.xml.rels><?xml version="1.0" encoding="UTF-8" standalone="yes"?>
<Relationships xmlns="http://schemas.openxmlformats.org/package/2006/relationships"><Relationship Id="rId8" Type="http://schemas.openxmlformats.org/officeDocument/2006/relationships/slide" Target="slide3450.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3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5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34.png"/><Relationship Id="rId7" Type="http://schemas.openxmlformats.org/officeDocument/2006/relationships/slide" Target="slide5.xml"/><Relationship Id="rId12" Type="http://schemas.openxmlformats.org/officeDocument/2006/relationships/slide" Target="slide3452.xml"/><Relationship Id="rId2" Type="http://schemas.openxmlformats.org/officeDocument/2006/relationships/image" Target="../media/image42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07.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image" Target="../media/image4235.png"/></Relationships>
</file>

<file path=ppt/slides/_rels/slide3453.xml.rels><?xml version="1.0" encoding="UTF-8" standalone="yes"?>
<Relationships xmlns="http://schemas.openxmlformats.org/package/2006/relationships"><Relationship Id="rId8" Type="http://schemas.openxmlformats.org/officeDocument/2006/relationships/slide" Target="slide3452.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5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4237.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454.xml"/><Relationship Id="rId4" Type="http://schemas.openxmlformats.org/officeDocument/2006/relationships/image" Target="../media/image1.png"/><Relationship Id="rId9" Type="http://schemas.openxmlformats.org/officeDocument/2006/relationships/slide" Target="slide3407.xml"/></Relationships>
</file>

<file path=ppt/slides/_rels/slide3455.xml.rels><?xml version="1.0" encoding="UTF-8" standalone="yes"?>
<Relationships xmlns="http://schemas.openxmlformats.org/package/2006/relationships"><Relationship Id="rId8" Type="http://schemas.openxmlformats.org/officeDocument/2006/relationships/slide" Target="slide3454.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3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456.xml"/><Relationship Id="rId3" Type="http://schemas.openxmlformats.org/officeDocument/2006/relationships/image" Target="../media/image4240.png"/><Relationship Id="rId7" Type="http://schemas.openxmlformats.org/officeDocument/2006/relationships/image" Target="../media/image1.png"/><Relationship Id="rId12" Type="http://schemas.openxmlformats.org/officeDocument/2006/relationships/slide" Target="slide3407.xml"/><Relationship Id="rId2" Type="http://schemas.openxmlformats.org/officeDocument/2006/relationships/image" Target="../media/image4239.png"/><Relationship Id="rId16" Type="http://schemas.openxmlformats.org/officeDocument/2006/relationships/image" Target="../media/image424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242.png"/><Relationship Id="rId15" Type="http://schemas.openxmlformats.org/officeDocument/2006/relationships/image" Target="../media/image4244.png"/><Relationship Id="rId10" Type="http://schemas.openxmlformats.org/officeDocument/2006/relationships/image" Target="../media/image7.png"/><Relationship Id="rId4" Type="http://schemas.openxmlformats.org/officeDocument/2006/relationships/image" Target="../media/image4241.png"/><Relationship Id="rId9" Type="http://schemas.openxmlformats.org/officeDocument/2006/relationships/slide" Target="slide5.xml"/><Relationship Id="rId14" Type="http://schemas.openxmlformats.org/officeDocument/2006/relationships/image" Target="../media/image4243.png"/></Relationships>
</file>

<file path=ppt/slides/_rels/slide3457.xml.rels><?xml version="1.0" encoding="UTF-8" standalone="yes"?>
<Relationships xmlns="http://schemas.openxmlformats.org/package/2006/relationships"><Relationship Id="rId8" Type="http://schemas.openxmlformats.org/officeDocument/2006/relationships/slide" Target="slide3456.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4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58.xml.rels><?xml version="1.0" encoding="UTF-8" standalone="yes"?>
<Relationships xmlns="http://schemas.openxmlformats.org/package/2006/relationships"><Relationship Id="rId8" Type="http://schemas.openxmlformats.org/officeDocument/2006/relationships/slide" Target="slide3407.xml"/><Relationship Id="rId3" Type="http://schemas.openxmlformats.org/officeDocument/2006/relationships/image" Target="../media/image1.png"/><Relationship Id="rId7" Type="http://schemas.openxmlformats.org/officeDocument/2006/relationships/slide" Target="slide339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4247.png"/><Relationship Id="rId4" Type="http://schemas.openxmlformats.org/officeDocument/2006/relationships/image" Target="../media/image3.png"/><Relationship Id="rId9" Type="http://schemas.openxmlformats.org/officeDocument/2006/relationships/slide" Target="slide3458.xml"/></Relationships>
</file>

<file path=ppt/slides/_rels/slide3459.xml.rels><?xml version="1.0" encoding="UTF-8" standalone="yes"?>
<Relationships xmlns="http://schemas.openxmlformats.org/package/2006/relationships"><Relationship Id="rId8" Type="http://schemas.openxmlformats.org/officeDocument/2006/relationships/slide" Target="slide3458.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6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4249.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460.xml"/><Relationship Id="rId4" Type="http://schemas.openxmlformats.org/officeDocument/2006/relationships/image" Target="../media/image1.png"/><Relationship Id="rId9" Type="http://schemas.openxmlformats.org/officeDocument/2006/relationships/slide" Target="slide3407.xml"/></Relationships>
</file>

<file path=ppt/slides/_rels/slide3461.xml.rels><?xml version="1.0" encoding="UTF-8" standalone="yes"?>
<Relationships xmlns="http://schemas.openxmlformats.org/package/2006/relationships"><Relationship Id="rId8" Type="http://schemas.openxmlformats.org/officeDocument/2006/relationships/slide" Target="slide3460.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5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47.png"/><Relationship Id="rId7" Type="http://schemas.openxmlformats.org/officeDocument/2006/relationships/slide" Target="slide5.xml"/><Relationship Id="rId2" Type="http://schemas.openxmlformats.org/officeDocument/2006/relationships/image" Target="../media/image16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62.xml"/><Relationship Id="rId5" Type="http://schemas.openxmlformats.org/officeDocument/2006/relationships/image" Target="../media/image1.png"/><Relationship Id="rId10" Type="http://schemas.openxmlformats.org/officeDocument/2006/relationships/slide" Target="slide3407.xml"/><Relationship Id="rId4" Type="http://schemas.openxmlformats.org/officeDocument/2006/relationships/slide" Target="slide4.xml"/><Relationship Id="rId9" Type="http://schemas.openxmlformats.org/officeDocument/2006/relationships/slide" Target="slide3395.xml"/></Relationships>
</file>

<file path=ppt/slides/_rels/slide3463.xml.rels><?xml version="1.0" encoding="UTF-8" standalone="yes"?>
<Relationships xmlns="http://schemas.openxmlformats.org/package/2006/relationships"><Relationship Id="rId8" Type="http://schemas.openxmlformats.org/officeDocument/2006/relationships/slide" Target="slide3462.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16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6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52.png"/><Relationship Id="rId7" Type="http://schemas.openxmlformats.org/officeDocument/2006/relationships/slide" Target="slide5.xml"/><Relationship Id="rId12" Type="http://schemas.openxmlformats.org/officeDocument/2006/relationships/image" Target="../media/image4253.png"/><Relationship Id="rId2" Type="http://schemas.openxmlformats.org/officeDocument/2006/relationships/image" Target="../media/image42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64.xml"/><Relationship Id="rId5" Type="http://schemas.openxmlformats.org/officeDocument/2006/relationships/image" Target="../media/image1.png"/><Relationship Id="rId10" Type="http://schemas.openxmlformats.org/officeDocument/2006/relationships/slide" Target="slide3407.xml"/><Relationship Id="rId4" Type="http://schemas.openxmlformats.org/officeDocument/2006/relationships/slide" Target="slide4.xml"/><Relationship Id="rId9" Type="http://schemas.openxmlformats.org/officeDocument/2006/relationships/slide" Target="slide3395.xml"/></Relationships>
</file>

<file path=ppt/slides/_rels/slide3465.xml.rels><?xml version="1.0" encoding="UTF-8" standalone="yes"?>
<Relationships xmlns="http://schemas.openxmlformats.org/package/2006/relationships"><Relationship Id="rId8" Type="http://schemas.openxmlformats.org/officeDocument/2006/relationships/slide" Target="slide3464.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5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6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56.png"/><Relationship Id="rId7" Type="http://schemas.openxmlformats.org/officeDocument/2006/relationships/slide" Target="slide5.xml"/><Relationship Id="rId12" Type="http://schemas.openxmlformats.org/officeDocument/2006/relationships/image" Target="../media/image4257.png"/><Relationship Id="rId2" Type="http://schemas.openxmlformats.org/officeDocument/2006/relationships/image" Target="../media/image425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66.xml"/><Relationship Id="rId5" Type="http://schemas.openxmlformats.org/officeDocument/2006/relationships/image" Target="../media/image1.png"/><Relationship Id="rId10" Type="http://schemas.openxmlformats.org/officeDocument/2006/relationships/slide" Target="slide3407.xml"/><Relationship Id="rId4" Type="http://schemas.openxmlformats.org/officeDocument/2006/relationships/slide" Target="slide4.xml"/><Relationship Id="rId9" Type="http://schemas.openxmlformats.org/officeDocument/2006/relationships/slide" Target="slide3395.xml"/></Relationships>
</file>

<file path=ppt/slides/_rels/slide3467.xml.rels><?xml version="1.0" encoding="UTF-8" standalone="yes"?>
<Relationships xmlns="http://schemas.openxmlformats.org/package/2006/relationships"><Relationship Id="rId8" Type="http://schemas.openxmlformats.org/officeDocument/2006/relationships/slide" Target="slide3466.xml"/><Relationship Id="rId3" Type="http://schemas.openxmlformats.org/officeDocument/2006/relationships/slide" Target="slide4.xml"/><Relationship Id="rId7" Type="http://schemas.openxmlformats.org/officeDocument/2006/relationships/slide" Target="slide3407.xml"/><Relationship Id="rId2" Type="http://schemas.openxmlformats.org/officeDocument/2006/relationships/image" Target="../media/image42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68.xml.rels><?xml version="1.0" encoding="UTF-8" standalone="yes"?>
<Relationships xmlns="http://schemas.openxmlformats.org/package/2006/relationships"><Relationship Id="rId8" Type="http://schemas.openxmlformats.org/officeDocument/2006/relationships/slide" Target="slide3471.xml"/><Relationship Id="rId3" Type="http://schemas.openxmlformats.org/officeDocument/2006/relationships/slide" Target="slide4.xml"/><Relationship Id="rId7" Type="http://schemas.openxmlformats.org/officeDocument/2006/relationships/slide" Target="slide3468.xml"/><Relationship Id="rId2" Type="http://schemas.openxmlformats.org/officeDocument/2006/relationships/slide" Target="slide3477.xml"/><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slide" Target="slide3469.xml"/><Relationship Id="rId10" Type="http://schemas.openxmlformats.org/officeDocument/2006/relationships/slide" Target="slide3475.xml"/><Relationship Id="rId4" Type="http://schemas.openxmlformats.org/officeDocument/2006/relationships/image" Target="../media/image1.png"/><Relationship Id="rId9" Type="http://schemas.openxmlformats.org/officeDocument/2006/relationships/slide" Target="slide3473.xml"/></Relationships>
</file>

<file path=ppt/slides/_rels/slide346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156.png"/><Relationship Id="rId7" Type="http://schemas.openxmlformats.org/officeDocument/2006/relationships/slide" Target="slide5.xml"/><Relationship Id="rId2" Type="http://schemas.openxmlformats.org/officeDocument/2006/relationships/image" Target="../media/image415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69.xml"/><Relationship Id="rId5" Type="http://schemas.openxmlformats.org/officeDocument/2006/relationships/image" Target="../media/image1.png"/><Relationship Id="rId10" Type="http://schemas.openxmlformats.org/officeDocument/2006/relationships/slide" Target="slide3468.xml"/><Relationship Id="rId4" Type="http://schemas.openxmlformats.org/officeDocument/2006/relationships/slide" Target="slide4.xml"/><Relationship Id="rId9" Type="http://schemas.openxmlformats.org/officeDocument/2006/relationships/slide" Target="slide3395.xml"/></Relationships>
</file>

<file path=ppt/slides/_rels/slide3470.xml.rels><?xml version="1.0" encoding="UTF-8" standalone="yes"?>
<Relationships xmlns="http://schemas.openxmlformats.org/package/2006/relationships"><Relationship Id="rId8" Type="http://schemas.openxmlformats.org/officeDocument/2006/relationships/slide" Target="slide3469.xml"/><Relationship Id="rId3" Type="http://schemas.openxmlformats.org/officeDocument/2006/relationships/slide" Target="slide4.xml"/><Relationship Id="rId7" Type="http://schemas.openxmlformats.org/officeDocument/2006/relationships/slide" Target="slide3468.xml"/><Relationship Id="rId2" Type="http://schemas.openxmlformats.org/officeDocument/2006/relationships/image" Target="../media/image415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7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60.png"/><Relationship Id="rId7" Type="http://schemas.openxmlformats.org/officeDocument/2006/relationships/slide" Target="slide5.xml"/><Relationship Id="rId2" Type="http://schemas.openxmlformats.org/officeDocument/2006/relationships/image" Target="../media/image425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71.xml"/><Relationship Id="rId5" Type="http://schemas.openxmlformats.org/officeDocument/2006/relationships/image" Target="../media/image1.png"/><Relationship Id="rId10" Type="http://schemas.openxmlformats.org/officeDocument/2006/relationships/slide" Target="slide3468.xml"/><Relationship Id="rId4" Type="http://schemas.openxmlformats.org/officeDocument/2006/relationships/slide" Target="slide4.xml"/><Relationship Id="rId9" Type="http://schemas.openxmlformats.org/officeDocument/2006/relationships/slide" Target="slide3395.xml"/></Relationships>
</file>

<file path=ppt/slides/_rels/slide3472.xml.rels><?xml version="1.0" encoding="UTF-8" standalone="yes"?>
<Relationships xmlns="http://schemas.openxmlformats.org/package/2006/relationships"><Relationship Id="rId8" Type="http://schemas.openxmlformats.org/officeDocument/2006/relationships/slide" Target="slide3471.xml"/><Relationship Id="rId3" Type="http://schemas.openxmlformats.org/officeDocument/2006/relationships/slide" Target="slide4.xml"/><Relationship Id="rId7" Type="http://schemas.openxmlformats.org/officeDocument/2006/relationships/slide" Target="slide3468.xml"/><Relationship Id="rId2" Type="http://schemas.openxmlformats.org/officeDocument/2006/relationships/image" Target="../media/image42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7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25.png"/><Relationship Id="rId7" Type="http://schemas.openxmlformats.org/officeDocument/2006/relationships/slide" Target="slide5.xml"/><Relationship Id="rId2" Type="http://schemas.openxmlformats.org/officeDocument/2006/relationships/image" Target="../media/image152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73.xml"/><Relationship Id="rId5" Type="http://schemas.openxmlformats.org/officeDocument/2006/relationships/image" Target="../media/image1.png"/><Relationship Id="rId10" Type="http://schemas.openxmlformats.org/officeDocument/2006/relationships/slide" Target="slide3468.xml"/><Relationship Id="rId4" Type="http://schemas.openxmlformats.org/officeDocument/2006/relationships/slide" Target="slide4.xml"/><Relationship Id="rId9" Type="http://schemas.openxmlformats.org/officeDocument/2006/relationships/slide" Target="slide3395.xml"/></Relationships>
</file>

<file path=ppt/slides/_rels/slide3474.xml.rels><?xml version="1.0" encoding="UTF-8" standalone="yes"?>
<Relationships xmlns="http://schemas.openxmlformats.org/package/2006/relationships"><Relationship Id="rId8" Type="http://schemas.openxmlformats.org/officeDocument/2006/relationships/slide" Target="slide3473.xml"/><Relationship Id="rId3" Type="http://schemas.openxmlformats.org/officeDocument/2006/relationships/slide" Target="slide4.xml"/><Relationship Id="rId7" Type="http://schemas.openxmlformats.org/officeDocument/2006/relationships/slide" Target="slide3468.xml"/><Relationship Id="rId2" Type="http://schemas.openxmlformats.org/officeDocument/2006/relationships/image" Target="../media/image15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7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63.png"/><Relationship Id="rId7" Type="http://schemas.openxmlformats.org/officeDocument/2006/relationships/slide" Target="slide5.xml"/><Relationship Id="rId2" Type="http://schemas.openxmlformats.org/officeDocument/2006/relationships/image" Target="../media/image42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475.xml"/><Relationship Id="rId5" Type="http://schemas.openxmlformats.org/officeDocument/2006/relationships/image" Target="../media/image1.png"/><Relationship Id="rId10" Type="http://schemas.openxmlformats.org/officeDocument/2006/relationships/slide" Target="slide3468.xml"/><Relationship Id="rId4" Type="http://schemas.openxmlformats.org/officeDocument/2006/relationships/slide" Target="slide4.xml"/><Relationship Id="rId9" Type="http://schemas.openxmlformats.org/officeDocument/2006/relationships/slide" Target="slide3395.xml"/></Relationships>
</file>

<file path=ppt/slides/_rels/slide3476.xml.rels><?xml version="1.0" encoding="UTF-8" standalone="yes"?>
<Relationships xmlns="http://schemas.openxmlformats.org/package/2006/relationships"><Relationship Id="rId8" Type="http://schemas.openxmlformats.org/officeDocument/2006/relationships/slide" Target="slide3475.xml"/><Relationship Id="rId3" Type="http://schemas.openxmlformats.org/officeDocument/2006/relationships/slide" Target="slide4.xml"/><Relationship Id="rId7" Type="http://schemas.openxmlformats.org/officeDocument/2006/relationships/slide" Target="slide3468.xml"/><Relationship Id="rId2" Type="http://schemas.openxmlformats.org/officeDocument/2006/relationships/image" Target="../media/image426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77.xml.rels><?xml version="1.0" encoding="UTF-8" standalone="yes"?>
<Relationships xmlns="http://schemas.openxmlformats.org/package/2006/relationships"><Relationship Id="rId8" Type="http://schemas.openxmlformats.org/officeDocument/2006/relationships/slide" Target="slide3480.xml"/><Relationship Id="rId13" Type="http://schemas.openxmlformats.org/officeDocument/2006/relationships/slide" Target="slide3490.xml"/><Relationship Id="rId18" Type="http://schemas.openxmlformats.org/officeDocument/2006/relationships/slide" Target="slide3500.xml"/><Relationship Id="rId26" Type="http://schemas.openxmlformats.org/officeDocument/2006/relationships/slide" Target="slide3516.xml"/><Relationship Id="rId39" Type="http://schemas.openxmlformats.org/officeDocument/2006/relationships/slide" Target="slide3542.xml"/><Relationship Id="rId3" Type="http://schemas.openxmlformats.org/officeDocument/2006/relationships/slide" Target="slide4.xml"/><Relationship Id="rId21" Type="http://schemas.openxmlformats.org/officeDocument/2006/relationships/slide" Target="slide3506.xml"/><Relationship Id="rId34" Type="http://schemas.openxmlformats.org/officeDocument/2006/relationships/slide" Target="slide3532.xml"/><Relationship Id="rId7" Type="http://schemas.openxmlformats.org/officeDocument/2006/relationships/slide" Target="slide3477.xml"/><Relationship Id="rId12" Type="http://schemas.openxmlformats.org/officeDocument/2006/relationships/slide" Target="slide3488.xml"/><Relationship Id="rId17" Type="http://schemas.openxmlformats.org/officeDocument/2006/relationships/slide" Target="slide3498.xml"/><Relationship Id="rId25" Type="http://schemas.openxmlformats.org/officeDocument/2006/relationships/slide" Target="slide3514.xml"/><Relationship Id="rId33" Type="http://schemas.openxmlformats.org/officeDocument/2006/relationships/slide" Target="slide3530.xml"/><Relationship Id="rId38" Type="http://schemas.openxmlformats.org/officeDocument/2006/relationships/slide" Target="slide3540.xml"/><Relationship Id="rId2" Type="http://schemas.openxmlformats.org/officeDocument/2006/relationships/slide" Target="slide3468.xml"/><Relationship Id="rId16" Type="http://schemas.openxmlformats.org/officeDocument/2006/relationships/slide" Target="slide3496.xml"/><Relationship Id="rId20" Type="http://schemas.openxmlformats.org/officeDocument/2006/relationships/slide" Target="slide3504.xml"/><Relationship Id="rId29" Type="http://schemas.openxmlformats.org/officeDocument/2006/relationships/slide" Target="slide3522.xml"/><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3486.xml"/><Relationship Id="rId24" Type="http://schemas.openxmlformats.org/officeDocument/2006/relationships/slide" Target="slide3512.xml"/><Relationship Id="rId32" Type="http://schemas.openxmlformats.org/officeDocument/2006/relationships/slide" Target="slide3528.xml"/><Relationship Id="rId37" Type="http://schemas.openxmlformats.org/officeDocument/2006/relationships/slide" Target="slide3538.xml"/><Relationship Id="rId5" Type="http://schemas.openxmlformats.org/officeDocument/2006/relationships/slide" Target="slide3478.xml"/><Relationship Id="rId15" Type="http://schemas.openxmlformats.org/officeDocument/2006/relationships/slide" Target="slide3494.xml"/><Relationship Id="rId23" Type="http://schemas.openxmlformats.org/officeDocument/2006/relationships/slide" Target="slide3510.xml"/><Relationship Id="rId28" Type="http://schemas.openxmlformats.org/officeDocument/2006/relationships/slide" Target="slide3520.xml"/><Relationship Id="rId36" Type="http://schemas.openxmlformats.org/officeDocument/2006/relationships/slide" Target="slide3536.xml"/><Relationship Id="rId10" Type="http://schemas.openxmlformats.org/officeDocument/2006/relationships/slide" Target="slide3484.xml"/><Relationship Id="rId19" Type="http://schemas.openxmlformats.org/officeDocument/2006/relationships/slide" Target="slide3502.xml"/><Relationship Id="rId31" Type="http://schemas.openxmlformats.org/officeDocument/2006/relationships/slide" Target="slide3526.xml"/><Relationship Id="rId4" Type="http://schemas.openxmlformats.org/officeDocument/2006/relationships/image" Target="../media/image1.png"/><Relationship Id="rId9" Type="http://schemas.openxmlformats.org/officeDocument/2006/relationships/slide" Target="slide3482.xml"/><Relationship Id="rId14" Type="http://schemas.openxmlformats.org/officeDocument/2006/relationships/slide" Target="slide3492.xml"/><Relationship Id="rId22" Type="http://schemas.openxmlformats.org/officeDocument/2006/relationships/slide" Target="slide3508.xml"/><Relationship Id="rId27" Type="http://schemas.openxmlformats.org/officeDocument/2006/relationships/slide" Target="slide3518.xml"/><Relationship Id="rId30" Type="http://schemas.openxmlformats.org/officeDocument/2006/relationships/slide" Target="slide3524.xml"/><Relationship Id="rId35" Type="http://schemas.openxmlformats.org/officeDocument/2006/relationships/slide" Target="slide3534.xml"/></Relationships>
</file>

<file path=ppt/slides/_rels/slide3478.xml.rels><?xml version="1.0" encoding="UTF-8" standalone="yes"?>
<Relationships xmlns="http://schemas.openxmlformats.org/package/2006/relationships"><Relationship Id="rId8" Type="http://schemas.openxmlformats.org/officeDocument/2006/relationships/image" Target="../media/image4265.png"/><Relationship Id="rId3" Type="http://schemas.openxmlformats.org/officeDocument/2006/relationships/image" Target="../media/image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478.xml"/><Relationship Id="rId11" Type="http://schemas.openxmlformats.org/officeDocument/2006/relationships/slide" Target="slide5.xml"/><Relationship Id="rId5" Type="http://schemas.openxmlformats.org/officeDocument/2006/relationships/slide" Target="slide3477.xml"/><Relationship Id="rId10" Type="http://schemas.openxmlformats.org/officeDocument/2006/relationships/image" Target="../media/image4267.png"/><Relationship Id="rId4" Type="http://schemas.openxmlformats.org/officeDocument/2006/relationships/slide" Target="slide3395.xml"/><Relationship Id="rId9" Type="http://schemas.openxmlformats.org/officeDocument/2006/relationships/image" Target="../media/image4266.png"/></Relationships>
</file>

<file path=ppt/slides/_rels/slide3479.xml.rels><?xml version="1.0" encoding="UTF-8" standalone="yes"?>
<Relationships xmlns="http://schemas.openxmlformats.org/package/2006/relationships"><Relationship Id="rId8" Type="http://schemas.openxmlformats.org/officeDocument/2006/relationships/slide" Target="slide3478.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80.xml.rels><?xml version="1.0" encoding="UTF-8" standalone="yes"?>
<Relationships xmlns="http://schemas.openxmlformats.org/package/2006/relationships"><Relationship Id="rId8" Type="http://schemas.openxmlformats.org/officeDocument/2006/relationships/slide" Target="slide3480.xml"/><Relationship Id="rId3" Type="http://schemas.openxmlformats.org/officeDocument/2006/relationships/image" Target="../media/image4270.png"/><Relationship Id="rId7" Type="http://schemas.openxmlformats.org/officeDocument/2006/relationships/slide" Target="slide3477.xml"/><Relationship Id="rId2" Type="http://schemas.openxmlformats.org/officeDocument/2006/relationships/image" Target="../media/image426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81.xml.rels><?xml version="1.0" encoding="UTF-8" standalone="yes"?>
<Relationships xmlns="http://schemas.openxmlformats.org/package/2006/relationships"><Relationship Id="rId8" Type="http://schemas.openxmlformats.org/officeDocument/2006/relationships/slide" Target="slide3480.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82.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482.xml"/><Relationship Id="rId2" Type="http://schemas.openxmlformats.org/officeDocument/2006/relationships/image" Target="../media/image4272.png"/><Relationship Id="rId1" Type="http://schemas.openxmlformats.org/officeDocument/2006/relationships/slideLayout" Target="../slideLayouts/slideLayout2.xml"/><Relationship Id="rId6" Type="http://schemas.openxmlformats.org/officeDocument/2006/relationships/slide" Target="slide3477.xml"/><Relationship Id="rId11" Type="http://schemas.openxmlformats.org/officeDocument/2006/relationships/image" Target="../media/image7.png"/><Relationship Id="rId5" Type="http://schemas.openxmlformats.org/officeDocument/2006/relationships/slide" Target="slide3395.xml"/><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273.png"/></Relationships>
</file>

<file path=ppt/slides/_rels/slide3483.xml.rels><?xml version="1.0" encoding="UTF-8" standalone="yes"?>
<Relationships xmlns="http://schemas.openxmlformats.org/package/2006/relationships"><Relationship Id="rId8" Type="http://schemas.openxmlformats.org/officeDocument/2006/relationships/slide" Target="slide3482.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84.xml.rels><?xml version="1.0" encoding="UTF-8" standalone="yes"?>
<Relationships xmlns="http://schemas.openxmlformats.org/package/2006/relationships"><Relationship Id="rId8" Type="http://schemas.openxmlformats.org/officeDocument/2006/relationships/image" Target="../media/image4275.png"/><Relationship Id="rId13" Type="http://schemas.openxmlformats.org/officeDocument/2006/relationships/image" Target="../media/image7.png"/><Relationship Id="rId3" Type="http://schemas.openxmlformats.org/officeDocument/2006/relationships/image" Target="../media/image1.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484.xml"/><Relationship Id="rId11" Type="http://schemas.openxmlformats.org/officeDocument/2006/relationships/image" Target="../media/image4278.png"/><Relationship Id="rId5" Type="http://schemas.openxmlformats.org/officeDocument/2006/relationships/slide" Target="slide3477.xml"/><Relationship Id="rId10" Type="http://schemas.openxmlformats.org/officeDocument/2006/relationships/image" Target="../media/image4277.png"/><Relationship Id="rId4" Type="http://schemas.openxmlformats.org/officeDocument/2006/relationships/slide" Target="slide3395.xml"/><Relationship Id="rId9" Type="http://schemas.openxmlformats.org/officeDocument/2006/relationships/image" Target="../media/image4276.png"/></Relationships>
</file>

<file path=ppt/slides/_rels/slide3485.xml.rels><?xml version="1.0" encoding="UTF-8" standalone="yes"?>
<Relationships xmlns="http://schemas.openxmlformats.org/package/2006/relationships"><Relationship Id="rId8" Type="http://schemas.openxmlformats.org/officeDocument/2006/relationships/slide" Target="slide3484.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86.xml.rels><?xml version="1.0" encoding="UTF-8" standalone="yes"?>
<Relationships xmlns="http://schemas.openxmlformats.org/package/2006/relationships"><Relationship Id="rId8" Type="http://schemas.openxmlformats.org/officeDocument/2006/relationships/image" Target="../media/image3698.png"/><Relationship Id="rId13" Type="http://schemas.openxmlformats.org/officeDocument/2006/relationships/slide" Target="slide3486.xml"/><Relationship Id="rId3" Type="http://schemas.openxmlformats.org/officeDocument/2006/relationships/image" Target="../media/image3693.png"/><Relationship Id="rId7" Type="http://schemas.openxmlformats.org/officeDocument/2006/relationships/image" Target="../media/image3697.png"/><Relationship Id="rId12" Type="http://schemas.openxmlformats.org/officeDocument/2006/relationships/slide" Target="slide3477.xml"/><Relationship Id="rId2" Type="http://schemas.openxmlformats.org/officeDocument/2006/relationships/image" Target="../media/image3692.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3696.png"/><Relationship Id="rId11" Type="http://schemas.openxmlformats.org/officeDocument/2006/relationships/slide" Target="slide3395.xml"/><Relationship Id="rId5" Type="http://schemas.openxmlformats.org/officeDocument/2006/relationships/image" Target="../media/image3695.png"/><Relationship Id="rId15" Type="http://schemas.openxmlformats.org/officeDocument/2006/relationships/slide" Target="slide5.xml"/><Relationship Id="rId10" Type="http://schemas.openxmlformats.org/officeDocument/2006/relationships/image" Target="../media/image1.png"/><Relationship Id="rId4" Type="http://schemas.openxmlformats.org/officeDocument/2006/relationships/image" Target="../media/image3694.png"/><Relationship Id="rId9" Type="http://schemas.openxmlformats.org/officeDocument/2006/relationships/slide" Target="slide4.xml"/><Relationship Id="rId14" Type="http://schemas.openxmlformats.org/officeDocument/2006/relationships/image" Target="../media/image3.png"/></Relationships>
</file>

<file path=ppt/slides/_rels/slide3487.xml.rels><?xml version="1.0" encoding="UTF-8" standalone="yes"?>
<Relationships xmlns="http://schemas.openxmlformats.org/package/2006/relationships"><Relationship Id="rId8" Type="http://schemas.openxmlformats.org/officeDocument/2006/relationships/slide" Target="slide3486.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369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88.xml.rels><?xml version="1.0" encoding="UTF-8" standalone="yes"?>
<Relationships xmlns="http://schemas.openxmlformats.org/package/2006/relationships"><Relationship Id="rId8" Type="http://schemas.openxmlformats.org/officeDocument/2006/relationships/slide" Target="slide3488.xml"/><Relationship Id="rId3" Type="http://schemas.openxmlformats.org/officeDocument/2006/relationships/image" Target="../media/image4281.png"/><Relationship Id="rId7" Type="http://schemas.openxmlformats.org/officeDocument/2006/relationships/slide" Target="slide3477.xml"/><Relationship Id="rId2" Type="http://schemas.openxmlformats.org/officeDocument/2006/relationships/image" Target="../media/image4280.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89.xml.rels><?xml version="1.0" encoding="UTF-8" standalone="yes"?>
<Relationships xmlns="http://schemas.openxmlformats.org/package/2006/relationships"><Relationship Id="rId8" Type="http://schemas.openxmlformats.org/officeDocument/2006/relationships/slide" Target="slide3488.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8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90.xml.rels><?xml version="1.0" encoding="UTF-8" standalone="yes"?>
<Relationships xmlns="http://schemas.openxmlformats.org/package/2006/relationships"><Relationship Id="rId8" Type="http://schemas.openxmlformats.org/officeDocument/2006/relationships/slide" Target="slide3490.xml"/><Relationship Id="rId3" Type="http://schemas.openxmlformats.org/officeDocument/2006/relationships/image" Target="../media/image4284.png"/><Relationship Id="rId7" Type="http://schemas.openxmlformats.org/officeDocument/2006/relationships/slide" Target="slide3477.xml"/><Relationship Id="rId2" Type="http://schemas.openxmlformats.org/officeDocument/2006/relationships/image" Target="../media/image4283.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91.xml.rels><?xml version="1.0" encoding="UTF-8" standalone="yes"?>
<Relationships xmlns="http://schemas.openxmlformats.org/package/2006/relationships"><Relationship Id="rId8" Type="http://schemas.openxmlformats.org/officeDocument/2006/relationships/slide" Target="slide3490.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8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92.xml.rels><?xml version="1.0" encoding="UTF-8" standalone="yes"?>
<Relationships xmlns="http://schemas.openxmlformats.org/package/2006/relationships"><Relationship Id="rId8" Type="http://schemas.openxmlformats.org/officeDocument/2006/relationships/slide" Target="slide3477.xml"/><Relationship Id="rId3" Type="http://schemas.openxmlformats.org/officeDocument/2006/relationships/image" Target="../media/image4287.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28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4288.png"/><Relationship Id="rId9" Type="http://schemas.openxmlformats.org/officeDocument/2006/relationships/slide" Target="slide3492.xml"/></Relationships>
</file>

<file path=ppt/slides/_rels/slide3493.xml.rels><?xml version="1.0" encoding="UTF-8" standalone="yes"?>
<Relationships xmlns="http://schemas.openxmlformats.org/package/2006/relationships"><Relationship Id="rId8" Type="http://schemas.openxmlformats.org/officeDocument/2006/relationships/slide" Target="slide3492.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8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94.xml.rels><?xml version="1.0" encoding="UTF-8" standalone="yes"?>
<Relationships xmlns="http://schemas.openxmlformats.org/package/2006/relationships"><Relationship Id="rId8" Type="http://schemas.openxmlformats.org/officeDocument/2006/relationships/slide" Target="slide3494.xml"/><Relationship Id="rId3" Type="http://schemas.openxmlformats.org/officeDocument/2006/relationships/image" Target="../media/image4291.png"/><Relationship Id="rId7" Type="http://schemas.openxmlformats.org/officeDocument/2006/relationships/slide" Target="slide3477.xml"/><Relationship Id="rId2" Type="http://schemas.openxmlformats.org/officeDocument/2006/relationships/image" Target="../media/image4290.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495.xml.rels><?xml version="1.0" encoding="UTF-8" standalone="yes"?>
<Relationships xmlns="http://schemas.openxmlformats.org/package/2006/relationships"><Relationship Id="rId8" Type="http://schemas.openxmlformats.org/officeDocument/2006/relationships/slide" Target="slide3494.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9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9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4295.png"/><Relationship Id="rId12" Type="http://schemas.openxmlformats.org/officeDocument/2006/relationships/image" Target="../media/image7.png"/><Relationship Id="rId2" Type="http://schemas.openxmlformats.org/officeDocument/2006/relationships/image" Target="../media/image4293.png"/><Relationship Id="rId1" Type="http://schemas.openxmlformats.org/officeDocument/2006/relationships/slideLayout" Target="../slideLayouts/slideLayout2.xml"/><Relationship Id="rId6" Type="http://schemas.openxmlformats.org/officeDocument/2006/relationships/image" Target="../media/image4294.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496.xml"/><Relationship Id="rId4" Type="http://schemas.openxmlformats.org/officeDocument/2006/relationships/image" Target="../media/image1.png"/><Relationship Id="rId9" Type="http://schemas.openxmlformats.org/officeDocument/2006/relationships/slide" Target="slide3477.xml"/></Relationships>
</file>

<file path=ppt/slides/_rels/slide3497.xml.rels><?xml version="1.0" encoding="UTF-8" standalone="yes"?>
<Relationships xmlns="http://schemas.openxmlformats.org/package/2006/relationships"><Relationship Id="rId8" Type="http://schemas.openxmlformats.org/officeDocument/2006/relationships/slide" Target="slide3496.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9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498.xml.rels><?xml version="1.0" encoding="UTF-8" standalone="yes"?>
<Relationships xmlns="http://schemas.openxmlformats.org/package/2006/relationships"><Relationship Id="rId8" Type="http://schemas.openxmlformats.org/officeDocument/2006/relationships/slide" Target="slide3498.xml"/><Relationship Id="rId3" Type="http://schemas.openxmlformats.org/officeDocument/2006/relationships/slide" Target="slide4.xml"/><Relationship Id="rId7" Type="http://schemas.openxmlformats.org/officeDocument/2006/relationships/slide" Target="slide3477.xml"/><Relationship Id="rId12" Type="http://schemas.openxmlformats.org/officeDocument/2006/relationships/image" Target="../media/image7.png"/><Relationship Id="rId2" Type="http://schemas.openxmlformats.org/officeDocument/2006/relationships/image" Target="../media/image4297.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4299.png"/><Relationship Id="rId4" Type="http://schemas.openxmlformats.org/officeDocument/2006/relationships/image" Target="../media/image1.png"/><Relationship Id="rId9" Type="http://schemas.openxmlformats.org/officeDocument/2006/relationships/image" Target="../media/image4298.png"/></Relationships>
</file>

<file path=ppt/slides/_rels/slide3499.xml.rels><?xml version="1.0" encoding="UTF-8" standalone="yes"?>
<Relationships xmlns="http://schemas.openxmlformats.org/package/2006/relationships"><Relationship Id="rId8" Type="http://schemas.openxmlformats.org/officeDocument/2006/relationships/slide" Target="slide3498.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0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00.xml.rels><?xml version="1.0" encoding="UTF-8" standalone="yes"?>
<Relationships xmlns="http://schemas.openxmlformats.org/package/2006/relationships"><Relationship Id="rId8" Type="http://schemas.openxmlformats.org/officeDocument/2006/relationships/slide" Target="slide3500.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0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302.png"/></Relationships>
</file>

<file path=ppt/slides/_rels/slide3501.xml.rels><?xml version="1.0" encoding="UTF-8" standalone="yes"?>
<Relationships xmlns="http://schemas.openxmlformats.org/package/2006/relationships"><Relationship Id="rId8" Type="http://schemas.openxmlformats.org/officeDocument/2006/relationships/slide" Target="slide3500.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0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02.xml.rels><?xml version="1.0" encoding="UTF-8" standalone="yes"?>
<Relationships xmlns="http://schemas.openxmlformats.org/package/2006/relationships"><Relationship Id="rId8" Type="http://schemas.openxmlformats.org/officeDocument/2006/relationships/slide" Target="slide3477.xml"/><Relationship Id="rId3" Type="http://schemas.openxmlformats.org/officeDocument/2006/relationships/image" Target="../media/image4305.png"/><Relationship Id="rId7" Type="http://schemas.openxmlformats.org/officeDocument/2006/relationships/slide" Target="slide3395.xml"/><Relationship Id="rId2" Type="http://schemas.openxmlformats.org/officeDocument/2006/relationships/image" Target="../media/image43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02.xml"/></Relationships>
</file>

<file path=ppt/slides/_rels/slide3503.xml.rels><?xml version="1.0" encoding="UTF-8" standalone="yes"?>
<Relationships xmlns="http://schemas.openxmlformats.org/package/2006/relationships"><Relationship Id="rId8" Type="http://schemas.openxmlformats.org/officeDocument/2006/relationships/slide" Target="slide3502.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0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04.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4308.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43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4310.png"/><Relationship Id="rId5" Type="http://schemas.openxmlformats.org/officeDocument/2006/relationships/slide" Target="slide4.xml"/><Relationship Id="rId10" Type="http://schemas.openxmlformats.org/officeDocument/2006/relationships/slide" Target="slide3504.xml"/><Relationship Id="rId4" Type="http://schemas.openxmlformats.org/officeDocument/2006/relationships/image" Target="../media/image4309.png"/><Relationship Id="rId9" Type="http://schemas.openxmlformats.org/officeDocument/2006/relationships/slide" Target="slide3477.xml"/></Relationships>
</file>

<file path=ppt/slides/_rels/slide3505.xml.rels><?xml version="1.0" encoding="UTF-8" standalone="yes"?>
<Relationships xmlns="http://schemas.openxmlformats.org/package/2006/relationships"><Relationship Id="rId8" Type="http://schemas.openxmlformats.org/officeDocument/2006/relationships/slide" Target="slide3504.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0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189.png"/><Relationship Id="rId7" Type="http://schemas.openxmlformats.org/officeDocument/2006/relationships/image" Target="../media/image4190.png"/><Relationship Id="rId12" Type="http://schemas.openxmlformats.org/officeDocument/2006/relationships/image" Target="../media/image7.png"/><Relationship Id="rId2" Type="http://schemas.openxmlformats.org/officeDocument/2006/relationships/image" Target="../media/image41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3506.xml"/><Relationship Id="rId4" Type="http://schemas.openxmlformats.org/officeDocument/2006/relationships/slide" Target="slide4.xml"/><Relationship Id="rId9" Type="http://schemas.openxmlformats.org/officeDocument/2006/relationships/slide" Target="slide3477.xml"/></Relationships>
</file>

<file path=ppt/slides/_rels/slide3507.xml.rels><?xml version="1.0" encoding="UTF-8" standalone="yes"?>
<Relationships xmlns="http://schemas.openxmlformats.org/package/2006/relationships"><Relationship Id="rId8" Type="http://schemas.openxmlformats.org/officeDocument/2006/relationships/slide" Target="slide3506.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19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08.xml.rels><?xml version="1.0" encoding="UTF-8" standalone="yes"?>
<Relationships xmlns="http://schemas.openxmlformats.org/package/2006/relationships"><Relationship Id="rId8" Type="http://schemas.openxmlformats.org/officeDocument/2006/relationships/slide" Target="slide3477.xml"/><Relationship Id="rId3" Type="http://schemas.openxmlformats.org/officeDocument/2006/relationships/image" Target="../media/image4313.png"/><Relationship Id="rId7" Type="http://schemas.openxmlformats.org/officeDocument/2006/relationships/slide" Target="slide3395.xml"/><Relationship Id="rId2" Type="http://schemas.openxmlformats.org/officeDocument/2006/relationships/image" Target="../media/image431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08.xml"/></Relationships>
</file>

<file path=ppt/slides/_rels/slide3509.xml.rels><?xml version="1.0" encoding="UTF-8" standalone="yes"?>
<Relationships xmlns="http://schemas.openxmlformats.org/package/2006/relationships"><Relationship Id="rId8" Type="http://schemas.openxmlformats.org/officeDocument/2006/relationships/slide" Target="slide3508.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1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1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31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3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510.xml"/><Relationship Id="rId4" Type="http://schemas.openxmlformats.org/officeDocument/2006/relationships/image" Target="../media/image4317.png"/><Relationship Id="rId9" Type="http://schemas.openxmlformats.org/officeDocument/2006/relationships/slide" Target="slide3477.xml"/></Relationships>
</file>

<file path=ppt/slides/_rels/slide3511.xml.rels><?xml version="1.0" encoding="UTF-8" standalone="yes"?>
<Relationships xmlns="http://schemas.openxmlformats.org/package/2006/relationships"><Relationship Id="rId8" Type="http://schemas.openxmlformats.org/officeDocument/2006/relationships/slide" Target="slide3510.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12.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4322.png"/><Relationship Id="rId3" Type="http://schemas.openxmlformats.org/officeDocument/2006/relationships/image" Target="../media/image432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3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5" Type="http://schemas.openxmlformats.org/officeDocument/2006/relationships/image" Target="../media/image4324.png"/><Relationship Id="rId10" Type="http://schemas.openxmlformats.org/officeDocument/2006/relationships/slide" Target="slide3512.xml"/><Relationship Id="rId4" Type="http://schemas.openxmlformats.org/officeDocument/2006/relationships/image" Target="../media/image4321.png"/><Relationship Id="rId9" Type="http://schemas.openxmlformats.org/officeDocument/2006/relationships/slide" Target="slide3477.xml"/><Relationship Id="rId14" Type="http://schemas.openxmlformats.org/officeDocument/2006/relationships/image" Target="../media/image4323.png"/></Relationships>
</file>

<file path=ppt/slides/_rels/slide3513.xml.rels><?xml version="1.0" encoding="UTF-8" standalone="yes"?>
<Relationships xmlns="http://schemas.openxmlformats.org/package/2006/relationships"><Relationship Id="rId8" Type="http://schemas.openxmlformats.org/officeDocument/2006/relationships/slide" Target="slide3512.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2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05.png"/><Relationship Id="rId7" Type="http://schemas.openxmlformats.org/officeDocument/2006/relationships/slide" Target="slide5.xml"/><Relationship Id="rId2" Type="http://schemas.openxmlformats.org/officeDocument/2006/relationships/image" Target="../media/image16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14.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15.xml.rels><?xml version="1.0" encoding="UTF-8" standalone="yes"?>
<Relationships xmlns="http://schemas.openxmlformats.org/package/2006/relationships"><Relationship Id="rId8" Type="http://schemas.openxmlformats.org/officeDocument/2006/relationships/slide" Target="slide3514.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160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327.png"/><Relationship Id="rId7" Type="http://schemas.openxmlformats.org/officeDocument/2006/relationships/slide" Target="slide5.xml"/><Relationship Id="rId2" Type="http://schemas.openxmlformats.org/officeDocument/2006/relationships/image" Target="../media/image432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16.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17.xml.rels><?xml version="1.0" encoding="UTF-8" standalone="yes"?>
<Relationships xmlns="http://schemas.openxmlformats.org/package/2006/relationships"><Relationship Id="rId8" Type="http://schemas.openxmlformats.org/officeDocument/2006/relationships/slide" Target="slide3516.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2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1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20.png"/><Relationship Id="rId7" Type="http://schemas.openxmlformats.org/officeDocument/2006/relationships/image" Target="../media/image3.png"/><Relationship Id="rId12" Type="http://schemas.openxmlformats.org/officeDocument/2006/relationships/slide" Target="slide3518.xml"/><Relationship Id="rId2" Type="http://schemas.openxmlformats.org/officeDocument/2006/relationships/image" Target="../media/image16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47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1621.png"/><Relationship Id="rId9" Type="http://schemas.openxmlformats.org/officeDocument/2006/relationships/image" Target="../media/image7.png"/></Relationships>
</file>

<file path=ppt/slides/_rels/slide3519.xml.rels><?xml version="1.0" encoding="UTF-8" standalone="yes"?>
<Relationships xmlns="http://schemas.openxmlformats.org/package/2006/relationships"><Relationship Id="rId8" Type="http://schemas.openxmlformats.org/officeDocument/2006/relationships/slide" Target="slide3518.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162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330.png"/><Relationship Id="rId7" Type="http://schemas.openxmlformats.org/officeDocument/2006/relationships/slide" Target="slide5.xml"/><Relationship Id="rId2" Type="http://schemas.openxmlformats.org/officeDocument/2006/relationships/image" Target="../media/image432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20.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21.xml.rels><?xml version="1.0" encoding="UTF-8" standalone="yes"?>
<Relationships xmlns="http://schemas.openxmlformats.org/package/2006/relationships"><Relationship Id="rId8" Type="http://schemas.openxmlformats.org/officeDocument/2006/relationships/slide" Target="slide3520.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3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2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333.png"/><Relationship Id="rId7" Type="http://schemas.openxmlformats.org/officeDocument/2006/relationships/slide" Target="slide5.xml"/><Relationship Id="rId2" Type="http://schemas.openxmlformats.org/officeDocument/2006/relationships/image" Target="../media/image433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22.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23.xml.rels><?xml version="1.0" encoding="UTF-8" standalone="yes"?>
<Relationships xmlns="http://schemas.openxmlformats.org/package/2006/relationships"><Relationship Id="rId8" Type="http://schemas.openxmlformats.org/officeDocument/2006/relationships/slide" Target="slide3522.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3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2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524.xml"/><Relationship Id="rId3" Type="http://schemas.openxmlformats.org/officeDocument/2006/relationships/image" Target="../media/image4229.png"/><Relationship Id="rId7" Type="http://schemas.openxmlformats.org/officeDocument/2006/relationships/image" Target="../media/image1.png"/><Relationship Id="rId12" Type="http://schemas.openxmlformats.org/officeDocument/2006/relationships/slide" Target="slide3477.xml"/><Relationship Id="rId2" Type="http://schemas.openxmlformats.org/officeDocument/2006/relationships/image" Target="../media/image422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231.png"/><Relationship Id="rId10" Type="http://schemas.openxmlformats.org/officeDocument/2006/relationships/image" Target="../media/image7.png"/><Relationship Id="rId4" Type="http://schemas.openxmlformats.org/officeDocument/2006/relationships/image" Target="../media/image4230.png"/><Relationship Id="rId9" Type="http://schemas.openxmlformats.org/officeDocument/2006/relationships/slide" Target="slide5.xml"/></Relationships>
</file>

<file path=ppt/slides/_rels/slide3525.xml.rels><?xml version="1.0" encoding="UTF-8" standalone="yes"?>
<Relationships xmlns="http://schemas.openxmlformats.org/package/2006/relationships"><Relationship Id="rId8" Type="http://schemas.openxmlformats.org/officeDocument/2006/relationships/slide" Target="slide3524.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3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2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234.png"/><Relationship Id="rId7" Type="http://schemas.openxmlformats.org/officeDocument/2006/relationships/slide" Target="slide5.xml"/><Relationship Id="rId12" Type="http://schemas.openxmlformats.org/officeDocument/2006/relationships/image" Target="../media/image4235.png"/><Relationship Id="rId2" Type="http://schemas.openxmlformats.org/officeDocument/2006/relationships/image" Target="../media/image42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26.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27.xml.rels><?xml version="1.0" encoding="UTF-8" standalone="yes"?>
<Relationships xmlns="http://schemas.openxmlformats.org/package/2006/relationships"><Relationship Id="rId8" Type="http://schemas.openxmlformats.org/officeDocument/2006/relationships/slide" Target="slide3526.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2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2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528.xml"/><Relationship Id="rId3" Type="http://schemas.openxmlformats.org/officeDocument/2006/relationships/image" Target="../media/image3252.png"/><Relationship Id="rId7" Type="http://schemas.openxmlformats.org/officeDocument/2006/relationships/image" Target="../media/image1.png"/><Relationship Id="rId12" Type="http://schemas.openxmlformats.org/officeDocument/2006/relationships/slide" Target="slide3477.xml"/><Relationship Id="rId2" Type="http://schemas.openxmlformats.org/officeDocument/2006/relationships/image" Target="../media/image325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3254.png"/><Relationship Id="rId10" Type="http://schemas.openxmlformats.org/officeDocument/2006/relationships/image" Target="../media/image7.png"/><Relationship Id="rId4" Type="http://schemas.openxmlformats.org/officeDocument/2006/relationships/image" Target="../media/image3253.png"/><Relationship Id="rId9" Type="http://schemas.openxmlformats.org/officeDocument/2006/relationships/slide" Target="slide5.xml"/></Relationships>
</file>

<file path=ppt/slides/_rels/slide3529.xml.rels><?xml version="1.0" encoding="UTF-8" standalone="yes"?>
<Relationships xmlns="http://schemas.openxmlformats.org/package/2006/relationships"><Relationship Id="rId8" Type="http://schemas.openxmlformats.org/officeDocument/2006/relationships/slide" Target="slide3528.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325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3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38.png"/><Relationship Id="rId7" Type="http://schemas.openxmlformats.org/officeDocument/2006/relationships/slide" Target="slide5.xml"/><Relationship Id="rId2" Type="http://schemas.openxmlformats.org/officeDocument/2006/relationships/image" Target="../media/image16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30.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31.xml.rels><?xml version="1.0" encoding="UTF-8" standalone="yes"?>
<Relationships xmlns="http://schemas.openxmlformats.org/package/2006/relationships"><Relationship Id="rId8" Type="http://schemas.openxmlformats.org/officeDocument/2006/relationships/slide" Target="slide3530.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163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3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257.png"/><Relationship Id="rId7" Type="http://schemas.openxmlformats.org/officeDocument/2006/relationships/image" Target="../media/image3.png"/><Relationship Id="rId12" Type="http://schemas.openxmlformats.org/officeDocument/2006/relationships/slide" Target="slide3532.xml"/><Relationship Id="rId2" Type="http://schemas.openxmlformats.org/officeDocument/2006/relationships/image" Target="../media/image32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47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3258.png"/><Relationship Id="rId9" Type="http://schemas.openxmlformats.org/officeDocument/2006/relationships/image" Target="../media/image7.png"/></Relationships>
</file>

<file path=ppt/slides/_rels/slide3533.xml.rels><?xml version="1.0" encoding="UTF-8" standalone="yes"?>
<Relationships xmlns="http://schemas.openxmlformats.org/package/2006/relationships"><Relationship Id="rId8" Type="http://schemas.openxmlformats.org/officeDocument/2006/relationships/slide" Target="slide3532.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325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3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336.png"/><Relationship Id="rId7" Type="http://schemas.openxmlformats.org/officeDocument/2006/relationships/slide" Target="slide5.xml"/><Relationship Id="rId2" Type="http://schemas.openxmlformats.org/officeDocument/2006/relationships/image" Target="../media/image43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34.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35.xml.rels><?xml version="1.0" encoding="UTF-8" standalone="yes"?>
<Relationships xmlns="http://schemas.openxmlformats.org/package/2006/relationships"><Relationship Id="rId8" Type="http://schemas.openxmlformats.org/officeDocument/2006/relationships/slide" Target="slide3534.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3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3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4338.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4339.png"/><Relationship Id="rId5" Type="http://schemas.openxmlformats.org/officeDocument/2006/relationships/image" Target="../media/image3.png"/><Relationship Id="rId10" Type="http://schemas.openxmlformats.org/officeDocument/2006/relationships/slide" Target="slide3536.xml"/><Relationship Id="rId4" Type="http://schemas.openxmlformats.org/officeDocument/2006/relationships/image" Target="../media/image1.png"/><Relationship Id="rId9" Type="http://schemas.openxmlformats.org/officeDocument/2006/relationships/slide" Target="slide3477.xml"/></Relationships>
</file>

<file path=ppt/slides/_rels/slide3537.xml.rels><?xml version="1.0" encoding="UTF-8" standalone="yes"?>
<Relationships xmlns="http://schemas.openxmlformats.org/package/2006/relationships"><Relationship Id="rId8" Type="http://schemas.openxmlformats.org/officeDocument/2006/relationships/slide" Target="slide3536.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3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107.png"/><Relationship Id="rId7" Type="http://schemas.openxmlformats.org/officeDocument/2006/relationships/slide" Target="slide5.xml"/><Relationship Id="rId2" Type="http://schemas.openxmlformats.org/officeDocument/2006/relationships/image" Target="../media/image210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38.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39.xml.rels><?xml version="1.0" encoding="UTF-8" standalone="yes"?>
<Relationships xmlns="http://schemas.openxmlformats.org/package/2006/relationships"><Relationship Id="rId8" Type="http://schemas.openxmlformats.org/officeDocument/2006/relationships/slide" Target="slide3538.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210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4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342.png"/><Relationship Id="rId7" Type="http://schemas.openxmlformats.org/officeDocument/2006/relationships/slide" Target="slide5.xml"/><Relationship Id="rId2" Type="http://schemas.openxmlformats.org/officeDocument/2006/relationships/image" Target="../media/image434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540.xml"/><Relationship Id="rId5" Type="http://schemas.openxmlformats.org/officeDocument/2006/relationships/image" Target="../media/image1.png"/><Relationship Id="rId10" Type="http://schemas.openxmlformats.org/officeDocument/2006/relationships/slide" Target="slide3477.xml"/><Relationship Id="rId4" Type="http://schemas.openxmlformats.org/officeDocument/2006/relationships/slide" Target="slide4.xml"/><Relationship Id="rId9" Type="http://schemas.openxmlformats.org/officeDocument/2006/relationships/slide" Target="slide3395.xml"/></Relationships>
</file>

<file path=ppt/slides/_rels/slide3541.xml.rels><?xml version="1.0" encoding="UTF-8" standalone="yes"?>
<Relationships xmlns="http://schemas.openxmlformats.org/package/2006/relationships"><Relationship Id="rId8" Type="http://schemas.openxmlformats.org/officeDocument/2006/relationships/slide" Target="slide3540.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4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4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345.png"/><Relationship Id="rId7" Type="http://schemas.openxmlformats.org/officeDocument/2006/relationships/image" Target="../media/image3.png"/><Relationship Id="rId12" Type="http://schemas.openxmlformats.org/officeDocument/2006/relationships/slide" Target="slide3542.xml"/><Relationship Id="rId2" Type="http://schemas.openxmlformats.org/officeDocument/2006/relationships/image" Target="../media/image43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47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346.png"/><Relationship Id="rId9" Type="http://schemas.openxmlformats.org/officeDocument/2006/relationships/image" Target="../media/image7.png"/></Relationships>
</file>

<file path=ppt/slides/_rels/slide3543.xml.rels><?xml version="1.0" encoding="UTF-8" standalone="yes"?>
<Relationships xmlns="http://schemas.openxmlformats.org/package/2006/relationships"><Relationship Id="rId8" Type="http://schemas.openxmlformats.org/officeDocument/2006/relationships/slide" Target="slide3542.xml"/><Relationship Id="rId3" Type="http://schemas.openxmlformats.org/officeDocument/2006/relationships/slide" Target="slide4.xml"/><Relationship Id="rId7" Type="http://schemas.openxmlformats.org/officeDocument/2006/relationships/slide" Target="slide3477.xml"/><Relationship Id="rId2" Type="http://schemas.openxmlformats.org/officeDocument/2006/relationships/image" Target="../media/image434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44.xml.rels><?xml version="1.0" encoding="UTF-8" standalone="yes"?>
<Relationships xmlns="http://schemas.openxmlformats.org/package/2006/relationships"><Relationship Id="rId8" Type="http://schemas.openxmlformats.org/officeDocument/2006/relationships/slide" Target="slide3547.xml"/><Relationship Id="rId3" Type="http://schemas.openxmlformats.org/officeDocument/2006/relationships/image" Target="../media/image1.png"/><Relationship Id="rId7" Type="http://schemas.openxmlformats.org/officeDocument/2006/relationships/slide" Target="slide716.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545.xml"/><Relationship Id="rId5" Type="http://schemas.openxmlformats.org/officeDocument/2006/relationships/slide" Target="slide3544.xml"/><Relationship Id="rId10" Type="http://schemas.openxmlformats.org/officeDocument/2006/relationships/slide" Target="slide3551.xml"/><Relationship Id="rId4" Type="http://schemas.openxmlformats.org/officeDocument/2006/relationships/slide" Target="slide3395.xml"/><Relationship Id="rId9" Type="http://schemas.openxmlformats.org/officeDocument/2006/relationships/slide" Target="slide3549.xml"/></Relationships>
</file>

<file path=ppt/slides/_rels/slide3545.xml.rels><?xml version="1.0" encoding="UTF-8" standalone="yes"?>
<Relationships xmlns="http://schemas.openxmlformats.org/package/2006/relationships"><Relationship Id="rId8" Type="http://schemas.openxmlformats.org/officeDocument/2006/relationships/slide" Target="slide3545.xml"/><Relationship Id="rId3" Type="http://schemas.openxmlformats.org/officeDocument/2006/relationships/slide" Target="slide4.xml"/><Relationship Id="rId7" Type="http://schemas.openxmlformats.org/officeDocument/2006/relationships/slide" Target="slide3544.xml"/><Relationship Id="rId2" Type="http://schemas.openxmlformats.org/officeDocument/2006/relationships/image" Target="../media/image4348.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349.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546.xml.rels><?xml version="1.0" encoding="UTF-8" standalone="yes"?>
<Relationships xmlns="http://schemas.openxmlformats.org/package/2006/relationships"><Relationship Id="rId8" Type="http://schemas.openxmlformats.org/officeDocument/2006/relationships/slide" Target="slide3545.xml"/><Relationship Id="rId3" Type="http://schemas.openxmlformats.org/officeDocument/2006/relationships/slide" Target="slide4.xml"/><Relationship Id="rId7" Type="http://schemas.openxmlformats.org/officeDocument/2006/relationships/slide" Target="slide3544.xml"/><Relationship Id="rId2" Type="http://schemas.openxmlformats.org/officeDocument/2006/relationships/image" Target="../media/image435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47.xml.rels><?xml version="1.0" encoding="UTF-8" standalone="yes"?>
<Relationships xmlns="http://schemas.openxmlformats.org/package/2006/relationships"><Relationship Id="rId8" Type="http://schemas.openxmlformats.org/officeDocument/2006/relationships/slide" Target="slide3544.xml"/><Relationship Id="rId3" Type="http://schemas.openxmlformats.org/officeDocument/2006/relationships/image" Target="../media/image4352.png"/><Relationship Id="rId7" Type="http://schemas.openxmlformats.org/officeDocument/2006/relationships/slide" Target="slide3395.xml"/><Relationship Id="rId2" Type="http://schemas.openxmlformats.org/officeDocument/2006/relationships/image" Target="../media/image43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47.xml"/></Relationships>
</file>

<file path=ppt/slides/_rels/slide3548.xml.rels><?xml version="1.0" encoding="UTF-8" standalone="yes"?>
<Relationships xmlns="http://schemas.openxmlformats.org/package/2006/relationships"><Relationship Id="rId8" Type="http://schemas.openxmlformats.org/officeDocument/2006/relationships/slide" Target="slide3547.xml"/><Relationship Id="rId3" Type="http://schemas.openxmlformats.org/officeDocument/2006/relationships/slide" Target="slide4.xml"/><Relationship Id="rId7" Type="http://schemas.openxmlformats.org/officeDocument/2006/relationships/slide" Target="slide3544.xml"/><Relationship Id="rId2" Type="http://schemas.openxmlformats.org/officeDocument/2006/relationships/image" Target="../media/image435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49.xml.rels><?xml version="1.0" encoding="UTF-8" standalone="yes"?>
<Relationships xmlns="http://schemas.openxmlformats.org/package/2006/relationships"><Relationship Id="rId8" Type="http://schemas.openxmlformats.org/officeDocument/2006/relationships/slide" Target="slide3544.xml"/><Relationship Id="rId13" Type="http://schemas.openxmlformats.org/officeDocument/2006/relationships/image" Target="../media/image4357.png"/><Relationship Id="rId3" Type="http://schemas.openxmlformats.org/officeDocument/2006/relationships/image" Target="../media/image4355.png"/><Relationship Id="rId7" Type="http://schemas.openxmlformats.org/officeDocument/2006/relationships/slide" Target="slide3395.xml"/><Relationship Id="rId12" Type="http://schemas.openxmlformats.org/officeDocument/2006/relationships/image" Target="../media/image4356.png"/><Relationship Id="rId2" Type="http://schemas.openxmlformats.org/officeDocument/2006/relationships/image" Target="../media/image43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49.xml"/></Relationships>
</file>

<file path=ppt/slides/_rels/slide3550.xml.rels><?xml version="1.0" encoding="UTF-8" standalone="yes"?>
<Relationships xmlns="http://schemas.openxmlformats.org/package/2006/relationships"><Relationship Id="rId8" Type="http://schemas.openxmlformats.org/officeDocument/2006/relationships/slide" Target="slide3549.xml"/><Relationship Id="rId3" Type="http://schemas.openxmlformats.org/officeDocument/2006/relationships/slide" Target="slide4.xml"/><Relationship Id="rId7" Type="http://schemas.openxmlformats.org/officeDocument/2006/relationships/slide" Target="slide3544.xml"/><Relationship Id="rId2" Type="http://schemas.openxmlformats.org/officeDocument/2006/relationships/image" Target="../media/image43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51.xml.rels><?xml version="1.0" encoding="UTF-8" standalone="yes"?>
<Relationships xmlns="http://schemas.openxmlformats.org/package/2006/relationships"><Relationship Id="rId13" Type="http://schemas.openxmlformats.org/officeDocument/2006/relationships/slide" Target="slide3564.xml"/><Relationship Id="rId18" Type="http://schemas.openxmlformats.org/officeDocument/2006/relationships/slide" Target="slide3574.xml"/><Relationship Id="rId26" Type="http://schemas.openxmlformats.org/officeDocument/2006/relationships/slide" Target="slide3592.xml"/><Relationship Id="rId39" Type="http://schemas.openxmlformats.org/officeDocument/2006/relationships/slide" Target="slide3618.xml"/><Relationship Id="rId3" Type="http://schemas.openxmlformats.org/officeDocument/2006/relationships/image" Target="../media/image1.png"/><Relationship Id="rId21" Type="http://schemas.openxmlformats.org/officeDocument/2006/relationships/slide" Target="slide3580.xml"/><Relationship Id="rId34" Type="http://schemas.openxmlformats.org/officeDocument/2006/relationships/slide" Target="slide3608.xml"/><Relationship Id="rId42" Type="http://schemas.openxmlformats.org/officeDocument/2006/relationships/slide" Target="slide3624.xml"/><Relationship Id="rId47" Type="http://schemas.openxmlformats.org/officeDocument/2006/relationships/slide" Target="slide3634.xml"/><Relationship Id="rId50" Type="http://schemas.openxmlformats.org/officeDocument/2006/relationships/slide" Target="slide3640.xml"/><Relationship Id="rId7" Type="http://schemas.openxmlformats.org/officeDocument/2006/relationships/slide" Target="slide3552.xml"/><Relationship Id="rId12" Type="http://schemas.openxmlformats.org/officeDocument/2006/relationships/slide" Target="slide3562.xml"/><Relationship Id="rId17" Type="http://schemas.openxmlformats.org/officeDocument/2006/relationships/slide" Target="slide3572.xml"/><Relationship Id="rId25" Type="http://schemas.openxmlformats.org/officeDocument/2006/relationships/slide" Target="slide3590.xml"/><Relationship Id="rId33" Type="http://schemas.openxmlformats.org/officeDocument/2006/relationships/slide" Target="slide3606.xml"/><Relationship Id="rId38" Type="http://schemas.openxmlformats.org/officeDocument/2006/relationships/slide" Target="slide3614.xml"/><Relationship Id="rId46" Type="http://schemas.openxmlformats.org/officeDocument/2006/relationships/slide" Target="slide3632.xml"/><Relationship Id="rId2" Type="http://schemas.openxmlformats.org/officeDocument/2006/relationships/slide" Target="slide4.xml"/><Relationship Id="rId16" Type="http://schemas.openxmlformats.org/officeDocument/2006/relationships/slide" Target="slide3570.xml"/><Relationship Id="rId20" Type="http://schemas.openxmlformats.org/officeDocument/2006/relationships/slide" Target="slide3578.xml"/><Relationship Id="rId29" Type="http://schemas.openxmlformats.org/officeDocument/2006/relationships/slide" Target="slide3598.xml"/><Relationship Id="rId41" Type="http://schemas.openxmlformats.org/officeDocument/2006/relationships/slide" Target="slide3622.xml"/><Relationship Id="rId1" Type="http://schemas.openxmlformats.org/officeDocument/2006/relationships/slideLayout" Target="../slideLayouts/slideLayout2.xml"/><Relationship Id="rId6" Type="http://schemas.openxmlformats.org/officeDocument/2006/relationships/slide" Target="slide3551.xml"/><Relationship Id="rId11" Type="http://schemas.openxmlformats.org/officeDocument/2006/relationships/slide" Target="slide3560.xml"/><Relationship Id="rId24" Type="http://schemas.openxmlformats.org/officeDocument/2006/relationships/slide" Target="slide3588.xml"/><Relationship Id="rId32" Type="http://schemas.openxmlformats.org/officeDocument/2006/relationships/slide" Target="slide3604.xml"/><Relationship Id="rId37" Type="http://schemas.openxmlformats.org/officeDocument/2006/relationships/slide" Target="slide3616.xml"/><Relationship Id="rId40" Type="http://schemas.openxmlformats.org/officeDocument/2006/relationships/slide" Target="slide3620.xml"/><Relationship Id="rId45" Type="http://schemas.openxmlformats.org/officeDocument/2006/relationships/slide" Target="slide3630.xml"/><Relationship Id="rId5" Type="http://schemas.openxmlformats.org/officeDocument/2006/relationships/slide" Target="slide3395.xml"/><Relationship Id="rId15" Type="http://schemas.openxmlformats.org/officeDocument/2006/relationships/slide" Target="slide3568.xml"/><Relationship Id="rId23" Type="http://schemas.openxmlformats.org/officeDocument/2006/relationships/slide" Target="slide3584.xml"/><Relationship Id="rId28" Type="http://schemas.openxmlformats.org/officeDocument/2006/relationships/slide" Target="slide3596.xml"/><Relationship Id="rId36" Type="http://schemas.openxmlformats.org/officeDocument/2006/relationships/slide" Target="slide3612.xml"/><Relationship Id="rId49" Type="http://schemas.openxmlformats.org/officeDocument/2006/relationships/slide" Target="slide3638.xml"/><Relationship Id="rId10" Type="http://schemas.openxmlformats.org/officeDocument/2006/relationships/slide" Target="slide3558.xml"/><Relationship Id="rId19" Type="http://schemas.openxmlformats.org/officeDocument/2006/relationships/slide" Target="slide3576.xml"/><Relationship Id="rId31" Type="http://schemas.openxmlformats.org/officeDocument/2006/relationships/slide" Target="slide3602.xml"/><Relationship Id="rId44" Type="http://schemas.openxmlformats.org/officeDocument/2006/relationships/slide" Target="slide3628.xml"/><Relationship Id="rId4" Type="http://schemas.openxmlformats.org/officeDocument/2006/relationships/slide" Target="slide3586.xml"/><Relationship Id="rId9" Type="http://schemas.openxmlformats.org/officeDocument/2006/relationships/slide" Target="slide3556.xml"/><Relationship Id="rId14" Type="http://schemas.openxmlformats.org/officeDocument/2006/relationships/slide" Target="slide3566.xml"/><Relationship Id="rId22" Type="http://schemas.openxmlformats.org/officeDocument/2006/relationships/slide" Target="slide3582.xml"/><Relationship Id="rId27" Type="http://schemas.openxmlformats.org/officeDocument/2006/relationships/slide" Target="slide3594.xml"/><Relationship Id="rId30" Type="http://schemas.openxmlformats.org/officeDocument/2006/relationships/slide" Target="slide3600.xml"/><Relationship Id="rId35" Type="http://schemas.openxmlformats.org/officeDocument/2006/relationships/slide" Target="slide3610.xml"/><Relationship Id="rId43" Type="http://schemas.openxmlformats.org/officeDocument/2006/relationships/slide" Target="slide3626.xml"/><Relationship Id="rId48" Type="http://schemas.openxmlformats.org/officeDocument/2006/relationships/slide" Target="slide3636.xml"/><Relationship Id="rId8" Type="http://schemas.openxmlformats.org/officeDocument/2006/relationships/slide" Target="slide3554.xml"/><Relationship Id="rId51" Type="http://schemas.openxmlformats.org/officeDocument/2006/relationships/slide" Target="slide3544.xml"/></Relationships>
</file>

<file path=ppt/slides/_rels/slide3552.xml.rels><?xml version="1.0" encoding="UTF-8" standalone="yes"?>
<Relationships xmlns="http://schemas.openxmlformats.org/package/2006/relationships"><Relationship Id="rId8" Type="http://schemas.openxmlformats.org/officeDocument/2006/relationships/slide" Target="slide355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5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360.png"/></Relationships>
</file>

<file path=ppt/slides/_rels/slide3553.xml.rels><?xml version="1.0" encoding="UTF-8" standalone="yes"?>
<Relationships xmlns="http://schemas.openxmlformats.org/package/2006/relationships"><Relationship Id="rId8" Type="http://schemas.openxmlformats.org/officeDocument/2006/relationships/slide" Target="slide355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54.xml.rels><?xml version="1.0" encoding="UTF-8" standalone="yes"?>
<Relationships xmlns="http://schemas.openxmlformats.org/package/2006/relationships"><Relationship Id="rId8" Type="http://schemas.openxmlformats.org/officeDocument/2006/relationships/slide" Target="slide355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6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555.xml.rels><?xml version="1.0" encoding="UTF-8" standalone="yes"?>
<Relationships xmlns="http://schemas.openxmlformats.org/package/2006/relationships"><Relationship Id="rId8" Type="http://schemas.openxmlformats.org/officeDocument/2006/relationships/slide" Target="slide355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6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56.xml.rels><?xml version="1.0" encoding="UTF-8" standalone="yes"?>
<Relationships xmlns="http://schemas.openxmlformats.org/package/2006/relationships"><Relationship Id="rId8" Type="http://schemas.openxmlformats.org/officeDocument/2006/relationships/slide" Target="slide3551.xml"/><Relationship Id="rId13" Type="http://schemas.openxmlformats.org/officeDocument/2006/relationships/image" Target="../media/image7.png"/><Relationship Id="rId3" Type="http://schemas.openxmlformats.org/officeDocument/2006/relationships/image" Target="../media/image4365.png"/><Relationship Id="rId7" Type="http://schemas.openxmlformats.org/officeDocument/2006/relationships/slide" Target="slide3395.xml"/><Relationship Id="rId12" Type="http://schemas.openxmlformats.org/officeDocument/2006/relationships/slide" Target="slide5.xml"/><Relationship Id="rId2" Type="http://schemas.openxmlformats.org/officeDocument/2006/relationships/image" Target="../media/image436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4367.png"/><Relationship Id="rId5" Type="http://schemas.openxmlformats.org/officeDocument/2006/relationships/image" Target="../media/image1.png"/><Relationship Id="rId10" Type="http://schemas.openxmlformats.org/officeDocument/2006/relationships/image" Target="../media/image4366.png"/><Relationship Id="rId4" Type="http://schemas.openxmlformats.org/officeDocument/2006/relationships/slide" Target="slide4.xml"/><Relationship Id="rId9" Type="http://schemas.openxmlformats.org/officeDocument/2006/relationships/slide" Target="slide3556.xml"/></Relationships>
</file>

<file path=ppt/slides/_rels/slide3557.xml.rels><?xml version="1.0" encoding="UTF-8" standalone="yes"?>
<Relationships xmlns="http://schemas.openxmlformats.org/package/2006/relationships"><Relationship Id="rId8" Type="http://schemas.openxmlformats.org/officeDocument/2006/relationships/slide" Target="slide355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58.xml.rels><?xml version="1.0" encoding="UTF-8" standalone="yes"?>
<Relationships xmlns="http://schemas.openxmlformats.org/package/2006/relationships"><Relationship Id="rId8" Type="http://schemas.openxmlformats.org/officeDocument/2006/relationships/slide" Target="slide3558.xml"/><Relationship Id="rId3" Type="http://schemas.openxmlformats.org/officeDocument/2006/relationships/slide" Target="slide4.xml"/><Relationship Id="rId7" Type="http://schemas.openxmlformats.org/officeDocument/2006/relationships/slide" Target="slide3551.xml"/><Relationship Id="rId12" Type="http://schemas.openxmlformats.org/officeDocument/2006/relationships/image" Target="../media/image7.png"/><Relationship Id="rId2" Type="http://schemas.openxmlformats.org/officeDocument/2006/relationships/image" Target="../media/image436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4371.png"/><Relationship Id="rId4" Type="http://schemas.openxmlformats.org/officeDocument/2006/relationships/image" Target="../media/image1.png"/><Relationship Id="rId9" Type="http://schemas.openxmlformats.org/officeDocument/2006/relationships/image" Target="../media/image4370.png"/></Relationships>
</file>

<file path=ppt/slides/_rels/slide3559.xml.rels><?xml version="1.0" encoding="UTF-8" standalone="yes"?>
<Relationships xmlns="http://schemas.openxmlformats.org/package/2006/relationships"><Relationship Id="rId8" Type="http://schemas.openxmlformats.org/officeDocument/2006/relationships/slide" Target="slide355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7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60.xml.rels><?xml version="1.0" encoding="UTF-8" standalone="yes"?>
<Relationships xmlns="http://schemas.openxmlformats.org/package/2006/relationships"><Relationship Id="rId8" Type="http://schemas.openxmlformats.org/officeDocument/2006/relationships/slide" Target="slide3560.xml"/><Relationship Id="rId3" Type="http://schemas.openxmlformats.org/officeDocument/2006/relationships/image" Target="../media/image1.png"/><Relationship Id="rId7" Type="http://schemas.openxmlformats.org/officeDocument/2006/relationships/slide" Target="slide355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373.png"/><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3561.xml.rels><?xml version="1.0" encoding="UTF-8" standalone="yes"?>
<Relationships xmlns="http://schemas.openxmlformats.org/package/2006/relationships"><Relationship Id="rId8" Type="http://schemas.openxmlformats.org/officeDocument/2006/relationships/slide" Target="slide356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62.xml.rels><?xml version="1.0" encoding="UTF-8" standalone="yes"?>
<Relationships xmlns="http://schemas.openxmlformats.org/package/2006/relationships"><Relationship Id="rId8" Type="http://schemas.openxmlformats.org/officeDocument/2006/relationships/slide" Target="slide356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563.xml.rels><?xml version="1.0" encoding="UTF-8" standalone="yes"?>
<Relationships xmlns="http://schemas.openxmlformats.org/package/2006/relationships"><Relationship Id="rId8" Type="http://schemas.openxmlformats.org/officeDocument/2006/relationships/slide" Target="slide356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7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64.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378.png"/><Relationship Id="rId7" Type="http://schemas.openxmlformats.org/officeDocument/2006/relationships/slide" Target="slide3395.xml"/><Relationship Id="rId2" Type="http://schemas.openxmlformats.org/officeDocument/2006/relationships/image" Target="../media/image43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64.xml"/></Relationships>
</file>

<file path=ppt/slides/_rels/slide3565.xml.rels><?xml version="1.0" encoding="UTF-8" standalone="yes"?>
<Relationships xmlns="http://schemas.openxmlformats.org/package/2006/relationships"><Relationship Id="rId8" Type="http://schemas.openxmlformats.org/officeDocument/2006/relationships/slide" Target="slide356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66.xml.rels><?xml version="1.0" encoding="UTF-8" standalone="yes"?>
<Relationships xmlns="http://schemas.openxmlformats.org/package/2006/relationships"><Relationship Id="rId8" Type="http://schemas.openxmlformats.org/officeDocument/2006/relationships/slide" Target="slide356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80.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381.png"/></Relationships>
</file>

<file path=ppt/slides/_rels/slide3567.xml.rels><?xml version="1.0" encoding="UTF-8" standalone="yes"?>
<Relationships xmlns="http://schemas.openxmlformats.org/package/2006/relationships"><Relationship Id="rId8" Type="http://schemas.openxmlformats.org/officeDocument/2006/relationships/slide" Target="slide356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8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68.xml.rels><?xml version="1.0" encoding="UTF-8" standalone="yes"?>
<Relationships xmlns="http://schemas.openxmlformats.org/package/2006/relationships"><Relationship Id="rId8" Type="http://schemas.openxmlformats.org/officeDocument/2006/relationships/slide" Target="slide356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83.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384.png"/></Relationships>
</file>

<file path=ppt/slides/_rels/slide3569.xml.rels><?xml version="1.0" encoding="UTF-8" standalone="yes"?>
<Relationships xmlns="http://schemas.openxmlformats.org/package/2006/relationships"><Relationship Id="rId8" Type="http://schemas.openxmlformats.org/officeDocument/2006/relationships/slide" Target="slide356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8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70.xml.rels><?xml version="1.0" encoding="UTF-8" standalone="yes"?>
<Relationships xmlns="http://schemas.openxmlformats.org/package/2006/relationships"><Relationship Id="rId8" Type="http://schemas.openxmlformats.org/officeDocument/2006/relationships/slide" Target="slide357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8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571.xml.rels><?xml version="1.0" encoding="UTF-8" standalone="yes"?>
<Relationships xmlns="http://schemas.openxmlformats.org/package/2006/relationships"><Relationship Id="rId8" Type="http://schemas.openxmlformats.org/officeDocument/2006/relationships/slide" Target="slide357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8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72.xml.rels><?xml version="1.0" encoding="UTF-8" standalone="yes"?>
<Relationships xmlns="http://schemas.openxmlformats.org/package/2006/relationships"><Relationship Id="rId8" Type="http://schemas.openxmlformats.org/officeDocument/2006/relationships/slide" Target="slide357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88.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389.png"/></Relationships>
</file>

<file path=ppt/slides/_rels/slide3573.xml.rels><?xml version="1.0" encoding="UTF-8" standalone="yes"?>
<Relationships xmlns="http://schemas.openxmlformats.org/package/2006/relationships"><Relationship Id="rId8" Type="http://schemas.openxmlformats.org/officeDocument/2006/relationships/slide" Target="slide357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9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74.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392.png"/><Relationship Id="rId7" Type="http://schemas.openxmlformats.org/officeDocument/2006/relationships/slide" Target="slide3395.xml"/><Relationship Id="rId2" Type="http://schemas.openxmlformats.org/officeDocument/2006/relationships/image" Target="../media/image43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74.xml"/></Relationships>
</file>

<file path=ppt/slides/_rels/slide3575.xml.rels><?xml version="1.0" encoding="UTF-8" standalone="yes"?>
<Relationships xmlns="http://schemas.openxmlformats.org/package/2006/relationships"><Relationship Id="rId8" Type="http://schemas.openxmlformats.org/officeDocument/2006/relationships/slide" Target="slide357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76.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395.png"/><Relationship Id="rId7" Type="http://schemas.openxmlformats.org/officeDocument/2006/relationships/slide" Target="slide3395.xml"/><Relationship Id="rId2" Type="http://schemas.openxmlformats.org/officeDocument/2006/relationships/image" Target="../media/image439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76.xml"/></Relationships>
</file>

<file path=ppt/slides/_rels/slide3577.xml.rels><?xml version="1.0" encoding="UTF-8" standalone="yes"?>
<Relationships xmlns="http://schemas.openxmlformats.org/package/2006/relationships"><Relationship Id="rId8" Type="http://schemas.openxmlformats.org/officeDocument/2006/relationships/slide" Target="slide357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39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78.xml.rels><?xml version="1.0" encoding="UTF-8" standalone="yes"?>
<Relationships xmlns="http://schemas.openxmlformats.org/package/2006/relationships"><Relationship Id="rId8" Type="http://schemas.openxmlformats.org/officeDocument/2006/relationships/slide" Target="slide3578.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3551.xml"/><Relationship Id="rId12" Type="http://schemas.openxmlformats.org/officeDocument/2006/relationships/slide" Target="slide5.xml"/><Relationship Id="rId2" Type="http://schemas.openxmlformats.org/officeDocument/2006/relationships/image" Target="../media/image4397.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00.png"/><Relationship Id="rId5" Type="http://schemas.openxmlformats.org/officeDocument/2006/relationships/image" Target="../media/image3.png"/><Relationship Id="rId10" Type="http://schemas.openxmlformats.org/officeDocument/2006/relationships/image" Target="../media/image4399.png"/><Relationship Id="rId4" Type="http://schemas.openxmlformats.org/officeDocument/2006/relationships/image" Target="../media/image1.png"/><Relationship Id="rId9" Type="http://schemas.openxmlformats.org/officeDocument/2006/relationships/image" Target="../media/image4398.png"/></Relationships>
</file>

<file path=ppt/slides/_rels/slide3579.xml.rels><?xml version="1.0" encoding="UTF-8" standalone="yes"?>
<Relationships xmlns="http://schemas.openxmlformats.org/package/2006/relationships"><Relationship Id="rId8" Type="http://schemas.openxmlformats.org/officeDocument/2006/relationships/slide" Target="slide357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0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80.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03.png"/><Relationship Id="rId7" Type="http://schemas.openxmlformats.org/officeDocument/2006/relationships/slide" Target="slide3395.xml"/><Relationship Id="rId2" Type="http://schemas.openxmlformats.org/officeDocument/2006/relationships/image" Target="../media/image440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80.xml"/></Relationships>
</file>

<file path=ppt/slides/_rels/slide3581.xml.rels><?xml version="1.0" encoding="UTF-8" standalone="yes"?>
<Relationships xmlns="http://schemas.openxmlformats.org/package/2006/relationships"><Relationship Id="rId8" Type="http://schemas.openxmlformats.org/officeDocument/2006/relationships/slide" Target="slide358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0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82.xml.rels><?xml version="1.0" encoding="UTF-8" standalone="yes"?>
<Relationships xmlns="http://schemas.openxmlformats.org/package/2006/relationships"><Relationship Id="rId8" Type="http://schemas.openxmlformats.org/officeDocument/2006/relationships/slide" Target="slide358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05.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406.png"/></Relationships>
</file>

<file path=ppt/slides/_rels/slide3583.xml.rels><?xml version="1.0" encoding="UTF-8" standalone="yes"?>
<Relationships xmlns="http://schemas.openxmlformats.org/package/2006/relationships"><Relationship Id="rId8" Type="http://schemas.openxmlformats.org/officeDocument/2006/relationships/slide" Target="slide358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0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84.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09.png"/><Relationship Id="rId7" Type="http://schemas.openxmlformats.org/officeDocument/2006/relationships/slide" Target="slide3395.xml"/><Relationship Id="rId2" Type="http://schemas.openxmlformats.org/officeDocument/2006/relationships/image" Target="../media/image440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84.xml"/></Relationships>
</file>

<file path=ppt/slides/_rels/slide3585.xml.rels><?xml version="1.0" encoding="UTF-8" standalone="yes"?>
<Relationships xmlns="http://schemas.openxmlformats.org/package/2006/relationships"><Relationship Id="rId8" Type="http://schemas.openxmlformats.org/officeDocument/2006/relationships/slide" Target="slide358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1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86.xml.rels><?xml version="1.0" encoding="UTF-8" standalone="yes"?>
<Relationships xmlns="http://schemas.openxmlformats.org/package/2006/relationships"><Relationship Id="rId8" Type="http://schemas.openxmlformats.org/officeDocument/2006/relationships/slide" Target="slide358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587.xml.rels><?xml version="1.0" encoding="UTF-8" standalone="yes"?>
<Relationships xmlns="http://schemas.openxmlformats.org/package/2006/relationships"><Relationship Id="rId8" Type="http://schemas.openxmlformats.org/officeDocument/2006/relationships/slide" Target="slide358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1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88.xml.rels><?xml version="1.0" encoding="UTF-8" standalone="yes"?>
<Relationships xmlns="http://schemas.openxmlformats.org/package/2006/relationships"><Relationship Id="rId8" Type="http://schemas.openxmlformats.org/officeDocument/2006/relationships/slide" Target="slide358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13.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14.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589.xml.rels><?xml version="1.0" encoding="UTF-8" standalone="yes"?>
<Relationships xmlns="http://schemas.openxmlformats.org/package/2006/relationships"><Relationship Id="rId8" Type="http://schemas.openxmlformats.org/officeDocument/2006/relationships/slide" Target="slide358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1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90.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17.png"/><Relationship Id="rId7" Type="http://schemas.openxmlformats.org/officeDocument/2006/relationships/slide" Target="slide3395.xml"/><Relationship Id="rId2" Type="http://schemas.openxmlformats.org/officeDocument/2006/relationships/image" Target="../media/image44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90.xml"/></Relationships>
</file>

<file path=ppt/slides/_rels/slide3591.xml.rels><?xml version="1.0" encoding="UTF-8" standalone="yes"?>
<Relationships xmlns="http://schemas.openxmlformats.org/package/2006/relationships"><Relationship Id="rId8" Type="http://schemas.openxmlformats.org/officeDocument/2006/relationships/slide" Target="slide359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92.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20.png"/><Relationship Id="rId7" Type="http://schemas.openxmlformats.org/officeDocument/2006/relationships/slide" Target="slide3395.xml"/><Relationship Id="rId2" Type="http://schemas.openxmlformats.org/officeDocument/2006/relationships/image" Target="../media/image44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92.xml"/></Relationships>
</file>

<file path=ppt/slides/_rels/slide3593.xml.rels><?xml version="1.0" encoding="UTF-8" standalone="yes"?>
<Relationships xmlns="http://schemas.openxmlformats.org/package/2006/relationships"><Relationship Id="rId8" Type="http://schemas.openxmlformats.org/officeDocument/2006/relationships/slide" Target="slide359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2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94.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23.png"/><Relationship Id="rId7" Type="http://schemas.openxmlformats.org/officeDocument/2006/relationships/slide" Target="slide3395.xml"/><Relationship Id="rId2" Type="http://schemas.openxmlformats.org/officeDocument/2006/relationships/image" Target="../media/image442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94.xml"/></Relationships>
</file>

<file path=ppt/slides/_rels/slide3595.xml.rels><?xml version="1.0" encoding="UTF-8" standalone="yes"?>
<Relationships xmlns="http://schemas.openxmlformats.org/package/2006/relationships"><Relationship Id="rId8" Type="http://schemas.openxmlformats.org/officeDocument/2006/relationships/slide" Target="slide359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2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96.xml.rels><?xml version="1.0" encoding="UTF-8" standalone="yes"?>
<Relationships xmlns="http://schemas.openxmlformats.org/package/2006/relationships"><Relationship Id="rId8" Type="http://schemas.openxmlformats.org/officeDocument/2006/relationships/slide" Target="slide359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25.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26.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597.xml.rels><?xml version="1.0" encoding="UTF-8" standalone="yes"?>
<Relationships xmlns="http://schemas.openxmlformats.org/package/2006/relationships"><Relationship Id="rId8" Type="http://schemas.openxmlformats.org/officeDocument/2006/relationships/slide" Target="slide359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598.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29.png"/><Relationship Id="rId7" Type="http://schemas.openxmlformats.org/officeDocument/2006/relationships/slide" Target="slide3395.xml"/><Relationship Id="rId2" Type="http://schemas.openxmlformats.org/officeDocument/2006/relationships/image" Target="../media/image442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598.xml"/></Relationships>
</file>

<file path=ppt/slides/_rels/slide3599.xml.rels><?xml version="1.0" encoding="UTF-8" standalone="yes"?>
<Relationships xmlns="http://schemas.openxmlformats.org/package/2006/relationships"><Relationship Id="rId8" Type="http://schemas.openxmlformats.org/officeDocument/2006/relationships/slide" Target="slide359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3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00.xml.rels><?xml version="1.0" encoding="UTF-8" standalone="yes"?>
<Relationships xmlns="http://schemas.openxmlformats.org/package/2006/relationships"><Relationship Id="rId8" Type="http://schemas.openxmlformats.org/officeDocument/2006/relationships/slide" Target="slide360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3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32.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01.xml.rels><?xml version="1.0" encoding="UTF-8" standalone="yes"?>
<Relationships xmlns="http://schemas.openxmlformats.org/package/2006/relationships"><Relationship Id="rId8" Type="http://schemas.openxmlformats.org/officeDocument/2006/relationships/slide" Target="slide360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02.xml.rels><?xml version="1.0" encoding="UTF-8" standalone="yes"?>
<Relationships xmlns="http://schemas.openxmlformats.org/package/2006/relationships"><Relationship Id="rId8" Type="http://schemas.openxmlformats.org/officeDocument/2006/relationships/slide" Target="slide360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34.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35.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03.xml.rels><?xml version="1.0" encoding="UTF-8" standalone="yes"?>
<Relationships xmlns="http://schemas.openxmlformats.org/package/2006/relationships"><Relationship Id="rId8" Type="http://schemas.openxmlformats.org/officeDocument/2006/relationships/slide" Target="slide360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0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3604.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551.xml"/><Relationship Id="rId11" Type="http://schemas.openxmlformats.org/officeDocument/2006/relationships/image" Target="../media/image4438.png"/><Relationship Id="rId5" Type="http://schemas.openxmlformats.org/officeDocument/2006/relationships/slide" Target="slide3395.xml"/><Relationship Id="rId10" Type="http://schemas.openxmlformats.org/officeDocument/2006/relationships/image" Target="../media/image4437.png"/><Relationship Id="rId4" Type="http://schemas.openxmlformats.org/officeDocument/2006/relationships/image" Target="../media/image3.png"/><Relationship Id="rId9" Type="http://schemas.openxmlformats.org/officeDocument/2006/relationships/image" Target="../media/image7.png"/></Relationships>
</file>

<file path=ppt/slides/_rels/slide3605.xml.rels><?xml version="1.0" encoding="UTF-8" standalone="yes"?>
<Relationships xmlns="http://schemas.openxmlformats.org/package/2006/relationships"><Relationship Id="rId8" Type="http://schemas.openxmlformats.org/officeDocument/2006/relationships/slide" Target="slide360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3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06.xml.rels><?xml version="1.0" encoding="UTF-8" standalone="yes"?>
<Relationships xmlns="http://schemas.openxmlformats.org/package/2006/relationships"><Relationship Id="rId8" Type="http://schemas.openxmlformats.org/officeDocument/2006/relationships/slide" Target="slide360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40.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41.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07.xml.rels><?xml version="1.0" encoding="UTF-8" standalone="yes"?>
<Relationships xmlns="http://schemas.openxmlformats.org/package/2006/relationships"><Relationship Id="rId8" Type="http://schemas.openxmlformats.org/officeDocument/2006/relationships/slide" Target="slide360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4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08.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44.png"/><Relationship Id="rId7" Type="http://schemas.openxmlformats.org/officeDocument/2006/relationships/slide" Target="slide3395.xml"/><Relationship Id="rId2" Type="http://schemas.openxmlformats.org/officeDocument/2006/relationships/image" Target="../media/image44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08.xml"/></Relationships>
</file>

<file path=ppt/slides/_rels/slide3609.xml.rels><?xml version="1.0" encoding="UTF-8" standalone="yes"?>
<Relationships xmlns="http://schemas.openxmlformats.org/package/2006/relationships"><Relationship Id="rId8" Type="http://schemas.openxmlformats.org/officeDocument/2006/relationships/slide" Target="slide360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4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10.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47.png"/><Relationship Id="rId7" Type="http://schemas.openxmlformats.org/officeDocument/2006/relationships/slide" Target="slide3395.xml"/><Relationship Id="rId2" Type="http://schemas.openxmlformats.org/officeDocument/2006/relationships/image" Target="../media/image44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10.xml"/></Relationships>
</file>

<file path=ppt/slides/_rels/slide3611.xml.rels><?xml version="1.0" encoding="UTF-8" standalone="yes"?>
<Relationships xmlns="http://schemas.openxmlformats.org/package/2006/relationships"><Relationship Id="rId8" Type="http://schemas.openxmlformats.org/officeDocument/2006/relationships/slide" Target="slide361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12.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50.png"/><Relationship Id="rId7" Type="http://schemas.openxmlformats.org/officeDocument/2006/relationships/slide" Target="slide3395.xml"/><Relationship Id="rId2" Type="http://schemas.openxmlformats.org/officeDocument/2006/relationships/image" Target="../media/image44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12.xml"/></Relationships>
</file>

<file path=ppt/slides/_rels/slide3613.xml.rels><?xml version="1.0" encoding="UTF-8" standalone="yes"?>
<Relationships xmlns="http://schemas.openxmlformats.org/package/2006/relationships"><Relationship Id="rId8" Type="http://schemas.openxmlformats.org/officeDocument/2006/relationships/slide" Target="slide361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5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14.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4455.png"/><Relationship Id="rId3" Type="http://schemas.openxmlformats.org/officeDocument/2006/relationships/image" Target="../media/image445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4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614.xml"/><Relationship Id="rId4" Type="http://schemas.openxmlformats.org/officeDocument/2006/relationships/image" Target="../media/image4454.png"/><Relationship Id="rId9" Type="http://schemas.openxmlformats.org/officeDocument/2006/relationships/slide" Target="slide3551.xml"/></Relationships>
</file>

<file path=ppt/slides/_rels/slide3615.xml.rels><?xml version="1.0" encoding="UTF-8" standalone="yes"?>
<Relationships xmlns="http://schemas.openxmlformats.org/package/2006/relationships"><Relationship Id="rId8" Type="http://schemas.openxmlformats.org/officeDocument/2006/relationships/slide" Target="slide361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5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16.xml.rels><?xml version="1.0" encoding="UTF-8" standalone="yes"?>
<Relationships xmlns="http://schemas.openxmlformats.org/package/2006/relationships"><Relationship Id="rId8" Type="http://schemas.openxmlformats.org/officeDocument/2006/relationships/slide" Target="slide3551.xml"/><Relationship Id="rId13" Type="http://schemas.openxmlformats.org/officeDocument/2006/relationships/image" Target="../media/image4460.png"/><Relationship Id="rId3" Type="http://schemas.openxmlformats.org/officeDocument/2006/relationships/image" Target="../media/image4458.png"/><Relationship Id="rId7" Type="http://schemas.openxmlformats.org/officeDocument/2006/relationships/slide" Target="slide3395.xml"/><Relationship Id="rId12" Type="http://schemas.openxmlformats.org/officeDocument/2006/relationships/image" Target="../media/image4459.png"/><Relationship Id="rId2" Type="http://schemas.openxmlformats.org/officeDocument/2006/relationships/image" Target="../media/image44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16.xml"/></Relationships>
</file>

<file path=ppt/slides/_rels/slide3617.xml.rels><?xml version="1.0" encoding="UTF-8" standalone="yes"?>
<Relationships xmlns="http://schemas.openxmlformats.org/package/2006/relationships"><Relationship Id="rId8" Type="http://schemas.openxmlformats.org/officeDocument/2006/relationships/slide" Target="slide361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18.xml.rels><?xml version="1.0" encoding="UTF-8" standalone="yes"?>
<Relationships xmlns="http://schemas.openxmlformats.org/package/2006/relationships"><Relationship Id="rId8" Type="http://schemas.openxmlformats.org/officeDocument/2006/relationships/slide" Target="slide3618.xml"/><Relationship Id="rId13" Type="http://schemas.openxmlformats.org/officeDocument/2006/relationships/image" Target="../media/image4465.png"/><Relationship Id="rId3" Type="http://schemas.openxmlformats.org/officeDocument/2006/relationships/slide" Target="slide4.xml"/><Relationship Id="rId7" Type="http://schemas.openxmlformats.org/officeDocument/2006/relationships/slide" Target="slide3551.xml"/><Relationship Id="rId12" Type="http://schemas.openxmlformats.org/officeDocument/2006/relationships/image" Target="../media/image4464.png"/><Relationship Id="rId2" Type="http://schemas.openxmlformats.org/officeDocument/2006/relationships/image" Target="../media/image4462.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63.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19.xml.rels><?xml version="1.0" encoding="UTF-8" standalone="yes"?>
<Relationships xmlns="http://schemas.openxmlformats.org/package/2006/relationships"><Relationship Id="rId8" Type="http://schemas.openxmlformats.org/officeDocument/2006/relationships/slide" Target="slide361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6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20.xml.rels><?xml version="1.0" encoding="UTF-8" standalone="yes"?>
<Relationships xmlns="http://schemas.openxmlformats.org/package/2006/relationships"><Relationship Id="rId8" Type="http://schemas.openxmlformats.org/officeDocument/2006/relationships/slide" Target="slide3620.xml"/><Relationship Id="rId13" Type="http://schemas.openxmlformats.org/officeDocument/2006/relationships/image" Target="../media/image4470.png"/><Relationship Id="rId3" Type="http://schemas.openxmlformats.org/officeDocument/2006/relationships/slide" Target="slide4.xml"/><Relationship Id="rId7" Type="http://schemas.openxmlformats.org/officeDocument/2006/relationships/slide" Target="slide3551.xml"/><Relationship Id="rId12" Type="http://schemas.openxmlformats.org/officeDocument/2006/relationships/image" Target="../media/image4469.png"/><Relationship Id="rId2" Type="http://schemas.openxmlformats.org/officeDocument/2006/relationships/image" Target="../media/image4467.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68.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21.xml.rels><?xml version="1.0" encoding="UTF-8" standalone="yes"?>
<Relationships xmlns="http://schemas.openxmlformats.org/package/2006/relationships"><Relationship Id="rId8" Type="http://schemas.openxmlformats.org/officeDocument/2006/relationships/slide" Target="slide362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22.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73.png"/><Relationship Id="rId7" Type="http://schemas.openxmlformats.org/officeDocument/2006/relationships/slide" Target="slide3395.xml"/><Relationship Id="rId2" Type="http://schemas.openxmlformats.org/officeDocument/2006/relationships/image" Target="../media/image447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22.xml"/></Relationships>
</file>

<file path=ppt/slides/_rels/slide3623.xml.rels><?xml version="1.0" encoding="UTF-8" standalone="yes"?>
<Relationships xmlns="http://schemas.openxmlformats.org/package/2006/relationships"><Relationship Id="rId8" Type="http://schemas.openxmlformats.org/officeDocument/2006/relationships/slide" Target="slide362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24.xml.rels><?xml version="1.0" encoding="UTF-8" standalone="yes"?>
<Relationships xmlns="http://schemas.openxmlformats.org/package/2006/relationships"><Relationship Id="rId8" Type="http://schemas.openxmlformats.org/officeDocument/2006/relationships/slide" Target="slide362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75.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76.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25.xml.rels><?xml version="1.0" encoding="UTF-8" standalone="yes"?>
<Relationships xmlns="http://schemas.openxmlformats.org/package/2006/relationships"><Relationship Id="rId8" Type="http://schemas.openxmlformats.org/officeDocument/2006/relationships/slide" Target="slide362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7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26.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79.png"/><Relationship Id="rId7" Type="http://schemas.openxmlformats.org/officeDocument/2006/relationships/slide" Target="slide3395.xml"/><Relationship Id="rId2" Type="http://schemas.openxmlformats.org/officeDocument/2006/relationships/image" Target="../media/image447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26.xml"/></Relationships>
</file>

<file path=ppt/slides/_rels/slide3627.xml.rels><?xml version="1.0" encoding="UTF-8" standalone="yes"?>
<Relationships xmlns="http://schemas.openxmlformats.org/package/2006/relationships"><Relationship Id="rId8" Type="http://schemas.openxmlformats.org/officeDocument/2006/relationships/slide" Target="slide362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8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28.xml.rels><?xml version="1.0" encoding="UTF-8" standalone="yes"?>
<Relationships xmlns="http://schemas.openxmlformats.org/package/2006/relationships"><Relationship Id="rId8" Type="http://schemas.openxmlformats.org/officeDocument/2006/relationships/slide" Target="slide362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8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82.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29.xml.rels><?xml version="1.0" encoding="UTF-8" standalone="yes"?>
<Relationships xmlns="http://schemas.openxmlformats.org/package/2006/relationships"><Relationship Id="rId8" Type="http://schemas.openxmlformats.org/officeDocument/2006/relationships/slide" Target="slide362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8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30.xml.rels><?xml version="1.0" encoding="UTF-8" standalone="yes"?>
<Relationships xmlns="http://schemas.openxmlformats.org/package/2006/relationships"><Relationship Id="rId8" Type="http://schemas.openxmlformats.org/officeDocument/2006/relationships/slide" Target="slide363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84.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485.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31.xml.rels><?xml version="1.0" encoding="UTF-8" standalone="yes"?>
<Relationships xmlns="http://schemas.openxmlformats.org/package/2006/relationships"><Relationship Id="rId8" Type="http://schemas.openxmlformats.org/officeDocument/2006/relationships/slide" Target="slide363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8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32.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88.png"/><Relationship Id="rId7" Type="http://schemas.openxmlformats.org/officeDocument/2006/relationships/slide" Target="slide3395.xml"/><Relationship Id="rId12" Type="http://schemas.openxmlformats.org/officeDocument/2006/relationships/image" Target="../media/image4489.png"/><Relationship Id="rId2" Type="http://schemas.openxmlformats.org/officeDocument/2006/relationships/image" Target="../media/image44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32.xml"/></Relationships>
</file>

<file path=ppt/slides/_rels/slide3633.xml.rels><?xml version="1.0" encoding="UTF-8" standalone="yes"?>
<Relationships xmlns="http://schemas.openxmlformats.org/package/2006/relationships"><Relationship Id="rId8" Type="http://schemas.openxmlformats.org/officeDocument/2006/relationships/slide" Target="slide3632.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9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34.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492.png"/><Relationship Id="rId7" Type="http://schemas.openxmlformats.org/officeDocument/2006/relationships/slide" Target="slide3395.xml"/><Relationship Id="rId2" Type="http://schemas.openxmlformats.org/officeDocument/2006/relationships/image" Target="../media/image44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34.xml"/></Relationships>
</file>

<file path=ppt/slides/_rels/slide3635.xml.rels><?xml version="1.0" encoding="UTF-8" standalone="yes"?>
<Relationships xmlns="http://schemas.openxmlformats.org/package/2006/relationships"><Relationship Id="rId8" Type="http://schemas.openxmlformats.org/officeDocument/2006/relationships/slide" Target="slide3634.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36.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4497.png"/><Relationship Id="rId3" Type="http://schemas.openxmlformats.org/officeDocument/2006/relationships/image" Target="../media/image449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4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636.xml"/><Relationship Id="rId4" Type="http://schemas.openxmlformats.org/officeDocument/2006/relationships/image" Target="../media/image4496.png"/><Relationship Id="rId9" Type="http://schemas.openxmlformats.org/officeDocument/2006/relationships/slide" Target="slide3551.xml"/></Relationships>
</file>

<file path=ppt/slides/_rels/slide3637.xml.rels><?xml version="1.0" encoding="UTF-8" standalone="yes"?>
<Relationships xmlns="http://schemas.openxmlformats.org/package/2006/relationships"><Relationship Id="rId8" Type="http://schemas.openxmlformats.org/officeDocument/2006/relationships/slide" Target="slide3636.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49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38.xml.rels><?xml version="1.0" encoding="UTF-8" standalone="yes"?>
<Relationships xmlns="http://schemas.openxmlformats.org/package/2006/relationships"><Relationship Id="rId8" Type="http://schemas.openxmlformats.org/officeDocument/2006/relationships/slide" Target="slide3551.xml"/><Relationship Id="rId3" Type="http://schemas.openxmlformats.org/officeDocument/2006/relationships/image" Target="../media/image4500.png"/><Relationship Id="rId7" Type="http://schemas.openxmlformats.org/officeDocument/2006/relationships/slide" Target="slide3395.xml"/><Relationship Id="rId2" Type="http://schemas.openxmlformats.org/officeDocument/2006/relationships/image" Target="../media/image449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38.xml"/></Relationships>
</file>

<file path=ppt/slides/_rels/slide3639.xml.rels><?xml version="1.0" encoding="UTF-8" standalone="yes"?>
<Relationships xmlns="http://schemas.openxmlformats.org/package/2006/relationships"><Relationship Id="rId8" Type="http://schemas.openxmlformats.org/officeDocument/2006/relationships/slide" Target="slide3638.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50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4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50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50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640.xml"/><Relationship Id="rId4" Type="http://schemas.openxmlformats.org/officeDocument/2006/relationships/image" Target="../media/image4504.png"/><Relationship Id="rId9" Type="http://schemas.openxmlformats.org/officeDocument/2006/relationships/slide" Target="slide3551.xml"/></Relationships>
</file>

<file path=ppt/slides/_rels/slide3641.xml.rels><?xml version="1.0" encoding="UTF-8" standalone="yes"?>
<Relationships xmlns="http://schemas.openxmlformats.org/package/2006/relationships"><Relationship Id="rId8" Type="http://schemas.openxmlformats.org/officeDocument/2006/relationships/slide" Target="slide3640.xml"/><Relationship Id="rId3" Type="http://schemas.openxmlformats.org/officeDocument/2006/relationships/slide" Target="slide4.xml"/><Relationship Id="rId7" Type="http://schemas.openxmlformats.org/officeDocument/2006/relationships/slide" Target="slide3551.xml"/><Relationship Id="rId2" Type="http://schemas.openxmlformats.org/officeDocument/2006/relationships/image" Target="../media/image450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42.xml.rels><?xml version="1.0" encoding="UTF-8" standalone="yes"?>
<Relationships xmlns="http://schemas.openxmlformats.org/package/2006/relationships"><Relationship Id="rId8" Type="http://schemas.openxmlformats.org/officeDocument/2006/relationships/slide" Target="slide3645.xml"/><Relationship Id="rId3" Type="http://schemas.openxmlformats.org/officeDocument/2006/relationships/slide" Target="slide4.xml"/><Relationship Id="rId7" Type="http://schemas.openxmlformats.org/officeDocument/2006/relationships/slide" Target="slide3643.xml"/><Relationship Id="rId2" Type="http://schemas.openxmlformats.org/officeDocument/2006/relationships/slide" Target="slide3647.xml"/><Relationship Id="rId1" Type="http://schemas.openxmlformats.org/officeDocument/2006/relationships/slideLayout" Target="../slideLayouts/slideLayout2.xml"/><Relationship Id="rId6" Type="http://schemas.openxmlformats.org/officeDocument/2006/relationships/slide" Target="slide3642.xml"/><Relationship Id="rId5" Type="http://schemas.openxmlformats.org/officeDocument/2006/relationships/slide" Target="slide3395.xml"/><Relationship Id="rId4" Type="http://schemas.openxmlformats.org/officeDocument/2006/relationships/image" Target="../media/image1.png"/><Relationship Id="rId9" Type="http://schemas.openxmlformats.org/officeDocument/2006/relationships/slide" Target="slide3649.xml"/></Relationships>
</file>

<file path=ppt/slides/_rels/slide3643.xml.rels><?xml version="1.0" encoding="UTF-8" standalone="yes"?>
<Relationships xmlns="http://schemas.openxmlformats.org/package/2006/relationships"><Relationship Id="rId8" Type="http://schemas.openxmlformats.org/officeDocument/2006/relationships/slide" Target="slide3643.xml"/><Relationship Id="rId3" Type="http://schemas.openxmlformats.org/officeDocument/2006/relationships/slide" Target="slide4.xml"/><Relationship Id="rId7" Type="http://schemas.openxmlformats.org/officeDocument/2006/relationships/slide" Target="slide3642.xml"/><Relationship Id="rId2" Type="http://schemas.openxmlformats.org/officeDocument/2006/relationships/image" Target="../media/image450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44.xml.rels><?xml version="1.0" encoding="UTF-8" standalone="yes"?>
<Relationships xmlns="http://schemas.openxmlformats.org/package/2006/relationships"><Relationship Id="rId8" Type="http://schemas.openxmlformats.org/officeDocument/2006/relationships/slide" Target="slide3643.xml"/><Relationship Id="rId3" Type="http://schemas.openxmlformats.org/officeDocument/2006/relationships/slide" Target="slide4.xml"/><Relationship Id="rId7" Type="http://schemas.openxmlformats.org/officeDocument/2006/relationships/slide" Target="slide3642.xml"/><Relationship Id="rId2" Type="http://schemas.openxmlformats.org/officeDocument/2006/relationships/image" Target="../media/image450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45.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50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5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645.xml"/><Relationship Id="rId4" Type="http://schemas.openxmlformats.org/officeDocument/2006/relationships/image" Target="../media/image4510.png"/><Relationship Id="rId9" Type="http://schemas.openxmlformats.org/officeDocument/2006/relationships/slide" Target="slide3642.xml"/></Relationships>
</file>

<file path=ppt/slides/_rels/slide3646.xml.rels><?xml version="1.0" encoding="UTF-8" standalone="yes"?>
<Relationships xmlns="http://schemas.openxmlformats.org/package/2006/relationships"><Relationship Id="rId8" Type="http://schemas.openxmlformats.org/officeDocument/2006/relationships/slide" Target="slide3645.xml"/><Relationship Id="rId3" Type="http://schemas.openxmlformats.org/officeDocument/2006/relationships/slide" Target="slide4.xml"/><Relationship Id="rId7" Type="http://schemas.openxmlformats.org/officeDocument/2006/relationships/slide" Target="slide3642.xml"/><Relationship Id="rId2" Type="http://schemas.openxmlformats.org/officeDocument/2006/relationships/image" Target="../media/image45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47.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51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51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647.xml"/><Relationship Id="rId4" Type="http://schemas.openxmlformats.org/officeDocument/2006/relationships/image" Target="../media/image4514.png"/><Relationship Id="rId9" Type="http://schemas.openxmlformats.org/officeDocument/2006/relationships/slide" Target="slide3642.xml"/></Relationships>
</file>

<file path=ppt/slides/_rels/slide3648.xml.rels><?xml version="1.0" encoding="UTF-8" standalone="yes"?>
<Relationships xmlns="http://schemas.openxmlformats.org/package/2006/relationships"><Relationship Id="rId8" Type="http://schemas.openxmlformats.org/officeDocument/2006/relationships/slide" Target="slide3642.xml"/><Relationship Id="rId3" Type="http://schemas.openxmlformats.org/officeDocument/2006/relationships/image" Target="../media/image4516.png"/><Relationship Id="rId7" Type="http://schemas.openxmlformats.org/officeDocument/2006/relationships/slide" Target="slide3395.xml"/><Relationship Id="rId2" Type="http://schemas.openxmlformats.org/officeDocument/2006/relationships/image" Target="../media/image4515.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647.xml"/></Relationships>
</file>

<file path=ppt/slides/_rels/slide3649.xml.rels><?xml version="1.0" encoding="UTF-8" standalone="yes"?>
<Relationships xmlns="http://schemas.openxmlformats.org/package/2006/relationships"><Relationship Id="rId8" Type="http://schemas.openxmlformats.org/officeDocument/2006/relationships/slide" Target="slide3652.xml"/><Relationship Id="rId13" Type="http://schemas.openxmlformats.org/officeDocument/2006/relationships/slide" Target="slide3664.xml"/><Relationship Id="rId18" Type="http://schemas.openxmlformats.org/officeDocument/2006/relationships/slide" Target="slide3674.xml"/><Relationship Id="rId3" Type="http://schemas.openxmlformats.org/officeDocument/2006/relationships/image" Target="../media/image1.png"/><Relationship Id="rId21" Type="http://schemas.openxmlformats.org/officeDocument/2006/relationships/slide" Target="slide3642.xml"/><Relationship Id="rId7" Type="http://schemas.openxmlformats.org/officeDocument/2006/relationships/slide" Target="slide3650.xml"/><Relationship Id="rId12" Type="http://schemas.openxmlformats.org/officeDocument/2006/relationships/slide" Target="slide3662.xml"/><Relationship Id="rId17" Type="http://schemas.openxmlformats.org/officeDocument/2006/relationships/slide" Target="slide3672.xml"/><Relationship Id="rId2" Type="http://schemas.openxmlformats.org/officeDocument/2006/relationships/slide" Target="slide4.xml"/><Relationship Id="rId16" Type="http://schemas.openxmlformats.org/officeDocument/2006/relationships/slide" Target="slide3670.xml"/><Relationship Id="rId20" Type="http://schemas.openxmlformats.org/officeDocument/2006/relationships/slide" Target="slide3678.xml"/><Relationship Id="rId1" Type="http://schemas.openxmlformats.org/officeDocument/2006/relationships/slideLayout" Target="../slideLayouts/slideLayout2.xml"/><Relationship Id="rId6" Type="http://schemas.openxmlformats.org/officeDocument/2006/relationships/slide" Target="slide3649.xml"/><Relationship Id="rId11" Type="http://schemas.openxmlformats.org/officeDocument/2006/relationships/slide" Target="slide3660.xml"/><Relationship Id="rId5" Type="http://schemas.openxmlformats.org/officeDocument/2006/relationships/slide" Target="slide3395.xml"/><Relationship Id="rId15" Type="http://schemas.openxmlformats.org/officeDocument/2006/relationships/slide" Target="slide3668.xml"/><Relationship Id="rId10" Type="http://schemas.openxmlformats.org/officeDocument/2006/relationships/slide" Target="slide3656.xml"/><Relationship Id="rId19" Type="http://schemas.openxmlformats.org/officeDocument/2006/relationships/slide" Target="slide3676.xml"/><Relationship Id="rId4" Type="http://schemas.openxmlformats.org/officeDocument/2006/relationships/slide" Target="slide3658.xml"/><Relationship Id="rId9" Type="http://schemas.openxmlformats.org/officeDocument/2006/relationships/slide" Target="slide3654.xml"/><Relationship Id="rId14" Type="http://schemas.openxmlformats.org/officeDocument/2006/relationships/slide" Target="slide3666.xml"/></Relationships>
</file>

<file path=ppt/slides/_rels/slide3650.xml.rels><?xml version="1.0" encoding="UTF-8" standalone="yes"?>
<Relationships xmlns="http://schemas.openxmlformats.org/package/2006/relationships"><Relationship Id="rId8" Type="http://schemas.openxmlformats.org/officeDocument/2006/relationships/image" Target="../media/image4517.png"/><Relationship Id="rId3" Type="http://schemas.openxmlformats.org/officeDocument/2006/relationships/image" Target="../media/image1.png"/><Relationship Id="rId7" Type="http://schemas.openxmlformats.org/officeDocument/2006/relationships/slide" Target="slide365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649.xml"/><Relationship Id="rId5" Type="http://schemas.openxmlformats.org/officeDocument/2006/relationships/slide" Target="slide339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3651.xml.rels><?xml version="1.0" encoding="UTF-8" standalone="yes"?>
<Relationships xmlns="http://schemas.openxmlformats.org/package/2006/relationships"><Relationship Id="rId8" Type="http://schemas.openxmlformats.org/officeDocument/2006/relationships/slide" Target="slide3650.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52.xml.rels><?xml version="1.0" encoding="UTF-8" standalone="yes"?>
<Relationships xmlns="http://schemas.openxmlformats.org/package/2006/relationships"><Relationship Id="rId8" Type="http://schemas.openxmlformats.org/officeDocument/2006/relationships/image" Target="../media/image4278.png"/><Relationship Id="rId13" Type="http://schemas.openxmlformats.org/officeDocument/2006/relationships/image" Target="../media/image7.png"/><Relationship Id="rId3" Type="http://schemas.openxmlformats.org/officeDocument/2006/relationships/image" Target="../media/image1.png"/><Relationship Id="rId7" Type="http://schemas.openxmlformats.org/officeDocument/2006/relationships/image" Target="../media/image4277.png"/><Relationship Id="rId12" Type="http://schemas.openxmlformats.org/officeDocument/2006/relationships/slide" Target="slide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4276.png"/><Relationship Id="rId11" Type="http://schemas.openxmlformats.org/officeDocument/2006/relationships/slide" Target="slide3652.xml"/><Relationship Id="rId5" Type="http://schemas.openxmlformats.org/officeDocument/2006/relationships/image" Target="../media/image4275.png"/><Relationship Id="rId10" Type="http://schemas.openxmlformats.org/officeDocument/2006/relationships/slide" Target="slide3649.xml"/><Relationship Id="rId4" Type="http://schemas.openxmlformats.org/officeDocument/2006/relationships/image" Target="../media/image3.png"/><Relationship Id="rId9" Type="http://schemas.openxmlformats.org/officeDocument/2006/relationships/slide" Target="slide3395.xml"/></Relationships>
</file>

<file path=ppt/slides/_rels/slide3653.xml.rels><?xml version="1.0" encoding="UTF-8" standalone="yes"?>
<Relationships xmlns="http://schemas.openxmlformats.org/package/2006/relationships"><Relationship Id="rId8" Type="http://schemas.openxmlformats.org/officeDocument/2006/relationships/slide" Target="slide3652.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2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54.xml.rels><?xml version="1.0" encoding="UTF-8" standalone="yes"?>
<Relationships xmlns="http://schemas.openxmlformats.org/package/2006/relationships"><Relationship Id="rId8" Type="http://schemas.openxmlformats.org/officeDocument/2006/relationships/slide" Target="slide3654.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1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55.xml.rels><?xml version="1.0" encoding="UTF-8" standalone="yes"?>
<Relationships xmlns="http://schemas.openxmlformats.org/package/2006/relationships"><Relationship Id="rId8" Type="http://schemas.openxmlformats.org/officeDocument/2006/relationships/slide" Target="slide3654.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2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56.xml.rels><?xml version="1.0" encoding="UTF-8" standalone="yes"?>
<Relationships xmlns="http://schemas.openxmlformats.org/package/2006/relationships"><Relationship Id="rId8" Type="http://schemas.openxmlformats.org/officeDocument/2006/relationships/slide" Target="slide3649.xml"/><Relationship Id="rId3" Type="http://schemas.openxmlformats.org/officeDocument/2006/relationships/image" Target="../media/image4522.png"/><Relationship Id="rId7" Type="http://schemas.openxmlformats.org/officeDocument/2006/relationships/slide" Target="slide3395.xml"/><Relationship Id="rId2" Type="http://schemas.openxmlformats.org/officeDocument/2006/relationships/image" Target="../media/image45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56.xml"/></Relationships>
</file>

<file path=ppt/slides/_rels/slide3657.xml.rels><?xml version="1.0" encoding="UTF-8" standalone="yes"?>
<Relationships xmlns="http://schemas.openxmlformats.org/package/2006/relationships"><Relationship Id="rId8" Type="http://schemas.openxmlformats.org/officeDocument/2006/relationships/slide" Target="slide3656.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2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58.xml.rels><?xml version="1.0" encoding="UTF-8" standalone="yes"?>
<Relationships xmlns="http://schemas.openxmlformats.org/package/2006/relationships"><Relationship Id="rId8" Type="http://schemas.openxmlformats.org/officeDocument/2006/relationships/slide" Target="slide3649.xml"/><Relationship Id="rId3" Type="http://schemas.openxmlformats.org/officeDocument/2006/relationships/image" Target="../media/image4525.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52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4526.png"/><Relationship Id="rId4" Type="http://schemas.openxmlformats.org/officeDocument/2006/relationships/slide" Target="slide4.xml"/><Relationship Id="rId9" Type="http://schemas.openxmlformats.org/officeDocument/2006/relationships/slide" Target="slide3658.xml"/></Relationships>
</file>

<file path=ppt/slides/_rels/slide3659.xml.rels><?xml version="1.0" encoding="UTF-8" standalone="yes"?>
<Relationships xmlns="http://schemas.openxmlformats.org/package/2006/relationships"><Relationship Id="rId8" Type="http://schemas.openxmlformats.org/officeDocument/2006/relationships/slide" Target="slide3658.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60.xml.rels><?xml version="1.0" encoding="UTF-8" standalone="yes"?>
<Relationships xmlns="http://schemas.openxmlformats.org/package/2006/relationships"><Relationship Id="rId8" Type="http://schemas.openxmlformats.org/officeDocument/2006/relationships/slide" Target="slide3649.xml"/><Relationship Id="rId3" Type="http://schemas.openxmlformats.org/officeDocument/2006/relationships/image" Target="../media/image4529.png"/><Relationship Id="rId7" Type="http://schemas.openxmlformats.org/officeDocument/2006/relationships/slide" Target="slide3395.xml"/><Relationship Id="rId2" Type="http://schemas.openxmlformats.org/officeDocument/2006/relationships/image" Target="../media/image452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60.xml"/></Relationships>
</file>

<file path=ppt/slides/_rels/slide3661.xml.rels><?xml version="1.0" encoding="UTF-8" standalone="yes"?>
<Relationships xmlns="http://schemas.openxmlformats.org/package/2006/relationships"><Relationship Id="rId8" Type="http://schemas.openxmlformats.org/officeDocument/2006/relationships/slide" Target="slide3660.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3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62.xml.rels><?xml version="1.0" encoding="UTF-8" standalone="yes"?>
<Relationships xmlns="http://schemas.openxmlformats.org/package/2006/relationships"><Relationship Id="rId8" Type="http://schemas.openxmlformats.org/officeDocument/2006/relationships/slide" Target="slide3662.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3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532.png"/></Relationships>
</file>

<file path=ppt/slides/_rels/slide3663.xml.rels><?xml version="1.0" encoding="UTF-8" standalone="yes"?>
<Relationships xmlns="http://schemas.openxmlformats.org/package/2006/relationships"><Relationship Id="rId8" Type="http://schemas.openxmlformats.org/officeDocument/2006/relationships/slide" Target="slide3662.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64.xml.rels><?xml version="1.0" encoding="UTF-8" standalone="yes"?>
<Relationships xmlns="http://schemas.openxmlformats.org/package/2006/relationships"><Relationship Id="rId8" Type="http://schemas.openxmlformats.org/officeDocument/2006/relationships/image" Target="../media/image635.png"/><Relationship Id="rId13" Type="http://schemas.openxmlformats.org/officeDocument/2006/relationships/image" Target="../media/image7.png"/><Relationship Id="rId3" Type="http://schemas.openxmlformats.org/officeDocument/2006/relationships/image" Target="../media/image633.png"/><Relationship Id="rId7" Type="http://schemas.openxmlformats.org/officeDocument/2006/relationships/image" Target="../media/image634.png"/><Relationship Id="rId12" Type="http://schemas.openxmlformats.org/officeDocument/2006/relationships/slide" Target="slide5.xml"/><Relationship Id="rId2" Type="http://schemas.openxmlformats.org/officeDocument/2006/relationships/image" Target="../media/image63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664.xml"/><Relationship Id="rId5" Type="http://schemas.openxmlformats.org/officeDocument/2006/relationships/image" Target="../media/image1.png"/><Relationship Id="rId10" Type="http://schemas.openxmlformats.org/officeDocument/2006/relationships/slide" Target="slide3649.xml"/><Relationship Id="rId4" Type="http://schemas.openxmlformats.org/officeDocument/2006/relationships/slide" Target="slide4.xml"/><Relationship Id="rId9" Type="http://schemas.openxmlformats.org/officeDocument/2006/relationships/slide" Target="slide3395.xml"/></Relationships>
</file>

<file path=ppt/slides/_rels/slide3665.xml.rels><?xml version="1.0" encoding="UTF-8" standalone="yes"?>
<Relationships xmlns="http://schemas.openxmlformats.org/package/2006/relationships"><Relationship Id="rId8" Type="http://schemas.openxmlformats.org/officeDocument/2006/relationships/slide" Target="slide3664.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6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66.xml.rels><?xml version="1.0" encoding="UTF-8" standalone="yes"?>
<Relationships xmlns="http://schemas.openxmlformats.org/package/2006/relationships"><Relationship Id="rId8" Type="http://schemas.openxmlformats.org/officeDocument/2006/relationships/slide" Target="slide3649.xml"/><Relationship Id="rId3" Type="http://schemas.openxmlformats.org/officeDocument/2006/relationships/image" Target="../media/image4535.png"/><Relationship Id="rId7" Type="http://schemas.openxmlformats.org/officeDocument/2006/relationships/slide" Target="slide3395.xml"/><Relationship Id="rId2" Type="http://schemas.openxmlformats.org/officeDocument/2006/relationships/image" Target="../media/image45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66.xml"/></Relationships>
</file>

<file path=ppt/slides/_rels/slide3667.xml.rels><?xml version="1.0" encoding="UTF-8" standalone="yes"?>
<Relationships xmlns="http://schemas.openxmlformats.org/package/2006/relationships"><Relationship Id="rId8" Type="http://schemas.openxmlformats.org/officeDocument/2006/relationships/slide" Target="slide3666.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6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53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53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668.xml"/><Relationship Id="rId4" Type="http://schemas.openxmlformats.org/officeDocument/2006/relationships/image" Target="../media/image4539.png"/><Relationship Id="rId9" Type="http://schemas.openxmlformats.org/officeDocument/2006/relationships/slide" Target="slide3649.xml"/></Relationships>
</file>

<file path=ppt/slides/_rels/slide3669.xml.rels><?xml version="1.0" encoding="UTF-8" standalone="yes"?>
<Relationships xmlns="http://schemas.openxmlformats.org/package/2006/relationships"><Relationship Id="rId8" Type="http://schemas.openxmlformats.org/officeDocument/2006/relationships/slide" Target="slide3668.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70.xml.rels><?xml version="1.0" encoding="UTF-8" standalone="yes"?>
<Relationships xmlns="http://schemas.openxmlformats.org/package/2006/relationships"><Relationship Id="rId8" Type="http://schemas.openxmlformats.org/officeDocument/2006/relationships/slide" Target="slide3670.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4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71.xml.rels><?xml version="1.0" encoding="UTF-8" standalone="yes"?>
<Relationships xmlns="http://schemas.openxmlformats.org/package/2006/relationships"><Relationship Id="rId8" Type="http://schemas.openxmlformats.org/officeDocument/2006/relationships/slide" Target="slide3670.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4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72.xml.rels><?xml version="1.0" encoding="UTF-8" standalone="yes"?>
<Relationships xmlns="http://schemas.openxmlformats.org/package/2006/relationships"><Relationship Id="rId8" Type="http://schemas.openxmlformats.org/officeDocument/2006/relationships/slide" Target="slide3649.xml"/><Relationship Id="rId3" Type="http://schemas.openxmlformats.org/officeDocument/2006/relationships/image" Target="../media/image4544.png"/><Relationship Id="rId7" Type="http://schemas.openxmlformats.org/officeDocument/2006/relationships/slide" Target="slide3395.xml"/><Relationship Id="rId12" Type="http://schemas.openxmlformats.org/officeDocument/2006/relationships/image" Target="../media/image4545.png"/><Relationship Id="rId2" Type="http://schemas.openxmlformats.org/officeDocument/2006/relationships/image" Target="../media/image45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72.xml"/></Relationships>
</file>

<file path=ppt/slides/_rels/slide3673.xml.rels><?xml version="1.0" encoding="UTF-8" standalone="yes"?>
<Relationships xmlns="http://schemas.openxmlformats.org/package/2006/relationships"><Relationship Id="rId8" Type="http://schemas.openxmlformats.org/officeDocument/2006/relationships/slide" Target="slide3672.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4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74.xml.rels><?xml version="1.0" encoding="UTF-8" standalone="yes"?>
<Relationships xmlns="http://schemas.openxmlformats.org/package/2006/relationships"><Relationship Id="rId8" Type="http://schemas.openxmlformats.org/officeDocument/2006/relationships/slide" Target="slide3674.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4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75.xml.rels><?xml version="1.0" encoding="UTF-8" standalone="yes"?>
<Relationships xmlns="http://schemas.openxmlformats.org/package/2006/relationships"><Relationship Id="rId8" Type="http://schemas.openxmlformats.org/officeDocument/2006/relationships/slide" Target="slide3674.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7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55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54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676.xml"/><Relationship Id="rId4" Type="http://schemas.openxmlformats.org/officeDocument/2006/relationships/image" Target="../media/image4551.png"/><Relationship Id="rId9" Type="http://schemas.openxmlformats.org/officeDocument/2006/relationships/slide" Target="slide3649.xml"/></Relationships>
</file>

<file path=ppt/slides/_rels/slide3677.xml.rels><?xml version="1.0" encoding="UTF-8" standalone="yes"?>
<Relationships xmlns="http://schemas.openxmlformats.org/package/2006/relationships"><Relationship Id="rId8" Type="http://schemas.openxmlformats.org/officeDocument/2006/relationships/slide" Target="slide3676.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5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78.xml.rels><?xml version="1.0" encoding="UTF-8" standalone="yes"?>
<Relationships xmlns="http://schemas.openxmlformats.org/package/2006/relationships"><Relationship Id="rId8" Type="http://schemas.openxmlformats.org/officeDocument/2006/relationships/image" Target="../media/image4554.png"/><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455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3678.xml"/><Relationship Id="rId5" Type="http://schemas.openxmlformats.org/officeDocument/2006/relationships/image" Target="../media/image3.png"/><Relationship Id="rId10" Type="http://schemas.openxmlformats.org/officeDocument/2006/relationships/slide" Target="slide3649.xml"/><Relationship Id="rId4" Type="http://schemas.openxmlformats.org/officeDocument/2006/relationships/image" Target="../media/image1.png"/><Relationship Id="rId9" Type="http://schemas.openxmlformats.org/officeDocument/2006/relationships/slide" Target="slide3395.xml"/></Relationships>
</file>

<file path=ppt/slides/_rels/slide3679.xml.rels><?xml version="1.0" encoding="UTF-8" standalone="yes"?>
<Relationships xmlns="http://schemas.openxmlformats.org/package/2006/relationships"><Relationship Id="rId8" Type="http://schemas.openxmlformats.org/officeDocument/2006/relationships/slide" Target="slide3678.xml"/><Relationship Id="rId3" Type="http://schemas.openxmlformats.org/officeDocument/2006/relationships/slide" Target="slide4.xml"/><Relationship Id="rId7" Type="http://schemas.openxmlformats.org/officeDocument/2006/relationships/slide" Target="slide3649.xml"/><Relationship Id="rId2" Type="http://schemas.openxmlformats.org/officeDocument/2006/relationships/image" Target="../media/image455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80.xml.rels><?xml version="1.0" encoding="UTF-8" standalone="yes"?>
<Relationships xmlns="http://schemas.openxmlformats.org/package/2006/relationships"><Relationship Id="rId8" Type="http://schemas.openxmlformats.org/officeDocument/2006/relationships/slide" Target="slide3683.xml"/><Relationship Id="rId13" Type="http://schemas.openxmlformats.org/officeDocument/2006/relationships/slide" Target="slide3693.xml"/><Relationship Id="rId3" Type="http://schemas.openxmlformats.org/officeDocument/2006/relationships/image" Target="../media/image1.png"/><Relationship Id="rId7" Type="http://schemas.openxmlformats.org/officeDocument/2006/relationships/slide" Target="slide3681.xml"/><Relationship Id="rId12" Type="http://schemas.openxmlformats.org/officeDocument/2006/relationships/slide" Target="slide369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685.xml"/><Relationship Id="rId11" Type="http://schemas.openxmlformats.org/officeDocument/2006/relationships/slide" Target="slide3691.xml"/><Relationship Id="rId5" Type="http://schemas.openxmlformats.org/officeDocument/2006/relationships/slide" Target="slide3680.xml"/><Relationship Id="rId10" Type="http://schemas.openxmlformats.org/officeDocument/2006/relationships/slide" Target="slide3689.xml"/><Relationship Id="rId4" Type="http://schemas.openxmlformats.org/officeDocument/2006/relationships/slide" Target="slide3395.xml"/><Relationship Id="rId9" Type="http://schemas.openxmlformats.org/officeDocument/2006/relationships/slide" Target="slide3687.xml"/></Relationships>
</file>

<file path=ppt/slides/_rels/slide3681.xml.rels><?xml version="1.0" encoding="UTF-8" standalone="yes"?>
<Relationships xmlns="http://schemas.openxmlformats.org/package/2006/relationships"><Relationship Id="rId8" Type="http://schemas.openxmlformats.org/officeDocument/2006/relationships/slide" Target="slide3680.xml"/><Relationship Id="rId3" Type="http://schemas.openxmlformats.org/officeDocument/2006/relationships/image" Target="../media/image4557.png"/><Relationship Id="rId7" Type="http://schemas.openxmlformats.org/officeDocument/2006/relationships/slide" Target="slide3395.xml"/><Relationship Id="rId2" Type="http://schemas.openxmlformats.org/officeDocument/2006/relationships/image" Target="../media/image45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81.xml"/></Relationships>
</file>

<file path=ppt/slides/_rels/slide3682.xml.rels><?xml version="1.0" encoding="UTF-8" standalone="yes"?>
<Relationships xmlns="http://schemas.openxmlformats.org/package/2006/relationships"><Relationship Id="rId8" Type="http://schemas.openxmlformats.org/officeDocument/2006/relationships/slide" Target="slide3681.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83.xml.rels><?xml version="1.0" encoding="UTF-8" standalone="yes"?>
<Relationships xmlns="http://schemas.openxmlformats.org/package/2006/relationships"><Relationship Id="rId8" Type="http://schemas.openxmlformats.org/officeDocument/2006/relationships/slide" Target="slide3683.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5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84.xml.rels><?xml version="1.0" encoding="UTF-8" standalone="yes"?>
<Relationships xmlns="http://schemas.openxmlformats.org/package/2006/relationships"><Relationship Id="rId8" Type="http://schemas.openxmlformats.org/officeDocument/2006/relationships/slide" Target="slide3683.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6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85.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56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5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685.xml"/><Relationship Id="rId4" Type="http://schemas.openxmlformats.org/officeDocument/2006/relationships/image" Target="../media/image4563.png"/><Relationship Id="rId9" Type="http://schemas.openxmlformats.org/officeDocument/2006/relationships/slide" Target="slide3680.xml"/></Relationships>
</file>

<file path=ppt/slides/_rels/slide3686.xml.rels><?xml version="1.0" encoding="UTF-8" standalone="yes"?>
<Relationships xmlns="http://schemas.openxmlformats.org/package/2006/relationships"><Relationship Id="rId8" Type="http://schemas.openxmlformats.org/officeDocument/2006/relationships/slide" Target="slide3685.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6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87.xml.rels><?xml version="1.0" encoding="UTF-8" standalone="yes"?>
<Relationships xmlns="http://schemas.openxmlformats.org/package/2006/relationships"><Relationship Id="rId8" Type="http://schemas.openxmlformats.org/officeDocument/2006/relationships/slide" Target="slide3680.xml"/><Relationship Id="rId3" Type="http://schemas.openxmlformats.org/officeDocument/2006/relationships/image" Target="../media/image4566.png"/><Relationship Id="rId7" Type="http://schemas.openxmlformats.org/officeDocument/2006/relationships/slide" Target="slide3395.xml"/><Relationship Id="rId2" Type="http://schemas.openxmlformats.org/officeDocument/2006/relationships/image" Target="../media/image45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87.xml"/></Relationships>
</file>

<file path=ppt/slides/_rels/slide3688.xml.rels><?xml version="1.0" encoding="UTF-8" standalone="yes"?>
<Relationships xmlns="http://schemas.openxmlformats.org/package/2006/relationships"><Relationship Id="rId8" Type="http://schemas.openxmlformats.org/officeDocument/2006/relationships/slide" Target="slide3687.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6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89.xml.rels><?xml version="1.0" encoding="UTF-8" standalone="yes"?>
<Relationships xmlns="http://schemas.openxmlformats.org/package/2006/relationships"><Relationship Id="rId8" Type="http://schemas.openxmlformats.org/officeDocument/2006/relationships/slide" Target="slide3680.xml"/><Relationship Id="rId3" Type="http://schemas.openxmlformats.org/officeDocument/2006/relationships/image" Target="../media/image4569.png"/><Relationship Id="rId7" Type="http://schemas.openxmlformats.org/officeDocument/2006/relationships/slide" Target="slide3395.xml"/><Relationship Id="rId2" Type="http://schemas.openxmlformats.org/officeDocument/2006/relationships/image" Target="../media/image45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89.xml"/></Relationships>
</file>

<file path=ppt/slides/_rels/slide3690.xml.rels><?xml version="1.0" encoding="UTF-8" standalone="yes"?>
<Relationships xmlns="http://schemas.openxmlformats.org/package/2006/relationships"><Relationship Id="rId8" Type="http://schemas.openxmlformats.org/officeDocument/2006/relationships/slide" Target="slide3689.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7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91.xml.rels><?xml version="1.0" encoding="UTF-8" standalone="yes"?>
<Relationships xmlns="http://schemas.openxmlformats.org/package/2006/relationships"><Relationship Id="rId8" Type="http://schemas.openxmlformats.org/officeDocument/2006/relationships/slide" Target="slide3680.xml"/><Relationship Id="rId3" Type="http://schemas.openxmlformats.org/officeDocument/2006/relationships/image" Target="../media/image4572.png"/><Relationship Id="rId7" Type="http://schemas.openxmlformats.org/officeDocument/2006/relationships/slide" Target="slide3395.xml"/><Relationship Id="rId2" Type="http://schemas.openxmlformats.org/officeDocument/2006/relationships/image" Target="../media/image45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691.xml"/></Relationships>
</file>

<file path=ppt/slides/_rels/slide3692.xml.rels><?xml version="1.0" encoding="UTF-8" standalone="yes"?>
<Relationships xmlns="http://schemas.openxmlformats.org/package/2006/relationships"><Relationship Id="rId8" Type="http://schemas.openxmlformats.org/officeDocument/2006/relationships/slide" Target="slide3691.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7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93.xml.rels><?xml version="1.0" encoding="UTF-8" standalone="yes"?>
<Relationships xmlns="http://schemas.openxmlformats.org/package/2006/relationships"><Relationship Id="rId8" Type="http://schemas.openxmlformats.org/officeDocument/2006/relationships/slide" Target="slide3693.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694.xml.rels><?xml version="1.0" encoding="UTF-8" standalone="yes"?>
<Relationships xmlns="http://schemas.openxmlformats.org/package/2006/relationships"><Relationship Id="rId8" Type="http://schemas.openxmlformats.org/officeDocument/2006/relationships/slide" Target="slide3693.xml"/><Relationship Id="rId3" Type="http://schemas.openxmlformats.org/officeDocument/2006/relationships/slide" Target="slide4.xml"/><Relationship Id="rId7" Type="http://schemas.openxmlformats.org/officeDocument/2006/relationships/slide" Target="slide3680.xml"/><Relationship Id="rId2" Type="http://schemas.openxmlformats.org/officeDocument/2006/relationships/image" Target="../media/image45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95.xml.rels><?xml version="1.0" encoding="UTF-8" standalone="yes"?>
<Relationships xmlns="http://schemas.openxmlformats.org/package/2006/relationships"><Relationship Id="rId8" Type="http://schemas.openxmlformats.org/officeDocument/2006/relationships/slide" Target="slide3698.xml"/><Relationship Id="rId13" Type="http://schemas.openxmlformats.org/officeDocument/2006/relationships/slide" Target="slide3708.xml"/><Relationship Id="rId18" Type="http://schemas.openxmlformats.org/officeDocument/2006/relationships/slide" Target="slide3720.xml"/><Relationship Id="rId26" Type="http://schemas.openxmlformats.org/officeDocument/2006/relationships/slide" Target="slide3736.xml"/><Relationship Id="rId39" Type="http://schemas.openxmlformats.org/officeDocument/2006/relationships/slide" Target="slide3762.xml"/><Relationship Id="rId3" Type="http://schemas.openxmlformats.org/officeDocument/2006/relationships/image" Target="../media/image1.png"/><Relationship Id="rId21" Type="http://schemas.openxmlformats.org/officeDocument/2006/relationships/slide" Target="slide3726.xml"/><Relationship Id="rId34" Type="http://schemas.openxmlformats.org/officeDocument/2006/relationships/slide" Target="slide3752.xml"/><Relationship Id="rId7" Type="http://schemas.openxmlformats.org/officeDocument/2006/relationships/slide" Target="slide3696.xml"/><Relationship Id="rId12" Type="http://schemas.openxmlformats.org/officeDocument/2006/relationships/slide" Target="slide3706.xml"/><Relationship Id="rId17" Type="http://schemas.openxmlformats.org/officeDocument/2006/relationships/slide" Target="slide3718.xml"/><Relationship Id="rId25" Type="http://schemas.openxmlformats.org/officeDocument/2006/relationships/slide" Target="slide3734.xml"/><Relationship Id="rId33" Type="http://schemas.openxmlformats.org/officeDocument/2006/relationships/slide" Target="slide3750.xml"/><Relationship Id="rId38" Type="http://schemas.openxmlformats.org/officeDocument/2006/relationships/slide" Target="slide3760.xml"/><Relationship Id="rId2" Type="http://schemas.openxmlformats.org/officeDocument/2006/relationships/slide" Target="slide4.xml"/><Relationship Id="rId16" Type="http://schemas.openxmlformats.org/officeDocument/2006/relationships/slide" Target="slide3714.xml"/><Relationship Id="rId20" Type="http://schemas.openxmlformats.org/officeDocument/2006/relationships/slide" Target="slide3724.xml"/><Relationship Id="rId29" Type="http://schemas.openxmlformats.org/officeDocument/2006/relationships/slide" Target="slide3742.xml"/><Relationship Id="rId41" Type="http://schemas.openxmlformats.org/officeDocument/2006/relationships/slide" Target="slide3680.xml"/><Relationship Id="rId1" Type="http://schemas.openxmlformats.org/officeDocument/2006/relationships/slideLayout" Target="../slideLayouts/slideLayout2.xml"/><Relationship Id="rId6" Type="http://schemas.openxmlformats.org/officeDocument/2006/relationships/slide" Target="slide3695.xml"/><Relationship Id="rId11" Type="http://schemas.openxmlformats.org/officeDocument/2006/relationships/slide" Target="slide3704.xml"/><Relationship Id="rId24" Type="http://schemas.openxmlformats.org/officeDocument/2006/relationships/slide" Target="slide3732.xml"/><Relationship Id="rId32" Type="http://schemas.openxmlformats.org/officeDocument/2006/relationships/slide" Target="slide3748.xml"/><Relationship Id="rId37" Type="http://schemas.openxmlformats.org/officeDocument/2006/relationships/slide" Target="slide3758.xml"/><Relationship Id="rId40" Type="http://schemas.openxmlformats.org/officeDocument/2006/relationships/slide" Target="slide3764.xml"/><Relationship Id="rId5" Type="http://schemas.openxmlformats.org/officeDocument/2006/relationships/slide" Target="slide3395.xml"/><Relationship Id="rId15" Type="http://schemas.openxmlformats.org/officeDocument/2006/relationships/slide" Target="slide3712.xml"/><Relationship Id="rId23" Type="http://schemas.openxmlformats.org/officeDocument/2006/relationships/slide" Target="slide3730.xml"/><Relationship Id="rId28" Type="http://schemas.openxmlformats.org/officeDocument/2006/relationships/slide" Target="slide3740.xml"/><Relationship Id="rId36" Type="http://schemas.openxmlformats.org/officeDocument/2006/relationships/slide" Target="slide3756.xml"/><Relationship Id="rId10" Type="http://schemas.openxmlformats.org/officeDocument/2006/relationships/slide" Target="slide3702.xml"/><Relationship Id="rId19" Type="http://schemas.openxmlformats.org/officeDocument/2006/relationships/slide" Target="slide3722.xml"/><Relationship Id="rId31" Type="http://schemas.openxmlformats.org/officeDocument/2006/relationships/slide" Target="slide3746.xml"/><Relationship Id="rId4" Type="http://schemas.openxmlformats.org/officeDocument/2006/relationships/slide" Target="slide3716.xml"/><Relationship Id="rId9" Type="http://schemas.openxmlformats.org/officeDocument/2006/relationships/slide" Target="slide3700.xml"/><Relationship Id="rId14" Type="http://schemas.openxmlformats.org/officeDocument/2006/relationships/slide" Target="slide3710.xml"/><Relationship Id="rId22" Type="http://schemas.openxmlformats.org/officeDocument/2006/relationships/slide" Target="slide3728.xml"/><Relationship Id="rId27" Type="http://schemas.openxmlformats.org/officeDocument/2006/relationships/slide" Target="slide3738.xml"/><Relationship Id="rId30" Type="http://schemas.openxmlformats.org/officeDocument/2006/relationships/slide" Target="slide3744.xml"/><Relationship Id="rId35" Type="http://schemas.openxmlformats.org/officeDocument/2006/relationships/slide" Target="slide3754.xml"/></Relationships>
</file>

<file path=ppt/slides/_rels/slide3696.xml.rels><?xml version="1.0" encoding="UTF-8" standalone="yes"?>
<Relationships xmlns="http://schemas.openxmlformats.org/package/2006/relationships"><Relationship Id="rId8" Type="http://schemas.openxmlformats.org/officeDocument/2006/relationships/slide" Target="slide369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576.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577.png"/></Relationships>
</file>

<file path=ppt/slides/_rels/slide3697.xml.rels><?xml version="1.0" encoding="UTF-8" standalone="yes"?>
<Relationships xmlns="http://schemas.openxmlformats.org/package/2006/relationships"><Relationship Id="rId8" Type="http://schemas.openxmlformats.org/officeDocument/2006/relationships/slide" Target="slide369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57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698.xml.rels><?xml version="1.0" encoding="UTF-8" standalone="yes"?>
<Relationships xmlns="http://schemas.openxmlformats.org/package/2006/relationships"><Relationship Id="rId8" Type="http://schemas.openxmlformats.org/officeDocument/2006/relationships/image" Target="../media/image4579.png"/><Relationship Id="rId13" Type="http://schemas.openxmlformats.org/officeDocument/2006/relationships/image" Target="../media/image7.png"/><Relationship Id="rId3" Type="http://schemas.openxmlformats.org/officeDocument/2006/relationships/image" Target="../media/image1.png"/><Relationship Id="rId7" Type="http://schemas.openxmlformats.org/officeDocument/2006/relationships/slide" Target="slide3698.xml"/><Relationship Id="rId12" Type="http://schemas.openxmlformats.org/officeDocument/2006/relationships/slide" Target="slide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695.xml"/><Relationship Id="rId11" Type="http://schemas.openxmlformats.org/officeDocument/2006/relationships/image" Target="../media/image4582.png"/><Relationship Id="rId5" Type="http://schemas.openxmlformats.org/officeDocument/2006/relationships/slide" Target="slide3395.xml"/><Relationship Id="rId10" Type="http://schemas.openxmlformats.org/officeDocument/2006/relationships/image" Target="../media/image4581.png"/><Relationship Id="rId4" Type="http://schemas.openxmlformats.org/officeDocument/2006/relationships/image" Target="../media/image3.png"/><Relationship Id="rId9" Type="http://schemas.openxmlformats.org/officeDocument/2006/relationships/image" Target="../media/image4580.png"/></Relationships>
</file>

<file path=ppt/slides/_rels/slide3699.xml.rels><?xml version="1.0" encoding="UTF-8" standalone="yes"?>
<Relationships xmlns="http://schemas.openxmlformats.org/package/2006/relationships"><Relationship Id="rId8" Type="http://schemas.openxmlformats.org/officeDocument/2006/relationships/slide" Target="slide3698.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58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00.xml.rels><?xml version="1.0" encoding="UTF-8" standalone="yes"?>
<Relationships xmlns="http://schemas.openxmlformats.org/package/2006/relationships"><Relationship Id="rId8" Type="http://schemas.openxmlformats.org/officeDocument/2006/relationships/image" Target="../media/image4373.png"/><Relationship Id="rId3" Type="http://schemas.openxmlformats.org/officeDocument/2006/relationships/image" Target="../media/image1.png"/><Relationship Id="rId7" Type="http://schemas.openxmlformats.org/officeDocument/2006/relationships/slide" Target="slide370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695.xml"/><Relationship Id="rId5" Type="http://schemas.openxmlformats.org/officeDocument/2006/relationships/slide" Target="slide3395.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3701.xml.rels><?xml version="1.0" encoding="UTF-8" standalone="yes"?>
<Relationships xmlns="http://schemas.openxmlformats.org/package/2006/relationships"><Relationship Id="rId8" Type="http://schemas.openxmlformats.org/officeDocument/2006/relationships/slide" Target="slide3700.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3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02.xml.rels><?xml version="1.0" encoding="UTF-8" standalone="yes"?>
<Relationships xmlns="http://schemas.openxmlformats.org/package/2006/relationships"><Relationship Id="rId8" Type="http://schemas.openxmlformats.org/officeDocument/2006/relationships/image" Target="../media/image4584.png"/><Relationship Id="rId3" Type="http://schemas.openxmlformats.org/officeDocument/2006/relationships/image" Target="../media/image1.png"/><Relationship Id="rId7" Type="http://schemas.openxmlformats.org/officeDocument/2006/relationships/slide" Target="slide3702.xml"/><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695.xml"/><Relationship Id="rId11" Type="http://schemas.openxmlformats.org/officeDocument/2006/relationships/slide" Target="slide5.xml"/><Relationship Id="rId5" Type="http://schemas.openxmlformats.org/officeDocument/2006/relationships/slide" Target="slide3395.xml"/><Relationship Id="rId10" Type="http://schemas.openxmlformats.org/officeDocument/2006/relationships/image" Target="../media/image4586.png"/><Relationship Id="rId4" Type="http://schemas.openxmlformats.org/officeDocument/2006/relationships/image" Target="../media/image3.png"/><Relationship Id="rId9" Type="http://schemas.openxmlformats.org/officeDocument/2006/relationships/image" Target="../media/image4585.png"/></Relationships>
</file>

<file path=ppt/slides/_rels/slide3703.xml.rels><?xml version="1.0" encoding="UTF-8" standalone="yes"?>
<Relationships xmlns="http://schemas.openxmlformats.org/package/2006/relationships"><Relationship Id="rId8" Type="http://schemas.openxmlformats.org/officeDocument/2006/relationships/slide" Target="slide3695.xml"/><Relationship Id="rId3" Type="http://schemas.openxmlformats.org/officeDocument/2006/relationships/image" Target="../media/image4588.png"/><Relationship Id="rId7" Type="http://schemas.openxmlformats.org/officeDocument/2006/relationships/slide" Target="slide3395.xml"/><Relationship Id="rId2" Type="http://schemas.openxmlformats.org/officeDocument/2006/relationships/image" Target="../media/image4587.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702.xml"/></Relationships>
</file>

<file path=ppt/slides/_rels/slide3704.xml.rels><?xml version="1.0" encoding="UTF-8" standalone="yes"?>
<Relationships xmlns="http://schemas.openxmlformats.org/package/2006/relationships"><Relationship Id="rId8" Type="http://schemas.openxmlformats.org/officeDocument/2006/relationships/slide" Target="slide3695.xml"/><Relationship Id="rId3" Type="http://schemas.openxmlformats.org/officeDocument/2006/relationships/image" Target="../media/image4590.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58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4591.png"/><Relationship Id="rId4" Type="http://schemas.openxmlformats.org/officeDocument/2006/relationships/slide" Target="slide4.xml"/><Relationship Id="rId9" Type="http://schemas.openxmlformats.org/officeDocument/2006/relationships/slide" Target="slide3704.xml"/></Relationships>
</file>

<file path=ppt/slides/_rels/slide3705.xml.rels><?xml version="1.0" encoding="UTF-8" standalone="yes"?>
<Relationships xmlns="http://schemas.openxmlformats.org/package/2006/relationships"><Relationship Id="rId8" Type="http://schemas.openxmlformats.org/officeDocument/2006/relationships/slide" Target="slide3704.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59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06.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slide" Target="slide5.xml"/><Relationship Id="rId3" Type="http://schemas.openxmlformats.org/officeDocument/2006/relationships/image" Target="../media/image4594.png"/><Relationship Id="rId7" Type="http://schemas.openxmlformats.org/officeDocument/2006/relationships/image" Target="../media/image3.png"/><Relationship Id="rId12" Type="http://schemas.openxmlformats.org/officeDocument/2006/relationships/image" Target="../media/image4597.png"/><Relationship Id="rId2" Type="http://schemas.openxmlformats.org/officeDocument/2006/relationships/image" Target="../media/image459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4596.png"/><Relationship Id="rId5" Type="http://schemas.openxmlformats.org/officeDocument/2006/relationships/slide" Target="slide4.xml"/><Relationship Id="rId10" Type="http://schemas.openxmlformats.org/officeDocument/2006/relationships/slide" Target="slide3706.xml"/><Relationship Id="rId4" Type="http://schemas.openxmlformats.org/officeDocument/2006/relationships/image" Target="../media/image4595.png"/><Relationship Id="rId9" Type="http://schemas.openxmlformats.org/officeDocument/2006/relationships/slide" Target="slide3695.xml"/><Relationship Id="rId14" Type="http://schemas.openxmlformats.org/officeDocument/2006/relationships/image" Target="../media/image7.png"/></Relationships>
</file>

<file path=ppt/slides/_rels/slide3707.xml.rels><?xml version="1.0" encoding="UTF-8" standalone="yes"?>
<Relationships xmlns="http://schemas.openxmlformats.org/package/2006/relationships"><Relationship Id="rId8" Type="http://schemas.openxmlformats.org/officeDocument/2006/relationships/slide" Target="slide370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59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08.xml.rels><?xml version="1.0" encoding="UTF-8" standalone="yes"?>
<Relationships xmlns="http://schemas.openxmlformats.org/package/2006/relationships"><Relationship Id="rId8" Type="http://schemas.openxmlformats.org/officeDocument/2006/relationships/slide" Target="slide3708.xml"/><Relationship Id="rId3" Type="http://schemas.openxmlformats.org/officeDocument/2006/relationships/slide" Target="slide4.xml"/><Relationship Id="rId7" Type="http://schemas.openxmlformats.org/officeDocument/2006/relationships/slide" Target="slide3695.xml"/><Relationship Id="rId12" Type="http://schemas.openxmlformats.org/officeDocument/2006/relationships/image" Target="../media/image7.png"/><Relationship Id="rId2" Type="http://schemas.openxmlformats.org/officeDocument/2006/relationships/image" Target="../media/image459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4601.png"/><Relationship Id="rId4" Type="http://schemas.openxmlformats.org/officeDocument/2006/relationships/image" Target="../media/image1.png"/><Relationship Id="rId9" Type="http://schemas.openxmlformats.org/officeDocument/2006/relationships/image" Target="../media/image4600.png"/></Relationships>
</file>

<file path=ppt/slides/_rels/slide3709.xml.rels><?xml version="1.0" encoding="UTF-8" standalone="yes"?>
<Relationships xmlns="http://schemas.openxmlformats.org/package/2006/relationships"><Relationship Id="rId8" Type="http://schemas.openxmlformats.org/officeDocument/2006/relationships/slide" Target="slide3708.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0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10.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4604.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460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4606.png"/><Relationship Id="rId5" Type="http://schemas.openxmlformats.org/officeDocument/2006/relationships/slide" Target="slide4.xml"/><Relationship Id="rId10" Type="http://schemas.openxmlformats.org/officeDocument/2006/relationships/slide" Target="slide3710.xml"/><Relationship Id="rId4" Type="http://schemas.openxmlformats.org/officeDocument/2006/relationships/image" Target="../media/image4605.png"/><Relationship Id="rId9" Type="http://schemas.openxmlformats.org/officeDocument/2006/relationships/slide" Target="slide3695.xml"/></Relationships>
</file>

<file path=ppt/slides/_rels/slide3711.xml.rels><?xml version="1.0" encoding="UTF-8" standalone="yes"?>
<Relationships xmlns="http://schemas.openxmlformats.org/package/2006/relationships"><Relationship Id="rId8" Type="http://schemas.openxmlformats.org/officeDocument/2006/relationships/slide" Target="slide3710.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0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1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60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6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712.xml"/><Relationship Id="rId4" Type="http://schemas.openxmlformats.org/officeDocument/2006/relationships/image" Target="../media/image4610.png"/><Relationship Id="rId9" Type="http://schemas.openxmlformats.org/officeDocument/2006/relationships/slide" Target="slide3695.xml"/></Relationships>
</file>

<file path=ppt/slides/_rels/slide3713.xml.rels><?xml version="1.0" encoding="UTF-8" standalone="yes"?>
<Relationships xmlns="http://schemas.openxmlformats.org/package/2006/relationships"><Relationship Id="rId8" Type="http://schemas.openxmlformats.org/officeDocument/2006/relationships/slide" Target="slide3712.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1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4613.png"/><Relationship Id="rId7" Type="http://schemas.openxmlformats.org/officeDocument/2006/relationships/slide" Target="slide4.xml"/><Relationship Id="rId12" Type="http://schemas.openxmlformats.org/officeDocument/2006/relationships/slide" Target="slide3714.xml"/><Relationship Id="rId2" Type="http://schemas.openxmlformats.org/officeDocument/2006/relationships/image" Target="../media/image4612.png"/><Relationship Id="rId1" Type="http://schemas.openxmlformats.org/officeDocument/2006/relationships/slideLayout" Target="../slideLayouts/slideLayout2.xml"/><Relationship Id="rId6" Type="http://schemas.openxmlformats.org/officeDocument/2006/relationships/image" Target="../media/image4616.png"/><Relationship Id="rId11" Type="http://schemas.openxmlformats.org/officeDocument/2006/relationships/slide" Target="slide3695.xml"/><Relationship Id="rId5" Type="http://schemas.openxmlformats.org/officeDocument/2006/relationships/image" Target="../media/image4615.png"/><Relationship Id="rId10" Type="http://schemas.openxmlformats.org/officeDocument/2006/relationships/slide" Target="slide3395.xml"/><Relationship Id="rId4" Type="http://schemas.openxmlformats.org/officeDocument/2006/relationships/image" Target="../media/image4614.png"/><Relationship Id="rId9" Type="http://schemas.openxmlformats.org/officeDocument/2006/relationships/image" Target="../media/image3.png"/><Relationship Id="rId14" Type="http://schemas.openxmlformats.org/officeDocument/2006/relationships/image" Target="../media/image7.png"/></Relationships>
</file>

<file path=ppt/slides/_rels/slide3715.xml.rels><?xml version="1.0" encoding="UTF-8" standalone="yes"?>
<Relationships xmlns="http://schemas.openxmlformats.org/package/2006/relationships"><Relationship Id="rId8" Type="http://schemas.openxmlformats.org/officeDocument/2006/relationships/slide" Target="slide3714.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1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16.xml.rels><?xml version="1.0" encoding="UTF-8" standalone="yes"?>
<Relationships xmlns="http://schemas.openxmlformats.org/package/2006/relationships"><Relationship Id="rId8" Type="http://schemas.openxmlformats.org/officeDocument/2006/relationships/slide" Target="slide371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18.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619.png"/></Relationships>
</file>

<file path=ppt/slides/_rels/slide3717.xml.rels><?xml version="1.0" encoding="UTF-8" standalone="yes"?>
<Relationships xmlns="http://schemas.openxmlformats.org/package/2006/relationships"><Relationship Id="rId8" Type="http://schemas.openxmlformats.org/officeDocument/2006/relationships/slide" Target="slide371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2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1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4622.png"/><Relationship Id="rId7" Type="http://schemas.openxmlformats.org/officeDocument/2006/relationships/slide" Target="slide4.xml"/><Relationship Id="rId12" Type="http://schemas.openxmlformats.org/officeDocument/2006/relationships/slide" Target="slide3718.xml"/><Relationship Id="rId2" Type="http://schemas.openxmlformats.org/officeDocument/2006/relationships/image" Target="../media/image4621.png"/><Relationship Id="rId1" Type="http://schemas.openxmlformats.org/officeDocument/2006/relationships/slideLayout" Target="../slideLayouts/slideLayout2.xml"/><Relationship Id="rId6" Type="http://schemas.openxmlformats.org/officeDocument/2006/relationships/image" Target="../media/image4625.png"/><Relationship Id="rId11" Type="http://schemas.openxmlformats.org/officeDocument/2006/relationships/slide" Target="slide3695.xml"/><Relationship Id="rId5" Type="http://schemas.openxmlformats.org/officeDocument/2006/relationships/image" Target="../media/image4624.png"/><Relationship Id="rId10" Type="http://schemas.openxmlformats.org/officeDocument/2006/relationships/slide" Target="slide3395.xml"/><Relationship Id="rId4" Type="http://schemas.openxmlformats.org/officeDocument/2006/relationships/image" Target="../media/image4623.png"/><Relationship Id="rId9" Type="http://schemas.openxmlformats.org/officeDocument/2006/relationships/image" Target="../media/image3.png"/><Relationship Id="rId14" Type="http://schemas.openxmlformats.org/officeDocument/2006/relationships/image" Target="../media/image7.png"/></Relationships>
</file>

<file path=ppt/slides/_rels/slide3719.xml.rels><?xml version="1.0" encoding="UTF-8" standalone="yes"?>
<Relationships xmlns="http://schemas.openxmlformats.org/package/2006/relationships"><Relationship Id="rId8" Type="http://schemas.openxmlformats.org/officeDocument/2006/relationships/slide" Target="slide3718.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2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4628.png"/><Relationship Id="rId7" Type="http://schemas.openxmlformats.org/officeDocument/2006/relationships/image" Target="../media/image1.png"/><Relationship Id="rId12" Type="http://schemas.openxmlformats.org/officeDocument/2006/relationships/image" Target="../media/image4631.png"/><Relationship Id="rId2" Type="http://schemas.openxmlformats.org/officeDocument/2006/relationships/image" Target="../media/image462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720.xml"/><Relationship Id="rId5" Type="http://schemas.openxmlformats.org/officeDocument/2006/relationships/image" Target="../media/image4630.png"/><Relationship Id="rId10" Type="http://schemas.openxmlformats.org/officeDocument/2006/relationships/slide" Target="slide3695.xml"/><Relationship Id="rId4" Type="http://schemas.openxmlformats.org/officeDocument/2006/relationships/image" Target="../media/image4629.png"/><Relationship Id="rId9" Type="http://schemas.openxmlformats.org/officeDocument/2006/relationships/slide" Target="slide3395.xml"/><Relationship Id="rId14" Type="http://schemas.openxmlformats.org/officeDocument/2006/relationships/image" Target="../media/image7.png"/></Relationships>
</file>

<file path=ppt/slides/_rels/slide3721.xml.rels><?xml version="1.0" encoding="UTF-8" standalone="yes"?>
<Relationships xmlns="http://schemas.openxmlformats.org/package/2006/relationships"><Relationship Id="rId8" Type="http://schemas.openxmlformats.org/officeDocument/2006/relationships/slide" Target="slide3720.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3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22.xml.rels><?xml version="1.0" encoding="UTF-8" standalone="yes"?>
<Relationships xmlns="http://schemas.openxmlformats.org/package/2006/relationships"><Relationship Id="rId8" Type="http://schemas.openxmlformats.org/officeDocument/2006/relationships/slide" Target="slide3695.xml"/><Relationship Id="rId3" Type="http://schemas.openxmlformats.org/officeDocument/2006/relationships/image" Target="../media/image4634.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6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4635.png"/><Relationship Id="rId4" Type="http://schemas.openxmlformats.org/officeDocument/2006/relationships/slide" Target="slide4.xml"/><Relationship Id="rId9" Type="http://schemas.openxmlformats.org/officeDocument/2006/relationships/slide" Target="slide3722.xml"/></Relationships>
</file>

<file path=ppt/slides/_rels/slide3723.xml.rels><?xml version="1.0" encoding="UTF-8" standalone="yes"?>
<Relationships xmlns="http://schemas.openxmlformats.org/package/2006/relationships"><Relationship Id="rId8" Type="http://schemas.openxmlformats.org/officeDocument/2006/relationships/slide" Target="slide3722.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24.xml.rels><?xml version="1.0" encoding="UTF-8" standalone="yes"?>
<Relationships xmlns="http://schemas.openxmlformats.org/package/2006/relationships"><Relationship Id="rId8" Type="http://schemas.openxmlformats.org/officeDocument/2006/relationships/slide" Target="slide3695.xml"/><Relationship Id="rId3" Type="http://schemas.openxmlformats.org/officeDocument/2006/relationships/image" Target="../media/image4638.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6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4639.png"/><Relationship Id="rId4" Type="http://schemas.openxmlformats.org/officeDocument/2006/relationships/slide" Target="slide4.xml"/><Relationship Id="rId9" Type="http://schemas.openxmlformats.org/officeDocument/2006/relationships/slide" Target="slide3724.xml"/></Relationships>
</file>

<file path=ppt/slides/_rels/slide3725.xml.rels><?xml version="1.0" encoding="UTF-8" standalone="yes"?>
<Relationships xmlns="http://schemas.openxmlformats.org/package/2006/relationships"><Relationship Id="rId8" Type="http://schemas.openxmlformats.org/officeDocument/2006/relationships/slide" Target="slide3724.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2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4642.png"/><Relationship Id="rId7" Type="http://schemas.openxmlformats.org/officeDocument/2006/relationships/slide" Target="slide4.xml"/><Relationship Id="rId12" Type="http://schemas.openxmlformats.org/officeDocument/2006/relationships/slide" Target="slide3726.xml"/><Relationship Id="rId2" Type="http://schemas.openxmlformats.org/officeDocument/2006/relationships/image" Target="../media/image4641.png"/><Relationship Id="rId1" Type="http://schemas.openxmlformats.org/officeDocument/2006/relationships/slideLayout" Target="../slideLayouts/slideLayout2.xml"/><Relationship Id="rId6" Type="http://schemas.openxmlformats.org/officeDocument/2006/relationships/image" Target="../media/image4645.png"/><Relationship Id="rId11" Type="http://schemas.openxmlformats.org/officeDocument/2006/relationships/slide" Target="slide3695.xml"/><Relationship Id="rId5" Type="http://schemas.openxmlformats.org/officeDocument/2006/relationships/image" Target="../media/image4644.png"/><Relationship Id="rId15" Type="http://schemas.openxmlformats.org/officeDocument/2006/relationships/image" Target="../media/image4646.png"/><Relationship Id="rId10" Type="http://schemas.openxmlformats.org/officeDocument/2006/relationships/slide" Target="slide3395.xml"/><Relationship Id="rId4" Type="http://schemas.openxmlformats.org/officeDocument/2006/relationships/image" Target="../media/image4643.png"/><Relationship Id="rId9" Type="http://schemas.openxmlformats.org/officeDocument/2006/relationships/image" Target="../media/image3.png"/><Relationship Id="rId14" Type="http://schemas.openxmlformats.org/officeDocument/2006/relationships/image" Target="../media/image7.png"/></Relationships>
</file>

<file path=ppt/slides/_rels/slide3727.xml.rels><?xml version="1.0" encoding="UTF-8" standalone="yes"?>
<Relationships xmlns="http://schemas.openxmlformats.org/package/2006/relationships"><Relationship Id="rId8" Type="http://schemas.openxmlformats.org/officeDocument/2006/relationships/slide" Target="slide372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4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2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4649.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464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728.xml"/><Relationship Id="rId5" Type="http://schemas.openxmlformats.org/officeDocument/2006/relationships/image" Target="../media/image4651.png"/><Relationship Id="rId10" Type="http://schemas.openxmlformats.org/officeDocument/2006/relationships/slide" Target="slide3695.xml"/><Relationship Id="rId4" Type="http://schemas.openxmlformats.org/officeDocument/2006/relationships/image" Target="../media/image4650.png"/><Relationship Id="rId9" Type="http://schemas.openxmlformats.org/officeDocument/2006/relationships/slide" Target="slide3395.xml"/><Relationship Id="rId14" Type="http://schemas.openxmlformats.org/officeDocument/2006/relationships/image" Target="../media/image4652.png"/></Relationships>
</file>

<file path=ppt/slides/_rels/slide3729.xml.rels><?xml version="1.0" encoding="UTF-8" standalone="yes"?>
<Relationships xmlns="http://schemas.openxmlformats.org/package/2006/relationships"><Relationship Id="rId8" Type="http://schemas.openxmlformats.org/officeDocument/2006/relationships/slide" Target="slide3728.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5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30.xml.rels><?xml version="1.0" encoding="UTF-8" standalone="yes"?>
<Relationships xmlns="http://schemas.openxmlformats.org/package/2006/relationships"><Relationship Id="rId8" Type="http://schemas.openxmlformats.org/officeDocument/2006/relationships/slide" Target="slide3695.xml"/><Relationship Id="rId3" Type="http://schemas.openxmlformats.org/officeDocument/2006/relationships/image" Target="../media/image4655.png"/><Relationship Id="rId7" Type="http://schemas.openxmlformats.org/officeDocument/2006/relationships/slide" Target="slide3395.xml"/><Relationship Id="rId2" Type="http://schemas.openxmlformats.org/officeDocument/2006/relationships/image" Target="../media/image46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730.xml"/></Relationships>
</file>

<file path=ppt/slides/_rels/slide3731.xml.rels><?xml version="1.0" encoding="UTF-8" standalone="yes"?>
<Relationships xmlns="http://schemas.openxmlformats.org/package/2006/relationships"><Relationship Id="rId8" Type="http://schemas.openxmlformats.org/officeDocument/2006/relationships/slide" Target="slide3730.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5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32.xml.rels><?xml version="1.0" encoding="UTF-8" standalone="yes"?>
<Relationships xmlns="http://schemas.openxmlformats.org/package/2006/relationships"><Relationship Id="rId8" Type="http://schemas.openxmlformats.org/officeDocument/2006/relationships/slide" Target="slide3695.xml"/><Relationship Id="rId3" Type="http://schemas.openxmlformats.org/officeDocument/2006/relationships/image" Target="../media/image4658.png"/><Relationship Id="rId7" Type="http://schemas.openxmlformats.org/officeDocument/2006/relationships/slide" Target="slide3395.xml"/><Relationship Id="rId2" Type="http://schemas.openxmlformats.org/officeDocument/2006/relationships/image" Target="../media/image46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732.xml"/></Relationships>
</file>

<file path=ppt/slides/_rels/slide3733.xml.rels><?xml version="1.0" encoding="UTF-8" standalone="yes"?>
<Relationships xmlns="http://schemas.openxmlformats.org/package/2006/relationships"><Relationship Id="rId8" Type="http://schemas.openxmlformats.org/officeDocument/2006/relationships/slide" Target="slide3732.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5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34.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3734.xml"/><Relationship Id="rId3" Type="http://schemas.openxmlformats.org/officeDocument/2006/relationships/image" Target="../media/image4661.png"/><Relationship Id="rId7" Type="http://schemas.openxmlformats.org/officeDocument/2006/relationships/image" Target="../media/image4665.png"/><Relationship Id="rId12" Type="http://schemas.openxmlformats.org/officeDocument/2006/relationships/slide" Target="slide3695.xml"/><Relationship Id="rId2" Type="http://schemas.openxmlformats.org/officeDocument/2006/relationships/image" Target="../media/image4660.png"/><Relationship Id="rId1" Type="http://schemas.openxmlformats.org/officeDocument/2006/relationships/slideLayout" Target="../slideLayouts/slideLayout2.xml"/><Relationship Id="rId6" Type="http://schemas.openxmlformats.org/officeDocument/2006/relationships/image" Target="../media/image4664.png"/><Relationship Id="rId11" Type="http://schemas.openxmlformats.org/officeDocument/2006/relationships/slide" Target="slide3395.xml"/><Relationship Id="rId5" Type="http://schemas.openxmlformats.org/officeDocument/2006/relationships/image" Target="../media/image4663.png"/><Relationship Id="rId15" Type="http://schemas.openxmlformats.org/officeDocument/2006/relationships/image" Target="../media/image7.png"/><Relationship Id="rId10" Type="http://schemas.openxmlformats.org/officeDocument/2006/relationships/image" Target="../media/image3.png"/><Relationship Id="rId4" Type="http://schemas.openxmlformats.org/officeDocument/2006/relationships/image" Target="../media/image4662.png"/><Relationship Id="rId9" Type="http://schemas.openxmlformats.org/officeDocument/2006/relationships/image" Target="../media/image1.png"/><Relationship Id="rId14" Type="http://schemas.openxmlformats.org/officeDocument/2006/relationships/slide" Target="slide5.xml"/></Relationships>
</file>

<file path=ppt/slides/_rels/slide3735.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3395.xml"/><Relationship Id="rId7" Type="http://schemas.openxmlformats.org/officeDocument/2006/relationships/image" Target="../media/image1.png"/><Relationship Id="rId2" Type="http://schemas.openxmlformats.org/officeDocument/2006/relationships/image" Target="../media/image4666.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slide" Target="slide3734.xml"/><Relationship Id="rId4" Type="http://schemas.openxmlformats.org/officeDocument/2006/relationships/slide" Target="slide3695.xml"/></Relationships>
</file>

<file path=ppt/slides/_rels/slide373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66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66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736.xml"/><Relationship Id="rId4" Type="http://schemas.openxmlformats.org/officeDocument/2006/relationships/image" Target="../media/image4669.png"/><Relationship Id="rId9" Type="http://schemas.openxmlformats.org/officeDocument/2006/relationships/slide" Target="slide3695.xml"/></Relationships>
</file>

<file path=ppt/slides/_rels/slide3737.xml.rels><?xml version="1.0" encoding="UTF-8" standalone="yes"?>
<Relationships xmlns="http://schemas.openxmlformats.org/package/2006/relationships"><Relationship Id="rId8" Type="http://schemas.openxmlformats.org/officeDocument/2006/relationships/slide" Target="slide373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7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38.xml.rels><?xml version="1.0" encoding="UTF-8" standalone="yes"?>
<Relationships xmlns="http://schemas.openxmlformats.org/package/2006/relationships"><Relationship Id="rId8" Type="http://schemas.openxmlformats.org/officeDocument/2006/relationships/slide" Target="slide3738.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739.xml.rels><?xml version="1.0" encoding="UTF-8" standalone="yes"?>
<Relationships xmlns="http://schemas.openxmlformats.org/package/2006/relationships"><Relationship Id="rId8" Type="http://schemas.openxmlformats.org/officeDocument/2006/relationships/slide" Target="slide3738.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7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4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4674.png"/><Relationship Id="rId7" Type="http://schemas.openxmlformats.org/officeDocument/2006/relationships/slide" Target="slide4.xml"/><Relationship Id="rId12" Type="http://schemas.openxmlformats.org/officeDocument/2006/relationships/slide" Target="slide3740.xml"/><Relationship Id="rId2" Type="http://schemas.openxmlformats.org/officeDocument/2006/relationships/image" Target="../media/image4673.png"/><Relationship Id="rId1" Type="http://schemas.openxmlformats.org/officeDocument/2006/relationships/slideLayout" Target="../slideLayouts/slideLayout2.xml"/><Relationship Id="rId6" Type="http://schemas.openxmlformats.org/officeDocument/2006/relationships/image" Target="../media/image4677.png"/><Relationship Id="rId11" Type="http://schemas.openxmlformats.org/officeDocument/2006/relationships/slide" Target="slide3695.xml"/><Relationship Id="rId5" Type="http://schemas.openxmlformats.org/officeDocument/2006/relationships/image" Target="../media/image4676.png"/><Relationship Id="rId15" Type="http://schemas.openxmlformats.org/officeDocument/2006/relationships/image" Target="../media/image4678.png"/><Relationship Id="rId10" Type="http://schemas.openxmlformats.org/officeDocument/2006/relationships/slide" Target="slide3395.xml"/><Relationship Id="rId4" Type="http://schemas.openxmlformats.org/officeDocument/2006/relationships/image" Target="../media/image4675.png"/><Relationship Id="rId9" Type="http://schemas.openxmlformats.org/officeDocument/2006/relationships/image" Target="../media/image3.png"/><Relationship Id="rId14" Type="http://schemas.openxmlformats.org/officeDocument/2006/relationships/image" Target="../media/image7.png"/></Relationships>
</file>

<file path=ppt/slides/_rels/slide3741.xml.rels><?xml version="1.0" encoding="UTF-8" standalone="yes"?>
<Relationships xmlns="http://schemas.openxmlformats.org/package/2006/relationships"><Relationship Id="rId8" Type="http://schemas.openxmlformats.org/officeDocument/2006/relationships/slide" Target="slide3740.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42.xml.rels><?xml version="1.0" encoding="UTF-8" standalone="yes"?>
<Relationships xmlns="http://schemas.openxmlformats.org/package/2006/relationships"><Relationship Id="rId8" Type="http://schemas.openxmlformats.org/officeDocument/2006/relationships/slide" Target="slide3695.xml"/><Relationship Id="rId3" Type="http://schemas.openxmlformats.org/officeDocument/2006/relationships/image" Target="../media/image4681.png"/><Relationship Id="rId7" Type="http://schemas.openxmlformats.org/officeDocument/2006/relationships/slide" Target="slide3395.xml"/><Relationship Id="rId2" Type="http://schemas.openxmlformats.org/officeDocument/2006/relationships/image" Target="../media/image46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742.xml"/></Relationships>
</file>

<file path=ppt/slides/_rels/slide3743.xml.rels><?xml version="1.0" encoding="UTF-8" standalone="yes"?>
<Relationships xmlns="http://schemas.openxmlformats.org/package/2006/relationships"><Relationship Id="rId8" Type="http://schemas.openxmlformats.org/officeDocument/2006/relationships/slide" Target="slide3742.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8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4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4684.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468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744.xml"/><Relationship Id="rId5" Type="http://schemas.openxmlformats.org/officeDocument/2006/relationships/image" Target="../media/image4686.png"/><Relationship Id="rId15" Type="http://schemas.openxmlformats.org/officeDocument/2006/relationships/image" Target="../media/image4688.png"/><Relationship Id="rId10" Type="http://schemas.openxmlformats.org/officeDocument/2006/relationships/slide" Target="slide3695.xml"/><Relationship Id="rId4" Type="http://schemas.openxmlformats.org/officeDocument/2006/relationships/image" Target="../media/image4685.png"/><Relationship Id="rId9" Type="http://schemas.openxmlformats.org/officeDocument/2006/relationships/slide" Target="slide3395.xml"/><Relationship Id="rId14" Type="http://schemas.openxmlformats.org/officeDocument/2006/relationships/image" Target="../media/image4687.png"/></Relationships>
</file>

<file path=ppt/slides/_rels/slide3745.xml.rels><?xml version="1.0" encoding="UTF-8" standalone="yes"?>
<Relationships xmlns="http://schemas.openxmlformats.org/package/2006/relationships"><Relationship Id="rId8" Type="http://schemas.openxmlformats.org/officeDocument/2006/relationships/slide" Target="slide3744.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8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4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4691.png"/><Relationship Id="rId7" Type="http://schemas.openxmlformats.org/officeDocument/2006/relationships/slide" Target="slide4.xml"/><Relationship Id="rId12" Type="http://schemas.openxmlformats.org/officeDocument/2006/relationships/slide" Target="slide3746.xml"/><Relationship Id="rId2" Type="http://schemas.openxmlformats.org/officeDocument/2006/relationships/image" Target="../media/image4690.png"/><Relationship Id="rId1" Type="http://schemas.openxmlformats.org/officeDocument/2006/relationships/slideLayout" Target="../slideLayouts/slideLayout2.xml"/><Relationship Id="rId6" Type="http://schemas.openxmlformats.org/officeDocument/2006/relationships/image" Target="../media/image4694.png"/><Relationship Id="rId11" Type="http://schemas.openxmlformats.org/officeDocument/2006/relationships/slide" Target="slide3695.xml"/><Relationship Id="rId5" Type="http://schemas.openxmlformats.org/officeDocument/2006/relationships/image" Target="../media/image4693.png"/><Relationship Id="rId10" Type="http://schemas.openxmlformats.org/officeDocument/2006/relationships/slide" Target="slide3395.xml"/><Relationship Id="rId4" Type="http://schemas.openxmlformats.org/officeDocument/2006/relationships/image" Target="../media/image4692.png"/><Relationship Id="rId9" Type="http://schemas.openxmlformats.org/officeDocument/2006/relationships/image" Target="../media/image3.png"/><Relationship Id="rId14" Type="http://schemas.openxmlformats.org/officeDocument/2006/relationships/image" Target="../media/image7.png"/></Relationships>
</file>

<file path=ppt/slides/_rels/slide3747.xml.rels><?xml version="1.0" encoding="UTF-8" standalone="yes"?>
<Relationships xmlns="http://schemas.openxmlformats.org/package/2006/relationships"><Relationship Id="rId8" Type="http://schemas.openxmlformats.org/officeDocument/2006/relationships/slide" Target="slide374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9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4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69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69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748.xml"/><Relationship Id="rId4" Type="http://schemas.openxmlformats.org/officeDocument/2006/relationships/image" Target="../media/image4698.png"/><Relationship Id="rId9" Type="http://schemas.openxmlformats.org/officeDocument/2006/relationships/slide" Target="slide3695.xml"/></Relationships>
</file>

<file path=ppt/slides/_rels/slide3749.xml.rels><?xml version="1.0" encoding="UTF-8" standalone="yes"?>
<Relationships xmlns="http://schemas.openxmlformats.org/package/2006/relationships"><Relationship Id="rId8" Type="http://schemas.openxmlformats.org/officeDocument/2006/relationships/slide" Target="slide3748.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69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5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70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70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750.xml"/><Relationship Id="rId4" Type="http://schemas.openxmlformats.org/officeDocument/2006/relationships/image" Target="../media/image4702.png"/><Relationship Id="rId9" Type="http://schemas.openxmlformats.org/officeDocument/2006/relationships/slide" Target="slide3695.xml"/></Relationships>
</file>

<file path=ppt/slides/_rels/slide3751.xml.rels><?xml version="1.0" encoding="UTF-8" standalone="yes"?>
<Relationships xmlns="http://schemas.openxmlformats.org/package/2006/relationships"><Relationship Id="rId8" Type="http://schemas.openxmlformats.org/officeDocument/2006/relationships/slide" Target="slide3750.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70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5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70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7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752.xml"/><Relationship Id="rId4" Type="http://schemas.openxmlformats.org/officeDocument/2006/relationships/image" Target="../media/image4706.png"/><Relationship Id="rId9" Type="http://schemas.openxmlformats.org/officeDocument/2006/relationships/slide" Target="slide3695.xml"/></Relationships>
</file>

<file path=ppt/slides/_rels/slide3753.xml.rels><?xml version="1.0" encoding="UTF-8" standalone="yes"?>
<Relationships xmlns="http://schemas.openxmlformats.org/package/2006/relationships"><Relationship Id="rId8" Type="http://schemas.openxmlformats.org/officeDocument/2006/relationships/slide" Target="slide3752.xml"/><Relationship Id="rId3" Type="http://schemas.openxmlformats.org/officeDocument/2006/relationships/image" Target="../media/image4708.png"/><Relationship Id="rId7" Type="http://schemas.openxmlformats.org/officeDocument/2006/relationships/slide" Target="slide3695.xml"/><Relationship Id="rId2" Type="http://schemas.openxmlformats.org/officeDocument/2006/relationships/image" Target="../media/image470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image" Target="../media/image4.png"/></Relationships>
</file>

<file path=ppt/slides/_rels/slide3754.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3754.xml"/><Relationship Id="rId3" Type="http://schemas.openxmlformats.org/officeDocument/2006/relationships/image" Target="../media/image4710.png"/><Relationship Id="rId7" Type="http://schemas.openxmlformats.org/officeDocument/2006/relationships/image" Target="../media/image4714.png"/><Relationship Id="rId12" Type="http://schemas.openxmlformats.org/officeDocument/2006/relationships/slide" Target="slide3695.xml"/><Relationship Id="rId2" Type="http://schemas.openxmlformats.org/officeDocument/2006/relationships/image" Target="../media/image4709.png"/><Relationship Id="rId1" Type="http://schemas.openxmlformats.org/officeDocument/2006/relationships/slideLayout" Target="../slideLayouts/slideLayout2.xml"/><Relationship Id="rId6" Type="http://schemas.openxmlformats.org/officeDocument/2006/relationships/image" Target="../media/image4713.png"/><Relationship Id="rId11" Type="http://schemas.openxmlformats.org/officeDocument/2006/relationships/slide" Target="slide3395.xml"/><Relationship Id="rId5" Type="http://schemas.openxmlformats.org/officeDocument/2006/relationships/image" Target="../media/image4712.png"/><Relationship Id="rId15" Type="http://schemas.openxmlformats.org/officeDocument/2006/relationships/image" Target="../media/image7.png"/><Relationship Id="rId10" Type="http://schemas.openxmlformats.org/officeDocument/2006/relationships/image" Target="../media/image3.png"/><Relationship Id="rId4" Type="http://schemas.openxmlformats.org/officeDocument/2006/relationships/image" Target="../media/image4711.png"/><Relationship Id="rId9" Type="http://schemas.openxmlformats.org/officeDocument/2006/relationships/image" Target="../media/image1.png"/><Relationship Id="rId14" Type="http://schemas.openxmlformats.org/officeDocument/2006/relationships/slide" Target="slide5.xml"/></Relationships>
</file>

<file path=ppt/slides/_rels/slide3755.xml.rels><?xml version="1.0" encoding="UTF-8" standalone="yes"?>
<Relationships xmlns="http://schemas.openxmlformats.org/package/2006/relationships"><Relationship Id="rId8" Type="http://schemas.openxmlformats.org/officeDocument/2006/relationships/slide" Target="slide3754.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71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56.xml.rels><?xml version="1.0" encoding="UTF-8" standalone="yes"?>
<Relationships xmlns="http://schemas.openxmlformats.org/package/2006/relationships"><Relationship Id="rId8" Type="http://schemas.openxmlformats.org/officeDocument/2006/relationships/slide" Target="slide3695.xml"/><Relationship Id="rId3" Type="http://schemas.openxmlformats.org/officeDocument/2006/relationships/image" Target="../media/image4717.png"/><Relationship Id="rId7" Type="http://schemas.openxmlformats.org/officeDocument/2006/relationships/slide" Target="slide3395.xml"/><Relationship Id="rId12" Type="http://schemas.openxmlformats.org/officeDocument/2006/relationships/image" Target="../media/image4718.png"/><Relationship Id="rId2" Type="http://schemas.openxmlformats.org/officeDocument/2006/relationships/image" Target="../media/image47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756.xml"/></Relationships>
</file>

<file path=ppt/slides/_rels/slide3757.xml.rels><?xml version="1.0" encoding="UTF-8" standalone="yes"?>
<Relationships xmlns="http://schemas.openxmlformats.org/package/2006/relationships"><Relationship Id="rId8" Type="http://schemas.openxmlformats.org/officeDocument/2006/relationships/slide" Target="slide3756.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71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5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72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7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758.xml"/><Relationship Id="rId4" Type="http://schemas.openxmlformats.org/officeDocument/2006/relationships/image" Target="../media/image4722.png"/><Relationship Id="rId9" Type="http://schemas.openxmlformats.org/officeDocument/2006/relationships/slide" Target="slide3695.xml"/></Relationships>
</file>

<file path=ppt/slides/_rels/slide3759.xml.rels><?xml version="1.0" encoding="UTF-8" standalone="yes"?>
<Relationships xmlns="http://schemas.openxmlformats.org/package/2006/relationships"><Relationship Id="rId8" Type="http://schemas.openxmlformats.org/officeDocument/2006/relationships/slide" Target="slide3758.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72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6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72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72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760.xml"/><Relationship Id="rId4" Type="http://schemas.openxmlformats.org/officeDocument/2006/relationships/image" Target="../media/image4726.png"/><Relationship Id="rId9" Type="http://schemas.openxmlformats.org/officeDocument/2006/relationships/slide" Target="slide3695.xml"/></Relationships>
</file>

<file path=ppt/slides/_rels/slide3761.xml.rels><?xml version="1.0" encoding="UTF-8" standalone="yes"?>
<Relationships xmlns="http://schemas.openxmlformats.org/package/2006/relationships"><Relationship Id="rId8" Type="http://schemas.openxmlformats.org/officeDocument/2006/relationships/slide" Target="slide3760.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7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62.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3762.xml"/><Relationship Id="rId3" Type="http://schemas.openxmlformats.org/officeDocument/2006/relationships/image" Target="../media/image4729.png"/><Relationship Id="rId7" Type="http://schemas.openxmlformats.org/officeDocument/2006/relationships/image" Target="../media/image4733.png"/><Relationship Id="rId12" Type="http://schemas.openxmlformats.org/officeDocument/2006/relationships/slide" Target="slide3695.xml"/><Relationship Id="rId2" Type="http://schemas.openxmlformats.org/officeDocument/2006/relationships/image" Target="../media/image4728.png"/><Relationship Id="rId16" Type="http://schemas.openxmlformats.org/officeDocument/2006/relationships/image" Target="../media/image4734.png"/><Relationship Id="rId1" Type="http://schemas.openxmlformats.org/officeDocument/2006/relationships/slideLayout" Target="../slideLayouts/slideLayout2.xml"/><Relationship Id="rId6" Type="http://schemas.openxmlformats.org/officeDocument/2006/relationships/image" Target="../media/image4732.png"/><Relationship Id="rId11" Type="http://schemas.openxmlformats.org/officeDocument/2006/relationships/slide" Target="slide3395.xml"/><Relationship Id="rId5" Type="http://schemas.openxmlformats.org/officeDocument/2006/relationships/image" Target="../media/image4731.png"/><Relationship Id="rId15" Type="http://schemas.openxmlformats.org/officeDocument/2006/relationships/image" Target="../media/image7.png"/><Relationship Id="rId10" Type="http://schemas.openxmlformats.org/officeDocument/2006/relationships/image" Target="../media/image3.png"/><Relationship Id="rId4" Type="http://schemas.openxmlformats.org/officeDocument/2006/relationships/image" Target="../media/image4730.png"/><Relationship Id="rId9" Type="http://schemas.openxmlformats.org/officeDocument/2006/relationships/image" Target="../media/image1.png"/><Relationship Id="rId14" Type="http://schemas.openxmlformats.org/officeDocument/2006/relationships/slide" Target="slide5.xml"/></Relationships>
</file>

<file path=ppt/slides/_rels/slide3763.xml.rels><?xml version="1.0" encoding="UTF-8" standalone="yes"?>
<Relationships xmlns="http://schemas.openxmlformats.org/package/2006/relationships"><Relationship Id="rId8" Type="http://schemas.openxmlformats.org/officeDocument/2006/relationships/slide" Target="slide3762.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73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64.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4739.png"/><Relationship Id="rId3" Type="http://schemas.openxmlformats.org/officeDocument/2006/relationships/image" Target="../media/image473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73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764.xml"/><Relationship Id="rId4" Type="http://schemas.openxmlformats.org/officeDocument/2006/relationships/image" Target="../media/image4738.png"/><Relationship Id="rId9" Type="http://schemas.openxmlformats.org/officeDocument/2006/relationships/slide" Target="slide3695.xml"/></Relationships>
</file>

<file path=ppt/slides/_rels/slide3765.xml.rels><?xml version="1.0" encoding="UTF-8" standalone="yes"?>
<Relationships xmlns="http://schemas.openxmlformats.org/package/2006/relationships"><Relationship Id="rId8" Type="http://schemas.openxmlformats.org/officeDocument/2006/relationships/slide" Target="slide3764.xml"/><Relationship Id="rId3" Type="http://schemas.openxmlformats.org/officeDocument/2006/relationships/slide" Target="slide4.xml"/><Relationship Id="rId7" Type="http://schemas.openxmlformats.org/officeDocument/2006/relationships/slide" Target="slide3695.xml"/><Relationship Id="rId2" Type="http://schemas.openxmlformats.org/officeDocument/2006/relationships/image" Target="../media/image47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66.xml.rels><?xml version="1.0" encoding="UTF-8" standalone="yes"?>
<Relationships xmlns="http://schemas.openxmlformats.org/package/2006/relationships"><Relationship Id="rId8" Type="http://schemas.openxmlformats.org/officeDocument/2006/relationships/slide" Target="slide3769.xml"/><Relationship Id="rId13" Type="http://schemas.openxmlformats.org/officeDocument/2006/relationships/slide" Target="slide3779.xml"/><Relationship Id="rId3" Type="http://schemas.openxmlformats.org/officeDocument/2006/relationships/image" Target="../media/image1.png"/><Relationship Id="rId7" Type="http://schemas.openxmlformats.org/officeDocument/2006/relationships/slide" Target="slide3767.xml"/><Relationship Id="rId12" Type="http://schemas.openxmlformats.org/officeDocument/2006/relationships/slide" Target="slide378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771.xml"/><Relationship Id="rId11" Type="http://schemas.openxmlformats.org/officeDocument/2006/relationships/slide" Target="slide3777.xml"/><Relationship Id="rId5" Type="http://schemas.openxmlformats.org/officeDocument/2006/relationships/slide" Target="slide3766.xml"/><Relationship Id="rId10" Type="http://schemas.openxmlformats.org/officeDocument/2006/relationships/slide" Target="slide3775.xml"/><Relationship Id="rId4" Type="http://schemas.openxmlformats.org/officeDocument/2006/relationships/slide" Target="slide3395.xml"/><Relationship Id="rId9" Type="http://schemas.openxmlformats.org/officeDocument/2006/relationships/slide" Target="slide3773.xml"/><Relationship Id="rId14" Type="http://schemas.openxmlformats.org/officeDocument/2006/relationships/slide" Target="slide3781.xml"/></Relationships>
</file>

<file path=ppt/slides/_rels/slide3767.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63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767.xml"/><Relationship Id="rId4" Type="http://schemas.openxmlformats.org/officeDocument/2006/relationships/image" Target="../media/image1.png"/><Relationship Id="rId9" Type="http://schemas.openxmlformats.org/officeDocument/2006/relationships/slide" Target="slide3766.xml"/></Relationships>
</file>

<file path=ppt/slides/_rels/slide3768.xml.rels><?xml version="1.0" encoding="UTF-8" standalone="yes"?>
<Relationships xmlns="http://schemas.openxmlformats.org/package/2006/relationships"><Relationship Id="rId8" Type="http://schemas.openxmlformats.org/officeDocument/2006/relationships/slide" Target="slide3767.xml"/><Relationship Id="rId3" Type="http://schemas.openxmlformats.org/officeDocument/2006/relationships/slide" Target="slide4.xml"/><Relationship Id="rId7" Type="http://schemas.openxmlformats.org/officeDocument/2006/relationships/slide" Target="slide3766.xml"/><Relationship Id="rId2" Type="http://schemas.openxmlformats.org/officeDocument/2006/relationships/image" Target="../media/image36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6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742.png"/><Relationship Id="rId7" Type="http://schemas.openxmlformats.org/officeDocument/2006/relationships/slide" Target="slide5.xml"/><Relationship Id="rId2" Type="http://schemas.openxmlformats.org/officeDocument/2006/relationships/image" Target="../media/image474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769.xml"/><Relationship Id="rId5" Type="http://schemas.openxmlformats.org/officeDocument/2006/relationships/image" Target="../media/image1.png"/><Relationship Id="rId10" Type="http://schemas.openxmlformats.org/officeDocument/2006/relationships/slide" Target="slide3766.xml"/><Relationship Id="rId4" Type="http://schemas.openxmlformats.org/officeDocument/2006/relationships/slide" Target="slide4.xml"/><Relationship Id="rId9" Type="http://schemas.openxmlformats.org/officeDocument/2006/relationships/slide" Target="slide3395.xml"/></Relationships>
</file>

<file path=ppt/slides/_rels/slide3770.xml.rels><?xml version="1.0" encoding="UTF-8" standalone="yes"?>
<Relationships xmlns="http://schemas.openxmlformats.org/package/2006/relationships"><Relationship Id="rId8" Type="http://schemas.openxmlformats.org/officeDocument/2006/relationships/slide" Target="slide3769.xml"/><Relationship Id="rId3" Type="http://schemas.openxmlformats.org/officeDocument/2006/relationships/slide" Target="slide4.xml"/><Relationship Id="rId7" Type="http://schemas.openxmlformats.org/officeDocument/2006/relationships/slide" Target="slide3766.xml"/><Relationship Id="rId2" Type="http://schemas.openxmlformats.org/officeDocument/2006/relationships/image" Target="../media/image474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71.xml.rels><?xml version="1.0" encoding="UTF-8" standalone="yes"?>
<Relationships xmlns="http://schemas.openxmlformats.org/package/2006/relationships"><Relationship Id="rId8" Type="http://schemas.openxmlformats.org/officeDocument/2006/relationships/slide" Target="slide3766.xml"/><Relationship Id="rId3" Type="http://schemas.openxmlformats.org/officeDocument/2006/relationships/image" Target="../media/image1521.png"/><Relationship Id="rId7" Type="http://schemas.openxmlformats.org/officeDocument/2006/relationships/slide" Target="slide3395.xml"/><Relationship Id="rId12" Type="http://schemas.openxmlformats.org/officeDocument/2006/relationships/image" Target="../media/image1522.png"/><Relationship Id="rId2" Type="http://schemas.openxmlformats.org/officeDocument/2006/relationships/image" Target="../media/image15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771.xml"/></Relationships>
</file>

<file path=ppt/slides/_rels/slide3772.xml.rels><?xml version="1.0" encoding="UTF-8" standalone="yes"?>
<Relationships xmlns="http://schemas.openxmlformats.org/package/2006/relationships"><Relationship Id="rId8" Type="http://schemas.openxmlformats.org/officeDocument/2006/relationships/slide" Target="slide3771.xml"/><Relationship Id="rId3" Type="http://schemas.openxmlformats.org/officeDocument/2006/relationships/slide" Target="slide4.xml"/><Relationship Id="rId7" Type="http://schemas.openxmlformats.org/officeDocument/2006/relationships/slide" Target="slide3766.xml"/><Relationship Id="rId2" Type="http://schemas.openxmlformats.org/officeDocument/2006/relationships/image" Target="../media/image152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7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745.png"/><Relationship Id="rId7" Type="http://schemas.openxmlformats.org/officeDocument/2006/relationships/image" Target="../media/image3.png"/><Relationship Id="rId12" Type="http://schemas.openxmlformats.org/officeDocument/2006/relationships/slide" Target="slide3773.xml"/><Relationship Id="rId2" Type="http://schemas.openxmlformats.org/officeDocument/2006/relationships/image" Target="../media/image47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746.png"/><Relationship Id="rId9" Type="http://schemas.openxmlformats.org/officeDocument/2006/relationships/image" Target="../media/image7.png"/></Relationships>
</file>

<file path=ppt/slides/_rels/slide3774.xml.rels><?xml version="1.0" encoding="UTF-8" standalone="yes"?>
<Relationships xmlns="http://schemas.openxmlformats.org/package/2006/relationships"><Relationship Id="rId8" Type="http://schemas.openxmlformats.org/officeDocument/2006/relationships/slide" Target="slide3773.xml"/><Relationship Id="rId3" Type="http://schemas.openxmlformats.org/officeDocument/2006/relationships/slide" Target="slide4.xml"/><Relationship Id="rId7" Type="http://schemas.openxmlformats.org/officeDocument/2006/relationships/slide" Target="slide3766.xml"/><Relationship Id="rId2" Type="http://schemas.openxmlformats.org/officeDocument/2006/relationships/image" Target="../media/image474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7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749.png"/><Relationship Id="rId7" Type="http://schemas.openxmlformats.org/officeDocument/2006/relationships/slide" Target="slide5.xml"/><Relationship Id="rId2" Type="http://schemas.openxmlformats.org/officeDocument/2006/relationships/image" Target="../media/image47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775.xml"/><Relationship Id="rId5" Type="http://schemas.openxmlformats.org/officeDocument/2006/relationships/image" Target="../media/image1.png"/><Relationship Id="rId10" Type="http://schemas.openxmlformats.org/officeDocument/2006/relationships/slide" Target="slide3766.xml"/><Relationship Id="rId4" Type="http://schemas.openxmlformats.org/officeDocument/2006/relationships/slide" Target="slide4.xml"/><Relationship Id="rId9" Type="http://schemas.openxmlformats.org/officeDocument/2006/relationships/slide" Target="slide3395.xml"/></Relationships>
</file>

<file path=ppt/slides/_rels/slide3776.xml.rels><?xml version="1.0" encoding="UTF-8" standalone="yes"?>
<Relationships xmlns="http://schemas.openxmlformats.org/package/2006/relationships"><Relationship Id="rId8" Type="http://schemas.openxmlformats.org/officeDocument/2006/relationships/slide" Target="slide3775.xml"/><Relationship Id="rId3" Type="http://schemas.openxmlformats.org/officeDocument/2006/relationships/slide" Target="slide4.xml"/><Relationship Id="rId7" Type="http://schemas.openxmlformats.org/officeDocument/2006/relationships/slide" Target="slide3766.xml"/><Relationship Id="rId2" Type="http://schemas.openxmlformats.org/officeDocument/2006/relationships/image" Target="../media/image475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7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752.png"/><Relationship Id="rId7" Type="http://schemas.openxmlformats.org/officeDocument/2006/relationships/image" Target="../media/image3.png"/><Relationship Id="rId12" Type="http://schemas.openxmlformats.org/officeDocument/2006/relationships/slide" Target="slide3777.xml"/><Relationship Id="rId2" Type="http://schemas.openxmlformats.org/officeDocument/2006/relationships/image" Target="../media/image475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753.png"/><Relationship Id="rId9" Type="http://schemas.openxmlformats.org/officeDocument/2006/relationships/image" Target="../media/image7.png"/></Relationships>
</file>

<file path=ppt/slides/_rels/slide3778.xml.rels><?xml version="1.0" encoding="UTF-8" standalone="yes"?>
<Relationships xmlns="http://schemas.openxmlformats.org/package/2006/relationships"><Relationship Id="rId8" Type="http://schemas.openxmlformats.org/officeDocument/2006/relationships/slide" Target="slide3777.xml"/><Relationship Id="rId3" Type="http://schemas.openxmlformats.org/officeDocument/2006/relationships/slide" Target="slide4.xml"/><Relationship Id="rId7" Type="http://schemas.openxmlformats.org/officeDocument/2006/relationships/slide" Target="slide3766.xml"/><Relationship Id="rId2" Type="http://schemas.openxmlformats.org/officeDocument/2006/relationships/image" Target="../media/image475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7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756.png"/><Relationship Id="rId7" Type="http://schemas.openxmlformats.org/officeDocument/2006/relationships/image" Target="../media/image3.png"/><Relationship Id="rId12" Type="http://schemas.openxmlformats.org/officeDocument/2006/relationships/slide" Target="slide3779.xml"/><Relationship Id="rId2" Type="http://schemas.openxmlformats.org/officeDocument/2006/relationships/image" Target="../media/image475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757.png"/><Relationship Id="rId9" Type="http://schemas.openxmlformats.org/officeDocument/2006/relationships/image" Target="../media/image7.png"/></Relationships>
</file>

<file path=ppt/slides/_rels/slide3780.xml.rels><?xml version="1.0" encoding="UTF-8" standalone="yes"?>
<Relationships xmlns="http://schemas.openxmlformats.org/package/2006/relationships"><Relationship Id="rId8" Type="http://schemas.openxmlformats.org/officeDocument/2006/relationships/slide" Target="slide3779.xml"/><Relationship Id="rId3" Type="http://schemas.openxmlformats.org/officeDocument/2006/relationships/slide" Target="slide4.xml"/><Relationship Id="rId7" Type="http://schemas.openxmlformats.org/officeDocument/2006/relationships/slide" Target="slide3766.xml"/><Relationship Id="rId2" Type="http://schemas.openxmlformats.org/officeDocument/2006/relationships/image" Target="../media/image47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8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760.png"/><Relationship Id="rId7" Type="http://schemas.openxmlformats.org/officeDocument/2006/relationships/image" Target="../media/image3.png"/><Relationship Id="rId12" Type="http://schemas.openxmlformats.org/officeDocument/2006/relationships/slide" Target="slide3781.xml"/><Relationship Id="rId2" Type="http://schemas.openxmlformats.org/officeDocument/2006/relationships/image" Target="../media/image475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761.png"/><Relationship Id="rId9" Type="http://schemas.openxmlformats.org/officeDocument/2006/relationships/image" Target="../media/image7.png"/></Relationships>
</file>

<file path=ppt/slides/_rels/slide3782.xml.rels><?xml version="1.0" encoding="UTF-8" standalone="yes"?>
<Relationships xmlns="http://schemas.openxmlformats.org/package/2006/relationships"><Relationship Id="rId8" Type="http://schemas.openxmlformats.org/officeDocument/2006/relationships/slide" Target="slide3781.xml"/><Relationship Id="rId3" Type="http://schemas.openxmlformats.org/officeDocument/2006/relationships/slide" Target="slide4.xml"/><Relationship Id="rId7" Type="http://schemas.openxmlformats.org/officeDocument/2006/relationships/slide" Target="slide3766.xml"/><Relationship Id="rId2" Type="http://schemas.openxmlformats.org/officeDocument/2006/relationships/image" Target="../media/image476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83.xml.rels><?xml version="1.0" encoding="UTF-8" standalone="yes"?>
<Relationships xmlns="http://schemas.openxmlformats.org/package/2006/relationships"><Relationship Id="rId13" Type="http://schemas.openxmlformats.org/officeDocument/2006/relationships/slide" Target="slide3794.xml"/><Relationship Id="rId18" Type="http://schemas.openxmlformats.org/officeDocument/2006/relationships/slide" Target="slide3804.xml"/><Relationship Id="rId26" Type="http://schemas.openxmlformats.org/officeDocument/2006/relationships/slide" Target="slide3820.xml"/><Relationship Id="rId39" Type="http://schemas.openxmlformats.org/officeDocument/2006/relationships/slide" Target="slide3850.xml"/><Relationship Id="rId21" Type="http://schemas.openxmlformats.org/officeDocument/2006/relationships/slide" Target="slide3810.xml"/><Relationship Id="rId34" Type="http://schemas.openxmlformats.org/officeDocument/2006/relationships/slide" Target="slide3840.xml"/><Relationship Id="rId42" Type="http://schemas.openxmlformats.org/officeDocument/2006/relationships/slide" Target="slide3856.xml"/><Relationship Id="rId47" Type="http://schemas.openxmlformats.org/officeDocument/2006/relationships/slide" Target="slide3866.xml"/><Relationship Id="rId50" Type="http://schemas.openxmlformats.org/officeDocument/2006/relationships/slide" Target="slide3872.xml"/><Relationship Id="rId55" Type="http://schemas.openxmlformats.org/officeDocument/2006/relationships/slide" Target="slide3766.xml"/><Relationship Id="rId7" Type="http://schemas.openxmlformats.org/officeDocument/2006/relationships/slide" Target="slide3826.xml"/><Relationship Id="rId12" Type="http://schemas.openxmlformats.org/officeDocument/2006/relationships/slide" Target="slide3792.xml"/><Relationship Id="rId17" Type="http://schemas.openxmlformats.org/officeDocument/2006/relationships/slide" Target="slide3802.xml"/><Relationship Id="rId25" Type="http://schemas.openxmlformats.org/officeDocument/2006/relationships/slide" Target="slide3818.xml"/><Relationship Id="rId33" Type="http://schemas.openxmlformats.org/officeDocument/2006/relationships/slide" Target="slide3838.xml"/><Relationship Id="rId38" Type="http://schemas.openxmlformats.org/officeDocument/2006/relationships/slide" Target="slide3848.xml"/><Relationship Id="rId46" Type="http://schemas.openxmlformats.org/officeDocument/2006/relationships/slide" Target="slide3864.xml"/><Relationship Id="rId2" Type="http://schemas.openxmlformats.org/officeDocument/2006/relationships/slide" Target="slide4.xml"/><Relationship Id="rId16" Type="http://schemas.openxmlformats.org/officeDocument/2006/relationships/slide" Target="slide3800.xml"/><Relationship Id="rId20" Type="http://schemas.openxmlformats.org/officeDocument/2006/relationships/slide" Target="slide3808.xml"/><Relationship Id="rId29" Type="http://schemas.openxmlformats.org/officeDocument/2006/relationships/slide" Target="slide3830.xml"/><Relationship Id="rId41" Type="http://schemas.openxmlformats.org/officeDocument/2006/relationships/slide" Target="slide3854.xml"/><Relationship Id="rId54" Type="http://schemas.openxmlformats.org/officeDocument/2006/relationships/slide" Target="slide3878.xml"/><Relationship Id="rId1" Type="http://schemas.openxmlformats.org/officeDocument/2006/relationships/slideLayout" Target="../slideLayouts/slideLayout2.xml"/><Relationship Id="rId6" Type="http://schemas.openxmlformats.org/officeDocument/2006/relationships/slide" Target="slide3783.xml"/><Relationship Id="rId11" Type="http://schemas.openxmlformats.org/officeDocument/2006/relationships/slide" Target="slide3790.xml"/><Relationship Id="rId24" Type="http://schemas.openxmlformats.org/officeDocument/2006/relationships/slide" Target="slide3816.xml"/><Relationship Id="rId32" Type="http://schemas.openxmlformats.org/officeDocument/2006/relationships/slide" Target="slide3836.xml"/><Relationship Id="rId37" Type="http://schemas.openxmlformats.org/officeDocument/2006/relationships/slide" Target="slide3846.xml"/><Relationship Id="rId40" Type="http://schemas.openxmlformats.org/officeDocument/2006/relationships/slide" Target="slide3852.xml"/><Relationship Id="rId45" Type="http://schemas.openxmlformats.org/officeDocument/2006/relationships/slide" Target="slide3862.xml"/><Relationship Id="rId53" Type="http://schemas.openxmlformats.org/officeDocument/2006/relationships/slide" Target="slide3880.xml"/><Relationship Id="rId5" Type="http://schemas.openxmlformats.org/officeDocument/2006/relationships/slide" Target="slide3395.xml"/><Relationship Id="rId15" Type="http://schemas.openxmlformats.org/officeDocument/2006/relationships/slide" Target="slide3798.xml"/><Relationship Id="rId23" Type="http://schemas.openxmlformats.org/officeDocument/2006/relationships/slide" Target="slide3814.xml"/><Relationship Id="rId28" Type="http://schemas.openxmlformats.org/officeDocument/2006/relationships/slide" Target="slide3828.xml"/><Relationship Id="rId36" Type="http://schemas.openxmlformats.org/officeDocument/2006/relationships/slide" Target="slide3844.xml"/><Relationship Id="rId49" Type="http://schemas.openxmlformats.org/officeDocument/2006/relationships/slide" Target="slide3870.xml"/><Relationship Id="rId10" Type="http://schemas.openxmlformats.org/officeDocument/2006/relationships/slide" Target="slide3788.xml"/><Relationship Id="rId19" Type="http://schemas.openxmlformats.org/officeDocument/2006/relationships/slide" Target="slide3806.xml"/><Relationship Id="rId31" Type="http://schemas.openxmlformats.org/officeDocument/2006/relationships/slide" Target="slide3834.xml"/><Relationship Id="rId44" Type="http://schemas.openxmlformats.org/officeDocument/2006/relationships/slide" Target="slide3860.xml"/><Relationship Id="rId52" Type="http://schemas.openxmlformats.org/officeDocument/2006/relationships/slide" Target="slide3876.xml"/><Relationship Id="rId4" Type="http://schemas.openxmlformats.org/officeDocument/2006/relationships/slide" Target="slide3824.xml"/><Relationship Id="rId9" Type="http://schemas.openxmlformats.org/officeDocument/2006/relationships/slide" Target="slide3786.xml"/><Relationship Id="rId14" Type="http://schemas.openxmlformats.org/officeDocument/2006/relationships/slide" Target="slide3796.xml"/><Relationship Id="rId22" Type="http://schemas.openxmlformats.org/officeDocument/2006/relationships/slide" Target="slide3812.xml"/><Relationship Id="rId27" Type="http://schemas.openxmlformats.org/officeDocument/2006/relationships/slide" Target="slide3822.xml"/><Relationship Id="rId30" Type="http://schemas.openxmlformats.org/officeDocument/2006/relationships/slide" Target="slide3832.xml"/><Relationship Id="rId35" Type="http://schemas.openxmlformats.org/officeDocument/2006/relationships/slide" Target="slide3842.xml"/><Relationship Id="rId43" Type="http://schemas.openxmlformats.org/officeDocument/2006/relationships/slide" Target="slide3858.xml"/><Relationship Id="rId48" Type="http://schemas.openxmlformats.org/officeDocument/2006/relationships/slide" Target="slide3868.xml"/><Relationship Id="rId8" Type="http://schemas.openxmlformats.org/officeDocument/2006/relationships/slide" Target="slide3784.xml"/><Relationship Id="rId51" Type="http://schemas.openxmlformats.org/officeDocument/2006/relationships/slide" Target="slide3874.xml"/><Relationship Id="rId3" Type="http://schemas.openxmlformats.org/officeDocument/2006/relationships/image" Target="../media/image1.png"/></Relationships>
</file>

<file path=ppt/slides/_rels/slide3784.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4764.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476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4766.png"/><Relationship Id="rId5" Type="http://schemas.openxmlformats.org/officeDocument/2006/relationships/slide" Target="slide4.xml"/><Relationship Id="rId10" Type="http://schemas.openxmlformats.org/officeDocument/2006/relationships/slide" Target="slide3784.xml"/><Relationship Id="rId4" Type="http://schemas.openxmlformats.org/officeDocument/2006/relationships/image" Target="../media/image4765.png"/><Relationship Id="rId9" Type="http://schemas.openxmlformats.org/officeDocument/2006/relationships/slide" Target="slide3783.xml"/></Relationships>
</file>

<file path=ppt/slides/_rels/slide3785.xml.rels><?xml version="1.0" encoding="UTF-8" standalone="yes"?>
<Relationships xmlns="http://schemas.openxmlformats.org/package/2006/relationships"><Relationship Id="rId8" Type="http://schemas.openxmlformats.org/officeDocument/2006/relationships/slide" Target="slide378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76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86.xml.rels><?xml version="1.0" encoding="UTF-8" standalone="yes"?>
<Relationships xmlns="http://schemas.openxmlformats.org/package/2006/relationships"><Relationship Id="rId8" Type="http://schemas.openxmlformats.org/officeDocument/2006/relationships/image" Target="../media/image497.png"/><Relationship Id="rId3" Type="http://schemas.openxmlformats.org/officeDocument/2006/relationships/image" Target="../media/image1.png"/><Relationship Id="rId7" Type="http://schemas.openxmlformats.org/officeDocument/2006/relationships/image" Target="../media/image496.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786.xml"/><Relationship Id="rId11" Type="http://schemas.openxmlformats.org/officeDocument/2006/relationships/image" Target="../media/image7.png"/><Relationship Id="rId5" Type="http://schemas.openxmlformats.org/officeDocument/2006/relationships/slide" Target="slide3783.xml"/><Relationship Id="rId10" Type="http://schemas.openxmlformats.org/officeDocument/2006/relationships/slide" Target="slide5.xml"/><Relationship Id="rId4" Type="http://schemas.openxmlformats.org/officeDocument/2006/relationships/slide" Target="slide3395.xml"/><Relationship Id="rId9" Type="http://schemas.openxmlformats.org/officeDocument/2006/relationships/image" Target="../media/image3.png"/></Relationships>
</file>

<file path=ppt/slides/_rels/slide3787.xml.rels><?xml version="1.0" encoding="UTF-8" standalone="yes"?>
<Relationships xmlns="http://schemas.openxmlformats.org/package/2006/relationships"><Relationship Id="rId8" Type="http://schemas.openxmlformats.org/officeDocument/2006/relationships/slide" Target="slide378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88.xml.rels><?xml version="1.0" encoding="UTF-8" standalone="yes"?>
<Relationships xmlns="http://schemas.openxmlformats.org/package/2006/relationships"><Relationship Id="rId8" Type="http://schemas.openxmlformats.org/officeDocument/2006/relationships/image" Target="../media/image4768.png"/><Relationship Id="rId3" Type="http://schemas.openxmlformats.org/officeDocument/2006/relationships/image" Target="../media/image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788.xml"/><Relationship Id="rId11" Type="http://schemas.openxmlformats.org/officeDocument/2006/relationships/slide" Target="slide5.xml"/><Relationship Id="rId5" Type="http://schemas.openxmlformats.org/officeDocument/2006/relationships/slide" Target="slide3783.xml"/><Relationship Id="rId10" Type="http://schemas.openxmlformats.org/officeDocument/2006/relationships/image" Target="../media/image4770.png"/><Relationship Id="rId4" Type="http://schemas.openxmlformats.org/officeDocument/2006/relationships/slide" Target="slide3395.xml"/><Relationship Id="rId9" Type="http://schemas.openxmlformats.org/officeDocument/2006/relationships/image" Target="../media/image4769.png"/></Relationships>
</file>

<file path=ppt/slides/_rels/slide3789.xml.rels><?xml version="1.0" encoding="UTF-8" standalone="yes"?>
<Relationships xmlns="http://schemas.openxmlformats.org/package/2006/relationships"><Relationship Id="rId8" Type="http://schemas.openxmlformats.org/officeDocument/2006/relationships/slide" Target="slide378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7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90.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773.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7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4774.png"/><Relationship Id="rId9" Type="http://schemas.openxmlformats.org/officeDocument/2006/relationships/slide" Target="slide3790.xml"/></Relationships>
</file>

<file path=ppt/slides/_rels/slide3791.xml.rels><?xml version="1.0" encoding="UTF-8" standalone="yes"?>
<Relationships xmlns="http://schemas.openxmlformats.org/package/2006/relationships"><Relationship Id="rId8" Type="http://schemas.openxmlformats.org/officeDocument/2006/relationships/slide" Target="slide379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7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92.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777.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7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3.png"/><Relationship Id="rId4" Type="http://schemas.openxmlformats.org/officeDocument/2006/relationships/image" Target="../media/image4778.png"/><Relationship Id="rId9" Type="http://schemas.openxmlformats.org/officeDocument/2006/relationships/slide" Target="slide3792.xml"/></Relationships>
</file>

<file path=ppt/slides/_rels/slide3793.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780.png"/><Relationship Id="rId7" Type="http://schemas.openxmlformats.org/officeDocument/2006/relationships/slide" Target="slide3395.xml"/><Relationship Id="rId2" Type="http://schemas.openxmlformats.org/officeDocument/2006/relationships/image" Target="../media/image4779.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792.xml"/></Relationships>
</file>

<file path=ppt/slides/_rels/slide3794.xml.rels><?xml version="1.0" encoding="UTF-8" standalone="yes"?>
<Relationships xmlns="http://schemas.openxmlformats.org/package/2006/relationships"><Relationship Id="rId8" Type="http://schemas.openxmlformats.org/officeDocument/2006/relationships/slide" Target="slide3794.xml"/><Relationship Id="rId3" Type="http://schemas.openxmlformats.org/officeDocument/2006/relationships/image" Target="../media/image4782.png"/><Relationship Id="rId7" Type="http://schemas.openxmlformats.org/officeDocument/2006/relationships/slide" Target="slide3783.xml"/><Relationship Id="rId2" Type="http://schemas.openxmlformats.org/officeDocument/2006/relationships/image" Target="../media/image478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3.png"/></Relationships>
</file>

<file path=ppt/slides/_rels/slide3795.xml.rels><?xml version="1.0" encoding="UTF-8" standalone="yes"?>
<Relationships xmlns="http://schemas.openxmlformats.org/package/2006/relationships"><Relationship Id="rId8" Type="http://schemas.openxmlformats.org/officeDocument/2006/relationships/slide" Target="slide379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78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96.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796.xml"/><Relationship Id="rId2" Type="http://schemas.openxmlformats.org/officeDocument/2006/relationships/image" Target="../media/image4784.png"/><Relationship Id="rId1" Type="http://schemas.openxmlformats.org/officeDocument/2006/relationships/slideLayout" Target="../slideLayouts/slideLayout2.xml"/><Relationship Id="rId6" Type="http://schemas.openxmlformats.org/officeDocument/2006/relationships/slide" Target="slide3783.xml"/><Relationship Id="rId5" Type="http://schemas.openxmlformats.org/officeDocument/2006/relationships/slide" Target="slide3395.xml"/><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3797.xml.rels><?xml version="1.0" encoding="UTF-8" standalone="yes"?>
<Relationships xmlns="http://schemas.openxmlformats.org/package/2006/relationships"><Relationship Id="rId8" Type="http://schemas.openxmlformats.org/officeDocument/2006/relationships/slide" Target="slide379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78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798.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4.xml"/><Relationship Id="rId7" Type="http://schemas.openxmlformats.org/officeDocument/2006/relationships/slide" Target="slide3798.xml"/><Relationship Id="rId12" Type="http://schemas.openxmlformats.org/officeDocument/2006/relationships/image" Target="../media/image7.png"/><Relationship Id="rId2" Type="http://schemas.openxmlformats.org/officeDocument/2006/relationships/image" Target="../media/image4786.png"/><Relationship Id="rId1" Type="http://schemas.openxmlformats.org/officeDocument/2006/relationships/slideLayout" Target="../slideLayouts/slideLayout2.xml"/><Relationship Id="rId6" Type="http://schemas.openxmlformats.org/officeDocument/2006/relationships/slide" Target="slide3783.xml"/><Relationship Id="rId11" Type="http://schemas.openxmlformats.org/officeDocument/2006/relationships/slide" Target="slide5.xml"/><Relationship Id="rId5" Type="http://schemas.openxmlformats.org/officeDocument/2006/relationships/slide" Target="slide3395.xml"/><Relationship Id="rId10" Type="http://schemas.openxmlformats.org/officeDocument/2006/relationships/image" Target="../media/image4788.png"/><Relationship Id="rId4" Type="http://schemas.openxmlformats.org/officeDocument/2006/relationships/image" Target="../media/image1.png"/><Relationship Id="rId9" Type="http://schemas.openxmlformats.org/officeDocument/2006/relationships/image" Target="../media/image4787.png"/></Relationships>
</file>

<file path=ppt/slides/_rels/slide3799.xml.rels><?xml version="1.0" encoding="UTF-8" standalone="yes"?>
<Relationships xmlns="http://schemas.openxmlformats.org/package/2006/relationships"><Relationship Id="rId8" Type="http://schemas.openxmlformats.org/officeDocument/2006/relationships/slide" Target="slide379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78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0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791.png"/><Relationship Id="rId7" Type="http://schemas.openxmlformats.org/officeDocument/2006/relationships/image" Target="../media/image4792.png"/><Relationship Id="rId12" Type="http://schemas.openxmlformats.org/officeDocument/2006/relationships/image" Target="../media/image7.png"/><Relationship Id="rId2" Type="http://schemas.openxmlformats.org/officeDocument/2006/relationships/image" Target="../media/image47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3800.xml"/><Relationship Id="rId4" Type="http://schemas.openxmlformats.org/officeDocument/2006/relationships/slide" Target="slide4.xml"/><Relationship Id="rId9" Type="http://schemas.openxmlformats.org/officeDocument/2006/relationships/slide" Target="slide3783.xml"/></Relationships>
</file>

<file path=ppt/slides/_rels/slide3801.xml.rels><?xml version="1.0" encoding="UTF-8" standalone="yes"?>
<Relationships xmlns="http://schemas.openxmlformats.org/package/2006/relationships"><Relationship Id="rId8" Type="http://schemas.openxmlformats.org/officeDocument/2006/relationships/slide" Target="slide380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7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02.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4795.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47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4797.png"/><Relationship Id="rId5" Type="http://schemas.openxmlformats.org/officeDocument/2006/relationships/slide" Target="slide4.xml"/><Relationship Id="rId10" Type="http://schemas.openxmlformats.org/officeDocument/2006/relationships/slide" Target="slide3802.xml"/><Relationship Id="rId4" Type="http://schemas.openxmlformats.org/officeDocument/2006/relationships/image" Target="../media/image4796.png"/><Relationship Id="rId9" Type="http://schemas.openxmlformats.org/officeDocument/2006/relationships/slide" Target="slide3783.xml"/></Relationships>
</file>

<file path=ppt/slides/_rels/slide3803.xml.rels><?xml version="1.0" encoding="UTF-8" standalone="yes"?>
<Relationships xmlns="http://schemas.openxmlformats.org/package/2006/relationships"><Relationship Id="rId8" Type="http://schemas.openxmlformats.org/officeDocument/2006/relationships/slide" Target="slide3802.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79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04.xml.rels><?xml version="1.0" encoding="UTF-8" standalone="yes"?>
<Relationships xmlns="http://schemas.openxmlformats.org/package/2006/relationships"><Relationship Id="rId8" Type="http://schemas.openxmlformats.org/officeDocument/2006/relationships/slide" Target="slide3783.xml"/><Relationship Id="rId13" Type="http://schemas.openxmlformats.org/officeDocument/2006/relationships/image" Target="../media/image7.png"/><Relationship Id="rId3" Type="http://schemas.openxmlformats.org/officeDocument/2006/relationships/image" Target="../media/image4800.png"/><Relationship Id="rId7" Type="http://schemas.openxmlformats.org/officeDocument/2006/relationships/slide" Target="slide3395.xml"/><Relationship Id="rId12" Type="http://schemas.openxmlformats.org/officeDocument/2006/relationships/slide" Target="slide5.xml"/><Relationship Id="rId2" Type="http://schemas.openxmlformats.org/officeDocument/2006/relationships/image" Target="../media/image479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4802.png"/><Relationship Id="rId5" Type="http://schemas.openxmlformats.org/officeDocument/2006/relationships/image" Target="../media/image1.png"/><Relationship Id="rId10" Type="http://schemas.openxmlformats.org/officeDocument/2006/relationships/image" Target="../media/image4801.png"/><Relationship Id="rId4" Type="http://schemas.openxmlformats.org/officeDocument/2006/relationships/slide" Target="slide4.xml"/><Relationship Id="rId9" Type="http://schemas.openxmlformats.org/officeDocument/2006/relationships/slide" Target="slide3804.xml"/></Relationships>
</file>

<file path=ppt/slides/_rels/slide3805.xml.rels><?xml version="1.0" encoding="UTF-8" standalone="yes"?>
<Relationships xmlns="http://schemas.openxmlformats.org/package/2006/relationships"><Relationship Id="rId8" Type="http://schemas.openxmlformats.org/officeDocument/2006/relationships/slide" Target="slide380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0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06.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805.png"/><Relationship Id="rId7" Type="http://schemas.openxmlformats.org/officeDocument/2006/relationships/slide" Target="slide3395.xml"/><Relationship Id="rId2" Type="http://schemas.openxmlformats.org/officeDocument/2006/relationships/image" Target="../media/image48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806.xml"/></Relationships>
</file>

<file path=ppt/slides/_rels/slide3807.xml.rels><?xml version="1.0" encoding="UTF-8" standalone="yes"?>
<Relationships xmlns="http://schemas.openxmlformats.org/package/2006/relationships"><Relationship Id="rId8" Type="http://schemas.openxmlformats.org/officeDocument/2006/relationships/slide" Target="slide380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0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08.xml.rels><?xml version="1.0" encoding="UTF-8" standalone="yes"?>
<Relationships xmlns="http://schemas.openxmlformats.org/package/2006/relationships"><Relationship Id="rId8" Type="http://schemas.openxmlformats.org/officeDocument/2006/relationships/slide" Target="slide3783.xml"/><Relationship Id="rId13" Type="http://schemas.openxmlformats.org/officeDocument/2006/relationships/image" Target="../media/image7.png"/><Relationship Id="rId3" Type="http://schemas.openxmlformats.org/officeDocument/2006/relationships/image" Target="../media/image4808.png"/><Relationship Id="rId7" Type="http://schemas.openxmlformats.org/officeDocument/2006/relationships/slide" Target="slide3395.xml"/><Relationship Id="rId12" Type="http://schemas.openxmlformats.org/officeDocument/2006/relationships/slide" Target="slide5.xml"/><Relationship Id="rId2" Type="http://schemas.openxmlformats.org/officeDocument/2006/relationships/image" Target="../media/image480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4810.png"/><Relationship Id="rId5" Type="http://schemas.openxmlformats.org/officeDocument/2006/relationships/image" Target="../media/image1.png"/><Relationship Id="rId10" Type="http://schemas.openxmlformats.org/officeDocument/2006/relationships/image" Target="../media/image4809.png"/><Relationship Id="rId4" Type="http://schemas.openxmlformats.org/officeDocument/2006/relationships/slide" Target="slide4.xml"/><Relationship Id="rId9" Type="http://schemas.openxmlformats.org/officeDocument/2006/relationships/slide" Target="slide3808.xml"/></Relationships>
</file>

<file path=ppt/slides/_rels/slide3809.xml.rels><?xml version="1.0" encoding="UTF-8" standalone="yes"?>
<Relationships xmlns="http://schemas.openxmlformats.org/package/2006/relationships"><Relationship Id="rId8" Type="http://schemas.openxmlformats.org/officeDocument/2006/relationships/slide" Target="slide380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1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81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81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810.xml"/><Relationship Id="rId4" Type="http://schemas.openxmlformats.org/officeDocument/2006/relationships/image" Target="../media/image4814.png"/><Relationship Id="rId9" Type="http://schemas.openxmlformats.org/officeDocument/2006/relationships/slide" Target="slide3783.xml"/></Relationships>
</file>

<file path=ppt/slides/_rels/slide3811.xml.rels><?xml version="1.0" encoding="UTF-8" standalone="yes"?>
<Relationships xmlns="http://schemas.openxmlformats.org/package/2006/relationships"><Relationship Id="rId8" Type="http://schemas.openxmlformats.org/officeDocument/2006/relationships/slide" Target="slide381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1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12.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817.png"/><Relationship Id="rId7" Type="http://schemas.openxmlformats.org/officeDocument/2006/relationships/slide" Target="slide3395.xml"/><Relationship Id="rId2" Type="http://schemas.openxmlformats.org/officeDocument/2006/relationships/image" Target="../media/image48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812.xml"/></Relationships>
</file>

<file path=ppt/slides/_rels/slide3813.xml.rels><?xml version="1.0" encoding="UTF-8" standalone="yes"?>
<Relationships xmlns="http://schemas.openxmlformats.org/package/2006/relationships"><Relationship Id="rId8" Type="http://schemas.openxmlformats.org/officeDocument/2006/relationships/slide" Target="slide3812.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14.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slide" Target="slide5.xml"/><Relationship Id="rId3" Type="http://schemas.openxmlformats.org/officeDocument/2006/relationships/image" Target="../media/image4820.png"/><Relationship Id="rId7" Type="http://schemas.openxmlformats.org/officeDocument/2006/relationships/image" Target="../media/image3.png"/><Relationship Id="rId12" Type="http://schemas.openxmlformats.org/officeDocument/2006/relationships/image" Target="../media/image4823.png"/><Relationship Id="rId2" Type="http://schemas.openxmlformats.org/officeDocument/2006/relationships/image" Target="../media/image48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4822.png"/><Relationship Id="rId5" Type="http://schemas.openxmlformats.org/officeDocument/2006/relationships/slide" Target="slide4.xml"/><Relationship Id="rId10" Type="http://schemas.openxmlformats.org/officeDocument/2006/relationships/slide" Target="slide3814.xml"/><Relationship Id="rId4" Type="http://schemas.openxmlformats.org/officeDocument/2006/relationships/image" Target="../media/image4821.png"/><Relationship Id="rId9" Type="http://schemas.openxmlformats.org/officeDocument/2006/relationships/slide" Target="slide3783.xml"/><Relationship Id="rId14" Type="http://schemas.openxmlformats.org/officeDocument/2006/relationships/image" Target="../media/image7.png"/></Relationships>
</file>

<file path=ppt/slides/_rels/slide3815.xml.rels><?xml version="1.0" encoding="UTF-8" standalone="yes"?>
<Relationships xmlns="http://schemas.openxmlformats.org/package/2006/relationships"><Relationship Id="rId8" Type="http://schemas.openxmlformats.org/officeDocument/2006/relationships/slide" Target="slide381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2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1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82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82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816.xml"/><Relationship Id="rId4" Type="http://schemas.openxmlformats.org/officeDocument/2006/relationships/image" Target="../media/image4827.png"/><Relationship Id="rId9" Type="http://schemas.openxmlformats.org/officeDocument/2006/relationships/slide" Target="slide3783.xml"/></Relationships>
</file>

<file path=ppt/slides/_rels/slide3817.xml.rels><?xml version="1.0" encoding="UTF-8" standalone="yes"?>
<Relationships xmlns="http://schemas.openxmlformats.org/package/2006/relationships"><Relationship Id="rId8" Type="http://schemas.openxmlformats.org/officeDocument/2006/relationships/slide" Target="slide381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2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18.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830.png"/><Relationship Id="rId7" Type="http://schemas.openxmlformats.org/officeDocument/2006/relationships/slide" Target="slide3395.xml"/><Relationship Id="rId2" Type="http://schemas.openxmlformats.org/officeDocument/2006/relationships/image" Target="../media/image482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818.xml"/></Relationships>
</file>

<file path=ppt/slides/_rels/slide3819.xml.rels><?xml version="1.0" encoding="UTF-8" standalone="yes"?>
<Relationships xmlns="http://schemas.openxmlformats.org/package/2006/relationships"><Relationship Id="rId8" Type="http://schemas.openxmlformats.org/officeDocument/2006/relationships/slide" Target="slide381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3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20.xml.rels><?xml version="1.0" encoding="UTF-8" standalone="yes"?>
<Relationships xmlns="http://schemas.openxmlformats.org/package/2006/relationships"><Relationship Id="rId8" Type="http://schemas.openxmlformats.org/officeDocument/2006/relationships/slide" Target="slide3820.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3783.xml"/><Relationship Id="rId12" Type="http://schemas.openxmlformats.org/officeDocument/2006/relationships/slide" Target="slide5.xml"/><Relationship Id="rId2" Type="http://schemas.openxmlformats.org/officeDocument/2006/relationships/image" Target="../media/image4832.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4835.png"/><Relationship Id="rId5" Type="http://schemas.openxmlformats.org/officeDocument/2006/relationships/image" Target="../media/image3.png"/><Relationship Id="rId10" Type="http://schemas.openxmlformats.org/officeDocument/2006/relationships/image" Target="../media/image4834.png"/><Relationship Id="rId4" Type="http://schemas.openxmlformats.org/officeDocument/2006/relationships/image" Target="../media/image1.png"/><Relationship Id="rId9" Type="http://schemas.openxmlformats.org/officeDocument/2006/relationships/image" Target="../media/image4833.png"/></Relationships>
</file>

<file path=ppt/slides/_rels/slide3821.xml.rels><?xml version="1.0" encoding="UTF-8" standalone="yes"?>
<Relationships xmlns="http://schemas.openxmlformats.org/package/2006/relationships"><Relationship Id="rId8" Type="http://schemas.openxmlformats.org/officeDocument/2006/relationships/slide" Target="slide382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22.xml.rels><?xml version="1.0" encoding="UTF-8" standalone="yes"?>
<Relationships xmlns="http://schemas.openxmlformats.org/package/2006/relationships"><Relationship Id="rId8" Type="http://schemas.openxmlformats.org/officeDocument/2006/relationships/slide" Target="slide3783.xml"/><Relationship Id="rId13" Type="http://schemas.openxmlformats.org/officeDocument/2006/relationships/slide" Target="slide5.xml"/><Relationship Id="rId3" Type="http://schemas.openxmlformats.org/officeDocument/2006/relationships/image" Target="../media/image4838.png"/><Relationship Id="rId7" Type="http://schemas.openxmlformats.org/officeDocument/2006/relationships/slide" Target="slide3395.xml"/><Relationship Id="rId12" Type="http://schemas.openxmlformats.org/officeDocument/2006/relationships/image" Target="../media/image4841.png"/><Relationship Id="rId2" Type="http://schemas.openxmlformats.org/officeDocument/2006/relationships/image" Target="../media/image48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4840.png"/><Relationship Id="rId5" Type="http://schemas.openxmlformats.org/officeDocument/2006/relationships/image" Target="../media/image1.png"/><Relationship Id="rId10" Type="http://schemas.openxmlformats.org/officeDocument/2006/relationships/image" Target="../media/image4839.png"/><Relationship Id="rId4" Type="http://schemas.openxmlformats.org/officeDocument/2006/relationships/slide" Target="slide4.xml"/><Relationship Id="rId9" Type="http://schemas.openxmlformats.org/officeDocument/2006/relationships/slide" Target="slide3822.xml"/><Relationship Id="rId14" Type="http://schemas.openxmlformats.org/officeDocument/2006/relationships/image" Target="../media/image7.png"/></Relationships>
</file>

<file path=ppt/slides/_rels/slide3823.xml.rels><?xml version="1.0" encoding="UTF-8" standalone="yes"?>
<Relationships xmlns="http://schemas.openxmlformats.org/package/2006/relationships"><Relationship Id="rId8" Type="http://schemas.openxmlformats.org/officeDocument/2006/relationships/slide" Target="slide3822.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4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24.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844.png"/><Relationship Id="rId7" Type="http://schemas.openxmlformats.org/officeDocument/2006/relationships/slide" Target="slide3395.xml"/><Relationship Id="rId2" Type="http://schemas.openxmlformats.org/officeDocument/2006/relationships/image" Target="../media/image48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824.xml"/></Relationships>
</file>

<file path=ppt/slides/_rels/slide3825.xml.rels><?xml version="1.0" encoding="UTF-8" standalone="yes"?>
<Relationships xmlns="http://schemas.openxmlformats.org/package/2006/relationships"><Relationship Id="rId8" Type="http://schemas.openxmlformats.org/officeDocument/2006/relationships/slide" Target="slide382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4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26.xml.rels><?xml version="1.0" encoding="UTF-8" standalone="yes"?>
<Relationships xmlns="http://schemas.openxmlformats.org/package/2006/relationships"><Relationship Id="rId8" Type="http://schemas.openxmlformats.org/officeDocument/2006/relationships/slide" Target="slide382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46.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4847.png"/></Relationships>
</file>

<file path=ppt/slides/_rels/slide3827.xml.rels><?xml version="1.0" encoding="UTF-8" standalone="yes"?>
<Relationships xmlns="http://schemas.openxmlformats.org/package/2006/relationships"><Relationship Id="rId8" Type="http://schemas.openxmlformats.org/officeDocument/2006/relationships/slide" Target="slide382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2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4850.png"/><Relationship Id="rId7" Type="http://schemas.openxmlformats.org/officeDocument/2006/relationships/slide" Target="slide4.xml"/><Relationship Id="rId12" Type="http://schemas.openxmlformats.org/officeDocument/2006/relationships/slide" Target="slide3828.xml"/><Relationship Id="rId2" Type="http://schemas.openxmlformats.org/officeDocument/2006/relationships/image" Target="../media/image4849.png"/><Relationship Id="rId1" Type="http://schemas.openxmlformats.org/officeDocument/2006/relationships/slideLayout" Target="../slideLayouts/slideLayout2.xml"/><Relationship Id="rId6" Type="http://schemas.openxmlformats.org/officeDocument/2006/relationships/image" Target="../media/image4853.png"/><Relationship Id="rId11" Type="http://schemas.openxmlformats.org/officeDocument/2006/relationships/slide" Target="slide3783.xml"/><Relationship Id="rId5" Type="http://schemas.openxmlformats.org/officeDocument/2006/relationships/image" Target="../media/image4852.png"/><Relationship Id="rId10" Type="http://schemas.openxmlformats.org/officeDocument/2006/relationships/slide" Target="slide3395.xml"/><Relationship Id="rId4" Type="http://schemas.openxmlformats.org/officeDocument/2006/relationships/image" Target="../media/image4851.png"/><Relationship Id="rId9" Type="http://schemas.openxmlformats.org/officeDocument/2006/relationships/image" Target="../media/image3.png"/><Relationship Id="rId14" Type="http://schemas.openxmlformats.org/officeDocument/2006/relationships/image" Target="../media/image7.png"/></Relationships>
</file>

<file path=ppt/slides/_rels/slide3829.xml.rels><?xml version="1.0" encoding="UTF-8" standalone="yes"?>
<Relationships xmlns="http://schemas.openxmlformats.org/package/2006/relationships"><Relationship Id="rId8" Type="http://schemas.openxmlformats.org/officeDocument/2006/relationships/slide" Target="slide382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5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3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4856.png"/><Relationship Id="rId7" Type="http://schemas.openxmlformats.org/officeDocument/2006/relationships/image" Target="../media/image1.png"/><Relationship Id="rId12" Type="http://schemas.openxmlformats.org/officeDocument/2006/relationships/image" Target="../media/image4859.png"/><Relationship Id="rId2" Type="http://schemas.openxmlformats.org/officeDocument/2006/relationships/image" Target="../media/image485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830.xml"/><Relationship Id="rId5" Type="http://schemas.openxmlformats.org/officeDocument/2006/relationships/image" Target="../media/image4858.png"/><Relationship Id="rId10" Type="http://schemas.openxmlformats.org/officeDocument/2006/relationships/slide" Target="slide3783.xml"/><Relationship Id="rId4" Type="http://schemas.openxmlformats.org/officeDocument/2006/relationships/image" Target="../media/image4857.png"/><Relationship Id="rId9" Type="http://schemas.openxmlformats.org/officeDocument/2006/relationships/slide" Target="slide3395.xml"/><Relationship Id="rId14" Type="http://schemas.openxmlformats.org/officeDocument/2006/relationships/image" Target="../media/image7.png"/></Relationships>
</file>

<file path=ppt/slides/_rels/slide3831.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861.png"/><Relationship Id="rId7" Type="http://schemas.openxmlformats.org/officeDocument/2006/relationships/slide" Target="slide3395.xml"/><Relationship Id="rId2" Type="http://schemas.openxmlformats.org/officeDocument/2006/relationships/image" Target="../media/image486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830.xml"/></Relationships>
</file>

<file path=ppt/slides/_rels/slide383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4863.png"/><Relationship Id="rId7" Type="http://schemas.openxmlformats.org/officeDocument/2006/relationships/image" Target="../media/image1.png"/><Relationship Id="rId12" Type="http://schemas.openxmlformats.org/officeDocument/2006/relationships/image" Target="../media/image4866.png"/><Relationship Id="rId2" Type="http://schemas.openxmlformats.org/officeDocument/2006/relationships/image" Target="../media/image486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832.xml"/><Relationship Id="rId5" Type="http://schemas.openxmlformats.org/officeDocument/2006/relationships/image" Target="../media/image4865.png"/><Relationship Id="rId10" Type="http://schemas.openxmlformats.org/officeDocument/2006/relationships/slide" Target="slide3783.xml"/><Relationship Id="rId4" Type="http://schemas.openxmlformats.org/officeDocument/2006/relationships/image" Target="../media/image4864.png"/><Relationship Id="rId9" Type="http://schemas.openxmlformats.org/officeDocument/2006/relationships/slide" Target="slide3395.xml"/><Relationship Id="rId14" Type="http://schemas.openxmlformats.org/officeDocument/2006/relationships/image" Target="../media/image7.png"/></Relationships>
</file>

<file path=ppt/slides/_rels/slide3833.xml.rels><?xml version="1.0" encoding="UTF-8" standalone="yes"?>
<Relationships xmlns="http://schemas.openxmlformats.org/package/2006/relationships"><Relationship Id="rId8" Type="http://schemas.openxmlformats.org/officeDocument/2006/relationships/slide" Target="slide3832.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6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3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86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86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834.xml"/><Relationship Id="rId4" Type="http://schemas.openxmlformats.org/officeDocument/2006/relationships/image" Target="../media/image4870.png"/><Relationship Id="rId9" Type="http://schemas.openxmlformats.org/officeDocument/2006/relationships/slide" Target="slide3783.xml"/></Relationships>
</file>

<file path=ppt/slides/_rels/slide3835.xml.rels><?xml version="1.0" encoding="UTF-8" standalone="yes"?>
<Relationships xmlns="http://schemas.openxmlformats.org/package/2006/relationships"><Relationship Id="rId8" Type="http://schemas.openxmlformats.org/officeDocument/2006/relationships/slide" Target="slide383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3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87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48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836.xml"/><Relationship Id="rId4" Type="http://schemas.openxmlformats.org/officeDocument/2006/relationships/image" Target="../media/image4874.png"/><Relationship Id="rId9" Type="http://schemas.openxmlformats.org/officeDocument/2006/relationships/slide" Target="slide3783.xml"/></Relationships>
</file>

<file path=ppt/slides/_rels/slide3837.xml.rels><?xml version="1.0" encoding="UTF-8" standalone="yes"?>
<Relationships xmlns="http://schemas.openxmlformats.org/package/2006/relationships"><Relationship Id="rId8" Type="http://schemas.openxmlformats.org/officeDocument/2006/relationships/slide" Target="slide383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3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77.png"/><Relationship Id="rId7" Type="http://schemas.openxmlformats.org/officeDocument/2006/relationships/slide" Target="slide5.xml"/><Relationship Id="rId12" Type="http://schemas.openxmlformats.org/officeDocument/2006/relationships/slide" Target="slide3838.xml"/><Relationship Id="rId2" Type="http://schemas.openxmlformats.org/officeDocument/2006/relationships/image" Target="../media/image48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78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image" Target="../media/image4878.png"/></Relationships>
</file>

<file path=ppt/slides/_rels/slide3839.xml.rels><?xml version="1.0" encoding="UTF-8" standalone="yes"?>
<Relationships xmlns="http://schemas.openxmlformats.org/package/2006/relationships"><Relationship Id="rId8" Type="http://schemas.openxmlformats.org/officeDocument/2006/relationships/slide" Target="slide383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4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4883.png"/><Relationship Id="rId3" Type="http://schemas.openxmlformats.org/officeDocument/2006/relationships/image" Target="../media/image4881.png"/><Relationship Id="rId7" Type="http://schemas.openxmlformats.org/officeDocument/2006/relationships/image" Target="../media/image3.png"/><Relationship Id="rId12" Type="http://schemas.openxmlformats.org/officeDocument/2006/relationships/slide" Target="slide3840.xml"/><Relationship Id="rId2" Type="http://schemas.openxmlformats.org/officeDocument/2006/relationships/image" Target="../media/image48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83.xml"/><Relationship Id="rId5" Type="http://schemas.openxmlformats.org/officeDocument/2006/relationships/slide" Target="slide4.xml"/><Relationship Id="rId15" Type="http://schemas.openxmlformats.org/officeDocument/2006/relationships/image" Target="../media/image4885.png"/><Relationship Id="rId10" Type="http://schemas.openxmlformats.org/officeDocument/2006/relationships/slide" Target="slide3395.xml"/><Relationship Id="rId4" Type="http://schemas.openxmlformats.org/officeDocument/2006/relationships/image" Target="../media/image4882.png"/><Relationship Id="rId9" Type="http://schemas.openxmlformats.org/officeDocument/2006/relationships/image" Target="../media/image7.png"/><Relationship Id="rId14" Type="http://schemas.openxmlformats.org/officeDocument/2006/relationships/image" Target="../media/image4884.png"/></Relationships>
</file>

<file path=ppt/slides/_rels/slide3841.xml.rels><?xml version="1.0" encoding="UTF-8" standalone="yes"?>
<Relationships xmlns="http://schemas.openxmlformats.org/package/2006/relationships"><Relationship Id="rId8" Type="http://schemas.openxmlformats.org/officeDocument/2006/relationships/slide" Target="slide384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8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4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88.png"/><Relationship Id="rId7" Type="http://schemas.openxmlformats.org/officeDocument/2006/relationships/slide" Target="slide5.xml"/><Relationship Id="rId2" Type="http://schemas.openxmlformats.org/officeDocument/2006/relationships/image" Target="../media/image48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42.xml"/><Relationship Id="rId5" Type="http://schemas.openxmlformats.org/officeDocument/2006/relationships/image" Target="../media/image1.png"/><Relationship Id="rId10" Type="http://schemas.openxmlformats.org/officeDocument/2006/relationships/slide" Target="slide3783.xml"/><Relationship Id="rId4" Type="http://schemas.openxmlformats.org/officeDocument/2006/relationships/slide" Target="slide4.xml"/><Relationship Id="rId9" Type="http://schemas.openxmlformats.org/officeDocument/2006/relationships/slide" Target="slide3395.xml"/></Relationships>
</file>

<file path=ppt/slides/_rels/slide3843.xml.rels><?xml version="1.0" encoding="UTF-8" standalone="yes"?>
<Relationships xmlns="http://schemas.openxmlformats.org/package/2006/relationships"><Relationship Id="rId8" Type="http://schemas.openxmlformats.org/officeDocument/2006/relationships/slide" Target="slide3842.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8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4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91.png"/><Relationship Id="rId7" Type="http://schemas.openxmlformats.org/officeDocument/2006/relationships/slide" Target="slide5.xml"/><Relationship Id="rId2" Type="http://schemas.openxmlformats.org/officeDocument/2006/relationships/image" Target="../media/image48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44.xml"/><Relationship Id="rId5" Type="http://schemas.openxmlformats.org/officeDocument/2006/relationships/image" Target="../media/image1.png"/><Relationship Id="rId10" Type="http://schemas.openxmlformats.org/officeDocument/2006/relationships/slide" Target="slide3783.xml"/><Relationship Id="rId4" Type="http://schemas.openxmlformats.org/officeDocument/2006/relationships/slide" Target="slide4.xml"/><Relationship Id="rId9" Type="http://schemas.openxmlformats.org/officeDocument/2006/relationships/slide" Target="slide3395.xml"/></Relationships>
</file>

<file path=ppt/slides/_rels/slide3845.xml.rels><?xml version="1.0" encoding="UTF-8" standalone="yes"?>
<Relationships xmlns="http://schemas.openxmlformats.org/package/2006/relationships"><Relationship Id="rId8" Type="http://schemas.openxmlformats.org/officeDocument/2006/relationships/slide" Target="slide384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9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4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46.xml"/><Relationship Id="rId3" Type="http://schemas.openxmlformats.org/officeDocument/2006/relationships/image" Target="../media/image4894.png"/><Relationship Id="rId7" Type="http://schemas.openxmlformats.org/officeDocument/2006/relationships/image" Target="../media/image1.png"/><Relationship Id="rId12" Type="http://schemas.openxmlformats.org/officeDocument/2006/relationships/slide" Target="slide3783.xml"/><Relationship Id="rId2" Type="http://schemas.openxmlformats.org/officeDocument/2006/relationships/image" Target="../media/image489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896.png"/><Relationship Id="rId15" Type="http://schemas.openxmlformats.org/officeDocument/2006/relationships/image" Target="../media/image4898.png"/><Relationship Id="rId10" Type="http://schemas.openxmlformats.org/officeDocument/2006/relationships/image" Target="../media/image7.png"/><Relationship Id="rId4" Type="http://schemas.openxmlformats.org/officeDocument/2006/relationships/image" Target="../media/image4895.png"/><Relationship Id="rId9" Type="http://schemas.openxmlformats.org/officeDocument/2006/relationships/slide" Target="slide5.xml"/><Relationship Id="rId14" Type="http://schemas.openxmlformats.org/officeDocument/2006/relationships/image" Target="../media/image4897.png"/></Relationships>
</file>

<file path=ppt/slides/_rels/slide3847.xml.rels><?xml version="1.0" encoding="UTF-8" standalone="yes"?>
<Relationships xmlns="http://schemas.openxmlformats.org/package/2006/relationships"><Relationship Id="rId8" Type="http://schemas.openxmlformats.org/officeDocument/2006/relationships/slide" Target="slide384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89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4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901.png"/><Relationship Id="rId7" Type="http://schemas.openxmlformats.org/officeDocument/2006/relationships/slide" Target="slide5.xml"/><Relationship Id="rId2" Type="http://schemas.openxmlformats.org/officeDocument/2006/relationships/image" Target="../media/image490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48.xml"/><Relationship Id="rId5" Type="http://schemas.openxmlformats.org/officeDocument/2006/relationships/image" Target="../media/image1.png"/><Relationship Id="rId10" Type="http://schemas.openxmlformats.org/officeDocument/2006/relationships/slide" Target="slide3783.xml"/><Relationship Id="rId4" Type="http://schemas.openxmlformats.org/officeDocument/2006/relationships/slide" Target="slide4.xml"/><Relationship Id="rId9" Type="http://schemas.openxmlformats.org/officeDocument/2006/relationships/slide" Target="slide3395.xml"/></Relationships>
</file>

<file path=ppt/slides/_rels/slide3849.xml.rels><?xml version="1.0" encoding="UTF-8" standalone="yes"?>
<Relationships xmlns="http://schemas.openxmlformats.org/package/2006/relationships"><Relationship Id="rId8" Type="http://schemas.openxmlformats.org/officeDocument/2006/relationships/slide" Target="slide384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0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5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50.xml"/><Relationship Id="rId3" Type="http://schemas.openxmlformats.org/officeDocument/2006/relationships/image" Target="../media/image4904.png"/><Relationship Id="rId7" Type="http://schemas.openxmlformats.org/officeDocument/2006/relationships/image" Target="../media/image1.png"/><Relationship Id="rId12" Type="http://schemas.openxmlformats.org/officeDocument/2006/relationships/slide" Target="slide3783.xml"/><Relationship Id="rId2" Type="http://schemas.openxmlformats.org/officeDocument/2006/relationships/image" Target="../media/image490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906.png"/><Relationship Id="rId10" Type="http://schemas.openxmlformats.org/officeDocument/2006/relationships/image" Target="../media/image7.png"/><Relationship Id="rId4" Type="http://schemas.openxmlformats.org/officeDocument/2006/relationships/image" Target="../media/image4905.png"/><Relationship Id="rId9" Type="http://schemas.openxmlformats.org/officeDocument/2006/relationships/slide" Target="slide5.xml"/></Relationships>
</file>

<file path=ppt/slides/_rels/slide3851.xml.rels><?xml version="1.0" encoding="UTF-8" standalone="yes"?>
<Relationships xmlns="http://schemas.openxmlformats.org/package/2006/relationships"><Relationship Id="rId8" Type="http://schemas.openxmlformats.org/officeDocument/2006/relationships/slide" Target="slide385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0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5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909.png"/><Relationship Id="rId7" Type="http://schemas.openxmlformats.org/officeDocument/2006/relationships/image" Target="../media/image3.png"/><Relationship Id="rId12" Type="http://schemas.openxmlformats.org/officeDocument/2006/relationships/slide" Target="slide3852.xml"/><Relationship Id="rId2" Type="http://schemas.openxmlformats.org/officeDocument/2006/relationships/image" Target="../media/image49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83.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910.png"/><Relationship Id="rId9" Type="http://schemas.openxmlformats.org/officeDocument/2006/relationships/image" Target="../media/image7.png"/></Relationships>
</file>

<file path=ppt/slides/_rels/slide3853.xml.rels><?xml version="1.0" encoding="UTF-8" standalone="yes"?>
<Relationships xmlns="http://schemas.openxmlformats.org/package/2006/relationships"><Relationship Id="rId8" Type="http://schemas.openxmlformats.org/officeDocument/2006/relationships/slide" Target="slide3852.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5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3783.xml"/><Relationship Id="rId3" Type="http://schemas.openxmlformats.org/officeDocument/2006/relationships/image" Target="../media/image4913.png"/><Relationship Id="rId7" Type="http://schemas.openxmlformats.org/officeDocument/2006/relationships/slide" Target="slide4.xml"/><Relationship Id="rId12" Type="http://schemas.openxmlformats.org/officeDocument/2006/relationships/slide" Target="slide3395.xml"/><Relationship Id="rId2" Type="http://schemas.openxmlformats.org/officeDocument/2006/relationships/image" Target="../media/image4912.png"/><Relationship Id="rId1" Type="http://schemas.openxmlformats.org/officeDocument/2006/relationships/slideLayout" Target="../slideLayouts/slideLayout2.xml"/><Relationship Id="rId6" Type="http://schemas.openxmlformats.org/officeDocument/2006/relationships/image" Target="../media/image4916.png"/><Relationship Id="rId11" Type="http://schemas.openxmlformats.org/officeDocument/2006/relationships/image" Target="../media/image7.png"/><Relationship Id="rId5" Type="http://schemas.openxmlformats.org/officeDocument/2006/relationships/image" Target="../media/image4915.png"/><Relationship Id="rId15" Type="http://schemas.openxmlformats.org/officeDocument/2006/relationships/image" Target="../media/image4917.png"/><Relationship Id="rId10" Type="http://schemas.openxmlformats.org/officeDocument/2006/relationships/slide" Target="slide5.xml"/><Relationship Id="rId4" Type="http://schemas.openxmlformats.org/officeDocument/2006/relationships/image" Target="../media/image4914.png"/><Relationship Id="rId9" Type="http://schemas.openxmlformats.org/officeDocument/2006/relationships/image" Target="../media/image3.png"/><Relationship Id="rId14" Type="http://schemas.openxmlformats.org/officeDocument/2006/relationships/slide" Target="slide3854.xml"/></Relationships>
</file>

<file path=ppt/slides/_rels/slide3855.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4919.png"/><Relationship Id="rId7" Type="http://schemas.openxmlformats.org/officeDocument/2006/relationships/slide" Target="slide3395.xml"/><Relationship Id="rId2" Type="http://schemas.openxmlformats.org/officeDocument/2006/relationships/image" Target="../media/image4918.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3854.xml"/></Relationships>
</file>

<file path=ppt/slides/_rels/slide38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56.xml"/><Relationship Id="rId3" Type="http://schemas.openxmlformats.org/officeDocument/2006/relationships/image" Target="../media/image4921.png"/><Relationship Id="rId7" Type="http://schemas.openxmlformats.org/officeDocument/2006/relationships/image" Target="../media/image1.png"/><Relationship Id="rId12" Type="http://schemas.openxmlformats.org/officeDocument/2006/relationships/slide" Target="slide3783.xml"/><Relationship Id="rId2" Type="http://schemas.openxmlformats.org/officeDocument/2006/relationships/image" Target="../media/image492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923.png"/><Relationship Id="rId10" Type="http://schemas.openxmlformats.org/officeDocument/2006/relationships/image" Target="../media/image7.png"/><Relationship Id="rId4" Type="http://schemas.openxmlformats.org/officeDocument/2006/relationships/image" Target="../media/image4922.png"/><Relationship Id="rId9" Type="http://schemas.openxmlformats.org/officeDocument/2006/relationships/slide" Target="slide5.xml"/></Relationships>
</file>

<file path=ppt/slides/_rels/slide3857.xml.rels><?xml version="1.0" encoding="UTF-8" standalone="yes"?>
<Relationships xmlns="http://schemas.openxmlformats.org/package/2006/relationships"><Relationship Id="rId8" Type="http://schemas.openxmlformats.org/officeDocument/2006/relationships/slide" Target="slide385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2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5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58.xml"/><Relationship Id="rId3" Type="http://schemas.openxmlformats.org/officeDocument/2006/relationships/image" Target="../media/image4926.png"/><Relationship Id="rId7" Type="http://schemas.openxmlformats.org/officeDocument/2006/relationships/image" Target="../media/image1.png"/><Relationship Id="rId12" Type="http://schemas.openxmlformats.org/officeDocument/2006/relationships/slide" Target="slide3783.xml"/><Relationship Id="rId2" Type="http://schemas.openxmlformats.org/officeDocument/2006/relationships/image" Target="../media/image492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928.png"/><Relationship Id="rId10" Type="http://schemas.openxmlformats.org/officeDocument/2006/relationships/image" Target="../media/image7.png"/><Relationship Id="rId4" Type="http://schemas.openxmlformats.org/officeDocument/2006/relationships/image" Target="../media/image4927.png"/><Relationship Id="rId9" Type="http://schemas.openxmlformats.org/officeDocument/2006/relationships/slide" Target="slide5.xml"/></Relationships>
</file>

<file path=ppt/slides/_rels/slide3859.xml.rels><?xml version="1.0" encoding="UTF-8" standalone="yes"?>
<Relationships xmlns="http://schemas.openxmlformats.org/package/2006/relationships"><Relationship Id="rId8" Type="http://schemas.openxmlformats.org/officeDocument/2006/relationships/slide" Target="slide385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2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6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931.png"/><Relationship Id="rId7" Type="http://schemas.openxmlformats.org/officeDocument/2006/relationships/slide" Target="slide5.xml"/><Relationship Id="rId2" Type="http://schemas.openxmlformats.org/officeDocument/2006/relationships/image" Target="../media/image49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60.xml"/><Relationship Id="rId5" Type="http://schemas.openxmlformats.org/officeDocument/2006/relationships/image" Target="../media/image1.png"/><Relationship Id="rId10" Type="http://schemas.openxmlformats.org/officeDocument/2006/relationships/slide" Target="slide3783.xml"/><Relationship Id="rId4" Type="http://schemas.openxmlformats.org/officeDocument/2006/relationships/slide" Target="slide4.xml"/><Relationship Id="rId9" Type="http://schemas.openxmlformats.org/officeDocument/2006/relationships/slide" Target="slide3395.xml"/></Relationships>
</file>

<file path=ppt/slides/_rels/slide3861.xml.rels><?xml version="1.0" encoding="UTF-8" standalone="yes"?>
<Relationships xmlns="http://schemas.openxmlformats.org/package/2006/relationships"><Relationship Id="rId8" Type="http://schemas.openxmlformats.org/officeDocument/2006/relationships/slide" Target="slide386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3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6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62.xml"/><Relationship Id="rId3" Type="http://schemas.openxmlformats.org/officeDocument/2006/relationships/image" Target="../media/image4934.png"/><Relationship Id="rId7" Type="http://schemas.openxmlformats.org/officeDocument/2006/relationships/image" Target="../media/image1.png"/><Relationship Id="rId12" Type="http://schemas.openxmlformats.org/officeDocument/2006/relationships/slide" Target="slide3783.xml"/><Relationship Id="rId2" Type="http://schemas.openxmlformats.org/officeDocument/2006/relationships/image" Target="../media/image493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936.png"/><Relationship Id="rId10" Type="http://schemas.openxmlformats.org/officeDocument/2006/relationships/image" Target="../media/image7.png"/><Relationship Id="rId4" Type="http://schemas.openxmlformats.org/officeDocument/2006/relationships/image" Target="../media/image4935.png"/><Relationship Id="rId9" Type="http://schemas.openxmlformats.org/officeDocument/2006/relationships/slide" Target="slide5.xml"/></Relationships>
</file>

<file path=ppt/slides/_rels/slide3863.xml.rels><?xml version="1.0" encoding="UTF-8" standalone="yes"?>
<Relationships xmlns="http://schemas.openxmlformats.org/package/2006/relationships"><Relationship Id="rId8" Type="http://schemas.openxmlformats.org/officeDocument/2006/relationships/slide" Target="slide3862.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3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6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3783.xml"/><Relationship Id="rId3" Type="http://schemas.openxmlformats.org/officeDocument/2006/relationships/image" Target="../media/image4939.png"/><Relationship Id="rId7" Type="http://schemas.openxmlformats.org/officeDocument/2006/relationships/slide" Target="slide4.xml"/><Relationship Id="rId12" Type="http://schemas.openxmlformats.org/officeDocument/2006/relationships/slide" Target="slide3395.xml"/><Relationship Id="rId2" Type="http://schemas.openxmlformats.org/officeDocument/2006/relationships/image" Target="../media/image4938.png"/><Relationship Id="rId1" Type="http://schemas.openxmlformats.org/officeDocument/2006/relationships/slideLayout" Target="../slideLayouts/slideLayout2.xml"/><Relationship Id="rId6" Type="http://schemas.openxmlformats.org/officeDocument/2006/relationships/image" Target="../media/image4942.png"/><Relationship Id="rId11" Type="http://schemas.openxmlformats.org/officeDocument/2006/relationships/image" Target="../media/image7.png"/><Relationship Id="rId5" Type="http://schemas.openxmlformats.org/officeDocument/2006/relationships/image" Target="../media/image4941.png"/><Relationship Id="rId10" Type="http://schemas.openxmlformats.org/officeDocument/2006/relationships/slide" Target="slide5.xml"/><Relationship Id="rId4" Type="http://schemas.openxmlformats.org/officeDocument/2006/relationships/image" Target="../media/image4940.png"/><Relationship Id="rId9" Type="http://schemas.openxmlformats.org/officeDocument/2006/relationships/image" Target="../media/image3.png"/><Relationship Id="rId14" Type="http://schemas.openxmlformats.org/officeDocument/2006/relationships/slide" Target="slide3864.xml"/></Relationships>
</file>

<file path=ppt/slides/_rels/slide3865.xml.rels><?xml version="1.0" encoding="UTF-8" standalone="yes"?>
<Relationships xmlns="http://schemas.openxmlformats.org/package/2006/relationships"><Relationship Id="rId8" Type="http://schemas.openxmlformats.org/officeDocument/2006/relationships/slide" Target="slide386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4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6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945.png"/><Relationship Id="rId7" Type="http://schemas.openxmlformats.org/officeDocument/2006/relationships/image" Target="../media/image3.png"/><Relationship Id="rId12" Type="http://schemas.openxmlformats.org/officeDocument/2006/relationships/slide" Target="slide3866.xml"/><Relationship Id="rId2" Type="http://schemas.openxmlformats.org/officeDocument/2006/relationships/image" Target="../media/image49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83.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946.png"/><Relationship Id="rId9" Type="http://schemas.openxmlformats.org/officeDocument/2006/relationships/image" Target="../media/image7.png"/></Relationships>
</file>

<file path=ppt/slides/_rels/slide3867.xml.rels><?xml version="1.0" encoding="UTF-8" standalone="yes"?>
<Relationships xmlns="http://schemas.openxmlformats.org/package/2006/relationships"><Relationship Id="rId8" Type="http://schemas.openxmlformats.org/officeDocument/2006/relationships/slide" Target="slide386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4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68.xml.rels><?xml version="1.0" encoding="UTF-8" standalone="yes"?>
<Relationships xmlns="http://schemas.openxmlformats.org/package/2006/relationships"><Relationship Id="rId8" Type="http://schemas.openxmlformats.org/officeDocument/2006/relationships/slide" Target="slide3783.xml"/><Relationship Id="rId3" Type="http://schemas.openxmlformats.org/officeDocument/2006/relationships/image" Target="../media/image1.png"/><Relationship Id="rId7" Type="http://schemas.openxmlformats.org/officeDocument/2006/relationships/slide" Target="slide339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slide" Target="slide5.xml"/><Relationship Id="rId10" Type="http://schemas.openxmlformats.org/officeDocument/2006/relationships/image" Target="../media/image4948.png"/><Relationship Id="rId4" Type="http://schemas.openxmlformats.org/officeDocument/2006/relationships/image" Target="../media/image3.png"/><Relationship Id="rId9" Type="http://schemas.openxmlformats.org/officeDocument/2006/relationships/slide" Target="slide3868.xml"/></Relationships>
</file>

<file path=ppt/slides/_rels/slide3869.xml.rels><?xml version="1.0" encoding="UTF-8" standalone="yes"?>
<Relationships xmlns="http://schemas.openxmlformats.org/package/2006/relationships"><Relationship Id="rId8" Type="http://schemas.openxmlformats.org/officeDocument/2006/relationships/slide" Target="slide386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4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7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70.xml"/><Relationship Id="rId3" Type="http://schemas.openxmlformats.org/officeDocument/2006/relationships/image" Target="../media/image4951.png"/><Relationship Id="rId7" Type="http://schemas.openxmlformats.org/officeDocument/2006/relationships/image" Target="../media/image1.png"/><Relationship Id="rId12" Type="http://schemas.openxmlformats.org/officeDocument/2006/relationships/slide" Target="slide3783.xml"/><Relationship Id="rId2" Type="http://schemas.openxmlformats.org/officeDocument/2006/relationships/image" Target="../media/image495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953.png"/><Relationship Id="rId10" Type="http://schemas.openxmlformats.org/officeDocument/2006/relationships/image" Target="../media/image7.png"/><Relationship Id="rId4" Type="http://schemas.openxmlformats.org/officeDocument/2006/relationships/image" Target="../media/image4952.png"/><Relationship Id="rId9" Type="http://schemas.openxmlformats.org/officeDocument/2006/relationships/slide" Target="slide5.xml"/></Relationships>
</file>

<file path=ppt/slides/_rels/slide3871.xml.rels><?xml version="1.0" encoding="UTF-8" standalone="yes"?>
<Relationships xmlns="http://schemas.openxmlformats.org/package/2006/relationships"><Relationship Id="rId8" Type="http://schemas.openxmlformats.org/officeDocument/2006/relationships/slide" Target="slide387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5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7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72.xml"/><Relationship Id="rId3" Type="http://schemas.openxmlformats.org/officeDocument/2006/relationships/image" Target="../media/image4956.png"/><Relationship Id="rId7" Type="http://schemas.openxmlformats.org/officeDocument/2006/relationships/image" Target="../media/image1.png"/><Relationship Id="rId12" Type="http://schemas.openxmlformats.org/officeDocument/2006/relationships/slide" Target="slide3783.xml"/><Relationship Id="rId2" Type="http://schemas.openxmlformats.org/officeDocument/2006/relationships/image" Target="../media/image495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958.png"/><Relationship Id="rId10" Type="http://schemas.openxmlformats.org/officeDocument/2006/relationships/image" Target="../media/image7.png"/><Relationship Id="rId4" Type="http://schemas.openxmlformats.org/officeDocument/2006/relationships/image" Target="../media/image4957.png"/><Relationship Id="rId9" Type="http://schemas.openxmlformats.org/officeDocument/2006/relationships/slide" Target="slide5.xml"/></Relationships>
</file>

<file path=ppt/slides/_rels/slide3873.xml.rels><?xml version="1.0" encoding="UTF-8" standalone="yes"?>
<Relationships xmlns="http://schemas.openxmlformats.org/package/2006/relationships"><Relationship Id="rId8" Type="http://schemas.openxmlformats.org/officeDocument/2006/relationships/slide" Target="slide3872.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5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7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961.png"/><Relationship Id="rId7" Type="http://schemas.openxmlformats.org/officeDocument/2006/relationships/image" Target="../media/image3.png"/><Relationship Id="rId12" Type="http://schemas.openxmlformats.org/officeDocument/2006/relationships/slide" Target="slide3874.xml"/><Relationship Id="rId2" Type="http://schemas.openxmlformats.org/officeDocument/2006/relationships/image" Target="../media/image49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83.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962.png"/><Relationship Id="rId9" Type="http://schemas.openxmlformats.org/officeDocument/2006/relationships/image" Target="../media/image7.png"/></Relationships>
</file>

<file path=ppt/slides/_rels/slide3875.xml.rels><?xml version="1.0" encoding="UTF-8" standalone="yes"?>
<Relationships xmlns="http://schemas.openxmlformats.org/package/2006/relationships"><Relationship Id="rId8" Type="http://schemas.openxmlformats.org/officeDocument/2006/relationships/slide" Target="slide3874.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6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7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965.png"/><Relationship Id="rId7" Type="http://schemas.openxmlformats.org/officeDocument/2006/relationships/image" Target="../media/image3.png"/><Relationship Id="rId12" Type="http://schemas.openxmlformats.org/officeDocument/2006/relationships/slide" Target="slide3876.xml"/><Relationship Id="rId2" Type="http://schemas.openxmlformats.org/officeDocument/2006/relationships/image" Target="../media/image496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83.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966.png"/><Relationship Id="rId9" Type="http://schemas.openxmlformats.org/officeDocument/2006/relationships/image" Target="../media/image7.png"/></Relationships>
</file>

<file path=ppt/slides/_rels/slide3877.xml.rels><?xml version="1.0" encoding="UTF-8" standalone="yes"?>
<Relationships xmlns="http://schemas.openxmlformats.org/package/2006/relationships"><Relationship Id="rId8" Type="http://schemas.openxmlformats.org/officeDocument/2006/relationships/slide" Target="slide3876.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6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7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969.png"/><Relationship Id="rId7" Type="http://schemas.openxmlformats.org/officeDocument/2006/relationships/image" Target="../media/image3.png"/><Relationship Id="rId12" Type="http://schemas.openxmlformats.org/officeDocument/2006/relationships/slide" Target="slide3878.xml"/><Relationship Id="rId2" Type="http://schemas.openxmlformats.org/officeDocument/2006/relationships/image" Target="../media/image496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783.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970.png"/><Relationship Id="rId9" Type="http://schemas.openxmlformats.org/officeDocument/2006/relationships/image" Target="../media/image7.png"/></Relationships>
</file>

<file path=ppt/slides/_rels/slide3879.xml.rels><?xml version="1.0" encoding="UTF-8" standalone="yes"?>
<Relationships xmlns="http://schemas.openxmlformats.org/package/2006/relationships"><Relationship Id="rId8" Type="http://schemas.openxmlformats.org/officeDocument/2006/relationships/slide" Target="slide3878.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8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80.xml"/><Relationship Id="rId3" Type="http://schemas.openxmlformats.org/officeDocument/2006/relationships/image" Target="../media/image4973.png"/><Relationship Id="rId7" Type="http://schemas.openxmlformats.org/officeDocument/2006/relationships/image" Target="../media/image1.png"/><Relationship Id="rId12" Type="http://schemas.openxmlformats.org/officeDocument/2006/relationships/slide" Target="slide3783.xml"/><Relationship Id="rId2" Type="http://schemas.openxmlformats.org/officeDocument/2006/relationships/image" Target="../media/image497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975.png"/><Relationship Id="rId10" Type="http://schemas.openxmlformats.org/officeDocument/2006/relationships/image" Target="../media/image7.png"/><Relationship Id="rId4" Type="http://schemas.openxmlformats.org/officeDocument/2006/relationships/image" Target="../media/image4974.png"/><Relationship Id="rId9" Type="http://schemas.openxmlformats.org/officeDocument/2006/relationships/slide" Target="slide5.xml"/></Relationships>
</file>

<file path=ppt/slides/_rels/slide3881.xml.rels><?xml version="1.0" encoding="UTF-8" standalone="yes"?>
<Relationships xmlns="http://schemas.openxmlformats.org/package/2006/relationships"><Relationship Id="rId8" Type="http://schemas.openxmlformats.org/officeDocument/2006/relationships/slide" Target="slide3880.xml"/><Relationship Id="rId3" Type="http://schemas.openxmlformats.org/officeDocument/2006/relationships/slide" Target="slide4.xml"/><Relationship Id="rId7" Type="http://schemas.openxmlformats.org/officeDocument/2006/relationships/slide" Target="slide3783.xml"/><Relationship Id="rId2" Type="http://schemas.openxmlformats.org/officeDocument/2006/relationships/image" Target="../media/image497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82.xml.rels><?xml version="1.0" encoding="UTF-8" standalone="yes"?>
<Relationships xmlns="http://schemas.openxmlformats.org/package/2006/relationships"><Relationship Id="rId8" Type="http://schemas.openxmlformats.org/officeDocument/2006/relationships/slide" Target="slide3885.xml"/><Relationship Id="rId13" Type="http://schemas.openxmlformats.org/officeDocument/2006/relationships/slide" Target="slide3895.xml"/><Relationship Id="rId3" Type="http://schemas.openxmlformats.org/officeDocument/2006/relationships/image" Target="../media/image1.png"/><Relationship Id="rId7" Type="http://schemas.openxmlformats.org/officeDocument/2006/relationships/slide" Target="slide3883.xml"/><Relationship Id="rId12" Type="http://schemas.openxmlformats.org/officeDocument/2006/relationships/slide" Target="slide3893.xml"/><Relationship Id="rId17" Type="http://schemas.openxmlformats.org/officeDocument/2006/relationships/slide" Target="slide3901.xml"/><Relationship Id="rId2" Type="http://schemas.openxmlformats.org/officeDocument/2006/relationships/slide" Target="slide4.xml"/><Relationship Id="rId16" Type="http://schemas.openxmlformats.org/officeDocument/2006/relationships/slide" Target="slide3899.xml"/><Relationship Id="rId1" Type="http://schemas.openxmlformats.org/officeDocument/2006/relationships/slideLayout" Target="../slideLayouts/slideLayout2.xml"/><Relationship Id="rId6" Type="http://schemas.openxmlformats.org/officeDocument/2006/relationships/slide" Target="slide3968.xml"/><Relationship Id="rId11" Type="http://schemas.openxmlformats.org/officeDocument/2006/relationships/slide" Target="slide3891.xml"/><Relationship Id="rId5" Type="http://schemas.openxmlformats.org/officeDocument/2006/relationships/slide" Target="slide3882.xml"/><Relationship Id="rId15" Type="http://schemas.openxmlformats.org/officeDocument/2006/relationships/slide" Target="slide3903.xml"/><Relationship Id="rId10" Type="http://schemas.openxmlformats.org/officeDocument/2006/relationships/slide" Target="slide3889.xml"/><Relationship Id="rId4" Type="http://schemas.openxmlformats.org/officeDocument/2006/relationships/slide" Target="slide3395.xml"/><Relationship Id="rId9" Type="http://schemas.openxmlformats.org/officeDocument/2006/relationships/slide" Target="slide3887.xml"/><Relationship Id="rId14" Type="http://schemas.openxmlformats.org/officeDocument/2006/relationships/slide" Target="slide3897.xml"/></Relationships>
</file>

<file path=ppt/slides/_rels/slide3883.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63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882.xml"/><Relationship Id="rId4" Type="http://schemas.openxmlformats.org/officeDocument/2006/relationships/image" Target="../media/image1.png"/><Relationship Id="rId9" Type="http://schemas.openxmlformats.org/officeDocument/2006/relationships/slide" Target="slide3883.xml"/></Relationships>
</file>

<file path=ppt/slides/_rels/slide3884.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83.xml"/><Relationship Id="rId2" Type="http://schemas.openxmlformats.org/officeDocument/2006/relationships/image" Target="../media/image36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85.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641.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882.xml"/><Relationship Id="rId4" Type="http://schemas.openxmlformats.org/officeDocument/2006/relationships/image" Target="../media/image1.png"/><Relationship Id="rId9" Type="http://schemas.openxmlformats.org/officeDocument/2006/relationships/slide" Target="slide3885.xml"/></Relationships>
</file>

<file path=ppt/slides/_rels/slide3886.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85.xml"/><Relationship Id="rId2" Type="http://schemas.openxmlformats.org/officeDocument/2006/relationships/image" Target="../media/image364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8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978.png"/><Relationship Id="rId7" Type="http://schemas.openxmlformats.org/officeDocument/2006/relationships/slide" Target="slide5.xml"/><Relationship Id="rId2" Type="http://schemas.openxmlformats.org/officeDocument/2006/relationships/image" Target="../media/image49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82.xml"/><Relationship Id="rId5" Type="http://schemas.openxmlformats.org/officeDocument/2006/relationships/image" Target="../media/image1.png"/><Relationship Id="rId10" Type="http://schemas.openxmlformats.org/officeDocument/2006/relationships/slide" Target="slide3887.xml"/><Relationship Id="rId4" Type="http://schemas.openxmlformats.org/officeDocument/2006/relationships/slide" Target="slide4.xml"/><Relationship Id="rId9" Type="http://schemas.openxmlformats.org/officeDocument/2006/relationships/slide" Target="slide3395.xml"/></Relationships>
</file>

<file path=ppt/slides/_rels/slide3888.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87.xml"/><Relationship Id="rId2" Type="http://schemas.openxmlformats.org/officeDocument/2006/relationships/image" Target="../media/image49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60.png"/><Relationship Id="rId7" Type="http://schemas.openxmlformats.org/officeDocument/2006/relationships/slide" Target="slide5.xml"/><Relationship Id="rId2" Type="http://schemas.openxmlformats.org/officeDocument/2006/relationships/image" Target="../media/image365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82.xml"/><Relationship Id="rId5" Type="http://schemas.openxmlformats.org/officeDocument/2006/relationships/image" Target="../media/image1.png"/><Relationship Id="rId10" Type="http://schemas.openxmlformats.org/officeDocument/2006/relationships/slide" Target="slide3889.xml"/><Relationship Id="rId4" Type="http://schemas.openxmlformats.org/officeDocument/2006/relationships/slide" Target="slide4.xml"/><Relationship Id="rId9" Type="http://schemas.openxmlformats.org/officeDocument/2006/relationships/slide" Target="slide3395.xml"/></Relationships>
</file>

<file path=ppt/slides/_rels/slide3890.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89.xml"/><Relationship Id="rId2" Type="http://schemas.openxmlformats.org/officeDocument/2006/relationships/image" Target="../media/image36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9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669.png"/><Relationship Id="rId7" Type="http://schemas.openxmlformats.org/officeDocument/2006/relationships/image" Target="../media/image3.png"/><Relationship Id="rId12" Type="http://schemas.openxmlformats.org/officeDocument/2006/relationships/slide" Target="slide3882.xml"/><Relationship Id="rId2" Type="http://schemas.openxmlformats.org/officeDocument/2006/relationships/image" Target="../media/image366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891.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3670.png"/><Relationship Id="rId9" Type="http://schemas.openxmlformats.org/officeDocument/2006/relationships/image" Target="../media/image7.png"/></Relationships>
</file>

<file path=ppt/slides/_rels/slide3892.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91.xml"/><Relationship Id="rId2" Type="http://schemas.openxmlformats.org/officeDocument/2006/relationships/image" Target="../media/image36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9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981.png"/><Relationship Id="rId7" Type="http://schemas.openxmlformats.org/officeDocument/2006/relationships/slide" Target="slide5.xml"/><Relationship Id="rId2" Type="http://schemas.openxmlformats.org/officeDocument/2006/relationships/image" Target="../media/image49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82.xml"/><Relationship Id="rId5" Type="http://schemas.openxmlformats.org/officeDocument/2006/relationships/image" Target="../media/image1.png"/><Relationship Id="rId10" Type="http://schemas.openxmlformats.org/officeDocument/2006/relationships/slide" Target="slide3893.xml"/><Relationship Id="rId4" Type="http://schemas.openxmlformats.org/officeDocument/2006/relationships/slide" Target="slide4.xml"/><Relationship Id="rId9" Type="http://schemas.openxmlformats.org/officeDocument/2006/relationships/slide" Target="slide3395.xml"/></Relationships>
</file>

<file path=ppt/slides/_rels/slide3894.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93.xml"/><Relationship Id="rId2" Type="http://schemas.openxmlformats.org/officeDocument/2006/relationships/image" Target="../media/image498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9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984.png"/><Relationship Id="rId7" Type="http://schemas.openxmlformats.org/officeDocument/2006/relationships/slide" Target="slide5.xml"/><Relationship Id="rId2" Type="http://schemas.openxmlformats.org/officeDocument/2006/relationships/image" Target="../media/image498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82.xml"/><Relationship Id="rId5" Type="http://schemas.openxmlformats.org/officeDocument/2006/relationships/image" Target="../media/image1.png"/><Relationship Id="rId10" Type="http://schemas.openxmlformats.org/officeDocument/2006/relationships/slide" Target="slide3895.xml"/><Relationship Id="rId4" Type="http://schemas.openxmlformats.org/officeDocument/2006/relationships/slide" Target="slide4.xml"/><Relationship Id="rId9" Type="http://schemas.openxmlformats.org/officeDocument/2006/relationships/slide" Target="slide3395.xml"/></Relationships>
</file>

<file path=ppt/slides/_rels/slide3896.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95.xml"/><Relationship Id="rId2" Type="http://schemas.openxmlformats.org/officeDocument/2006/relationships/image" Target="../media/image498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9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882.xml"/><Relationship Id="rId3" Type="http://schemas.openxmlformats.org/officeDocument/2006/relationships/image" Target="../media/image4987.png"/><Relationship Id="rId7" Type="http://schemas.openxmlformats.org/officeDocument/2006/relationships/image" Target="../media/image1.png"/><Relationship Id="rId12" Type="http://schemas.openxmlformats.org/officeDocument/2006/relationships/slide" Target="slide3897.xml"/><Relationship Id="rId2" Type="http://schemas.openxmlformats.org/officeDocument/2006/relationships/image" Target="../media/image498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4989.png"/><Relationship Id="rId10" Type="http://schemas.openxmlformats.org/officeDocument/2006/relationships/image" Target="../media/image7.png"/><Relationship Id="rId4" Type="http://schemas.openxmlformats.org/officeDocument/2006/relationships/image" Target="../media/image4988.png"/><Relationship Id="rId9" Type="http://schemas.openxmlformats.org/officeDocument/2006/relationships/slide" Target="slide5.xml"/></Relationships>
</file>

<file path=ppt/slides/_rels/slide3898.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97.xml"/><Relationship Id="rId2" Type="http://schemas.openxmlformats.org/officeDocument/2006/relationships/image" Target="../media/image499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89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992.png"/><Relationship Id="rId7" Type="http://schemas.openxmlformats.org/officeDocument/2006/relationships/slide" Target="slide5.xml"/><Relationship Id="rId2" Type="http://schemas.openxmlformats.org/officeDocument/2006/relationships/image" Target="../media/image49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882.xml"/><Relationship Id="rId5" Type="http://schemas.openxmlformats.org/officeDocument/2006/relationships/image" Target="../media/image1.png"/><Relationship Id="rId10" Type="http://schemas.openxmlformats.org/officeDocument/2006/relationships/slide" Target="slide3899.xml"/><Relationship Id="rId4" Type="http://schemas.openxmlformats.org/officeDocument/2006/relationships/slide" Target="slide4.xml"/><Relationship Id="rId9" Type="http://schemas.openxmlformats.org/officeDocument/2006/relationships/slide" Target="slide3395.xml"/></Relationships>
</file>

<file path=ppt/slides/_rels/slide3900.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899.xml"/><Relationship Id="rId2" Type="http://schemas.openxmlformats.org/officeDocument/2006/relationships/image" Target="../media/image49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0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03.png"/><Relationship Id="rId7" Type="http://schemas.openxmlformats.org/officeDocument/2006/relationships/slide" Target="slide5.xml"/><Relationship Id="rId2" Type="http://schemas.openxmlformats.org/officeDocument/2006/relationships/image" Target="../media/image240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882.xml"/><Relationship Id="rId5" Type="http://schemas.openxmlformats.org/officeDocument/2006/relationships/slide" Target="slide4.xml"/><Relationship Id="rId10" Type="http://schemas.openxmlformats.org/officeDocument/2006/relationships/slide" Target="slide3901.xml"/><Relationship Id="rId4" Type="http://schemas.openxmlformats.org/officeDocument/2006/relationships/image" Target="../media/image3.png"/><Relationship Id="rId9" Type="http://schemas.openxmlformats.org/officeDocument/2006/relationships/slide" Target="slide3395.xml"/></Relationships>
</file>

<file path=ppt/slides/_rels/slide3902.xml.rels><?xml version="1.0" encoding="UTF-8" standalone="yes"?>
<Relationships xmlns="http://schemas.openxmlformats.org/package/2006/relationships"><Relationship Id="rId8" Type="http://schemas.openxmlformats.org/officeDocument/2006/relationships/slide" Target="slide3882.xml"/><Relationship Id="rId3" Type="http://schemas.openxmlformats.org/officeDocument/2006/relationships/slide" Target="slide4.xml"/><Relationship Id="rId7" Type="http://schemas.openxmlformats.org/officeDocument/2006/relationships/slide" Target="slide3901.xml"/><Relationship Id="rId2" Type="http://schemas.openxmlformats.org/officeDocument/2006/relationships/image" Target="../media/image240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03.xml.rels><?xml version="1.0" encoding="UTF-8" standalone="yes"?>
<Relationships xmlns="http://schemas.openxmlformats.org/package/2006/relationships"><Relationship Id="rId8" Type="http://schemas.openxmlformats.org/officeDocument/2006/relationships/slide" Target="slide3910.xml"/><Relationship Id="rId13" Type="http://schemas.openxmlformats.org/officeDocument/2006/relationships/slide" Target="slide3924.xml"/><Relationship Id="rId18" Type="http://schemas.openxmlformats.org/officeDocument/2006/relationships/slide" Target="slide3926.xml"/><Relationship Id="rId26" Type="http://schemas.openxmlformats.org/officeDocument/2006/relationships/slide" Target="slide3942.xml"/><Relationship Id="rId39" Type="http://schemas.openxmlformats.org/officeDocument/2006/relationships/slide" Target="slide3882.xml"/><Relationship Id="rId3" Type="http://schemas.openxmlformats.org/officeDocument/2006/relationships/image" Target="../media/image1.png"/><Relationship Id="rId21" Type="http://schemas.openxmlformats.org/officeDocument/2006/relationships/slide" Target="slide3932.xml"/><Relationship Id="rId34" Type="http://schemas.openxmlformats.org/officeDocument/2006/relationships/slide" Target="slide3958.xml"/><Relationship Id="rId7" Type="http://schemas.openxmlformats.org/officeDocument/2006/relationships/slide" Target="slide3908.xml"/><Relationship Id="rId12" Type="http://schemas.openxmlformats.org/officeDocument/2006/relationships/slide" Target="slide3916.xml"/><Relationship Id="rId17" Type="http://schemas.openxmlformats.org/officeDocument/2006/relationships/slide" Target="slide3993.xml"/><Relationship Id="rId25" Type="http://schemas.openxmlformats.org/officeDocument/2006/relationships/slide" Target="slide3940.xml"/><Relationship Id="rId33" Type="http://schemas.openxmlformats.org/officeDocument/2006/relationships/slide" Target="slide3956.xml"/><Relationship Id="rId38" Type="http://schemas.openxmlformats.org/officeDocument/2006/relationships/slide" Target="slide3966.xml"/><Relationship Id="rId2" Type="http://schemas.openxmlformats.org/officeDocument/2006/relationships/slide" Target="slide4.xml"/><Relationship Id="rId16" Type="http://schemas.openxmlformats.org/officeDocument/2006/relationships/slide" Target="slide3922.xml"/><Relationship Id="rId20" Type="http://schemas.openxmlformats.org/officeDocument/2006/relationships/slide" Target="slide3930.xml"/><Relationship Id="rId29" Type="http://schemas.openxmlformats.org/officeDocument/2006/relationships/slide" Target="slide3948.xml"/><Relationship Id="rId1" Type="http://schemas.openxmlformats.org/officeDocument/2006/relationships/slideLayout" Target="../slideLayouts/slideLayout2.xml"/><Relationship Id="rId6" Type="http://schemas.openxmlformats.org/officeDocument/2006/relationships/slide" Target="slide3904.xml"/><Relationship Id="rId11" Type="http://schemas.openxmlformats.org/officeDocument/2006/relationships/slide" Target="slide3903.xml"/><Relationship Id="rId24" Type="http://schemas.openxmlformats.org/officeDocument/2006/relationships/slide" Target="slide3938.xml"/><Relationship Id="rId32" Type="http://schemas.openxmlformats.org/officeDocument/2006/relationships/slide" Target="slide3954.xml"/><Relationship Id="rId37" Type="http://schemas.openxmlformats.org/officeDocument/2006/relationships/slide" Target="slide3964.xml"/><Relationship Id="rId5" Type="http://schemas.openxmlformats.org/officeDocument/2006/relationships/slide" Target="slide3906.xml"/><Relationship Id="rId15" Type="http://schemas.openxmlformats.org/officeDocument/2006/relationships/slide" Target="slide3920.xml"/><Relationship Id="rId23" Type="http://schemas.openxmlformats.org/officeDocument/2006/relationships/slide" Target="slide3936.xml"/><Relationship Id="rId28" Type="http://schemas.openxmlformats.org/officeDocument/2006/relationships/slide" Target="slide3946.xml"/><Relationship Id="rId36" Type="http://schemas.openxmlformats.org/officeDocument/2006/relationships/slide" Target="slide3962.xml"/><Relationship Id="rId10" Type="http://schemas.openxmlformats.org/officeDocument/2006/relationships/slide" Target="slide3914.xml"/><Relationship Id="rId19" Type="http://schemas.openxmlformats.org/officeDocument/2006/relationships/slide" Target="slide3928.xml"/><Relationship Id="rId31" Type="http://schemas.openxmlformats.org/officeDocument/2006/relationships/slide" Target="slide3952.xml"/><Relationship Id="rId4" Type="http://schemas.openxmlformats.org/officeDocument/2006/relationships/slide" Target="slide3395.xml"/><Relationship Id="rId9" Type="http://schemas.openxmlformats.org/officeDocument/2006/relationships/slide" Target="slide3912.xml"/><Relationship Id="rId14" Type="http://schemas.openxmlformats.org/officeDocument/2006/relationships/slide" Target="slide3918.xml"/><Relationship Id="rId22" Type="http://schemas.openxmlformats.org/officeDocument/2006/relationships/slide" Target="slide3934.xml"/><Relationship Id="rId27" Type="http://schemas.openxmlformats.org/officeDocument/2006/relationships/slide" Target="slide3944.xml"/><Relationship Id="rId30" Type="http://schemas.openxmlformats.org/officeDocument/2006/relationships/slide" Target="slide3950.xml"/><Relationship Id="rId35" Type="http://schemas.openxmlformats.org/officeDocument/2006/relationships/slide" Target="slide3960.xml"/></Relationships>
</file>

<file path=ppt/slides/_rels/slide390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995.png"/><Relationship Id="rId7" Type="http://schemas.openxmlformats.org/officeDocument/2006/relationships/image" Target="../media/image4996.png"/><Relationship Id="rId12" Type="http://schemas.openxmlformats.org/officeDocument/2006/relationships/image" Target="../media/image7.png"/><Relationship Id="rId2" Type="http://schemas.openxmlformats.org/officeDocument/2006/relationships/image" Target="../media/image49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903.xml"/><Relationship Id="rId4" Type="http://schemas.openxmlformats.org/officeDocument/2006/relationships/image" Target="../media/image3.png"/><Relationship Id="rId9" Type="http://schemas.openxmlformats.org/officeDocument/2006/relationships/slide" Target="slide3904.xml"/></Relationships>
</file>

<file path=ppt/slides/_rels/slide3905.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04.xml"/><Relationship Id="rId2" Type="http://schemas.openxmlformats.org/officeDocument/2006/relationships/image" Target="../media/image499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06.xml.rels><?xml version="1.0" encoding="UTF-8" standalone="yes"?>
<Relationships xmlns="http://schemas.openxmlformats.org/package/2006/relationships"><Relationship Id="rId8" Type="http://schemas.openxmlformats.org/officeDocument/2006/relationships/image" Target="../media/image4999.png"/><Relationship Id="rId3" Type="http://schemas.openxmlformats.org/officeDocument/2006/relationships/image" Target="../media/image3.png"/><Relationship Id="rId7" Type="http://schemas.openxmlformats.org/officeDocument/2006/relationships/slide" Target="slide3906.xml"/><Relationship Id="rId2" Type="http://schemas.openxmlformats.org/officeDocument/2006/relationships/image" Target="../media/image4998.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03.xml"/></Relationships>
</file>

<file path=ppt/slides/_rels/slide3907.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06.xml"/><Relationship Id="rId2" Type="http://schemas.openxmlformats.org/officeDocument/2006/relationships/image" Target="../media/image500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08.xml.rels><?xml version="1.0" encoding="UTF-8" standalone="yes"?>
<Relationships xmlns="http://schemas.openxmlformats.org/package/2006/relationships"><Relationship Id="rId8" Type="http://schemas.openxmlformats.org/officeDocument/2006/relationships/image" Target="../media/image5002.png"/><Relationship Id="rId3" Type="http://schemas.openxmlformats.org/officeDocument/2006/relationships/slide" Target="slide4.xml"/><Relationship Id="rId7" Type="http://schemas.openxmlformats.org/officeDocument/2006/relationships/slide" Target="slide3908.xml"/><Relationship Id="rId12" Type="http://schemas.openxmlformats.org/officeDocument/2006/relationships/image" Target="../media/image7.png"/><Relationship Id="rId2" Type="http://schemas.openxmlformats.org/officeDocument/2006/relationships/image" Target="../media/image500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903.xml"/><Relationship Id="rId4" Type="http://schemas.openxmlformats.org/officeDocument/2006/relationships/image" Target="../media/image1.png"/><Relationship Id="rId9" Type="http://schemas.openxmlformats.org/officeDocument/2006/relationships/image" Target="../media/image5003.png"/></Relationships>
</file>

<file path=ppt/slides/_rels/slide3909.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08.xml"/><Relationship Id="rId2" Type="http://schemas.openxmlformats.org/officeDocument/2006/relationships/image" Target="../media/image500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10.xml.rels><?xml version="1.0" encoding="UTF-8" standalone="yes"?>
<Relationships xmlns="http://schemas.openxmlformats.org/package/2006/relationships"><Relationship Id="rId8" Type="http://schemas.openxmlformats.org/officeDocument/2006/relationships/image" Target="../media/image5008.png"/><Relationship Id="rId13" Type="http://schemas.openxmlformats.org/officeDocument/2006/relationships/slide" Target="slide3903.xml"/><Relationship Id="rId3" Type="http://schemas.openxmlformats.org/officeDocument/2006/relationships/image" Target="../media/image1.png"/><Relationship Id="rId7" Type="http://schemas.openxmlformats.org/officeDocument/2006/relationships/image" Target="../media/image5007.png"/><Relationship Id="rId12" Type="http://schemas.openxmlformats.org/officeDocument/2006/relationships/slide" Target="slide391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5006.png"/><Relationship Id="rId11" Type="http://schemas.openxmlformats.org/officeDocument/2006/relationships/slide" Target="slide3395.xml"/><Relationship Id="rId5" Type="http://schemas.openxmlformats.org/officeDocument/2006/relationships/image" Target="../media/image5005.png"/><Relationship Id="rId15" Type="http://schemas.openxmlformats.org/officeDocument/2006/relationships/image" Target="../media/image7.png"/><Relationship Id="rId10" Type="http://schemas.openxmlformats.org/officeDocument/2006/relationships/image" Target="../media/image5010.png"/><Relationship Id="rId4" Type="http://schemas.openxmlformats.org/officeDocument/2006/relationships/image" Target="../media/image3.png"/><Relationship Id="rId9" Type="http://schemas.openxmlformats.org/officeDocument/2006/relationships/image" Target="../media/image5009.png"/><Relationship Id="rId14" Type="http://schemas.openxmlformats.org/officeDocument/2006/relationships/slide" Target="slide5.xml"/></Relationships>
</file>

<file path=ppt/slides/_rels/slide3911.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10.xml"/><Relationship Id="rId2" Type="http://schemas.openxmlformats.org/officeDocument/2006/relationships/image" Target="../media/image50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12.xml.rels><?xml version="1.0" encoding="UTF-8" standalone="yes"?>
<Relationships xmlns="http://schemas.openxmlformats.org/package/2006/relationships"><Relationship Id="rId8" Type="http://schemas.openxmlformats.org/officeDocument/2006/relationships/image" Target="../media/image5013.png"/><Relationship Id="rId3" Type="http://schemas.openxmlformats.org/officeDocument/2006/relationships/slide" Target="slide4.xml"/><Relationship Id="rId7" Type="http://schemas.openxmlformats.org/officeDocument/2006/relationships/slide" Target="slide3912.xml"/><Relationship Id="rId12" Type="http://schemas.openxmlformats.org/officeDocument/2006/relationships/image" Target="../media/image7.png"/><Relationship Id="rId2" Type="http://schemas.openxmlformats.org/officeDocument/2006/relationships/image" Target="../media/image5012.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903.xml"/><Relationship Id="rId4" Type="http://schemas.openxmlformats.org/officeDocument/2006/relationships/image" Target="../media/image1.png"/><Relationship Id="rId9" Type="http://schemas.openxmlformats.org/officeDocument/2006/relationships/image" Target="../media/image5014.png"/></Relationships>
</file>

<file path=ppt/slides/_rels/slide3913.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12.xml"/><Relationship Id="rId2" Type="http://schemas.openxmlformats.org/officeDocument/2006/relationships/image" Target="../media/image501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14.xml.rels><?xml version="1.0" encoding="UTF-8" standalone="yes"?>
<Relationships xmlns="http://schemas.openxmlformats.org/package/2006/relationships"><Relationship Id="rId8" Type="http://schemas.openxmlformats.org/officeDocument/2006/relationships/slide" Target="slide3914.xml"/><Relationship Id="rId3" Type="http://schemas.openxmlformats.org/officeDocument/2006/relationships/image" Target="../media/image4791.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47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3903.xml"/><Relationship Id="rId4" Type="http://schemas.openxmlformats.org/officeDocument/2006/relationships/slide" Target="slide4.xml"/><Relationship Id="rId9" Type="http://schemas.openxmlformats.org/officeDocument/2006/relationships/image" Target="../media/image4792.png"/></Relationships>
</file>

<file path=ppt/slides/_rels/slide3915.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14.xml"/><Relationship Id="rId2" Type="http://schemas.openxmlformats.org/officeDocument/2006/relationships/image" Target="../media/image47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16.xml.rels><?xml version="1.0" encoding="UTF-8" standalone="yes"?>
<Relationships xmlns="http://schemas.openxmlformats.org/package/2006/relationships"><Relationship Id="rId8" Type="http://schemas.openxmlformats.org/officeDocument/2006/relationships/slide" Target="slide3916.xml"/><Relationship Id="rId3" Type="http://schemas.openxmlformats.org/officeDocument/2006/relationships/image" Target="../media/image1450.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14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3903.xml"/><Relationship Id="rId4" Type="http://schemas.openxmlformats.org/officeDocument/2006/relationships/slide" Target="slide4.xml"/><Relationship Id="rId9" Type="http://schemas.openxmlformats.org/officeDocument/2006/relationships/image" Target="../media/image1451.png"/></Relationships>
</file>

<file path=ppt/slides/_rels/slide3917.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16.xml"/><Relationship Id="rId2" Type="http://schemas.openxmlformats.org/officeDocument/2006/relationships/image" Target="../media/image145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18.xml.rels><?xml version="1.0" encoding="UTF-8" standalone="yes"?>
<Relationships xmlns="http://schemas.openxmlformats.org/package/2006/relationships"><Relationship Id="rId8" Type="http://schemas.openxmlformats.org/officeDocument/2006/relationships/slide" Target="slide3918.xml"/><Relationship Id="rId3" Type="http://schemas.openxmlformats.org/officeDocument/2006/relationships/image" Target="../media/image4817.png"/><Relationship Id="rId7" Type="http://schemas.openxmlformats.org/officeDocument/2006/relationships/slide" Target="slide3395.xml"/><Relationship Id="rId2" Type="http://schemas.openxmlformats.org/officeDocument/2006/relationships/image" Target="../media/image48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03.xml"/></Relationships>
</file>

<file path=ppt/slides/_rels/slide3919.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18.xml"/><Relationship Id="rId2" Type="http://schemas.openxmlformats.org/officeDocument/2006/relationships/image" Target="../media/image48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2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17.png"/><Relationship Id="rId7" Type="http://schemas.openxmlformats.org/officeDocument/2006/relationships/image" Target="../media/image5018.png"/><Relationship Id="rId12" Type="http://schemas.openxmlformats.org/officeDocument/2006/relationships/image" Target="../media/image7.png"/><Relationship Id="rId2" Type="http://schemas.openxmlformats.org/officeDocument/2006/relationships/image" Target="../media/image50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3903.xml"/><Relationship Id="rId4" Type="http://schemas.openxmlformats.org/officeDocument/2006/relationships/slide" Target="slide4.xml"/><Relationship Id="rId9" Type="http://schemas.openxmlformats.org/officeDocument/2006/relationships/slide" Target="slide3920.xml"/></Relationships>
</file>

<file path=ppt/slides/_rels/slide3921.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20.xml"/><Relationship Id="rId2" Type="http://schemas.openxmlformats.org/officeDocument/2006/relationships/image" Target="../media/image501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2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2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0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903.xml"/><Relationship Id="rId4" Type="http://schemas.openxmlformats.org/officeDocument/2006/relationships/image" Target="../media/image5022.png"/><Relationship Id="rId9" Type="http://schemas.openxmlformats.org/officeDocument/2006/relationships/slide" Target="slide3922.xml"/></Relationships>
</file>

<file path=ppt/slides/_rels/slide3923.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22.xml"/><Relationship Id="rId2" Type="http://schemas.openxmlformats.org/officeDocument/2006/relationships/image" Target="../media/image502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24.xml.rels><?xml version="1.0" encoding="UTF-8" standalone="yes"?>
<Relationships xmlns="http://schemas.openxmlformats.org/package/2006/relationships"><Relationship Id="rId8" Type="http://schemas.openxmlformats.org/officeDocument/2006/relationships/slide" Target="slide3924.xml"/><Relationship Id="rId3" Type="http://schemas.openxmlformats.org/officeDocument/2006/relationships/image" Target="../media/image1464.png"/><Relationship Id="rId7" Type="http://schemas.openxmlformats.org/officeDocument/2006/relationships/slide" Target="slide3395.xml"/><Relationship Id="rId2" Type="http://schemas.openxmlformats.org/officeDocument/2006/relationships/image" Target="../media/image146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903.xml"/></Relationships>
</file>

<file path=ppt/slides/_rels/slide3925.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24.xml"/><Relationship Id="rId2" Type="http://schemas.openxmlformats.org/officeDocument/2006/relationships/image" Target="../media/image146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26.xml.rels><?xml version="1.0" encoding="UTF-8" standalone="yes"?>
<Relationships xmlns="http://schemas.openxmlformats.org/package/2006/relationships"><Relationship Id="rId8" Type="http://schemas.openxmlformats.org/officeDocument/2006/relationships/slide" Target="slide3926.xml"/><Relationship Id="rId3" Type="http://schemas.openxmlformats.org/officeDocument/2006/relationships/image" Target="../media/image5025.png"/><Relationship Id="rId7" Type="http://schemas.openxmlformats.org/officeDocument/2006/relationships/slide" Target="slide3395.xml"/><Relationship Id="rId2" Type="http://schemas.openxmlformats.org/officeDocument/2006/relationships/image" Target="../media/image502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903.xml"/></Relationships>
</file>

<file path=ppt/slides/_rels/slide3927.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26.xml"/><Relationship Id="rId2" Type="http://schemas.openxmlformats.org/officeDocument/2006/relationships/image" Target="../media/image50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28.xml.rels><?xml version="1.0" encoding="UTF-8" standalone="yes"?>
<Relationships xmlns="http://schemas.openxmlformats.org/package/2006/relationships"><Relationship Id="rId8" Type="http://schemas.openxmlformats.org/officeDocument/2006/relationships/slide" Target="slide3928.xml"/><Relationship Id="rId3" Type="http://schemas.openxmlformats.org/officeDocument/2006/relationships/image" Target="../media/image5028.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0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029.png"/><Relationship Id="rId4" Type="http://schemas.openxmlformats.org/officeDocument/2006/relationships/slide" Target="slide4.xml"/><Relationship Id="rId9" Type="http://schemas.openxmlformats.org/officeDocument/2006/relationships/slide" Target="slide3903.xml"/></Relationships>
</file>

<file path=ppt/slides/_rels/slide3929.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28.xml"/><Relationship Id="rId2" Type="http://schemas.openxmlformats.org/officeDocument/2006/relationships/image" Target="../media/image503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30.xml.rels><?xml version="1.0" encoding="UTF-8" standalone="yes"?>
<Relationships xmlns="http://schemas.openxmlformats.org/package/2006/relationships"><Relationship Id="rId8" Type="http://schemas.openxmlformats.org/officeDocument/2006/relationships/slide" Target="slide3930.xml"/><Relationship Id="rId3" Type="http://schemas.openxmlformats.org/officeDocument/2006/relationships/image" Target="../media/image5032.png"/><Relationship Id="rId7" Type="http://schemas.openxmlformats.org/officeDocument/2006/relationships/slide" Target="slide3395.xml"/><Relationship Id="rId2" Type="http://schemas.openxmlformats.org/officeDocument/2006/relationships/image" Target="../media/image503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03.xml"/></Relationships>
</file>

<file path=ppt/slides/_rels/slide3931.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30.xml"/><Relationship Id="rId2" Type="http://schemas.openxmlformats.org/officeDocument/2006/relationships/image" Target="../media/image50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3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035.png"/><Relationship Id="rId7" Type="http://schemas.openxmlformats.org/officeDocument/2006/relationships/image" Target="../media/image3.png"/><Relationship Id="rId12" Type="http://schemas.openxmlformats.org/officeDocument/2006/relationships/slide" Target="slide3903.xml"/><Relationship Id="rId2" Type="http://schemas.openxmlformats.org/officeDocument/2006/relationships/image" Target="../media/image503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932.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036.png"/><Relationship Id="rId9" Type="http://schemas.openxmlformats.org/officeDocument/2006/relationships/image" Target="../media/image7.png"/></Relationships>
</file>

<file path=ppt/slides/_rels/slide3933.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32.xml"/><Relationship Id="rId2" Type="http://schemas.openxmlformats.org/officeDocument/2006/relationships/image" Target="../media/image503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3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39.png"/><Relationship Id="rId7" Type="http://schemas.openxmlformats.org/officeDocument/2006/relationships/slide" Target="slide5.xml"/><Relationship Id="rId2" Type="http://schemas.openxmlformats.org/officeDocument/2006/relationships/image" Target="../media/image503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34.xml"/><Relationship Id="rId4" Type="http://schemas.openxmlformats.org/officeDocument/2006/relationships/slide" Target="slide4.xml"/><Relationship Id="rId9" Type="http://schemas.openxmlformats.org/officeDocument/2006/relationships/slide" Target="slide3395.xml"/></Relationships>
</file>

<file path=ppt/slides/_rels/slide3935.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34.xml"/><Relationship Id="rId2" Type="http://schemas.openxmlformats.org/officeDocument/2006/relationships/image" Target="../media/image50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3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42.png"/><Relationship Id="rId7" Type="http://schemas.openxmlformats.org/officeDocument/2006/relationships/slide" Target="slide5.xml"/><Relationship Id="rId2" Type="http://schemas.openxmlformats.org/officeDocument/2006/relationships/image" Target="../media/image504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36.xml"/><Relationship Id="rId4" Type="http://schemas.openxmlformats.org/officeDocument/2006/relationships/slide" Target="slide4.xml"/><Relationship Id="rId9" Type="http://schemas.openxmlformats.org/officeDocument/2006/relationships/slide" Target="slide3395.xml"/></Relationships>
</file>

<file path=ppt/slides/_rels/slide3937.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36.xml"/><Relationship Id="rId2" Type="http://schemas.openxmlformats.org/officeDocument/2006/relationships/image" Target="../media/image504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3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45.png"/><Relationship Id="rId7" Type="http://schemas.openxmlformats.org/officeDocument/2006/relationships/slide" Target="slide5.xml"/><Relationship Id="rId2" Type="http://schemas.openxmlformats.org/officeDocument/2006/relationships/image" Target="../media/image50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38.xml"/><Relationship Id="rId4" Type="http://schemas.openxmlformats.org/officeDocument/2006/relationships/slide" Target="slide4.xml"/><Relationship Id="rId9" Type="http://schemas.openxmlformats.org/officeDocument/2006/relationships/slide" Target="slide3395.xml"/></Relationships>
</file>

<file path=ppt/slides/_rels/slide3939.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38.xml"/><Relationship Id="rId2" Type="http://schemas.openxmlformats.org/officeDocument/2006/relationships/image" Target="../media/image504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4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11.png"/><Relationship Id="rId7" Type="http://schemas.openxmlformats.org/officeDocument/2006/relationships/slide" Target="slide5.xml"/><Relationship Id="rId2" Type="http://schemas.openxmlformats.org/officeDocument/2006/relationships/image" Target="../media/image161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40.xml"/><Relationship Id="rId4" Type="http://schemas.openxmlformats.org/officeDocument/2006/relationships/slide" Target="slide4.xml"/><Relationship Id="rId9" Type="http://schemas.openxmlformats.org/officeDocument/2006/relationships/slide" Target="slide3395.xml"/></Relationships>
</file>

<file path=ppt/slides/_rels/slide3941.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40.xml"/><Relationship Id="rId2" Type="http://schemas.openxmlformats.org/officeDocument/2006/relationships/image" Target="../media/image161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4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48.png"/><Relationship Id="rId7" Type="http://schemas.openxmlformats.org/officeDocument/2006/relationships/slide" Target="slide5.xml"/><Relationship Id="rId2" Type="http://schemas.openxmlformats.org/officeDocument/2006/relationships/image" Target="../media/image504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42.xml"/><Relationship Id="rId4" Type="http://schemas.openxmlformats.org/officeDocument/2006/relationships/slide" Target="slide4.xml"/><Relationship Id="rId9" Type="http://schemas.openxmlformats.org/officeDocument/2006/relationships/slide" Target="slide3395.xml"/></Relationships>
</file>

<file path=ppt/slides/_rels/slide3943.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42.xml"/><Relationship Id="rId2" Type="http://schemas.openxmlformats.org/officeDocument/2006/relationships/image" Target="../media/image504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4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32.png"/><Relationship Id="rId7" Type="http://schemas.openxmlformats.org/officeDocument/2006/relationships/slide" Target="slide5.xml"/><Relationship Id="rId2" Type="http://schemas.openxmlformats.org/officeDocument/2006/relationships/image" Target="../media/image163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44.xml"/><Relationship Id="rId4" Type="http://schemas.openxmlformats.org/officeDocument/2006/relationships/slide" Target="slide4.xml"/><Relationship Id="rId9" Type="http://schemas.openxmlformats.org/officeDocument/2006/relationships/slide" Target="slide3395.xml"/></Relationships>
</file>

<file path=ppt/slides/_rels/slide3945.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44.xml"/><Relationship Id="rId2" Type="http://schemas.openxmlformats.org/officeDocument/2006/relationships/image" Target="../media/image16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4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903.xml"/><Relationship Id="rId3" Type="http://schemas.openxmlformats.org/officeDocument/2006/relationships/image" Target="../media/image2479.png"/><Relationship Id="rId7" Type="http://schemas.openxmlformats.org/officeDocument/2006/relationships/image" Target="../media/image1.png"/><Relationship Id="rId12" Type="http://schemas.openxmlformats.org/officeDocument/2006/relationships/slide" Target="slide3946.xml"/><Relationship Id="rId2" Type="http://schemas.openxmlformats.org/officeDocument/2006/relationships/image" Target="../media/image247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2481.png"/><Relationship Id="rId15" Type="http://schemas.openxmlformats.org/officeDocument/2006/relationships/image" Target="../media/image2483.png"/><Relationship Id="rId10" Type="http://schemas.openxmlformats.org/officeDocument/2006/relationships/image" Target="../media/image7.png"/><Relationship Id="rId4" Type="http://schemas.openxmlformats.org/officeDocument/2006/relationships/image" Target="../media/image2480.png"/><Relationship Id="rId9" Type="http://schemas.openxmlformats.org/officeDocument/2006/relationships/slide" Target="slide5.xml"/><Relationship Id="rId14" Type="http://schemas.openxmlformats.org/officeDocument/2006/relationships/image" Target="../media/image2482.png"/></Relationships>
</file>

<file path=ppt/slides/_rels/slide3947.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46.xml"/><Relationship Id="rId2" Type="http://schemas.openxmlformats.org/officeDocument/2006/relationships/image" Target="../media/image248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4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46.png"/><Relationship Id="rId7" Type="http://schemas.openxmlformats.org/officeDocument/2006/relationships/slide" Target="slide5.xml"/><Relationship Id="rId2" Type="http://schemas.openxmlformats.org/officeDocument/2006/relationships/image" Target="../media/image32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48.xml"/><Relationship Id="rId4" Type="http://schemas.openxmlformats.org/officeDocument/2006/relationships/slide" Target="slide4.xml"/><Relationship Id="rId9" Type="http://schemas.openxmlformats.org/officeDocument/2006/relationships/slide" Target="slide3395.xml"/></Relationships>
</file>

<file path=ppt/slides/_rels/slide3949.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48.xml"/><Relationship Id="rId2" Type="http://schemas.openxmlformats.org/officeDocument/2006/relationships/image" Target="../media/image324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5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685.png"/><Relationship Id="rId7" Type="http://schemas.openxmlformats.org/officeDocument/2006/relationships/image" Target="../media/image3.png"/><Relationship Id="rId12" Type="http://schemas.openxmlformats.org/officeDocument/2006/relationships/slide" Target="slide3903.xml"/><Relationship Id="rId2" Type="http://schemas.openxmlformats.org/officeDocument/2006/relationships/image" Target="../media/image26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950.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2686.png"/><Relationship Id="rId9" Type="http://schemas.openxmlformats.org/officeDocument/2006/relationships/image" Target="../media/image7.png"/></Relationships>
</file>

<file path=ppt/slides/_rels/slide3951.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50.xml"/><Relationship Id="rId2" Type="http://schemas.openxmlformats.org/officeDocument/2006/relationships/image" Target="../media/image268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5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51.png"/><Relationship Id="rId7" Type="http://schemas.openxmlformats.org/officeDocument/2006/relationships/slide" Target="slide5.xml"/><Relationship Id="rId2" Type="http://schemas.openxmlformats.org/officeDocument/2006/relationships/image" Target="../media/image50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52.xml"/><Relationship Id="rId4" Type="http://schemas.openxmlformats.org/officeDocument/2006/relationships/slide" Target="slide4.xml"/><Relationship Id="rId9" Type="http://schemas.openxmlformats.org/officeDocument/2006/relationships/slide" Target="slide3395.xml"/></Relationships>
</file>

<file path=ppt/slides/_rels/slide3953.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52.xml"/><Relationship Id="rId2" Type="http://schemas.openxmlformats.org/officeDocument/2006/relationships/image" Target="../media/image505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5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54.png"/><Relationship Id="rId7" Type="http://schemas.openxmlformats.org/officeDocument/2006/relationships/slide" Target="slide5.xml"/><Relationship Id="rId2" Type="http://schemas.openxmlformats.org/officeDocument/2006/relationships/image" Target="../media/image505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54.xml"/><Relationship Id="rId4" Type="http://schemas.openxmlformats.org/officeDocument/2006/relationships/slide" Target="slide4.xml"/><Relationship Id="rId9" Type="http://schemas.openxmlformats.org/officeDocument/2006/relationships/slide" Target="slide3395.xml"/></Relationships>
</file>

<file path=ppt/slides/_rels/slide3955.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54.xml"/><Relationship Id="rId2" Type="http://schemas.openxmlformats.org/officeDocument/2006/relationships/image" Target="../media/image505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5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57.png"/><Relationship Id="rId7" Type="http://schemas.openxmlformats.org/officeDocument/2006/relationships/slide" Target="slide5.xml"/><Relationship Id="rId12" Type="http://schemas.openxmlformats.org/officeDocument/2006/relationships/image" Target="../media/image5058.png"/><Relationship Id="rId2" Type="http://schemas.openxmlformats.org/officeDocument/2006/relationships/image" Target="../media/image50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56.xml"/><Relationship Id="rId4" Type="http://schemas.openxmlformats.org/officeDocument/2006/relationships/slide" Target="slide4.xml"/><Relationship Id="rId9" Type="http://schemas.openxmlformats.org/officeDocument/2006/relationships/slide" Target="slide3395.xml"/></Relationships>
</file>

<file path=ppt/slides/_rels/slide3957.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56.xml"/><Relationship Id="rId2" Type="http://schemas.openxmlformats.org/officeDocument/2006/relationships/image" Target="../media/image505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5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67.png"/><Relationship Id="rId7" Type="http://schemas.openxmlformats.org/officeDocument/2006/relationships/slide" Target="slide5.xml"/><Relationship Id="rId2" Type="http://schemas.openxmlformats.org/officeDocument/2006/relationships/image" Target="../media/image32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58.xml"/><Relationship Id="rId4" Type="http://schemas.openxmlformats.org/officeDocument/2006/relationships/slide" Target="slide4.xml"/><Relationship Id="rId9" Type="http://schemas.openxmlformats.org/officeDocument/2006/relationships/slide" Target="slide3395.xml"/></Relationships>
</file>

<file path=ppt/slides/_rels/slide3959.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58.xml"/><Relationship Id="rId2" Type="http://schemas.openxmlformats.org/officeDocument/2006/relationships/image" Target="../media/image32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6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55.png"/><Relationship Id="rId7" Type="http://schemas.openxmlformats.org/officeDocument/2006/relationships/slide" Target="slide5.xml"/><Relationship Id="rId12" Type="http://schemas.openxmlformats.org/officeDocument/2006/relationships/image" Target="../media/image1656.png"/><Relationship Id="rId2" Type="http://schemas.openxmlformats.org/officeDocument/2006/relationships/image" Target="../media/image16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60.xml"/><Relationship Id="rId4" Type="http://schemas.openxmlformats.org/officeDocument/2006/relationships/slide" Target="slide4.xml"/><Relationship Id="rId9" Type="http://schemas.openxmlformats.org/officeDocument/2006/relationships/slide" Target="slide3395.xml"/></Relationships>
</file>

<file path=ppt/slides/_rels/slide3961.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60.xml"/><Relationship Id="rId2" Type="http://schemas.openxmlformats.org/officeDocument/2006/relationships/image" Target="../media/image165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61.png"/><Relationship Id="rId7" Type="http://schemas.openxmlformats.org/officeDocument/2006/relationships/slide" Target="slide5.xml"/><Relationship Id="rId12" Type="http://schemas.openxmlformats.org/officeDocument/2006/relationships/image" Target="../media/image5062.png"/><Relationship Id="rId2" Type="http://schemas.openxmlformats.org/officeDocument/2006/relationships/image" Target="../media/image50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62.xml"/><Relationship Id="rId4" Type="http://schemas.openxmlformats.org/officeDocument/2006/relationships/slide" Target="slide4.xml"/><Relationship Id="rId9" Type="http://schemas.openxmlformats.org/officeDocument/2006/relationships/slide" Target="slide3395.xml"/></Relationships>
</file>

<file path=ppt/slides/_rels/slide3963.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62.xml"/><Relationship Id="rId2" Type="http://schemas.openxmlformats.org/officeDocument/2006/relationships/image" Target="../media/image506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6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065.png"/><Relationship Id="rId7" Type="http://schemas.openxmlformats.org/officeDocument/2006/relationships/image" Target="../media/image3.png"/><Relationship Id="rId12" Type="http://schemas.openxmlformats.org/officeDocument/2006/relationships/slide" Target="slide3903.xml"/><Relationship Id="rId2" Type="http://schemas.openxmlformats.org/officeDocument/2006/relationships/image" Target="../media/image506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96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066.png"/><Relationship Id="rId9" Type="http://schemas.openxmlformats.org/officeDocument/2006/relationships/image" Target="../media/image7.png"/></Relationships>
</file>

<file path=ppt/slides/_rels/slide3965.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64.xml"/><Relationship Id="rId2" Type="http://schemas.openxmlformats.org/officeDocument/2006/relationships/image" Target="../media/image506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6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73.png"/><Relationship Id="rId7" Type="http://schemas.openxmlformats.org/officeDocument/2006/relationships/slide" Target="slide5.xml"/><Relationship Id="rId2" Type="http://schemas.openxmlformats.org/officeDocument/2006/relationships/image" Target="../media/image327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03.xml"/><Relationship Id="rId5" Type="http://schemas.openxmlformats.org/officeDocument/2006/relationships/image" Target="../media/image1.png"/><Relationship Id="rId10" Type="http://schemas.openxmlformats.org/officeDocument/2006/relationships/slide" Target="slide3966.xml"/><Relationship Id="rId4" Type="http://schemas.openxmlformats.org/officeDocument/2006/relationships/slide" Target="slide4.xml"/><Relationship Id="rId9" Type="http://schemas.openxmlformats.org/officeDocument/2006/relationships/slide" Target="slide3395.xml"/></Relationships>
</file>

<file path=ppt/slides/_rels/slide3967.xml.rels><?xml version="1.0" encoding="UTF-8" standalone="yes"?>
<Relationships xmlns="http://schemas.openxmlformats.org/package/2006/relationships"><Relationship Id="rId8" Type="http://schemas.openxmlformats.org/officeDocument/2006/relationships/slide" Target="slide3903.xml"/><Relationship Id="rId3" Type="http://schemas.openxmlformats.org/officeDocument/2006/relationships/slide" Target="slide4.xml"/><Relationship Id="rId7" Type="http://schemas.openxmlformats.org/officeDocument/2006/relationships/slide" Target="slide3966.xml"/><Relationship Id="rId2" Type="http://schemas.openxmlformats.org/officeDocument/2006/relationships/image" Target="../media/image32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3968.xml.rels><?xml version="1.0" encoding="UTF-8" standalone="yes"?>
<Relationships xmlns="http://schemas.openxmlformats.org/package/2006/relationships"><Relationship Id="rId8" Type="http://schemas.openxmlformats.org/officeDocument/2006/relationships/slide" Target="slide3971.xml"/><Relationship Id="rId13" Type="http://schemas.openxmlformats.org/officeDocument/2006/relationships/slide" Target="slide3983.xml"/><Relationship Id="rId18" Type="http://schemas.openxmlformats.org/officeDocument/2006/relationships/slide" Target="slide3991.xml"/><Relationship Id="rId3" Type="http://schemas.openxmlformats.org/officeDocument/2006/relationships/image" Target="../media/image1.png"/><Relationship Id="rId7" Type="http://schemas.openxmlformats.org/officeDocument/2006/relationships/slide" Target="slide3969.xml"/><Relationship Id="rId12" Type="http://schemas.openxmlformats.org/officeDocument/2006/relationships/slide" Target="slide3981.xml"/><Relationship Id="rId17" Type="http://schemas.openxmlformats.org/officeDocument/2006/relationships/slide" Target="slide3989.xml"/><Relationship Id="rId2" Type="http://schemas.openxmlformats.org/officeDocument/2006/relationships/slide" Target="slide4.xml"/><Relationship Id="rId16" Type="http://schemas.openxmlformats.org/officeDocument/2006/relationships/slide" Target="slide3987.xml"/><Relationship Id="rId1" Type="http://schemas.openxmlformats.org/officeDocument/2006/relationships/slideLayout" Target="../slideLayouts/slideLayout2.xml"/><Relationship Id="rId6" Type="http://schemas.openxmlformats.org/officeDocument/2006/relationships/slide" Target="slide3968.xml"/><Relationship Id="rId11" Type="http://schemas.openxmlformats.org/officeDocument/2006/relationships/slide" Target="slide3979.xml"/><Relationship Id="rId5" Type="http://schemas.openxmlformats.org/officeDocument/2006/relationships/slide" Target="slide3975.xml"/><Relationship Id="rId15" Type="http://schemas.openxmlformats.org/officeDocument/2006/relationships/slide" Target="slide3993.xml"/><Relationship Id="rId10" Type="http://schemas.openxmlformats.org/officeDocument/2006/relationships/slide" Target="slide3977.xml"/><Relationship Id="rId4" Type="http://schemas.openxmlformats.org/officeDocument/2006/relationships/slide" Target="slide3395.xml"/><Relationship Id="rId9" Type="http://schemas.openxmlformats.org/officeDocument/2006/relationships/slide" Target="slide3973.xml"/><Relationship Id="rId14" Type="http://schemas.openxmlformats.org/officeDocument/2006/relationships/slide" Target="slide3985.xml"/></Relationships>
</file>

<file path=ppt/slides/_rels/slide3969.xml.rels><?xml version="1.0" encoding="UTF-8" standalone="yes"?>
<Relationships xmlns="http://schemas.openxmlformats.org/package/2006/relationships"><Relationship Id="rId8" Type="http://schemas.openxmlformats.org/officeDocument/2006/relationships/slide" Target="slide3969.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63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968.xml"/><Relationship Id="rId4" Type="http://schemas.openxmlformats.org/officeDocument/2006/relationships/image" Target="../media/image1.png"/><Relationship Id="rId9" Type="http://schemas.openxmlformats.org/officeDocument/2006/relationships/slide" Target="slide3395.xml"/></Relationships>
</file>

<file path=ppt/slides/_rels/slide3970.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635.png"/><Relationship Id="rId1" Type="http://schemas.openxmlformats.org/officeDocument/2006/relationships/slideLayout" Target="../slideLayouts/slideLayout2.xml"/><Relationship Id="rId6" Type="http://schemas.openxmlformats.org/officeDocument/2006/relationships/slide" Target="slide3969.xml"/><Relationship Id="rId5" Type="http://schemas.openxmlformats.org/officeDocument/2006/relationships/image" Target="../media/image4.png"/><Relationship Id="rId4" Type="http://schemas.openxmlformats.org/officeDocument/2006/relationships/image" Target="../media/image1.png"/></Relationships>
</file>

<file path=ppt/slides/_rels/slide3971.xml.rels><?xml version="1.0" encoding="UTF-8" standalone="yes"?>
<Relationships xmlns="http://schemas.openxmlformats.org/package/2006/relationships"><Relationship Id="rId8" Type="http://schemas.openxmlformats.org/officeDocument/2006/relationships/image" Target="../media/image3644.png"/><Relationship Id="rId3" Type="http://schemas.openxmlformats.org/officeDocument/2006/relationships/image" Target="../media/image1.png"/><Relationship Id="rId7" Type="http://schemas.openxmlformats.org/officeDocument/2006/relationships/image" Target="../media/image3643.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3968.xml"/><Relationship Id="rId5" Type="http://schemas.openxmlformats.org/officeDocument/2006/relationships/slide" Target="slide5.xml"/><Relationship Id="rId10" Type="http://schemas.openxmlformats.org/officeDocument/2006/relationships/slide" Target="slide3395.xml"/><Relationship Id="rId4" Type="http://schemas.openxmlformats.org/officeDocument/2006/relationships/image" Target="../media/image3.png"/><Relationship Id="rId9" Type="http://schemas.openxmlformats.org/officeDocument/2006/relationships/slide" Target="slide3971.xml"/></Relationships>
</file>

<file path=ppt/slides/_rels/slide3972.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645.png"/><Relationship Id="rId1" Type="http://schemas.openxmlformats.org/officeDocument/2006/relationships/slideLayout" Target="../slideLayouts/slideLayout2.xml"/><Relationship Id="rId6" Type="http://schemas.openxmlformats.org/officeDocument/2006/relationships/slide" Target="slide3971.xml"/><Relationship Id="rId5" Type="http://schemas.openxmlformats.org/officeDocument/2006/relationships/image" Target="../media/image4.png"/><Relationship Id="rId4" Type="http://schemas.openxmlformats.org/officeDocument/2006/relationships/image" Target="../media/image1.png"/></Relationships>
</file>

<file path=ppt/slides/_rels/slide397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140.png"/><Relationship Id="rId7" Type="http://schemas.openxmlformats.org/officeDocument/2006/relationships/slide" Target="slide5.xml"/><Relationship Id="rId2" Type="http://schemas.openxmlformats.org/officeDocument/2006/relationships/image" Target="../media/image313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68.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3973.xml"/></Relationships>
</file>

<file path=ppt/slides/_rels/slide3974.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141.png"/><Relationship Id="rId1" Type="http://schemas.openxmlformats.org/officeDocument/2006/relationships/slideLayout" Target="../slideLayouts/slideLayout2.xml"/><Relationship Id="rId6" Type="http://schemas.openxmlformats.org/officeDocument/2006/relationships/slide" Target="slide3973.xml"/><Relationship Id="rId5" Type="http://schemas.openxmlformats.org/officeDocument/2006/relationships/image" Target="../media/image4.png"/><Relationship Id="rId4" Type="http://schemas.openxmlformats.org/officeDocument/2006/relationships/image" Target="../media/image1.png"/></Relationships>
</file>

<file path=ppt/slides/_rels/slide397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57.png"/><Relationship Id="rId7" Type="http://schemas.openxmlformats.org/officeDocument/2006/relationships/slide" Target="slide5.xml"/><Relationship Id="rId2" Type="http://schemas.openxmlformats.org/officeDocument/2006/relationships/image" Target="../media/image36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68.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3975.xml"/></Relationships>
</file>

<file path=ppt/slides/_rels/slide3976.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658.png"/><Relationship Id="rId1" Type="http://schemas.openxmlformats.org/officeDocument/2006/relationships/slideLayout" Target="../slideLayouts/slideLayout2.xml"/><Relationship Id="rId6" Type="http://schemas.openxmlformats.org/officeDocument/2006/relationships/slide" Target="slide3975.xml"/><Relationship Id="rId5" Type="http://schemas.openxmlformats.org/officeDocument/2006/relationships/image" Target="../media/image4.png"/><Relationship Id="rId4" Type="http://schemas.openxmlformats.org/officeDocument/2006/relationships/image" Target="../media/image1.png"/></Relationships>
</file>

<file path=ppt/slides/_rels/slide397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745.png"/><Relationship Id="rId7" Type="http://schemas.openxmlformats.org/officeDocument/2006/relationships/image" Target="../media/image3.png"/><Relationship Id="rId12" Type="http://schemas.openxmlformats.org/officeDocument/2006/relationships/slide" Target="slide3968.xml"/><Relationship Id="rId2" Type="http://schemas.openxmlformats.org/officeDocument/2006/relationships/image" Target="../media/image47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3977.xml"/><Relationship Id="rId4" Type="http://schemas.openxmlformats.org/officeDocument/2006/relationships/image" Target="../media/image4746.png"/><Relationship Id="rId9" Type="http://schemas.openxmlformats.org/officeDocument/2006/relationships/image" Target="../media/image7.png"/></Relationships>
</file>

<file path=ppt/slides/_rels/slide3978.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4747.png"/><Relationship Id="rId1" Type="http://schemas.openxmlformats.org/officeDocument/2006/relationships/slideLayout" Target="../slideLayouts/slideLayout2.xml"/><Relationship Id="rId6" Type="http://schemas.openxmlformats.org/officeDocument/2006/relationships/slide" Target="slide3977.xml"/><Relationship Id="rId5" Type="http://schemas.openxmlformats.org/officeDocument/2006/relationships/image" Target="../media/image4.png"/><Relationship Id="rId4" Type="http://schemas.openxmlformats.org/officeDocument/2006/relationships/image" Target="../media/image1.png"/></Relationships>
</file>

<file path=ppt/slides/_rels/slide397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63.png"/><Relationship Id="rId7" Type="http://schemas.openxmlformats.org/officeDocument/2006/relationships/slide" Target="slide5.xml"/><Relationship Id="rId12" Type="http://schemas.openxmlformats.org/officeDocument/2006/relationships/image" Target="../media/image3664.png"/><Relationship Id="rId2" Type="http://schemas.openxmlformats.org/officeDocument/2006/relationships/image" Target="../media/image36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68.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3979.xml"/></Relationships>
</file>

<file path=ppt/slides/_rels/slide3980.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665.png"/><Relationship Id="rId1" Type="http://schemas.openxmlformats.org/officeDocument/2006/relationships/slideLayout" Target="../slideLayouts/slideLayout2.xml"/><Relationship Id="rId6" Type="http://schemas.openxmlformats.org/officeDocument/2006/relationships/slide" Target="slide3979.xml"/><Relationship Id="rId5" Type="http://schemas.openxmlformats.org/officeDocument/2006/relationships/image" Target="../media/image4.png"/><Relationship Id="rId4" Type="http://schemas.openxmlformats.org/officeDocument/2006/relationships/image" Target="../media/image1.png"/></Relationships>
</file>

<file path=ppt/slides/_rels/slide398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981.png"/><Relationship Id="rId7" Type="http://schemas.openxmlformats.org/officeDocument/2006/relationships/slide" Target="slide5.xml"/><Relationship Id="rId2" Type="http://schemas.openxmlformats.org/officeDocument/2006/relationships/image" Target="../media/image49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68.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3981.xml"/></Relationships>
</file>

<file path=ppt/slides/_rels/slide3982.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4982.png"/><Relationship Id="rId1" Type="http://schemas.openxmlformats.org/officeDocument/2006/relationships/slideLayout" Target="../slideLayouts/slideLayout2.xml"/><Relationship Id="rId6" Type="http://schemas.openxmlformats.org/officeDocument/2006/relationships/slide" Target="slide3981.xml"/><Relationship Id="rId5" Type="http://schemas.openxmlformats.org/officeDocument/2006/relationships/image" Target="../media/image4.png"/><Relationship Id="rId4" Type="http://schemas.openxmlformats.org/officeDocument/2006/relationships/image" Target="../media/image1.png"/></Relationships>
</file>

<file path=ppt/slides/_rels/slide398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968.xml"/><Relationship Id="rId3" Type="http://schemas.openxmlformats.org/officeDocument/2006/relationships/image" Target="../media/image4987.png"/><Relationship Id="rId7" Type="http://schemas.openxmlformats.org/officeDocument/2006/relationships/image" Target="../media/image1.png"/><Relationship Id="rId12" Type="http://schemas.openxmlformats.org/officeDocument/2006/relationships/slide" Target="slide3395.xml"/><Relationship Id="rId2" Type="http://schemas.openxmlformats.org/officeDocument/2006/relationships/image" Target="../media/image498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983.xml"/><Relationship Id="rId5" Type="http://schemas.openxmlformats.org/officeDocument/2006/relationships/image" Target="../media/image4989.png"/><Relationship Id="rId10" Type="http://schemas.openxmlformats.org/officeDocument/2006/relationships/image" Target="../media/image7.png"/><Relationship Id="rId4" Type="http://schemas.openxmlformats.org/officeDocument/2006/relationships/image" Target="../media/image4988.png"/><Relationship Id="rId9" Type="http://schemas.openxmlformats.org/officeDocument/2006/relationships/slide" Target="slide5.xml"/></Relationships>
</file>

<file path=ppt/slides/_rels/slide3984.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4990.png"/><Relationship Id="rId1" Type="http://schemas.openxmlformats.org/officeDocument/2006/relationships/slideLayout" Target="../slideLayouts/slideLayout2.xml"/><Relationship Id="rId6" Type="http://schemas.openxmlformats.org/officeDocument/2006/relationships/slide" Target="slide3983.xml"/><Relationship Id="rId5" Type="http://schemas.openxmlformats.org/officeDocument/2006/relationships/image" Target="../media/image4.png"/><Relationship Id="rId4" Type="http://schemas.openxmlformats.org/officeDocument/2006/relationships/image" Target="../media/image1.png"/></Relationships>
</file>

<file path=ppt/slides/_rels/slide398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69.png"/><Relationship Id="rId7" Type="http://schemas.openxmlformats.org/officeDocument/2006/relationships/slide" Target="slide5.xml"/><Relationship Id="rId2" Type="http://schemas.openxmlformats.org/officeDocument/2006/relationships/image" Target="../media/image50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68.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3985.xml"/></Relationships>
</file>

<file path=ppt/slides/_rels/slide3986.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70.png"/><Relationship Id="rId1" Type="http://schemas.openxmlformats.org/officeDocument/2006/relationships/slideLayout" Target="../slideLayouts/slideLayout2.xml"/><Relationship Id="rId6" Type="http://schemas.openxmlformats.org/officeDocument/2006/relationships/slide" Target="slide3985.xml"/><Relationship Id="rId5" Type="http://schemas.openxmlformats.org/officeDocument/2006/relationships/image" Target="../media/image4.png"/><Relationship Id="rId4" Type="http://schemas.openxmlformats.org/officeDocument/2006/relationships/image" Target="../media/image1.png"/></Relationships>
</file>

<file path=ppt/slides/_rels/slide398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686.png"/><Relationship Id="rId7" Type="http://schemas.openxmlformats.org/officeDocument/2006/relationships/slide" Target="slide5.xml"/><Relationship Id="rId2" Type="http://schemas.openxmlformats.org/officeDocument/2006/relationships/image" Target="../media/image36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68.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3987.xml"/></Relationships>
</file>

<file path=ppt/slides/_rels/slide3988.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687.png"/><Relationship Id="rId1" Type="http://schemas.openxmlformats.org/officeDocument/2006/relationships/slideLayout" Target="../slideLayouts/slideLayout2.xml"/><Relationship Id="rId6" Type="http://schemas.openxmlformats.org/officeDocument/2006/relationships/slide" Target="slide3987.xml"/><Relationship Id="rId5" Type="http://schemas.openxmlformats.org/officeDocument/2006/relationships/image" Target="../media/image4.png"/><Relationship Id="rId4" Type="http://schemas.openxmlformats.org/officeDocument/2006/relationships/image" Target="../media/image1.png"/></Relationships>
</file>

<file path=ppt/slides/_rels/slide39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992.png"/><Relationship Id="rId7" Type="http://schemas.openxmlformats.org/officeDocument/2006/relationships/slide" Target="slide5.xml"/><Relationship Id="rId2" Type="http://schemas.openxmlformats.org/officeDocument/2006/relationships/image" Target="../media/image49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68.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3989.xml"/></Relationships>
</file>

<file path=ppt/slides/_rels/slide3990.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4993.png"/><Relationship Id="rId1" Type="http://schemas.openxmlformats.org/officeDocument/2006/relationships/slideLayout" Target="../slideLayouts/slideLayout2.xml"/><Relationship Id="rId6" Type="http://schemas.openxmlformats.org/officeDocument/2006/relationships/slide" Target="slide3989.xml"/><Relationship Id="rId5" Type="http://schemas.openxmlformats.org/officeDocument/2006/relationships/image" Target="../media/image4.png"/><Relationship Id="rId4" Type="http://schemas.openxmlformats.org/officeDocument/2006/relationships/image" Target="../media/image1.png"/></Relationships>
</file>

<file path=ppt/slides/_rels/slide3991.xml.rels><?xml version="1.0" encoding="UTF-8" standalone="yes"?>
<Relationships xmlns="http://schemas.openxmlformats.org/package/2006/relationships"><Relationship Id="rId8" Type="http://schemas.openxmlformats.org/officeDocument/2006/relationships/slide" Target="slide3991.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5071.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3968.xml"/><Relationship Id="rId4" Type="http://schemas.openxmlformats.org/officeDocument/2006/relationships/image" Target="../media/image1.png"/><Relationship Id="rId9" Type="http://schemas.openxmlformats.org/officeDocument/2006/relationships/slide" Target="slide3395.xml"/></Relationships>
</file>

<file path=ppt/slides/_rels/slide3992.xml.rels><?xml version="1.0" encoding="UTF-8" standalone="yes"?>
<Relationships xmlns="http://schemas.openxmlformats.org/package/2006/relationships"><Relationship Id="rId8" Type="http://schemas.openxmlformats.org/officeDocument/2006/relationships/slide" Target="slide3968.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72.png"/><Relationship Id="rId1" Type="http://schemas.openxmlformats.org/officeDocument/2006/relationships/slideLayout" Target="../slideLayouts/slideLayout2.xml"/><Relationship Id="rId6" Type="http://schemas.openxmlformats.org/officeDocument/2006/relationships/slide" Target="slide3991.xml"/><Relationship Id="rId5" Type="http://schemas.openxmlformats.org/officeDocument/2006/relationships/image" Target="../media/image4.png"/><Relationship Id="rId4" Type="http://schemas.openxmlformats.org/officeDocument/2006/relationships/image" Target="../media/image1.png"/></Relationships>
</file>

<file path=ppt/slides/_rels/slide3993.xml.rels><?xml version="1.0" encoding="UTF-8" standalone="yes"?>
<Relationships xmlns="http://schemas.openxmlformats.org/package/2006/relationships"><Relationship Id="rId8" Type="http://schemas.openxmlformats.org/officeDocument/2006/relationships/slide" Target="slide4000.xml"/><Relationship Id="rId13" Type="http://schemas.openxmlformats.org/officeDocument/2006/relationships/slide" Target="slide4006.xml"/><Relationship Id="rId18" Type="http://schemas.openxmlformats.org/officeDocument/2006/relationships/slide" Target="slide4020.xml"/><Relationship Id="rId26" Type="http://schemas.openxmlformats.org/officeDocument/2006/relationships/slide" Target="slide4034.xml"/><Relationship Id="rId39" Type="http://schemas.openxmlformats.org/officeDocument/2006/relationships/slide" Target="slide4060.xml"/><Relationship Id="rId3" Type="http://schemas.openxmlformats.org/officeDocument/2006/relationships/image" Target="../media/image1.png"/><Relationship Id="rId21" Type="http://schemas.openxmlformats.org/officeDocument/2006/relationships/slide" Target="slide4026.xml"/><Relationship Id="rId34" Type="http://schemas.openxmlformats.org/officeDocument/2006/relationships/slide" Target="slide4050.xml"/><Relationship Id="rId42" Type="http://schemas.openxmlformats.org/officeDocument/2006/relationships/slide" Target="slide4066.xml"/><Relationship Id="rId7" Type="http://schemas.openxmlformats.org/officeDocument/2006/relationships/slide" Target="slide3998.xml"/><Relationship Id="rId12" Type="http://schemas.openxmlformats.org/officeDocument/2006/relationships/slide" Target="slide4004.xml"/><Relationship Id="rId17" Type="http://schemas.openxmlformats.org/officeDocument/2006/relationships/slide" Target="slide4018.xml"/><Relationship Id="rId25" Type="http://schemas.openxmlformats.org/officeDocument/2006/relationships/slide" Target="slide4032.xml"/><Relationship Id="rId33" Type="http://schemas.openxmlformats.org/officeDocument/2006/relationships/slide" Target="slide4048.xml"/><Relationship Id="rId38" Type="http://schemas.openxmlformats.org/officeDocument/2006/relationships/slide" Target="slide4058.xml"/><Relationship Id="rId2" Type="http://schemas.openxmlformats.org/officeDocument/2006/relationships/slide" Target="slide4.xml"/><Relationship Id="rId16" Type="http://schemas.openxmlformats.org/officeDocument/2006/relationships/slide" Target="slide4014.xml"/><Relationship Id="rId20" Type="http://schemas.openxmlformats.org/officeDocument/2006/relationships/slide" Target="slide4024.xml"/><Relationship Id="rId29" Type="http://schemas.openxmlformats.org/officeDocument/2006/relationships/slide" Target="slide4040.xml"/><Relationship Id="rId41" Type="http://schemas.openxmlformats.org/officeDocument/2006/relationships/slide" Target="slide4064.xml"/><Relationship Id="rId1" Type="http://schemas.openxmlformats.org/officeDocument/2006/relationships/slideLayout" Target="../slideLayouts/slideLayout2.xml"/><Relationship Id="rId6" Type="http://schemas.openxmlformats.org/officeDocument/2006/relationships/slide" Target="slide3996.xml"/><Relationship Id="rId11" Type="http://schemas.openxmlformats.org/officeDocument/2006/relationships/slide" Target="slide4012.xml"/><Relationship Id="rId24" Type="http://schemas.openxmlformats.org/officeDocument/2006/relationships/slide" Target="slide4030.xml"/><Relationship Id="rId32" Type="http://schemas.openxmlformats.org/officeDocument/2006/relationships/slide" Target="slide4046.xml"/><Relationship Id="rId37" Type="http://schemas.openxmlformats.org/officeDocument/2006/relationships/slide" Target="slide4056.xml"/><Relationship Id="rId40" Type="http://schemas.openxmlformats.org/officeDocument/2006/relationships/slide" Target="slide4062.xml"/><Relationship Id="rId5" Type="http://schemas.openxmlformats.org/officeDocument/2006/relationships/slide" Target="slide3994.xml"/><Relationship Id="rId15" Type="http://schemas.openxmlformats.org/officeDocument/2006/relationships/slide" Target="slide4010.xml"/><Relationship Id="rId23" Type="http://schemas.openxmlformats.org/officeDocument/2006/relationships/slide" Target="slide4016.xml"/><Relationship Id="rId28" Type="http://schemas.openxmlformats.org/officeDocument/2006/relationships/slide" Target="slide4038.xml"/><Relationship Id="rId36" Type="http://schemas.openxmlformats.org/officeDocument/2006/relationships/slide" Target="slide4054.xml"/><Relationship Id="rId10" Type="http://schemas.openxmlformats.org/officeDocument/2006/relationships/slide" Target="slide4002.xml"/><Relationship Id="rId19" Type="http://schemas.openxmlformats.org/officeDocument/2006/relationships/slide" Target="slide4022.xml"/><Relationship Id="rId31" Type="http://schemas.openxmlformats.org/officeDocument/2006/relationships/slide" Target="slide4044.xml"/><Relationship Id="rId44" Type="http://schemas.openxmlformats.org/officeDocument/2006/relationships/slide" Target="slide3968.xml"/><Relationship Id="rId4" Type="http://schemas.openxmlformats.org/officeDocument/2006/relationships/slide" Target="slide3395.xml"/><Relationship Id="rId9" Type="http://schemas.openxmlformats.org/officeDocument/2006/relationships/slide" Target="slide3993.xml"/><Relationship Id="rId14" Type="http://schemas.openxmlformats.org/officeDocument/2006/relationships/slide" Target="slide4008.xml"/><Relationship Id="rId22" Type="http://schemas.openxmlformats.org/officeDocument/2006/relationships/slide" Target="slide4028.xml"/><Relationship Id="rId27" Type="http://schemas.openxmlformats.org/officeDocument/2006/relationships/slide" Target="slide4036.xml"/><Relationship Id="rId30" Type="http://schemas.openxmlformats.org/officeDocument/2006/relationships/slide" Target="slide4042.xml"/><Relationship Id="rId35" Type="http://schemas.openxmlformats.org/officeDocument/2006/relationships/slide" Target="slide4052.xml"/><Relationship Id="rId43" Type="http://schemas.openxmlformats.org/officeDocument/2006/relationships/slide" Target="slide4068.xml"/></Relationships>
</file>

<file path=ppt/slides/_rels/slide3994.xml.rels><?xml version="1.0" encoding="UTF-8" standalone="yes"?>
<Relationships xmlns="http://schemas.openxmlformats.org/package/2006/relationships"><Relationship Id="rId8" Type="http://schemas.openxmlformats.org/officeDocument/2006/relationships/image" Target="../media/image5075.png"/><Relationship Id="rId3" Type="http://schemas.openxmlformats.org/officeDocument/2006/relationships/image" Target="../media/image3.png"/><Relationship Id="rId7" Type="http://schemas.openxmlformats.org/officeDocument/2006/relationships/image" Target="../media/image5074.png"/><Relationship Id="rId12" Type="http://schemas.openxmlformats.org/officeDocument/2006/relationships/image" Target="../media/image7.png"/><Relationship Id="rId2" Type="http://schemas.openxmlformats.org/officeDocument/2006/relationships/image" Target="../media/image5073.png"/><Relationship Id="rId1" Type="http://schemas.openxmlformats.org/officeDocument/2006/relationships/slideLayout" Target="../slideLayouts/slideLayout2.xml"/><Relationship Id="rId6" Type="http://schemas.openxmlformats.org/officeDocument/2006/relationships/slide" Target="slide3994.xml"/><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3993.xml"/><Relationship Id="rId4" Type="http://schemas.openxmlformats.org/officeDocument/2006/relationships/slide" Target="slide4.xml"/><Relationship Id="rId9" Type="http://schemas.openxmlformats.org/officeDocument/2006/relationships/slide" Target="slide3395.xml"/></Relationships>
</file>

<file path=ppt/slides/_rels/slide3995.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76.png"/><Relationship Id="rId1" Type="http://schemas.openxmlformats.org/officeDocument/2006/relationships/slideLayout" Target="../slideLayouts/slideLayout2.xml"/><Relationship Id="rId6" Type="http://schemas.openxmlformats.org/officeDocument/2006/relationships/slide" Target="slide3994.xml"/><Relationship Id="rId5" Type="http://schemas.openxmlformats.org/officeDocument/2006/relationships/image" Target="../media/image4.png"/><Relationship Id="rId4" Type="http://schemas.openxmlformats.org/officeDocument/2006/relationships/image" Target="../media/image1.png"/></Relationships>
</file>

<file path=ppt/slides/_rels/slide3996.xml.rels><?xml version="1.0" encoding="UTF-8" standalone="yes"?>
<Relationships xmlns="http://schemas.openxmlformats.org/package/2006/relationships"><Relationship Id="rId8" Type="http://schemas.openxmlformats.org/officeDocument/2006/relationships/image" Target="../media/image5079.png"/><Relationship Id="rId3" Type="http://schemas.openxmlformats.org/officeDocument/2006/relationships/image" Target="../media/image5078.png"/><Relationship Id="rId7" Type="http://schemas.openxmlformats.org/officeDocument/2006/relationships/slide" Target="slide3996.xml"/><Relationship Id="rId12" Type="http://schemas.openxmlformats.org/officeDocument/2006/relationships/image" Target="../media/image7.png"/><Relationship Id="rId2" Type="http://schemas.openxmlformats.org/officeDocument/2006/relationships/image" Target="../media/image507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993.xml"/><Relationship Id="rId4" Type="http://schemas.openxmlformats.org/officeDocument/2006/relationships/image" Target="../media/image3.png"/><Relationship Id="rId9" Type="http://schemas.openxmlformats.org/officeDocument/2006/relationships/slide" Target="slide3395.xml"/></Relationships>
</file>

<file path=ppt/slides/_rels/slide3997.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80.png"/><Relationship Id="rId1" Type="http://schemas.openxmlformats.org/officeDocument/2006/relationships/slideLayout" Target="../slideLayouts/slideLayout2.xml"/><Relationship Id="rId6" Type="http://schemas.openxmlformats.org/officeDocument/2006/relationships/slide" Target="slide3996.xml"/><Relationship Id="rId5" Type="http://schemas.openxmlformats.org/officeDocument/2006/relationships/image" Target="../media/image4.png"/><Relationship Id="rId4" Type="http://schemas.openxmlformats.org/officeDocument/2006/relationships/image" Target="../media/image1.png"/></Relationships>
</file>

<file path=ppt/slides/_rels/slide399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82.png"/><Relationship Id="rId7" Type="http://schemas.openxmlformats.org/officeDocument/2006/relationships/slide" Target="slide3998.xml"/><Relationship Id="rId2" Type="http://schemas.openxmlformats.org/officeDocument/2006/relationships/image" Target="../media/image508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93.xml"/></Relationships>
</file>

<file path=ppt/slides/_rels/slide3999.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83.png"/><Relationship Id="rId1" Type="http://schemas.openxmlformats.org/officeDocument/2006/relationships/slideLayout" Target="../slideLayouts/slideLayout2.xml"/><Relationship Id="rId6" Type="http://schemas.openxmlformats.org/officeDocument/2006/relationships/slide" Target="slide3998.xml"/><Relationship Id="rId5" Type="http://schemas.openxmlformats.org/officeDocument/2006/relationships/image" Target="../media/image4.png"/><Relationship Id="rId4" Type="http://schemas.openxmlformats.org/officeDocument/2006/relationships/image" Target="../media/image1.png"/></Relationships>
</file>

<file path=ppt/slides/_rels/slide4000.xml.rels><?xml version="1.0" encoding="UTF-8" standalone="yes"?>
<Relationships xmlns="http://schemas.openxmlformats.org/package/2006/relationships"><Relationship Id="rId8" Type="http://schemas.openxmlformats.org/officeDocument/2006/relationships/slide" Target="slide4000.xml"/><Relationship Id="rId3" Type="http://schemas.openxmlformats.org/officeDocument/2006/relationships/image" Target="../media/image370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70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993.xml"/><Relationship Id="rId4" Type="http://schemas.openxmlformats.org/officeDocument/2006/relationships/image" Target="../media/image3704.png"/><Relationship Id="rId9" Type="http://schemas.openxmlformats.org/officeDocument/2006/relationships/slide" Target="slide3395.xml"/></Relationships>
</file>

<file path=ppt/slides/_rels/slide4001.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705.png"/><Relationship Id="rId1" Type="http://schemas.openxmlformats.org/officeDocument/2006/relationships/slideLayout" Target="../slideLayouts/slideLayout2.xml"/><Relationship Id="rId6" Type="http://schemas.openxmlformats.org/officeDocument/2006/relationships/slide" Target="slide4000.xml"/><Relationship Id="rId5" Type="http://schemas.openxmlformats.org/officeDocument/2006/relationships/image" Target="../media/image4.png"/><Relationship Id="rId4" Type="http://schemas.openxmlformats.org/officeDocument/2006/relationships/image" Target="../media/image1.png"/></Relationships>
</file>

<file path=ppt/slides/_rels/slide4002.xml.rels><?xml version="1.0" encoding="UTF-8" standalone="yes"?>
<Relationships xmlns="http://schemas.openxmlformats.org/package/2006/relationships"><Relationship Id="rId8" Type="http://schemas.openxmlformats.org/officeDocument/2006/relationships/image" Target="../media/image1451.png"/><Relationship Id="rId3" Type="http://schemas.openxmlformats.org/officeDocument/2006/relationships/image" Target="../media/image1450.png"/><Relationship Id="rId7" Type="http://schemas.openxmlformats.org/officeDocument/2006/relationships/slide" Target="slide4002.xml"/><Relationship Id="rId12" Type="http://schemas.openxmlformats.org/officeDocument/2006/relationships/image" Target="../media/image7.png"/><Relationship Id="rId2" Type="http://schemas.openxmlformats.org/officeDocument/2006/relationships/image" Target="../media/image14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3993.xml"/><Relationship Id="rId4" Type="http://schemas.openxmlformats.org/officeDocument/2006/relationships/slide" Target="slide4.xml"/><Relationship Id="rId9" Type="http://schemas.openxmlformats.org/officeDocument/2006/relationships/slide" Target="slide3395.xml"/></Relationships>
</file>

<file path=ppt/slides/_rels/slide4003.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452.png"/><Relationship Id="rId1" Type="http://schemas.openxmlformats.org/officeDocument/2006/relationships/slideLayout" Target="../slideLayouts/slideLayout2.xml"/><Relationship Id="rId6" Type="http://schemas.openxmlformats.org/officeDocument/2006/relationships/slide" Target="slide4002.xml"/><Relationship Id="rId5" Type="http://schemas.openxmlformats.org/officeDocument/2006/relationships/image" Target="../media/image4.png"/><Relationship Id="rId4" Type="http://schemas.openxmlformats.org/officeDocument/2006/relationships/image" Target="../media/image1.png"/></Relationships>
</file>

<file path=ppt/slides/_rels/slide400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85.png"/><Relationship Id="rId7" Type="http://schemas.openxmlformats.org/officeDocument/2006/relationships/slide" Target="slide4004.xml"/><Relationship Id="rId2" Type="http://schemas.openxmlformats.org/officeDocument/2006/relationships/image" Target="../media/image50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93.xml"/></Relationships>
</file>

<file path=ppt/slides/_rels/slide4005.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86.png"/><Relationship Id="rId1" Type="http://schemas.openxmlformats.org/officeDocument/2006/relationships/slideLayout" Target="../slideLayouts/slideLayout2.xml"/><Relationship Id="rId6" Type="http://schemas.openxmlformats.org/officeDocument/2006/relationships/slide" Target="slide4004.xml"/><Relationship Id="rId5" Type="http://schemas.openxmlformats.org/officeDocument/2006/relationships/image" Target="../media/image4.png"/><Relationship Id="rId4" Type="http://schemas.openxmlformats.org/officeDocument/2006/relationships/image" Target="../media/image1.png"/></Relationships>
</file>

<file path=ppt/slides/_rels/slide400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88.png"/><Relationship Id="rId7" Type="http://schemas.openxmlformats.org/officeDocument/2006/relationships/slide" Target="slide4006.xml"/><Relationship Id="rId2" Type="http://schemas.openxmlformats.org/officeDocument/2006/relationships/image" Target="../media/image50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93.xml"/></Relationships>
</file>

<file path=ppt/slides/_rels/slide4007.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89.png"/><Relationship Id="rId1" Type="http://schemas.openxmlformats.org/officeDocument/2006/relationships/slideLayout" Target="../slideLayouts/slideLayout2.xml"/><Relationship Id="rId6" Type="http://schemas.openxmlformats.org/officeDocument/2006/relationships/slide" Target="slide4006.xml"/><Relationship Id="rId5" Type="http://schemas.openxmlformats.org/officeDocument/2006/relationships/image" Target="../media/image4.png"/><Relationship Id="rId4" Type="http://schemas.openxmlformats.org/officeDocument/2006/relationships/image" Target="../media/image1.png"/></Relationships>
</file>

<file path=ppt/slides/_rels/slide400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91.png"/><Relationship Id="rId7" Type="http://schemas.openxmlformats.org/officeDocument/2006/relationships/slide" Target="slide4008.xml"/><Relationship Id="rId2" Type="http://schemas.openxmlformats.org/officeDocument/2006/relationships/image" Target="../media/image50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93.xml"/></Relationships>
</file>

<file path=ppt/slides/_rels/slide4009.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92.png"/><Relationship Id="rId1" Type="http://schemas.openxmlformats.org/officeDocument/2006/relationships/slideLayout" Target="../slideLayouts/slideLayout2.xml"/><Relationship Id="rId6" Type="http://schemas.openxmlformats.org/officeDocument/2006/relationships/slide" Target="slide4008.xml"/><Relationship Id="rId5" Type="http://schemas.openxmlformats.org/officeDocument/2006/relationships/image" Target="../media/image4.png"/><Relationship Id="rId4" Type="http://schemas.openxmlformats.org/officeDocument/2006/relationships/image" Target="../media/image1.png"/></Relationships>
</file>

<file path=ppt/slides/_rels/slide4010.xml.rels><?xml version="1.0" encoding="UTF-8" standalone="yes"?>
<Relationships xmlns="http://schemas.openxmlformats.org/package/2006/relationships"><Relationship Id="rId8" Type="http://schemas.openxmlformats.org/officeDocument/2006/relationships/slide" Target="slide4010.xml"/><Relationship Id="rId3" Type="http://schemas.openxmlformats.org/officeDocument/2006/relationships/image" Target="../media/image502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0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993.xml"/><Relationship Id="rId4" Type="http://schemas.openxmlformats.org/officeDocument/2006/relationships/image" Target="../media/image5022.png"/><Relationship Id="rId9" Type="http://schemas.openxmlformats.org/officeDocument/2006/relationships/slide" Target="slide3395.xml"/></Relationships>
</file>

<file path=ppt/slides/_rels/slide4011.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23.png"/><Relationship Id="rId1" Type="http://schemas.openxmlformats.org/officeDocument/2006/relationships/slideLayout" Target="../slideLayouts/slideLayout2.xml"/><Relationship Id="rId6" Type="http://schemas.openxmlformats.org/officeDocument/2006/relationships/slide" Target="slide4010.xml"/><Relationship Id="rId5" Type="http://schemas.openxmlformats.org/officeDocument/2006/relationships/image" Target="../media/image4.png"/><Relationship Id="rId4" Type="http://schemas.openxmlformats.org/officeDocument/2006/relationships/image" Target="../media/image1.png"/></Relationships>
</file>

<file path=ppt/slides/_rels/slide401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1464.png"/><Relationship Id="rId7" Type="http://schemas.openxmlformats.org/officeDocument/2006/relationships/slide" Target="slide4012.xml"/><Relationship Id="rId2" Type="http://schemas.openxmlformats.org/officeDocument/2006/relationships/image" Target="../media/image146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993.xml"/></Relationships>
</file>

<file path=ppt/slides/_rels/slide4013.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465.png"/><Relationship Id="rId1" Type="http://schemas.openxmlformats.org/officeDocument/2006/relationships/slideLayout" Target="../slideLayouts/slideLayout2.xml"/><Relationship Id="rId6" Type="http://schemas.openxmlformats.org/officeDocument/2006/relationships/slide" Target="slide4012.xml"/><Relationship Id="rId5" Type="http://schemas.openxmlformats.org/officeDocument/2006/relationships/image" Target="../media/image4.png"/><Relationship Id="rId4" Type="http://schemas.openxmlformats.org/officeDocument/2006/relationships/image" Target="../media/image1.png"/></Relationships>
</file>

<file path=ppt/slides/_rels/slide401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94.png"/><Relationship Id="rId7" Type="http://schemas.openxmlformats.org/officeDocument/2006/relationships/slide" Target="slide4014.xml"/><Relationship Id="rId2" Type="http://schemas.openxmlformats.org/officeDocument/2006/relationships/image" Target="../media/image509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3993.xml"/></Relationships>
</file>

<file path=ppt/slides/_rels/slide4015.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95.png"/><Relationship Id="rId1" Type="http://schemas.openxmlformats.org/officeDocument/2006/relationships/slideLayout" Target="../slideLayouts/slideLayout2.xml"/><Relationship Id="rId6" Type="http://schemas.openxmlformats.org/officeDocument/2006/relationships/slide" Target="slide4014.xml"/><Relationship Id="rId5" Type="http://schemas.openxmlformats.org/officeDocument/2006/relationships/image" Target="../media/image4.png"/><Relationship Id="rId4" Type="http://schemas.openxmlformats.org/officeDocument/2006/relationships/image" Target="../media/image1.png"/></Relationships>
</file>

<file path=ppt/slides/_rels/slide40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05.png"/><Relationship Id="rId7" Type="http://schemas.openxmlformats.org/officeDocument/2006/relationships/slide" Target="slide5.xml"/><Relationship Id="rId2" Type="http://schemas.openxmlformats.org/officeDocument/2006/relationships/image" Target="../media/image32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16.xml"/></Relationships>
</file>

<file path=ppt/slides/_rels/slide4017.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206.png"/><Relationship Id="rId1" Type="http://schemas.openxmlformats.org/officeDocument/2006/relationships/slideLayout" Target="../slideLayouts/slideLayout2.xml"/><Relationship Id="rId6" Type="http://schemas.openxmlformats.org/officeDocument/2006/relationships/slide" Target="slide4016.xml"/><Relationship Id="rId5" Type="http://schemas.openxmlformats.org/officeDocument/2006/relationships/image" Target="../media/image4.png"/><Relationship Id="rId4" Type="http://schemas.openxmlformats.org/officeDocument/2006/relationships/image" Target="../media/image1.png"/></Relationships>
</file>

<file path=ppt/slides/_rels/slide4018.xml.rels><?xml version="1.0" encoding="UTF-8" standalone="yes"?>
<Relationships xmlns="http://schemas.openxmlformats.org/package/2006/relationships"><Relationship Id="rId8" Type="http://schemas.openxmlformats.org/officeDocument/2006/relationships/slide" Target="slide4018.xml"/><Relationship Id="rId3" Type="http://schemas.openxmlformats.org/officeDocument/2006/relationships/image" Target="../media/image5028.png"/><Relationship Id="rId7" Type="http://schemas.openxmlformats.org/officeDocument/2006/relationships/image" Target="../media/image5029.png"/><Relationship Id="rId12" Type="http://schemas.openxmlformats.org/officeDocument/2006/relationships/image" Target="../media/image7.png"/><Relationship Id="rId2" Type="http://schemas.openxmlformats.org/officeDocument/2006/relationships/image" Target="../media/image50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3993.xml"/><Relationship Id="rId4" Type="http://schemas.openxmlformats.org/officeDocument/2006/relationships/slide" Target="slide4.xml"/><Relationship Id="rId9" Type="http://schemas.openxmlformats.org/officeDocument/2006/relationships/slide" Target="slide3395.xml"/></Relationships>
</file>

<file path=ppt/slides/_rels/slide4019.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30.png"/><Relationship Id="rId1" Type="http://schemas.openxmlformats.org/officeDocument/2006/relationships/slideLayout" Target="../slideLayouts/slideLayout2.xml"/><Relationship Id="rId6" Type="http://schemas.openxmlformats.org/officeDocument/2006/relationships/slide" Target="slide4018.xml"/><Relationship Id="rId5" Type="http://schemas.openxmlformats.org/officeDocument/2006/relationships/image" Target="../media/image4.png"/><Relationship Id="rId4" Type="http://schemas.openxmlformats.org/officeDocument/2006/relationships/image" Target="../media/image1.png"/></Relationships>
</file>

<file path=ppt/slides/_rels/slide402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97.png"/><Relationship Id="rId7" Type="http://schemas.openxmlformats.org/officeDocument/2006/relationships/slide" Target="slide4020.xml"/><Relationship Id="rId2" Type="http://schemas.openxmlformats.org/officeDocument/2006/relationships/image" Target="../media/image509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93.xml"/></Relationships>
</file>

<file path=ppt/slides/_rels/slide4021.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98.png"/><Relationship Id="rId1" Type="http://schemas.openxmlformats.org/officeDocument/2006/relationships/slideLayout" Target="../slideLayouts/slideLayout2.xml"/><Relationship Id="rId6" Type="http://schemas.openxmlformats.org/officeDocument/2006/relationships/slide" Target="slide4020.xml"/><Relationship Id="rId5" Type="http://schemas.openxmlformats.org/officeDocument/2006/relationships/image" Target="../media/image4.png"/><Relationship Id="rId4" Type="http://schemas.openxmlformats.org/officeDocument/2006/relationships/image" Target="../media/image1.png"/></Relationships>
</file>

<file path=ppt/slides/_rels/slide402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032.png"/><Relationship Id="rId7" Type="http://schemas.openxmlformats.org/officeDocument/2006/relationships/slide" Target="slide4022.xml"/><Relationship Id="rId2" Type="http://schemas.openxmlformats.org/officeDocument/2006/relationships/image" Target="../media/image503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3993.xml"/></Relationships>
</file>

<file path=ppt/slides/_rels/slide4023.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33.png"/><Relationship Id="rId1" Type="http://schemas.openxmlformats.org/officeDocument/2006/relationships/slideLayout" Target="../slideLayouts/slideLayout2.xml"/><Relationship Id="rId6" Type="http://schemas.openxmlformats.org/officeDocument/2006/relationships/slide" Target="slide4022.xml"/><Relationship Id="rId5" Type="http://schemas.openxmlformats.org/officeDocument/2006/relationships/image" Target="../media/image4.png"/><Relationship Id="rId4" Type="http://schemas.openxmlformats.org/officeDocument/2006/relationships/image" Target="../media/image1.png"/></Relationships>
</file>

<file path=ppt/slides/_rels/slide4024.xml.rels><?xml version="1.0" encoding="UTF-8" standalone="yes"?>
<Relationships xmlns="http://schemas.openxmlformats.org/package/2006/relationships"><Relationship Id="rId8" Type="http://schemas.openxmlformats.org/officeDocument/2006/relationships/slide" Target="slide4024.xml"/><Relationship Id="rId3" Type="http://schemas.openxmlformats.org/officeDocument/2006/relationships/image" Target="../media/image510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09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993.xml"/><Relationship Id="rId4" Type="http://schemas.openxmlformats.org/officeDocument/2006/relationships/image" Target="../media/image5101.png"/><Relationship Id="rId9" Type="http://schemas.openxmlformats.org/officeDocument/2006/relationships/slide" Target="slide3395.xml"/></Relationships>
</file>

<file path=ppt/slides/_rels/slide4025.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02.png"/><Relationship Id="rId1" Type="http://schemas.openxmlformats.org/officeDocument/2006/relationships/slideLayout" Target="../slideLayouts/slideLayout2.xml"/><Relationship Id="rId6" Type="http://schemas.openxmlformats.org/officeDocument/2006/relationships/slide" Target="slide4024.xml"/><Relationship Id="rId5" Type="http://schemas.openxmlformats.org/officeDocument/2006/relationships/image" Target="../media/image4.png"/><Relationship Id="rId4" Type="http://schemas.openxmlformats.org/officeDocument/2006/relationships/image" Target="../media/image1.png"/></Relationships>
</file>

<file path=ppt/slides/_rels/slide4026.xml.rels><?xml version="1.0" encoding="UTF-8" standalone="yes"?>
<Relationships xmlns="http://schemas.openxmlformats.org/package/2006/relationships"><Relationship Id="rId8" Type="http://schemas.openxmlformats.org/officeDocument/2006/relationships/slide" Target="slide4026.xml"/><Relationship Id="rId3" Type="http://schemas.openxmlformats.org/officeDocument/2006/relationships/image" Target="../media/image510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10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3993.xml"/><Relationship Id="rId4" Type="http://schemas.openxmlformats.org/officeDocument/2006/relationships/image" Target="../media/image5105.png"/><Relationship Id="rId9" Type="http://schemas.openxmlformats.org/officeDocument/2006/relationships/slide" Target="slide3395.xml"/></Relationships>
</file>

<file path=ppt/slides/_rels/slide4027.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06.png"/><Relationship Id="rId1" Type="http://schemas.openxmlformats.org/officeDocument/2006/relationships/slideLayout" Target="../slideLayouts/slideLayout2.xml"/><Relationship Id="rId6" Type="http://schemas.openxmlformats.org/officeDocument/2006/relationships/slide" Target="slide4026.xml"/><Relationship Id="rId5" Type="http://schemas.openxmlformats.org/officeDocument/2006/relationships/image" Target="../media/image4.png"/><Relationship Id="rId4" Type="http://schemas.openxmlformats.org/officeDocument/2006/relationships/image" Target="../media/image1.png"/></Relationships>
</file>

<file path=ppt/slides/_rels/slide402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22.png"/><Relationship Id="rId7" Type="http://schemas.openxmlformats.org/officeDocument/2006/relationships/slide" Target="slide5.xml"/><Relationship Id="rId2" Type="http://schemas.openxmlformats.org/officeDocument/2006/relationships/image" Target="../media/image32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28.xml"/></Relationships>
</file>

<file path=ppt/slides/_rels/slide4029.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223.png"/><Relationship Id="rId1" Type="http://schemas.openxmlformats.org/officeDocument/2006/relationships/slideLayout" Target="../slideLayouts/slideLayout2.xml"/><Relationship Id="rId6" Type="http://schemas.openxmlformats.org/officeDocument/2006/relationships/slide" Target="slide4028.xml"/><Relationship Id="rId5" Type="http://schemas.openxmlformats.org/officeDocument/2006/relationships/image" Target="../media/image4.png"/><Relationship Id="rId4" Type="http://schemas.openxmlformats.org/officeDocument/2006/relationships/image" Target="../media/image1.png"/></Relationships>
</file>

<file path=ppt/slides/_rels/slide403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108.png"/><Relationship Id="rId7" Type="http://schemas.openxmlformats.org/officeDocument/2006/relationships/image" Target="../media/image3.png"/><Relationship Id="rId12" Type="http://schemas.openxmlformats.org/officeDocument/2006/relationships/slide" Target="slide3993.xml"/><Relationship Id="rId2" Type="http://schemas.openxmlformats.org/officeDocument/2006/relationships/image" Target="../media/image51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030.xml"/><Relationship Id="rId4" Type="http://schemas.openxmlformats.org/officeDocument/2006/relationships/image" Target="../media/image5109.png"/><Relationship Id="rId9" Type="http://schemas.openxmlformats.org/officeDocument/2006/relationships/image" Target="../media/image7.png"/></Relationships>
</file>

<file path=ppt/slides/_rels/slide4031.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10.png"/><Relationship Id="rId1" Type="http://schemas.openxmlformats.org/officeDocument/2006/relationships/slideLayout" Target="../slideLayouts/slideLayout2.xml"/><Relationship Id="rId6" Type="http://schemas.openxmlformats.org/officeDocument/2006/relationships/slide" Target="slide4030.xml"/><Relationship Id="rId5" Type="http://schemas.openxmlformats.org/officeDocument/2006/relationships/image" Target="../media/image4.png"/><Relationship Id="rId4" Type="http://schemas.openxmlformats.org/officeDocument/2006/relationships/image" Target="../media/image1.png"/></Relationships>
</file>

<file path=ppt/slides/_rels/slide403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12.png"/><Relationship Id="rId7" Type="http://schemas.openxmlformats.org/officeDocument/2006/relationships/slide" Target="slide5.xml"/><Relationship Id="rId2" Type="http://schemas.openxmlformats.org/officeDocument/2006/relationships/image" Target="../media/image511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32.xml"/></Relationships>
</file>

<file path=ppt/slides/_rels/slide4033.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13.png"/><Relationship Id="rId1" Type="http://schemas.openxmlformats.org/officeDocument/2006/relationships/slideLayout" Target="../slideLayouts/slideLayout2.xml"/><Relationship Id="rId6" Type="http://schemas.openxmlformats.org/officeDocument/2006/relationships/slide" Target="slide4032.xml"/><Relationship Id="rId5" Type="http://schemas.openxmlformats.org/officeDocument/2006/relationships/image" Target="../media/image4.png"/><Relationship Id="rId4" Type="http://schemas.openxmlformats.org/officeDocument/2006/relationships/image" Target="../media/image1.png"/></Relationships>
</file>

<file path=ppt/slides/_rels/slide403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11.png"/><Relationship Id="rId7" Type="http://schemas.openxmlformats.org/officeDocument/2006/relationships/slide" Target="slide5.xml"/><Relationship Id="rId2" Type="http://schemas.openxmlformats.org/officeDocument/2006/relationships/image" Target="../media/image161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34.xml"/></Relationships>
</file>

<file path=ppt/slides/_rels/slide4035.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612.png"/><Relationship Id="rId1" Type="http://schemas.openxmlformats.org/officeDocument/2006/relationships/slideLayout" Target="../slideLayouts/slideLayout2.xml"/><Relationship Id="rId6" Type="http://schemas.openxmlformats.org/officeDocument/2006/relationships/slide" Target="slide4034.xml"/><Relationship Id="rId5" Type="http://schemas.openxmlformats.org/officeDocument/2006/relationships/image" Target="../media/image4.png"/><Relationship Id="rId4" Type="http://schemas.openxmlformats.org/officeDocument/2006/relationships/image" Target="../media/image1.png"/></Relationships>
</file>

<file path=ppt/slides/_rels/slide403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993.xml"/><Relationship Id="rId3" Type="http://schemas.openxmlformats.org/officeDocument/2006/relationships/image" Target="../media/image3233.png"/><Relationship Id="rId7" Type="http://schemas.openxmlformats.org/officeDocument/2006/relationships/image" Target="../media/image1.png"/><Relationship Id="rId12" Type="http://schemas.openxmlformats.org/officeDocument/2006/relationships/slide" Target="slide3395.xml"/><Relationship Id="rId2" Type="http://schemas.openxmlformats.org/officeDocument/2006/relationships/image" Target="../media/image323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036.xml"/><Relationship Id="rId5" Type="http://schemas.openxmlformats.org/officeDocument/2006/relationships/image" Target="../media/image3235.png"/><Relationship Id="rId10" Type="http://schemas.openxmlformats.org/officeDocument/2006/relationships/image" Target="../media/image7.png"/><Relationship Id="rId4" Type="http://schemas.openxmlformats.org/officeDocument/2006/relationships/image" Target="../media/image3234.png"/><Relationship Id="rId9" Type="http://schemas.openxmlformats.org/officeDocument/2006/relationships/slide" Target="slide5.xml"/></Relationships>
</file>

<file path=ppt/slides/_rels/slide4037.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236.png"/><Relationship Id="rId1" Type="http://schemas.openxmlformats.org/officeDocument/2006/relationships/slideLayout" Target="../slideLayouts/slideLayout2.xml"/><Relationship Id="rId6" Type="http://schemas.openxmlformats.org/officeDocument/2006/relationships/slide" Target="slide4036.xml"/><Relationship Id="rId5" Type="http://schemas.openxmlformats.org/officeDocument/2006/relationships/image" Target="../media/image4.png"/><Relationship Id="rId4" Type="http://schemas.openxmlformats.org/officeDocument/2006/relationships/image" Target="../media/image1.png"/></Relationships>
</file>

<file path=ppt/slides/_rels/slide403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466.png"/><Relationship Id="rId7" Type="http://schemas.openxmlformats.org/officeDocument/2006/relationships/image" Target="../media/image3.png"/><Relationship Id="rId12" Type="http://schemas.openxmlformats.org/officeDocument/2006/relationships/slide" Target="slide3993.xml"/><Relationship Id="rId2" Type="http://schemas.openxmlformats.org/officeDocument/2006/relationships/image" Target="../media/image24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038.xml"/><Relationship Id="rId4" Type="http://schemas.openxmlformats.org/officeDocument/2006/relationships/image" Target="../media/image2467.png"/><Relationship Id="rId9" Type="http://schemas.openxmlformats.org/officeDocument/2006/relationships/image" Target="../media/image7.png"/></Relationships>
</file>

<file path=ppt/slides/_rels/slide4039.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468.png"/><Relationship Id="rId1" Type="http://schemas.openxmlformats.org/officeDocument/2006/relationships/slideLayout" Target="../slideLayouts/slideLayout2.xml"/><Relationship Id="rId6" Type="http://schemas.openxmlformats.org/officeDocument/2006/relationships/slide" Target="slide4038.xml"/><Relationship Id="rId5" Type="http://schemas.openxmlformats.org/officeDocument/2006/relationships/image" Target="../media/image4.png"/><Relationship Id="rId4" Type="http://schemas.openxmlformats.org/officeDocument/2006/relationships/image" Target="../media/image1.png"/></Relationships>
</file>

<file path=ppt/slides/_rels/slide4040.xml.rels><?xml version="1.0" encoding="UTF-8" standalone="yes"?>
<Relationships xmlns="http://schemas.openxmlformats.org/package/2006/relationships"><Relationship Id="rId8" Type="http://schemas.openxmlformats.org/officeDocument/2006/relationships/slide" Target="slide4040.xml"/><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5116.png"/><Relationship Id="rId2" Type="http://schemas.openxmlformats.org/officeDocument/2006/relationships/image" Target="../media/image5114.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5115.png"/><Relationship Id="rId5" Type="http://schemas.openxmlformats.org/officeDocument/2006/relationships/image" Target="../media/image3.png"/><Relationship Id="rId10" Type="http://schemas.openxmlformats.org/officeDocument/2006/relationships/slide" Target="slide3993.xml"/><Relationship Id="rId4" Type="http://schemas.openxmlformats.org/officeDocument/2006/relationships/image" Target="../media/image1.png"/><Relationship Id="rId9" Type="http://schemas.openxmlformats.org/officeDocument/2006/relationships/slide" Target="slide3395.xml"/></Relationships>
</file>

<file path=ppt/slides/_rels/slide4041.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4.xml"/><Relationship Id="rId7" Type="http://schemas.openxmlformats.org/officeDocument/2006/relationships/slide" Target="slide3993.xml"/><Relationship Id="rId2" Type="http://schemas.openxmlformats.org/officeDocument/2006/relationships/image" Target="../media/image511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slide" Target="slide4040.xml"/><Relationship Id="rId4" Type="http://schemas.openxmlformats.org/officeDocument/2006/relationships/image" Target="../media/image1.png"/></Relationships>
</file>

<file path=ppt/slides/_rels/slide404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19.png"/><Relationship Id="rId7" Type="http://schemas.openxmlformats.org/officeDocument/2006/relationships/slide" Target="slide5.xml"/><Relationship Id="rId2" Type="http://schemas.openxmlformats.org/officeDocument/2006/relationships/image" Target="../media/image511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42.xml"/></Relationships>
</file>

<file path=ppt/slides/_rels/slide4043.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20.png"/><Relationship Id="rId1" Type="http://schemas.openxmlformats.org/officeDocument/2006/relationships/slideLayout" Target="../slideLayouts/slideLayout2.xml"/><Relationship Id="rId6" Type="http://schemas.openxmlformats.org/officeDocument/2006/relationships/slide" Target="slide4042.xml"/><Relationship Id="rId5" Type="http://schemas.openxmlformats.org/officeDocument/2006/relationships/image" Target="../media/image4.png"/><Relationship Id="rId4" Type="http://schemas.openxmlformats.org/officeDocument/2006/relationships/image" Target="../media/image1.png"/></Relationships>
</file>

<file path=ppt/slides/_rels/slide404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43.png"/><Relationship Id="rId7" Type="http://schemas.openxmlformats.org/officeDocument/2006/relationships/slide" Target="slide5.xml"/><Relationship Id="rId2" Type="http://schemas.openxmlformats.org/officeDocument/2006/relationships/image" Target="../media/image32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44.xml"/></Relationships>
</file>

<file path=ppt/slides/_rels/slide4045.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244.png"/><Relationship Id="rId1" Type="http://schemas.openxmlformats.org/officeDocument/2006/relationships/slideLayout" Target="../slideLayouts/slideLayout2.xml"/><Relationship Id="rId6" Type="http://schemas.openxmlformats.org/officeDocument/2006/relationships/slide" Target="slide4044.xml"/><Relationship Id="rId5" Type="http://schemas.openxmlformats.org/officeDocument/2006/relationships/image" Target="../media/image4.png"/><Relationship Id="rId4" Type="http://schemas.openxmlformats.org/officeDocument/2006/relationships/image" Target="../media/image1.png"/></Relationships>
</file>

<file path=ppt/slides/_rels/slide404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93.png"/><Relationship Id="rId7" Type="http://schemas.openxmlformats.org/officeDocument/2006/relationships/slide" Target="slide5.xml"/><Relationship Id="rId2" Type="http://schemas.openxmlformats.org/officeDocument/2006/relationships/image" Target="../media/image29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46.xml"/></Relationships>
</file>

<file path=ppt/slides/_rels/slide4047.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994.png"/><Relationship Id="rId1" Type="http://schemas.openxmlformats.org/officeDocument/2006/relationships/slideLayout" Target="../slideLayouts/slideLayout2.xml"/><Relationship Id="rId6" Type="http://schemas.openxmlformats.org/officeDocument/2006/relationships/slide" Target="slide4046.xml"/><Relationship Id="rId5" Type="http://schemas.openxmlformats.org/officeDocument/2006/relationships/image" Target="../media/image4.png"/><Relationship Id="rId4" Type="http://schemas.openxmlformats.org/officeDocument/2006/relationships/image" Target="../media/image1.png"/></Relationships>
</file>

<file path=ppt/slides/_rels/slide404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048.xml"/><Relationship Id="rId3" Type="http://schemas.openxmlformats.org/officeDocument/2006/relationships/image" Target="../media/image2479.png"/><Relationship Id="rId7" Type="http://schemas.openxmlformats.org/officeDocument/2006/relationships/image" Target="../media/image1.png"/><Relationship Id="rId12" Type="http://schemas.openxmlformats.org/officeDocument/2006/relationships/image" Target="../media/image2483.png"/><Relationship Id="rId2" Type="http://schemas.openxmlformats.org/officeDocument/2006/relationships/image" Target="../media/image247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2482.png"/><Relationship Id="rId5" Type="http://schemas.openxmlformats.org/officeDocument/2006/relationships/image" Target="../media/image2481.png"/><Relationship Id="rId15" Type="http://schemas.openxmlformats.org/officeDocument/2006/relationships/slide" Target="slide3993.xml"/><Relationship Id="rId10" Type="http://schemas.openxmlformats.org/officeDocument/2006/relationships/image" Target="../media/image7.png"/><Relationship Id="rId4" Type="http://schemas.openxmlformats.org/officeDocument/2006/relationships/image" Target="../media/image2480.png"/><Relationship Id="rId9" Type="http://schemas.openxmlformats.org/officeDocument/2006/relationships/slide" Target="slide5.xml"/><Relationship Id="rId14" Type="http://schemas.openxmlformats.org/officeDocument/2006/relationships/slide" Target="slide3395.xml"/></Relationships>
</file>

<file path=ppt/slides/_rels/slide4049.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484.png"/><Relationship Id="rId1" Type="http://schemas.openxmlformats.org/officeDocument/2006/relationships/slideLayout" Target="../slideLayouts/slideLayout2.xml"/><Relationship Id="rId6" Type="http://schemas.openxmlformats.org/officeDocument/2006/relationships/slide" Target="slide4048.xml"/><Relationship Id="rId5" Type="http://schemas.openxmlformats.org/officeDocument/2006/relationships/image" Target="../media/image4.png"/><Relationship Id="rId4" Type="http://schemas.openxmlformats.org/officeDocument/2006/relationships/image" Target="../media/image1.png"/></Relationships>
</file>

<file path=ppt/slides/_rels/slide405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685.png"/><Relationship Id="rId7" Type="http://schemas.openxmlformats.org/officeDocument/2006/relationships/image" Target="../media/image3.png"/><Relationship Id="rId12" Type="http://schemas.openxmlformats.org/officeDocument/2006/relationships/slide" Target="slide3993.xml"/><Relationship Id="rId2" Type="http://schemas.openxmlformats.org/officeDocument/2006/relationships/image" Target="../media/image26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050.xml"/><Relationship Id="rId4" Type="http://schemas.openxmlformats.org/officeDocument/2006/relationships/image" Target="../media/image2686.png"/><Relationship Id="rId9" Type="http://schemas.openxmlformats.org/officeDocument/2006/relationships/image" Target="../media/image7.png"/></Relationships>
</file>

<file path=ppt/slides/_rels/slide4051.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687.png"/><Relationship Id="rId1" Type="http://schemas.openxmlformats.org/officeDocument/2006/relationships/slideLayout" Target="../slideLayouts/slideLayout2.xml"/><Relationship Id="rId6" Type="http://schemas.openxmlformats.org/officeDocument/2006/relationships/slide" Target="slide4050.xml"/><Relationship Id="rId5" Type="http://schemas.openxmlformats.org/officeDocument/2006/relationships/image" Target="../media/image4.png"/><Relationship Id="rId4" Type="http://schemas.openxmlformats.org/officeDocument/2006/relationships/image" Target="../media/image1.png"/></Relationships>
</file>

<file path=ppt/slides/_rels/slide405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395.xml"/><Relationship Id="rId3" Type="http://schemas.openxmlformats.org/officeDocument/2006/relationships/image" Target="../media/image2079.png"/><Relationship Id="rId7" Type="http://schemas.openxmlformats.org/officeDocument/2006/relationships/image" Target="../media/image1.png"/><Relationship Id="rId12" Type="http://schemas.openxmlformats.org/officeDocument/2006/relationships/slide" Target="slide4052.xml"/><Relationship Id="rId2" Type="http://schemas.openxmlformats.org/officeDocument/2006/relationships/image" Target="../media/image207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2082.png"/><Relationship Id="rId5" Type="http://schemas.openxmlformats.org/officeDocument/2006/relationships/image" Target="../media/image2081.png"/><Relationship Id="rId10" Type="http://schemas.openxmlformats.org/officeDocument/2006/relationships/image" Target="../media/image7.png"/><Relationship Id="rId4" Type="http://schemas.openxmlformats.org/officeDocument/2006/relationships/image" Target="../media/image2080.png"/><Relationship Id="rId9" Type="http://schemas.openxmlformats.org/officeDocument/2006/relationships/slide" Target="slide5.xml"/><Relationship Id="rId14" Type="http://schemas.openxmlformats.org/officeDocument/2006/relationships/slide" Target="slide3993.xml"/></Relationships>
</file>

<file path=ppt/slides/_rels/slide4053.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083.png"/><Relationship Id="rId1" Type="http://schemas.openxmlformats.org/officeDocument/2006/relationships/slideLayout" Target="../slideLayouts/slideLayout2.xml"/><Relationship Id="rId6" Type="http://schemas.openxmlformats.org/officeDocument/2006/relationships/slide" Target="slide4052.xml"/><Relationship Id="rId5" Type="http://schemas.openxmlformats.org/officeDocument/2006/relationships/image" Target="../media/image4.png"/><Relationship Id="rId4" Type="http://schemas.openxmlformats.org/officeDocument/2006/relationships/image" Target="../media/image1.png"/></Relationships>
</file>

<file path=ppt/slides/_rels/slide405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57.png"/><Relationship Id="rId7" Type="http://schemas.openxmlformats.org/officeDocument/2006/relationships/slide" Target="slide5.xml"/><Relationship Id="rId12" Type="http://schemas.openxmlformats.org/officeDocument/2006/relationships/slide" Target="slide3993.xml"/><Relationship Id="rId2" Type="http://schemas.openxmlformats.org/officeDocument/2006/relationships/image" Target="../media/image50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395.xml"/><Relationship Id="rId5" Type="http://schemas.openxmlformats.org/officeDocument/2006/relationships/image" Target="../media/image1.png"/><Relationship Id="rId10" Type="http://schemas.openxmlformats.org/officeDocument/2006/relationships/slide" Target="slide4054.xml"/><Relationship Id="rId4" Type="http://schemas.openxmlformats.org/officeDocument/2006/relationships/slide" Target="slide4.xml"/><Relationship Id="rId9" Type="http://schemas.openxmlformats.org/officeDocument/2006/relationships/image" Target="../media/image5058.png"/></Relationships>
</file>

<file path=ppt/slides/_rels/slide4055.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59.png"/><Relationship Id="rId1" Type="http://schemas.openxmlformats.org/officeDocument/2006/relationships/slideLayout" Target="../slideLayouts/slideLayout2.xml"/><Relationship Id="rId6" Type="http://schemas.openxmlformats.org/officeDocument/2006/relationships/slide" Target="slide4054.xml"/><Relationship Id="rId5" Type="http://schemas.openxmlformats.org/officeDocument/2006/relationships/image" Target="../media/image4.png"/><Relationship Id="rId4" Type="http://schemas.openxmlformats.org/officeDocument/2006/relationships/image" Target="../media/image1.png"/></Relationships>
</file>

<file path=ppt/slides/_rels/slide405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22.png"/><Relationship Id="rId7" Type="http://schemas.openxmlformats.org/officeDocument/2006/relationships/slide" Target="slide5.xml"/><Relationship Id="rId2" Type="http://schemas.openxmlformats.org/officeDocument/2006/relationships/image" Target="../media/image51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56.xml"/></Relationships>
</file>

<file path=ppt/slides/_rels/slide4057.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23.png"/><Relationship Id="rId1" Type="http://schemas.openxmlformats.org/officeDocument/2006/relationships/slideLayout" Target="../slideLayouts/slideLayout2.xml"/><Relationship Id="rId6" Type="http://schemas.openxmlformats.org/officeDocument/2006/relationships/slide" Target="slide4056.xml"/><Relationship Id="rId5" Type="http://schemas.openxmlformats.org/officeDocument/2006/relationships/image" Target="../media/image4.png"/><Relationship Id="rId4" Type="http://schemas.openxmlformats.org/officeDocument/2006/relationships/image" Target="../media/image1.png"/></Relationships>
</file>

<file path=ppt/slides/_rels/slide405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993.xml"/><Relationship Id="rId3" Type="http://schemas.openxmlformats.org/officeDocument/2006/relationships/image" Target="../media/image5125.png"/><Relationship Id="rId7" Type="http://schemas.openxmlformats.org/officeDocument/2006/relationships/image" Target="../media/image1.png"/><Relationship Id="rId12" Type="http://schemas.openxmlformats.org/officeDocument/2006/relationships/slide" Target="slide3395.xml"/><Relationship Id="rId2" Type="http://schemas.openxmlformats.org/officeDocument/2006/relationships/image" Target="../media/image512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058.xml"/><Relationship Id="rId5" Type="http://schemas.openxmlformats.org/officeDocument/2006/relationships/image" Target="../media/image5127.png"/><Relationship Id="rId10" Type="http://schemas.openxmlformats.org/officeDocument/2006/relationships/image" Target="../media/image7.png"/><Relationship Id="rId4" Type="http://schemas.openxmlformats.org/officeDocument/2006/relationships/image" Target="../media/image5126.png"/><Relationship Id="rId9" Type="http://schemas.openxmlformats.org/officeDocument/2006/relationships/slide" Target="slide5.xml"/></Relationships>
</file>

<file path=ppt/slides/_rels/slide4059.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28.png"/><Relationship Id="rId1" Type="http://schemas.openxmlformats.org/officeDocument/2006/relationships/slideLayout" Target="../slideLayouts/slideLayout2.xml"/><Relationship Id="rId6" Type="http://schemas.openxmlformats.org/officeDocument/2006/relationships/slide" Target="slide4058.xml"/><Relationship Id="rId5" Type="http://schemas.openxmlformats.org/officeDocument/2006/relationships/image" Target="../media/image4.png"/><Relationship Id="rId4" Type="http://schemas.openxmlformats.org/officeDocument/2006/relationships/image" Target="../media/image1.png"/></Relationships>
</file>

<file path=ppt/slides/_rels/slide406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61.png"/><Relationship Id="rId7" Type="http://schemas.openxmlformats.org/officeDocument/2006/relationships/slide" Target="slide5.xml"/><Relationship Id="rId12" Type="http://schemas.openxmlformats.org/officeDocument/2006/relationships/slide" Target="slide3993.xml"/><Relationship Id="rId2" Type="http://schemas.openxmlformats.org/officeDocument/2006/relationships/image" Target="../media/image50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395.xml"/><Relationship Id="rId5" Type="http://schemas.openxmlformats.org/officeDocument/2006/relationships/image" Target="../media/image1.png"/><Relationship Id="rId10" Type="http://schemas.openxmlformats.org/officeDocument/2006/relationships/slide" Target="slide4060.xml"/><Relationship Id="rId4" Type="http://schemas.openxmlformats.org/officeDocument/2006/relationships/slide" Target="slide4.xml"/><Relationship Id="rId9" Type="http://schemas.openxmlformats.org/officeDocument/2006/relationships/image" Target="../media/image5062.png"/></Relationships>
</file>

<file path=ppt/slides/_rels/slide4061.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63.png"/><Relationship Id="rId1" Type="http://schemas.openxmlformats.org/officeDocument/2006/relationships/slideLayout" Target="../slideLayouts/slideLayout2.xml"/><Relationship Id="rId6" Type="http://schemas.openxmlformats.org/officeDocument/2006/relationships/slide" Target="slide4060.xml"/><Relationship Id="rId5" Type="http://schemas.openxmlformats.org/officeDocument/2006/relationships/image" Target="../media/image4.png"/><Relationship Id="rId4" Type="http://schemas.openxmlformats.org/officeDocument/2006/relationships/image" Target="../media/image1.png"/></Relationships>
</file>

<file path=ppt/slides/_rels/slide40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30.png"/><Relationship Id="rId7" Type="http://schemas.openxmlformats.org/officeDocument/2006/relationships/slide" Target="slide5.xml"/><Relationship Id="rId2" Type="http://schemas.openxmlformats.org/officeDocument/2006/relationships/image" Target="../media/image512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62.xml"/></Relationships>
</file>

<file path=ppt/slides/_rels/slide4063.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31.png"/><Relationship Id="rId1" Type="http://schemas.openxmlformats.org/officeDocument/2006/relationships/slideLayout" Target="../slideLayouts/slideLayout2.xml"/><Relationship Id="rId6" Type="http://schemas.openxmlformats.org/officeDocument/2006/relationships/slide" Target="slide4062.xml"/><Relationship Id="rId5" Type="http://schemas.openxmlformats.org/officeDocument/2006/relationships/image" Target="../media/image4.png"/><Relationship Id="rId4" Type="http://schemas.openxmlformats.org/officeDocument/2006/relationships/image" Target="../media/image1.png"/></Relationships>
</file>

<file path=ppt/slides/_rels/slide406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065.png"/><Relationship Id="rId7" Type="http://schemas.openxmlformats.org/officeDocument/2006/relationships/image" Target="../media/image3.png"/><Relationship Id="rId12" Type="http://schemas.openxmlformats.org/officeDocument/2006/relationships/slide" Target="slide3993.xml"/><Relationship Id="rId2" Type="http://schemas.openxmlformats.org/officeDocument/2006/relationships/image" Target="../media/image506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064.xml"/><Relationship Id="rId4" Type="http://schemas.openxmlformats.org/officeDocument/2006/relationships/image" Target="../media/image5066.png"/><Relationship Id="rId9" Type="http://schemas.openxmlformats.org/officeDocument/2006/relationships/image" Target="../media/image7.png"/></Relationships>
</file>

<file path=ppt/slides/_rels/slide4065.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67.png"/><Relationship Id="rId1" Type="http://schemas.openxmlformats.org/officeDocument/2006/relationships/slideLayout" Target="../slideLayouts/slideLayout2.xml"/><Relationship Id="rId6" Type="http://schemas.openxmlformats.org/officeDocument/2006/relationships/slide" Target="slide4064.xml"/><Relationship Id="rId5" Type="http://schemas.openxmlformats.org/officeDocument/2006/relationships/image" Target="../media/image4.png"/><Relationship Id="rId4" Type="http://schemas.openxmlformats.org/officeDocument/2006/relationships/image" Target="../media/image1.png"/></Relationships>
</file>

<file path=ppt/slides/_rels/slide406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993.xml"/><Relationship Id="rId3" Type="http://schemas.openxmlformats.org/officeDocument/2006/relationships/image" Target="../media/image4973.png"/><Relationship Id="rId7" Type="http://schemas.openxmlformats.org/officeDocument/2006/relationships/image" Target="../media/image1.png"/><Relationship Id="rId12" Type="http://schemas.openxmlformats.org/officeDocument/2006/relationships/slide" Target="slide3395.xml"/><Relationship Id="rId2" Type="http://schemas.openxmlformats.org/officeDocument/2006/relationships/image" Target="../media/image497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066.xml"/><Relationship Id="rId5" Type="http://schemas.openxmlformats.org/officeDocument/2006/relationships/image" Target="../media/image4975.png"/><Relationship Id="rId10" Type="http://schemas.openxmlformats.org/officeDocument/2006/relationships/image" Target="../media/image7.png"/><Relationship Id="rId4" Type="http://schemas.openxmlformats.org/officeDocument/2006/relationships/image" Target="../media/image4974.png"/><Relationship Id="rId9" Type="http://schemas.openxmlformats.org/officeDocument/2006/relationships/slide" Target="slide5.xml"/></Relationships>
</file>

<file path=ppt/slides/_rels/slide4067.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4976.png"/><Relationship Id="rId1" Type="http://schemas.openxmlformats.org/officeDocument/2006/relationships/slideLayout" Target="../slideLayouts/slideLayout2.xml"/><Relationship Id="rId6" Type="http://schemas.openxmlformats.org/officeDocument/2006/relationships/slide" Target="slide4066.xml"/><Relationship Id="rId5" Type="http://schemas.openxmlformats.org/officeDocument/2006/relationships/image" Target="../media/image4.png"/><Relationship Id="rId4" Type="http://schemas.openxmlformats.org/officeDocument/2006/relationships/image" Target="../media/image1.png"/></Relationships>
</file>

<file path=ppt/slides/_rels/slide406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73.png"/><Relationship Id="rId7" Type="http://schemas.openxmlformats.org/officeDocument/2006/relationships/slide" Target="slide5.xml"/><Relationship Id="rId2" Type="http://schemas.openxmlformats.org/officeDocument/2006/relationships/image" Target="../media/image327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993.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68.xml"/></Relationships>
</file>

<file path=ppt/slides/_rels/slide4069.xml.rels><?xml version="1.0" encoding="UTF-8" standalone="yes"?>
<Relationships xmlns="http://schemas.openxmlformats.org/package/2006/relationships"><Relationship Id="rId8" Type="http://schemas.openxmlformats.org/officeDocument/2006/relationships/slide" Target="slide3993.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274.png"/><Relationship Id="rId1" Type="http://schemas.openxmlformats.org/officeDocument/2006/relationships/slideLayout" Target="../slideLayouts/slideLayout2.xml"/><Relationship Id="rId6" Type="http://schemas.openxmlformats.org/officeDocument/2006/relationships/slide" Target="slide4068.xml"/><Relationship Id="rId5" Type="http://schemas.openxmlformats.org/officeDocument/2006/relationships/image" Target="../media/image4.png"/><Relationship Id="rId4" Type="http://schemas.openxmlformats.org/officeDocument/2006/relationships/image" Target="../media/image1.png"/></Relationships>
</file>

<file path=ppt/slides/_rels/slide4070.xml.rels><?xml version="1.0" encoding="UTF-8" standalone="yes"?>
<Relationships xmlns="http://schemas.openxmlformats.org/package/2006/relationships"><Relationship Id="rId8" Type="http://schemas.openxmlformats.org/officeDocument/2006/relationships/slide" Target="slide4612.xml"/><Relationship Id="rId13" Type="http://schemas.openxmlformats.org/officeDocument/2006/relationships/slide" Target="slide4081.xml"/><Relationship Id="rId3" Type="http://schemas.openxmlformats.org/officeDocument/2006/relationships/image" Target="../media/image1.png"/><Relationship Id="rId7" Type="http://schemas.openxmlformats.org/officeDocument/2006/relationships/slide" Target="slide3968.xml"/><Relationship Id="rId12" Type="http://schemas.openxmlformats.org/officeDocument/2006/relationships/slide" Target="slide407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180.xml"/><Relationship Id="rId11" Type="http://schemas.openxmlformats.org/officeDocument/2006/relationships/slide" Target="slide4075.xml"/><Relationship Id="rId5" Type="http://schemas.openxmlformats.org/officeDocument/2006/relationships/slide" Target="slide4070.xml"/><Relationship Id="rId10" Type="http://schemas.openxmlformats.org/officeDocument/2006/relationships/slide" Target="slide4073.xml"/><Relationship Id="rId4" Type="http://schemas.openxmlformats.org/officeDocument/2006/relationships/slide" Target="slide3395.xml"/><Relationship Id="rId9" Type="http://schemas.openxmlformats.org/officeDocument/2006/relationships/slide" Target="slide4071.xml"/><Relationship Id="rId14" Type="http://schemas.openxmlformats.org/officeDocument/2006/relationships/slide" Target="slide4079.xml"/></Relationships>
</file>

<file path=ppt/slides/_rels/slide407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33.png"/><Relationship Id="rId7" Type="http://schemas.openxmlformats.org/officeDocument/2006/relationships/slide" Target="slide5.xml"/><Relationship Id="rId2" Type="http://schemas.openxmlformats.org/officeDocument/2006/relationships/image" Target="../media/image513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070.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3.png"/><Relationship Id="rId9" Type="http://schemas.openxmlformats.org/officeDocument/2006/relationships/slide" Target="slide4071.xml"/></Relationships>
</file>

<file path=ppt/slides/_rels/slide4072.xml.rels><?xml version="1.0" encoding="UTF-8" standalone="yes"?>
<Relationships xmlns="http://schemas.openxmlformats.org/package/2006/relationships"><Relationship Id="rId8" Type="http://schemas.openxmlformats.org/officeDocument/2006/relationships/slide" Target="slide4070.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34.png"/><Relationship Id="rId1" Type="http://schemas.openxmlformats.org/officeDocument/2006/relationships/slideLayout" Target="../slideLayouts/slideLayout2.xml"/><Relationship Id="rId6" Type="http://schemas.openxmlformats.org/officeDocument/2006/relationships/slide" Target="slide4071.xml"/><Relationship Id="rId5" Type="http://schemas.openxmlformats.org/officeDocument/2006/relationships/image" Target="../media/image4.png"/><Relationship Id="rId4" Type="http://schemas.openxmlformats.org/officeDocument/2006/relationships/image" Target="../media/image1.png"/></Relationships>
</file>

<file path=ppt/slides/_rels/slide407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36.png"/><Relationship Id="rId7" Type="http://schemas.openxmlformats.org/officeDocument/2006/relationships/slide" Target="slide5.xml"/><Relationship Id="rId2" Type="http://schemas.openxmlformats.org/officeDocument/2006/relationships/image" Target="../media/image51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070.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3.png"/><Relationship Id="rId9" Type="http://schemas.openxmlformats.org/officeDocument/2006/relationships/slide" Target="slide4073.xml"/></Relationships>
</file>

<file path=ppt/slides/_rels/slide4074.xml.rels><?xml version="1.0" encoding="UTF-8" standalone="yes"?>
<Relationships xmlns="http://schemas.openxmlformats.org/package/2006/relationships"><Relationship Id="rId8" Type="http://schemas.openxmlformats.org/officeDocument/2006/relationships/slide" Target="slide4070.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37.png"/><Relationship Id="rId1" Type="http://schemas.openxmlformats.org/officeDocument/2006/relationships/slideLayout" Target="../slideLayouts/slideLayout2.xml"/><Relationship Id="rId6" Type="http://schemas.openxmlformats.org/officeDocument/2006/relationships/slide" Target="slide4073.xml"/><Relationship Id="rId5" Type="http://schemas.openxmlformats.org/officeDocument/2006/relationships/image" Target="../media/image4.png"/><Relationship Id="rId4" Type="http://schemas.openxmlformats.org/officeDocument/2006/relationships/image" Target="../media/image1.png"/></Relationships>
</file>

<file path=ppt/slides/_rels/slide407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531.png"/><Relationship Id="rId7" Type="http://schemas.openxmlformats.org/officeDocument/2006/relationships/slide" Target="slide5.xml"/><Relationship Id="rId2" Type="http://schemas.openxmlformats.org/officeDocument/2006/relationships/image" Target="../media/image15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70.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75.xml"/></Relationships>
</file>

<file path=ppt/slides/_rels/slide4076.xml.rels><?xml version="1.0" encoding="UTF-8" standalone="yes"?>
<Relationships xmlns="http://schemas.openxmlformats.org/package/2006/relationships"><Relationship Id="rId8" Type="http://schemas.openxmlformats.org/officeDocument/2006/relationships/slide" Target="slide4070.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32.png"/><Relationship Id="rId1" Type="http://schemas.openxmlformats.org/officeDocument/2006/relationships/slideLayout" Target="../slideLayouts/slideLayout2.xml"/><Relationship Id="rId6" Type="http://schemas.openxmlformats.org/officeDocument/2006/relationships/slide" Target="slide4075.xml"/><Relationship Id="rId5" Type="http://schemas.openxmlformats.org/officeDocument/2006/relationships/image" Target="../media/image4.png"/><Relationship Id="rId4" Type="http://schemas.openxmlformats.org/officeDocument/2006/relationships/image" Target="../media/image1.png"/></Relationships>
</file>

<file path=ppt/slides/_rels/slide407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534.png"/><Relationship Id="rId7" Type="http://schemas.openxmlformats.org/officeDocument/2006/relationships/image" Target="../media/image3.png"/><Relationship Id="rId12" Type="http://schemas.openxmlformats.org/officeDocument/2006/relationships/slide" Target="slide4070.xml"/><Relationship Id="rId2" Type="http://schemas.openxmlformats.org/officeDocument/2006/relationships/image" Target="../media/image15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077.xml"/><Relationship Id="rId4" Type="http://schemas.openxmlformats.org/officeDocument/2006/relationships/image" Target="../media/image1535.png"/><Relationship Id="rId9" Type="http://schemas.openxmlformats.org/officeDocument/2006/relationships/image" Target="../media/image7.png"/></Relationships>
</file>

<file path=ppt/slides/_rels/slide4078.xml.rels><?xml version="1.0" encoding="UTF-8" standalone="yes"?>
<Relationships xmlns="http://schemas.openxmlformats.org/package/2006/relationships"><Relationship Id="rId8" Type="http://schemas.openxmlformats.org/officeDocument/2006/relationships/slide" Target="slide4070.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36.png"/><Relationship Id="rId1" Type="http://schemas.openxmlformats.org/officeDocument/2006/relationships/slideLayout" Target="../slideLayouts/slideLayout2.xml"/><Relationship Id="rId6" Type="http://schemas.openxmlformats.org/officeDocument/2006/relationships/slide" Target="slide4077.xml"/><Relationship Id="rId5" Type="http://schemas.openxmlformats.org/officeDocument/2006/relationships/image" Target="../media/image4.png"/><Relationship Id="rId4" Type="http://schemas.openxmlformats.org/officeDocument/2006/relationships/image" Target="../media/image1.png"/></Relationships>
</file>

<file path=ppt/slides/_rels/slide407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39.png"/><Relationship Id="rId7" Type="http://schemas.openxmlformats.org/officeDocument/2006/relationships/slide" Target="slide5.xml"/><Relationship Id="rId2" Type="http://schemas.openxmlformats.org/officeDocument/2006/relationships/image" Target="../media/image513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70.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079.xml"/></Relationships>
</file>

<file path=ppt/slides/_rels/slide4080.xml.rels><?xml version="1.0" encoding="UTF-8" standalone="yes"?>
<Relationships xmlns="http://schemas.openxmlformats.org/package/2006/relationships"><Relationship Id="rId8" Type="http://schemas.openxmlformats.org/officeDocument/2006/relationships/slide" Target="slide4070.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40.png"/><Relationship Id="rId1" Type="http://schemas.openxmlformats.org/officeDocument/2006/relationships/slideLayout" Target="../slideLayouts/slideLayout2.xml"/><Relationship Id="rId6" Type="http://schemas.openxmlformats.org/officeDocument/2006/relationships/slide" Target="slide4079.xml"/><Relationship Id="rId5" Type="http://schemas.openxmlformats.org/officeDocument/2006/relationships/image" Target="../media/image4.png"/><Relationship Id="rId4" Type="http://schemas.openxmlformats.org/officeDocument/2006/relationships/image" Target="../media/image1.png"/></Relationships>
</file>

<file path=ppt/slides/_rels/slide4081.xml.rels><?xml version="1.0" encoding="UTF-8" standalone="yes"?>
<Relationships xmlns="http://schemas.openxmlformats.org/package/2006/relationships"><Relationship Id="rId13" Type="http://schemas.openxmlformats.org/officeDocument/2006/relationships/slide" Target="slide4096.xml"/><Relationship Id="rId18" Type="http://schemas.openxmlformats.org/officeDocument/2006/relationships/slide" Target="slide4102.xml"/><Relationship Id="rId26" Type="http://schemas.openxmlformats.org/officeDocument/2006/relationships/slide" Target="slide4118.xml"/><Relationship Id="rId39" Type="http://schemas.openxmlformats.org/officeDocument/2006/relationships/slide" Target="slide4144.xml"/><Relationship Id="rId21" Type="http://schemas.openxmlformats.org/officeDocument/2006/relationships/slide" Target="slide4108.xml"/><Relationship Id="rId34" Type="http://schemas.openxmlformats.org/officeDocument/2006/relationships/slide" Target="slide4134.xml"/><Relationship Id="rId42" Type="http://schemas.openxmlformats.org/officeDocument/2006/relationships/slide" Target="slide4150.xml"/><Relationship Id="rId47" Type="http://schemas.openxmlformats.org/officeDocument/2006/relationships/slide" Target="slide4160.xml"/><Relationship Id="rId50" Type="http://schemas.openxmlformats.org/officeDocument/2006/relationships/slide" Target="slide4629.xml"/><Relationship Id="rId55" Type="http://schemas.openxmlformats.org/officeDocument/2006/relationships/slide" Target="slide4174.xml"/><Relationship Id="rId7" Type="http://schemas.openxmlformats.org/officeDocument/2006/relationships/slide" Target="slide4084.xml"/><Relationship Id="rId12" Type="http://schemas.openxmlformats.org/officeDocument/2006/relationships/slide" Target="slide4094.xml"/><Relationship Id="rId17" Type="http://schemas.openxmlformats.org/officeDocument/2006/relationships/slide" Target="slide4082.xml"/><Relationship Id="rId25" Type="http://schemas.openxmlformats.org/officeDocument/2006/relationships/slide" Target="slide4116.xml"/><Relationship Id="rId33" Type="http://schemas.openxmlformats.org/officeDocument/2006/relationships/slide" Target="slide4132.xml"/><Relationship Id="rId38" Type="http://schemas.openxmlformats.org/officeDocument/2006/relationships/slide" Target="slide4142.xml"/><Relationship Id="rId46" Type="http://schemas.openxmlformats.org/officeDocument/2006/relationships/slide" Target="slide4158.xml"/><Relationship Id="rId2" Type="http://schemas.openxmlformats.org/officeDocument/2006/relationships/slide" Target="slide4.xml"/><Relationship Id="rId16" Type="http://schemas.openxmlformats.org/officeDocument/2006/relationships/slide" Target="slide4081.xml"/><Relationship Id="rId20" Type="http://schemas.openxmlformats.org/officeDocument/2006/relationships/slide" Target="slide4106.xml"/><Relationship Id="rId29" Type="http://schemas.openxmlformats.org/officeDocument/2006/relationships/slide" Target="slide4124.xml"/><Relationship Id="rId41" Type="http://schemas.openxmlformats.org/officeDocument/2006/relationships/slide" Target="slide4148.xml"/><Relationship Id="rId54" Type="http://schemas.openxmlformats.org/officeDocument/2006/relationships/slide" Target="slide4172.xml"/><Relationship Id="rId1" Type="http://schemas.openxmlformats.org/officeDocument/2006/relationships/slideLayout" Target="../slideLayouts/slideLayout2.xml"/><Relationship Id="rId6" Type="http://schemas.openxmlformats.org/officeDocument/2006/relationships/slide" Target="slide4112.xml"/><Relationship Id="rId11" Type="http://schemas.openxmlformats.org/officeDocument/2006/relationships/slide" Target="slide4092.xml"/><Relationship Id="rId24" Type="http://schemas.openxmlformats.org/officeDocument/2006/relationships/slide" Target="slide4114.xml"/><Relationship Id="rId32" Type="http://schemas.openxmlformats.org/officeDocument/2006/relationships/slide" Target="slide4130.xml"/><Relationship Id="rId37" Type="http://schemas.openxmlformats.org/officeDocument/2006/relationships/slide" Target="slide4140.xml"/><Relationship Id="rId40" Type="http://schemas.openxmlformats.org/officeDocument/2006/relationships/slide" Target="slide4146.xml"/><Relationship Id="rId45" Type="http://schemas.openxmlformats.org/officeDocument/2006/relationships/slide" Target="slide4156.xml"/><Relationship Id="rId53" Type="http://schemas.openxmlformats.org/officeDocument/2006/relationships/slide" Target="slide4170.xml"/><Relationship Id="rId58" Type="http://schemas.openxmlformats.org/officeDocument/2006/relationships/slide" Target="slide4070.xml"/><Relationship Id="rId5" Type="http://schemas.openxmlformats.org/officeDocument/2006/relationships/slide" Target="slide4110.xml"/><Relationship Id="rId15" Type="http://schemas.openxmlformats.org/officeDocument/2006/relationships/slide" Target="slide4100.xml"/><Relationship Id="rId23" Type="http://schemas.openxmlformats.org/officeDocument/2006/relationships/slide" Target="slide3993.xml"/><Relationship Id="rId28" Type="http://schemas.openxmlformats.org/officeDocument/2006/relationships/slide" Target="slide4122.xml"/><Relationship Id="rId36" Type="http://schemas.openxmlformats.org/officeDocument/2006/relationships/slide" Target="slide4138.xml"/><Relationship Id="rId49" Type="http://schemas.openxmlformats.org/officeDocument/2006/relationships/slide" Target="slide4164.xml"/><Relationship Id="rId57" Type="http://schemas.openxmlformats.org/officeDocument/2006/relationships/slide" Target="slide4178.xml"/><Relationship Id="rId10" Type="http://schemas.openxmlformats.org/officeDocument/2006/relationships/slide" Target="slide4090.xml"/><Relationship Id="rId19" Type="http://schemas.openxmlformats.org/officeDocument/2006/relationships/slide" Target="slide4104.xml"/><Relationship Id="rId31" Type="http://schemas.openxmlformats.org/officeDocument/2006/relationships/slide" Target="slide4128.xml"/><Relationship Id="rId44" Type="http://schemas.openxmlformats.org/officeDocument/2006/relationships/slide" Target="slide4154.xml"/><Relationship Id="rId52" Type="http://schemas.openxmlformats.org/officeDocument/2006/relationships/slide" Target="slide4168.xml"/><Relationship Id="rId4" Type="http://schemas.openxmlformats.org/officeDocument/2006/relationships/slide" Target="slide3395.xml"/><Relationship Id="rId9" Type="http://schemas.openxmlformats.org/officeDocument/2006/relationships/slide" Target="slide4088.xml"/><Relationship Id="rId14" Type="http://schemas.openxmlformats.org/officeDocument/2006/relationships/slide" Target="slide4098.xml"/><Relationship Id="rId22" Type="http://schemas.openxmlformats.org/officeDocument/2006/relationships/slide" Target="slide4191.xml"/><Relationship Id="rId27" Type="http://schemas.openxmlformats.org/officeDocument/2006/relationships/slide" Target="slide4120.xml"/><Relationship Id="rId30" Type="http://schemas.openxmlformats.org/officeDocument/2006/relationships/slide" Target="slide4126.xml"/><Relationship Id="rId35" Type="http://schemas.openxmlformats.org/officeDocument/2006/relationships/slide" Target="slide4136.xml"/><Relationship Id="rId43" Type="http://schemas.openxmlformats.org/officeDocument/2006/relationships/slide" Target="slide4152.xml"/><Relationship Id="rId48" Type="http://schemas.openxmlformats.org/officeDocument/2006/relationships/slide" Target="slide4162.xml"/><Relationship Id="rId56" Type="http://schemas.openxmlformats.org/officeDocument/2006/relationships/slide" Target="slide4176.xml"/><Relationship Id="rId8" Type="http://schemas.openxmlformats.org/officeDocument/2006/relationships/slide" Target="slide4086.xml"/><Relationship Id="rId51" Type="http://schemas.openxmlformats.org/officeDocument/2006/relationships/slide" Target="slide4166.xml"/><Relationship Id="rId3" Type="http://schemas.openxmlformats.org/officeDocument/2006/relationships/image" Target="../media/image1.png"/></Relationships>
</file>

<file path=ppt/slides/_rels/slide4082.xml.rels><?xml version="1.0" encoding="UTF-8" standalone="yes"?>
<Relationships xmlns="http://schemas.openxmlformats.org/package/2006/relationships"><Relationship Id="rId8" Type="http://schemas.openxmlformats.org/officeDocument/2006/relationships/slide" Target="slide4082.xml"/><Relationship Id="rId3" Type="http://schemas.openxmlformats.org/officeDocument/2006/relationships/image" Target="../media/image5142.png"/><Relationship Id="rId7" Type="http://schemas.openxmlformats.org/officeDocument/2006/relationships/image" Target="../media/image5143.png"/><Relationship Id="rId12" Type="http://schemas.openxmlformats.org/officeDocument/2006/relationships/image" Target="../media/image7.png"/><Relationship Id="rId2" Type="http://schemas.openxmlformats.org/officeDocument/2006/relationships/image" Target="../media/image514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081.xml"/><Relationship Id="rId4" Type="http://schemas.openxmlformats.org/officeDocument/2006/relationships/slide" Target="slide4.xml"/><Relationship Id="rId9" Type="http://schemas.openxmlformats.org/officeDocument/2006/relationships/slide" Target="slide3395.xml"/></Relationships>
</file>

<file path=ppt/slides/_rels/slide408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44.png"/><Relationship Id="rId1" Type="http://schemas.openxmlformats.org/officeDocument/2006/relationships/slideLayout" Target="../slideLayouts/slideLayout2.xml"/><Relationship Id="rId6" Type="http://schemas.openxmlformats.org/officeDocument/2006/relationships/slide" Target="slide4082.xml"/><Relationship Id="rId5" Type="http://schemas.openxmlformats.org/officeDocument/2006/relationships/image" Target="../media/image4.png"/><Relationship Id="rId4" Type="http://schemas.openxmlformats.org/officeDocument/2006/relationships/image" Target="../media/image1.png"/></Relationships>
</file>

<file path=ppt/slides/_rels/slide4084.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image" Target="../media/image3.png"/><Relationship Id="rId7" Type="http://schemas.openxmlformats.org/officeDocument/2006/relationships/slide" Target="slide3395.xml"/><Relationship Id="rId2" Type="http://schemas.openxmlformats.org/officeDocument/2006/relationships/image" Target="../media/image1543.png"/><Relationship Id="rId1" Type="http://schemas.openxmlformats.org/officeDocument/2006/relationships/slideLayout" Target="../slideLayouts/slideLayout2.xml"/><Relationship Id="rId6" Type="http://schemas.openxmlformats.org/officeDocument/2006/relationships/slide" Target="slide4084.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408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44.png"/><Relationship Id="rId1" Type="http://schemas.openxmlformats.org/officeDocument/2006/relationships/slideLayout" Target="../slideLayouts/slideLayout2.xml"/><Relationship Id="rId6" Type="http://schemas.openxmlformats.org/officeDocument/2006/relationships/slide" Target="slide4084.xml"/><Relationship Id="rId5" Type="http://schemas.openxmlformats.org/officeDocument/2006/relationships/image" Target="../media/image4.png"/><Relationship Id="rId4" Type="http://schemas.openxmlformats.org/officeDocument/2006/relationships/image" Target="../media/image1.png"/></Relationships>
</file>

<file path=ppt/slides/_rels/slide408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146.png"/><Relationship Id="rId7" Type="http://schemas.openxmlformats.org/officeDocument/2006/relationships/slide" Target="slide4086.xml"/><Relationship Id="rId2" Type="http://schemas.openxmlformats.org/officeDocument/2006/relationships/image" Target="../media/image514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4081.xml"/></Relationships>
</file>

<file path=ppt/slides/_rels/slide4087.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47.png"/><Relationship Id="rId1" Type="http://schemas.openxmlformats.org/officeDocument/2006/relationships/slideLayout" Target="../slideLayouts/slideLayout2.xml"/><Relationship Id="rId6" Type="http://schemas.openxmlformats.org/officeDocument/2006/relationships/slide" Target="slide4086.xml"/><Relationship Id="rId5" Type="http://schemas.openxmlformats.org/officeDocument/2006/relationships/image" Target="../media/image4.png"/><Relationship Id="rId4" Type="http://schemas.openxmlformats.org/officeDocument/2006/relationships/image" Target="../media/image1.png"/></Relationships>
</file>

<file path=ppt/slides/_rels/slide4088.xml.rels><?xml version="1.0" encoding="UTF-8" standalone="yes"?>
<Relationships xmlns="http://schemas.openxmlformats.org/package/2006/relationships"><Relationship Id="rId8" Type="http://schemas.openxmlformats.org/officeDocument/2006/relationships/image" Target="../media/image1917.png"/><Relationship Id="rId3" Type="http://schemas.openxmlformats.org/officeDocument/2006/relationships/image" Target="../media/image1916.png"/><Relationship Id="rId7" Type="http://schemas.openxmlformats.org/officeDocument/2006/relationships/slide" Target="slide4088.xml"/><Relationship Id="rId12" Type="http://schemas.openxmlformats.org/officeDocument/2006/relationships/image" Target="../media/image7.png"/><Relationship Id="rId2" Type="http://schemas.openxmlformats.org/officeDocument/2006/relationships/image" Target="../media/image19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081.xml"/><Relationship Id="rId4" Type="http://schemas.openxmlformats.org/officeDocument/2006/relationships/image" Target="../media/image3.png"/><Relationship Id="rId9" Type="http://schemas.openxmlformats.org/officeDocument/2006/relationships/slide" Target="slide3395.xml"/></Relationships>
</file>

<file path=ppt/slides/_rels/slide408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image" Target="../media/image1.png"/><Relationship Id="rId7" Type="http://schemas.openxmlformats.org/officeDocument/2006/relationships/slide" Target="slide339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088.xml"/><Relationship Id="rId5" Type="http://schemas.openxmlformats.org/officeDocument/2006/relationships/image" Target="../media/image1918.png"/><Relationship Id="rId4" Type="http://schemas.openxmlformats.org/officeDocument/2006/relationships/image" Target="../media/image4.png"/></Relationships>
</file>

<file path=ppt/slides/_rels/slide4090.xml.rels><?xml version="1.0" encoding="UTF-8" standalone="yes"?>
<Relationships xmlns="http://schemas.openxmlformats.org/package/2006/relationships"><Relationship Id="rId8" Type="http://schemas.openxmlformats.org/officeDocument/2006/relationships/image" Target="../media/image2226.png"/><Relationship Id="rId3" Type="http://schemas.openxmlformats.org/officeDocument/2006/relationships/image" Target="../media/image3.png"/><Relationship Id="rId7" Type="http://schemas.openxmlformats.org/officeDocument/2006/relationships/image" Target="../media/image2225.png"/><Relationship Id="rId12" Type="http://schemas.openxmlformats.org/officeDocument/2006/relationships/image" Target="../media/image7.png"/><Relationship Id="rId2" Type="http://schemas.openxmlformats.org/officeDocument/2006/relationships/image" Target="../media/image2224.png"/><Relationship Id="rId1" Type="http://schemas.openxmlformats.org/officeDocument/2006/relationships/slideLayout" Target="../slideLayouts/slideLayout2.xml"/><Relationship Id="rId6" Type="http://schemas.openxmlformats.org/officeDocument/2006/relationships/slide" Target="slide4090.xml"/><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081.xml"/><Relationship Id="rId4" Type="http://schemas.openxmlformats.org/officeDocument/2006/relationships/slide" Target="slide4.xml"/><Relationship Id="rId9" Type="http://schemas.openxmlformats.org/officeDocument/2006/relationships/slide" Target="slide3395.xml"/></Relationships>
</file>

<file path=ppt/slides/_rels/slide409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227.png"/><Relationship Id="rId1" Type="http://schemas.openxmlformats.org/officeDocument/2006/relationships/slideLayout" Target="../slideLayouts/slideLayout2.xml"/><Relationship Id="rId6" Type="http://schemas.openxmlformats.org/officeDocument/2006/relationships/slide" Target="slide4090.xml"/><Relationship Id="rId5" Type="http://schemas.openxmlformats.org/officeDocument/2006/relationships/image" Target="../media/image4.png"/><Relationship Id="rId4" Type="http://schemas.openxmlformats.org/officeDocument/2006/relationships/image" Target="../media/image1.png"/></Relationships>
</file>

<file path=ppt/slides/_rels/slide4092.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image" Target="../media/image1.png"/><Relationship Id="rId7" Type="http://schemas.openxmlformats.org/officeDocument/2006/relationships/slide" Target="slide339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092.xml"/><Relationship Id="rId5" Type="http://schemas.openxmlformats.org/officeDocument/2006/relationships/image" Target="../media/image3420.png"/><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409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421.png"/><Relationship Id="rId1" Type="http://schemas.openxmlformats.org/officeDocument/2006/relationships/slideLayout" Target="../slideLayouts/slideLayout2.xml"/><Relationship Id="rId6" Type="http://schemas.openxmlformats.org/officeDocument/2006/relationships/slide" Target="slide4092.xml"/><Relationship Id="rId5" Type="http://schemas.openxmlformats.org/officeDocument/2006/relationships/image" Target="../media/image4.png"/><Relationship Id="rId4" Type="http://schemas.openxmlformats.org/officeDocument/2006/relationships/image" Target="../media/image1.png"/></Relationships>
</file>

<file path=ppt/slides/_rels/slide4094.xml.rels><?xml version="1.0" encoding="UTF-8" standalone="yes"?>
<Relationships xmlns="http://schemas.openxmlformats.org/package/2006/relationships"><Relationship Id="rId8" Type="http://schemas.openxmlformats.org/officeDocument/2006/relationships/slide" Target="slide4094.xml"/><Relationship Id="rId3" Type="http://schemas.openxmlformats.org/officeDocument/2006/relationships/image" Target="../media/image5149.png"/><Relationship Id="rId7" Type="http://schemas.openxmlformats.org/officeDocument/2006/relationships/image" Target="../media/image5150.png"/><Relationship Id="rId12" Type="http://schemas.openxmlformats.org/officeDocument/2006/relationships/image" Target="../media/image7.png"/><Relationship Id="rId2" Type="http://schemas.openxmlformats.org/officeDocument/2006/relationships/image" Target="../media/image51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081.xml"/><Relationship Id="rId4" Type="http://schemas.openxmlformats.org/officeDocument/2006/relationships/slide" Target="slide4.xml"/><Relationship Id="rId9" Type="http://schemas.openxmlformats.org/officeDocument/2006/relationships/slide" Target="slide3395.xml"/></Relationships>
</file>

<file path=ppt/slides/_rels/slide409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51.png"/><Relationship Id="rId1" Type="http://schemas.openxmlformats.org/officeDocument/2006/relationships/slideLayout" Target="../slideLayouts/slideLayout2.xml"/><Relationship Id="rId6" Type="http://schemas.openxmlformats.org/officeDocument/2006/relationships/slide" Target="slide4094.xml"/><Relationship Id="rId5" Type="http://schemas.openxmlformats.org/officeDocument/2006/relationships/image" Target="../media/image4.png"/><Relationship Id="rId4" Type="http://schemas.openxmlformats.org/officeDocument/2006/relationships/image" Target="../media/image1.png"/></Relationships>
</file>

<file path=ppt/slides/_rels/slide4096.xml.rels><?xml version="1.0" encoding="UTF-8" standalone="yes"?>
<Relationships xmlns="http://schemas.openxmlformats.org/package/2006/relationships"><Relationship Id="rId8" Type="http://schemas.openxmlformats.org/officeDocument/2006/relationships/image" Target="../media/image5008.png"/><Relationship Id="rId13" Type="http://schemas.openxmlformats.org/officeDocument/2006/relationships/slide" Target="slide4081.xml"/><Relationship Id="rId3" Type="http://schemas.openxmlformats.org/officeDocument/2006/relationships/image" Target="../media/image1.png"/><Relationship Id="rId7" Type="http://schemas.openxmlformats.org/officeDocument/2006/relationships/image" Target="../media/image5007.png"/><Relationship Id="rId12" Type="http://schemas.openxmlformats.org/officeDocument/2006/relationships/slide" Target="slide339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5006.png"/><Relationship Id="rId11" Type="http://schemas.openxmlformats.org/officeDocument/2006/relationships/slide" Target="slide4096.xml"/><Relationship Id="rId5" Type="http://schemas.openxmlformats.org/officeDocument/2006/relationships/image" Target="../media/image5005.png"/><Relationship Id="rId15" Type="http://schemas.openxmlformats.org/officeDocument/2006/relationships/image" Target="../media/image7.png"/><Relationship Id="rId10" Type="http://schemas.openxmlformats.org/officeDocument/2006/relationships/image" Target="../media/image5010.png"/><Relationship Id="rId4" Type="http://schemas.openxmlformats.org/officeDocument/2006/relationships/image" Target="../media/image3.png"/><Relationship Id="rId9" Type="http://schemas.openxmlformats.org/officeDocument/2006/relationships/image" Target="../media/image5009.png"/><Relationship Id="rId14" Type="http://schemas.openxmlformats.org/officeDocument/2006/relationships/slide" Target="slide5.xml"/></Relationships>
</file>

<file path=ppt/slides/_rels/slide4097.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011.png"/><Relationship Id="rId1" Type="http://schemas.openxmlformats.org/officeDocument/2006/relationships/slideLayout" Target="../slideLayouts/slideLayout2.xml"/><Relationship Id="rId6" Type="http://schemas.openxmlformats.org/officeDocument/2006/relationships/slide" Target="slide4096.xml"/><Relationship Id="rId5" Type="http://schemas.openxmlformats.org/officeDocument/2006/relationships/image" Target="../media/image4.png"/><Relationship Id="rId4" Type="http://schemas.openxmlformats.org/officeDocument/2006/relationships/image" Target="../media/image1.png"/></Relationships>
</file>

<file path=ppt/slides/_rels/slide4098.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55.png"/><Relationship Id="rId1" Type="http://schemas.openxmlformats.org/officeDocument/2006/relationships/slideLayout" Target="../slideLayouts/slideLayout2.xml"/><Relationship Id="rId6" Type="http://schemas.openxmlformats.org/officeDocument/2006/relationships/slide" Target="slide4098.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09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56.png"/><Relationship Id="rId1" Type="http://schemas.openxmlformats.org/officeDocument/2006/relationships/slideLayout" Target="../slideLayouts/slideLayout2.xml"/><Relationship Id="rId6" Type="http://schemas.openxmlformats.org/officeDocument/2006/relationships/slide" Target="slide4098.xml"/><Relationship Id="rId5" Type="http://schemas.openxmlformats.org/officeDocument/2006/relationships/image" Target="../media/image4.png"/><Relationship Id="rId4" Type="http://schemas.openxmlformats.org/officeDocument/2006/relationships/image" Target="../media/image1.png"/></Relationships>
</file>

<file path=ppt/slides/_rels/slide4100.xml.rels><?xml version="1.0" encoding="UTF-8" standalone="yes"?>
<Relationships xmlns="http://schemas.openxmlformats.org/package/2006/relationships"><Relationship Id="rId8" Type="http://schemas.openxmlformats.org/officeDocument/2006/relationships/slide" Target="slide4100.xml"/><Relationship Id="rId3" Type="http://schemas.openxmlformats.org/officeDocument/2006/relationships/image" Target="../media/image343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4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081.xml"/><Relationship Id="rId4" Type="http://schemas.openxmlformats.org/officeDocument/2006/relationships/image" Target="../media/image3435.png"/><Relationship Id="rId9" Type="http://schemas.openxmlformats.org/officeDocument/2006/relationships/slide" Target="slide3395.xml"/></Relationships>
</file>

<file path=ppt/slides/_rels/slide410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436.png"/><Relationship Id="rId1" Type="http://schemas.openxmlformats.org/officeDocument/2006/relationships/slideLayout" Target="../slideLayouts/slideLayout2.xml"/><Relationship Id="rId6" Type="http://schemas.openxmlformats.org/officeDocument/2006/relationships/slide" Target="slide4100.xml"/><Relationship Id="rId5" Type="http://schemas.openxmlformats.org/officeDocument/2006/relationships/image" Target="../media/image4.png"/><Relationship Id="rId4" Type="http://schemas.openxmlformats.org/officeDocument/2006/relationships/image" Target="../media/image1.png"/></Relationships>
</file>

<file path=ppt/slides/_rels/slide410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1558.png"/><Relationship Id="rId7" Type="http://schemas.openxmlformats.org/officeDocument/2006/relationships/slide" Target="slide4102.xml"/><Relationship Id="rId2" Type="http://schemas.openxmlformats.org/officeDocument/2006/relationships/image" Target="../media/image15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081.xml"/></Relationships>
</file>

<file path=ppt/slides/_rels/slide410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59.png"/><Relationship Id="rId1" Type="http://schemas.openxmlformats.org/officeDocument/2006/relationships/slideLayout" Target="../slideLayouts/slideLayout2.xml"/><Relationship Id="rId6" Type="http://schemas.openxmlformats.org/officeDocument/2006/relationships/slide" Target="slide4102.xml"/><Relationship Id="rId5" Type="http://schemas.openxmlformats.org/officeDocument/2006/relationships/image" Target="../media/image4.png"/><Relationship Id="rId4" Type="http://schemas.openxmlformats.org/officeDocument/2006/relationships/image" Target="../media/image1.png"/></Relationships>
</file>

<file path=ppt/slides/_rels/slide4104.xml.rels><?xml version="1.0" encoding="UTF-8" standalone="yes"?>
<Relationships xmlns="http://schemas.openxmlformats.org/package/2006/relationships"><Relationship Id="rId8" Type="http://schemas.openxmlformats.org/officeDocument/2006/relationships/image" Target="../media/image1938.png"/><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image" Target="../media/image1937.png"/><Relationship Id="rId12" Type="http://schemas.openxmlformats.org/officeDocument/2006/relationships/slide" Target="slide5.xml"/><Relationship Id="rId2" Type="http://schemas.openxmlformats.org/officeDocument/2006/relationships/image" Target="../media/image1936.png"/><Relationship Id="rId1" Type="http://schemas.openxmlformats.org/officeDocument/2006/relationships/slideLayout" Target="../slideLayouts/slideLayout2.xml"/><Relationship Id="rId6" Type="http://schemas.openxmlformats.org/officeDocument/2006/relationships/slide" Target="slide4104.xml"/><Relationship Id="rId11" Type="http://schemas.openxmlformats.org/officeDocument/2006/relationships/slide" Target="slide4081.xml"/><Relationship Id="rId5" Type="http://schemas.openxmlformats.org/officeDocument/2006/relationships/image" Target="../media/image3.png"/><Relationship Id="rId10" Type="http://schemas.openxmlformats.org/officeDocument/2006/relationships/slide" Target="slide3395.xml"/><Relationship Id="rId4" Type="http://schemas.openxmlformats.org/officeDocument/2006/relationships/image" Target="../media/image1.png"/><Relationship Id="rId9" Type="http://schemas.openxmlformats.org/officeDocument/2006/relationships/image" Target="../media/image1939.png"/></Relationships>
</file>

<file path=ppt/slides/_rels/slide410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940.png"/><Relationship Id="rId1" Type="http://schemas.openxmlformats.org/officeDocument/2006/relationships/slideLayout" Target="../slideLayouts/slideLayout2.xml"/><Relationship Id="rId6" Type="http://schemas.openxmlformats.org/officeDocument/2006/relationships/slide" Target="slide4104.xml"/><Relationship Id="rId5" Type="http://schemas.openxmlformats.org/officeDocument/2006/relationships/image" Target="../media/image4.png"/><Relationship Id="rId4" Type="http://schemas.openxmlformats.org/officeDocument/2006/relationships/image" Target="../media/image1.png"/></Relationships>
</file>

<file path=ppt/slides/_rels/slide410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5153.png"/><Relationship Id="rId2" Type="http://schemas.openxmlformats.org/officeDocument/2006/relationships/image" Target="../media/image5152.png"/><Relationship Id="rId1" Type="http://schemas.openxmlformats.org/officeDocument/2006/relationships/slideLayout" Target="../slideLayouts/slideLayout2.xml"/><Relationship Id="rId6" Type="http://schemas.openxmlformats.org/officeDocument/2006/relationships/slide" Target="slide4106.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081.xml"/></Relationships>
</file>

<file path=ppt/slides/_rels/slide4107.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5155.png"/><Relationship Id="rId7" Type="http://schemas.openxmlformats.org/officeDocument/2006/relationships/image" Target="../media/image1.png"/><Relationship Id="rId2" Type="http://schemas.openxmlformats.org/officeDocument/2006/relationships/image" Target="../media/image515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081.xml"/><Relationship Id="rId5" Type="http://schemas.openxmlformats.org/officeDocument/2006/relationships/image" Target="../media/image5157.png"/><Relationship Id="rId10" Type="http://schemas.openxmlformats.org/officeDocument/2006/relationships/slide" Target="slide3395.xml"/><Relationship Id="rId4" Type="http://schemas.openxmlformats.org/officeDocument/2006/relationships/image" Target="../media/image5156.png"/><Relationship Id="rId9" Type="http://schemas.openxmlformats.org/officeDocument/2006/relationships/slide" Target="slide4106.xml"/></Relationships>
</file>

<file path=ppt/slides/_rels/slide4108.xml.rels><?xml version="1.0" encoding="UTF-8" standalone="yes"?>
<Relationships xmlns="http://schemas.openxmlformats.org/package/2006/relationships"><Relationship Id="rId8" Type="http://schemas.openxmlformats.org/officeDocument/2006/relationships/slide" Target="slide4108.xml"/><Relationship Id="rId3" Type="http://schemas.openxmlformats.org/officeDocument/2006/relationships/image" Target="../media/image344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44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081.xml"/><Relationship Id="rId4" Type="http://schemas.openxmlformats.org/officeDocument/2006/relationships/image" Target="../media/image3448.png"/><Relationship Id="rId9" Type="http://schemas.openxmlformats.org/officeDocument/2006/relationships/slide" Target="slide3395.xml"/></Relationships>
</file>

<file path=ppt/slides/_rels/slide410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449.png"/><Relationship Id="rId1" Type="http://schemas.openxmlformats.org/officeDocument/2006/relationships/slideLayout" Target="../slideLayouts/slideLayout2.xml"/><Relationship Id="rId6" Type="http://schemas.openxmlformats.org/officeDocument/2006/relationships/slide" Target="slide4108.xml"/><Relationship Id="rId5" Type="http://schemas.openxmlformats.org/officeDocument/2006/relationships/image" Target="../media/image4.png"/><Relationship Id="rId4" Type="http://schemas.openxmlformats.org/officeDocument/2006/relationships/image" Target="../media/image1.png"/></Relationships>
</file>

<file path=ppt/slides/_rels/slide4110.xml.rels><?xml version="1.0" encoding="UTF-8" standalone="yes"?>
<Relationships xmlns="http://schemas.openxmlformats.org/package/2006/relationships"><Relationship Id="rId8" Type="http://schemas.openxmlformats.org/officeDocument/2006/relationships/slide" Target="slide4110.xml"/><Relationship Id="rId3" Type="http://schemas.openxmlformats.org/officeDocument/2006/relationships/image" Target="../media/image2239.png"/><Relationship Id="rId7" Type="http://schemas.openxmlformats.org/officeDocument/2006/relationships/image" Target="../media/image2240.png"/><Relationship Id="rId12" Type="http://schemas.openxmlformats.org/officeDocument/2006/relationships/image" Target="../media/image7.png"/><Relationship Id="rId2" Type="http://schemas.openxmlformats.org/officeDocument/2006/relationships/image" Target="../media/image223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081.xml"/><Relationship Id="rId4" Type="http://schemas.openxmlformats.org/officeDocument/2006/relationships/slide" Target="slide4.xml"/><Relationship Id="rId9" Type="http://schemas.openxmlformats.org/officeDocument/2006/relationships/slide" Target="slide3395.xml"/></Relationships>
</file>

<file path=ppt/slides/_rels/slide411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241.png"/><Relationship Id="rId1" Type="http://schemas.openxmlformats.org/officeDocument/2006/relationships/slideLayout" Target="../slideLayouts/slideLayout2.xml"/><Relationship Id="rId6" Type="http://schemas.openxmlformats.org/officeDocument/2006/relationships/slide" Target="slide4110.xml"/><Relationship Id="rId5" Type="http://schemas.openxmlformats.org/officeDocument/2006/relationships/image" Target="../media/image4.png"/><Relationship Id="rId4" Type="http://schemas.openxmlformats.org/officeDocument/2006/relationships/image" Target="../media/image1.png"/></Relationships>
</file>

<file path=ppt/slides/_rels/slide4112.xml.rels><?xml version="1.0" encoding="UTF-8" standalone="yes"?>
<Relationships xmlns="http://schemas.openxmlformats.org/package/2006/relationships"><Relationship Id="rId8" Type="http://schemas.openxmlformats.org/officeDocument/2006/relationships/slide" Target="slide4112.xml"/><Relationship Id="rId3" Type="http://schemas.openxmlformats.org/officeDocument/2006/relationships/image" Target="../media/image5159.png"/><Relationship Id="rId7" Type="http://schemas.openxmlformats.org/officeDocument/2006/relationships/image" Target="../media/image5160.png"/><Relationship Id="rId12" Type="http://schemas.openxmlformats.org/officeDocument/2006/relationships/image" Target="../media/image7.png"/><Relationship Id="rId2" Type="http://schemas.openxmlformats.org/officeDocument/2006/relationships/image" Target="../media/image5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081.xml"/><Relationship Id="rId4" Type="http://schemas.openxmlformats.org/officeDocument/2006/relationships/slide" Target="slide4.xml"/><Relationship Id="rId9" Type="http://schemas.openxmlformats.org/officeDocument/2006/relationships/slide" Target="slide3395.xml"/></Relationships>
</file>

<file path=ppt/slides/_rels/slide411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61.png"/><Relationship Id="rId1" Type="http://schemas.openxmlformats.org/officeDocument/2006/relationships/slideLayout" Target="../slideLayouts/slideLayout2.xml"/><Relationship Id="rId6" Type="http://schemas.openxmlformats.org/officeDocument/2006/relationships/slide" Target="slide4112.xml"/><Relationship Id="rId5" Type="http://schemas.openxmlformats.org/officeDocument/2006/relationships/image" Target="../media/image4.png"/><Relationship Id="rId4" Type="http://schemas.openxmlformats.org/officeDocument/2006/relationships/image" Target="../media/image1.png"/></Relationships>
</file>

<file path=ppt/slides/_rels/slide4114.xml.rels><?xml version="1.0" encoding="UTF-8" standalone="yes"?>
<Relationships xmlns="http://schemas.openxmlformats.org/package/2006/relationships"><Relationship Id="rId8" Type="http://schemas.openxmlformats.org/officeDocument/2006/relationships/image" Target="../media/image1582.png"/><Relationship Id="rId13" Type="http://schemas.openxmlformats.org/officeDocument/2006/relationships/image" Target="../media/image7.png"/><Relationship Id="rId3" Type="http://schemas.openxmlformats.org/officeDocument/2006/relationships/image" Target="../media/image1580.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15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081.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1581.png"/><Relationship Id="rId9" Type="http://schemas.openxmlformats.org/officeDocument/2006/relationships/slide" Target="slide4114.xml"/></Relationships>
</file>

<file path=ppt/slides/_rels/slide411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83.png"/><Relationship Id="rId1" Type="http://schemas.openxmlformats.org/officeDocument/2006/relationships/slideLayout" Target="../slideLayouts/slideLayout2.xml"/><Relationship Id="rId6" Type="http://schemas.openxmlformats.org/officeDocument/2006/relationships/slide" Target="slide4114.xml"/><Relationship Id="rId5" Type="http://schemas.openxmlformats.org/officeDocument/2006/relationships/image" Target="../media/image4.png"/><Relationship Id="rId4" Type="http://schemas.openxmlformats.org/officeDocument/2006/relationships/image" Target="../media/image1.png"/></Relationships>
</file>

<file path=ppt/slides/_rels/slide4116.xml.rels><?xml version="1.0" encoding="UTF-8" standalone="yes"?>
<Relationships xmlns="http://schemas.openxmlformats.org/package/2006/relationships"><Relationship Id="rId8" Type="http://schemas.openxmlformats.org/officeDocument/2006/relationships/slide" Target="slide4116.xml"/><Relationship Id="rId3" Type="http://schemas.openxmlformats.org/officeDocument/2006/relationships/image" Target="../media/image196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081.xml"/><Relationship Id="rId4" Type="http://schemas.openxmlformats.org/officeDocument/2006/relationships/image" Target="../media/image1967.png"/><Relationship Id="rId9" Type="http://schemas.openxmlformats.org/officeDocument/2006/relationships/slide" Target="slide3395.xml"/></Relationships>
</file>

<file path=ppt/slides/_rels/slide4117.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968.png"/><Relationship Id="rId1" Type="http://schemas.openxmlformats.org/officeDocument/2006/relationships/slideLayout" Target="../slideLayouts/slideLayout2.xml"/><Relationship Id="rId6" Type="http://schemas.openxmlformats.org/officeDocument/2006/relationships/slide" Target="slide4116.xml"/><Relationship Id="rId5" Type="http://schemas.openxmlformats.org/officeDocument/2006/relationships/image" Target="../media/image4.png"/><Relationship Id="rId4" Type="http://schemas.openxmlformats.org/officeDocument/2006/relationships/image" Target="../media/image1.png"/></Relationships>
</file>

<file path=ppt/slides/_rels/slide4118.xml.rels><?xml version="1.0" encoding="UTF-8" standalone="yes"?>
<Relationships xmlns="http://schemas.openxmlformats.org/package/2006/relationships"><Relationship Id="rId8" Type="http://schemas.openxmlformats.org/officeDocument/2006/relationships/slide" Target="slide4118.xml"/><Relationship Id="rId13" Type="http://schemas.openxmlformats.org/officeDocument/2006/relationships/image" Target="../media/image7.png"/><Relationship Id="rId3" Type="http://schemas.openxmlformats.org/officeDocument/2006/relationships/image" Target="../media/image5163.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516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5165.png"/><Relationship Id="rId5" Type="http://schemas.openxmlformats.org/officeDocument/2006/relationships/slide" Target="slide4.xml"/><Relationship Id="rId10" Type="http://schemas.openxmlformats.org/officeDocument/2006/relationships/slide" Target="slide4081.xml"/><Relationship Id="rId4" Type="http://schemas.openxmlformats.org/officeDocument/2006/relationships/image" Target="../media/image5164.png"/><Relationship Id="rId9" Type="http://schemas.openxmlformats.org/officeDocument/2006/relationships/slide" Target="slide3395.xml"/></Relationships>
</file>

<file path=ppt/slides/_rels/slide411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66.png"/><Relationship Id="rId1" Type="http://schemas.openxmlformats.org/officeDocument/2006/relationships/slideLayout" Target="../slideLayouts/slideLayout2.xml"/><Relationship Id="rId6" Type="http://schemas.openxmlformats.org/officeDocument/2006/relationships/slide" Target="slide4118.xml"/><Relationship Id="rId5" Type="http://schemas.openxmlformats.org/officeDocument/2006/relationships/image" Target="../media/image4.png"/><Relationship Id="rId4" Type="http://schemas.openxmlformats.org/officeDocument/2006/relationships/image" Target="../media/image1.png"/></Relationships>
</file>

<file path=ppt/slides/_rels/slide412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168.png"/><Relationship Id="rId7" Type="http://schemas.openxmlformats.org/officeDocument/2006/relationships/slide" Target="slide4120.xml"/><Relationship Id="rId2" Type="http://schemas.openxmlformats.org/officeDocument/2006/relationships/image" Target="../media/image516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081.xml"/></Relationships>
</file>

<file path=ppt/slides/_rels/slide412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69.png"/><Relationship Id="rId1" Type="http://schemas.openxmlformats.org/officeDocument/2006/relationships/slideLayout" Target="../slideLayouts/slideLayout2.xml"/><Relationship Id="rId6" Type="http://schemas.openxmlformats.org/officeDocument/2006/relationships/slide" Target="slide4120.xml"/><Relationship Id="rId5" Type="http://schemas.openxmlformats.org/officeDocument/2006/relationships/image" Target="../media/image4.png"/><Relationship Id="rId4" Type="http://schemas.openxmlformats.org/officeDocument/2006/relationships/image" Target="../media/image1.png"/></Relationships>
</file>

<file path=ppt/slides/_rels/slide4122.xml.rels><?xml version="1.0" encoding="UTF-8" standalone="yes"?>
<Relationships xmlns="http://schemas.openxmlformats.org/package/2006/relationships"><Relationship Id="rId8" Type="http://schemas.openxmlformats.org/officeDocument/2006/relationships/slide" Target="slide4122.xml"/><Relationship Id="rId3" Type="http://schemas.openxmlformats.org/officeDocument/2006/relationships/image" Target="../media/image158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5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081.xml"/><Relationship Id="rId4" Type="http://schemas.openxmlformats.org/officeDocument/2006/relationships/image" Target="../media/image1586.png"/><Relationship Id="rId9" Type="http://schemas.openxmlformats.org/officeDocument/2006/relationships/slide" Target="slide3395.xml"/></Relationships>
</file>

<file path=ppt/slides/_rels/slide412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87.png"/><Relationship Id="rId1" Type="http://schemas.openxmlformats.org/officeDocument/2006/relationships/slideLayout" Target="../slideLayouts/slideLayout2.xml"/><Relationship Id="rId6" Type="http://schemas.openxmlformats.org/officeDocument/2006/relationships/slide" Target="slide4122.xml"/><Relationship Id="rId5" Type="http://schemas.openxmlformats.org/officeDocument/2006/relationships/image" Target="../media/image4.png"/><Relationship Id="rId4" Type="http://schemas.openxmlformats.org/officeDocument/2006/relationships/image" Target="../media/image1.png"/></Relationships>
</file>

<file path=ppt/slides/_rels/slide4124.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1972.png"/><Relationship Id="rId7" Type="http://schemas.openxmlformats.org/officeDocument/2006/relationships/slide" Target="slide4124.xml"/><Relationship Id="rId12" Type="http://schemas.openxmlformats.org/officeDocument/2006/relationships/slide" Target="slide5.xml"/><Relationship Id="rId2" Type="http://schemas.openxmlformats.org/officeDocument/2006/relationships/image" Target="../media/image19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1974.png"/><Relationship Id="rId5" Type="http://schemas.openxmlformats.org/officeDocument/2006/relationships/image" Target="../media/image1.png"/><Relationship Id="rId10" Type="http://schemas.openxmlformats.org/officeDocument/2006/relationships/image" Target="../media/image1973.png"/><Relationship Id="rId4" Type="http://schemas.openxmlformats.org/officeDocument/2006/relationships/slide" Target="slide4.xml"/><Relationship Id="rId9" Type="http://schemas.openxmlformats.org/officeDocument/2006/relationships/slide" Target="slide4081.xml"/></Relationships>
</file>

<file path=ppt/slides/_rels/slide412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975.png"/><Relationship Id="rId1" Type="http://schemas.openxmlformats.org/officeDocument/2006/relationships/slideLayout" Target="../slideLayouts/slideLayout2.xml"/><Relationship Id="rId6" Type="http://schemas.openxmlformats.org/officeDocument/2006/relationships/slide" Target="slide4124.xml"/><Relationship Id="rId5" Type="http://schemas.openxmlformats.org/officeDocument/2006/relationships/image" Target="../media/image4.png"/><Relationship Id="rId4" Type="http://schemas.openxmlformats.org/officeDocument/2006/relationships/image" Target="../media/image1.png"/></Relationships>
</file>

<file path=ppt/slides/_rels/slide412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171.png"/><Relationship Id="rId7" Type="http://schemas.openxmlformats.org/officeDocument/2006/relationships/slide" Target="slide4126.xml"/><Relationship Id="rId2" Type="http://schemas.openxmlformats.org/officeDocument/2006/relationships/image" Target="../media/image517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081.xml"/></Relationships>
</file>

<file path=ppt/slides/_rels/slide4127.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72.png"/><Relationship Id="rId1" Type="http://schemas.openxmlformats.org/officeDocument/2006/relationships/slideLayout" Target="../slideLayouts/slideLayout2.xml"/><Relationship Id="rId6" Type="http://schemas.openxmlformats.org/officeDocument/2006/relationships/slide" Target="slide4126.xml"/><Relationship Id="rId5" Type="http://schemas.openxmlformats.org/officeDocument/2006/relationships/image" Target="../media/image4.png"/><Relationship Id="rId4" Type="http://schemas.openxmlformats.org/officeDocument/2006/relationships/image" Target="../media/image1.png"/></Relationships>
</file>

<file path=ppt/slides/_rels/slide4128.xml.rels><?xml version="1.0" encoding="UTF-8" standalone="yes"?>
<Relationships xmlns="http://schemas.openxmlformats.org/package/2006/relationships"><Relationship Id="rId8" Type="http://schemas.openxmlformats.org/officeDocument/2006/relationships/slide" Target="slide4128.xml"/><Relationship Id="rId3" Type="http://schemas.openxmlformats.org/officeDocument/2006/relationships/image" Target="../media/image104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3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081.xml"/><Relationship Id="rId4" Type="http://schemas.openxmlformats.org/officeDocument/2006/relationships/image" Target="../media/image1041.png"/><Relationship Id="rId9" Type="http://schemas.openxmlformats.org/officeDocument/2006/relationships/slide" Target="slide3395.xml"/></Relationships>
</file>

<file path=ppt/slides/_rels/slide412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042.png"/><Relationship Id="rId1" Type="http://schemas.openxmlformats.org/officeDocument/2006/relationships/slideLayout" Target="../slideLayouts/slideLayout2.xml"/><Relationship Id="rId6" Type="http://schemas.openxmlformats.org/officeDocument/2006/relationships/slide" Target="slide4128.xml"/><Relationship Id="rId5" Type="http://schemas.openxmlformats.org/officeDocument/2006/relationships/image" Target="../media/image4.png"/><Relationship Id="rId4" Type="http://schemas.openxmlformats.org/officeDocument/2006/relationships/image" Target="../media/image1.png"/></Relationships>
</file>

<file path=ppt/slides/_rels/slide413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3214.png"/><Relationship Id="rId7" Type="http://schemas.openxmlformats.org/officeDocument/2006/relationships/slide" Target="slide4130.xml"/><Relationship Id="rId2" Type="http://schemas.openxmlformats.org/officeDocument/2006/relationships/image" Target="../media/image321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081.xml"/></Relationships>
</file>

<file path=ppt/slides/_rels/slide413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215.png"/><Relationship Id="rId1" Type="http://schemas.openxmlformats.org/officeDocument/2006/relationships/slideLayout" Target="../slideLayouts/slideLayout2.xml"/><Relationship Id="rId6" Type="http://schemas.openxmlformats.org/officeDocument/2006/relationships/slide" Target="slide4130.xml"/><Relationship Id="rId5" Type="http://schemas.openxmlformats.org/officeDocument/2006/relationships/image" Target="../media/image4.png"/><Relationship Id="rId4" Type="http://schemas.openxmlformats.org/officeDocument/2006/relationships/image" Target="../media/image1.png"/></Relationships>
</file>

<file path=ppt/slides/_rels/slide413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174.png"/><Relationship Id="rId7" Type="http://schemas.openxmlformats.org/officeDocument/2006/relationships/slide" Target="slide4132.xml"/><Relationship Id="rId2" Type="http://schemas.openxmlformats.org/officeDocument/2006/relationships/image" Target="../media/image51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081.xml"/></Relationships>
</file>

<file path=ppt/slides/_rels/slide413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75.png"/><Relationship Id="rId1" Type="http://schemas.openxmlformats.org/officeDocument/2006/relationships/slideLayout" Target="../slideLayouts/slideLayout2.xml"/><Relationship Id="rId6" Type="http://schemas.openxmlformats.org/officeDocument/2006/relationships/slide" Target="slide4132.xml"/><Relationship Id="rId5" Type="http://schemas.openxmlformats.org/officeDocument/2006/relationships/image" Target="../media/image4.png"/><Relationship Id="rId4" Type="http://schemas.openxmlformats.org/officeDocument/2006/relationships/image" Target="../media/image1.png"/></Relationships>
</file>

<file path=ppt/slides/_rels/slide413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177.png"/><Relationship Id="rId7" Type="http://schemas.openxmlformats.org/officeDocument/2006/relationships/slide" Target="slide4134.xml"/><Relationship Id="rId2" Type="http://schemas.openxmlformats.org/officeDocument/2006/relationships/image" Target="../media/image51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081.xml"/></Relationships>
</file>

<file path=ppt/slides/_rels/slide413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78.png"/><Relationship Id="rId1" Type="http://schemas.openxmlformats.org/officeDocument/2006/relationships/slideLayout" Target="../slideLayouts/slideLayout2.xml"/><Relationship Id="rId6" Type="http://schemas.openxmlformats.org/officeDocument/2006/relationships/slide" Target="slide4134.xml"/><Relationship Id="rId5" Type="http://schemas.openxmlformats.org/officeDocument/2006/relationships/image" Target="../media/image4.png"/><Relationship Id="rId4" Type="http://schemas.openxmlformats.org/officeDocument/2006/relationships/image" Target="../media/image1.png"/></Relationships>
</file>

<file path=ppt/slides/_rels/slide4136.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3395.xml"/><Relationship Id="rId3" Type="http://schemas.openxmlformats.org/officeDocument/2006/relationships/image" Target="../media/image1593.png"/><Relationship Id="rId7" Type="http://schemas.openxmlformats.org/officeDocument/2006/relationships/image" Target="../media/image3.png"/><Relationship Id="rId12" Type="http://schemas.openxmlformats.org/officeDocument/2006/relationships/slide" Target="slide4136.xml"/><Relationship Id="rId2" Type="http://schemas.openxmlformats.org/officeDocument/2006/relationships/image" Target="../media/image159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1596.png"/><Relationship Id="rId5" Type="http://schemas.openxmlformats.org/officeDocument/2006/relationships/slide" Target="slide4.xml"/><Relationship Id="rId10" Type="http://schemas.openxmlformats.org/officeDocument/2006/relationships/image" Target="../media/image1595.png"/><Relationship Id="rId4" Type="http://schemas.openxmlformats.org/officeDocument/2006/relationships/image" Target="../media/image1594.png"/><Relationship Id="rId9" Type="http://schemas.openxmlformats.org/officeDocument/2006/relationships/image" Target="../media/image7.png"/><Relationship Id="rId14" Type="http://schemas.openxmlformats.org/officeDocument/2006/relationships/slide" Target="slide4081.xml"/></Relationships>
</file>

<file path=ppt/slides/_rels/slide4137.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597.png"/><Relationship Id="rId1" Type="http://schemas.openxmlformats.org/officeDocument/2006/relationships/slideLayout" Target="../slideLayouts/slideLayout2.xml"/><Relationship Id="rId6" Type="http://schemas.openxmlformats.org/officeDocument/2006/relationships/slide" Target="slide4136.xml"/><Relationship Id="rId5" Type="http://schemas.openxmlformats.org/officeDocument/2006/relationships/image" Target="../media/image4.png"/><Relationship Id="rId4" Type="http://schemas.openxmlformats.org/officeDocument/2006/relationships/image" Target="../media/image1.png"/></Relationships>
</file>

<file path=ppt/slides/_rels/slide413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998.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199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38.xml"/><Relationship Id="rId4" Type="http://schemas.openxmlformats.org/officeDocument/2006/relationships/image" Target="../media/image1999.png"/><Relationship Id="rId9" Type="http://schemas.openxmlformats.org/officeDocument/2006/relationships/image" Target="../media/image7.png"/></Relationships>
</file>

<file path=ppt/slides/_rels/slide413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000.png"/><Relationship Id="rId1" Type="http://schemas.openxmlformats.org/officeDocument/2006/relationships/slideLayout" Target="../slideLayouts/slideLayout2.xml"/><Relationship Id="rId6" Type="http://schemas.openxmlformats.org/officeDocument/2006/relationships/slide" Target="slide4138.xml"/><Relationship Id="rId5" Type="http://schemas.openxmlformats.org/officeDocument/2006/relationships/image" Target="../media/image4.png"/><Relationship Id="rId4" Type="http://schemas.openxmlformats.org/officeDocument/2006/relationships/image" Target="../media/image1.png"/></Relationships>
</file>

<file path=ppt/slides/_rels/slide414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081.xml"/><Relationship Id="rId3" Type="http://schemas.openxmlformats.org/officeDocument/2006/relationships/image" Target="../media/image1599.png"/><Relationship Id="rId7" Type="http://schemas.openxmlformats.org/officeDocument/2006/relationships/image" Target="../media/image1.png"/><Relationship Id="rId12" Type="http://schemas.openxmlformats.org/officeDocument/2006/relationships/slide" Target="slide3395.xml"/><Relationship Id="rId2" Type="http://schemas.openxmlformats.org/officeDocument/2006/relationships/image" Target="../media/image159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140.xml"/><Relationship Id="rId5" Type="http://schemas.openxmlformats.org/officeDocument/2006/relationships/image" Target="../media/image1601.png"/><Relationship Id="rId10" Type="http://schemas.openxmlformats.org/officeDocument/2006/relationships/image" Target="../media/image7.png"/><Relationship Id="rId4" Type="http://schemas.openxmlformats.org/officeDocument/2006/relationships/image" Target="../media/image1600.png"/><Relationship Id="rId9" Type="http://schemas.openxmlformats.org/officeDocument/2006/relationships/slide" Target="slide5.xml"/><Relationship Id="rId14" Type="http://schemas.openxmlformats.org/officeDocument/2006/relationships/image" Target="../media/image1602.png"/></Relationships>
</file>

<file path=ppt/slides/_rels/slide414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603.png"/><Relationship Id="rId1" Type="http://schemas.openxmlformats.org/officeDocument/2006/relationships/slideLayout" Target="../slideLayouts/slideLayout2.xml"/><Relationship Id="rId6" Type="http://schemas.openxmlformats.org/officeDocument/2006/relationships/slide" Target="slide4140.xml"/><Relationship Id="rId5" Type="http://schemas.openxmlformats.org/officeDocument/2006/relationships/image" Target="../media/image4.png"/><Relationship Id="rId4" Type="http://schemas.openxmlformats.org/officeDocument/2006/relationships/image" Target="../media/image1.png"/></Relationships>
</file>

<file path=ppt/slides/_rels/slide414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978.png"/><Relationship Id="rId7" Type="http://schemas.openxmlformats.org/officeDocument/2006/relationships/slide" Target="slide5.xml"/><Relationship Id="rId2" Type="http://schemas.openxmlformats.org/officeDocument/2006/relationships/image" Target="../media/image29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8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142.xml"/></Relationships>
</file>

<file path=ppt/slides/_rels/slide414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979.png"/><Relationship Id="rId1" Type="http://schemas.openxmlformats.org/officeDocument/2006/relationships/slideLayout" Target="../slideLayouts/slideLayout2.xml"/><Relationship Id="rId6" Type="http://schemas.openxmlformats.org/officeDocument/2006/relationships/slide" Target="slide4142.xml"/><Relationship Id="rId5" Type="http://schemas.openxmlformats.org/officeDocument/2006/relationships/image" Target="../media/image4.png"/><Relationship Id="rId4" Type="http://schemas.openxmlformats.org/officeDocument/2006/relationships/image" Target="../media/image1.png"/></Relationships>
</file>

<file path=ppt/slides/_rels/slide4144.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5182.png"/><Relationship Id="rId3" Type="http://schemas.openxmlformats.org/officeDocument/2006/relationships/image" Target="../media/image5180.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51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44.xml"/><Relationship Id="rId4" Type="http://schemas.openxmlformats.org/officeDocument/2006/relationships/image" Target="../media/image5181.png"/><Relationship Id="rId9" Type="http://schemas.openxmlformats.org/officeDocument/2006/relationships/image" Target="../media/image7.png"/></Relationships>
</file>

<file path=ppt/slides/_rels/slide4145.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4.xml"/><Relationship Id="rId7" Type="http://schemas.openxmlformats.org/officeDocument/2006/relationships/slide" Target="slide4081.xml"/><Relationship Id="rId2" Type="http://schemas.openxmlformats.org/officeDocument/2006/relationships/image" Target="../media/image518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slide" Target="slide4144.xml"/><Relationship Id="rId4" Type="http://schemas.openxmlformats.org/officeDocument/2006/relationships/image" Target="../media/image1.png"/></Relationships>
</file>

<file path=ppt/slides/_rels/slide414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3395.xml"/><Relationship Id="rId3" Type="http://schemas.openxmlformats.org/officeDocument/2006/relationships/image" Target="../media/image2017.png"/><Relationship Id="rId7" Type="http://schemas.openxmlformats.org/officeDocument/2006/relationships/slide" Target="slide4.xml"/><Relationship Id="rId12" Type="http://schemas.openxmlformats.org/officeDocument/2006/relationships/slide" Target="slide4146.xml"/><Relationship Id="rId2" Type="http://schemas.openxmlformats.org/officeDocument/2006/relationships/image" Target="../media/image2016.png"/><Relationship Id="rId1" Type="http://schemas.openxmlformats.org/officeDocument/2006/relationships/slideLayout" Target="../slideLayouts/slideLayout2.xml"/><Relationship Id="rId6" Type="http://schemas.openxmlformats.org/officeDocument/2006/relationships/image" Target="../media/image2020.png"/><Relationship Id="rId11" Type="http://schemas.openxmlformats.org/officeDocument/2006/relationships/image" Target="../media/image7.png"/><Relationship Id="rId5" Type="http://schemas.openxmlformats.org/officeDocument/2006/relationships/image" Target="../media/image2019.png"/><Relationship Id="rId10" Type="http://schemas.openxmlformats.org/officeDocument/2006/relationships/slide" Target="slide5.xml"/><Relationship Id="rId4" Type="http://schemas.openxmlformats.org/officeDocument/2006/relationships/image" Target="../media/image2018.png"/><Relationship Id="rId9" Type="http://schemas.openxmlformats.org/officeDocument/2006/relationships/image" Target="../media/image3.png"/><Relationship Id="rId14" Type="http://schemas.openxmlformats.org/officeDocument/2006/relationships/slide" Target="slide4081.xml"/></Relationships>
</file>

<file path=ppt/slides/_rels/slide4147.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2022.png"/><Relationship Id="rId7" Type="http://schemas.openxmlformats.org/officeDocument/2006/relationships/slide" Target="slide4146.xml"/><Relationship Id="rId2" Type="http://schemas.openxmlformats.org/officeDocument/2006/relationships/image" Target="../media/image202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081.xml"/></Relationships>
</file>

<file path=ppt/slides/_rels/slide414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85.png"/><Relationship Id="rId7" Type="http://schemas.openxmlformats.org/officeDocument/2006/relationships/slide" Target="slide5.xml"/><Relationship Id="rId2" Type="http://schemas.openxmlformats.org/officeDocument/2006/relationships/image" Target="../media/image51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8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148.xml"/></Relationships>
</file>

<file path=ppt/slides/_rels/slide414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86.png"/><Relationship Id="rId1" Type="http://schemas.openxmlformats.org/officeDocument/2006/relationships/slideLayout" Target="../slideLayouts/slideLayout2.xml"/><Relationship Id="rId6" Type="http://schemas.openxmlformats.org/officeDocument/2006/relationships/slide" Target="slide4148.xml"/><Relationship Id="rId5" Type="http://schemas.openxmlformats.org/officeDocument/2006/relationships/image" Target="../media/image4.png"/><Relationship Id="rId4" Type="http://schemas.openxmlformats.org/officeDocument/2006/relationships/image" Target="../media/image1.png"/></Relationships>
</file>

<file path=ppt/slides/_rels/slide415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08.png"/><Relationship Id="rId7" Type="http://schemas.openxmlformats.org/officeDocument/2006/relationships/slide" Target="slide5.xml"/><Relationship Id="rId2" Type="http://schemas.openxmlformats.org/officeDocument/2006/relationships/image" Target="../media/image160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8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150.xml"/></Relationships>
</file>

<file path=ppt/slides/_rels/slide415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609.png"/><Relationship Id="rId1" Type="http://schemas.openxmlformats.org/officeDocument/2006/relationships/slideLayout" Target="../slideLayouts/slideLayout2.xml"/><Relationship Id="rId6" Type="http://schemas.openxmlformats.org/officeDocument/2006/relationships/slide" Target="slide4150.xml"/><Relationship Id="rId5" Type="http://schemas.openxmlformats.org/officeDocument/2006/relationships/image" Target="../media/image4.png"/><Relationship Id="rId4" Type="http://schemas.openxmlformats.org/officeDocument/2006/relationships/image" Target="../media/image1.png"/></Relationships>
</file>

<file path=ppt/slides/_rels/slide415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24.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202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52.xml"/><Relationship Id="rId4" Type="http://schemas.openxmlformats.org/officeDocument/2006/relationships/image" Target="../media/image2025.png"/><Relationship Id="rId9" Type="http://schemas.openxmlformats.org/officeDocument/2006/relationships/image" Target="../media/image7.png"/></Relationships>
</file>

<file path=ppt/slides/_rels/slide415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026.png"/><Relationship Id="rId1" Type="http://schemas.openxmlformats.org/officeDocument/2006/relationships/slideLayout" Target="../slideLayouts/slideLayout2.xml"/><Relationship Id="rId6" Type="http://schemas.openxmlformats.org/officeDocument/2006/relationships/slide" Target="slide4152.xml"/><Relationship Id="rId5" Type="http://schemas.openxmlformats.org/officeDocument/2006/relationships/image" Target="../media/image4.png"/><Relationship Id="rId4" Type="http://schemas.openxmlformats.org/officeDocument/2006/relationships/image" Target="../media/image1.png"/></Relationships>
</file>

<file path=ppt/slides/_rels/slide4154.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5190.png"/><Relationship Id="rId3" Type="http://schemas.openxmlformats.org/officeDocument/2006/relationships/image" Target="../media/image5188.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518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54.xml"/><Relationship Id="rId4" Type="http://schemas.openxmlformats.org/officeDocument/2006/relationships/image" Target="../media/image5189.png"/><Relationship Id="rId9" Type="http://schemas.openxmlformats.org/officeDocument/2006/relationships/image" Target="../media/image7.png"/></Relationships>
</file>

<file path=ppt/slides/_rels/slide415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91.png"/><Relationship Id="rId1" Type="http://schemas.openxmlformats.org/officeDocument/2006/relationships/slideLayout" Target="../slideLayouts/slideLayout2.xml"/><Relationship Id="rId6" Type="http://schemas.openxmlformats.org/officeDocument/2006/relationships/slide" Target="slide4154.xml"/><Relationship Id="rId5" Type="http://schemas.openxmlformats.org/officeDocument/2006/relationships/image" Target="../media/image4.png"/><Relationship Id="rId4" Type="http://schemas.openxmlformats.org/officeDocument/2006/relationships/image" Target="../media/image1.png"/></Relationships>
</file>

<file path=ppt/slides/_rels/slide415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28.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162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56.xml"/><Relationship Id="rId4" Type="http://schemas.openxmlformats.org/officeDocument/2006/relationships/image" Target="../media/image1629.png"/><Relationship Id="rId9" Type="http://schemas.openxmlformats.org/officeDocument/2006/relationships/image" Target="../media/image7.png"/></Relationships>
</file>

<file path=ppt/slides/_rels/slide4157.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630.png"/><Relationship Id="rId1" Type="http://schemas.openxmlformats.org/officeDocument/2006/relationships/slideLayout" Target="../slideLayouts/slideLayout2.xml"/><Relationship Id="rId6" Type="http://schemas.openxmlformats.org/officeDocument/2006/relationships/slide" Target="slide4156.xml"/><Relationship Id="rId5" Type="http://schemas.openxmlformats.org/officeDocument/2006/relationships/image" Target="../media/image4.png"/><Relationship Id="rId4" Type="http://schemas.openxmlformats.org/officeDocument/2006/relationships/image" Target="../media/image1.png"/></Relationships>
</file>

<file path=ppt/slides/_rels/slide415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93.png"/><Relationship Id="rId7" Type="http://schemas.openxmlformats.org/officeDocument/2006/relationships/slide" Target="slide5.xml"/><Relationship Id="rId2" Type="http://schemas.openxmlformats.org/officeDocument/2006/relationships/image" Target="../media/image51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8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158.xml"/></Relationships>
</file>

<file path=ppt/slides/_rels/slide415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94.png"/><Relationship Id="rId1" Type="http://schemas.openxmlformats.org/officeDocument/2006/relationships/slideLayout" Target="../slideLayouts/slideLayout2.xml"/><Relationship Id="rId6" Type="http://schemas.openxmlformats.org/officeDocument/2006/relationships/slide" Target="slide4158.xml"/><Relationship Id="rId5" Type="http://schemas.openxmlformats.org/officeDocument/2006/relationships/image" Target="../media/image4.png"/><Relationship Id="rId4" Type="http://schemas.openxmlformats.org/officeDocument/2006/relationships/image" Target="../media/image1.png"/></Relationships>
</file>

<file path=ppt/slides/_rels/slide416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56.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205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60.xml"/><Relationship Id="rId4" Type="http://schemas.openxmlformats.org/officeDocument/2006/relationships/image" Target="../media/image2057.png"/><Relationship Id="rId9" Type="http://schemas.openxmlformats.org/officeDocument/2006/relationships/image" Target="../media/image7.png"/></Relationships>
</file>

<file path=ppt/slides/_rels/slide416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058.png"/><Relationship Id="rId1" Type="http://schemas.openxmlformats.org/officeDocument/2006/relationships/slideLayout" Target="../slideLayouts/slideLayout2.xml"/><Relationship Id="rId6" Type="http://schemas.openxmlformats.org/officeDocument/2006/relationships/slide" Target="slide4160.xml"/><Relationship Id="rId5" Type="http://schemas.openxmlformats.org/officeDocument/2006/relationships/image" Target="../media/image4.png"/><Relationship Id="rId4" Type="http://schemas.openxmlformats.org/officeDocument/2006/relationships/image" Target="../media/image1.png"/></Relationships>
</file>

<file path=ppt/slides/_rels/slide41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96.png"/><Relationship Id="rId7" Type="http://schemas.openxmlformats.org/officeDocument/2006/relationships/slide" Target="slide5.xml"/><Relationship Id="rId2" Type="http://schemas.openxmlformats.org/officeDocument/2006/relationships/image" Target="../media/image51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8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162.xml"/></Relationships>
</file>

<file path=ppt/slides/_rels/slide416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97.png"/><Relationship Id="rId1" Type="http://schemas.openxmlformats.org/officeDocument/2006/relationships/slideLayout" Target="../slideLayouts/slideLayout2.xml"/><Relationship Id="rId6" Type="http://schemas.openxmlformats.org/officeDocument/2006/relationships/slide" Target="slide4162.xml"/><Relationship Id="rId5" Type="http://schemas.openxmlformats.org/officeDocument/2006/relationships/image" Target="../media/image4.png"/><Relationship Id="rId4" Type="http://schemas.openxmlformats.org/officeDocument/2006/relationships/image" Target="../media/image1.png"/></Relationships>
</file>

<file path=ppt/slides/_rels/slide416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85.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20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64.xml"/><Relationship Id="rId4" Type="http://schemas.openxmlformats.org/officeDocument/2006/relationships/image" Target="../media/image2086.png"/><Relationship Id="rId9" Type="http://schemas.openxmlformats.org/officeDocument/2006/relationships/image" Target="../media/image7.png"/></Relationships>
</file>

<file path=ppt/slides/_rels/slide416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087.png"/><Relationship Id="rId1" Type="http://schemas.openxmlformats.org/officeDocument/2006/relationships/slideLayout" Target="../slideLayouts/slideLayout2.xml"/><Relationship Id="rId6" Type="http://schemas.openxmlformats.org/officeDocument/2006/relationships/slide" Target="slide4164.xml"/><Relationship Id="rId5" Type="http://schemas.openxmlformats.org/officeDocument/2006/relationships/image" Target="../media/image4.png"/><Relationship Id="rId4" Type="http://schemas.openxmlformats.org/officeDocument/2006/relationships/image" Target="../media/image1.png"/></Relationships>
</file>

<file path=ppt/slides/_rels/slide416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99.png"/><Relationship Id="rId7" Type="http://schemas.openxmlformats.org/officeDocument/2006/relationships/slide" Target="slide5.xml"/><Relationship Id="rId2" Type="http://schemas.openxmlformats.org/officeDocument/2006/relationships/image" Target="../media/image51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8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166.xml"/></Relationships>
</file>

<file path=ppt/slides/_rels/slide4167.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00.png"/><Relationship Id="rId1" Type="http://schemas.openxmlformats.org/officeDocument/2006/relationships/slideLayout" Target="../slideLayouts/slideLayout2.xml"/><Relationship Id="rId6" Type="http://schemas.openxmlformats.org/officeDocument/2006/relationships/slide" Target="slide4166.xml"/><Relationship Id="rId5" Type="http://schemas.openxmlformats.org/officeDocument/2006/relationships/image" Target="../media/image4.png"/><Relationship Id="rId4" Type="http://schemas.openxmlformats.org/officeDocument/2006/relationships/image" Target="../media/image1.png"/></Relationships>
</file>

<file path=ppt/slides/_rels/slide416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02.png"/><Relationship Id="rId7" Type="http://schemas.openxmlformats.org/officeDocument/2006/relationships/slide" Target="slide5.xml"/><Relationship Id="rId2" Type="http://schemas.openxmlformats.org/officeDocument/2006/relationships/image" Target="../media/image52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8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168.xml"/></Relationships>
</file>

<file path=ppt/slides/_rels/slide416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03.png"/><Relationship Id="rId1" Type="http://schemas.openxmlformats.org/officeDocument/2006/relationships/slideLayout" Target="../slideLayouts/slideLayout2.xml"/><Relationship Id="rId6" Type="http://schemas.openxmlformats.org/officeDocument/2006/relationships/slide" Target="slide4168.xml"/><Relationship Id="rId5" Type="http://schemas.openxmlformats.org/officeDocument/2006/relationships/image" Target="../media/image4.png"/><Relationship Id="rId4" Type="http://schemas.openxmlformats.org/officeDocument/2006/relationships/image" Target="../media/image1.png"/></Relationships>
</file>

<file path=ppt/slides/_rels/slide417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081.xml"/><Relationship Id="rId3" Type="http://schemas.openxmlformats.org/officeDocument/2006/relationships/image" Target="../media/image5125.png"/><Relationship Id="rId7" Type="http://schemas.openxmlformats.org/officeDocument/2006/relationships/image" Target="../media/image1.png"/><Relationship Id="rId12" Type="http://schemas.openxmlformats.org/officeDocument/2006/relationships/slide" Target="slide3395.xml"/><Relationship Id="rId2" Type="http://schemas.openxmlformats.org/officeDocument/2006/relationships/image" Target="../media/image512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170.xml"/><Relationship Id="rId5" Type="http://schemas.openxmlformats.org/officeDocument/2006/relationships/image" Target="../media/image5127.png"/><Relationship Id="rId10" Type="http://schemas.openxmlformats.org/officeDocument/2006/relationships/image" Target="../media/image7.png"/><Relationship Id="rId4" Type="http://schemas.openxmlformats.org/officeDocument/2006/relationships/image" Target="../media/image5126.png"/><Relationship Id="rId9" Type="http://schemas.openxmlformats.org/officeDocument/2006/relationships/slide" Target="slide5.xml"/></Relationships>
</file>

<file path=ppt/slides/_rels/slide4171.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28.png"/><Relationship Id="rId1" Type="http://schemas.openxmlformats.org/officeDocument/2006/relationships/slideLayout" Target="../slideLayouts/slideLayout2.xml"/><Relationship Id="rId6" Type="http://schemas.openxmlformats.org/officeDocument/2006/relationships/slide" Target="slide4170.xml"/><Relationship Id="rId5" Type="http://schemas.openxmlformats.org/officeDocument/2006/relationships/image" Target="../media/image4.png"/><Relationship Id="rId4" Type="http://schemas.openxmlformats.org/officeDocument/2006/relationships/image" Target="../media/image1.png"/></Relationships>
</file>

<file path=ppt/slides/_rels/slide417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70.png"/><Relationship Id="rId7" Type="http://schemas.openxmlformats.org/officeDocument/2006/relationships/slide" Target="slide5.xml"/><Relationship Id="rId2" Type="http://schemas.openxmlformats.org/officeDocument/2006/relationships/image" Target="../media/image326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08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172.xml"/></Relationships>
</file>

<file path=ppt/slides/_rels/slide4173.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271.png"/><Relationship Id="rId1" Type="http://schemas.openxmlformats.org/officeDocument/2006/relationships/slideLayout" Target="../slideLayouts/slideLayout2.xml"/><Relationship Id="rId6" Type="http://schemas.openxmlformats.org/officeDocument/2006/relationships/slide" Target="slide4172.xml"/><Relationship Id="rId5" Type="http://schemas.openxmlformats.org/officeDocument/2006/relationships/image" Target="../media/image4.png"/><Relationship Id="rId4" Type="http://schemas.openxmlformats.org/officeDocument/2006/relationships/image" Target="../media/image1.png"/></Relationships>
</file>

<file path=ppt/slides/_rels/slide417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3395.xml"/><Relationship Id="rId3" Type="http://schemas.openxmlformats.org/officeDocument/2006/relationships/image" Target="../media/image3383.png"/><Relationship Id="rId7" Type="http://schemas.openxmlformats.org/officeDocument/2006/relationships/slide" Target="slide4.xml"/><Relationship Id="rId12" Type="http://schemas.openxmlformats.org/officeDocument/2006/relationships/slide" Target="slide4174.xml"/><Relationship Id="rId2" Type="http://schemas.openxmlformats.org/officeDocument/2006/relationships/image" Target="../media/image3382.png"/><Relationship Id="rId1" Type="http://schemas.openxmlformats.org/officeDocument/2006/relationships/slideLayout" Target="../slideLayouts/slideLayout2.xml"/><Relationship Id="rId6" Type="http://schemas.openxmlformats.org/officeDocument/2006/relationships/image" Target="../media/image3386.png"/><Relationship Id="rId11" Type="http://schemas.openxmlformats.org/officeDocument/2006/relationships/image" Target="../media/image7.png"/><Relationship Id="rId5" Type="http://schemas.openxmlformats.org/officeDocument/2006/relationships/image" Target="../media/image3385.png"/><Relationship Id="rId10" Type="http://schemas.openxmlformats.org/officeDocument/2006/relationships/slide" Target="slide5.xml"/><Relationship Id="rId4" Type="http://schemas.openxmlformats.org/officeDocument/2006/relationships/image" Target="../media/image3384.png"/><Relationship Id="rId9" Type="http://schemas.openxmlformats.org/officeDocument/2006/relationships/image" Target="../media/image3.png"/><Relationship Id="rId14" Type="http://schemas.openxmlformats.org/officeDocument/2006/relationships/slide" Target="slide4081.xml"/></Relationships>
</file>

<file path=ppt/slides/_rels/slide4175.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387.png"/><Relationship Id="rId1" Type="http://schemas.openxmlformats.org/officeDocument/2006/relationships/slideLayout" Target="../slideLayouts/slideLayout2.xml"/><Relationship Id="rId6" Type="http://schemas.openxmlformats.org/officeDocument/2006/relationships/slide" Target="slide4174.xml"/><Relationship Id="rId5" Type="http://schemas.openxmlformats.org/officeDocument/2006/relationships/image" Target="../media/image4.png"/><Relationship Id="rId4" Type="http://schemas.openxmlformats.org/officeDocument/2006/relationships/image" Target="../media/image1.png"/></Relationships>
</file>

<file path=ppt/slides/_rels/slide417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66.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16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76.xml"/><Relationship Id="rId4" Type="http://schemas.openxmlformats.org/officeDocument/2006/relationships/image" Target="../media/image1667.png"/><Relationship Id="rId9" Type="http://schemas.openxmlformats.org/officeDocument/2006/relationships/image" Target="../media/image7.png"/></Relationships>
</file>

<file path=ppt/slides/_rels/slide4177.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668.png"/><Relationship Id="rId1" Type="http://schemas.openxmlformats.org/officeDocument/2006/relationships/slideLayout" Target="../slideLayouts/slideLayout2.xml"/><Relationship Id="rId6" Type="http://schemas.openxmlformats.org/officeDocument/2006/relationships/slide" Target="slide4176.xml"/><Relationship Id="rId5" Type="http://schemas.openxmlformats.org/officeDocument/2006/relationships/image" Target="../media/image4.png"/><Relationship Id="rId4" Type="http://schemas.openxmlformats.org/officeDocument/2006/relationships/image" Target="../media/image1.png"/></Relationships>
</file>

<file path=ppt/slides/_rels/slide417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117.png"/><Relationship Id="rId7" Type="http://schemas.openxmlformats.org/officeDocument/2006/relationships/image" Target="../media/image3.png"/><Relationship Id="rId12" Type="http://schemas.openxmlformats.org/officeDocument/2006/relationships/slide" Target="slide4081.xml"/><Relationship Id="rId2" Type="http://schemas.openxmlformats.org/officeDocument/2006/relationships/image" Target="../media/image21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178.xml"/><Relationship Id="rId4" Type="http://schemas.openxmlformats.org/officeDocument/2006/relationships/image" Target="../media/image2118.png"/><Relationship Id="rId9" Type="http://schemas.openxmlformats.org/officeDocument/2006/relationships/image" Target="../media/image7.png"/></Relationships>
</file>

<file path=ppt/slides/_rels/slide4179.xml.rels><?xml version="1.0" encoding="UTF-8" standalone="yes"?>
<Relationships xmlns="http://schemas.openxmlformats.org/package/2006/relationships"><Relationship Id="rId8" Type="http://schemas.openxmlformats.org/officeDocument/2006/relationships/slide" Target="slide408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119.png"/><Relationship Id="rId1" Type="http://schemas.openxmlformats.org/officeDocument/2006/relationships/slideLayout" Target="../slideLayouts/slideLayout2.xml"/><Relationship Id="rId6" Type="http://schemas.openxmlformats.org/officeDocument/2006/relationships/slide" Target="slide4178.xml"/><Relationship Id="rId5" Type="http://schemas.openxmlformats.org/officeDocument/2006/relationships/image" Target="../media/image4.png"/><Relationship Id="rId4" Type="http://schemas.openxmlformats.org/officeDocument/2006/relationships/image" Target="../media/image1.png"/></Relationships>
</file>

<file path=ppt/slides/_rels/slide4180.xml.rels><?xml version="1.0" encoding="UTF-8" standalone="yes"?>
<Relationships xmlns="http://schemas.openxmlformats.org/package/2006/relationships"><Relationship Id="rId8" Type="http://schemas.openxmlformats.org/officeDocument/2006/relationships/slide" Target="slide3882.xml"/><Relationship Id="rId13" Type="http://schemas.openxmlformats.org/officeDocument/2006/relationships/slide" Target="slide4189.xml"/><Relationship Id="rId3" Type="http://schemas.openxmlformats.org/officeDocument/2006/relationships/image" Target="../media/image1.png"/><Relationship Id="rId7" Type="http://schemas.openxmlformats.org/officeDocument/2006/relationships/slide" Target="slide3968.xml"/><Relationship Id="rId12" Type="http://schemas.openxmlformats.org/officeDocument/2006/relationships/slide" Target="slide419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180.xml"/><Relationship Id="rId11" Type="http://schemas.openxmlformats.org/officeDocument/2006/relationships/slide" Target="slide4187.xml"/><Relationship Id="rId5" Type="http://schemas.openxmlformats.org/officeDocument/2006/relationships/slide" Target="slide3395.xml"/><Relationship Id="rId10" Type="http://schemas.openxmlformats.org/officeDocument/2006/relationships/slide" Target="slide4185.xml"/><Relationship Id="rId4" Type="http://schemas.openxmlformats.org/officeDocument/2006/relationships/slide" Target="slide4181.xml"/><Relationship Id="rId9" Type="http://schemas.openxmlformats.org/officeDocument/2006/relationships/slide" Target="slide4183.xml"/></Relationships>
</file>

<file path=ppt/slides/_rels/slide418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05.png"/><Relationship Id="rId7" Type="http://schemas.openxmlformats.org/officeDocument/2006/relationships/slide" Target="slide5.xml"/><Relationship Id="rId2" Type="http://schemas.openxmlformats.org/officeDocument/2006/relationships/image" Target="../media/image52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180.xml"/><Relationship Id="rId5" Type="http://schemas.openxmlformats.org/officeDocument/2006/relationships/slide" Target="slide4.xml"/><Relationship Id="rId10" Type="http://schemas.openxmlformats.org/officeDocument/2006/relationships/slide" Target="slide4181.xml"/><Relationship Id="rId4" Type="http://schemas.openxmlformats.org/officeDocument/2006/relationships/image" Target="../media/image3.png"/><Relationship Id="rId9" Type="http://schemas.openxmlformats.org/officeDocument/2006/relationships/slide" Target="slide3395.xml"/></Relationships>
</file>

<file path=ppt/slides/_rels/slide4182.xml.rels><?xml version="1.0" encoding="UTF-8" standalone="yes"?>
<Relationships xmlns="http://schemas.openxmlformats.org/package/2006/relationships"><Relationship Id="rId8" Type="http://schemas.openxmlformats.org/officeDocument/2006/relationships/slide" Target="slide4180.xml"/><Relationship Id="rId3" Type="http://schemas.openxmlformats.org/officeDocument/2006/relationships/slide" Target="slide4.xml"/><Relationship Id="rId7" Type="http://schemas.openxmlformats.org/officeDocument/2006/relationships/slide" Target="slide4181.xml"/><Relationship Id="rId2" Type="http://schemas.openxmlformats.org/officeDocument/2006/relationships/image" Target="../media/image520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18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208.png"/><Relationship Id="rId7" Type="http://schemas.openxmlformats.org/officeDocument/2006/relationships/image" Target="../media/image1.png"/><Relationship Id="rId12" Type="http://schemas.openxmlformats.org/officeDocument/2006/relationships/slide" Target="slide4180.xml"/><Relationship Id="rId2" Type="http://schemas.openxmlformats.org/officeDocument/2006/relationships/image" Target="../media/image520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183.xml"/><Relationship Id="rId5" Type="http://schemas.openxmlformats.org/officeDocument/2006/relationships/image" Target="../media/image3.png"/><Relationship Id="rId10" Type="http://schemas.openxmlformats.org/officeDocument/2006/relationships/slide" Target="slide3395.xml"/><Relationship Id="rId4" Type="http://schemas.openxmlformats.org/officeDocument/2006/relationships/image" Target="../media/image5209.png"/><Relationship Id="rId9" Type="http://schemas.openxmlformats.org/officeDocument/2006/relationships/image" Target="../media/image7.png"/></Relationships>
</file>

<file path=ppt/slides/_rels/slide4184.xml.rels><?xml version="1.0" encoding="UTF-8" standalone="yes"?>
<Relationships xmlns="http://schemas.openxmlformats.org/package/2006/relationships"><Relationship Id="rId8" Type="http://schemas.openxmlformats.org/officeDocument/2006/relationships/slide" Target="slide4180.xml"/><Relationship Id="rId3" Type="http://schemas.openxmlformats.org/officeDocument/2006/relationships/slide" Target="slide4.xml"/><Relationship Id="rId7" Type="http://schemas.openxmlformats.org/officeDocument/2006/relationships/slide" Target="slide4183.xml"/><Relationship Id="rId2" Type="http://schemas.openxmlformats.org/officeDocument/2006/relationships/image" Target="../media/image521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18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12.png"/><Relationship Id="rId7" Type="http://schemas.openxmlformats.org/officeDocument/2006/relationships/slide" Target="slide5.xml"/><Relationship Id="rId2" Type="http://schemas.openxmlformats.org/officeDocument/2006/relationships/image" Target="../media/image521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180.xml"/><Relationship Id="rId5" Type="http://schemas.openxmlformats.org/officeDocument/2006/relationships/slide" Target="slide4.xml"/><Relationship Id="rId10" Type="http://schemas.openxmlformats.org/officeDocument/2006/relationships/slide" Target="slide4185.xml"/><Relationship Id="rId4" Type="http://schemas.openxmlformats.org/officeDocument/2006/relationships/image" Target="../media/image3.png"/><Relationship Id="rId9" Type="http://schemas.openxmlformats.org/officeDocument/2006/relationships/slide" Target="slide3395.xml"/></Relationships>
</file>

<file path=ppt/slides/_rels/slide4186.xml.rels><?xml version="1.0" encoding="UTF-8" standalone="yes"?>
<Relationships xmlns="http://schemas.openxmlformats.org/package/2006/relationships"><Relationship Id="rId8" Type="http://schemas.openxmlformats.org/officeDocument/2006/relationships/slide" Target="slide4180.xml"/><Relationship Id="rId3" Type="http://schemas.openxmlformats.org/officeDocument/2006/relationships/slide" Target="slide4.xml"/><Relationship Id="rId7" Type="http://schemas.openxmlformats.org/officeDocument/2006/relationships/slide" Target="slide4185.xml"/><Relationship Id="rId2" Type="http://schemas.openxmlformats.org/officeDocument/2006/relationships/image" Target="../media/image521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18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15.png"/><Relationship Id="rId7" Type="http://schemas.openxmlformats.org/officeDocument/2006/relationships/slide" Target="slide5.xml"/><Relationship Id="rId2" Type="http://schemas.openxmlformats.org/officeDocument/2006/relationships/image" Target="../media/image521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180.xml"/><Relationship Id="rId5" Type="http://schemas.openxmlformats.org/officeDocument/2006/relationships/slide" Target="slide4.xml"/><Relationship Id="rId10" Type="http://schemas.openxmlformats.org/officeDocument/2006/relationships/slide" Target="slide4187.xml"/><Relationship Id="rId4" Type="http://schemas.openxmlformats.org/officeDocument/2006/relationships/image" Target="../media/image3.png"/><Relationship Id="rId9" Type="http://schemas.openxmlformats.org/officeDocument/2006/relationships/slide" Target="slide3395.xml"/></Relationships>
</file>

<file path=ppt/slides/_rels/slide4188.xml.rels><?xml version="1.0" encoding="UTF-8" standalone="yes"?>
<Relationships xmlns="http://schemas.openxmlformats.org/package/2006/relationships"><Relationship Id="rId8" Type="http://schemas.openxmlformats.org/officeDocument/2006/relationships/slide" Target="slide4180.xml"/><Relationship Id="rId3" Type="http://schemas.openxmlformats.org/officeDocument/2006/relationships/slide" Target="slide4.xml"/><Relationship Id="rId7" Type="http://schemas.openxmlformats.org/officeDocument/2006/relationships/slide" Target="slide4187.xml"/><Relationship Id="rId2" Type="http://schemas.openxmlformats.org/officeDocument/2006/relationships/image" Target="../media/image521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1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18.png"/><Relationship Id="rId7" Type="http://schemas.openxmlformats.org/officeDocument/2006/relationships/slide" Target="slide5.xml"/><Relationship Id="rId2" Type="http://schemas.openxmlformats.org/officeDocument/2006/relationships/image" Target="../media/image521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180.xml"/><Relationship Id="rId5" Type="http://schemas.openxmlformats.org/officeDocument/2006/relationships/slide" Target="slide4.xml"/><Relationship Id="rId10" Type="http://schemas.openxmlformats.org/officeDocument/2006/relationships/slide" Target="slide4189.xml"/><Relationship Id="rId4" Type="http://schemas.openxmlformats.org/officeDocument/2006/relationships/image" Target="../media/image3.png"/><Relationship Id="rId9" Type="http://schemas.openxmlformats.org/officeDocument/2006/relationships/slide" Target="slide3395.xml"/></Relationships>
</file>

<file path=ppt/slides/_rels/slide4190.xml.rels><?xml version="1.0" encoding="UTF-8" standalone="yes"?>
<Relationships xmlns="http://schemas.openxmlformats.org/package/2006/relationships"><Relationship Id="rId8" Type="http://schemas.openxmlformats.org/officeDocument/2006/relationships/slide" Target="slide4180.xml"/><Relationship Id="rId3" Type="http://schemas.openxmlformats.org/officeDocument/2006/relationships/slide" Target="slide4.xml"/><Relationship Id="rId7" Type="http://schemas.openxmlformats.org/officeDocument/2006/relationships/slide" Target="slide4189.xml"/><Relationship Id="rId2" Type="http://schemas.openxmlformats.org/officeDocument/2006/relationships/image" Target="../media/image521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191.xml.rels><?xml version="1.0" encoding="UTF-8" standalone="yes"?>
<Relationships xmlns="http://schemas.openxmlformats.org/package/2006/relationships"><Relationship Id="rId13" Type="http://schemas.openxmlformats.org/officeDocument/2006/relationships/slide" Target="slide4208.xml"/><Relationship Id="rId18" Type="http://schemas.openxmlformats.org/officeDocument/2006/relationships/slide" Target="slide4218.xml"/><Relationship Id="rId26" Type="http://schemas.openxmlformats.org/officeDocument/2006/relationships/slide" Target="slide3903.xml"/><Relationship Id="rId39" Type="http://schemas.openxmlformats.org/officeDocument/2006/relationships/slide" Target="slide4254.xml"/><Relationship Id="rId21" Type="http://schemas.openxmlformats.org/officeDocument/2006/relationships/slide" Target="slide4224.xml"/><Relationship Id="rId34" Type="http://schemas.openxmlformats.org/officeDocument/2006/relationships/slide" Target="slide4244.xml"/><Relationship Id="rId42" Type="http://schemas.openxmlformats.org/officeDocument/2006/relationships/slide" Target="slide4260.xml"/><Relationship Id="rId47" Type="http://schemas.openxmlformats.org/officeDocument/2006/relationships/slide" Target="slide4270.xml"/><Relationship Id="rId50" Type="http://schemas.openxmlformats.org/officeDocument/2006/relationships/slide" Target="slide4276.xml"/><Relationship Id="rId55" Type="http://schemas.openxmlformats.org/officeDocument/2006/relationships/slide" Target="slide4286.xml"/><Relationship Id="rId7" Type="http://schemas.openxmlformats.org/officeDocument/2006/relationships/slide" Target="slide4200.xml"/><Relationship Id="rId2" Type="http://schemas.openxmlformats.org/officeDocument/2006/relationships/slide" Target="slide4.xml"/><Relationship Id="rId16" Type="http://schemas.openxmlformats.org/officeDocument/2006/relationships/slide" Target="slide4214.xml"/><Relationship Id="rId20" Type="http://schemas.openxmlformats.org/officeDocument/2006/relationships/slide" Target="slide4222.xml"/><Relationship Id="rId29" Type="http://schemas.openxmlformats.org/officeDocument/2006/relationships/slide" Target="slide4234.xml"/><Relationship Id="rId41" Type="http://schemas.openxmlformats.org/officeDocument/2006/relationships/slide" Target="slide4258.xml"/><Relationship Id="rId54" Type="http://schemas.openxmlformats.org/officeDocument/2006/relationships/slide" Target="slide4284.xml"/><Relationship Id="rId1" Type="http://schemas.openxmlformats.org/officeDocument/2006/relationships/slideLayout" Target="../slideLayouts/slideLayout2.xml"/><Relationship Id="rId6" Type="http://schemas.openxmlformats.org/officeDocument/2006/relationships/slide" Target="slide4198.xml"/><Relationship Id="rId11" Type="http://schemas.openxmlformats.org/officeDocument/2006/relationships/slide" Target="slide4194.xml"/><Relationship Id="rId24" Type="http://schemas.openxmlformats.org/officeDocument/2006/relationships/slide" Target="slide4191.xml"/><Relationship Id="rId32" Type="http://schemas.openxmlformats.org/officeDocument/2006/relationships/slide" Target="slide4240.xml"/><Relationship Id="rId37" Type="http://schemas.openxmlformats.org/officeDocument/2006/relationships/slide" Target="slide4250.xml"/><Relationship Id="rId40" Type="http://schemas.openxmlformats.org/officeDocument/2006/relationships/slide" Target="slide4256.xml"/><Relationship Id="rId45" Type="http://schemas.openxmlformats.org/officeDocument/2006/relationships/slide" Target="slide4266.xml"/><Relationship Id="rId53" Type="http://schemas.openxmlformats.org/officeDocument/2006/relationships/slide" Target="slide4282.xml"/><Relationship Id="rId58" Type="http://schemas.openxmlformats.org/officeDocument/2006/relationships/slide" Target="slide4292.xml"/><Relationship Id="rId5" Type="http://schemas.openxmlformats.org/officeDocument/2006/relationships/slide" Target="slide4196.xml"/><Relationship Id="rId15" Type="http://schemas.openxmlformats.org/officeDocument/2006/relationships/slide" Target="slide4212.xml"/><Relationship Id="rId23" Type="http://schemas.openxmlformats.org/officeDocument/2006/relationships/slide" Target="slide3395.xml"/><Relationship Id="rId28" Type="http://schemas.openxmlformats.org/officeDocument/2006/relationships/slide" Target="slide4232.xml"/><Relationship Id="rId36" Type="http://schemas.openxmlformats.org/officeDocument/2006/relationships/slide" Target="slide4248.xml"/><Relationship Id="rId49" Type="http://schemas.openxmlformats.org/officeDocument/2006/relationships/slide" Target="slide4274.xml"/><Relationship Id="rId57" Type="http://schemas.openxmlformats.org/officeDocument/2006/relationships/slide" Target="slide4290.xml"/><Relationship Id="rId61" Type="http://schemas.openxmlformats.org/officeDocument/2006/relationships/slide" Target="slide4180.xml"/><Relationship Id="rId10" Type="http://schemas.openxmlformats.org/officeDocument/2006/relationships/slide" Target="slide4192.xml"/><Relationship Id="rId19" Type="http://schemas.openxmlformats.org/officeDocument/2006/relationships/slide" Target="slide4220.xml"/><Relationship Id="rId31" Type="http://schemas.openxmlformats.org/officeDocument/2006/relationships/slide" Target="slide4238.xml"/><Relationship Id="rId44" Type="http://schemas.openxmlformats.org/officeDocument/2006/relationships/slide" Target="slide4264.xml"/><Relationship Id="rId52" Type="http://schemas.openxmlformats.org/officeDocument/2006/relationships/slide" Target="slide4280.xml"/><Relationship Id="rId60" Type="http://schemas.openxmlformats.org/officeDocument/2006/relationships/slide" Target="slide4296.xml"/><Relationship Id="rId4" Type="http://schemas.openxmlformats.org/officeDocument/2006/relationships/slide" Target="slide4228.xml"/><Relationship Id="rId9" Type="http://schemas.openxmlformats.org/officeDocument/2006/relationships/slide" Target="slide4204.xml"/><Relationship Id="rId14" Type="http://schemas.openxmlformats.org/officeDocument/2006/relationships/slide" Target="slide4210.xml"/><Relationship Id="rId22" Type="http://schemas.openxmlformats.org/officeDocument/2006/relationships/slide" Target="slide4226.xml"/><Relationship Id="rId27" Type="http://schemas.openxmlformats.org/officeDocument/2006/relationships/slide" Target="slide4230.xml"/><Relationship Id="rId30" Type="http://schemas.openxmlformats.org/officeDocument/2006/relationships/slide" Target="slide4236.xml"/><Relationship Id="rId35" Type="http://schemas.openxmlformats.org/officeDocument/2006/relationships/slide" Target="slide4246.xml"/><Relationship Id="rId43" Type="http://schemas.openxmlformats.org/officeDocument/2006/relationships/slide" Target="slide4262.xml"/><Relationship Id="rId48" Type="http://schemas.openxmlformats.org/officeDocument/2006/relationships/slide" Target="slide4272.xml"/><Relationship Id="rId56" Type="http://schemas.openxmlformats.org/officeDocument/2006/relationships/slide" Target="slide4288.xml"/><Relationship Id="rId8" Type="http://schemas.openxmlformats.org/officeDocument/2006/relationships/slide" Target="slide4202.xml"/><Relationship Id="rId51" Type="http://schemas.openxmlformats.org/officeDocument/2006/relationships/slide" Target="slide4278.xml"/><Relationship Id="rId3" Type="http://schemas.openxmlformats.org/officeDocument/2006/relationships/image" Target="../media/image1.png"/><Relationship Id="rId12" Type="http://schemas.openxmlformats.org/officeDocument/2006/relationships/slide" Target="slide4206.xml"/><Relationship Id="rId17" Type="http://schemas.openxmlformats.org/officeDocument/2006/relationships/slide" Target="slide4216.xml"/><Relationship Id="rId25" Type="http://schemas.openxmlformats.org/officeDocument/2006/relationships/slide" Target="slide3993.xml"/><Relationship Id="rId33" Type="http://schemas.openxmlformats.org/officeDocument/2006/relationships/slide" Target="slide4242.xml"/><Relationship Id="rId38" Type="http://schemas.openxmlformats.org/officeDocument/2006/relationships/slide" Target="slide4252.xml"/><Relationship Id="rId46" Type="http://schemas.openxmlformats.org/officeDocument/2006/relationships/slide" Target="slide4268.xml"/><Relationship Id="rId59" Type="http://schemas.openxmlformats.org/officeDocument/2006/relationships/slide" Target="slide4294.xml"/></Relationships>
</file>

<file path=ppt/slides/_rels/slide419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142.png"/><Relationship Id="rId7" Type="http://schemas.openxmlformats.org/officeDocument/2006/relationships/image" Target="../media/image5143.png"/><Relationship Id="rId12" Type="http://schemas.openxmlformats.org/officeDocument/2006/relationships/image" Target="../media/image7.png"/><Relationship Id="rId2" Type="http://schemas.openxmlformats.org/officeDocument/2006/relationships/image" Target="../media/image514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191.xml"/><Relationship Id="rId4" Type="http://schemas.openxmlformats.org/officeDocument/2006/relationships/slide" Target="slide4.xml"/><Relationship Id="rId9" Type="http://schemas.openxmlformats.org/officeDocument/2006/relationships/slide" Target="slide4192.xml"/></Relationships>
</file>

<file path=ppt/slides/_rels/slide419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4192.xml"/><Relationship Id="rId2" Type="http://schemas.openxmlformats.org/officeDocument/2006/relationships/image" Target="../media/image514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194.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20.png"/><Relationship Id="rId1" Type="http://schemas.openxmlformats.org/officeDocument/2006/relationships/slideLayout" Target="../slideLayouts/slideLayout2.xml"/><Relationship Id="rId6" Type="http://schemas.openxmlformats.org/officeDocument/2006/relationships/slide" Target="slide419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19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21.png"/><Relationship Id="rId1" Type="http://schemas.openxmlformats.org/officeDocument/2006/relationships/slideLayout" Target="../slideLayouts/slideLayout2.xml"/><Relationship Id="rId6" Type="http://schemas.openxmlformats.org/officeDocument/2006/relationships/slide" Target="slide4194.xml"/><Relationship Id="rId5" Type="http://schemas.openxmlformats.org/officeDocument/2006/relationships/image" Target="../media/image4.png"/><Relationship Id="rId4" Type="http://schemas.openxmlformats.org/officeDocument/2006/relationships/image" Target="../media/image1.png"/></Relationships>
</file>

<file path=ppt/slides/_rels/slide4196.xml.rels><?xml version="1.0" encoding="UTF-8" standalone="yes"?>
<Relationships xmlns="http://schemas.openxmlformats.org/package/2006/relationships"><Relationship Id="rId8" Type="http://schemas.openxmlformats.org/officeDocument/2006/relationships/slide" Target="slide4196.xml"/><Relationship Id="rId13" Type="http://schemas.openxmlformats.org/officeDocument/2006/relationships/image" Target="../media/image7.png"/><Relationship Id="rId3" Type="http://schemas.openxmlformats.org/officeDocument/2006/relationships/image" Target="../media/image5223.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522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191.xml"/><Relationship Id="rId5" Type="http://schemas.openxmlformats.org/officeDocument/2006/relationships/image" Target="../media/image3.png"/><Relationship Id="rId10" Type="http://schemas.openxmlformats.org/officeDocument/2006/relationships/slide" Target="slide3395.xml"/><Relationship Id="rId4" Type="http://schemas.openxmlformats.org/officeDocument/2006/relationships/image" Target="../media/image5224.png"/><Relationship Id="rId9" Type="http://schemas.openxmlformats.org/officeDocument/2006/relationships/image" Target="../media/image5225.png"/></Relationships>
</file>

<file path=ppt/slides/_rels/slide419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26.png"/><Relationship Id="rId1" Type="http://schemas.openxmlformats.org/officeDocument/2006/relationships/slideLayout" Target="../slideLayouts/slideLayout2.xml"/><Relationship Id="rId6" Type="http://schemas.openxmlformats.org/officeDocument/2006/relationships/slide" Target="slide4196.xml"/><Relationship Id="rId5" Type="http://schemas.openxmlformats.org/officeDocument/2006/relationships/image" Target="../media/image4.png"/><Relationship Id="rId4" Type="http://schemas.openxmlformats.org/officeDocument/2006/relationships/image" Target="../media/image1.png"/></Relationships>
</file>

<file path=ppt/slides/_rels/slide4198.xml.rels><?xml version="1.0" encoding="UTF-8" standalone="yes"?>
<Relationships xmlns="http://schemas.openxmlformats.org/package/2006/relationships"><Relationship Id="rId8" Type="http://schemas.openxmlformats.org/officeDocument/2006/relationships/image" Target="../media/image2671.png"/><Relationship Id="rId3" Type="http://schemas.openxmlformats.org/officeDocument/2006/relationships/image" Target="../media/image2670.png"/><Relationship Id="rId7" Type="http://schemas.openxmlformats.org/officeDocument/2006/relationships/slide" Target="slide4198.xml"/><Relationship Id="rId12" Type="http://schemas.openxmlformats.org/officeDocument/2006/relationships/image" Target="../media/image7.png"/><Relationship Id="rId2" Type="http://schemas.openxmlformats.org/officeDocument/2006/relationships/image" Target="../media/image266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191.xml"/><Relationship Id="rId4" Type="http://schemas.openxmlformats.org/officeDocument/2006/relationships/image" Target="../media/image3.png"/><Relationship Id="rId9" Type="http://schemas.openxmlformats.org/officeDocument/2006/relationships/slide" Target="slide3395.xml"/></Relationships>
</file>

<file path=ppt/slides/_rels/slide419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672.png"/><Relationship Id="rId1" Type="http://schemas.openxmlformats.org/officeDocument/2006/relationships/slideLayout" Target="../slideLayouts/slideLayout2.xml"/><Relationship Id="rId6" Type="http://schemas.openxmlformats.org/officeDocument/2006/relationships/slide" Target="slide4198.xml"/><Relationship Id="rId5" Type="http://schemas.openxmlformats.org/officeDocument/2006/relationships/image" Target="../media/image4.png"/><Relationship Id="rId4" Type="http://schemas.openxmlformats.org/officeDocument/2006/relationships/image" Target="../media/image1.png"/></Relationships>
</file>

<file path=ppt/slides/_rels/slide4200.xml.rels><?xml version="1.0" encoding="UTF-8" standalone="yes"?>
<Relationships xmlns="http://schemas.openxmlformats.org/package/2006/relationships"><Relationship Id="rId8" Type="http://schemas.openxmlformats.org/officeDocument/2006/relationships/image" Target="../media/image3698.png"/><Relationship Id="rId13" Type="http://schemas.openxmlformats.org/officeDocument/2006/relationships/slide" Target="slide3395.xml"/><Relationship Id="rId3" Type="http://schemas.openxmlformats.org/officeDocument/2006/relationships/image" Target="../media/image3693.png"/><Relationship Id="rId7" Type="http://schemas.openxmlformats.org/officeDocument/2006/relationships/image" Target="../media/image3697.png"/><Relationship Id="rId12" Type="http://schemas.openxmlformats.org/officeDocument/2006/relationships/slide" Target="slide4200.xml"/><Relationship Id="rId2" Type="http://schemas.openxmlformats.org/officeDocument/2006/relationships/image" Target="../media/image3692.png"/><Relationship Id="rId16"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3696.png"/><Relationship Id="rId11" Type="http://schemas.openxmlformats.org/officeDocument/2006/relationships/image" Target="../media/image3.png"/><Relationship Id="rId5" Type="http://schemas.openxmlformats.org/officeDocument/2006/relationships/image" Target="../media/image3695.png"/><Relationship Id="rId15" Type="http://schemas.openxmlformats.org/officeDocument/2006/relationships/slide" Target="slide5.xml"/><Relationship Id="rId10" Type="http://schemas.openxmlformats.org/officeDocument/2006/relationships/image" Target="../media/image1.png"/><Relationship Id="rId4" Type="http://schemas.openxmlformats.org/officeDocument/2006/relationships/image" Target="../media/image3694.png"/><Relationship Id="rId9" Type="http://schemas.openxmlformats.org/officeDocument/2006/relationships/slide" Target="slide4.xml"/><Relationship Id="rId14" Type="http://schemas.openxmlformats.org/officeDocument/2006/relationships/slide" Target="slide4191.xml"/></Relationships>
</file>

<file path=ppt/slides/_rels/slide420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699.png"/><Relationship Id="rId1" Type="http://schemas.openxmlformats.org/officeDocument/2006/relationships/slideLayout" Target="../slideLayouts/slideLayout2.xml"/><Relationship Id="rId6" Type="http://schemas.openxmlformats.org/officeDocument/2006/relationships/slide" Target="slide4200.xml"/><Relationship Id="rId5" Type="http://schemas.openxmlformats.org/officeDocument/2006/relationships/image" Target="../media/image4.png"/><Relationship Id="rId4" Type="http://schemas.openxmlformats.org/officeDocument/2006/relationships/image" Target="../media/image1.png"/></Relationships>
</file>

<file path=ppt/slides/_rels/slide420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28.png"/><Relationship Id="rId7" Type="http://schemas.openxmlformats.org/officeDocument/2006/relationships/slide" Target="slide4202.xml"/><Relationship Id="rId2" Type="http://schemas.openxmlformats.org/officeDocument/2006/relationships/image" Target="../media/image52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0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29.png"/><Relationship Id="rId1" Type="http://schemas.openxmlformats.org/officeDocument/2006/relationships/slideLayout" Target="../slideLayouts/slideLayout2.xml"/><Relationship Id="rId6" Type="http://schemas.openxmlformats.org/officeDocument/2006/relationships/slide" Target="slide4202.xml"/><Relationship Id="rId5" Type="http://schemas.openxmlformats.org/officeDocument/2006/relationships/image" Target="../media/image4.png"/><Relationship Id="rId4" Type="http://schemas.openxmlformats.org/officeDocument/2006/relationships/image" Target="../media/image1.png"/></Relationships>
</file>

<file path=ppt/slides/_rels/slide4204.xml.rels><?xml version="1.0" encoding="UTF-8" standalone="yes"?>
<Relationships xmlns="http://schemas.openxmlformats.org/package/2006/relationships"><Relationship Id="rId8" Type="http://schemas.openxmlformats.org/officeDocument/2006/relationships/image" Target="../media/image5233.png"/><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image" Target="../media/image5232.png"/><Relationship Id="rId12" Type="http://schemas.openxmlformats.org/officeDocument/2006/relationships/slide" Target="slide5.xml"/><Relationship Id="rId2" Type="http://schemas.openxmlformats.org/officeDocument/2006/relationships/image" Target="../media/image5230.png"/><Relationship Id="rId1" Type="http://schemas.openxmlformats.org/officeDocument/2006/relationships/slideLayout" Target="../slideLayouts/slideLayout2.xml"/><Relationship Id="rId6" Type="http://schemas.openxmlformats.org/officeDocument/2006/relationships/image" Target="../media/image5231.png"/><Relationship Id="rId11" Type="http://schemas.openxmlformats.org/officeDocument/2006/relationships/slide" Target="slide4191.xml"/><Relationship Id="rId5" Type="http://schemas.openxmlformats.org/officeDocument/2006/relationships/image" Target="../media/image3.png"/><Relationship Id="rId10" Type="http://schemas.openxmlformats.org/officeDocument/2006/relationships/slide" Target="slide3395.xml"/><Relationship Id="rId4" Type="http://schemas.openxmlformats.org/officeDocument/2006/relationships/image" Target="../media/image1.png"/><Relationship Id="rId9" Type="http://schemas.openxmlformats.org/officeDocument/2006/relationships/slide" Target="slide4204.xml"/></Relationships>
</file>

<file path=ppt/slides/_rels/slide420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34.png"/><Relationship Id="rId1" Type="http://schemas.openxmlformats.org/officeDocument/2006/relationships/slideLayout" Target="../slideLayouts/slideLayout2.xml"/><Relationship Id="rId6" Type="http://schemas.openxmlformats.org/officeDocument/2006/relationships/slide" Target="slide4204.xml"/><Relationship Id="rId5" Type="http://schemas.openxmlformats.org/officeDocument/2006/relationships/image" Target="../media/image4.png"/><Relationship Id="rId4" Type="http://schemas.openxmlformats.org/officeDocument/2006/relationships/image" Target="../media/image1.png"/></Relationships>
</file>

<file path=ppt/slides/_rels/slide420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5236.png"/><Relationship Id="rId7" Type="http://schemas.openxmlformats.org/officeDocument/2006/relationships/image" Target="../media/image1.png"/><Relationship Id="rId12" Type="http://schemas.openxmlformats.org/officeDocument/2006/relationships/slide" Target="slide4191.xml"/><Relationship Id="rId2" Type="http://schemas.openxmlformats.org/officeDocument/2006/relationships/image" Target="../media/image523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5238.png"/><Relationship Id="rId10" Type="http://schemas.openxmlformats.org/officeDocument/2006/relationships/image" Target="../media/image5239.png"/><Relationship Id="rId4" Type="http://schemas.openxmlformats.org/officeDocument/2006/relationships/image" Target="../media/image5237.png"/><Relationship Id="rId9" Type="http://schemas.openxmlformats.org/officeDocument/2006/relationships/slide" Target="slide4206.xml"/><Relationship Id="rId14" Type="http://schemas.openxmlformats.org/officeDocument/2006/relationships/image" Target="../media/image7.png"/></Relationships>
</file>

<file path=ppt/slides/_rels/slide420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40.png"/><Relationship Id="rId1" Type="http://schemas.openxmlformats.org/officeDocument/2006/relationships/slideLayout" Target="../slideLayouts/slideLayout2.xml"/><Relationship Id="rId6" Type="http://schemas.openxmlformats.org/officeDocument/2006/relationships/slide" Target="slide4206.xml"/><Relationship Id="rId5" Type="http://schemas.openxmlformats.org/officeDocument/2006/relationships/image" Target="../media/image4.png"/><Relationship Id="rId4" Type="http://schemas.openxmlformats.org/officeDocument/2006/relationships/image" Target="../media/image1.png"/></Relationships>
</file>

<file path=ppt/slides/_rels/slide420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42.png"/><Relationship Id="rId7" Type="http://schemas.openxmlformats.org/officeDocument/2006/relationships/slide" Target="slide4208.xml"/><Relationship Id="rId2" Type="http://schemas.openxmlformats.org/officeDocument/2006/relationships/image" Target="../media/image524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0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43.png"/><Relationship Id="rId1" Type="http://schemas.openxmlformats.org/officeDocument/2006/relationships/slideLayout" Target="../slideLayouts/slideLayout2.xml"/><Relationship Id="rId6" Type="http://schemas.openxmlformats.org/officeDocument/2006/relationships/slide" Target="slide4208.xml"/><Relationship Id="rId5" Type="http://schemas.openxmlformats.org/officeDocument/2006/relationships/image" Target="../media/image4.png"/><Relationship Id="rId4" Type="http://schemas.openxmlformats.org/officeDocument/2006/relationships/image" Target="../media/image1.png"/></Relationships>
</file>

<file path=ppt/slides/_rels/slide4210.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image" Target="../media/image1.png"/><Relationship Id="rId7" Type="http://schemas.openxmlformats.org/officeDocument/2006/relationships/slide" Target="slide339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5244.png"/><Relationship Id="rId5" Type="http://schemas.openxmlformats.org/officeDocument/2006/relationships/slide" Target="slide4210.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421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45.png"/><Relationship Id="rId1" Type="http://schemas.openxmlformats.org/officeDocument/2006/relationships/slideLayout" Target="../slideLayouts/slideLayout2.xml"/><Relationship Id="rId6" Type="http://schemas.openxmlformats.org/officeDocument/2006/relationships/slide" Target="slide4210.xml"/><Relationship Id="rId5" Type="http://schemas.openxmlformats.org/officeDocument/2006/relationships/image" Target="../media/image4.png"/><Relationship Id="rId4" Type="http://schemas.openxmlformats.org/officeDocument/2006/relationships/image" Target="../media/image1.png"/></Relationships>
</file>

<file path=ppt/slides/_rels/slide421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47.png"/><Relationship Id="rId7" Type="http://schemas.openxmlformats.org/officeDocument/2006/relationships/slide" Target="slide4212.xml"/><Relationship Id="rId2" Type="http://schemas.openxmlformats.org/officeDocument/2006/relationships/image" Target="../media/image52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1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48.png"/><Relationship Id="rId1" Type="http://schemas.openxmlformats.org/officeDocument/2006/relationships/slideLayout" Target="../slideLayouts/slideLayout2.xml"/><Relationship Id="rId6" Type="http://schemas.openxmlformats.org/officeDocument/2006/relationships/slide" Target="slide4212.xml"/><Relationship Id="rId5" Type="http://schemas.openxmlformats.org/officeDocument/2006/relationships/image" Target="../media/image4.png"/><Relationship Id="rId4" Type="http://schemas.openxmlformats.org/officeDocument/2006/relationships/image" Target="../media/image1.png"/></Relationships>
</file>

<file path=ppt/slides/_rels/slide421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slide" Target="slide4214.xml"/><Relationship Id="rId2" Type="http://schemas.openxmlformats.org/officeDocument/2006/relationships/image" Target="../media/image5249.png"/><Relationship Id="rId1" Type="http://schemas.openxmlformats.org/officeDocument/2006/relationships/slideLayout" Target="../slideLayouts/slideLayout2.xml"/><Relationship Id="rId6" Type="http://schemas.openxmlformats.org/officeDocument/2006/relationships/image" Target="../media/image5250.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191.xml"/></Relationships>
</file>

<file path=ppt/slides/_rels/slide421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51.png"/><Relationship Id="rId1" Type="http://schemas.openxmlformats.org/officeDocument/2006/relationships/slideLayout" Target="../slideLayouts/slideLayout2.xml"/><Relationship Id="rId6" Type="http://schemas.openxmlformats.org/officeDocument/2006/relationships/slide" Target="slide4214.xml"/><Relationship Id="rId5" Type="http://schemas.openxmlformats.org/officeDocument/2006/relationships/image" Target="../media/image4.png"/><Relationship Id="rId4" Type="http://schemas.openxmlformats.org/officeDocument/2006/relationships/image" Target="../media/image1.png"/></Relationships>
</file>

<file path=ppt/slides/_rels/slide4216.xml.rels><?xml version="1.0" encoding="UTF-8" standalone="yes"?>
<Relationships xmlns="http://schemas.openxmlformats.org/package/2006/relationships"><Relationship Id="rId8" Type="http://schemas.openxmlformats.org/officeDocument/2006/relationships/image" Target="../media/image5254.png"/><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image" Target="../media/image5253.png"/><Relationship Id="rId12" Type="http://schemas.openxmlformats.org/officeDocument/2006/relationships/slide" Target="slide5.xml"/><Relationship Id="rId2" Type="http://schemas.openxmlformats.org/officeDocument/2006/relationships/image" Target="../media/image5252.png"/><Relationship Id="rId1" Type="http://schemas.openxmlformats.org/officeDocument/2006/relationships/slideLayout" Target="../slideLayouts/slideLayout2.xml"/><Relationship Id="rId6" Type="http://schemas.openxmlformats.org/officeDocument/2006/relationships/slide" Target="slide4216.xml"/><Relationship Id="rId11" Type="http://schemas.openxmlformats.org/officeDocument/2006/relationships/slide" Target="slide4191.xml"/><Relationship Id="rId5" Type="http://schemas.openxmlformats.org/officeDocument/2006/relationships/image" Target="../media/image3.png"/><Relationship Id="rId10" Type="http://schemas.openxmlformats.org/officeDocument/2006/relationships/slide" Target="slide3395.xml"/><Relationship Id="rId4" Type="http://schemas.openxmlformats.org/officeDocument/2006/relationships/image" Target="../media/image1.png"/><Relationship Id="rId9" Type="http://schemas.openxmlformats.org/officeDocument/2006/relationships/image" Target="../media/image5255.png"/></Relationships>
</file>

<file path=ppt/slides/_rels/slide421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56.png"/><Relationship Id="rId1" Type="http://schemas.openxmlformats.org/officeDocument/2006/relationships/slideLayout" Target="../slideLayouts/slideLayout2.xml"/><Relationship Id="rId6" Type="http://schemas.openxmlformats.org/officeDocument/2006/relationships/slide" Target="slide4216.xml"/><Relationship Id="rId5" Type="http://schemas.openxmlformats.org/officeDocument/2006/relationships/image" Target="../media/image4.png"/><Relationship Id="rId4" Type="http://schemas.openxmlformats.org/officeDocument/2006/relationships/image" Target="../media/image1.png"/></Relationships>
</file>

<file path=ppt/slides/_rels/slide4218.xml.rels><?xml version="1.0" encoding="UTF-8" standalone="yes"?>
<Relationships xmlns="http://schemas.openxmlformats.org/package/2006/relationships"><Relationship Id="rId8" Type="http://schemas.openxmlformats.org/officeDocument/2006/relationships/slide" Target="slide4218.xml"/><Relationship Id="rId3" Type="http://schemas.openxmlformats.org/officeDocument/2006/relationships/image" Target="../media/image525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25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191.xml"/><Relationship Id="rId4" Type="http://schemas.openxmlformats.org/officeDocument/2006/relationships/image" Target="../media/image5259.png"/><Relationship Id="rId9" Type="http://schemas.openxmlformats.org/officeDocument/2006/relationships/slide" Target="slide3395.xml"/></Relationships>
</file>

<file path=ppt/slides/_rels/slide421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60.png"/><Relationship Id="rId1" Type="http://schemas.openxmlformats.org/officeDocument/2006/relationships/slideLayout" Target="../slideLayouts/slideLayout2.xml"/><Relationship Id="rId6" Type="http://schemas.openxmlformats.org/officeDocument/2006/relationships/slide" Target="slide4218.xml"/><Relationship Id="rId5" Type="http://schemas.openxmlformats.org/officeDocument/2006/relationships/image" Target="../media/image4.png"/><Relationship Id="rId4" Type="http://schemas.openxmlformats.org/officeDocument/2006/relationships/image" Target="../media/image1.png"/></Relationships>
</file>

<file path=ppt/slides/_rels/slide422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62.png"/><Relationship Id="rId7" Type="http://schemas.openxmlformats.org/officeDocument/2006/relationships/slide" Target="slide4220.xml"/><Relationship Id="rId2" Type="http://schemas.openxmlformats.org/officeDocument/2006/relationships/image" Target="../media/image526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2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63.png"/><Relationship Id="rId1" Type="http://schemas.openxmlformats.org/officeDocument/2006/relationships/slideLayout" Target="../slideLayouts/slideLayout2.xml"/><Relationship Id="rId6" Type="http://schemas.openxmlformats.org/officeDocument/2006/relationships/slide" Target="slide4220.xml"/><Relationship Id="rId5" Type="http://schemas.openxmlformats.org/officeDocument/2006/relationships/image" Target="../media/image4.png"/><Relationship Id="rId4" Type="http://schemas.openxmlformats.org/officeDocument/2006/relationships/image" Target="../media/image1.png"/></Relationships>
</file>

<file path=ppt/slides/_rels/slide4222.xml.rels><?xml version="1.0" encoding="UTF-8" standalone="yes"?>
<Relationships xmlns="http://schemas.openxmlformats.org/package/2006/relationships"><Relationship Id="rId8" Type="http://schemas.openxmlformats.org/officeDocument/2006/relationships/slide" Target="slide4222.xml"/><Relationship Id="rId3" Type="http://schemas.openxmlformats.org/officeDocument/2006/relationships/image" Target="../media/image102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02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191.xml"/><Relationship Id="rId4" Type="http://schemas.openxmlformats.org/officeDocument/2006/relationships/image" Target="../media/image1022.png"/><Relationship Id="rId9" Type="http://schemas.openxmlformats.org/officeDocument/2006/relationships/slide" Target="slide3395.xml"/></Relationships>
</file>

<file path=ppt/slides/_rels/slide422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023.png"/><Relationship Id="rId1" Type="http://schemas.openxmlformats.org/officeDocument/2006/relationships/slideLayout" Target="../slideLayouts/slideLayout2.xml"/><Relationship Id="rId6" Type="http://schemas.openxmlformats.org/officeDocument/2006/relationships/slide" Target="slide4222.xml"/><Relationship Id="rId5" Type="http://schemas.openxmlformats.org/officeDocument/2006/relationships/image" Target="../media/image4.png"/><Relationship Id="rId4" Type="http://schemas.openxmlformats.org/officeDocument/2006/relationships/image" Target="../media/image1.png"/></Relationships>
</file>

<file path=ppt/slides/_rels/slide422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65.png"/><Relationship Id="rId7" Type="http://schemas.openxmlformats.org/officeDocument/2006/relationships/slide" Target="slide4224.xml"/><Relationship Id="rId2" Type="http://schemas.openxmlformats.org/officeDocument/2006/relationships/image" Target="../media/image526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2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66.png"/><Relationship Id="rId1" Type="http://schemas.openxmlformats.org/officeDocument/2006/relationships/slideLayout" Target="../slideLayouts/slideLayout2.xml"/><Relationship Id="rId6" Type="http://schemas.openxmlformats.org/officeDocument/2006/relationships/slide" Target="slide4224.xml"/><Relationship Id="rId5" Type="http://schemas.openxmlformats.org/officeDocument/2006/relationships/image" Target="../media/image4.png"/><Relationship Id="rId4" Type="http://schemas.openxmlformats.org/officeDocument/2006/relationships/image" Target="../media/image1.png"/></Relationships>
</file>

<file path=ppt/slides/_rels/slide422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3129.png"/><Relationship Id="rId2" Type="http://schemas.openxmlformats.org/officeDocument/2006/relationships/image" Target="../media/image3128.png"/><Relationship Id="rId1" Type="http://schemas.openxmlformats.org/officeDocument/2006/relationships/slideLayout" Target="../slideLayouts/slideLayout2.xml"/><Relationship Id="rId6" Type="http://schemas.openxmlformats.org/officeDocument/2006/relationships/slide" Target="slide4226.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191.xml"/></Relationships>
</file>

<file path=ppt/slides/_rels/slide422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130.png"/><Relationship Id="rId1" Type="http://schemas.openxmlformats.org/officeDocument/2006/relationships/slideLayout" Target="../slideLayouts/slideLayout2.xml"/><Relationship Id="rId6" Type="http://schemas.openxmlformats.org/officeDocument/2006/relationships/slide" Target="slide4226.xml"/><Relationship Id="rId5" Type="http://schemas.openxmlformats.org/officeDocument/2006/relationships/image" Target="../media/image4.png"/><Relationship Id="rId4" Type="http://schemas.openxmlformats.org/officeDocument/2006/relationships/image" Target="../media/image1.png"/></Relationships>
</file>

<file path=ppt/slides/_rels/slide4228.xml.rels><?xml version="1.0" encoding="UTF-8" standalone="yes"?>
<Relationships xmlns="http://schemas.openxmlformats.org/package/2006/relationships"><Relationship Id="rId8" Type="http://schemas.openxmlformats.org/officeDocument/2006/relationships/image" Target="../media/image1461.png"/><Relationship Id="rId13" Type="http://schemas.openxmlformats.org/officeDocument/2006/relationships/image" Target="../media/image7.png"/><Relationship Id="rId3" Type="http://schemas.openxmlformats.org/officeDocument/2006/relationships/image" Target="../media/image1.png"/><Relationship Id="rId7" Type="http://schemas.openxmlformats.org/officeDocument/2006/relationships/image" Target="../media/image1460.png"/><Relationship Id="rId12" Type="http://schemas.openxmlformats.org/officeDocument/2006/relationships/slide" Target="slide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1459.png"/><Relationship Id="rId11" Type="http://schemas.openxmlformats.org/officeDocument/2006/relationships/slide" Target="slide4191.xml"/><Relationship Id="rId5" Type="http://schemas.openxmlformats.org/officeDocument/2006/relationships/image" Target="../media/image1458.png"/><Relationship Id="rId10" Type="http://schemas.openxmlformats.org/officeDocument/2006/relationships/slide" Target="slide3395.xml"/><Relationship Id="rId4" Type="http://schemas.openxmlformats.org/officeDocument/2006/relationships/image" Target="../media/image3.png"/><Relationship Id="rId9" Type="http://schemas.openxmlformats.org/officeDocument/2006/relationships/slide" Target="slide4228.xml"/></Relationships>
</file>

<file path=ppt/slides/_rels/slide422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462.png"/><Relationship Id="rId1" Type="http://schemas.openxmlformats.org/officeDocument/2006/relationships/slideLayout" Target="../slideLayouts/slideLayout2.xml"/><Relationship Id="rId6" Type="http://schemas.openxmlformats.org/officeDocument/2006/relationships/slide" Target="slide4228.xml"/><Relationship Id="rId5" Type="http://schemas.openxmlformats.org/officeDocument/2006/relationships/image" Target="../media/image4.png"/><Relationship Id="rId4" Type="http://schemas.openxmlformats.org/officeDocument/2006/relationships/image" Target="../media/image1.png"/></Relationships>
</file>

<file path=ppt/slides/_rels/slide4230.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267.png"/><Relationship Id="rId1" Type="http://schemas.openxmlformats.org/officeDocument/2006/relationships/slideLayout" Target="../slideLayouts/slideLayout2.xml"/><Relationship Id="rId6" Type="http://schemas.openxmlformats.org/officeDocument/2006/relationships/slide" Target="slide4230.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269.png"/><Relationship Id="rId4" Type="http://schemas.openxmlformats.org/officeDocument/2006/relationships/image" Target="../media/image1.png"/><Relationship Id="rId9" Type="http://schemas.openxmlformats.org/officeDocument/2006/relationships/image" Target="../media/image5268.png"/></Relationships>
</file>

<file path=ppt/slides/_rels/slide423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70.png"/><Relationship Id="rId1" Type="http://schemas.openxmlformats.org/officeDocument/2006/relationships/slideLayout" Target="../slideLayouts/slideLayout2.xml"/><Relationship Id="rId6" Type="http://schemas.openxmlformats.org/officeDocument/2006/relationships/slide" Target="slide4230.xml"/><Relationship Id="rId5" Type="http://schemas.openxmlformats.org/officeDocument/2006/relationships/image" Target="../media/image4.png"/><Relationship Id="rId4" Type="http://schemas.openxmlformats.org/officeDocument/2006/relationships/image" Target="../media/image1.png"/></Relationships>
</file>

<file path=ppt/slides/_rels/slide423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72.png"/><Relationship Id="rId7" Type="http://schemas.openxmlformats.org/officeDocument/2006/relationships/slide" Target="slide4232.xml"/><Relationship Id="rId2" Type="http://schemas.openxmlformats.org/officeDocument/2006/relationships/image" Target="../media/image52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3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73.png"/><Relationship Id="rId1" Type="http://schemas.openxmlformats.org/officeDocument/2006/relationships/slideLayout" Target="../slideLayouts/slideLayout2.xml"/><Relationship Id="rId6" Type="http://schemas.openxmlformats.org/officeDocument/2006/relationships/slide" Target="slide4232.xml"/><Relationship Id="rId5" Type="http://schemas.openxmlformats.org/officeDocument/2006/relationships/image" Target="../media/image4.png"/><Relationship Id="rId4" Type="http://schemas.openxmlformats.org/officeDocument/2006/relationships/image" Target="../media/image1.png"/></Relationships>
</file>

<file path=ppt/slides/_rels/slide4234.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74.png"/><Relationship Id="rId1" Type="http://schemas.openxmlformats.org/officeDocument/2006/relationships/slideLayout" Target="../slideLayouts/slideLayout2.xml"/><Relationship Id="rId6" Type="http://schemas.openxmlformats.org/officeDocument/2006/relationships/slide" Target="slide423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23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75.png"/><Relationship Id="rId1" Type="http://schemas.openxmlformats.org/officeDocument/2006/relationships/slideLayout" Target="../slideLayouts/slideLayout2.xml"/><Relationship Id="rId6" Type="http://schemas.openxmlformats.org/officeDocument/2006/relationships/slide" Target="slide4234.xml"/><Relationship Id="rId5" Type="http://schemas.openxmlformats.org/officeDocument/2006/relationships/image" Target="../media/image4.png"/><Relationship Id="rId4" Type="http://schemas.openxmlformats.org/officeDocument/2006/relationships/image" Target="../media/image1.png"/></Relationships>
</file>

<file path=ppt/slides/_rels/slide423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77.png"/><Relationship Id="rId7" Type="http://schemas.openxmlformats.org/officeDocument/2006/relationships/slide" Target="slide4236.xml"/><Relationship Id="rId2" Type="http://schemas.openxmlformats.org/officeDocument/2006/relationships/image" Target="../media/image52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3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78.png"/><Relationship Id="rId1" Type="http://schemas.openxmlformats.org/officeDocument/2006/relationships/slideLayout" Target="../slideLayouts/slideLayout2.xml"/><Relationship Id="rId6" Type="http://schemas.openxmlformats.org/officeDocument/2006/relationships/slide" Target="slide4236.xml"/><Relationship Id="rId5" Type="http://schemas.openxmlformats.org/officeDocument/2006/relationships/image" Target="../media/image4.png"/><Relationship Id="rId4" Type="http://schemas.openxmlformats.org/officeDocument/2006/relationships/image" Target="../media/image1.png"/></Relationships>
</file>

<file path=ppt/slides/_rels/slide423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80.png"/><Relationship Id="rId7" Type="http://schemas.openxmlformats.org/officeDocument/2006/relationships/slide" Target="slide4238.xml"/><Relationship Id="rId2" Type="http://schemas.openxmlformats.org/officeDocument/2006/relationships/image" Target="../media/image52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3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81.png"/><Relationship Id="rId1" Type="http://schemas.openxmlformats.org/officeDocument/2006/relationships/slideLayout" Target="../slideLayouts/slideLayout2.xml"/><Relationship Id="rId6" Type="http://schemas.openxmlformats.org/officeDocument/2006/relationships/slide" Target="slide4238.xml"/><Relationship Id="rId5" Type="http://schemas.openxmlformats.org/officeDocument/2006/relationships/image" Target="../media/image4.png"/><Relationship Id="rId4" Type="http://schemas.openxmlformats.org/officeDocument/2006/relationships/image" Target="../media/image1.png"/></Relationships>
</file>

<file path=ppt/slides/_rels/slide424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83.png"/><Relationship Id="rId7" Type="http://schemas.openxmlformats.org/officeDocument/2006/relationships/slide" Target="slide4240.xml"/><Relationship Id="rId2" Type="http://schemas.openxmlformats.org/officeDocument/2006/relationships/image" Target="../media/image52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4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84.png"/><Relationship Id="rId1" Type="http://schemas.openxmlformats.org/officeDocument/2006/relationships/slideLayout" Target="../slideLayouts/slideLayout2.xml"/><Relationship Id="rId6" Type="http://schemas.openxmlformats.org/officeDocument/2006/relationships/slide" Target="slide4240.xml"/><Relationship Id="rId5" Type="http://schemas.openxmlformats.org/officeDocument/2006/relationships/image" Target="../media/image4.png"/><Relationship Id="rId4" Type="http://schemas.openxmlformats.org/officeDocument/2006/relationships/image" Target="../media/image1.png"/></Relationships>
</file>

<file path=ppt/slides/_rels/slide424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86.png"/><Relationship Id="rId7" Type="http://schemas.openxmlformats.org/officeDocument/2006/relationships/slide" Target="slide4242.xml"/><Relationship Id="rId2" Type="http://schemas.openxmlformats.org/officeDocument/2006/relationships/image" Target="../media/image52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4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87.png"/><Relationship Id="rId1" Type="http://schemas.openxmlformats.org/officeDocument/2006/relationships/slideLayout" Target="../slideLayouts/slideLayout2.xml"/><Relationship Id="rId6" Type="http://schemas.openxmlformats.org/officeDocument/2006/relationships/slide" Target="slide4242.xml"/><Relationship Id="rId5" Type="http://schemas.openxmlformats.org/officeDocument/2006/relationships/image" Target="../media/image4.png"/><Relationship Id="rId4" Type="http://schemas.openxmlformats.org/officeDocument/2006/relationships/image" Target="../media/image1.png"/></Relationships>
</file>

<file path=ppt/slides/_rels/slide424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89.png"/><Relationship Id="rId7" Type="http://schemas.openxmlformats.org/officeDocument/2006/relationships/slide" Target="slide4244.xml"/><Relationship Id="rId2" Type="http://schemas.openxmlformats.org/officeDocument/2006/relationships/image" Target="../media/image52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191.xml"/></Relationships>
</file>

<file path=ppt/slides/_rels/slide424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90.png"/><Relationship Id="rId1" Type="http://schemas.openxmlformats.org/officeDocument/2006/relationships/slideLayout" Target="../slideLayouts/slideLayout2.xml"/><Relationship Id="rId6" Type="http://schemas.openxmlformats.org/officeDocument/2006/relationships/slide" Target="slide4244.xml"/><Relationship Id="rId5" Type="http://schemas.openxmlformats.org/officeDocument/2006/relationships/image" Target="../media/image4.png"/><Relationship Id="rId4" Type="http://schemas.openxmlformats.org/officeDocument/2006/relationships/image" Target="../media/image1.png"/></Relationships>
</file>

<file path=ppt/slides/_rels/slide424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92.png"/><Relationship Id="rId7" Type="http://schemas.openxmlformats.org/officeDocument/2006/relationships/slide" Target="slide5.xml"/><Relationship Id="rId12" Type="http://schemas.openxmlformats.org/officeDocument/2006/relationships/slide" Target="slide4191.xml"/><Relationship Id="rId2" Type="http://schemas.openxmlformats.org/officeDocument/2006/relationships/image" Target="../media/image52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3395.xml"/><Relationship Id="rId5" Type="http://schemas.openxmlformats.org/officeDocument/2006/relationships/image" Target="../media/image1.png"/><Relationship Id="rId10" Type="http://schemas.openxmlformats.org/officeDocument/2006/relationships/slide" Target="slide4246.xml"/><Relationship Id="rId4" Type="http://schemas.openxmlformats.org/officeDocument/2006/relationships/slide" Target="slide4.xml"/><Relationship Id="rId9" Type="http://schemas.openxmlformats.org/officeDocument/2006/relationships/image" Target="../media/image5293.png"/></Relationships>
</file>

<file path=ppt/slides/_rels/slide424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94.png"/><Relationship Id="rId1" Type="http://schemas.openxmlformats.org/officeDocument/2006/relationships/slideLayout" Target="../slideLayouts/slideLayout2.xml"/><Relationship Id="rId6" Type="http://schemas.openxmlformats.org/officeDocument/2006/relationships/slide" Target="slide4246.xml"/><Relationship Id="rId5" Type="http://schemas.openxmlformats.org/officeDocument/2006/relationships/image" Target="../media/image4.png"/><Relationship Id="rId4" Type="http://schemas.openxmlformats.org/officeDocument/2006/relationships/image" Target="../media/image1.png"/></Relationships>
</file>

<file path=ppt/slides/_rels/slide424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228.png"/><Relationship Id="rId7" Type="http://schemas.openxmlformats.org/officeDocument/2006/relationships/slide" Target="slide5.xml"/><Relationship Id="rId2" Type="http://schemas.openxmlformats.org/officeDocument/2006/relationships/image" Target="../media/image32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48.xml"/></Relationships>
</file>

<file path=ppt/slides/_rels/slide424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3229.png"/><Relationship Id="rId1" Type="http://schemas.openxmlformats.org/officeDocument/2006/relationships/slideLayout" Target="../slideLayouts/slideLayout2.xml"/><Relationship Id="rId6" Type="http://schemas.openxmlformats.org/officeDocument/2006/relationships/slide" Target="slide4248.xml"/><Relationship Id="rId5" Type="http://schemas.openxmlformats.org/officeDocument/2006/relationships/image" Target="../media/image4.png"/><Relationship Id="rId4" Type="http://schemas.openxmlformats.org/officeDocument/2006/relationships/image" Target="../media/image1.png"/></Relationships>
</file>

<file path=ppt/slides/_rels/slide425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96.png"/><Relationship Id="rId7" Type="http://schemas.openxmlformats.org/officeDocument/2006/relationships/slide" Target="slide5.xml"/><Relationship Id="rId2" Type="http://schemas.openxmlformats.org/officeDocument/2006/relationships/image" Target="../media/image52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50.xml"/></Relationships>
</file>

<file path=ppt/slides/_rels/slide425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97.png"/><Relationship Id="rId1" Type="http://schemas.openxmlformats.org/officeDocument/2006/relationships/slideLayout" Target="../slideLayouts/slideLayout2.xml"/><Relationship Id="rId6" Type="http://schemas.openxmlformats.org/officeDocument/2006/relationships/slide" Target="slide4250.xml"/><Relationship Id="rId5" Type="http://schemas.openxmlformats.org/officeDocument/2006/relationships/image" Target="../media/image4.png"/><Relationship Id="rId4" Type="http://schemas.openxmlformats.org/officeDocument/2006/relationships/image" Target="../media/image1.png"/></Relationships>
</file>

<file path=ppt/slides/_rels/slide425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99.png"/><Relationship Id="rId7" Type="http://schemas.openxmlformats.org/officeDocument/2006/relationships/slide" Target="slide5.xml"/><Relationship Id="rId2" Type="http://schemas.openxmlformats.org/officeDocument/2006/relationships/image" Target="../media/image52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52.xml"/></Relationships>
</file>

<file path=ppt/slides/_rels/slide425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00.png"/><Relationship Id="rId1" Type="http://schemas.openxmlformats.org/officeDocument/2006/relationships/slideLayout" Target="../slideLayouts/slideLayout2.xml"/><Relationship Id="rId6" Type="http://schemas.openxmlformats.org/officeDocument/2006/relationships/slide" Target="slide4252.xml"/><Relationship Id="rId5" Type="http://schemas.openxmlformats.org/officeDocument/2006/relationships/image" Target="../media/image4.png"/><Relationship Id="rId4" Type="http://schemas.openxmlformats.org/officeDocument/2006/relationships/image" Target="../media/image1.png"/></Relationships>
</file>

<file path=ppt/slides/_rels/slide425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02.png"/><Relationship Id="rId7" Type="http://schemas.openxmlformats.org/officeDocument/2006/relationships/slide" Target="slide5.xml"/><Relationship Id="rId2" Type="http://schemas.openxmlformats.org/officeDocument/2006/relationships/image" Target="../media/image53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54.xml"/></Relationships>
</file>

<file path=ppt/slides/_rels/slide425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03.png"/><Relationship Id="rId1" Type="http://schemas.openxmlformats.org/officeDocument/2006/relationships/slideLayout" Target="../slideLayouts/slideLayout2.xml"/><Relationship Id="rId6" Type="http://schemas.openxmlformats.org/officeDocument/2006/relationships/slide" Target="slide4254.xml"/><Relationship Id="rId5" Type="http://schemas.openxmlformats.org/officeDocument/2006/relationships/image" Target="../media/image4.png"/><Relationship Id="rId4" Type="http://schemas.openxmlformats.org/officeDocument/2006/relationships/image" Target="../media/image1.png"/></Relationships>
</file>

<file path=ppt/slides/_rels/slide42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3395.xml"/><Relationship Id="rId3" Type="http://schemas.openxmlformats.org/officeDocument/2006/relationships/image" Target="../media/image1614.png"/><Relationship Id="rId7" Type="http://schemas.openxmlformats.org/officeDocument/2006/relationships/image" Target="../media/image1.png"/><Relationship Id="rId12" Type="http://schemas.openxmlformats.org/officeDocument/2006/relationships/slide" Target="slide4256.xml"/><Relationship Id="rId2" Type="http://schemas.openxmlformats.org/officeDocument/2006/relationships/image" Target="../media/image161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1617.png"/><Relationship Id="rId5" Type="http://schemas.openxmlformats.org/officeDocument/2006/relationships/image" Target="../media/image1616.png"/><Relationship Id="rId10" Type="http://schemas.openxmlformats.org/officeDocument/2006/relationships/image" Target="../media/image7.png"/><Relationship Id="rId4" Type="http://schemas.openxmlformats.org/officeDocument/2006/relationships/image" Target="../media/image1615.png"/><Relationship Id="rId9" Type="http://schemas.openxmlformats.org/officeDocument/2006/relationships/slide" Target="slide5.xml"/><Relationship Id="rId14" Type="http://schemas.openxmlformats.org/officeDocument/2006/relationships/slide" Target="slide4191.xml"/></Relationships>
</file>

<file path=ppt/slides/_rels/slide425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1618.png"/><Relationship Id="rId1" Type="http://schemas.openxmlformats.org/officeDocument/2006/relationships/slideLayout" Target="../slideLayouts/slideLayout2.xml"/><Relationship Id="rId6" Type="http://schemas.openxmlformats.org/officeDocument/2006/relationships/slide" Target="slide4256.xml"/><Relationship Id="rId5" Type="http://schemas.openxmlformats.org/officeDocument/2006/relationships/image" Target="../media/image4.png"/><Relationship Id="rId4" Type="http://schemas.openxmlformats.org/officeDocument/2006/relationships/image" Target="../media/image1.png"/></Relationships>
</file>

<file path=ppt/slides/_rels/slide425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305.png"/><Relationship Id="rId7" Type="http://schemas.openxmlformats.org/officeDocument/2006/relationships/image" Target="../media/image3.png"/><Relationship Id="rId12" Type="http://schemas.openxmlformats.org/officeDocument/2006/relationships/slide" Target="slide4191.xml"/><Relationship Id="rId2" Type="http://schemas.openxmlformats.org/officeDocument/2006/relationships/image" Target="../media/image53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258.xml"/><Relationship Id="rId4" Type="http://schemas.openxmlformats.org/officeDocument/2006/relationships/image" Target="../media/image5306.png"/><Relationship Id="rId9" Type="http://schemas.openxmlformats.org/officeDocument/2006/relationships/image" Target="../media/image7.png"/></Relationships>
</file>

<file path=ppt/slides/_rels/slide425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07.png"/><Relationship Id="rId1" Type="http://schemas.openxmlformats.org/officeDocument/2006/relationships/slideLayout" Target="../slideLayouts/slideLayout2.xml"/><Relationship Id="rId6" Type="http://schemas.openxmlformats.org/officeDocument/2006/relationships/slide" Target="slide4258.xml"/><Relationship Id="rId5" Type="http://schemas.openxmlformats.org/officeDocument/2006/relationships/image" Target="../media/image4.png"/><Relationship Id="rId4" Type="http://schemas.openxmlformats.org/officeDocument/2006/relationships/image" Target="../media/image1.png"/></Relationships>
</file>

<file path=ppt/slides/_rels/slide426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043.png"/><Relationship Id="rId7" Type="http://schemas.openxmlformats.org/officeDocument/2006/relationships/image" Target="../media/image3.png"/><Relationship Id="rId12" Type="http://schemas.openxmlformats.org/officeDocument/2006/relationships/slide" Target="slide4191.xml"/><Relationship Id="rId2" Type="http://schemas.openxmlformats.org/officeDocument/2006/relationships/image" Target="../media/image204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260.xml"/><Relationship Id="rId4" Type="http://schemas.openxmlformats.org/officeDocument/2006/relationships/image" Target="../media/image2044.png"/><Relationship Id="rId9" Type="http://schemas.openxmlformats.org/officeDocument/2006/relationships/image" Target="../media/image7.png"/></Relationships>
</file>

<file path=ppt/slides/_rels/slide426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045.png"/><Relationship Id="rId1" Type="http://schemas.openxmlformats.org/officeDocument/2006/relationships/slideLayout" Target="../slideLayouts/slideLayout2.xml"/><Relationship Id="rId6" Type="http://schemas.openxmlformats.org/officeDocument/2006/relationships/slide" Target="slide4260.xml"/><Relationship Id="rId5" Type="http://schemas.openxmlformats.org/officeDocument/2006/relationships/image" Target="../media/image4.png"/><Relationship Id="rId4" Type="http://schemas.openxmlformats.org/officeDocument/2006/relationships/image" Target="../media/image1.png"/></Relationships>
</file>

<file path=ppt/slides/_rels/slide42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09.png"/><Relationship Id="rId7" Type="http://schemas.openxmlformats.org/officeDocument/2006/relationships/slide" Target="slide5.xml"/><Relationship Id="rId2" Type="http://schemas.openxmlformats.org/officeDocument/2006/relationships/image" Target="../media/image530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62.xml"/></Relationships>
</file>

<file path=ppt/slides/_rels/slide426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10.png"/><Relationship Id="rId1" Type="http://schemas.openxmlformats.org/officeDocument/2006/relationships/slideLayout" Target="../slideLayouts/slideLayout2.xml"/><Relationship Id="rId6" Type="http://schemas.openxmlformats.org/officeDocument/2006/relationships/slide" Target="slide4262.xml"/><Relationship Id="rId5" Type="http://schemas.openxmlformats.org/officeDocument/2006/relationships/image" Target="../media/image4.png"/><Relationship Id="rId4" Type="http://schemas.openxmlformats.org/officeDocument/2006/relationships/image" Target="../media/image1.png"/></Relationships>
</file>

<file path=ppt/slides/_rels/slide426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312.png"/><Relationship Id="rId7" Type="http://schemas.openxmlformats.org/officeDocument/2006/relationships/image" Target="../media/image3.png"/><Relationship Id="rId12" Type="http://schemas.openxmlformats.org/officeDocument/2006/relationships/slide" Target="slide4191.xml"/><Relationship Id="rId2" Type="http://schemas.openxmlformats.org/officeDocument/2006/relationships/image" Target="../media/image531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264.xml"/><Relationship Id="rId4" Type="http://schemas.openxmlformats.org/officeDocument/2006/relationships/image" Target="../media/image5313.png"/><Relationship Id="rId9" Type="http://schemas.openxmlformats.org/officeDocument/2006/relationships/image" Target="../media/image7.png"/></Relationships>
</file>

<file path=ppt/slides/_rels/slide426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14.png"/><Relationship Id="rId1" Type="http://schemas.openxmlformats.org/officeDocument/2006/relationships/slideLayout" Target="../slideLayouts/slideLayout2.xml"/><Relationship Id="rId6" Type="http://schemas.openxmlformats.org/officeDocument/2006/relationships/slide" Target="slide4264.xml"/><Relationship Id="rId5" Type="http://schemas.openxmlformats.org/officeDocument/2006/relationships/image" Target="../media/image4.png"/><Relationship Id="rId4" Type="http://schemas.openxmlformats.org/officeDocument/2006/relationships/image" Target="../media/image1.png"/></Relationships>
</file>

<file path=ppt/slides/_rels/slide426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316.png"/><Relationship Id="rId7" Type="http://schemas.openxmlformats.org/officeDocument/2006/relationships/image" Target="../media/image3.png"/><Relationship Id="rId12" Type="http://schemas.openxmlformats.org/officeDocument/2006/relationships/slide" Target="slide4191.xml"/><Relationship Id="rId2" Type="http://schemas.openxmlformats.org/officeDocument/2006/relationships/image" Target="../media/image53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266.xml"/><Relationship Id="rId4" Type="http://schemas.openxmlformats.org/officeDocument/2006/relationships/image" Target="../media/image5317.png"/><Relationship Id="rId9" Type="http://schemas.openxmlformats.org/officeDocument/2006/relationships/image" Target="../media/image7.png"/></Relationships>
</file>

<file path=ppt/slides/_rels/slide426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18.png"/><Relationship Id="rId1" Type="http://schemas.openxmlformats.org/officeDocument/2006/relationships/slideLayout" Target="../slideLayouts/slideLayout2.xml"/><Relationship Id="rId6" Type="http://schemas.openxmlformats.org/officeDocument/2006/relationships/slide" Target="slide4266.xml"/><Relationship Id="rId5" Type="http://schemas.openxmlformats.org/officeDocument/2006/relationships/image" Target="../media/image4.png"/><Relationship Id="rId4" Type="http://schemas.openxmlformats.org/officeDocument/2006/relationships/image" Target="../media/image1.png"/></Relationships>
</file>

<file path=ppt/slides/_rels/slide426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20.png"/><Relationship Id="rId7" Type="http://schemas.openxmlformats.org/officeDocument/2006/relationships/slide" Target="slide5.xml"/><Relationship Id="rId2" Type="http://schemas.openxmlformats.org/officeDocument/2006/relationships/image" Target="../media/image53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68.xml"/></Relationships>
</file>

<file path=ppt/slides/_rels/slide426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21.png"/><Relationship Id="rId1" Type="http://schemas.openxmlformats.org/officeDocument/2006/relationships/slideLayout" Target="../slideLayouts/slideLayout2.xml"/><Relationship Id="rId6" Type="http://schemas.openxmlformats.org/officeDocument/2006/relationships/slide" Target="slide4268.xml"/><Relationship Id="rId5" Type="http://schemas.openxmlformats.org/officeDocument/2006/relationships/image" Target="../media/image4.png"/><Relationship Id="rId4" Type="http://schemas.openxmlformats.org/officeDocument/2006/relationships/image" Target="../media/image1.png"/></Relationships>
</file>

<file path=ppt/slides/_rels/slide427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23.png"/><Relationship Id="rId7" Type="http://schemas.openxmlformats.org/officeDocument/2006/relationships/slide" Target="slide5.xml"/><Relationship Id="rId2" Type="http://schemas.openxmlformats.org/officeDocument/2006/relationships/image" Target="../media/image532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70.xml"/></Relationships>
</file>

<file path=ppt/slides/_rels/slide427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24.png"/><Relationship Id="rId1" Type="http://schemas.openxmlformats.org/officeDocument/2006/relationships/slideLayout" Target="../slideLayouts/slideLayout2.xml"/><Relationship Id="rId6" Type="http://schemas.openxmlformats.org/officeDocument/2006/relationships/slide" Target="slide4270.xml"/><Relationship Id="rId5" Type="http://schemas.openxmlformats.org/officeDocument/2006/relationships/image" Target="../media/image4.png"/><Relationship Id="rId4" Type="http://schemas.openxmlformats.org/officeDocument/2006/relationships/image" Target="../media/image1.png"/></Relationships>
</file>

<file path=ppt/slides/_rels/slide427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26.png"/><Relationship Id="rId7" Type="http://schemas.openxmlformats.org/officeDocument/2006/relationships/slide" Target="slide5.xml"/><Relationship Id="rId2" Type="http://schemas.openxmlformats.org/officeDocument/2006/relationships/image" Target="../media/image53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72.xml"/></Relationships>
</file>

<file path=ppt/slides/_rels/slide427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27.png"/><Relationship Id="rId1" Type="http://schemas.openxmlformats.org/officeDocument/2006/relationships/slideLayout" Target="../slideLayouts/slideLayout2.xml"/><Relationship Id="rId6" Type="http://schemas.openxmlformats.org/officeDocument/2006/relationships/slide" Target="slide4272.xml"/><Relationship Id="rId5" Type="http://schemas.openxmlformats.org/officeDocument/2006/relationships/image" Target="../media/image4.png"/><Relationship Id="rId4" Type="http://schemas.openxmlformats.org/officeDocument/2006/relationships/image" Target="../media/image1.png"/></Relationships>
</file>

<file path=ppt/slides/_rels/slide427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29.png"/><Relationship Id="rId7" Type="http://schemas.openxmlformats.org/officeDocument/2006/relationships/slide" Target="slide5.xml"/><Relationship Id="rId12" Type="http://schemas.openxmlformats.org/officeDocument/2006/relationships/image" Target="../media/image5330.png"/><Relationship Id="rId2" Type="http://schemas.openxmlformats.org/officeDocument/2006/relationships/image" Target="../media/image532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74.xml"/></Relationships>
</file>

<file path=ppt/slides/_rels/slide427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31.png"/><Relationship Id="rId1" Type="http://schemas.openxmlformats.org/officeDocument/2006/relationships/slideLayout" Target="../slideLayouts/slideLayout2.xml"/><Relationship Id="rId6" Type="http://schemas.openxmlformats.org/officeDocument/2006/relationships/slide" Target="slide4274.xml"/><Relationship Id="rId5" Type="http://schemas.openxmlformats.org/officeDocument/2006/relationships/image" Target="../media/image4.png"/><Relationship Id="rId4" Type="http://schemas.openxmlformats.org/officeDocument/2006/relationships/image" Target="../media/image1.png"/></Relationships>
</file>

<file path=ppt/slides/_rels/slide4276.xml.rels><?xml version="1.0" encoding="UTF-8" standalone="yes"?>
<Relationships xmlns="http://schemas.openxmlformats.org/package/2006/relationships"><Relationship Id="rId8" Type="http://schemas.openxmlformats.org/officeDocument/2006/relationships/slide" Target="slide4276.xml"/><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5334.png"/><Relationship Id="rId2" Type="http://schemas.openxmlformats.org/officeDocument/2006/relationships/image" Target="../media/image5332.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5333.png"/><Relationship Id="rId5" Type="http://schemas.openxmlformats.org/officeDocument/2006/relationships/image" Target="../media/image3.png"/><Relationship Id="rId10" Type="http://schemas.openxmlformats.org/officeDocument/2006/relationships/slide" Target="slide4191.xml"/><Relationship Id="rId4" Type="http://schemas.openxmlformats.org/officeDocument/2006/relationships/image" Target="../media/image1.png"/><Relationship Id="rId9" Type="http://schemas.openxmlformats.org/officeDocument/2006/relationships/slide" Target="slide3395.xml"/></Relationships>
</file>

<file path=ppt/slides/_rels/slide427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35.png"/><Relationship Id="rId1" Type="http://schemas.openxmlformats.org/officeDocument/2006/relationships/slideLayout" Target="../slideLayouts/slideLayout2.xml"/><Relationship Id="rId6" Type="http://schemas.openxmlformats.org/officeDocument/2006/relationships/slide" Target="slide4276.xml"/><Relationship Id="rId5" Type="http://schemas.openxmlformats.org/officeDocument/2006/relationships/image" Target="../media/image4.png"/><Relationship Id="rId4" Type="http://schemas.openxmlformats.org/officeDocument/2006/relationships/image" Target="../media/image1.png"/></Relationships>
</file>

<file path=ppt/slides/_rels/slide427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37.png"/><Relationship Id="rId7" Type="http://schemas.openxmlformats.org/officeDocument/2006/relationships/slide" Target="slide5.xml"/><Relationship Id="rId2" Type="http://schemas.openxmlformats.org/officeDocument/2006/relationships/image" Target="../media/image533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78.xml"/></Relationships>
</file>

<file path=ppt/slides/_rels/slide427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38.png"/><Relationship Id="rId1" Type="http://schemas.openxmlformats.org/officeDocument/2006/relationships/slideLayout" Target="../slideLayouts/slideLayout2.xml"/><Relationship Id="rId6" Type="http://schemas.openxmlformats.org/officeDocument/2006/relationships/slide" Target="slide4278.xml"/><Relationship Id="rId5" Type="http://schemas.openxmlformats.org/officeDocument/2006/relationships/image" Target="../media/image4.png"/><Relationship Id="rId4" Type="http://schemas.openxmlformats.org/officeDocument/2006/relationships/image" Target="../media/image1.png"/></Relationships>
</file>

<file path=ppt/slides/_rels/slide42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40.png"/><Relationship Id="rId7" Type="http://schemas.openxmlformats.org/officeDocument/2006/relationships/slide" Target="slide5.xml"/><Relationship Id="rId2" Type="http://schemas.openxmlformats.org/officeDocument/2006/relationships/image" Target="../media/image533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80.xml"/></Relationships>
</file>

<file path=ppt/slides/_rels/slide428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41.png"/><Relationship Id="rId1" Type="http://schemas.openxmlformats.org/officeDocument/2006/relationships/slideLayout" Target="../slideLayouts/slideLayout2.xml"/><Relationship Id="rId6" Type="http://schemas.openxmlformats.org/officeDocument/2006/relationships/slide" Target="slide4280.xml"/><Relationship Id="rId5" Type="http://schemas.openxmlformats.org/officeDocument/2006/relationships/image" Target="../media/image4.png"/><Relationship Id="rId4" Type="http://schemas.openxmlformats.org/officeDocument/2006/relationships/image" Target="../media/image1.png"/></Relationships>
</file>

<file path=ppt/slides/_rels/slide42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43.png"/><Relationship Id="rId7" Type="http://schemas.openxmlformats.org/officeDocument/2006/relationships/slide" Target="slide5.xml"/><Relationship Id="rId2" Type="http://schemas.openxmlformats.org/officeDocument/2006/relationships/image" Target="../media/image53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82.xml"/></Relationships>
</file>

<file path=ppt/slides/_rels/slide428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44.png"/><Relationship Id="rId1" Type="http://schemas.openxmlformats.org/officeDocument/2006/relationships/slideLayout" Target="../slideLayouts/slideLayout2.xml"/><Relationship Id="rId6" Type="http://schemas.openxmlformats.org/officeDocument/2006/relationships/slide" Target="slide4282.xml"/><Relationship Id="rId5" Type="http://schemas.openxmlformats.org/officeDocument/2006/relationships/image" Target="../media/image4.png"/><Relationship Id="rId4" Type="http://schemas.openxmlformats.org/officeDocument/2006/relationships/image" Target="../media/image1.png"/></Relationships>
</file>

<file path=ppt/slides/_rels/slide428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46.png"/><Relationship Id="rId7" Type="http://schemas.openxmlformats.org/officeDocument/2006/relationships/slide" Target="slide5.xml"/><Relationship Id="rId2" Type="http://schemas.openxmlformats.org/officeDocument/2006/relationships/image" Target="../media/image53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84.xml"/></Relationships>
</file>

<file path=ppt/slides/_rels/slide428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47.png"/><Relationship Id="rId1" Type="http://schemas.openxmlformats.org/officeDocument/2006/relationships/slideLayout" Target="../slideLayouts/slideLayout2.xml"/><Relationship Id="rId6" Type="http://schemas.openxmlformats.org/officeDocument/2006/relationships/slide" Target="slide4284.xml"/><Relationship Id="rId5" Type="http://schemas.openxmlformats.org/officeDocument/2006/relationships/image" Target="../media/image4.png"/><Relationship Id="rId4" Type="http://schemas.openxmlformats.org/officeDocument/2006/relationships/image" Target="../media/image1.png"/></Relationships>
</file>

<file path=ppt/slides/_rels/slide428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961.png"/><Relationship Id="rId7" Type="http://schemas.openxmlformats.org/officeDocument/2006/relationships/image" Target="../media/image3.png"/><Relationship Id="rId12" Type="http://schemas.openxmlformats.org/officeDocument/2006/relationships/slide" Target="slide4191.xml"/><Relationship Id="rId2" Type="http://schemas.openxmlformats.org/officeDocument/2006/relationships/image" Target="../media/image49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slide" Target="slide4286.xml"/><Relationship Id="rId4" Type="http://schemas.openxmlformats.org/officeDocument/2006/relationships/image" Target="../media/image4962.png"/><Relationship Id="rId9" Type="http://schemas.openxmlformats.org/officeDocument/2006/relationships/image" Target="../media/image7.png"/></Relationships>
</file>

<file path=ppt/slides/_rels/slide428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4963.png"/><Relationship Id="rId1" Type="http://schemas.openxmlformats.org/officeDocument/2006/relationships/slideLayout" Target="../slideLayouts/slideLayout2.xml"/><Relationship Id="rId6" Type="http://schemas.openxmlformats.org/officeDocument/2006/relationships/slide" Target="slide4286.xml"/><Relationship Id="rId5" Type="http://schemas.openxmlformats.org/officeDocument/2006/relationships/image" Target="../media/image4.png"/><Relationship Id="rId4" Type="http://schemas.openxmlformats.org/officeDocument/2006/relationships/image" Target="../media/image1.png"/></Relationships>
</file>

<file path=ppt/slides/_rels/slide428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49.png"/><Relationship Id="rId7" Type="http://schemas.openxmlformats.org/officeDocument/2006/relationships/slide" Target="slide5.xml"/><Relationship Id="rId2" Type="http://schemas.openxmlformats.org/officeDocument/2006/relationships/image" Target="../media/image53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88.xml"/></Relationships>
</file>

<file path=ppt/slides/_rels/slide4289.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50.png"/><Relationship Id="rId1" Type="http://schemas.openxmlformats.org/officeDocument/2006/relationships/slideLayout" Target="../slideLayouts/slideLayout2.xml"/><Relationship Id="rId6" Type="http://schemas.openxmlformats.org/officeDocument/2006/relationships/slide" Target="slide4288.xml"/><Relationship Id="rId5" Type="http://schemas.openxmlformats.org/officeDocument/2006/relationships/image" Target="../media/image4.png"/><Relationship Id="rId4" Type="http://schemas.openxmlformats.org/officeDocument/2006/relationships/image" Target="../media/image1.png"/></Relationships>
</file>

<file path=ppt/slides/_rels/slide4290.xml.rels><?xml version="1.0" encoding="UTF-8" standalone="yes"?>
<Relationships xmlns="http://schemas.openxmlformats.org/package/2006/relationships"><Relationship Id="rId8" Type="http://schemas.openxmlformats.org/officeDocument/2006/relationships/slide" Target="slide4290.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5351.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191.xml"/><Relationship Id="rId4" Type="http://schemas.openxmlformats.org/officeDocument/2006/relationships/image" Target="../media/image1.png"/><Relationship Id="rId9" Type="http://schemas.openxmlformats.org/officeDocument/2006/relationships/slide" Target="slide3395.xml"/></Relationships>
</file>

<file path=ppt/slides/_rels/slide4291.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52.png"/><Relationship Id="rId1" Type="http://schemas.openxmlformats.org/officeDocument/2006/relationships/slideLayout" Target="../slideLayouts/slideLayout2.xml"/><Relationship Id="rId6" Type="http://schemas.openxmlformats.org/officeDocument/2006/relationships/slide" Target="slide4290.xml"/><Relationship Id="rId5" Type="http://schemas.openxmlformats.org/officeDocument/2006/relationships/image" Target="../media/image4.png"/><Relationship Id="rId4" Type="http://schemas.openxmlformats.org/officeDocument/2006/relationships/image" Target="../media/image1.png"/></Relationships>
</file>

<file path=ppt/slides/_rels/slide429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54.png"/><Relationship Id="rId7" Type="http://schemas.openxmlformats.org/officeDocument/2006/relationships/slide" Target="slide5.xml"/><Relationship Id="rId12" Type="http://schemas.openxmlformats.org/officeDocument/2006/relationships/image" Target="../media/image5355.png"/><Relationship Id="rId2" Type="http://schemas.openxmlformats.org/officeDocument/2006/relationships/image" Target="../media/image535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92.xml"/></Relationships>
</file>

<file path=ppt/slides/_rels/slide4293.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56.png"/><Relationship Id="rId1" Type="http://schemas.openxmlformats.org/officeDocument/2006/relationships/slideLayout" Target="../slideLayouts/slideLayout2.xml"/><Relationship Id="rId6" Type="http://schemas.openxmlformats.org/officeDocument/2006/relationships/slide" Target="slide4292.xml"/><Relationship Id="rId5" Type="http://schemas.openxmlformats.org/officeDocument/2006/relationships/image" Target="../media/image4.png"/><Relationship Id="rId4" Type="http://schemas.openxmlformats.org/officeDocument/2006/relationships/image" Target="../media/image1.png"/></Relationships>
</file>

<file path=ppt/slides/_rels/slide429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58.png"/><Relationship Id="rId7" Type="http://schemas.openxmlformats.org/officeDocument/2006/relationships/slide" Target="slide5.xml"/><Relationship Id="rId12" Type="http://schemas.openxmlformats.org/officeDocument/2006/relationships/image" Target="../media/image5359.png"/><Relationship Id="rId2" Type="http://schemas.openxmlformats.org/officeDocument/2006/relationships/image" Target="../media/image53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94.xml"/></Relationships>
</file>

<file path=ppt/slides/_rels/slide4295.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60.png"/><Relationship Id="rId1" Type="http://schemas.openxmlformats.org/officeDocument/2006/relationships/slideLayout" Target="../slideLayouts/slideLayout2.xml"/><Relationship Id="rId6" Type="http://schemas.openxmlformats.org/officeDocument/2006/relationships/slide" Target="slide4294.xml"/><Relationship Id="rId5" Type="http://schemas.openxmlformats.org/officeDocument/2006/relationships/image" Target="../media/image4.png"/><Relationship Id="rId4" Type="http://schemas.openxmlformats.org/officeDocument/2006/relationships/image" Target="../media/image1.png"/></Relationships>
</file>

<file path=ppt/slides/_rels/slide429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62.png"/><Relationship Id="rId7" Type="http://schemas.openxmlformats.org/officeDocument/2006/relationships/slide" Target="slide5.xml"/><Relationship Id="rId2" Type="http://schemas.openxmlformats.org/officeDocument/2006/relationships/image" Target="../media/image536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191.xml"/><Relationship Id="rId5" Type="http://schemas.openxmlformats.org/officeDocument/2006/relationships/image" Target="../media/image1.png"/><Relationship Id="rId10" Type="http://schemas.openxmlformats.org/officeDocument/2006/relationships/slide" Target="slide3395.xml"/><Relationship Id="rId4" Type="http://schemas.openxmlformats.org/officeDocument/2006/relationships/slide" Target="slide4.xml"/><Relationship Id="rId9" Type="http://schemas.openxmlformats.org/officeDocument/2006/relationships/slide" Target="slide4296.xml"/></Relationships>
</file>

<file path=ppt/slides/_rels/slide4297.xml.rels><?xml version="1.0" encoding="UTF-8" standalone="yes"?>
<Relationships xmlns="http://schemas.openxmlformats.org/package/2006/relationships"><Relationship Id="rId8" Type="http://schemas.openxmlformats.org/officeDocument/2006/relationships/slide" Target="slide4191.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363.png"/><Relationship Id="rId1" Type="http://schemas.openxmlformats.org/officeDocument/2006/relationships/slideLayout" Target="../slideLayouts/slideLayout2.xml"/><Relationship Id="rId6" Type="http://schemas.openxmlformats.org/officeDocument/2006/relationships/slide" Target="slide4296.xml"/><Relationship Id="rId5" Type="http://schemas.openxmlformats.org/officeDocument/2006/relationships/image" Target="../media/image4.png"/><Relationship Id="rId4" Type="http://schemas.openxmlformats.org/officeDocument/2006/relationships/image" Target="../media/image1.png"/></Relationships>
</file>

<file path=ppt/slides/_rels/slide4298.xml.rels><?xml version="1.0" encoding="UTF-8" standalone="yes"?>
<Relationships xmlns="http://schemas.openxmlformats.org/package/2006/relationships"><Relationship Id="rId8" Type="http://schemas.openxmlformats.org/officeDocument/2006/relationships/slide" Target="slide4303.xml"/><Relationship Id="rId13" Type="http://schemas.openxmlformats.org/officeDocument/2006/relationships/slide" Target="slide4313.xml"/><Relationship Id="rId3" Type="http://schemas.openxmlformats.org/officeDocument/2006/relationships/image" Target="../media/image1.png"/><Relationship Id="rId7" Type="http://schemas.openxmlformats.org/officeDocument/2006/relationships/slide" Target="slide4299.xml"/><Relationship Id="rId12" Type="http://schemas.openxmlformats.org/officeDocument/2006/relationships/slide" Target="slide431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301.xml"/><Relationship Id="rId11" Type="http://schemas.openxmlformats.org/officeDocument/2006/relationships/slide" Target="slide4309.xml"/><Relationship Id="rId5" Type="http://schemas.openxmlformats.org/officeDocument/2006/relationships/slide" Target="slide4298.xml"/><Relationship Id="rId15" Type="http://schemas.openxmlformats.org/officeDocument/2006/relationships/slide" Target="slide4315.xml"/><Relationship Id="rId10" Type="http://schemas.openxmlformats.org/officeDocument/2006/relationships/slide" Target="slide4307.xml"/><Relationship Id="rId4" Type="http://schemas.openxmlformats.org/officeDocument/2006/relationships/slide" Target="slide3395.xml"/><Relationship Id="rId9" Type="http://schemas.openxmlformats.org/officeDocument/2006/relationships/slide" Target="slide4305.xml"/><Relationship Id="rId14" Type="http://schemas.openxmlformats.org/officeDocument/2006/relationships/slide" Target="slide4317.xml"/></Relationships>
</file>

<file path=ppt/slides/_rels/slide4299.xml.rels><?xml version="1.0" encoding="UTF-8" standalone="yes"?>
<Relationships xmlns="http://schemas.openxmlformats.org/package/2006/relationships"><Relationship Id="rId8" Type="http://schemas.openxmlformats.org/officeDocument/2006/relationships/slide" Target="slide4298.xml"/><Relationship Id="rId3" Type="http://schemas.openxmlformats.org/officeDocument/2006/relationships/image" Target="../media/image5365.png"/><Relationship Id="rId7" Type="http://schemas.openxmlformats.org/officeDocument/2006/relationships/slide" Target="slide3395.xml"/><Relationship Id="rId2" Type="http://schemas.openxmlformats.org/officeDocument/2006/relationships/image" Target="../media/image536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299.xml"/></Relationships>
</file>

<file path=ppt/slides/_rels/slide4300.xml.rels><?xml version="1.0" encoding="UTF-8" standalone="yes"?>
<Relationships xmlns="http://schemas.openxmlformats.org/package/2006/relationships"><Relationship Id="rId8" Type="http://schemas.openxmlformats.org/officeDocument/2006/relationships/slide" Target="slide4299.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536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01.xml.rels><?xml version="1.0" encoding="UTF-8" standalone="yes"?>
<Relationships xmlns="http://schemas.openxmlformats.org/package/2006/relationships"><Relationship Id="rId8" Type="http://schemas.openxmlformats.org/officeDocument/2006/relationships/slide" Target="slide4301.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5367.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5368.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302.xml.rels><?xml version="1.0" encoding="UTF-8" standalone="yes"?>
<Relationships xmlns="http://schemas.openxmlformats.org/package/2006/relationships"><Relationship Id="rId8" Type="http://schemas.openxmlformats.org/officeDocument/2006/relationships/slide" Target="slide4301.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536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03.xml.rels><?xml version="1.0" encoding="UTF-8" standalone="yes"?>
<Relationships xmlns="http://schemas.openxmlformats.org/package/2006/relationships"><Relationship Id="rId8" Type="http://schemas.openxmlformats.org/officeDocument/2006/relationships/slide" Target="slide4298.xml"/><Relationship Id="rId3" Type="http://schemas.openxmlformats.org/officeDocument/2006/relationships/image" Target="../media/image5371.png"/><Relationship Id="rId7" Type="http://schemas.openxmlformats.org/officeDocument/2006/relationships/slide" Target="slide3395.xml"/><Relationship Id="rId2" Type="http://schemas.openxmlformats.org/officeDocument/2006/relationships/image" Target="../media/image537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03.xml"/></Relationships>
</file>

<file path=ppt/slides/_rels/slide4304.xml.rels><?xml version="1.0" encoding="UTF-8" standalone="yes"?>
<Relationships xmlns="http://schemas.openxmlformats.org/package/2006/relationships"><Relationship Id="rId8" Type="http://schemas.openxmlformats.org/officeDocument/2006/relationships/slide" Target="slide4303.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537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05.xml.rels><?xml version="1.0" encoding="UTF-8" standalone="yes"?>
<Relationships xmlns="http://schemas.openxmlformats.org/package/2006/relationships"><Relationship Id="rId8" Type="http://schemas.openxmlformats.org/officeDocument/2006/relationships/slide" Target="slide4298.xml"/><Relationship Id="rId3" Type="http://schemas.openxmlformats.org/officeDocument/2006/relationships/image" Target="../media/image5374.png"/><Relationship Id="rId7" Type="http://schemas.openxmlformats.org/officeDocument/2006/relationships/slide" Target="slide3395.xml"/><Relationship Id="rId12" Type="http://schemas.openxmlformats.org/officeDocument/2006/relationships/image" Target="../media/image5375.png"/><Relationship Id="rId2" Type="http://schemas.openxmlformats.org/officeDocument/2006/relationships/image" Target="../media/image53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05.xml"/></Relationships>
</file>

<file path=ppt/slides/_rels/slide4306.xml.rels><?xml version="1.0" encoding="UTF-8" standalone="yes"?>
<Relationships xmlns="http://schemas.openxmlformats.org/package/2006/relationships"><Relationship Id="rId8" Type="http://schemas.openxmlformats.org/officeDocument/2006/relationships/slide" Target="slide4305.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537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07.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189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8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307.xml"/><Relationship Id="rId4" Type="http://schemas.openxmlformats.org/officeDocument/2006/relationships/image" Target="../media/image1896.png"/><Relationship Id="rId9" Type="http://schemas.openxmlformats.org/officeDocument/2006/relationships/slide" Target="slide4298.xml"/></Relationships>
</file>

<file path=ppt/slides/_rels/slide4308.xml.rels><?xml version="1.0" encoding="UTF-8" standalone="yes"?>
<Relationships xmlns="http://schemas.openxmlformats.org/package/2006/relationships"><Relationship Id="rId8" Type="http://schemas.openxmlformats.org/officeDocument/2006/relationships/slide" Target="slide4307.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189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09.xml.rels><?xml version="1.0" encoding="UTF-8" standalone="yes"?>
<Relationships xmlns="http://schemas.openxmlformats.org/package/2006/relationships"><Relationship Id="rId8" Type="http://schemas.openxmlformats.org/officeDocument/2006/relationships/slide" Target="slide4298.xml"/><Relationship Id="rId3" Type="http://schemas.openxmlformats.org/officeDocument/2006/relationships/image" Target="../media/image5378.png"/><Relationship Id="rId7" Type="http://schemas.openxmlformats.org/officeDocument/2006/relationships/slide" Target="slide3395.xml"/><Relationship Id="rId2" Type="http://schemas.openxmlformats.org/officeDocument/2006/relationships/image" Target="../media/image53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09.xml"/></Relationships>
</file>

<file path=ppt/slides/_rels/slide4310.xml.rels><?xml version="1.0" encoding="UTF-8" standalone="yes"?>
<Relationships xmlns="http://schemas.openxmlformats.org/package/2006/relationships"><Relationship Id="rId8" Type="http://schemas.openxmlformats.org/officeDocument/2006/relationships/slide" Target="slide4309.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53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11.xml.rels><?xml version="1.0" encoding="UTF-8" standalone="yes"?>
<Relationships xmlns="http://schemas.openxmlformats.org/package/2006/relationships"><Relationship Id="rId8" Type="http://schemas.openxmlformats.org/officeDocument/2006/relationships/slide" Target="slide4298.xml"/><Relationship Id="rId3" Type="http://schemas.openxmlformats.org/officeDocument/2006/relationships/image" Target="../media/image5381.png"/><Relationship Id="rId7" Type="http://schemas.openxmlformats.org/officeDocument/2006/relationships/slide" Target="slide3395.xml"/><Relationship Id="rId2" Type="http://schemas.openxmlformats.org/officeDocument/2006/relationships/image" Target="../media/image53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11.xml"/></Relationships>
</file>

<file path=ppt/slides/_rels/slide4312.xml.rels><?xml version="1.0" encoding="UTF-8" standalone="yes"?>
<Relationships xmlns="http://schemas.openxmlformats.org/package/2006/relationships"><Relationship Id="rId8" Type="http://schemas.openxmlformats.org/officeDocument/2006/relationships/slide" Target="slide4298.xml"/><Relationship Id="rId3" Type="http://schemas.openxmlformats.org/officeDocument/2006/relationships/image" Target="../media/image5383.png"/><Relationship Id="rId7" Type="http://schemas.openxmlformats.org/officeDocument/2006/relationships/slide" Target="slide3395.xml"/><Relationship Id="rId2" Type="http://schemas.openxmlformats.org/officeDocument/2006/relationships/image" Target="../media/image538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311.xml"/></Relationships>
</file>

<file path=ppt/slides/_rels/slide4313.xml.rels><?xml version="1.0" encoding="UTF-8" standalone="yes"?>
<Relationships xmlns="http://schemas.openxmlformats.org/package/2006/relationships"><Relationship Id="rId8" Type="http://schemas.openxmlformats.org/officeDocument/2006/relationships/slide" Target="slide4298.xml"/><Relationship Id="rId3" Type="http://schemas.openxmlformats.org/officeDocument/2006/relationships/image" Target="../media/image4263.png"/><Relationship Id="rId7" Type="http://schemas.openxmlformats.org/officeDocument/2006/relationships/slide" Target="slide3395.xml"/><Relationship Id="rId2" Type="http://schemas.openxmlformats.org/officeDocument/2006/relationships/image" Target="../media/image42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13.xml"/></Relationships>
</file>

<file path=ppt/slides/_rels/slide4314.xml.rels><?xml version="1.0" encoding="UTF-8" standalone="yes"?>
<Relationships xmlns="http://schemas.openxmlformats.org/package/2006/relationships"><Relationship Id="rId8" Type="http://schemas.openxmlformats.org/officeDocument/2006/relationships/slide" Target="slide4313.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426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15.xml.rels><?xml version="1.0" encoding="UTF-8" standalone="yes"?>
<Relationships xmlns="http://schemas.openxmlformats.org/package/2006/relationships"><Relationship Id="rId8" Type="http://schemas.openxmlformats.org/officeDocument/2006/relationships/slide" Target="slide4315.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5384.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5385.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316.xml.rels><?xml version="1.0" encoding="UTF-8" standalone="yes"?>
<Relationships xmlns="http://schemas.openxmlformats.org/package/2006/relationships"><Relationship Id="rId8" Type="http://schemas.openxmlformats.org/officeDocument/2006/relationships/slide" Target="slide4315.xml"/><Relationship Id="rId3" Type="http://schemas.openxmlformats.org/officeDocument/2006/relationships/slide" Target="slide4.xml"/><Relationship Id="rId7" Type="http://schemas.openxmlformats.org/officeDocument/2006/relationships/slide" Target="slide4298.xml"/><Relationship Id="rId2" Type="http://schemas.openxmlformats.org/officeDocument/2006/relationships/image" Target="../media/image538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17.xml.rels><?xml version="1.0" encoding="UTF-8" standalone="yes"?>
<Relationships xmlns="http://schemas.openxmlformats.org/package/2006/relationships"><Relationship Id="rId13" Type="http://schemas.openxmlformats.org/officeDocument/2006/relationships/slide" Target="slide4330.xml"/><Relationship Id="rId18" Type="http://schemas.openxmlformats.org/officeDocument/2006/relationships/slide" Target="slide4340.xml"/><Relationship Id="rId26" Type="http://schemas.openxmlformats.org/officeDocument/2006/relationships/slide" Target="slide4356.xml"/><Relationship Id="rId39" Type="http://schemas.openxmlformats.org/officeDocument/2006/relationships/slide" Target="slide4384.xml"/><Relationship Id="rId21" Type="http://schemas.openxmlformats.org/officeDocument/2006/relationships/slide" Target="slide4346.xml"/><Relationship Id="rId34" Type="http://schemas.openxmlformats.org/officeDocument/2006/relationships/slide" Target="slide4374.xml"/><Relationship Id="rId42" Type="http://schemas.openxmlformats.org/officeDocument/2006/relationships/slide" Target="slide4390.xml"/><Relationship Id="rId47" Type="http://schemas.openxmlformats.org/officeDocument/2006/relationships/slide" Target="slide4400.xml"/><Relationship Id="rId50" Type="http://schemas.openxmlformats.org/officeDocument/2006/relationships/slide" Target="slide4406.xml"/><Relationship Id="rId55" Type="http://schemas.openxmlformats.org/officeDocument/2006/relationships/slide" Target="slide4416.xml"/><Relationship Id="rId63" Type="http://schemas.openxmlformats.org/officeDocument/2006/relationships/slide" Target="slide4432.xml"/><Relationship Id="rId68" Type="http://schemas.openxmlformats.org/officeDocument/2006/relationships/slide" Target="slide4298.xml"/><Relationship Id="rId7" Type="http://schemas.openxmlformats.org/officeDocument/2006/relationships/slide" Target="slide4318.xml"/><Relationship Id="rId2" Type="http://schemas.openxmlformats.org/officeDocument/2006/relationships/slide" Target="slide4.xml"/><Relationship Id="rId16" Type="http://schemas.openxmlformats.org/officeDocument/2006/relationships/slide" Target="slide4336.xml"/><Relationship Id="rId29" Type="http://schemas.openxmlformats.org/officeDocument/2006/relationships/slide" Target="slide4364.xml"/><Relationship Id="rId1" Type="http://schemas.openxmlformats.org/officeDocument/2006/relationships/slideLayout" Target="../slideLayouts/slideLayout2.xml"/><Relationship Id="rId6" Type="http://schemas.openxmlformats.org/officeDocument/2006/relationships/slide" Target="slide4317.xml"/><Relationship Id="rId11" Type="http://schemas.openxmlformats.org/officeDocument/2006/relationships/slide" Target="slide4326.xml"/><Relationship Id="rId24" Type="http://schemas.openxmlformats.org/officeDocument/2006/relationships/slide" Target="slide4352.xml"/><Relationship Id="rId32" Type="http://schemas.openxmlformats.org/officeDocument/2006/relationships/slide" Target="slide4370.xml"/><Relationship Id="rId37" Type="http://schemas.openxmlformats.org/officeDocument/2006/relationships/slide" Target="slide4380.xml"/><Relationship Id="rId40" Type="http://schemas.openxmlformats.org/officeDocument/2006/relationships/slide" Target="slide4386.xml"/><Relationship Id="rId45" Type="http://schemas.openxmlformats.org/officeDocument/2006/relationships/slide" Target="slide4396.xml"/><Relationship Id="rId53" Type="http://schemas.openxmlformats.org/officeDocument/2006/relationships/slide" Target="slide4412.xml"/><Relationship Id="rId58" Type="http://schemas.openxmlformats.org/officeDocument/2006/relationships/slide" Target="slide4422.xml"/><Relationship Id="rId66" Type="http://schemas.openxmlformats.org/officeDocument/2006/relationships/slide" Target="slide4438.xml"/><Relationship Id="rId5" Type="http://schemas.openxmlformats.org/officeDocument/2006/relationships/slide" Target="slide3395.xml"/><Relationship Id="rId15" Type="http://schemas.openxmlformats.org/officeDocument/2006/relationships/slide" Target="slide4334.xml"/><Relationship Id="rId23" Type="http://schemas.openxmlformats.org/officeDocument/2006/relationships/slide" Target="slide4350.xml"/><Relationship Id="rId28" Type="http://schemas.openxmlformats.org/officeDocument/2006/relationships/slide" Target="slide4362.xml"/><Relationship Id="rId36" Type="http://schemas.openxmlformats.org/officeDocument/2006/relationships/slide" Target="slide4378.xml"/><Relationship Id="rId49" Type="http://schemas.openxmlformats.org/officeDocument/2006/relationships/slide" Target="slide4404.xml"/><Relationship Id="rId57" Type="http://schemas.openxmlformats.org/officeDocument/2006/relationships/slide" Target="slide4420.xml"/><Relationship Id="rId61" Type="http://schemas.openxmlformats.org/officeDocument/2006/relationships/slide" Target="slide4428.xml"/><Relationship Id="rId10" Type="http://schemas.openxmlformats.org/officeDocument/2006/relationships/slide" Target="slide4324.xml"/><Relationship Id="rId19" Type="http://schemas.openxmlformats.org/officeDocument/2006/relationships/slide" Target="slide4342.xml"/><Relationship Id="rId31" Type="http://schemas.openxmlformats.org/officeDocument/2006/relationships/slide" Target="slide4368.xml"/><Relationship Id="rId44" Type="http://schemas.openxmlformats.org/officeDocument/2006/relationships/slide" Target="slide4394.xml"/><Relationship Id="rId52" Type="http://schemas.openxmlformats.org/officeDocument/2006/relationships/slide" Target="slide4410.xml"/><Relationship Id="rId60" Type="http://schemas.openxmlformats.org/officeDocument/2006/relationships/slide" Target="slide4426.xml"/><Relationship Id="rId65" Type="http://schemas.openxmlformats.org/officeDocument/2006/relationships/slide" Target="slide4436.xml"/><Relationship Id="rId4" Type="http://schemas.openxmlformats.org/officeDocument/2006/relationships/slide" Target="slide4358.xml"/><Relationship Id="rId9" Type="http://schemas.openxmlformats.org/officeDocument/2006/relationships/slide" Target="slide4322.xml"/><Relationship Id="rId14" Type="http://schemas.openxmlformats.org/officeDocument/2006/relationships/slide" Target="slide4332.xml"/><Relationship Id="rId22" Type="http://schemas.openxmlformats.org/officeDocument/2006/relationships/slide" Target="slide4348.xml"/><Relationship Id="rId27" Type="http://schemas.openxmlformats.org/officeDocument/2006/relationships/slide" Target="slide4360.xml"/><Relationship Id="rId30" Type="http://schemas.openxmlformats.org/officeDocument/2006/relationships/slide" Target="slide4366.xml"/><Relationship Id="rId35" Type="http://schemas.openxmlformats.org/officeDocument/2006/relationships/slide" Target="slide4376.xml"/><Relationship Id="rId43" Type="http://schemas.openxmlformats.org/officeDocument/2006/relationships/slide" Target="slide4392.xml"/><Relationship Id="rId48" Type="http://schemas.openxmlformats.org/officeDocument/2006/relationships/slide" Target="slide4402.xml"/><Relationship Id="rId56" Type="http://schemas.openxmlformats.org/officeDocument/2006/relationships/slide" Target="slide4418.xml"/><Relationship Id="rId64" Type="http://schemas.openxmlformats.org/officeDocument/2006/relationships/slide" Target="slide4434.xml"/><Relationship Id="rId8" Type="http://schemas.openxmlformats.org/officeDocument/2006/relationships/slide" Target="slide4320.xml"/><Relationship Id="rId51" Type="http://schemas.openxmlformats.org/officeDocument/2006/relationships/slide" Target="slide4408.xml"/><Relationship Id="rId3" Type="http://schemas.openxmlformats.org/officeDocument/2006/relationships/image" Target="../media/image1.png"/><Relationship Id="rId12" Type="http://schemas.openxmlformats.org/officeDocument/2006/relationships/slide" Target="slide4328.xml"/><Relationship Id="rId17" Type="http://schemas.openxmlformats.org/officeDocument/2006/relationships/slide" Target="slide4338.xml"/><Relationship Id="rId25" Type="http://schemas.openxmlformats.org/officeDocument/2006/relationships/slide" Target="slide4354.xml"/><Relationship Id="rId33" Type="http://schemas.openxmlformats.org/officeDocument/2006/relationships/slide" Target="slide4372.xml"/><Relationship Id="rId38" Type="http://schemas.openxmlformats.org/officeDocument/2006/relationships/slide" Target="slide4382.xml"/><Relationship Id="rId46" Type="http://schemas.openxmlformats.org/officeDocument/2006/relationships/slide" Target="slide4398.xml"/><Relationship Id="rId59" Type="http://schemas.openxmlformats.org/officeDocument/2006/relationships/slide" Target="slide4424.xml"/><Relationship Id="rId67" Type="http://schemas.openxmlformats.org/officeDocument/2006/relationships/slide" Target="slide4440.xml"/><Relationship Id="rId20" Type="http://schemas.openxmlformats.org/officeDocument/2006/relationships/slide" Target="slide4344.xml"/><Relationship Id="rId41" Type="http://schemas.openxmlformats.org/officeDocument/2006/relationships/slide" Target="slide4388.xml"/><Relationship Id="rId54" Type="http://schemas.openxmlformats.org/officeDocument/2006/relationships/slide" Target="slide4414.xml"/><Relationship Id="rId62" Type="http://schemas.openxmlformats.org/officeDocument/2006/relationships/slide" Target="slide4430.xml"/></Relationships>
</file>

<file path=ppt/slides/_rels/slide4318.xml.rels><?xml version="1.0" encoding="UTF-8" standalone="yes"?>
<Relationships xmlns="http://schemas.openxmlformats.org/package/2006/relationships"><Relationship Id="rId8" Type="http://schemas.openxmlformats.org/officeDocument/2006/relationships/slide" Target="slide4318.xml"/><Relationship Id="rId3" Type="http://schemas.openxmlformats.org/officeDocument/2006/relationships/slide" Target="slide4.xml"/><Relationship Id="rId7" Type="http://schemas.openxmlformats.org/officeDocument/2006/relationships/slide" Target="slide4317.xml"/><Relationship Id="rId12" Type="http://schemas.openxmlformats.org/officeDocument/2006/relationships/image" Target="../media/image7.png"/><Relationship Id="rId2" Type="http://schemas.openxmlformats.org/officeDocument/2006/relationships/image" Target="../media/image5387.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389.png"/><Relationship Id="rId4" Type="http://schemas.openxmlformats.org/officeDocument/2006/relationships/image" Target="../media/image1.png"/><Relationship Id="rId9" Type="http://schemas.openxmlformats.org/officeDocument/2006/relationships/image" Target="../media/image5388.png"/></Relationships>
</file>

<file path=ppt/slides/_rels/slide4319.xml.rels><?xml version="1.0" encoding="UTF-8" standalone="yes"?>
<Relationships xmlns="http://schemas.openxmlformats.org/package/2006/relationships"><Relationship Id="rId8" Type="http://schemas.openxmlformats.org/officeDocument/2006/relationships/slide" Target="slide431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39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20.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392.png"/><Relationship Id="rId7" Type="http://schemas.openxmlformats.org/officeDocument/2006/relationships/slide" Target="slide3395.xml"/><Relationship Id="rId2" Type="http://schemas.openxmlformats.org/officeDocument/2006/relationships/image" Target="../media/image53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20.xml"/></Relationships>
</file>

<file path=ppt/slides/_rels/slide4321.xml.rels><?xml version="1.0" encoding="UTF-8" standalone="yes"?>
<Relationships xmlns="http://schemas.openxmlformats.org/package/2006/relationships"><Relationship Id="rId8" Type="http://schemas.openxmlformats.org/officeDocument/2006/relationships/slide" Target="slide432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3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22.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5395.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53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5397.png"/><Relationship Id="rId5" Type="http://schemas.openxmlformats.org/officeDocument/2006/relationships/slide" Target="slide4.xml"/><Relationship Id="rId10" Type="http://schemas.openxmlformats.org/officeDocument/2006/relationships/slide" Target="slide4322.xml"/><Relationship Id="rId4" Type="http://schemas.openxmlformats.org/officeDocument/2006/relationships/image" Target="../media/image5396.png"/><Relationship Id="rId9" Type="http://schemas.openxmlformats.org/officeDocument/2006/relationships/slide" Target="slide4317.xml"/></Relationships>
</file>

<file path=ppt/slides/_rels/slide4323.xml.rels><?xml version="1.0" encoding="UTF-8" standalone="yes"?>
<Relationships xmlns="http://schemas.openxmlformats.org/package/2006/relationships"><Relationship Id="rId8" Type="http://schemas.openxmlformats.org/officeDocument/2006/relationships/slide" Target="slide432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39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24.xml.rels><?xml version="1.0" encoding="UTF-8" standalone="yes"?>
<Relationships xmlns="http://schemas.openxmlformats.org/package/2006/relationships"><Relationship Id="rId8" Type="http://schemas.openxmlformats.org/officeDocument/2006/relationships/slide" Target="slide4324.xml"/><Relationship Id="rId3" Type="http://schemas.openxmlformats.org/officeDocument/2006/relationships/slide" Target="slide4.xml"/><Relationship Id="rId7" Type="http://schemas.openxmlformats.org/officeDocument/2006/relationships/slide" Target="slide4317.xml"/><Relationship Id="rId12" Type="http://schemas.openxmlformats.org/officeDocument/2006/relationships/image" Target="../media/image7.png"/><Relationship Id="rId2" Type="http://schemas.openxmlformats.org/officeDocument/2006/relationships/image" Target="../media/image539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401.png"/><Relationship Id="rId4" Type="http://schemas.openxmlformats.org/officeDocument/2006/relationships/image" Target="../media/image1.png"/><Relationship Id="rId9" Type="http://schemas.openxmlformats.org/officeDocument/2006/relationships/image" Target="../media/image5400.png"/></Relationships>
</file>

<file path=ppt/slides/_rels/slide4325.xml.rels><?xml version="1.0" encoding="UTF-8" standalone="yes"?>
<Relationships xmlns="http://schemas.openxmlformats.org/package/2006/relationships"><Relationship Id="rId8" Type="http://schemas.openxmlformats.org/officeDocument/2006/relationships/slide" Target="slide432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0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26.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04.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40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405.png"/><Relationship Id="rId4" Type="http://schemas.openxmlformats.org/officeDocument/2006/relationships/slide" Target="slide4.xml"/><Relationship Id="rId9" Type="http://schemas.openxmlformats.org/officeDocument/2006/relationships/slide" Target="slide4326.xml"/></Relationships>
</file>

<file path=ppt/slides/_rels/slide4327.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07.png"/><Relationship Id="rId7" Type="http://schemas.openxmlformats.org/officeDocument/2006/relationships/slide" Target="slide3395.xml"/><Relationship Id="rId2" Type="http://schemas.openxmlformats.org/officeDocument/2006/relationships/image" Target="../media/image540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326.xml"/></Relationships>
</file>

<file path=ppt/slides/_rels/slide4328.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09.png"/><Relationship Id="rId7" Type="http://schemas.openxmlformats.org/officeDocument/2006/relationships/slide" Target="slide3395.xml"/><Relationship Id="rId2" Type="http://schemas.openxmlformats.org/officeDocument/2006/relationships/image" Target="../media/image540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28.xml"/></Relationships>
</file>

<file path=ppt/slides/_rels/slide4329.xml.rels><?xml version="1.0" encoding="UTF-8" standalone="yes"?>
<Relationships xmlns="http://schemas.openxmlformats.org/package/2006/relationships"><Relationship Id="rId8" Type="http://schemas.openxmlformats.org/officeDocument/2006/relationships/slide" Target="slide432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1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30.xml.rels><?xml version="1.0" encoding="UTF-8" standalone="yes"?>
<Relationships xmlns="http://schemas.openxmlformats.org/package/2006/relationships"><Relationship Id="rId8" Type="http://schemas.openxmlformats.org/officeDocument/2006/relationships/slide" Target="slide433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1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412.png"/></Relationships>
</file>

<file path=ppt/slides/_rels/slide4331.xml.rels><?xml version="1.0" encoding="UTF-8" standalone="yes"?>
<Relationships xmlns="http://schemas.openxmlformats.org/package/2006/relationships"><Relationship Id="rId8" Type="http://schemas.openxmlformats.org/officeDocument/2006/relationships/slide" Target="slide433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1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32.xml.rels><?xml version="1.0" encoding="UTF-8" standalone="yes"?>
<Relationships xmlns="http://schemas.openxmlformats.org/package/2006/relationships"><Relationship Id="rId8" Type="http://schemas.openxmlformats.org/officeDocument/2006/relationships/slide" Target="slide4332.xml"/><Relationship Id="rId3" Type="http://schemas.openxmlformats.org/officeDocument/2006/relationships/slide" Target="slide4.xml"/><Relationship Id="rId7" Type="http://schemas.openxmlformats.org/officeDocument/2006/relationships/slide" Target="slide4317.xml"/><Relationship Id="rId12" Type="http://schemas.openxmlformats.org/officeDocument/2006/relationships/image" Target="../media/image7.png"/><Relationship Id="rId2" Type="http://schemas.openxmlformats.org/officeDocument/2006/relationships/image" Target="../media/image5414.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416.png"/><Relationship Id="rId4" Type="http://schemas.openxmlformats.org/officeDocument/2006/relationships/image" Target="../media/image1.png"/><Relationship Id="rId9" Type="http://schemas.openxmlformats.org/officeDocument/2006/relationships/image" Target="../media/image5415.png"/></Relationships>
</file>

<file path=ppt/slides/_rels/slide4333.xml.rels><?xml version="1.0" encoding="UTF-8" standalone="yes"?>
<Relationships xmlns="http://schemas.openxmlformats.org/package/2006/relationships"><Relationship Id="rId8" Type="http://schemas.openxmlformats.org/officeDocument/2006/relationships/slide" Target="slide433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1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34.xml.rels><?xml version="1.0" encoding="UTF-8" standalone="yes"?>
<Relationships xmlns="http://schemas.openxmlformats.org/package/2006/relationships"><Relationship Id="rId8" Type="http://schemas.openxmlformats.org/officeDocument/2006/relationships/slide" Target="slide4334.xml"/><Relationship Id="rId3" Type="http://schemas.openxmlformats.org/officeDocument/2006/relationships/slide" Target="slide4.xml"/><Relationship Id="rId7" Type="http://schemas.openxmlformats.org/officeDocument/2006/relationships/slide" Target="slide4317.xml"/><Relationship Id="rId12" Type="http://schemas.openxmlformats.org/officeDocument/2006/relationships/image" Target="../media/image7.png"/><Relationship Id="rId2" Type="http://schemas.openxmlformats.org/officeDocument/2006/relationships/image" Target="../media/image5418.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420.png"/><Relationship Id="rId4" Type="http://schemas.openxmlformats.org/officeDocument/2006/relationships/image" Target="../media/image1.png"/><Relationship Id="rId9" Type="http://schemas.openxmlformats.org/officeDocument/2006/relationships/image" Target="../media/image5419.png"/></Relationships>
</file>

<file path=ppt/slides/_rels/slide4335.xml.rels><?xml version="1.0" encoding="UTF-8" standalone="yes"?>
<Relationships xmlns="http://schemas.openxmlformats.org/package/2006/relationships"><Relationship Id="rId8" Type="http://schemas.openxmlformats.org/officeDocument/2006/relationships/slide" Target="slide433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2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36.xml.rels><?xml version="1.0" encoding="UTF-8" standalone="yes"?>
<Relationships xmlns="http://schemas.openxmlformats.org/package/2006/relationships"><Relationship Id="rId8" Type="http://schemas.openxmlformats.org/officeDocument/2006/relationships/slide" Target="slide4317.xml"/><Relationship Id="rId13" Type="http://schemas.openxmlformats.org/officeDocument/2006/relationships/image" Target="../media/image7.png"/><Relationship Id="rId3" Type="http://schemas.openxmlformats.org/officeDocument/2006/relationships/image" Target="../media/image5423.png"/><Relationship Id="rId7" Type="http://schemas.openxmlformats.org/officeDocument/2006/relationships/slide" Target="slide3395.xml"/><Relationship Id="rId12" Type="http://schemas.openxmlformats.org/officeDocument/2006/relationships/slide" Target="slide5.xml"/><Relationship Id="rId2" Type="http://schemas.openxmlformats.org/officeDocument/2006/relationships/image" Target="../media/image542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5425.png"/><Relationship Id="rId5" Type="http://schemas.openxmlformats.org/officeDocument/2006/relationships/image" Target="../media/image1.png"/><Relationship Id="rId10" Type="http://schemas.openxmlformats.org/officeDocument/2006/relationships/image" Target="../media/image5424.png"/><Relationship Id="rId4" Type="http://schemas.openxmlformats.org/officeDocument/2006/relationships/slide" Target="slide4.xml"/><Relationship Id="rId9" Type="http://schemas.openxmlformats.org/officeDocument/2006/relationships/slide" Target="slide4336.xml"/></Relationships>
</file>

<file path=ppt/slides/_rels/slide4337.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5427.png"/><Relationship Id="rId7" Type="http://schemas.openxmlformats.org/officeDocument/2006/relationships/slide" Target="slide4336.xml"/><Relationship Id="rId2" Type="http://schemas.openxmlformats.org/officeDocument/2006/relationships/image" Target="../media/image5426.png"/><Relationship Id="rId1" Type="http://schemas.openxmlformats.org/officeDocument/2006/relationships/slideLayout" Target="../slideLayouts/slideLayout2.xml"/><Relationship Id="rId6" Type="http://schemas.openxmlformats.org/officeDocument/2006/relationships/slide" Target="slide4317.xml"/><Relationship Id="rId11" Type="http://schemas.openxmlformats.org/officeDocument/2006/relationships/image" Target="../media/image5429.png"/><Relationship Id="rId5" Type="http://schemas.openxmlformats.org/officeDocument/2006/relationships/slide" Target="slide3395.xml"/><Relationship Id="rId10" Type="http://schemas.openxmlformats.org/officeDocument/2006/relationships/image" Target="../media/image4.png"/><Relationship Id="rId4" Type="http://schemas.openxmlformats.org/officeDocument/2006/relationships/image" Target="../media/image5428.png"/><Relationship Id="rId9" Type="http://schemas.openxmlformats.org/officeDocument/2006/relationships/image" Target="../media/image1.png"/></Relationships>
</file>

<file path=ppt/slides/_rels/slide4338.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31.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4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432.png"/><Relationship Id="rId4" Type="http://schemas.openxmlformats.org/officeDocument/2006/relationships/slide" Target="slide4.xml"/><Relationship Id="rId9" Type="http://schemas.openxmlformats.org/officeDocument/2006/relationships/slide" Target="slide4338.xml"/></Relationships>
</file>

<file path=ppt/slides/_rels/slide4339.xml.rels><?xml version="1.0" encoding="UTF-8" standalone="yes"?>
<Relationships xmlns="http://schemas.openxmlformats.org/package/2006/relationships"><Relationship Id="rId8" Type="http://schemas.openxmlformats.org/officeDocument/2006/relationships/slide" Target="slide433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40.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35.png"/><Relationship Id="rId7" Type="http://schemas.openxmlformats.org/officeDocument/2006/relationships/slide" Target="slide3395.xml"/><Relationship Id="rId2" Type="http://schemas.openxmlformats.org/officeDocument/2006/relationships/image" Target="../media/image54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40.xml"/></Relationships>
</file>

<file path=ppt/slides/_rels/slide4341.xml.rels><?xml version="1.0" encoding="UTF-8" standalone="yes"?>
<Relationships xmlns="http://schemas.openxmlformats.org/package/2006/relationships"><Relationship Id="rId8" Type="http://schemas.openxmlformats.org/officeDocument/2006/relationships/slide" Target="slide434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42.xml.rels><?xml version="1.0" encoding="UTF-8" standalone="yes"?>
<Relationships xmlns="http://schemas.openxmlformats.org/package/2006/relationships"><Relationship Id="rId8" Type="http://schemas.openxmlformats.org/officeDocument/2006/relationships/image" Target="../media/image5437.png"/><Relationship Id="rId3" Type="http://schemas.openxmlformats.org/officeDocument/2006/relationships/image" Target="../media/image1.png"/><Relationship Id="rId7" Type="http://schemas.openxmlformats.org/officeDocument/2006/relationships/slide" Target="slide4342.xml"/><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317.xml"/><Relationship Id="rId11" Type="http://schemas.openxmlformats.org/officeDocument/2006/relationships/slide" Target="slide5.xml"/><Relationship Id="rId5" Type="http://schemas.openxmlformats.org/officeDocument/2006/relationships/slide" Target="slide3395.xml"/><Relationship Id="rId10" Type="http://schemas.openxmlformats.org/officeDocument/2006/relationships/image" Target="../media/image5439.png"/><Relationship Id="rId4" Type="http://schemas.openxmlformats.org/officeDocument/2006/relationships/image" Target="../media/image3.png"/><Relationship Id="rId9" Type="http://schemas.openxmlformats.org/officeDocument/2006/relationships/image" Target="../media/image5438.png"/></Relationships>
</file>

<file path=ppt/slides/_rels/slide4343.xml.rels><?xml version="1.0" encoding="UTF-8" standalone="yes"?>
<Relationships xmlns="http://schemas.openxmlformats.org/package/2006/relationships"><Relationship Id="rId8" Type="http://schemas.openxmlformats.org/officeDocument/2006/relationships/slide" Target="slide434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4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5443.png"/><Relationship Id="rId12" Type="http://schemas.openxmlformats.org/officeDocument/2006/relationships/image" Target="../media/image7.png"/><Relationship Id="rId2" Type="http://schemas.openxmlformats.org/officeDocument/2006/relationships/image" Target="../media/image5441.png"/><Relationship Id="rId1" Type="http://schemas.openxmlformats.org/officeDocument/2006/relationships/slideLayout" Target="../slideLayouts/slideLayout2.xml"/><Relationship Id="rId6" Type="http://schemas.openxmlformats.org/officeDocument/2006/relationships/image" Target="../media/image5442.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344.xml"/><Relationship Id="rId4" Type="http://schemas.openxmlformats.org/officeDocument/2006/relationships/image" Target="../media/image1.png"/><Relationship Id="rId9" Type="http://schemas.openxmlformats.org/officeDocument/2006/relationships/slide" Target="slide4317.xml"/></Relationships>
</file>

<file path=ppt/slides/_rels/slide4345.xml.rels><?xml version="1.0" encoding="UTF-8" standalone="yes"?>
<Relationships xmlns="http://schemas.openxmlformats.org/package/2006/relationships"><Relationship Id="rId8" Type="http://schemas.openxmlformats.org/officeDocument/2006/relationships/slide" Target="slide434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4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46.xml.rels><?xml version="1.0" encoding="UTF-8" standalone="yes"?>
<Relationships xmlns="http://schemas.openxmlformats.org/package/2006/relationships"><Relationship Id="rId8" Type="http://schemas.openxmlformats.org/officeDocument/2006/relationships/slide" Target="slide4346.xml"/><Relationship Id="rId3" Type="http://schemas.openxmlformats.org/officeDocument/2006/relationships/slide" Target="slide4.xml"/><Relationship Id="rId7" Type="http://schemas.openxmlformats.org/officeDocument/2006/relationships/slide" Target="slide4317.xml"/><Relationship Id="rId12" Type="http://schemas.openxmlformats.org/officeDocument/2006/relationships/image" Target="../media/image7.png"/><Relationship Id="rId2" Type="http://schemas.openxmlformats.org/officeDocument/2006/relationships/image" Target="../media/image4293.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4295.png"/><Relationship Id="rId4" Type="http://schemas.openxmlformats.org/officeDocument/2006/relationships/image" Target="../media/image1.png"/><Relationship Id="rId9" Type="http://schemas.openxmlformats.org/officeDocument/2006/relationships/image" Target="../media/image4294.png"/></Relationships>
</file>

<file path=ppt/slides/_rels/slide4347.xml.rels><?xml version="1.0" encoding="UTF-8" standalone="yes"?>
<Relationships xmlns="http://schemas.openxmlformats.org/package/2006/relationships"><Relationship Id="rId8" Type="http://schemas.openxmlformats.org/officeDocument/2006/relationships/slide" Target="slide434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429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48.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46.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4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447.png"/><Relationship Id="rId4" Type="http://schemas.openxmlformats.org/officeDocument/2006/relationships/slide" Target="slide4.xml"/><Relationship Id="rId9" Type="http://schemas.openxmlformats.org/officeDocument/2006/relationships/slide" Target="slide4348.xml"/></Relationships>
</file>

<file path=ppt/slides/_rels/slide4349.xml.rels><?xml version="1.0" encoding="UTF-8" standalone="yes"?>
<Relationships xmlns="http://schemas.openxmlformats.org/package/2006/relationships"><Relationship Id="rId8" Type="http://schemas.openxmlformats.org/officeDocument/2006/relationships/slide" Target="slide434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50.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50.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4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451.png"/><Relationship Id="rId4" Type="http://schemas.openxmlformats.org/officeDocument/2006/relationships/slide" Target="slide4.xml"/><Relationship Id="rId9" Type="http://schemas.openxmlformats.org/officeDocument/2006/relationships/slide" Target="slide4350.xml"/></Relationships>
</file>

<file path=ppt/slides/_rels/slide4351.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53.png"/><Relationship Id="rId7" Type="http://schemas.openxmlformats.org/officeDocument/2006/relationships/slide" Target="slide3395.xml"/><Relationship Id="rId2" Type="http://schemas.openxmlformats.org/officeDocument/2006/relationships/image" Target="../media/image545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10" Type="http://schemas.openxmlformats.org/officeDocument/2006/relationships/image" Target="../media/image5454.png"/><Relationship Id="rId4" Type="http://schemas.openxmlformats.org/officeDocument/2006/relationships/slide" Target="slide4.xml"/><Relationship Id="rId9" Type="http://schemas.openxmlformats.org/officeDocument/2006/relationships/slide" Target="slide4350.xml"/></Relationships>
</file>

<file path=ppt/slides/_rels/slide4352.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56.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45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457.png"/><Relationship Id="rId4" Type="http://schemas.openxmlformats.org/officeDocument/2006/relationships/slide" Target="slide4.xml"/><Relationship Id="rId9" Type="http://schemas.openxmlformats.org/officeDocument/2006/relationships/slide" Target="slide4352.xml"/></Relationships>
</file>

<file path=ppt/slides/_rels/slide4353.xml.rels><?xml version="1.0" encoding="UTF-8" standalone="yes"?>
<Relationships xmlns="http://schemas.openxmlformats.org/package/2006/relationships"><Relationship Id="rId8" Type="http://schemas.openxmlformats.org/officeDocument/2006/relationships/slide" Target="slide435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54.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60.png"/><Relationship Id="rId7" Type="http://schemas.openxmlformats.org/officeDocument/2006/relationships/slide" Target="slide3395.xml"/><Relationship Id="rId2" Type="http://schemas.openxmlformats.org/officeDocument/2006/relationships/image" Target="../media/image545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54.xml"/></Relationships>
</file>

<file path=ppt/slides/_rels/slide4355.xml.rels><?xml version="1.0" encoding="UTF-8" standalone="yes"?>
<Relationships xmlns="http://schemas.openxmlformats.org/package/2006/relationships"><Relationship Id="rId8" Type="http://schemas.openxmlformats.org/officeDocument/2006/relationships/slide" Target="slide435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5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46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46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356.xml"/><Relationship Id="rId4" Type="http://schemas.openxmlformats.org/officeDocument/2006/relationships/image" Target="../media/image5464.png"/><Relationship Id="rId9" Type="http://schemas.openxmlformats.org/officeDocument/2006/relationships/slide" Target="slide4317.xml"/></Relationships>
</file>

<file path=ppt/slides/_rels/slide4357.xml.rels><?xml version="1.0" encoding="UTF-8" standalone="yes"?>
<Relationships xmlns="http://schemas.openxmlformats.org/package/2006/relationships"><Relationship Id="rId8" Type="http://schemas.openxmlformats.org/officeDocument/2006/relationships/slide" Target="slide435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6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58.xml.rels><?xml version="1.0" encoding="UTF-8" standalone="yes"?>
<Relationships xmlns="http://schemas.openxmlformats.org/package/2006/relationships"><Relationship Id="rId8" Type="http://schemas.openxmlformats.org/officeDocument/2006/relationships/image" Target="../media/image5466.png"/><Relationship Id="rId3" Type="http://schemas.openxmlformats.org/officeDocument/2006/relationships/image" Target="../media/image1.png"/><Relationship Id="rId7" Type="http://schemas.openxmlformats.org/officeDocument/2006/relationships/slide" Target="slide435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317.xml"/><Relationship Id="rId11" Type="http://schemas.openxmlformats.org/officeDocument/2006/relationships/image" Target="../media/image7.png"/><Relationship Id="rId5" Type="http://schemas.openxmlformats.org/officeDocument/2006/relationships/slide" Target="slide3395.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5467.png"/></Relationships>
</file>

<file path=ppt/slides/_rels/slide4359.xml.rels><?xml version="1.0" encoding="UTF-8" standalone="yes"?>
<Relationships xmlns="http://schemas.openxmlformats.org/package/2006/relationships"><Relationship Id="rId8" Type="http://schemas.openxmlformats.org/officeDocument/2006/relationships/slide" Target="slide435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6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47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46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360.xml"/><Relationship Id="rId4" Type="http://schemas.openxmlformats.org/officeDocument/2006/relationships/image" Target="../media/image5471.png"/><Relationship Id="rId9" Type="http://schemas.openxmlformats.org/officeDocument/2006/relationships/slide" Target="slide4317.xml"/></Relationships>
</file>

<file path=ppt/slides/_rels/slide4361.xml.rels><?xml version="1.0" encoding="UTF-8" standalone="yes"?>
<Relationships xmlns="http://schemas.openxmlformats.org/package/2006/relationships"><Relationship Id="rId8" Type="http://schemas.openxmlformats.org/officeDocument/2006/relationships/slide" Target="slide436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7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62.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74.png"/><Relationship Id="rId7" Type="http://schemas.openxmlformats.org/officeDocument/2006/relationships/slide" Target="slide3395.xml"/><Relationship Id="rId2" Type="http://schemas.openxmlformats.org/officeDocument/2006/relationships/image" Target="../media/image54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62.xml"/></Relationships>
</file>

<file path=ppt/slides/_rels/slide4363.xml.rels><?xml version="1.0" encoding="UTF-8" standalone="yes"?>
<Relationships xmlns="http://schemas.openxmlformats.org/package/2006/relationships"><Relationship Id="rId8" Type="http://schemas.openxmlformats.org/officeDocument/2006/relationships/slide" Target="slide436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6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47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4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364.xml"/><Relationship Id="rId4" Type="http://schemas.openxmlformats.org/officeDocument/2006/relationships/image" Target="../media/image5478.png"/><Relationship Id="rId9" Type="http://schemas.openxmlformats.org/officeDocument/2006/relationships/slide" Target="slide4317.xml"/></Relationships>
</file>

<file path=ppt/slides/_rels/slide4365.xml.rels><?xml version="1.0" encoding="UTF-8" standalone="yes"?>
<Relationships xmlns="http://schemas.openxmlformats.org/package/2006/relationships"><Relationship Id="rId8" Type="http://schemas.openxmlformats.org/officeDocument/2006/relationships/slide" Target="slide436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6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48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4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366.xml"/><Relationship Id="rId4" Type="http://schemas.openxmlformats.org/officeDocument/2006/relationships/image" Target="../media/image5482.png"/><Relationship Id="rId9" Type="http://schemas.openxmlformats.org/officeDocument/2006/relationships/slide" Target="slide4317.xml"/></Relationships>
</file>

<file path=ppt/slides/_rels/slide4367.xml.rels><?xml version="1.0" encoding="UTF-8" standalone="yes"?>
<Relationships xmlns="http://schemas.openxmlformats.org/package/2006/relationships"><Relationship Id="rId8" Type="http://schemas.openxmlformats.org/officeDocument/2006/relationships/slide" Target="slide436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8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68.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5485.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54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5487.png"/><Relationship Id="rId5" Type="http://schemas.openxmlformats.org/officeDocument/2006/relationships/slide" Target="slide4.xml"/><Relationship Id="rId10" Type="http://schemas.openxmlformats.org/officeDocument/2006/relationships/slide" Target="slide4368.xml"/><Relationship Id="rId4" Type="http://schemas.openxmlformats.org/officeDocument/2006/relationships/image" Target="../media/image5486.png"/><Relationship Id="rId9" Type="http://schemas.openxmlformats.org/officeDocument/2006/relationships/slide" Target="slide4317.xml"/></Relationships>
</file>

<file path=ppt/slides/_rels/slide4369.xml.rels><?xml version="1.0" encoding="UTF-8" standalone="yes"?>
<Relationships xmlns="http://schemas.openxmlformats.org/package/2006/relationships"><Relationship Id="rId8" Type="http://schemas.openxmlformats.org/officeDocument/2006/relationships/slide" Target="slide436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8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70.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90.png"/><Relationship Id="rId7" Type="http://schemas.openxmlformats.org/officeDocument/2006/relationships/slide" Target="slide3395.xml"/><Relationship Id="rId2" Type="http://schemas.openxmlformats.org/officeDocument/2006/relationships/image" Target="../media/image548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70.xml"/></Relationships>
</file>

<file path=ppt/slides/_rels/slide4371.xml.rels><?xml version="1.0" encoding="UTF-8" standalone="yes"?>
<Relationships xmlns="http://schemas.openxmlformats.org/package/2006/relationships"><Relationship Id="rId8" Type="http://schemas.openxmlformats.org/officeDocument/2006/relationships/slide" Target="slide437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9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72.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493.png"/><Relationship Id="rId7" Type="http://schemas.openxmlformats.org/officeDocument/2006/relationships/slide" Target="slide3395.xml"/><Relationship Id="rId2" Type="http://schemas.openxmlformats.org/officeDocument/2006/relationships/image" Target="../media/image54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72.xml"/></Relationships>
</file>

<file path=ppt/slides/_rels/slide4373.xml.rels><?xml version="1.0" encoding="UTF-8" standalone="yes"?>
<Relationships xmlns="http://schemas.openxmlformats.org/package/2006/relationships"><Relationship Id="rId8" Type="http://schemas.openxmlformats.org/officeDocument/2006/relationships/slide" Target="slide437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9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74.xml.rels><?xml version="1.0" encoding="UTF-8" standalone="yes"?>
<Relationships xmlns="http://schemas.openxmlformats.org/package/2006/relationships"><Relationship Id="rId8" Type="http://schemas.openxmlformats.org/officeDocument/2006/relationships/slide" Target="slide4317.xml"/><Relationship Id="rId13" Type="http://schemas.openxmlformats.org/officeDocument/2006/relationships/image" Target="../media/image7.png"/><Relationship Id="rId3" Type="http://schemas.openxmlformats.org/officeDocument/2006/relationships/image" Target="../media/image5496.png"/><Relationship Id="rId7" Type="http://schemas.openxmlformats.org/officeDocument/2006/relationships/slide" Target="slide3395.xml"/><Relationship Id="rId12" Type="http://schemas.openxmlformats.org/officeDocument/2006/relationships/slide" Target="slide5.xml"/><Relationship Id="rId2" Type="http://schemas.openxmlformats.org/officeDocument/2006/relationships/image" Target="../media/image54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5498.png"/><Relationship Id="rId5" Type="http://schemas.openxmlformats.org/officeDocument/2006/relationships/image" Target="../media/image1.png"/><Relationship Id="rId10" Type="http://schemas.openxmlformats.org/officeDocument/2006/relationships/image" Target="../media/image5497.png"/><Relationship Id="rId4" Type="http://schemas.openxmlformats.org/officeDocument/2006/relationships/slide" Target="slide4.xml"/><Relationship Id="rId9" Type="http://schemas.openxmlformats.org/officeDocument/2006/relationships/slide" Target="slide4374.xml"/></Relationships>
</file>

<file path=ppt/slides/_rels/slide4375.xml.rels><?xml version="1.0" encoding="UTF-8" standalone="yes"?>
<Relationships xmlns="http://schemas.openxmlformats.org/package/2006/relationships"><Relationship Id="rId8" Type="http://schemas.openxmlformats.org/officeDocument/2006/relationships/slide" Target="slide437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49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76.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501.png"/><Relationship Id="rId7" Type="http://schemas.openxmlformats.org/officeDocument/2006/relationships/slide" Target="slide3395.xml"/><Relationship Id="rId2" Type="http://schemas.openxmlformats.org/officeDocument/2006/relationships/image" Target="../media/image550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76.xml"/></Relationships>
</file>

<file path=ppt/slides/_rels/slide4377.xml.rels><?xml version="1.0" encoding="UTF-8" standalone="yes"?>
<Relationships xmlns="http://schemas.openxmlformats.org/package/2006/relationships"><Relationship Id="rId8" Type="http://schemas.openxmlformats.org/officeDocument/2006/relationships/slide" Target="slide437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0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78.xml.rels><?xml version="1.0" encoding="UTF-8" standalone="yes"?>
<Relationships xmlns="http://schemas.openxmlformats.org/package/2006/relationships"><Relationship Id="rId8" Type="http://schemas.openxmlformats.org/officeDocument/2006/relationships/slide" Target="slide4317.xml"/><Relationship Id="rId3" Type="http://schemas.openxmlformats.org/officeDocument/2006/relationships/image" Target="../media/image5504.png"/><Relationship Id="rId7" Type="http://schemas.openxmlformats.org/officeDocument/2006/relationships/slide" Target="slide3395.xml"/><Relationship Id="rId2" Type="http://schemas.openxmlformats.org/officeDocument/2006/relationships/image" Target="../media/image550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378.xml"/></Relationships>
</file>

<file path=ppt/slides/_rels/slide4379.xml.rels><?xml version="1.0" encoding="UTF-8" standalone="yes"?>
<Relationships xmlns="http://schemas.openxmlformats.org/package/2006/relationships"><Relationship Id="rId8" Type="http://schemas.openxmlformats.org/officeDocument/2006/relationships/slide" Target="slide437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0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8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50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50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380.xml"/><Relationship Id="rId4" Type="http://schemas.openxmlformats.org/officeDocument/2006/relationships/image" Target="../media/image5508.png"/><Relationship Id="rId9" Type="http://schemas.openxmlformats.org/officeDocument/2006/relationships/slide" Target="slide4317.xml"/></Relationships>
</file>

<file path=ppt/slides/_rels/slide4381.xml.rels><?xml version="1.0" encoding="UTF-8" standalone="yes"?>
<Relationships xmlns="http://schemas.openxmlformats.org/package/2006/relationships"><Relationship Id="rId8" Type="http://schemas.openxmlformats.org/officeDocument/2006/relationships/slide" Target="slide438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0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313.png"/><Relationship Id="rId7" Type="http://schemas.openxmlformats.org/officeDocument/2006/relationships/slide" Target="slide5.xml"/><Relationship Id="rId2" Type="http://schemas.openxmlformats.org/officeDocument/2006/relationships/image" Target="../media/image431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382.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383.xml.rels><?xml version="1.0" encoding="UTF-8" standalone="yes"?>
<Relationships xmlns="http://schemas.openxmlformats.org/package/2006/relationships"><Relationship Id="rId8" Type="http://schemas.openxmlformats.org/officeDocument/2006/relationships/slide" Target="slide438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431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8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384.xml"/><Relationship Id="rId3" Type="http://schemas.openxmlformats.org/officeDocument/2006/relationships/image" Target="../media/image5511.png"/><Relationship Id="rId7" Type="http://schemas.openxmlformats.org/officeDocument/2006/relationships/image" Target="../media/image1.png"/><Relationship Id="rId12" Type="http://schemas.openxmlformats.org/officeDocument/2006/relationships/slide" Target="slide4317.xml"/><Relationship Id="rId2" Type="http://schemas.openxmlformats.org/officeDocument/2006/relationships/image" Target="../media/image551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5513.png"/><Relationship Id="rId10" Type="http://schemas.openxmlformats.org/officeDocument/2006/relationships/image" Target="../media/image7.png"/><Relationship Id="rId4" Type="http://schemas.openxmlformats.org/officeDocument/2006/relationships/image" Target="../media/image5512.png"/><Relationship Id="rId9" Type="http://schemas.openxmlformats.org/officeDocument/2006/relationships/slide" Target="slide5.xml"/></Relationships>
</file>

<file path=ppt/slides/_rels/slide4385.xml.rels><?xml version="1.0" encoding="UTF-8" standalone="yes"?>
<Relationships xmlns="http://schemas.openxmlformats.org/package/2006/relationships"><Relationship Id="rId8" Type="http://schemas.openxmlformats.org/officeDocument/2006/relationships/slide" Target="slide438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1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8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516.png"/><Relationship Id="rId7" Type="http://schemas.openxmlformats.org/officeDocument/2006/relationships/slide" Target="slide5.xml"/><Relationship Id="rId2" Type="http://schemas.openxmlformats.org/officeDocument/2006/relationships/image" Target="../media/image55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386.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387.xml.rels><?xml version="1.0" encoding="UTF-8" standalone="yes"?>
<Relationships xmlns="http://schemas.openxmlformats.org/package/2006/relationships"><Relationship Id="rId8" Type="http://schemas.openxmlformats.org/officeDocument/2006/relationships/slide" Target="slide438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1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8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519.png"/><Relationship Id="rId7" Type="http://schemas.openxmlformats.org/officeDocument/2006/relationships/slide" Target="slide5.xml"/><Relationship Id="rId12" Type="http://schemas.openxmlformats.org/officeDocument/2006/relationships/image" Target="../media/image5520.png"/><Relationship Id="rId2" Type="http://schemas.openxmlformats.org/officeDocument/2006/relationships/image" Target="../media/image551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388.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389.xml.rels><?xml version="1.0" encoding="UTF-8" standalone="yes"?>
<Relationships xmlns="http://schemas.openxmlformats.org/package/2006/relationships"><Relationship Id="rId8" Type="http://schemas.openxmlformats.org/officeDocument/2006/relationships/slide" Target="slide438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2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9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5525.png"/><Relationship Id="rId3" Type="http://schemas.openxmlformats.org/officeDocument/2006/relationships/image" Target="../media/image5523.png"/><Relationship Id="rId7" Type="http://schemas.openxmlformats.org/officeDocument/2006/relationships/image" Target="../media/image3.png"/><Relationship Id="rId12" Type="http://schemas.openxmlformats.org/officeDocument/2006/relationships/slide" Target="slide4390.xml"/><Relationship Id="rId2" Type="http://schemas.openxmlformats.org/officeDocument/2006/relationships/image" Target="../media/image552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24.png"/><Relationship Id="rId9" Type="http://schemas.openxmlformats.org/officeDocument/2006/relationships/image" Target="../media/image7.png"/></Relationships>
</file>

<file path=ppt/slides/_rels/slide4391.xml.rels><?xml version="1.0" encoding="UTF-8" standalone="yes"?>
<Relationships xmlns="http://schemas.openxmlformats.org/package/2006/relationships"><Relationship Id="rId8" Type="http://schemas.openxmlformats.org/officeDocument/2006/relationships/slide" Target="slide439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9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28.png"/><Relationship Id="rId7" Type="http://schemas.openxmlformats.org/officeDocument/2006/relationships/image" Target="../media/image3.png"/><Relationship Id="rId12" Type="http://schemas.openxmlformats.org/officeDocument/2006/relationships/slide" Target="slide4392.xml"/><Relationship Id="rId2" Type="http://schemas.openxmlformats.org/officeDocument/2006/relationships/image" Target="../media/image552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29.png"/><Relationship Id="rId9" Type="http://schemas.openxmlformats.org/officeDocument/2006/relationships/image" Target="../media/image7.png"/></Relationships>
</file>

<file path=ppt/slides/_rels/slide4393.xml.rels><?xml version="1.0" encoding="UTF-8" standalone="yes"?>
<Relationships xmlns="http://schemas.openxmlformats.org/package/2006/relationships"><Relationship Id="rId8" Type="http://schemas.openxmlformats.org/officeDocument/2006/relationships/slide" Target="slide439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3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9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32.png"/><Relationship Id="rId7" Type="http://schemas.openxmlformats.org/officeDocument/2006/relationships/image" Target="../media/image3.png"/><Relationship Id="rId12" Type="http://schemas.openxmlformats.org/officeDocument/2006/relationships/slide" Target="slide4394.xml"/><Relationship Id="rId2" Type="http://schemas.openxmlformats.org/officeDocument/2006/relationships/image" Target="../media/image55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33.png"/><Relationship Id="rId9" Type="http://schemas.openxmlformats.org/officeDocument/2006/relationships/image" Target="../media/image7.png"/></Relationships>
</file>

<file path=ppt/slides/_rels/slide4395.xml.rels><?xml version="1.0" encoding="UTF-8" standalone="yes"?>
<Relationships xmlns="http://schemas.openxmlformats.org/package/2006/relationships"><Relationship Id="rId8" Type="http://schemas.openxmlformats.org/officeDocument/2006/relationships/slide" Target="slide439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3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9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536.png"/><Relationship Id="rId7" Type="http://schemas.openxmlformats.org/officeDocument/2006/relationships/slide" Target="slide5.xml"/><Relationship Id="rId2" Type="http://schemas.openxmlformats.org/officeDocument/2006/relationships/image" Target="../media/image55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396.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397.xml.rels><?xml version="1.0" encoding="UTF-8" standalone="yes"?>
<Relationships xmlns="http://schemas.openxmlformats.org/package/2006/relationships"><Relationship Id="rId8" Type="http://schemas.openxmlformats.org/officeDocument/2006/relationships/slide" Target="slide439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3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39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39.png"/><Relationship Id="rId7" Type="http://schemas.openxmlformats.org/officeDocument/2006/relationships/image" Target="../media/image3.png"/><Relationship Id="rId12" Type="http://schemas.openxmlformats.org/officeDocument/2006/relationships/slide" Target="slide4398.xml"/><Relationship Id="rId2" Type="http://schemas.openxmlformats.org/officeDocument/2006/relationships/image" Target="../media/image553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40.png"/><Relationship Id="rId9" Type="http://schemas.openxmlformats.org/officeDocument/2006/relationships/image" Target="../media/image7.png"/></Relationships>
</file>

<file path=ppt/slides/_rels/slide4399.xml.rels><?xml version="1.0" encoding="UTF-8" standalone="yes"?>
<Relationships xmlns="http://schemas.openxmlformats.org/package/2006/relationships"><Relationship Id="rId8" Type="http://schemas.openxmlformats.org/officeDocument/2006/relationships/slide" Target="slide439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4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0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543.png"/><Relationship Id="rId7" Type="http://schemas.openxmlformats.org/officeDocument/2006/relationships/slide" Target="slide5.xml"/><Relationship Id="rId2" Type="http://schemas.openxmlformats.org/officeDocument/2006/relationships/image" Target="../media/image55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00.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01.xml.rels><?xml version="1.0" encoding="UTF-8" standalone="yes"?>
<Relationships xmlns="http://schemas.openxmlformats.org/package/2006/relationships"><Relationship Id="rId8" Type="http://schemas.openxmlformats.org/officeDocument/2006/relationships/slide" Target="slide440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4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0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4317.xml"/><Relationship Id="rId3" Type="http://schemas.openxmlformats.org/officeDocument/2006/relationships/image" Target="../media/image5546.png"/><Relationship Id="rId7" Type="http://schemas.openxmlformats.org/officeDocument/2006/relationships/slide" Target="slide4.xml"/><Relationship Id="rId12" Type="http://schemas.openxmlformats.org/officeDocument/2006/relationships/slide" Target="slide3395.xml"/><Relationship Id="rId2" Type="http://schemas.openxmlformats.org/officeDocument/2006/relationships/image" Target="../media/image5545.png"/><Relationship Id="rId1" Type="http://schemas.openxmlformats.org/officeDocument/2006/relationships/slideLayout" Target="../slideLayouts/slideLayout2.xml"/><Relationship Id="rId6" Type="http://schemas.openxmlformats.org/officeDocument/2006/relationships/image" Target="../media/image5549.png"/><Relationship Id="rId11" Type="http://schemas.openxmlformats.org/officeDocument/2006/relationships/image" Target="../media/image7.png"/><Relationship Id="rId5" Type="http://schemas.openxmlformats.org/officeDocument/2006/relationships/image" Target="../media/image5548.png"/><Relationship Id="rId10" Type="http://schemas.openxmlformats.org/officeDocument/2006/relationships/slide" Target="slide5.xml"/><Relationship Id="rId4" Type="http://schemas.openxmlformats.org/officeDocument/2006/relationships/image" Target="../media/image5547.png"/><Relationship Id="rId9" Type="http://schemas.openxmlformats.org/officeDocument/2006/relationships/image" Target="../media/image3.png"/><Relationship Id="rId14" Type="http://schemas.openxmlformats.org/officeDocument/2006/relationships/slide" Target="slide4402.xml"/></Relationships>
</file>

<file path=ppt/slides/_rels/slide4403.xml.rels><?xml version="1.0" encoding="UTF-8" standalone="yes"?>
<Relationships xmlns="http://schemas.openxmlformats.org/package/2006/relationships"><Relationship Id="rId8" Type="http://schemas.openxmlformats.org/officeDocument/2006/relationships/slide" Target="slide440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5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0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5554.png"/><Relationship Id="rId3" Type="http://schemas.openxmlformats.org/officeDocument/2006/relationships/image" Target="../media/image5552.png"/><Relationship Id="rId7" Type="http://schemas.openxmlformats.org/officeDocument/2006/relationships/slide" Target="slide5.xml"/><Relationship Id="rId12" Type="http://schemas.openxmlformats.org/officeDocument/2006/relationships/image" Target="../media/image5553.png"/><Relationship Id="rId2" Type="http://schemas.openxmlformats.org/officeDocument/2006/relationships/image" Target="../media/image55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04.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 Id="rId14" Type="http://schemas.openxmlformats.org/officeDocument/2006/relationships/image" Target="../media/image5555.png"/></Relationships>
</file>

<file path=ppt/slides/_rels/slide4405.xml.rels><?xml version="1.0" encoding="UTF-8" standalone="yes"?>
<Relationships xmlns="http://schemas.openxmlformats.org/package/2006/relationships"><Relationship Id="rId8" Type="http://schemas.openxmlformats.org/officeDocument/2006/relationships/slide" Target="slide440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5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0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58.png"/><Relationship Id="rId7" Type="http://schemas.openxmlformats.org/officeDocument/2006/relationships/image" Target="../media/image3.png"/><Relationship Id="rId12" Type="http://schemas.openxmlformats.org/officeDocument/2006/relationships/slide" Target="slide4406.xml"/><Relationship Id="rId2" Type="http://schemas.openxmlformats.org/officeDocument/2006/relationships/image" Target="../media/image555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59.png"/><Relationship Id="rId9" Type="http://schemas.openxmlformats.org/officeDocument/2006/relationships/image" Target="../media/image7.png"/></Relationships>
</file>

<file path=ppt/slides/_rels/slide4407.xml.rels><?xml version="1.0" encoding="UTF-8" standalone="yes"?>
<Relationships xmlns="http://schemas.openxmlformats.org/package/2006/relationships"><Relationship Id="rId8" Type="http://schemas.openxmlformats.org/officeDocument/2006/relationships/slide" Target="slide440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6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08.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5564.png"/><Relationship Id="rId3" Type="http://schemas.openxmlformats.org/officeDocument/2006/relationships/image" Target="../media/image5562.png"/><Relationship Id="rId7" Type="http://schemas.openxmlformats.org/officeDocument/2006/relationships/image" Target="../media/image3.png"/><Relationship Id="rId12" Type="http://schemas.openxmlformats.org/officeDocument/2006/relationships/slide" Target="slide4408.xml"/><Relationship Id="rId2" Type="http://schemas.openxmlformats.org/officeDocument/2006/relationships/image" Target="../media/image55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63.png"/><Relationship Id="rId9" Type="http://schemas.openxmlformats.org/officeDocument/2006/relationships/image" Target="../media/image7.png"/></Relationships>
</file>

<file path=ppt/slides/_rels/slide4409.xml.rels><?xml version="1.0" encoding="UTF-8" standalone="yes"?>
<Relationships xmlns="http://schemas.openxmlformats.org/package/2006/relationships"><Relationship Id="rId8" Type="http://schemas.openxmlformats.org/officeDocument/2006/relationships/image" Target="../media/image5565.png"/><Relationship Id="rId3" Type="http://schemas.openxmlformats.org/officeDocument/2006/relationships/image" Target="../media/image1.png"/><Relationship Id="rId7" Type="http://schemas.openxmlformats.org/officeDocument/2006/relationships/slide" Target="slide440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317.xml"/><Relationship Id="rId5" Type="http://schemas.openxmlformats.org/officeDocument/2006/relationships/slide" Target="slide3395.xml"/><Relationship Id="rId4" Type="http://schemas.openxmlformats.org/officeDocument/2006/relationships/image" Target="../media/image4.png"/></Relationships>
</file>

<file path=ppt/slides/_rels/slide441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567.png"/><Relationship Id="rId7" Type="http://schemas.openxmlformats.org/officeDocument/2006/relationships/slide" Target="slide5.xml"/><Relationship Id="rId2" Type="http://schemas.openxmlformats.org/officeDocument/2006/relationships/image" Target="../media/image55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10.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11.xml.rels><?xml version="1.0" encoding="UTF-8" standalone="yes"?>
<Relationships xmlns="http://schemas.openxmlformats.org/package/2006/relationships"><Relationship Id="rId8" Type="http://schemas.openxmlformats.org/officeDocument/2006/relationships/slide" Target="slide441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1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570.png"/><Relationship Id="rId7" Type="http://schemas.openxmlformats.org/officeDocument/2006/relationships/slide" Target="slide5.xml"/><Relationship Id="rId2" Type="http://schemas.openxmlformats.org/officeDocument/2006/relationships/image" Target="../media/image556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12.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13.xml.rels><?xml version="1.0" encoding="UTF-8" standalone="yes"?>
<Relationships xmlns="http://schemas.openxmlformats.org/package/2006/relationships"><Relationship Id="rId8" Type="http://schemas.openxmlformats.org/officeDocument/2006/relationships/slide" Target="slide441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1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73.png"/><Relationship Id="rId7" Type="http://schemas.openxmlformats.org/officeDocument/2006/relationships/image" Target="../media/image3.png"/><Relationship Id="rId12" Type="http://schemas.openxmlformats.org/officeDocument/2006/relationships/slide" Target="slide4414.xml"/><Relationship Id="rId2" Type="http://schemas.openxmlformats.org/officeDocument/2006/relationships/image" Target="../media/image55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74.png"/><Relationship Id="rId9" Type="http://schemas.openxmlformats.org/officeDocument/2006/relationships/image" Target="../media/image7.png"/></Relationships>
</file>

<file path=ppt/slides/_rels/slide4415.xml.rels><?xml version="1.0" encoding="UTF-8" standalone="yes"?>
<Relationships xmlns="http://schemas.openxmlformats.org/package/2006/relationships"><Relationship Id="rId8" Type="http://schemas.openxmlformats.org/officeDocument/2006/relationships/slide" Target="slide441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1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77.png"/><Relationship Id="rId7" Type="http://schemas.openxmlformats.org/officeDocument/2006/relationships/image" Target="../media/image3.png"/><Relationship Id="rId12" Type="http://schemas.openxmlformats.org/officeDocument/2006/relationships/slide" Target="slide4416.xml"/><Relationship Id="rId2" Type="http://schemas.openxmlformats.org/officeDocument/2006/relationships/image" Target="../media/image55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78.png"/><Relationship Id="rId9" Type="http://schemas.openxmlformats.org/officeDocument/2006/relationships/image" Target="../media/image7.png"/></Relationships>
</file>

<file path=ppt/slides/_rels/slide4417.xml.rels><?xml version="1.0" encoding="UTF-8" standalone="yes"?>
<Relationships xmlns="http://schemas.openxmlformats.org/package/2006/relationships"><Relationship Id="rId8" Type="http://schemas.openxmlformats.org/officeDocument/2006/relationships/slide" Target="slide441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1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81.png"/><Relationship Id="rId7" Type="http://schemas.openxmlformats.org/officeDocument/2006/relationships/image" Target="../media/image3.png"/><Relationship Id="rId12" Type="http://schemas.openxmlformats.org/officeDocument/2006/relationships/slide" Target="slide4418.xml"/><Relationship Id="rId2" Type="http://schemas.openxmlformats.org/officeDocument/2006/relationships/image" Target="../media/image55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82.png"/><Relationship Id="rId9" Type="http://schemas.openxmlformats.org/officeDocument/2006/relationships/image" Target="../media/image7.png"/></Relationships>
</file>

<file path=ppt/slides/_rels/slide4419.xml.rels><?xml version="1.0" encoding="UTF-8" standalone="yes"?>
<Relationships xmlns="http://schemas.openxmlformats.org/package/2006/relationships"><Relationship Id="rId8" Type="http://schemas.openxmlformats.org/officeDocument/2006/relationships/slide" Target="slide441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8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585.png"/><Relationship Id="rId7" Type="http://schemas.openxmlformats.org/officeDocument/2006/relationships/slide" Target="slide5.xml"/><Relationship Id="rId12" Type="http://schemas.openxmlformats.org/officeDocument/2006/relationships/image" Target="../media/image5586.png"/><Relationship Id="rId2" Type="http://schemas.openxmlformats.org/officeDocument/2006/relationships/image" Target="../media/image55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20.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21.xml.rels><?xml version="1.0" encoding="UTF-8" standalone="yes"?>
<Relationships xmlns="http://schemas.openxmlformats.org/package/2006/relationships"><Relationship Id="rId8" Type="http://schemas.openxmlformats.org/officeDocument/2006/relationships/slide" Target="slide442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8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2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89.png"/><Relationship Id="rId7" Type="http://schemas.openxmlformats.org/officeDocument/2006/relationships/image" Target="../media/image3.png"/><Relationship Id="rId12" Type="http://schemas.openxmlformats.org/officeDocument/2006/relationships/slide" Target="slide4422.xml"/><Relationship Id="rId2" Type="http://schemas.openxmlformats.org/officeDocument/2006/relationships/image" Target="../media/image558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90.png"/><Relationship Id="rId9" Type="http://schemas.openxmlformats.org/officeDocument/2006/relationships/image" Target="../media/image7.png"/></Relationships>
</file>

<file path=ppt/slides/_rels/slide4423.xml.rels><?xml version="1.0" encoding="UTF-8" standalone="yes"?>
<Relationships xmlns="http://schemas.openxmlformats.org/package/2006/relationships"><Relationship Id="rId8" Type="http://schemas.openxmlformats.org/officeDocument/2006/relationships/slide" Target="slide442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9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2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593.png"/><Relationship Id="rId7" Type="http://schemas.openxmlformats.org/officeDocument/2006/relationships/slide" Target="slide5.xml"/><Relationship Id="rId2" Type="http://schemas.openxmlformats.org/officeDocument/2006/relationships/image" Target="../media/image559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24.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25.xml.rels><?xml version="1.0" encoding="UTF-8" standalone="yes"?>
<Relationships xmlns="http://schemas.openxmlformats.org/package/2006/relationships"><Relationship Id="rId8" Type="http://schemas.openxmlformats.org/officeDocument/2006/relationships/slide" Target="slide442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9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2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596.png"/><Relationship Id="rId7" Type="http://schemas.openxmlformats.org/officeDocument/2006/relationships/image" Target="../media/image3.png"/><Relationship Id="rId12" Type="http://schemas.openxmlformats.org/officeDocument/2006/relationships/slide" Target="slide4426.xml"/><Relationship Id="rId2" Type="http://schemas.openxmlformats.org/officeDocument/2006/relationships/image" Target="../media/image559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597.png"/><Relationship Id="rId9" Type="http://schemas.openxmlformats.org/officeDocument/2006/relationships/image" Target="../media/image7.png"/></Relationships>
</file>

<file path=ppt/slides/_rels/slide4427.xml.rels><?xml version="1.0" encoding="UTF-8" standalone="yes"?>
<Relationships xmlns="http://schemas.openxmlformats.org/package/2006/relationships"><Relationship Id="rId8" Type="http://schemas.openxmlformats.org/officeDocument/2006/relationships/slide" Target="slide442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59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2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00.png"/><Relationship Id="rId7" Type="http://schemas.openxmlformats.org/officeDocument/2006/relationships/slide" Target="slide5.xml"/><Relationship Id="rId2" Type="http://schemas.openxmlformats.org/officeDocument/2006/relationships/image" Target="../media/image559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28.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29.xml.rels><?xml version="1.0" encoding="UTF-8" standalone="yes"?>
<Relationships xmlns="http://schemas.openxmlformats.org/package/2006/relationships"><Relationship Id="rId8" Type="http://schemas.openxmlformats.org/officeDocument/2006/relationships/slide" Target="slide442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60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3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03.png"/><Relationship Id="rId7" Type="http://schemas.openxmlformats.org/officeDocument/2006/relationships/slide" Target="slide5.xml"/><Relationship Id="rId2" Type="http://schemas.openxmlformats.org/officeDocument/2006/relationships/image" Target="../media/image560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30.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31.xml.rels><?xml version="1.0" encoding="UTF-8" standalone="yes"?>
<Relationships xmlns="http://schemas.openxmlformats.org/package/2006/relationships"><Relationship Id="rId8" Type="http://schemas.openxmlformats.org/officeDocument/2006/relationships/slide" Target="slide443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60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3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432.xml"/><Relationship Id="rId3" Type="http://schemas.openxmlformats.org/officeDocument/2006/relationships/image" Target="../media/image5606.png"/><Relationship Id="rId7" Type="http://schemas.openxmlformats.org/officeDocument/2006/relationships/image" Target="../media/image1.png"/><Relationship Id="rId12" Type="http://schemas.openxmlformats.org/officeDocument/2006/relationships/slide" Target="slide4317.xml"/><Relationship Id="rId2" Type="http://schemas.openxmlformats.org/officeDocument/2006/relationships/image" Target="../media/image560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5608.png"/><Relationship Id="rId10" Type="http://schemas.openxmlformats.org/officeDocument/2006/relationships/image" Target="../media/image7.png"/><Relationship Id="rId4" Type="http://schemas.openxmlformats.org/officeDocument/2006/relationships/image" Target="../media/image5607.png"/><Relationship Id="rId9" Type="http://schemas.openxmlformats.org/officeDocument/2006/relationships/slide" Target="slide5.xml"/></Relationships>
</file>

<file path=ppt/slides/_rels/slide4433.xml.rels><?xml version="1.0" encoding="UTF-8" standalone="yes"?>
<Relationships xmlns="http://schemas.openxmlformats.org/package/2006/relationships"><Relationship Id="rId8" Type="http://schemas.openxmlformats.org/officeDocument/2006/relationships/slide" Target="slide4432.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60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3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11.png"/><Relationship Id="rId7" Type="http://schemas.openxmlformats.org/officeDocument/2006/relationships/slide" Target="slide5.xml"/><Relationship Id="rId2" Type="http://schemas.openxmlformats.org/officeDocument/2006/relationships/image" Target="../media/image561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34.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35.xml.rels><?xml version="1.0" encoding="UTF-8" standalone="yes"?>
<Relationships xmlns="http://schemas.openxmlformats.org/package/2006/relationships"><Relationship Id="rId8" Type="http://schemas.openxmlformats.org/officeDocument/2006/relationships/slide" Target="slide4434.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61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3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63.png"/><Relationship Id="rId7" Type="http://schemas.openxmlformats.org/officeDocument/2006/relationships/slide" Target="slide5.xml"/><Relationship Id="rId2" Type="http://schemas.openxmlformats.org/officeDocument/2006/relationships/image" Target="../media/image16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36.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37.xml.rels><?xml version="1.0" encoding="UTF-8" standalone="yes"?>
<Relationships xmlns="http://schemas.openxmlformats.org/package/2006/relationships"><Relationship Id="rId8" Type="http://schemas.openxmlformats.org/officeDocument/2006/relationships/slide" Target="slide4436.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166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3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614.png"/><Relationship Id="rId7" Type="http://schemas.openxmlformats.org/officeDocument/2006/relationships/image" Target="../media/image3.png"/><Relationship Id="rId12" Type="http://schemas.openxmlformats.org/officeDocument/2006/relationships/slide" Target="slide4438.xml"/><Relationship Id="rId2" Type="http://schemas.openxmlformats.org/officeDocument/2006/relationships/image" Target="../media/image561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317.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615.png"/><Relationship Id="rId9" Type="http://schemas.openxmlformats.org/officeDocument/2006/relationships/image" Target="../media/image7.png"/></Relationships>
</file>

<file path=ppt/slides/_rels/slide4439.xml.rels><?xml version="1.0" encoding="UTF-8" standalone="yes"?>
<Relationships xmlns="http://schemas.openxmlformats.org/package/2006/relationships"><Relationship Id="rId8" Type="http://schemas.openxmlformats.org/officeDocument/2006/relationships/slide" Target="slide4438.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61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4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18.png"/><Relationship Id="rId7" Type="http://schemas.openxmlformats.org/officeDocument/2006/relationships/slide" Target="slide5.xml"/><Relationship Id="rId2" Type="http://schemas.openxmlformats.org/officeDocument/2006/relationships/image" Target="../media/image561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40.xml"/><Relationship Id="rId5" Type="http://schemas.openxmlformats.org/officeDocument/2006/relationships/image" Target="../media/image1.png"/><Relationship Id="rId10" Type="http://schemas.openxmlformats.org/officeDocument/2006/relationships/slide" Target="slide4317.xml"/><Relationship Id="rId4" Type="http://schemas.openxmlformats.org/officeDocument/2006/relationships/slide" Target="slide4.xml"/><Relationship Id="rId9" Type="http://schemas.openxmlformats.org/officeDocument/2006/relationships/slide" Target="slide3395.xml"/></Relationships>
</file>

<file path=ppt/slides/_rels/slide4441.xml.rels><?xml version="1.0" encoding="UTF-8" standalone="yes"?>
<Relationships xmlns="http://schemas.openxmlformats.org/package/2006/relationships"><Relationship Id="rId8" Type="http://schemas.openxmlformats.org/officeDocument/2006/relationships/slide" Target="slide4440.xml"/><Relationship Id="rId3" Type="http://schemas.openxmlformats.org/officeDocument/2006/relationships/slide" Target="slide4.xml"/><Relationship Id="rId7" Type="http://schemas.openxmlformats.org/officeDocument/2006/relationships/slide" Target="slide4317.xml"/><Relationship Id="rId2" Type="http://schemas.openxmlformats.org/officeDocument/2006/relationships/image" Target="../media/image561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42.xml.rels><?xml version="1.0" encoding="UTF-8" standalone="yes"?>
<Relationships xmlns="http://schemas.openxmlformats.org/package/2006/relationships"><Relationship Id="rId8" Type="http://schemas.openxmlformats.org/officeDocument/2006/relationships/slide" Target="slide4445.xml"/><Relationship Id="rId13" Type="http://schemas.openxmlformats.org/officeDocument/2006/relationships/slide" Target="slide4458.xml"/><Relationship Id="rId3" Type="http://schemas.openxmlformats.org/officeDocument/2006/relationships/image" Target="../media/image1.png"/><Relationship Id="rId7" Type="http://schemas.openxmlformats.org/officeDocument/2006/relationships/slide" Target="slide4443.xml"/><Relationship Id="rId12" Type="http://schemas.openxmlformats.org/officeDocument/2006/relationships/slide" Target="slide4455.xml"/><Relationship Id="rId17" Type="http://schemas.openxmlformats.org/officeDocument/2006/relationships/slide" Target="slide4464.xml"/><Relationship Id="rId2" Type="http://schemas.openxmlformats.org/officeDocument/2006/relationships/slide" Target="slide4.xml"/><Relationship Id="rId16" Type="http://schemas.openxmlformats.org/officeDocument/2006/relationships/slide" Target="slide4462.xml"/><Relationship Id="rId1" Type="http://schemas.openxmlformats.org/officeDocument/2006/relationships/slideLayout" Target="../slideLayouts/slideLayout2.xml"/><Relationship Id="rId6" Type="http://schemas.openxmlformats.org/officeDocument/2006/relationships/slide" Target="slide4447.xml"/><Relationship Id="rId11" Type="http://schemas.openxmlformats.org/officeDocument/2006/relationships/slide" Target="slide4453.xml"/><Relationship Id="rId5" Type="http://schemas.openxmlformats.org/officeDocument/2006/relationships/slide" Target="slide4442.xml"/><Relationship Id="rId15" Type="http://schemas.openxmlformats.org/officeDocument/2006/relationships/slide" Target="slide4466.xml"/><Relationship Id="rId10" Type="http://schemas.openxmlformats.org/officeDocument/2006/relationships/slide" Target="slide4451.xml"/><Relationship Id="rId4" Type="http://schemas.openxmlformats.org/officeDocument/2006/relationships/slide" Target="slide3395.xml"/><Relationship Id="rId9" Type="http://schemas.openxmlformats.org/officeDocument/2006/relationships/slide" Target="slide4449.xml"/><Relationship Id="rId14" Type="http://schemas.openxmlformats.org/officeDocument/2006/relationships/slide" Target="slide4460.xml"/></Relationships>
</file>

<file path=ppt/slides/_rels/slide4443.xml.rels><?xml version="1.0" encoding="UTF-8" standalone="yes"?>
<Relationships xmlns="http://schemas.openxmlformats.org/package/2006/relationships"><Relationship Id="rId8" Type="http://schemas.openxmlformats.org/officeDocument/2006/relationships/slide" Target="slide4442.xml"/><Relationship Id="rId3" Type="http://schemas.openxmlformats.org/officeDocument/2006/relationships/image" Target="../media/image5621.png"/><Relationship Id="rId7" Type="http://schemas.openxmlformats.org/officeDocument/2006/relationships/slide" Target="slide3395.xml"/><Relationship Id="rId2" Type="http://schemas.openxmlformats.org/officeDocument/2006/relationships/image" Target="../media/image56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443.xml"/></Relationships>
</file>

<file path=ppt/slides/_rels/slide4444.xml.rels><?xml version="1.0" encoding="UTF-8" standalone="yes"?>
<Relationships xmlns="http://schemas.openxmlformats.org/package/2006/relationships"><Relationship Id="rId8" Type="http://schemas.openxmlformats.org/officeDocument/2006/relationships/slide" Target="slide4443.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2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45.xml.rels><?xml version="1.0" encoding="UTF-8" standalone="yes"?>
<Relationships xmlns="http://schemas.openxmlformats.org/package/2006/relationships"><Relationship Id="rId8" Type="http://schemas.openxmlformats.org/officeDocument/2006/relationships/slide" Target="slide4442.xml"/><Relationship Id="rId3" Type="http://schemas.openxmlformats.org/officeDocument/2006/relationships/image" Target="../media/image4978.png"/><Relationship Id="rId7" Type="http://schemas.openxmlformats.org/officeDocument/2006/relationships/slide" Target="slide3395.xml"/><Relationship Id="rId2" Type="http://schemas.openxmlformats.org/officeDocument/2006/relationships/image" Target="../media/image49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445.xml"/></Relationships>
</file>

<file path=ppt/slides/_rels/slide4446.xml.rels><?xml version="1.0" encoding="UTF-8" standalone="yes"?>
<Relationships xmlns="http://schemas.openxmlformats.org/package/2006/relationships"><Relationship Id="rId8" Type="http://schemas.openxmlformats.org/officeDocument/2006/relationships/slide" Target="slide4445.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49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47.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62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62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447.xml"/><Relationship Id="rId4" Type="http://schemas.openxmlformats.org/officeDocument/2006/relationships/image" Target="../media/image5625.png"/><Relationship Id="rId9" Type="http://schemas.openxmlformats.org/officeDocument/2006/relationships/slide" Target="slide4442.xml"/></Relationships>
</file>

<file path=ppt/slides/_rels/slide4448.xml.rels><?xml version="1.0" encoding="UTF-8" standalone="yes"?>
<Relationships xmlns="http://schemas.openxmlformats.org/package/2006/relationships"><Relationship Id="rId8" Type="http://schemas.openxmlformats.org/officeDocument/2006/relationships/slide" Target="slide4447.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49.xml.rels><?xml version="1.0" encoding="UTF-8" standalone="yes"?>
<Relationships xmlns="http://schemas.openxmlformats.org/package/2006/relationships"><Relationship Id="rId8" Type="http://schemas.openxmlformats.org/officeDocument/2006/relationships/slide" Target="slide4442.xml"/><Relationship Id="rId3" Type="http://schemas.openxmlformats.org/officeDocument/2006/relationships/image" Target="../media/image5628.png"/><Relationship Id="rId7" Type="http://schemas.openxmlformats.org/officeDocument/2006/relationships/slide" Target="slide3395.xml"/><Relationship Id="rId2" Type="http://schemas.openxmlformats.org/officeDocument/2006/relationships/image" Target="../media/image56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449.xml"/></Relationships>
</file>

<file path=ppt/slides/_rels/slide4450.xml.rels><?xml version="1.0" encoding="UTF-8" standalone="yes"?>
<Relationships xmlns="http://schemas.openxmlformats.org/package/2006/relationships"><Relationship Id="rId8" Type="http://schemas.openxmlformats.org/officeDocument/2006/relationships/slide" Target="slide4449.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2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5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31.png"/><Relationship Id="rId7" Type="http://schemas.openxmlformats.org/officeDocument/2006/relationships/slide" Target="slide5.xml"/><Relationship Id="rId12" Type="http://schemas.openxmlformats.org/officeDocument/2006/relationships/slide" Target="slide4451.xml"/><Relationship Id="rId2" Type="http://schemas.openxmlformats.org/officeDocument/2006/relationships/image" Target="../media/image56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42.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3.png"/><Relationship Id="rId9" Type="http://schemas.openxmlformats.org/officeDocument/2006/relationships/image" Target="../media/image5632.png"/></Relationships>
</file>

<file path=ppt/slides/_rels/slide4452.xml.rels><?xml version="1.0" encoding="UTF-8" standalone="yes"?>
<Relationships xmlns="http://schemas.openxmlformats.org/package/2006/relationships"><Relationship Id="rId8" Type="http://schemas.openxmlformats.org/officeDocument/2006/relationships/slide" Target="slide4451.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5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35.png"/><Relationship Id="rId7" Type="http://schemas.openxmlformats.org/officeDocument/2006/relationships/slide" Target="slide5.xml"/><Relationship Id="rId2" Type="http://schemas.openxmlformats.org/officeDocument/2006/relationships/image" Target="../media/image563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53.xml"/><Relationship Id="rId5" Type="http://schemas.openxmlformats.org/officeDocument/2006/relationships/slide" Target="slide4.xml"/><Relationship Id="rId10" Type="http://schemas.openxmlformats.org/officeDocument/2006/relationships/slide" Target="slide4442.xml"/><Relationship Id="rId4" Type="http://schemas.openxmlformats.org/officeDocument/2006/relationships/image" Target="../media/image3.png"/><Relationship Id="rId9" Type="http://schemas.openxmlformats.org/officeDocument/2006/relationships/slide" Target="slide3395.xml"/></Relationships>
</file>

<file path=ppt/slides/_rels/slide4454.xml.rels><?xml version="1.0" encoding="UTF-8" standalone="yes"?>
<Relationships xmlns="http://schemas.openxmlformats.org/package/2006/relationships"><Relationship Id="rId8" Type="http://schemas.openxmlformats.org/officeDocument/2006/relationships/slide" Target="slide4453.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5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38.png"/><Relationship Id="rId7" Type="http://schemas.openxmlformats.org/officeDocument/2006/relationships/slide" Target="slide5.xml"/><Relationship Id="rId2" Type="http://schemas.openxmlformats.org/officeDocument/2006/relationships/image" Target="../media/image563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55.xml"/><Relationship Id="rId5" Type="http://schemas.openxmlformats.org/officeDocument/2006/relationships/slide" Target="slide4.xml"/><Relationship Id="rId10" Type="http://schemas.openxmlformats.org/officeDocument/2006/relationships/slide" Target="slide4442.xml"/><Relationship Id="rId4" Type="http://schemas.openxmlformats.org/officeDocument/2006/relationships/image" Target="../media/image3.png"/><Relationship Id="rId9" Type="http://schemas.openxmlformats.org/officeDocument/2006/relationships/slide" Target="slide3395.xml"/></Relationships>
</file>

<file path=ppt/slides/_rels/slide4456.xml.rels><?xml version="1.0" encoding="UTF-8" standalone="yes"?>
<Relationships xmlns="http://schemas.openxmlformats.org/package/2006/relationships"><Relationship Id="rId8" Type="http://schemas.openxmlformats.org/officeDocument/2006/relationships/slide" Target="slide4455.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3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3.png"/></Relationships>
</file>

<file path=ppt/slides/_rels/slide4457.xml.rels><?xml version="1.0" encoding="UTF-8" standalone="yes"?>
<Relationships xmlns="http://schemas.openxmlformats.org/package/2006/relationships"><Relationship Id="rId8" Type="http://schemas.openxmlformats.org/officeDocument/2006/relationships/slide" Target="slide4455.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5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42.png"/><Relationship Id="rId7" Type="http://schemas.openxmlformats.org/officeDocument/2006/relationships/slide" Target="slide5.xml"/><Relationship Id="rId2" Type="http://schemas.openxmlformats.org/officeDocument/2006/relationships/image" Target="../media/image564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58.xml"/><Relationship Id="rId5" Type="http://schemas.openxmlformats.org/officeDocument/2006/relationships/slide" Target="slide4.xml"/><Relationship Id="rId10" Type="http://schemas.openxmlformats.org/officeDocument/2006/relationships/slide" Target="slide4442.xml"/><Relationship Id="rId4" Type="http://schemas.openxmlformats.org/officeDocument/2006/relationships/image" Target="../media/image3.png"/><Relationship Id="rId9" Type="http://schemas.openxmlformats.org/officeDocument/2006/relationships/slide" Target="slide3395.xml"/></Relationships>
</file>

<file path=ppt/slides/_rels/slide4459.xml.rels><?xml version="1.0" encoding="UTF-8" standalone="yes"?>
<Relationships xmlns="http://schemas.openxmlformats.org/package/2006/relationships"><Relationship Id="rId8" Type="http://schemas.openxmlformats.org/officeDocument/2006/relationships/slide" Target="slide4458.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4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6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45.png"/><Relationship Id="rId7" Type="http://schemas.openxmlformats.org/officeDocument/2006/relationships/slide" Target="slide5.xml"/><Relationship Id="rId2" Type="http://schemas.openxmlformats.org/officeDocument/2006/relationships/image" Target="../media/image56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0.xml"/><Relationship Id="rId5" Type="http://schemas.openxmlformats.org/officeDocument/2006/relationships/slide" Target="slide4.xml"/><Relationship Id="rId10" Type="http://schemas.openxmlformats.org/officeDocument/2006/relationships/slide" Target="slide4442.xml"/><Relationship Id="rId4" Type="http://schemas.openxmlformats.org/officeDocument/2006/relationships/image" Target="../media/image3.png"/><Relationship Id="rId9" Type="http://schemas.openxmlformats.org/officeDocument/2006/relationships/slide" Target="slide3395.xml"/></Relationships>
</file>

<file path=ppt/slides/_rels/slide4461.xml.rels><?xml version="1.0" encoding="UTF-8" standalone="yes"?>
<Relationships xmlns="http://schemas.openxmlformats.org/package/2006/relationships"><Relationship Id="rId8" Type="http://schemas.openxmlformats.org/officeDocument/2006/relationships/slide" Target="slide4460.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4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39.png"/><Relationship Id="rId7" Type="http://schemas.openxmlformats.org/officeDocument/2006/relationships/slide" Target="slide5.xml"/><Relationship Id="rId2" Type="http://schemas.openxmlformats.org/officeDocument/2006/relationships/image" Target="../media/image513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62.xml"/><Relationship Id="rId5" Type="http://schemas.openxmlformats.org/officeDocument/2006/relationships/image" Target="../media/image1.png"/><Relationship Id="rId10" Type="http://schemas.openxmlformats.org/officeDocument/2006/relationships/slide" Target="slide4442.xml"/><Relationship Id="rId4" Type="http://schemas.openxmlformats.org/officeDocument/2006/relationships/slide" Target="slide4.xml"/><Relationship Id="rId9" Type="http://schemas.openxmlformats.org/officeDocument/2006/relationships/slide" Target="slide3395.xml"/></Relationships>
</file>

<file path=ppt/slides/_rels/slide4463.xml.rels><?xml version="1.0" encoding="UTF-8" standalone="yes"?>
<Relationships xmlns="http://schemas.openxmlformats.org/package/2006/relationships"><Relationship Id="rId8" Type="http://schemas.openxmlformats.org/officeDocument/2006/relationships/slide" Target="slide4462.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14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6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48.png"/><Relationship Id="rId7" Type="http://schemas.openxmlformats.org/officeDocument/2006/relationships/slide" Target="slide5.xml"/><Relationship Id="rId2" Type="http://schemas.openxmlformats.org/officeDocument/2006/relationships/image" Target="../media/image564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464.xml"/><Relationship Id="rId5" Type="http://schemas.openxmlformats.org/officeDocument/2006/relationships/image" Target="../media/image1.png"/><Relationship Id="rId10" Type="http://schemas.openxmlformats.org/officeDocument/2006/relationships/slide" Target="slide4442.xml"/><Relationship Id="rId4" Type="http://schemas.openxmlformats.org/officeDocument/2006/relationships/slide" Target="slide4.xml"/><Relationship Id="rId9" Type="http://schemas.openxmlformats.org/officeDocument/2006/relationships/slide" Target="slide3395.xml"/></Relationships>
</file>

<file path=ppt/slides/_rels/slide4465.xml.rels><?xml version="1.0" encoding="UTF-8" standalone="yes"?>
<Relationships xmlns="http://schemas.openxmlformats.org/package/2006/relationships"><Relationship Id="rId8" Type="http://schemas.openxmlformats.org/officeDocument/2006/relationships/slide" Target="slide4464.xml"/><Relationship Id="rId3" Type="http://schemas.openxmlformats.org/officeDocument/2006/relationships/slide" Target="slide4.xml"/><Relationship Id="rId7" Type="http://schemas.openxmlformats.org/officeDocument/2006/relationships/slide" Target="slide4442.xml"/><Relationship Id="rId2" Type="http://schemas.openxmlformats.org/officeDocument/2006/relationships/image" Target="../media/image564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66.xml.rels><?xml version="1.0" encoding="UTF-8" standalone="yes"?>
<Relationships xmlns="http://schemas.openxmlformats.org/package/2006/relationships"><Relationship Id="rId13" Type="http://schemas.openxmlformats.org/officeDocument/2006/relationships/slide" Target="slide4475.xml"/><Relationship Id="rId18" Type="http://schemas.openxmlformats.org/officeDocument/2006/relationships/slide" Target="slide4485.xml"/><Relationship Id="rId26" Type="http://schemas.openxmlformats.org/officeDocument/2006/relationships/slide" Target="slide4501.xml"/><Relationship Id="rId39" Type="http://schemas.openxmlformats.org/officeDocument/2006/relationships/slide" Target="slide4534.xml"/><Relationship Id="rId21" Type="http://schemas.openxmlformats.org/officeDocument/2006/relationships/slide" Target="slide4491.xml"/><Relationship Id="rId34" Type="http://schemas.openxmlformats.org/officeDocument/2006/relationships/slide" Target="slide4518.xml"/><Relationship Id="rId42" Type="http://schemas.openxmlformats.org/officeDocument/2006/relationships/slide" Target="slide4540.xml"/><Relationship Id="rId47" Type="http://schemas.openxmlformats.org/officeDocument/2006/relationships/slide" Target="slide4550.xml"/><Relationship Id="rId50" Type="http://schemas.openxmlformats.org/officeDocument/2006/relationships/slide" Target="slide4556.xml"/><Relationship Id="rId55" Type="http://schemas.openxmlformats.org/officeDocument/2006/relationships/slide" Target="slide4566.xml"/><Relationship Id="rId63" Type="http://schemas.openxmlformats.org/officeDocument/2006/relationships/slide" Target="slide4582.xml"/><Relationship Id="rId68" Type="http://schemas.openxmlformats.org/officeDocument/2006/relationships/slide" Target="slide4592.xml"/><Relationship Id="rId76" Type="http://schemas.openxmlformats.org/officeDocument/2006/relationships/slide" Target="slide4608.xml"/><Relationship Id="rId7" Type="http://schemas.openxmlformats.org/officeDocument/2006/relationships/slide" Target="slide4522.xml"/><Relationship Id="rId71" Type="http://schemas.openxmlformats.org/officeDocument/2006/relationships/slide" Target="slide4598.xml"/><Relationship Id="rId2" Type="http://schemas.openxmlformats.org/officeDocument/2006/relationships/slide" Target="slide4.xml"/><Relationship Id="rId16" Type="http://schemas.openxmlformats.org/officeDocument/2006/relationships/slide" Target="slide4481.xml"/><Relationship Id="rId29" Type="http://schemas.openxmlformats.org/officeDocument/2006/relationships/slide" Target="slide4507.xml"/><Relationship Id="rId11" Type="http://schemas.openxmlformats.org/officeDocument/2006/relationships/slide" Target="slide4471.xml"/><Relationship Id="rId24" Type="http://schemas.openxmlformats.org/officeDocument/2006/relationships/slide" Target="slide4497.xml"/><Relationship Id="rId32" Type="http://schemas.openxmlformats.org/officeDocument/2006/relationships/slide" Target="slide4514.xml"/><Relationship Id="rId37" Type="http://schemas.openxmlformats.org/officeDocument/2006/relationships/slide" Target="slide4530.xml"/><Relationship Id="rId40" Type="http://schemas.openxmlformats.org/officeDocument/2006/relationships/slide" Target="slide4536.xml"/><Relationship Id="rId45" Type="http://schemas.openxmlformats.org/officeDocument/2006/relationships/slide" Target="slide4546.xml"/><Relationship Id="rId53" Type="http://schemas.openxmlformats.org/officeDocument/2006/relationships/slide" Target="slide4562.xml"/><Relationship Id="rId58" Type="http://schemas.openxmlformats.org/officeDocument/2006/relationships/slide" Target="slide4572.xml"/><Relationship Id="rId66" Type="http://schemas.openxmlformats.org/officeDocument/2006/relationships/slide" Target="slide4588.xml"/><Relationship Id="rId74" Type="http://schemas.openxmlformats.org/officeDocument/2006/relationships/slide" Target="slide4604.xml"/><Relationship Id="rId5" Type="http://schemas.openxmlformats.org/officeDocument/2006/relationships/slide" Target="slide3395.xml"/><Relationship Id="rId15" Type="http://schemas.openxmlformats.org/officeDocument/2006/relationships/slide" Target="slide4479.xml"/><Relationship Id="rId23" Type="http://schemas.openxmlformats.org/officeDocument/2006/relationships/slide" Target="slide4495.xml"/><Relationship Id="rId28" Type="http://schemas.openxmlformats.org/officeDocument/2006/relationships/slide" Target="slide4505.xml"/><Relationship Id="rId36" Type="http://schemas.openxmlformats.org/officeDocument/2006/relationships/slide" Target="slide4528.xml"/><Relationship Id="rId49" Type="http://schemas.openxmlformats.org/officeDocument/2006/relationships/slide" Target="slide4554.xml"/><Relationship Id="rId57" Type="http://schemas.openxmlformats.org/officeDocument/2006/relationships/slide" Target="slide4570.xml"/><Relationship Id="rId61" Type="http://schemas.openxmlformats.org/officeDocument/2006/relationships/slide" Target="slide4578.xml"/><Relationship Id="rId10" Type="http://schemas.openxmlformats.org/officeDocument/2006/relationships/slide" Target="slide4469.xml"/><Relationship Id="rId19" Type="http://schemas.openxmlformats.org/officeDocument/2006/relationships/slide" Target="slide4487.xml"/><Relationship Id="rId31" Type="http://schemas.openxmlformats.org/officeDocument/2006/relationships/slide" Target="slide4512.xml"/><Relationship Id="rId44" Type="http://schemas.openxmlformats.org/officeDocument/2006/relationships/slide" Target="slide4544.xml"/><Relationship Id="rId52" Type="http://schemas.openxmlformats.org/officeDocument/2006/relationships/slide" Target="slide4560.xml"/><Relationship Id="rId60" Type="http://schemas.openxmlformats.org/officeDocument/2006/relationships/slide" Target="slide4576.xml"/><Relationship Id="rId65" Type="http://schemas.openxmlformats.org/officeDocument/2006/relationships/slide" Target="slide4586.xml"/><Relationship Id="rId73" Type="http://schemas.openxmlformats.org/officeDocument/2006/relationships/slide" Target="slide4602.xml"/><Relationship Id="rId78" Type="http://schemas.openxmlformats.org/officeDocument/2006/relationships/slide" Target="slide4442.xml"/><Relationship Id="rId4" Type="http://schemas.openxmlformats.org/officeDocument/2006/relationships/slide" Target="slide4520.xml"/><Relationship Id="rId9" Type="http://schemas.openxmlformats.org/officeDocument/2006/relationships/slide" Target="slide4467.xml"/><Relationship Id="rId14" Type="http://schemas.openxmlformats.org/officeDocument/2006/relationships/slide" Target="slide4477.xml"/><Relationship Id="rId22" Type="http://schemas.openxmlformats.org/officeDocument/2006/relationships/slide" Target="slide4493.xml"/><Relationship Id="rId27" Type="http://schemas.openxmlformats.org/officeDocument/2006/relationships/slide" Target="slide4503.xml"/><Relationship Id="rId30" Type="http://schemas.openxmlformats.org/officeDocument/2006/relationships/slide" Target="slide4509.xml"/><Relationship Id="rId35" Type="http://schemas.openxmlformats.org/officeDocument/2006/relationships/slide" Target="slide4526.xml"/><Relationship Id="rId43" Type="http://schemas.openxmlformats.org/officeDocument/2006/relationships/slide" Target="slide4542.xml"/><Relationship Id="rId48" Type="http://schemas.openxmlformats.org/officeDocument/2006/relationships/slide" Target="slide4552.xml"/><Relationship Id="rId56" Type="http://schemas.openxmlformats.org/officeDocument/2006/relationships/slide" Target="slide4568.xml"/><Relationship Id="rId64" Type="http://schemas.openxmlformats.org/officeDocument/2006/relationships/slide" Target="slide4584.xml"/><Relationship Id="rId69" Type="http://schemas.openxmlformats.org/officeDocument/2006/relationships/slide" Target="slide4594.xml"/><Relationship Id="rId77" Type="http://schemas.openxmlformats.org/officeDocument/2006/relationships/slide" Target="slide4610.xml"/><Relationship Id="rId8" Type="http://schemas.openxmlformats.org/officeDocument/2006/relationships/slide" Target="slide4524.xml"/><Relationship Id="rId51" Type="http://schemas.openxmlformats.org/officeDocument/2006/relationships/slide" Target="slide4558.xml"/><Relationship Id="rId72" Type="http://schemas.openxmlformats.org/officeDocument/2006/relationships/slide" Target="slide4600.xml"/><Relationship Id="rId3" Type="http://schemas.openxmlformats.org/officeDocument/2006/relationships/image" Target="../media/image1.png"/><Relationship Id="rId12" Type="http://schemas.openxmlformats.org/officeDocument/2006/relationships/slide" Target="slide4473.xml"/><Relationship Id="rId17" Type="http://schemas.openxmlformats.org/officeDocument/2006/relationships/slide" Target="slide4483.xml"/><Relationship Id="rId25" Type="http://schemas.openxmlformats.org/officeDocument/2006/relationships/slide" Target="slide4499.xml"/><Relationship Id="rId33" Type="http://schemas.openxmlformats.org/officeDocument/2006/relationships/slide" Target="slide4516.xml"/><Relationship Id="rId38" Type="http://schemas.openxmlformats.org/officeDocument/2006/relationships/slide" Target="slide4532.xml"/><Relationship Id="rId46" Type="http://schemas.openxmlformats.org/officeDocument/2006/relationships/slide" Target="slide4548.xml"/><Relationship Id="rId59" Type="http://schemas.openxmlformats.org/officeDocument/2006/relationships/slide" Target="slide4574.xml"/><Relationship Id="rId67" Type="http://schemas.openxmlformats.org/officeDocument/2006/relationships/slide" Target="slide4590.xml"/><Relationship Id="rId20" Type="http://schemas.openxmlformats.org/officeDocument/2006/relationships/slide" Target="slide4489.xml"/><Relationship Id="rId41" Type="http://schemas.openxmlformats.org/officeDocument/2006/relationships/slide" Target="slide4538.xml"/><Relationship Id="rId54" Type="http://schemas.openxmlformats.org/officeDocument/2006/relationships/slide" Target="slide4564.xml"/><Relationship Id="rId62" Type="http://schemas.openxmlformats.org/officeDocument/2006/relationships/slide" Target="slide4580.xml"/><Relationship Id="rId70" Type="http://schemas.openxmlformats.org/officeDocument/2006/relationships/slide" Target="slide4596.xml"/><Relationship Id="rId75" Type="http://schemas.openxmlformats.org/officeDocument/2006/relationships/slide" Target="slide4606.xml"/><Relationship Id="rId1" Type="http://schemas.openxmlformats.org/officeDocument/2006/relationships/slideLayout" Target="../slideLayouts/slideLayout2.xml"/><Relationship Id="rId6" Type="http://schemas.openxmlformats.org/officeDocument/2006/relationships/slide" Target="slide4466.xml"/></Relationships>
</file>

<file path=ppt/slides/_rels/slide4467.xml.rels><?xml version="1.0" encoding="UTF-8" standalone="yes"?>
<Relationships xmlns="http://schemas.openxmlformats.org/package/2006/relationships"><Relationship Id="rId8" Type="http://schemas.openxmlformats.org/officeDocument/2006/relationships/image" Target="../media/image3163.png"/><Relationship Id="rId3" Type="http://schemas.openxmlformats.org/officeDocument/2006/relationships/image" Target="../media/image1.png"/><Relationship Id="rId7" Type="http://schemas.openxmlformats.org/officeDocument/2006/relationships/slide" Target="slide446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466.xml"/><Relationship Id="rId11" Type="http://schemas.openxmlformats.org/officeDocument/2006/relationships/image" Target="../media/image7.png"/><Relationship Id="rId5" Type="http://schemas.openxmlformats.org/officeDocument/2006/relationships/slide" Target="slide3395.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3164.png"/></Relationships>
</file>

<file path=ppt/slides/_rels/slide4468.xml.rels><?xml version="1.0" encoding="UTF-8" standalone="yes"?>
<Relationships xmlns="http://schemas.openxmlformats.org/package/2006/relationships"><Relationship Id="rId8" Type="http://schemas.openxmlformats.org/officeDocument/2006/relationships/slide" Target="slide4467.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316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69.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1.png"/><Relationship Id="rId7" Type="http://schemas.openxmlformats.org/officeDocument/2006/relationships/image" Target="../media/image4267.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4266.png"/><Relationship Id="rId11" Type="http://schemas.openxmlformats.org/officeDocument/2006/relationships/slide" Target="slide5.xml"/><Relationship Id="rId5" Type="http://schemas.openxmlformats.org/officeDocument/2006/relationships/image" Target="../media/image4265.png"/><Relationship Id="rId10" Type="http://schemas.openxmlformats.org/officeDocument/2006/relationships/slide" Target="slide4469.xml"/><Relationship Id="rId4" Type="http://schemas.openxmlformats.org/officeDocument/2006/relationships/image" Target="../media/image3.png"/><Relationship Id="rId9" Type="http://schemas.openxmlformats.org/officeDocument/2006/relationships/slide" Target="slide4466.xml"/></Relationships>
</file>

<file path=ppt/slides/_rels/slide4470.xml.rels><?xml version="1.0" encoding="UTF-8" standalone="yes"?>
<Relationships xmlns="http://schemas.openxmlformats.org/package/2006/relationships"><Relationship Id="rId8" Type="http://schemas.openxmlformats.org/officeDocument/2006/relationships/slide" Target="slide4469.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42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71.xml.rels><?xml version="1.0" encoding="UTF-8" standalone="yes"?>
<Relationships xmlns="http://schemas.openxmlformats.org/package/2006/relationships"><Relationship Id="rId8" Type="http://schemas.openxmlformats.org/officeDocument/2006/relationships/image" Target="../media/image5397.png"/><Relationship Id="rId13" Type="http://schemas.openxmlformats.org/officeDocument/2006/relationships/image" Target="../media/image7.png"/><Relationship Id="rId3" Type="http://schemas.openxmlformats.org/officeDocument/2006/relationships/image" Target="../media/image5395.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53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71.xml"/><Relationship Id="rId5" Type="http://schemas.openxmlformats.org/officeDocument/2006/relationships/slide" Target="slide4.xml"/><Relationship Id="rId10" Type="http://schemas.openxmlformats.org/officeDocument/2006/relationships/slide" Target="slide4466.xml"/><Relationship Id="rId4" Type="http://schemas.openxmlformats.org/officeDocument/2006/relationships/image" Target="../media/image5396.png"/><Relationship Id="rId9" Type="http://schemas.openxmlformats.org/officeDocument/2006/relationships/slide" Target="slide3395.xml"/></Relationships>
</file>

<file path=ppt/slides/_rels/slide4472.xml.rels><?xml version="1.0" encoding="UTF-8" standalone="yes"?>
<Relationships xmlns="http://schemas.openxmlformats.org/package/2006/relationships"><Relationship Id="rId8" Type="http://schemas.openxmlformats.org/officeDocument/2006/relationships/slide" Target="slide4471.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39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73.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65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65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473.xml"/><Relationship Id="rId4" Type="http://schemas.openxmlformats.org/officeDocument/2006/relationships/image" Target="../media/image5652.png"/><Relationship Id="rId9" Type="http://schemas.openxmlformats.org/officeDocument/2006/relationships/slide" Target="slide4466.xml"/></Relationships>
</file>

<file path=ppt/slides/_rels/slide4474.xml.rels><?xml version="1.0" encoding="UTF-8" standalone="yes"?>
<Relationships xmlns="http://schemas.openxmlformats.org/package/2006/relationships"><Relationship Id="rId8" Type="http://schemas.openxmlformats.org/officeDocument/2006/relationships/slide" Target="slide4473.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5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75.xml.rels><?xml version="1.0" encoding="UTF-8" standalone="yes"?>
<Relationships xmlns="http://schemas.openxmlformats.org/package/2006/relationships"><Relationship Id="rId8" Type="http://schemas.openxmlformats.org/officeDocument/2006/relationships/slide" Target="slide4475.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54.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655.png"/></Relationships>
</file>

<file path=ppt/slides/_rels/slide4476.xml.rels><?xml version="1.0" encoding="UTF-8" standalone="yes"?>
<Relationships xmlns="http://schemas.openxmlformats.org/package/2006/relationships"><Relationship Id="rId8" Type="http://schemas.openxmlformats.org/officeDocument/2006/relationships/slide" Target="slide4475.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5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77.xml.rels><?xml version="1.0" encoding="UTF-8" standalone="yes"?>
<Relationships xmlns="http://schemas.openxmlformats.org/package/2006/relationships"><Relationship Id="rId8" Type="http://schemas.openxmlformats.org/officeDocument/2006/relationships/slide" Target="slide4477.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5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478.xml.rels><?xml version="1.0" encoding="UTF-8" standalone="yes"?>
<Relationships xmlns="http://schemas.openxmlformats.org/package/2006/relationships"><Relationship Id="rId8" Type="http://schemas.openxmlformats.org/officeDocument/2006/relationships/slide" Target="slide4477.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79.xml.rels><?xml version="1.0" encoding="UTF-8" standalone="yes"?>
<Relationships xmlns="http://schemas.openxmlformats.org/package/2006/relationships"><Relationship Id="rId8" Type="http://schemas.openxmlformats.org/officeDocument/2006/relationships/slide" Target="slide4479.xml"/><Relationship Id="rId3" Type="http://schemas.openxmlformats.org/officeDocument/2006/relationships/slide" Target="slide4.xml"/><Relationship Id="rId7" Type="http://schemas.openxmlformats.org/officeDocument/2006/relationships/slide" Target="slide4466.xml"/><Relationship Id="rId12" Type="http://schemas.openxmlformats.org/officeDocument/2006/relationships/image" Target="../media/image7.png"/><Relationship Id="rId2" Type="http://schemas.openxmlformats.org/officeDocument/2006/relationships/image" Target="../media/image565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661.png"/><Relationship Id="rId4" Type="http://schemas.openxmlformats.org/officeDocument/2006/relationships/image" Target="../media/image1.png"/><Relationship Id="rId9" Type="http://schemas.openxmlformats.org/officeDocument/2006/relationships/image" Target="../media/image5660.png"/></Relationships>
</file>

<file path=ppt/slides/_rels/slide4480.xml.rels><?xml version="1.0" encoding="UTF-8" standalone="yes"?>
<Relationships xmlns="http://schemas.openxmlformats.org/package/2006/relationships"><Relationship Id="rId8" Type="http://schemas.openxmlformats.org/officeDocument/2006/relationships/slide" Target="slide4479.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6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81.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664.png"/><Relationship Id="rId7" Type="http://schemas.openxmlformats.org/officeDocument/2006/relationships/slide" Target="slide3395.xml"/><Relationship Id="rId2" Type="http://schemas.openxmlformats.org/officeDocument/2006/relationships/image" Target="../media/image566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481.xml"/></Relationships>
</file>

<file path=ppt/slides/_rels/slide4482.xml.rels><?xml version="1.0" encoding="UTF-8" standalone="yes"?>
<Relationships xmlns="http://schemas.openxmlformats.org/package/2006/relationships"><Relationship Id="rId8" Type="http://schemas.openxmlformats.org/officeDocument/2006/relationships/slide" Target="slide4481.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6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83.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667.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6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668.png"/><Relationship Id="rId4" Type="http://schemas.openxmlformats.org/officeDocument/2006/relationships/slide" Target="slide4.xml"/><Relationship Id="rId9" Type="http://schemas.openxmlformats.org/officeDocument/2006/relationships/slide" Target="slide4483.xml"/></Relationships>
</file>

<file path=ppt/slides/_rels/slide4484.xml.rels><?xml version="1.0" encoding="UTF-8" standalone="yes"?>
<Relationships xmlns="http://schemas.openxmlformats.org/package/2006/relationships"><Relationship Id="rId8" Type="http://schemas.openxmlformats.org/officeDocument/2006/relationships/slide" Target="slide4483.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6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85.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67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67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485.xml"/><Relationship Id="rId4" Type="http://schemas.openxmlformats.org/officeDocument/2006/relationships/image" Target="../media/image5672.png"/><Relationship Id="rId9" Type="http://schemas.openxmlformats.org/officeDocument/2006/relationships/slide" Target="slide4466.xml"/></Relationships>
</file>

<file path=ppt/slides/_rels/slide4486.xml.rels><?xml version="1.0" encoding="UTF-8" standalone="yes"?>
<Relationships xmlns="http://schemas.openxmlformats.org/package/2006/relationships"><Relationship Id="rId8" Type="http://schemas.openxmlformats.org/officeDocument/2006/relationships/slide" Target="slide4485.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7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87.xml.rels><?xml version="1.0" encoding="UTF-8" standalone="yes"?>
<Relationships xmlns="http://schemas.openxmlformats.org/package/2006/relationships"><Relationship Id="rId8" Type="http://schemas.openxmlformats.org/officeDocument/2006/relationships/slide" Target="slide4487.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488.xml.rels><?xml version="1.0" encoding="UTF-8" standalone="yes"?>
<Relationships xmlns="http://schemas.openxmlformats.org/package/2006/relationships"><Relationship Id="rId8" Type="http://schemas.openxmlformats.org/officeDocument/2006/relationships/slide" Target="slide4487.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89.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677.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6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678.png"/><Relationship Id="rId4" Type="http://schemas.openxmlformats.org/officeDocument/2006/relationships/slide" Target="slide4.xml"/><Relationship Id="rId9" Type="http://schemas.openxmlformats.org/officeDocument/2006/relationships/slide" Target="slide4489.xml"/></Relationships>
</file>

<file path=ppt/slides/_rels/slide4490.xml.rels><?xml version="1.0" encoding="UTF-8" standalone="yes"?>
<Relationships xmlns="http://schemas.openxmlformats.org/package/2006/relationships"><Relationship Id="rId8" Type="http://schemas.openxmlformats.org/officeDocument/2006/relationships/slide" Target="slide4489.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91.xml.rels><?xml version="1.0" encoding="UTF-8" standalone="yes"?>
<Relationships xmlns="http://schemas.openxmlformats.org/package/2006/relationships"><Relationship Id="rId8" Type="http://schemas.openxmlformats.org/officeDocument/2006/relationships/slide" Target="slide4491.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80.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681.png"/></Relationships>
</file>

<file path=ppt/slides/_rels/slide4492.xml.rels><?xml version="1.0" encoding="UTF-8" standalone="yes"?>
<Relationships xmlns="http://schemas.openxmlformats.org/package/2006/relationships"><Relationship Id="rId8" Type="http://schemas.openxmlformats.org/officeDocument/2006/relationships/slide" Target="slide4491.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8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93.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52.png"/><Relationship Id="rId1" Type="http://schemas.openxmlformats.org/officeDocument/2006/relationships/slideLayout" Target="../slideLayouts/slideLayout2.xml"/><Relationship Id="rId6" Type="http://schemas.openxmlformats.org/officeDocument/2006/relationships/image" Target="../media/image5153.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493.xml"/></Relationships>
</file>

<file path=ppt/slides/_rels/slide4494.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5155.png"/><Relationship Id="rId7" Type="http://schemas.openxmlformats.org/officeDocument/2006/relationships/image" Target="../media/image1.png"/><Relationship Id="rId2" Type="http://schemas.openxmlformats.org/officeDocument/2006/relationships/image" Target="../media/image515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493.xml"/><Relationship Id="rId5" Type="http://schemas.openxmlformats.org/officeDocument/2006/relationships/image" Target="../media/image5157.png"/><Relationship Id="rId10" Type="http://schemas.openxmlformats.org/officeDocument/2006/relationships/slide" Target="slide4466.xml"/><Relationship Id="rId4" Type="http://schemas.openxmlformats.org/officeDocument/2006/relationships/image" Target="../media/image5156.png"/><Relationship Id="rId9" Type="http://schemas.openxmlformats.org/officeDocument/2006/relationships/slide" Target="slide3395.xml"/></Relationships>
</file>

<file path=ppt/slides/_rels/slide4495.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684.png"/><Relationship Id="rId7" Type="http://schemas.openxmlformats.org/officeDocument/2006/relationships/slide" Target="slide3395.xml"/><Relationship Id="rId2" Type="http://schemas.openxmlformats.org/officeDocument/2006/relationships/image" Target="../media/image568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495.xml"/></Relationships>
</file>

<file path=ppt/slides/_rels/slide4496.xml.rels><?xml version="1.0" encoding="UTF-8" standalone="yes"?>
<Relationships xmlns="http://schemas.openxmlformats.org/package/2006/relationships"><Relationship Id="rId8" Type="http://schemas.openxmlformats.org/officeDocument/2006/relationships/slide" Target="slide4495.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8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97.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687.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68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688.png"/><Relationship Id="rId4" Type="http://schemas.openxmlformats.org/officeDocument/2006/relationships/slide" Target="slide4.xml"/><Relationship Id="rId9" Type="http://schemas.openxmlformats.org/officeDocument/2006/relationships/slide" Target="slide4497.xml"/></Relationships>
</file>

<file path=ppt/slides/_rels/slide4498.xml.rels><?xml version="1.0" encoding="UTF-8" standalone="yes"?>
<Relationships xmlns="http://schemas.openxmlformats.org/package/2006/relationships"><Relationship Id="rId8" Type="http://schemas.openxmlformats.org/officeDocument/2006/relationships/slide" Target="slide4497.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8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499.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691.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6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692.png"/><Relationship Id="rId4" Type="http://schemas.openxmlformats.org/officeDocument/2006/relationships/slide" Target="slide4.xml"/><Relationship Id="rId9" Type="http://schemas.openxmlformats.org/officeDocument/2006/relationships/slide" Target="slide4499.xml"/></Relationships>
</file>

<file path=ppt/slides/_rels/slide4500.xml.rels><?xml version="1.0" encoding="UTF-8" standalone="yes"?>
<Relationships xmlns="http://schemas.openxmlformats.org/package/2006/relationships"><Relationship Id="rId8" Type="http://schemas.openxmlformats.org/officeDocument/2006/relationships/slide" Target="slide4499.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01.xml.rels><?xml version="1.0" encoding="UTF-8" standalone="yes"?>
<Relationships xmlns="http://schemas.openxmlformats.org/package/2006/relationships"><Relationship Id="rId8" Type="http://schemas.openxmlformats.org/officeDocument/2006/relationships/slide" Target="slide4501.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94.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695.png"/></Relationships>
</file>

<file path=ppt/slides/_rels/slide4502.xml.rels><?xml version="1.0" encoding="UTF-8" standalone="yes"?>
<Relationships xmlns="http://schemas.openxmlformats.org/package/2006/relationships"><Relationship Id="rId8" Type="http://schemas.openxmlformats.org/officeDocument/2006/relationships/slide" Target="slide4501.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69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03.xml.rels><?xml version="1.0" encoding="UTF-8" standalone="yes"?>
<Relationships xmlns="http://schemas.openxmlformats.org/package/2006/relationships"><Relationship Id="rId8" Type="http://schemas.openxmlformats.org/officeDocument/2006/relationships/slide" Target="slide4503.xml"/><Relationship Id="rId3" Type="http://schemas.openxmlformats.org/officeDocument/2006/relationships/slide" Target="slide4.xml"/><Relationship Id="rId7" Type="http://schemas.openxmlformats.org/officeDocument/2006/relationships/slide" Target="slide4466.xml"/><Relationship Id="rId12" Type="http://schemas.openxmlformats.org/officeDocument/2006/relationships/image" Target="../media/image7.png"/><Relationship Id="rId2" Type="http://schemas.openxmlformats.org/officeDocument/2006/relationships/image" Target="../media/image5697.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699.png"/><Relationship Id="rId4" Type="http://schemas.openxmlformats.org/officeDocument/2006/relationships/image" Target="../media/image1.png"/><Relationship Id="rId9" Type="http://schemas.openxmlformats.org/officeDocument/2006/relationships/image" Target="../media/image5698.png"/></Relationships>
</file>

<file path=ppt/slides/_rels/slide4504.xml.rels><?xml version="1.0" encoding="UTF-8" standalone="yes"?>
<Relationships xmlns="http://schemas.openxmlformats.org/package/2006/relationships"><Relationship Id="rId8" Type="http://schemas.openxmlformats.org/officeDocument/2006/relationships/slide" Target="slide4503.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0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05.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2677.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26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2679.png"/><Relationship Id="rId5" Type="http://schemas.openxmlformats.org/officeDocument/2006/relationships/slide" Target="slide4.xml"/><Relationship Id="rId10" Type="http://schemas.openxmlformats.org/officeDocument/2006/relationships/slide" Target="slide4505.xml"/><Relationship Id="rId4" Type="http://schemas.openxmlformats.org/officeDocument/2006/relationships/image" Target="../media/image2678.png"/><Relationship Id="rId9" Type="http://schemas.openxmlformats.org/officeDocument/2006/relationships/slide" Target="slide4466.xml"/></Relationships>
</file>

<file path=ppt/slides/_rels/slide4506.xml.rels><?xml version="1.0" encoding="UTF-8" standalone="yes"?>
<Relationships xmlns="http://schemas.openxmlformats.org/package/2006/relationships"><Relationship Id="rId8" Type="http://schemas.openxmlformats.org/officeDocument/2006/relationships/slide" Target="slide4505.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268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07.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02.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7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703.png"/><Relationship Id="rId4" Type="http://schemas.openxmlformats.org/officeDocument/2006/relationships/slide" Target="slide4.xml"/><Relationship Id="rId9" Type="http://schemas.openxmlformats.org/officeDocument/2006/relationships/slide" Target="slide4507.xml"/></Relationships>
</file>

<file path=ppt/slides/_rels/slide4508.xml.rels><?xml version="1.0" encoding="UTF-8" standalone="yes"?>
<Relationships xmlns="http://schemas.openxmlformats.org/package/2006/relationships"><Relationship Id="rId8" Type="http://schemas.openxmlformats.org/officeDocument/2006/relationships/slide" Target="slide4507.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0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09.xml.rels><?xml version="1.0" encoding="UTF-8" standalone="yes"?>
<Relationships xmlns="http://schemas.openxmlformats.org/package/2006/relationships"><Relationship Id="rId8" Type="http://schemas.openxmlformats.org/officeDocument/2006/relationships/slide" Target="slide4509.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05.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706.png"/></Relationships>
</file>

<file path=ppt/slides/_rels/slide451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5708.png"/><Relationship Id="rId7" Type="http://schemas.openxmlformats.org/officeDocument/2006/relationships/image" Target="../media/image4.png"/><Relationship Id="rId2" Type="http://schemas.openxmlformats.org/officeDocument/2006/relationships/image" Target="../media/image57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509.xml"/><Relationship Id="rId5" Type="http://schemas.openxmlformats.org/officeDocument/2006/relationships/slide" Target="slide4.xml"/><Relationship Id="rId10" Type="http://schemas.openxmlformats.org/officeDocument/2006/relationships/slide" Target="slide4466.xml"/><Relationship Id="rId4" Type="http://schemas.openxmlformats.org/officeDocument/2006/relationships/image" Target="../media/image5709.png"/><Relationship Id="rId9" Type="http://schemas.openxmlformats.org/officeDocument/2006/relationships/slide" Target="slide3395.xml"/></Relationships>
</file>

<file path=ppt/slides/_rels/slide4511.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11.png"/><Relationship Id="rId7" Type="http://schemas.openxmlformats.org/officeDocument/2006/relationships/slide" Target="slide3395.xml"/><Relationship Id="rId2" Type="http://schemas.openxmlformats.org/officeDocument/2006/relationships/image" Target="../media/image571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509.xml"/></Relationships>
</file>

<file path=ppt/slides/_rels/slide4512.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13.png"/><Relationship Id="rId7" Type="http://schemas.openxmlformats.org/officeDocument/2006/relationships/slide" Target="slide3395.xml"/><Relationship Id="rId2" Type="http://schemas.openxmlformats.org/officeDocument/2006/relationships/image" Target="../media/image571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512.xml"/></Relationships>
</file>

<file path=ppt/slides/_rels/slide4513.xml.rels><?xml version="1.0" encoding="UTF-8" standalone="yes"?>
<Relationships xmlns="http://schemas.openxmlformats.org/package/2006/relationships"><Relationship Id="rId8" Type="http://schemas.openxmlformats.org/officeDocument/2006/relationships/slide" Target="slide451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1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14.xml.rels><?xml version="1.0" encoding="UTF-8" standalone="yes"?>
<Relationships xmlns="http://schemas.openxmlformats.org/package/2006/relationships"><Relationship Id="rId8" Type="http://schemas.openxmlformats.org/officeDocument/2006/relationships/image" Target="../media/image3194.png"/><Relationship Id="rId13" Type="http://schemas.openxmlformats.org/officeDocument/2006/relationships/image" Target="../media/image7.png"/><Relationship Id="rId3" Type="http://schemas.openxmlformats.org/officeDocument/2006/relationships/image" Target="../media/image3192.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319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514.xml"/><Relationship Id="rId5" Type="http://schemas.openxmlformats.org/officeDocument/2006/relationships/slide" Target="slide4.xml"/><Relationship Id="rId10" Type="http://schemas.openxmlformats.org/officeDocument/2006/relationships/slide" Target="slide4466.xml"/><Relationship Id="rId4" Type="http://schemas.openxmlformats.org/officeDocument/2006/relationships/image" Target="../media/image3193.png"/><Relationship Id="rId9" Type="http://schemas.openxmlformats.org/officeDocument/2006/relationships/slide" Target="slide3395.xml"/></Relationships>
</file>

<file path=ppt/slides/_rels/slide4515.xml.rels><?xml version="1.0" encoding="UTF-8" standalone="yes"?>
<Relationships xmlns="http://schemas.openxmlformats.org/package/2006/relationships"><Relationship Id="rId8" Type="http://schemas.openxmlformats.org/officeDocument/2006/relationships/slide" Target="slide451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319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1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71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7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516.xml"/><Relationship Id="rId4" Type="http://schemas.openxmlformats.org/officeDocument/2006/relationships/image" Target="../media/image5717.png"/><Relationship Id="rId9" Type="http://schemas.openxmlformats.org/officeDocument/2006/relationships/slide" Target="slide4466.xml"/></Relationships>
</file>

<file path=ppt/slides/_rels/slide4517.xml.rels><?xml version="1.0" encoding="UTF-8" standalone="yes"?>
<Relationships xmlns="http://schemas.openxmlformats.org/package/2006/relationships"><Relationship Id="rId8" Type="http://schemas.openxmlformats.org/officeDocument/2006/relationships/slide" Target="slide451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18.xml.rels><?xml version="1.0" encoding="UTF-8" standalone="yes"?>
<Relationships xmlns="http://schemas.openxmlformats.org/package/2006/relationships"><Relationship Id="rId8" Type="http://schemas.openxmlformats.org/officeDocument/2006/relationships/slide" Target="slide4518.xml"/><Relationship Id="rId3" Type="http://schemas.openxmlformats.org/officeDocument/2006/relationships/slide" Target="slide4.xml"/><Relationship Id="rId7" Type="http://schemas.openxmlformats.org/officeDocument/2006/relationships/slide" Target="slide4466.xml"/><Relationship Id="rId12" Type="http://schemas.openxmlformats.org/officeDocument/2006/relationships/image" Target="../media/image7.png"/><Relationship Id="rId2" Type="http://schemas.openxmlformats.org/officeDocument/2006/relationships/image" Target="../media/image571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721.png"/><Relationship Id="rId4" Type="http://schemas.openxmlformats.org/officeDocument/2006/relationships/image" Target="../media/image1.png"/><Relationship Id="rId9" Type="http://schemas.openxmlformats.org/officeDocument/2006/relationships/image" Target="../media/image5720.png"/></Relationships>
</file>

<file path=ppt/slides/_rels/slide4519.xml.rels><?xml version="1.0" encoding="UTF-8" standalone="yes"?>
<Relationships xmlns="http://schemas.openxmlformats.org/package/2006/relationships"><Relationship Id="rId8" Type="http://schemas.openxmlformats.org/officeDocument/2006/relationships/slide" Target="slide451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2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20.xml.rels><?xml version="1.0" encoding="UTF-8" standalone="yes"?>
<Relationships xmlns="http://schemas.openxmlformats.org/package/2006/relationships"><Relationship Id="rId8" Type="http://schemas.openxmlformats.org/officeDocument/2006/relationships/slide" Target="slide452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23.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724.png"/></Relationships>
</file>

<file path=ppt/slides/_rels/slide4521.xml.rels><?xml version="1.0" encoding="UTF-8" standalone="yes"?>
<Relationships xmlns="http://schemas.openxmlformats.org/package/2006/relationships"><Relationship Id="rId8" Type="http://schemas.openxmlformats.org/officeDocument/2006/relationships/slide" Target="slide452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2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22.xml.rels><?xml version="1.0" encoding="UTF-8" standalone="yes"?>
<Relationships xmlns="http://schemas.openxmlformats.org/package/2006/relationships"><Relationship Id="rId8" Type="http://schemas.openxmlformats.org/officeDocument/2006/relationships/slide" Target="slide452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523.xml.rels><?xml version="1.0" encoding="UTF-8" standalone="yes"?>
<Relationships xmlns="http://schemas.openxmlformats.org/package/2006/relationships"><Relationship Id="rId8" Type="http://schemas.openxmlformats.org/officeDocument/2006/relationships/slide" Target="slide452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2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1.png"/><Relationship Id="rId7" Type="http://schemas.openxmlformats.org/officeDocument/2006/relationships/image" Target="../media/image5730.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5729.png"/><Relationship Id="rId11" Type="http://schemas.openxmlformats.org/officeDocument/2006/relationships/slide" Target="slide5.xml"/><Relationship Id="rId5" Type="http://schemas.openxmlformats.org/officeDocument/2006/relationships/image" Target="../media/image5728.png"/><Relationship Id="rId10" Type="http://schemas.openxmlformats.org/officeDocument/2006/relationships/slide" Target="slide4524.xml"/><Relationship Id="rId4" Type="http://schemas.openxmlformats.org/officeDocument/2006/relationships/image" Target="../media/image3.png"/><Relationship Id="rId9" Type="http://schemas.openxmlformats.org/officeDocument/2006/relationships/slide" Target="slide4466.xml"/></Relationships>
</file>

<file path=ppt/slides/_rels/slide4525.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32.png"/><Relationship Id="rId7" Type="http://schemas.openxmlformats.org/officeDocument/2006/relationships/slide" Target="slide3395.xml"/><Relationship Id="rId2" Type="http://schemas.openxmlformats.org/officeDocument/2006/relationships/image" Target="../media/image573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524.xml"/></Relationships>
</file>

<file path=ppt/slides/_rels/slide452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320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320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526.xml"/><Relationship Id="rId4" Type="http://schemas.openxmlformats.org/officeDocument/2006/relationships/image" Target="../media/image3202.png"/><Relationship Id="rId9" Type="http://schemas.openxmlformats.org/officeDocument/2006/relationships/slide" Target="slide4466.xml"/></Relationships>
</file>

<file path=ppt/slides/_rels/slide4527.xml.rels><?xml version="1.0" encoding="UTF-8" standalone="yes"?>
<Relationships xmlns="http://schemas.openxmlformats.org/package/2006/relationships"><Relationship Id="rId8" Type="http://schemas.openxmlformats.org/officeDocument/2006/relationships/slide" Target="slide452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320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28.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474.png"/><Relationship Id="rId7" Type="http://schemas.openxmlformats.org/officeDocument/2006/relationships/slide" Target="slide3395.xml"/><Relationship Id="rId2" Type="http://schemas.openxmlformats.org/officeDocument/2006/relationships/image" Target="../media/image54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528.xml"/></Relationships>
</file>

<file path=ppt/slides/_rels/slide4529.xml.rels><?xml version="1.0" encoding="UTF-8" standalone="yes"?>
<Relationships xmlns="http://schemas.openxmlformats.org/package/2006/relationships"><Relationship Id="rId8" Type="http://schemas.openxmlformats.org/officeDocument/2006/relationships/slide" Target="slide452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4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30.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34.png"/><Relationship Id="rId7" Type="http://schemas.openxmlformats.org/officeDocument/2006/relationships/slide" Target="slide3395.xml"/><Relationship Id="rId2" Type="http://schemas.openxmlformats.org/officeDocument/2006/relationships/image" Target="../media/image57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530.xml"/></Relationships>
</file>

<file path=ppt/slides/_rels/slide4531.xml.rels><?xml version="1.0" encoding="UTF-8" standalone="yes"?>
<Relationships xmlns="http://schemas.openxmlformats.org/package/2006/relationships"><Relationship Id="rId8" Type="http://schemas.openxmlformats.org/officeDocument/2006/relationships/slide" Target="slide453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3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3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3208.png"/><Relationship Id="rId7" Type="http://schemas.openxmlformats.org/officeDocument/2006/relationships/image" Target="../media/image1.png"/><Relationship Id="rId12" Type="http://schemas.openxmlformats.org/officeDocument/2006/relationships/image" Target="../media/image3211.png"/><Relationship Id="rId2" Type="http://schemas.openxmlformats.org/officeDocument/2006/relationships/image" Target="../media/image320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532.xml"/><Relationship Id="rId5" Type="http://schemas.openxmlformats.org/officeDocument/2006/relationships/image" Target="../media/image3210.png"/><Relationship Id="rId10" Type="http://schemas.openxmlformats.org/officeDocument/2006/relationships/slide" Target="slide4466.xml"/><Relationship Id="rId4" Type="http://schemas.openxmlformats.org/officeDocument/2006/relationships/image" Target="../media/image3209.png"/><Relationship Id="rId9" Type="http://schemas.openxmlformats.org/officeDocument/2006/relationships/slide" Target="slide3395.xml"/><Relationship Id="rId14" Type="http://schemas.openxmlformats.org/officeDocument/2006/relationships/image" Target="../media/image7.png"/></Relationships>
</file>

<file path=ppt/slides/_rels/slide4533.xml.rels><?xml version="1.0" encoding="UTF-8" standalone="yes"?>
<Relationships xmlns="http://schemas.openxmlformats.org/package/2006/relationships"><Relationship Id="rId8" Type="http://schemas.openxmlformats.org/officeDocument/2006/relationships/slide" Target="slide453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321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3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737.png"/><Relationship Id="rId7" Type="http://schemas.openxmlformats.org/officeDocument/2006/relationships/image" Target="../media/image5738.png"/><Relationship Id="rId12" Type="http://schemas.openxmlformats.org/officeDocument/2006/relationships/image" Target="../media/image7.png"/><Relationship Id="rId2" Type="http://schemas.openxmlformats.org/officeDocument/2006/relationships/image" Target="../media/image573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534.xml"/><Relationship Id="rId4" Type="http://schemas.openxmlformats.org/officeDocument/2006/relationships/slide" Target="slide4.xml"/><Relationship Id="rId9" Type="http://schemas.openxmlformats.org/officeDocument/2006/relationships/slide" Target="slide4466.xml"/></Relationships>
</file>

<file path=ppt/slides/_rels/slide4535.xml.rels><?xml version="1.0" encoding="UTF-8" standalone="yes"?>
<Relationships xmlns="http://schemas.openxmlformats.org/package/2006/relationships"><Relationship Id="rId8" Type="http://schemas.openxmlformats.org/officeDocument/2006/relationships/slide" Target="slide453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3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36.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41.png"/><Relationship Id="rId7" Type="http://schemas.openxmlformats.org/officeDocument/2006/relationships/slide" Target="slide3395.xml"/><Relationship Id="rId2" Type="http://schemas.openxmlformats.org/officeDocument/2006/relationships/image" Target="../media/image574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536.xml"/></Relationships>
</file>

<file path=ppt/slides/_rels/slide4537.xml.rels><?xml version="1.0" encoding="UTF-8" standalone="yes"?>
<Relationships xmlns="http://schemas.openxmlformats.org/package/2006/relationships"><Relationship Id="rId8" Type="http://schemas.openxmlformats.org/officeDocument/2006/relationships/slide" Target="slide453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4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38.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44.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7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745.png"/><Relationship Id="rId4" Type="http://schemas.openxmlformats.org/officeDocument/2006/relationships/slide" Target="slide4.xml"/><Relationship Id="rId9" Type="http://schemas.openxmlformats.org/officeDocument/2006/relationships/slide" Target="slide4538.xml"/></Relationships>
</file>

<file path=ppt/slides/_rels/slide4539.xml.rels><?xml version="1.0" encoding="UTF-8" standalone="yes"?>
<Relationships xmlns="http://schemas.openxmlformats.org/package/2006/relationships"><Relationship Id="rId8" Type="http://schemas.openxmlformats.org/officeDocument/2006/relationships/slide" Target="slide453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4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40.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48.png"/><Relationship Id="rId7" Type="http://schemas.openxmlformats.org/officeDocument/2006/relationships/slide" Target="slide3395.xml"/><Relationship Id="rId2" Type="http://schemas.openxmlformats.org/officeDocument/2006/relationships/image" Target="../media/image574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540.xml"/></Relationships>
</file>

<file path=ppt/slides/_rels/slide4541.xml.rels><?xml version="1.0" encoding="UTF-8" standalone="yes"?>
<Relationships xmlns="http://schemas.openxmlformats.org/package/2006/relationships"><Relationship Id="rId8" Type="http://schemas.openxmlformats.org/officeDocument/2006/relationships/slide" Target="slide454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4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42.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51.png"/><Relationship Id="rId7" Type="http://schemas.openxmlformats.org/officeDocument/2006/relationships/slide" Target="slide3395.xml"/><Relationship Id="rId2" Type="http://schemas.openxmlformats.org/officeDocument/2006/relationships/image" Target="../media/image57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542.xml"/></Relationships>
</file>

<file path=ppt/slides/_rels/slide4543.xml.rels><?xml version="1.0" encoding="UTF-8" standalone="yes"?>
<Relationships xmlns="http://schemas.openxmlformats.org/package/2006/relationships"><Relationship Id="rId8" Type="http://schemas.openxmlformats.org/officeDocument/2006/relationships/slide" Target="slide454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5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44.xml.rels><?xml version="1.0" encoding="UTF-8" standalone="yes"?>
<Relationships xmlns="http://schemas.openxmlformats.org/package/2006/relationships"><Relationship Id="rId8" Type="http://schemas.openxmlformats.org/officeDocument/2006/relationships/slide" Target="slide4466.xml"/><Relationship Id="rId3" Type="http://schemas.openxmlformats.org/officeDocument/2006/relationships/image" Target="../media/image5754.png"/><Relationship Id="rId7" Type="http://schemas.openxmlformats.org/officeDocument/2006/relationships/slide" Target="slide3395.xml"/><Relationship Id="rId2" Type="http://schemas.openxmlformats.org/officeDocument/2006/relationships/image" Target="../media/image575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544.xml"/></Relationships>
</file>

<file path=ppt/slides/_rels/slide4545.xml.rels><?xml version="1.0" encoding="UTF-8" standalone="yes"?>
<Relationships xmlns="http://schemas.openxmlformats.org/package/2006/relationships"><Relationship Id="rId8" Type="http://schemas.openxmlformats.org/officeDocument/2006/relationships/slide" Target="slide454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5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4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77.png"/><Relationship Id="rId7" Type="http://schemas.openxmlformats.org/officeDocument/2006/relationships/slide" Target="slide5.xml"/><Relationship Id="rId2" Type="http://schemas.openxmlformats.org/officeDocument/2006/relationships/image" Target="../media/image51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46.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47.xml.rels><?xml version="1.0" encoding="UTF-8" standalone="yes"?>
<Relationships xmlns="http://schemas.openxmlformats.org/package/2006/relationships"><Relationship Id="rId8" Type="http://schemas.openxmlformats.org/officeDocument/2006/relationships/slide" Target="slide454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17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4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57.png"/><Relationship Id="rId7" Type="http://schemas.openxmlformats.org/officeDocument/2006/relationships/slide" Target="slide5.xml"/><Relationship Id="rId2" Type="http://schemas.openxmlformats.org/officeDocument/2006/relationships/image" Target="../media/image57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48.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49.xml.rels><?xml version="1.0" encoding="UTF-8" standalone="yes"?>
<Relationships xmlns="http://schemas.openxmlformats.org/package/2006/relationships"><Relationship Id="rId8" Type="http://schemas.openxmlformats.org/officeDocument/2006/relationships/slide" Target="slide454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5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60.png"/><Relationship Id="rId7" Type="http://schemas.openxmlformats.org/officeDocument/2006/relationships/slide" Target="slide5.xml"/><Relationship Id="rId2" Type="http://schemas.openxmlformats.org/officeDocument/2006/relationships/image" Target="../media/image575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50.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51.xml.rels><?xml version="1.0" encoding="UTF-8" standalone="yes"?>
<Relationships xmlns="http://schemas.openxmlformats.org/package/2006/relationships"><Relationship Id="rId8" Type="http://schemas.openxmlformats.org/officeDocument/2006/relationships/slide" Target="slide455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5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035.png"/><Relationship Id="rId7" Type="http://schemas.openxmlformats.org/officeDocument/2006/relationships/image" Target="../media/image3.png"/><Relationship Id="rId12" Type="http://schemas.openxmlformats.org/officeDocument/2006/relationships/slide" Target="slide4552.xml"/><Relationship Id="rId2" Type="http://schemas.openxmlformats.org/officeDocument/2006/relationships/image" Target="../media/image503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036.png"/><Relationship Id="rId9" Type="http://schemas.openxmlformats.org/officeDocument/2006/relationships/image" Target="../media/image7.png"/></Relationships>
</file>

<file path=ppt/slides/_rels/slide4553.xml.rels><?xml version="1.0" encoding="UTF-8" standalone="yes"?>
<Relationships xmlns="http://schemas.openxmlformats.org/package/2006/relationships"><Relationship Id="rId8" Type="http://schemas.openxmlformats.org/officeDocument/2006/relationships/slide" Target="slide455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03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5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63.png"/><Relationship Id="rId7" Type="http://schemas.openxmlformats.org/officeDocument/2006/relationships/slide" Target="slide5.xml"/><Relationship Id="rId2" Type="http://schemas.openxmlformats.org/officeDocument/2006/relationships/image" Target="../media/image57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54.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55.xml.rels><?xml version="1.0" encoding="UTF-8" standalone="yes"?>
<Relationships xmlns="http://schemas.openxmlformats.org/package/2006/relationships"><Relationship Id="rId8" Type="http://schemas.openxmlformats.org/officeDocument/2006/relationships/slide" Target="slide455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6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5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66.png"/><Relationship Id="rId7" Type="http://schemas.openxmlformats.org/officeDocument/2006/relationships/slide" Target="slide5.xml"/><Relationship Id="rId2" Type="http://schemas.openxmlformats.org/officeDocument/2006/relationships/image" Target="../media/image57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56.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57.xml.rels><?xml version="1.0" encoding="UTF-8" standalone="yes"?>
<Relationships xmlns="http://schemas.openxmlformats.org/package/2006/relationships"><Relationship Id="rId8" Type="http://schemas.openxmlformats.org/officeDocument/2006/relationships/slide" Target="slide455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6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5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769.png"/><Relationship Id="rId7" Type="http://schemas.openxmlformats.org/officeDocument/2006/relationships/image" Target="../media/image3.png"/><Relationship Id="rId12" Type="http://schemas.openxmlformats.org/officeDocument/2006/relationships/slide" Target="slide4558.xml"/><Relationship Id="rId2" Type="http://schemas.openxmlformats.org/officeDocument/2006/relationships/image" Target="../media/image576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770.png"/><Relationship Id="rId9" Type="http://schemas.openxmlformats.org/officeDocument/2006/relationships/image" Target="../media/image7.png"/></Relationships>
</file>

<file path=ppt/slides/_rels/slide4559.xml.rels><?xml version="1.0" encoding="UTF-8" standalone="yes"?>
<Relationships xmlns="http://schemas.openxmlformats.org/package/2006/relationships"><Relationship Id="rId8" Type="http://schemas.openxmlformats.org/officeDocument/2006/relationships/slide" Target="slide455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6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773.png"/><Relationship Id="rId7" Type="http://schemas.openxmlformats.org/officeDocument/2006/relationships/image" Target="../media/image3.png"/><Relationship Id="rId12" Type="http://schemas.openxmlformats.org/officeDocument/2006/relationships/slide" Target="slide4560.xml"/><Relationship Id="rId2" Type="http://schemas.openxmlformats.org/officeDocument/2006/relationships/image" Target="../media/image57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774.png"/><Relationship Id="rId9" Type="http://schemas.openxmlformats.org/officeDocument/2006/relationships/image" Target="../media/image7.png"/></Relationships>
</file>

<file path=ppt/slides/_rels/slide4561.xml.rels><?xml version="1.0" encoding="UTF-8" standalone="yes"?>
<Relationships xmlns="http://schemas.openxmlformats.org/package/2006/relationships"><Relationship Id="rId8" Type="http://schemas.openxmlformats.org/officeDocument/2006/relationships/slide" Target="slide456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77.png"/><Relationship Id="rId7" Type="http://schemas.openxmlformats.org/officeDocument/2006/relationships/slide" Target="slide5.xml"/><Relationship Id="rId2" Type="http://schemas.openxmlformats.org/officeDocument/2006/relationships/image" Target="../media/image57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62.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63.xml.rels><?xml version="1.0" encoding="UTF-8" standalone="yes"?>
<Relationships xmlns="http://schemas.openxmlformats.org/package/2006/relationships"><Relationship Id="rId8" Type="http://schemas.openxmlformats.org/officeDocument/2006/relationships/slide" Target="slide456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7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6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780.png"/><Relationship Id="rId7" Type="http://schemas.openxmlformats.org/officeDocument/2006/relationships/image" Target="../media/image3.png"/><Relationship Id="rId12" Type="http://schemas.openxmlformats.org/officeDocument/2006/relationships/slide" Target="slide4564.xml"/><Relationship Id="rId2" Type="http://schemas.openxmlformats.org/officeDocument/2006/relationships/image" Target="../media/image57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781.png"/><Relationship Id="rId9" Type="http://schemas.openxmlformats.org/officeDocument/2006/relationships/image" Target="../media/image7.png"/></Relationships>
</file>

<file path=ppt/slides/_rels/slide4565.xml.rels><?xml version="1.0" encoding="UTF-8" standalone="yes"?>
<Relationships xmlns="http://schemas.openxmlformats.org/package/2006/relationships"><Relationship Id="rId8" Type="http://schemas.openxmlformats.org/officeDocument/2006/relationships/slide" Target="slide456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8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6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84.png"/><Relationship Id="rId7" Type="http://schemas.openxmlformats.org/officeDocument/2006/relationships/slide" Target="slide5.xml"/><Relationship Id="rId2" Type="http://schemas.openxmlformats.org/officeDocument/2006/relationships/image" Target="../media/image578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66.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67.xml.rels><?xml version="1.0" encoding="UTF-8" standalone="yes"?>
<Relationships xmlns="http://schemas.openxmlformats.org/package/2006/relationships"><Relationship Id="rId8" Type="http://schemas.openxmlformats.org/officeDocument/2006/relationships/slide" Target="slide456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8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6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787.png"/><Relationship Id="rId7" Type="http://schemas.openxmlformats.org/officeDocument/2006/relationships/image" Target="../media/image3.png"/><Relationship Id="rId12" Type="http://schemas.openxmlformats.org/officeDocument/2006/relationships/slide" Target="slide4568.xml"/><Relationship Id="rId2" Type="http://schemas.openxmlformats.org/officeDocument/2006/relationships/image" Target="../media/image578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788.png"/><Relationship Id="rId9" Type="http://schemas.openxmlformats.org/officeDocument/2006/relationships/image" Target="../media/image7.png"/></Relationships>
</file>

<file path=ppt/slides/_rels/slide4569.xml.rels><?xml version="1.0" encoding="UTF-8" standalone="yes"?>
<Relationships xmlns="http://schemas.openxmlformats.org/package/2006/relationships"><Relationship Id="rId8" Type="http://schemas.openxmlformats.org/officeDocument/2006/relationships/slide" Target="slide456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8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7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91.png"/><Relationship Id="rId7" Type="http://schemas.openxmlformats.org/officeDocument/2006/relationships/slide" Target="slide5.xml"/><Relationship Id="rId2" Type="http://schemas.openxmlformats.org/officeDocument/2006/relationships/image" Target="../media/image57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70.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71.xml.rels><?xml version="1.0" encoding="UTF-8" standalone="yes"?>
<Relationships xmlns="http://schemas.openxmlformats.org/package/2006/relationships"><Relationship Id="rId8" Type="http://schemas.openxmlformats.org/officeDocument/2006/relationships/slide" Target="slide457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9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7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94.png"/><Relationship Id="rId7" Type="http://schemas.openxmlformats.org/officeDocument/2006/relationships/slide" Target="slide5.xml"/><Relationship Id="rId2" Type="http://schemas.openxmlformats.org/officeDocument/2006/relationships/image" Target="../media/image579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72.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73.xml.rels><?xml version="1.0" encoding="UTF-8" standalone="yes"?>
<Relationships xmlns="http://schemas.openxmlformats.org/package/2006/relationships"><Relationship Id="rId8" Type="http://schemas.openxmlformats.org/officeDocument/2006/relationships/slide" Target="slide457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9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7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97.png"/><Relationship Id="rId7" Type="http://schemas.openxmlformats.org/officeDocument/2006/relationships/slide" Target="slide5.xml"/><Relationship Id="rId2" Type="http://schemas.openxmlformats.org/officeDocument/2006/relationships/image" Target="../media/image579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74.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75.xml.rels><?xml version="1.0" encoding="UTF-8" standalone="yes"?>
<Relationships xmlns="http://schemas.openxmlformats.org/package/2006/relationships"><Relationship Id="rId8" Type="http://schemas.openxmlformats.org/officeDocument/2006/relationships/slide" Target="slide457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79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76.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4576.xml"/><Relationship Id="rId3" Type="http://schemas.openxmlformats.org/officeDocument/2006/relationships/image" Target="../media/image5562.png"/><Relationship Id="rId7" Type="http://schemas.openxmlformats.org/officeDocument/2006/relationships/image" Target="../media/image3.png"/><Relationship Id="rId12" Type="http://schemas.openxmlformats.org/officeDocument/2006/relationships/slide" Target="slide4466.xml"/><Relationship Id="rId2" Type="http://schemas.openxmlformats.org/officeDocument/2006/relationships/image" Target="../media/image55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image" Target="../media/image5564.png"/><Relationship Id="rId4" Type="http://schemas.openxmlformats.org/officeDocument/2006/relationships/image" Target="../media/image5563.png"/><Relationship Id="rId9" Type="http://schemas.openxmlformats.org/officeDocument/2006/relationships/image" Target="../media/image7.png"/></Relationships>
</file>

<file path=ppt/slides/_rels/slide4577.xml.rels><?xml version="1.0" encoding="UTF-8" standalone="yes"?>
<Relationships xmlns="http://schemas.openxmlformats.org/package/2006/relationships"><Relationship Id="rId8" Type="http://schemas.openxmlformats.org/officeDocument/2006/relationships/slide" Target="slide4576.xml"/><Relationship Id="rId3" Type="http://schemas.openxmlformats.org/officeDocument/2006/relationships/image" Target="../media/image1.png"/><Relationship Id="rId7" Type="http://schemas.openxmlformats.org/officeDocument/2006/relationships/slide" Target="slide4466.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5565.png"/><Relationship Id="rId4" Type="http://schemas.openxmlformats.org/officeDocument/2006/relationships/image" Target="../media/image4.png"/></Relationships>
</file>

<file path=ppt/slides/_rels/slide457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00.png"/><Relationship Id="rId7" Type="http://schemas.openxmlformats.org/officeDocument/2006/relationships/slide" Target="slide5.xml"/><Relationship Id="rId2" Type="http://schemas.openxmlformats.org/officeDocument/2006/relationships/image" Target="../media/image579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78.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79.xml.rels><?xml version="1.0" encoding="UTF-8" standalone="yes"?>
<Relationships xmlns="http://schemas.openxmlformats.org/package/2006/relationships"><Relationship Id="rId8" Type="http://schemas.openxmlformats.org/officeDocument/2006/relationships/slide" Target="slide457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0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03.png"/><Relationship Id="rId7" Type="http://schemas.openxmlformats.org/officeDocument/2006/relationships/slide" Target="slide5.xml"/><Relationship Id="rId2" Type="http://schemas.openxmlformats.org/officeDocument/2006/relationships/image" Target="../media/image580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80.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81.xml.rels><?xml version="1.0" encoding="UTF-8" standalone="yes"?>
<Relationships xmlns="http://schemas.openxmlformats.org/package/2006/relationships"><Relationship Id="rId8" Type="http://schemas.openxmlformats.org/officeDocument/2006/relationships/slide" Target="slide458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0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06.png"/><Relationship Id="rId7" Type="http://schemas.openxmlformats.org/officeDocument/2006/relationships/slide" Target="slide5.xml"/><Relationship Id="rId2" Type="http://schemas.openxmlformats.org/officeDocument/2006/relationships/image" Target="../media/image580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82.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83.xml.rels><?xml version="1.0" encoding="UTF-8" standalone="yes"?>
<Relationships xmlns="http://schemas.openxmlformats.org/package/2006/relationships"><Relationship Id="rId8" Type="http://schemas.openxmlformats.org/officeDocument/2006/relationships/slide" Target="slide458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0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8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96.png"/><Relationship Id="rId7" Type="http://schemas.openxmlformats.org/officeDocument/2006/relationships/slide" Target="slide5.xml"/><Relationship Id="rId2" Type="http://schemas.openxmlformats.org/officeDocument/2006/relationships/image" Target="../media/image51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84.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85.xml.rels><?xml version="1.0" encoding="UTF-8" standalone="yes"?>
<Relationships xmlns="http://schemas.openxmlformats.org/package/2006/relationships"><Relationship Id="rId8" Type="http://schemas.openxmlformats.org/officeDocument/2006/relationships/slide" Target="slide458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19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8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809.png"/><Relationship Id="rId7" Type="http://schemas.openxmlformats.org/officeDocument/2006/relationships/image" Target="../media/image3.png"/><Relationship Id="rId12" Type="http://schemas.openxmlformats.org/officeDocument/2006/relationships/slide" Target="slide4586.xml"/><Relationship Id="rId2" Type="http://schemas.openxmlformats.org/officeDocument/2006/relationships/image" Target="../media/image58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810.png"/><Relationship Id="rId9" Type="http://schemas.openxmlformats.org/officeDocument/2006/relationships/image" Target="../media/image7.png"/></Relationships>
</file>

<file path=ppt/slides/_rels/slide4587.xml.rels><?xml version="1.0" encoding="UTF-8" standalone="yes"?>
<Relationships xmlns="http://schemas.openxmlformats.org/package/2006/relationships"><Relationship Id="rId8" Type="http://schemas.openxmlformats.org/officeDocument/2006/relationships/slide" Target="slide458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8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813.png"/><Relationship Id="rId7" Type="http://schemas.openxmlformats.org/officeDocument/2006/relationships/image" Target="../media/image3.png"/><Relationship Id="rId12" Type="http://schemas.openxmlformats.org/officeDocument/2006/relationships/slide" Target="slide4588.xml"/><Relationship Id="rId2" Type="http://schemas.openxmlformats.org/officeDocument/2006/relationships/image" Target="../media/image581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814.png"/><Relationship Id="rId9" Type="http://schemas.openxmlformats.org/officeDocument/2006/relationships/image" Target="../media/image7.png"/></Relationships>
</file>

<file path=ppt/slides/_rels/slide4589.xml.rels><?xml version="1.0" encoding="UTF-8" standalone="yes"?>
<Relationships xmlns="http://schemas.openxmlformats.org/package/2006/relationships"><Relationship Id="rId8" Type="http://schemas.openxmlformats.org/officeDocument/2006/relationships/slide" Target="slide458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1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9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4466.xml"/><Relationship Id="rId3" Type="http://schemas.openxmlformats.org/officeDocument/2006/relationships/image" Target="../media/image5817.png"/><Relationship Id="rId7" Type="http://schemas.openxmlformats.org/officeDocument/2006/relationships/image" Target="../media/image3.png"/><Relationship Id="rId12" Type="http://schemas.openxmlformats.org/officeDocument/2006/relationships/slide" Target="slide3395.xml"/><Relationship Id="rId2" Type="http://schemas.openxmlformats.org/officeDocument/2006/relationships/image" Target="../media/image58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5820.png"/><Relationship Id="rId5" Type="http://schemas.openxmlformats.org/officeDocument/2006/relationships/slide" Target="slide4.xml"/><Relationship Id="rId10" Type="http://schemas.openxmlformats.org/officeDocument/2006/relationships/image" Target="../media/image5819.png"/><Relationship Id="rId4" Type="http://schemas.openxmlformats.org/officeDocument/2006/relationships/image" Target="../media/image5818.png"/><Relationship Id="rId9" Type="http://schemas.openxmlformats.org/officeDocument/2006/relationships/image" Target="../media/image7.png"/><Relationship Id="rId14" Type="http://schemas.openxmlformats.org/officeDocument/2006/relationships/slide" Target="slide4590.xml"/></Relationships>
</file>

<file path=ppt/slides/_rels/slide4591.xml.rels><?xml version="1.0" encoding="UTF-8" standalone="yes"?>
<Relationships xmlns="http://schemas.openxmlformats.org/package/2006/relationships"><Relationship Id="rId8" Type="http://schemas.openxmlformats.org/officeDocument/2006/relationships/image" Target="../media/image5821.png"/><Relationship Id="rId3" Type="http://schemas.openxmlformats.org/officeDocument/2006/relationships/image" Target="../media/image1.png"/><Relationship Id="rId7" Type="http://schemas.openxmlformats.org/officeDocument/2006/relationships/slide" Target="slide4590.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466.xml"/><Relationship Id="rId5" Type="http://schemas.openxmlformats.org/officeDocument/2006/relationships/slide" Target="slide3395.xml"/><Relationship Id="rId4" Type="http://schemas.openxmlformats.org/officeDocument/2006/relationships/image" Target="../media/image4.png"/></Relationships>
</file>

<file path=ppt/slides/_rels/slide459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3257.png"/><Relationship Id="rId7" Type="http://schemas.openxmlformats.org/officeDocument/2006/relationships/image" Target="../media/image3.png"/><Relationship Id="rId12" Type="http://schemas.openxmlformats.org/officeDocument/2006/relationships/slide" Target="slide4592.xml"/><Relationship Id="rId2" Type="http://schemas.openxmlformats.org/officeDocument/2006/relationships/image" Target="../media/image32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3258.png"/><Relationship Id="rId9" Type="http://schemas.openxmlformats.org/officeDocument/2006/relationships/image" Target="../media/image7.png"/></Relationships>
</file>

<file path=ppt/slides/_rels/slide4593.xml.rels><?xml version="1.0" encoding="UTF-8" standalone="yes"?>
<Relationships xmlns="http://schemas.openxmlformats.org/package/2006/relationships"><Relationship Id="rId8" Type="http://schemas.openxmlformats.org/officeDocument/2006/relationships/slide" Target="slide459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325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9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23.png"/><Relationship Id="rId7" Type="http://schemas.openxmlformats.org/officeDocument/2006/relationships/slide" Target="slide5.xml"/><Relationship Id="rId2" Type="http://schemas.openxmlformats.org/officeDocument/2006/relationships/image" Target="../media/image582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94.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95.xml.rels><?xml version="1.0" encoding="UTF-8" standalone="yes"?>
<Relationships xmlns="http://schemas.openxmlformats.org/package/2006/relationships"><Relationship Id="rId8" Type="http://schemas.openxmlformats.org/officeDocument/2006/relationships/slide" Target="slide459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2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9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26.png"/><Relationship Id="rId7" Type="http://schemas.openxmlformats.org/officeDocument/2006/relationships/slide" Target="slide5.xml"/><Relationship Id="rId2" Type="http://schemas.openxmlformats.org/officeDocument/2006/relationships/image" Target="../media/image58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96.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97.xml.rels><?xml version="1.0" encoding="UTF-8" standalone="yes"?>
<Relationships xmlns="http://schemas.openxmlformats.org/package/2006/relationships"><Relationship Id="rId8" Type="http://schemas.openxmlformats.org/officeDocument/2006/relationships/slide" Target="slide459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59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29.png"/><Relationship Id="rId7" Type="http://schemas.openxmlformats.org/officeDocument/2006/relationships/slide" Target="slide5.xml"/><Relationship Id="rId12" Type="http://schemas.openxmlformats.org/officeDocument/2006/relationships/image" Target="../media/image5830.png"/><Relationship Id="rId2" Type="http://schemas.openxmlformats.org/officeDocument/2006/relationships/image" Target="../media/image582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598.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599.xml.rels><?xml version="1.0" encoding="UTF-8" standalone="yes"?>
<Relationships xmlns="http://schemas.openxmlformats.org/package/2006/relationships"><Relationship Id="rId8" Type="http://schemas.openxmlformats.org/officeDocument/2006/relationships/slide" Target="slide459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3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0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33.png"/><Relationship Id="rId7" Type="http://schemas.openxmlformats.org/officeDocument/2006/relationships/slide" Target="slide5.xml"/><Relationship Id="rId2" Type="http://schemas.openxmlformats.org/officeDocument/2006/relationships/image" Target="../media/image583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600.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601.xml.rels><?xml version="1.0" encoding="UTF-8" standalone="yes"?>
<Relationships xmlns="http://schemas.openxmlformats.org/package/2006/relationships"><Relationship Id="rId8" Type="http://schemas.openxmlformats.org/officeDocument/2006/relationships/slide" Target="slide460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3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0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836.png"/><Relationship Id="rId7" Type="http://schemas.openxmlformats.org/officeDocument/2006/relationships/image" Target="../media/image3.png"/><Relationship Id="rId12" Type="http://schemas.openxmlformats.org/officeDocument/2006/relationships/slide" Target="slide4602.xml"/><Relationship Id="rId2" Type="http://schemas.openxmlformats.org/officeDocument/2006/relationships/image" Target="../media/image58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466.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837.png"/><Relationship Id="rId9" Type="http://schemas.openxmlformats.org/officeDocument/2006/relationships/image" Target="../media/image7.png"/></Relationships>
</file>

<file path=ppt/slides/_rels/slide4603.xml.rels><?xml version="1.0" encoding="UTF-8" standalone="yes"?>
<Relationships xmlns="http://schemas.openxmlformats.org/package/2006/relationships"><Relationship Id="rId8" Type="http://schemas.openxmlformats.org/officeDocument/2006/relationships/slide" Target="slide4602.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3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0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40.png"/><Relationship Id="rId7" Type="http://schemas.openxmlformats.org/officeDocument/2006/relationships/slide" Target="slide5.xml"/><Relationship Id="rId2" Type="http://schemas.openxmlformats.org/officeDocument/2006/relationships/image" Target="../media/image583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604.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605.xml.rels><?xml version="1.0" encoding="UTF-8" standalone="yes"?>
<Relationships xmlns="http://schemas.openxmlformats.org/package/2006/relationships"><Relationship Id="rId8" Type="http://schemas.openxmlformats.org/officeDocument/2006/relationships/slide" Target="slide4604.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4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0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43.png"/><Relationship Id="rId7" Type="http://schemas.openxmlformats.org/officeDocument/2006/relationships/slide" Target="slide5.xml"/><Relationship Id="rId2" Type="http://schemas.openxmlformats.org/officeDocument/2006/relationships/image" Target="../media/image584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606.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607.xml.rels><?xml version="1.0" encoding="UTF-8" standalone="yes"?>
<Relationships xmlns="http://schemas.openxmlformats.org/package/2006/relationships"><Relationship Id="rId8" Type="http://schemas.openxmlformats.org/officeDocument/2006/relationships/slide" Target="slide4606.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4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46.png"/><Relationship Id="rId7" Type="http://schemas.openxmlformats.org/officeDocument/2006/relationships/slide" Target="slide5.xml"/><Relationship Id="rId2" Type="http://schemas.openxmlformats.org/officeDocument/2006/relationships/image" Target="../media/image58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608.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609.xml.rels><?xml version="1.0" encoding="UTF-8" standalone="yes"?>
<Relationships xmlns="http://schemas.openxmlformats.org/package/2006/relationships"><Relationship Id="rId8" Type="http://schemas.openxmlformats.org/officeDocument/2006/relationships/slide" Target="slide4608.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4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1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49.png"/><Relationship Id="rId7" Type="http://schemas.openxmlformats.org/officeDocument/2006/relationships/slide" Target="slide5.xml"/><Relationship Id="rId2" Type="http://schemas.openxmlformats.org/officeDocument/2006/relationships/image" Target="../media/image58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610.xml"/><Relationship Id="rId5" Type="http://schemas.openxmlformats.org/officeDocument/2006/relationships/image" Target="../media/image1.png"/><Relationship Id="rId10" Type="http://schemas.openxmlformats.org/officeDocument/2006/relationships/slide" Target="slide4466.xml"/><Relationship Id="rId4" Type="http://schemas.openxmlformats.org/officeDocument/2006/relationships/slide" Target="slide4.xml"/><Relationship Id="rId9" Type="http://schemas.openxmlformats.org/officeDocument/2006/relationships/slide" Target="slide3395.xml"/></Relationships>
</file>

<file path=ppt/slides/_rels/slide4611.xml.rels><?xml version="1.0" encoding="UTF-8" standalone="yes"?>
<Relationships xmlns="http://schemas.openxmlformats.org/package/2006/relationships"><Relationship Id="rId8" Type="http://schemas.openxmlformats.org/officeDocument/2006/relationships/slide" Target="slide4610.xml"/><Relationship Id="rId3" Type="http://schemas.openxmlformats.org/officeDocument/2006/relationships/slide" Target="slide4.xml"/><Relationship Id="rId7" Type="http://schemas.openxmlformats.org/officeDocument/2006/relationships/slide" Target="slide4466.xml"/><Relationship Id="rId2" Type="http://schemas.openxmlformats.org/officeDocument/2006/relationships/image" Target="../media/image585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12.xml.rels><?xml version="1.0" encoding="UTF-8" standalone="yes"?>
<Relationships xmlns="http://schemas.openxmlformats.org/package/2006/relationships"><Relationship Id="rId8" Type="http://schemas.openxmlformats.org/officeDocument/2006/relationships/slide" Target="slide4615.xml"/><Relationship Id="rId13" Type="http://schemas.openxmlformats.org/officeDocument/2006/relationships/slide" Target="slide4625.xml"/><Relationship Id="rId3" Type="http://schemas.openxmlformats.org/officeDocument/2006/relationships/slide" Target="slide4.xml"/><Relationship Id="rId7" Type="http://schemas.openxmlformats.org/officeDocument/2006/relationships/slide" Target="slide4613.xml"/><Relationship Id="rId12" Type="http://schemas.openxmlformats.org/officeDocument/2006/relationships/slide" Target="slide4623.xml"/><Relationship Id="rId2" Type="http://schemas.openxmlformats.org/officeDocument/2006/relationships/slide" Target="slide4629.xml"/><Relationship Id="rId1" Type="http://schemas.openxmlformats.org/officeDocument/2006/relationships/slideLayout" Target="../slideLayouts/slideLayout2.xml"/><Relationship Id="rId6" Type="http://schemas.openxmlformats.org/officeDocument/2006/relationships/slide" Target="slide4612.xml"/><Relationship Id="rId11" Type="http://schemas.openxmlformats.org/officeDocument/2006/relationships/slide" Target="slide4621.xml"/><Relationship Id="rId5" Type="http://schemas.openxmlformats.org/officeDocument/2006/relationships/slide" Target="slide3395.xml"/><Relationship Id="rId10" Type="http://schemas.openxmlformats.org/officeDocument/2006/relationships/slide" Target="slide4619.xml"/><Relationship Id="rId4" Type="http://schemas.openxmlformats.org/officeDocument/2006/relationships/image" Target="../media/image1.png"/><Relationship Id="rId9" Type="http://schemas.openxmlformats.org/officeDocument/2006/relationships/slide" Target="slide4617.xml"/><Relationship Id="rId14" Type="http://schemas.openxmlformats.org/officeDocument/2006/relationships/slide" Target="slide4627.xml"/></Relationships>
</file>

<file path=ppt/slides/_rels/slide4613.xml.rels><?xml version="1.0" encoding="UTF-8" standalone="yes"?>
<Relationships xmlns="http://schemas.openxmlformats.org/package/2006/relationships"><Relationship Id="rId8" Type="http://schemas.openxmlformats.org/officeDocument/2006/relationships/slide" Target="slide4612.xml"/><Relationship Id="rId3" Type="http://schemas.openxmlformats.org/officeDocument/2006/relationships/image" Target="../media/image5852.png"/><Relationship Id="rId7" Type="http://schemas.openxmlformats.org/officeDocument/2006/relationships/slide" Target="slide3395.xml"/><Relationship Id="rId2" Type="http://schemas.openxmlformats.org/officeDocument/2006/relationships/image" Target="../media/image585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13.xml"/></Relationships>
</file>

<file path=ppt/slides/_rels/slide4614.xml.rels><?xml version="1.0" encoding="UTF-8" standalone="yes"?>
<Relationships xmlns="http://schemas.openxmlformats.org/package/2006/relationships"><Relationship Id="rId8" Type="http://schemas.openxmlformats.org/officeDocument/2006/relationships/slide" Target="slide4613.xml"/><Relationship Id="rId3" Type="http://schemas.openxmlformats.org/officeDocument/2006/relationships/slide" Target="slide4.xml"/><Relationship Id="rId7" Type="http://schemas.openxmlformats.org/officeDocument/2006/relationships/slide" Target="slide4612.xml"/><Relationship Id="rId2" Type="http://schemas.openxmlformats.org/officeDocument/2006/relationships/image" Target="../media/image585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15.xml.rels><?xml version="1.0" encoding="UTF-8" standalone="yes"?>
<Relationships xmlns="http://schemas.openxmlformats.org/package/2006/relationships"><Relationship Id="rId8" Type="http://schemas.openxmlformats.org/officeDocument/2006/relationships/slide" Target="slide4612.xml"/><Relationship Id="rId3" Type="http://schemas.openxmlformats.org/officeDocument/2006/relationships/image" Target="../media/image5855.png"/><Relationship Id="rId7" Type="http://schemas.openxmlformats.org/officeDocument/2006/relationships/slide" Target="slide3395.xml"/><Relationship Id="rId2" Type="http://schemas.openxmlformats.org/officeDocument/2006/relationships/image" Target="../media/image58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15.xml"/></Relationships>
</file>

<file path=ppt/slides/_rels/slide4616.xml.rels><?xml version="1.0" encoding="UTF-8" standalone="yes"?>
<Relationships xmlns="http://schemas.openxmlformats.org/package/2006/relationships"><Relationship Id="rId8" Type="http://schemas.openxmlformats.org/officeDocument/2006/relationships/slide" Target="slide4615.xml"/><Relationship Id="rId3" Type="http://schemas.openxmlformats.org/officeDocument/2006/relationships/slide" Target="slide4.xml"/><Relationship Id="rId7" Type="http://schemas.openxmlformats.org/officeDocument/2006/relationships/slide" Target="slide4612.xml"/><Relationship Id="rId2" Type="http://schemas.openxmlformats.org/officeDocument/2006/relationships/image" Target="../media/image585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17.xml.rels><?xml version="1.0" encoding="UTF-8" standalone="yes"?>
<Relationships xmlns="http://schemas.openxmlformats.org/package/2006/relationships"><Relationship Id="rId8" Type="http://schemas.openxmlformats.org/officeDocument/2006/relationships/slide" Target="slide4612.xml"/><Relationship Id="rId3" Type="http://schemas.openxmlformats.org/officeDocument/2006/relationships/image" Target="../media/image5858.png"/><Relationship Id="rId7" Type="http://schemas.openxmlformats.org/officeDocument/2006/relationships/slide" Target="slide3395.xml"/><Relationship Id="rId2" Type="http://schemas.openxmlformats.org/officeDocument/2006/relationships/image" Target="../media/image58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17.xml"/></Relationships>
</file>

<file path=ppt/slides/_rels/slide4618.xml.rels><?xml version="1.0" encoding="UTF-8" standalone="yes"?>
<Relationships xmlns="http://schemas.openxmlformats.org/package/2006/relationships"><Relationship Id="rId8" Type="http://schemas.openxmlformats.org/officeDocument/2006/relationships/slide" Target="slide4617.xml"/><Relationship Id="rId3" Type="http://schemas.openxmlformats.org/officeDocument/2006/relationships/slide" Target="slide4.xml"/><Relationship Id="rId7" Type="http://schemas.openxmlformats.org/officeDocument/2006/relationships/slide" Target="slide4612.xml"/><Relationship Id="rId2" Type="http://schemas.openxmlformats.org/officeDocument/2006/relationships/image" Target="../media/image585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19.xml.rels><?xml version="1.0" encoding="UTF-8" standalone="yes"?>
<Relationships xmlns="http://schemas.openxmlformats.org/package/2006/relationships"><Relationship Id="rId8" Type="http://schemas.openxmlformats.org/officeDocument/2006/relationships/slide" Target="slide4612.xml"/><Relationship Id="rId3" Type="http://schemas.openxmlformats.org/officeDocument/2006/relationships/image" Target="../media/image5861.png"/><Relationship Id="rId7" Type="http://schemas.openxmlformats.org/officeDocument/2006/relationships/slide" Target="slide3395.xml"/><Relationship Id="rId2" Type="http://schemas.openxmlformats.org/officeDocument/2006/relationships/image" Target="../media/image58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19.xml"/></Relationships>
</file>

<file path=ppt/slides/_rels/slide4620.xml.rels><?xml version="1.0" encoding="UTF-8" standalone="yes"?>
<Relationships xmlns="http://schemas.openxmlformats.org/package/2006/relationships"><Relationship Id="rId8" Type="http://schemas.openxmlformats.org/officeDocument/2006/relationships/slide" Target="slide4619.xml"/><Relationship Id="rId3" Type="http://schemas.openxmlformats.org/officeDocument/2006/relationships/slide" Target="slide4.xml"/><Relationship Id="rId7" Type="http://schemas.openxmlformats.org/officeDocument/2006/relationships/slide" Target="slide4612.xml"/><Relationship Id="rId2" Type="http://schemas.openxmlformats.org/officeDocument/2006/relationships/image" Target="../media/image586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21.xml.rels><?xml version="1.0" encoding="UTF-8" standalone="yes"?>
<Relationships xmlns="http://schemas.openxmlformats.org/package/2006/relationships"><Relationship Id="rId8" Type="http://schemas.openxmlformats.org/officeDocument/2006/relationships/slide" Target="slide4612.xml"/><Relationship Id="rId3" Type="http://schemas.openxmlformats.org/officeDocument/2006/relationships/image" Target="../media/image5864.png"/><Relationship Id="rId7" Type="http://schemas.openxmlformats.org/officeDocument/2006/relationships/slide" Target="slide3395.xml"/><Relationship Id="rId2" Type="http://schemas.openxmlformats.org/officeDocument/2006/relationships/image" Target="../media/image586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21.xml"/></Relationships>
</file>

<file path=ppt/slides/_rels/slide4622.xml.rels><?xml version="1.0" encoding="UTF-8" standalone="yes"?>
<Relationships xmlns="http://schemas.openxmlformats.org/package/2006/relationships"><Relationship Id="rId8" Type="http://schemas.openxmlformats.org/officeDocument/2006/relationships/slide" Target="slide4621.xml"/><Relationship Id="rId3" Type="http://schemas.openxmlformats.org/officeDocument/2006/relationships/slide" Target="slide4.xml"/><Relationship Id="rId7" Type="http://schemas.openxmlformats.org/officeDocument/2006/relationships/slide" Target="slide4612.xml"/><Relationship Id="rId2" Type="http://schemas.openxmlformats.org/officeDocument/2006/relationships/image" Target="../media/image586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23.xml.rels><?xml version="1.0" encoding="UTF-8" standalone="yes"?>
<Relationships xmlns="http://schemas.openxmlformats.org/package/2006/relationships"><Relationship Id="rId8" Type="http://schemas.openxmlformats.org/officeDocument/2006/relationships/slide" Target="slide4612.xml"/><Relationship Id="rId3" Type="http://schemas.openxmlformats.org/officeDocument/2006/relationships/image" Target="../media/image5867.png"/><Relationship Id="rId7" Type="http://schemas.openxmlformats.org/officeDocument/2006/relationships/slide" Target="slide3395.xml"/><Relationship Id="rId2" Type="http://schemas.openxmlformats.org/officeDocument/2006/relationships/image" Target="../media/image58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23.xml"/></Relationships>
</file>

<file path=ppt/slides/_rels/slide4624.xml.rels><?xml version="1.0" encoding="UTF-8" standalone="yes"?>
<Relationships xmlns="http://schemas.openxmlformats.org/package/2006/relationships"><Relationship Id="rId8" Type="http://schemas.openxmlformats.org/officeDocument/2006/relationships/slide" Target="slide4623.xml"/><Relationship Id="rId3" Type="http://schemas.openxmlformats.org/officeDocument/2006/relationships/slide" Target="slide4.xml"/><Relationship Id="rId7" Type="http://schemas.openxmlformats.org/officeDocument/2006/relationships/slide" Target="slide4612.xml"/><Relationship Id="rId2" Type="http://schemas.openxmlformats.org/officeDocument/2006/relationships/image" Target="../media/image58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25.xml.rels><?xml version="1.0" encoding="UTF-8" standalone="yes"?>
<Relationships xmlns="http://schemas.openxmlformats.org/package/2006/relationships"><Relationship Id="rId8" Type="http://schemas.openxmlformats.org/officeDocument/2006/relationships/slide" Target="slide4612.xml"/><Relationship Id="rId3" Type="http://schemas.openxmlformats.org/officeDocument/2006/relationships/image" Target="../media/image5870.png"/><Relationship Id="rId7" Type="http://schemas.openxmlformats.org/officeDocument/2006/relationships/slide" Target="slide3395.xml"/><Relationship Id="rId2" Type="http://schemas.openxmlformats.org/officeDocument/2006/relationships/image" Target="../media/image586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25.xml"/></Relationships>
</file>

<file path=ppt/slides/_rels/slide4626.xml.rels><?xml version="1.0" encoding="UTF-8" standalone="yes"?>
<Relationships xmlns="http://schemas.openxmlformats.org/package/2006/relationships"><Relationship Id="rId8" Type="http://schemas.openxmlformats.org/officeDocument/2006/relationships/slide" Target="slide4625.xml"/><Relationship Id="rId3" Type="http://schemas.openxmlformats.org/officeDocument/2006/relationships/slide" Target="slide4.xml"/><Relationship Id="rId7" Type="http://schemas.openxmlformats.org/officeDocument/2006/relationships/slide" Target="slide4612.xml"/><Relationship Id="rId2" Type="http://schemas.openxmlformats.org/officeDocument/2006/relationships/image" Target="../media/image58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27.xml.rels><?xml version="1.0" encoding="UTF-8" standalone="yes"?>
<Relationships xmlns="http://schemas.openxmlformats.org/package/2006/relationships"><Relationship Id="rId8" Type="http://schemas.openxmlformats.org/officeDocument/2006/relationships/slide" Target="slide4612.xml"/><Relationship Id="rId3" Type="http://schemas.openxmlformats.org/officeDocument/2006/relationships/image" Target="../media/image5873.png"/><Relationship Id="rId7" Type="http://schemas.openxmlformats.org/officeDocument/2006/relationships/slide" Target="slide3395.xml"/><Relationship Id="rId2" Type="http://schemas.openxmlformats.org/officeDocument/2006/relationships/image" Target="../media/image587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27.xml"/></Relationships>
</file>

<file path=ppt/slides/_rels/slide4628.xml.rels><?xml version="1.0" encoding="UTF-8" standalone="yes"?>
<Relationships xmlns="http://schemas.openxmlformats.org/package/2006/relationships"><Relationship Id="rId8" Type="http://schemas.openxmlformats.org/officeDocument/2006/relationships/slide" Target="slide4627.xml"/><Relationship Id="rId3" Type="http://schemas.openxmlformats.org/officeDocument/2006/relationships/slide" Target="slide4.xml"/><Relationship Id="rId7" Type="http://schemas.openxmlformats.org/officeDocument/2006/relationships/slide" Target="slide4612.xml"/><Relationship Id="rId2" Type="http://schemas.openxmlformats.org/officeDocument/2006/relationships/image" Target="../media/image58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29.xml.rels><?xml version="1.0" encoding="UTF-8" standalone="yes"?>
<Relationships xmlns="http://schemas.openxmlformats.org/package/2006/relationships"><Relationship Id="rId13" Type="http://schemas.openxmlformats.org/officeDocument/2006/relationships/slide" Target="slide4640.xml"/><Relationship Id="rId18" Type="http://schemas.openxmlformats.org/officeDocument/2006/relationships/slide" Target="slide4650.xml"/><Relationship Id="rId26" Type="http://schemas.openxmlformats.org/officeDocument/2006/relationships/slide" Target="slide4666.xml"/><Relationship Id="rId39" Type="http://schemas.openxmlformats.org/officeDocument/2006/relationships/slide" Target="slide4694.xml"/><Relationship Id="rId21" Type="http://schemas.openxmlformats.org/officeDocument/2006/relationships/slide" Target="slide4656.xml"/><Relationship Id="rId34" Type="http://schemas.openxmlformats.org/officeDocument/2006/relationships/slide" Target="slide4684.xml"/><Relationship Id="rId42" Type="http://schemas.openxmlformats.org/officeDocument/2006/relationships/slide" Target="slide4700.xml"/><Relationship Id="rId47" Type="http://schemas.openxmlformats.org/officeDocument/2006/relationships/slide" Target="slide4710.xml"/><Relationship Id="rId50" Type="http://schemas.openxmlformats.org/officeDocument/2006/relationships/slide" Target="slide4716.xml"/><Relationship Id="rId55" Type="http://schemas.openxmlformats.org/officeDocument/2006/relationships/slide" Target="slide4726.xml"/><Relationship Id="rId63" Type="http://schemas.openxmlformats.org/officeDocument/2006/relationships/slide" Target="slide4742.xml"/><Relationship Id="rId68" Type="http://schemas.openxmlformats.org/officeDocument/2006/relationships/slide" Target="slide4753.xml"/><Relationship Id="rId7" Type="http://schemas.openxmlformats.org/officeDocument/2006/relationships/slide" Target="slide4629.xml"/><Relationship Id="rId71" Type="http://schemas.openxmlformats.org/officeDocument/2006/relationships/slide" Target="slide4759.xml"/><Relationship Id="rId2" Type="http://schemas.openxmlformats.org/officeDocument/2006/relationships/slide" Target="slide4612.xml"/><Relationship Id="rId16" Type="http://schemas.openxmlformats.org/officeDocument/2006/relationships/slide" Target="slide4646.xml"/><Relationship Id="rId29" Type="http://schemas.openxmlformats.org/officeDocument/2006/relationships/slide" Target="slide4672.xml"/><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4638.xml"/><Relationship Id="rId24" Type="http://schemas.openxmlformats.org/officeDocument/2006/relationships/slide" Target="slide4662.xml"/><Relationship Id="rId32" Type="http://schemas.openxmlformats.org/officeDocument/2006/relationships/slide" Target="slide4680.xml"/><Relationship Id="rId37" Type="http://schemas.openxmlformats.org/officeDocument/2006/relationships/slide" Target="slide4690.xml"/><Relationship Id="rId40" Type="http://schemas.openxmlformats.org/officeDocument/2006/relationships/slide" Target="slide4696.xml"/><Relationship Id="rId45" Type="http://schemas.openxmlformats.org/officeDocument/2006/relationships/slide" Target="slide4706.xml"/><Relationship Id="rId53" Type="http://schemas.openxmlformats.org/officeDocument/2006/relationships/slide" Target="slide4722.xml"/><Relationship Id="rId58" Type="http://schemas.openxmlformats.org/officeDocument/2006/relationships/slide" Target="slide4732.xml"/><Relationship Id="rId66" Type="http://schemas.openxmlformats.org/officeDocument/2006/relationships/slide" Target="slide4749.xml"/><Relationship Id="rId5" Type="http://schemas.openxmlformats.org/officeDocument/2006/relationships/slide" Target="slide4676.xml"/><Relationship Id="rId15" Type="http://schemas.openxmlformats.org/officeDocument/2006/relationships/slide" Target="slide4644.xml"/><Relationship Id="rId23" Type="http://schemas.openxmlformats.org/officeDocument/2006/relationships/slide" Target="slide4660.xml"/><Relationship Id="rId28" Type="http://schemas.openxmlformats.org/officeDocument/2006/relationships/slide" Target="slide4670.xml"/><Relationship Id="rId36" Type="http://schemas.openxmlformats.org/officeDocument/2006/relationships/slide" Target="slide4688.xml"/><Relationship Id="rId49" Type="http://schemas.openxmlformats.org/officeDocument/2006/relationships/slide" Target="slide4714.xml"/><Relationship Id="rId57" Type="http://schemas.openxmlformats.org/officeDocument/2006/relationships/slide" Target="slide4730.xml"/><Relationship Id="rId61" Type="http://schemas.openxmlformats.org/officeDocument/2006/relationships/slide" Target="slide4738.xml"/><Relationship Id="rId10" Type="http://schemas.openxmlformats.org/officeDocument/2006/relationships/slide" Target="slide4636.xml"/><Relationship Id="rId19" Type="http://schemas.openxmlformats.org/officeDocument/2006/relationships/slide" Target="slide4652.xml"/><Relationship Id="rId31" Type="http://schemas.openxmlformats.org/officeDocument/2006/relationships/slide" Target="slide4678.xml"/><Relationship Id="rId44" Type="http://schemas.openxmlformats.org/officeDocument/2006/relationships/slide" Target="slide4704.xml"/><Relationship Id="rId52" Type="http://schemas.openxmlformats.org/officeDocument/2006/relationships/slide" Target="slide4720.xml"/><Relationship Id="rId60" Type="http://schemas.openxmlformats.org/officeDocument/2006/relationships/slide" Target="slide4736.xml"/><Relationship Id="rId65" Type="http://schemas.openxmlformats.org/officeDocument/2006/relationships/slide" Target="slide4747.xml"/><Relationship Id="rId4" Type="http://schemas.openxmlformats.org/officeDocument/2006/relationships/image" Target="../media/image1.png"/><Relationship Id="rId9" Type="http://schemas.openxmlformats.org/officeDocument/2006/relationships/slide" Target="slide4634.xml"/><Relationship Id="rId14" Type="http://schemas.openxmlformats.org/officeDocument/2006/relationships/slide" Target="slide4642.xml"/><Relationship Id="rId22" Type="http://schemas.openxmlformats.org/officeDocument/2006/relationships/slide" Target="slide4658.xml"/><Relationship Id="rId27" Type="http://schemas.openxmlformats.org/officeDocument/2006/relationships/slide" Target="slide4668.xml"/><Relationship Id="rId30" Type="http://schemas.openxmlformats.org/officeDocument/2006/relationships/slide" Target="slide4674.xml"/><Relationship Id="rId35" Type="http://schemas.openxmlformats.org/officeDocument/2006/relationships/slide" Target="slide4686.xml"/><Relationship Id="rId43" Type="http://schemas.openxmlformats.org/officeDocument/2006/relationships/slide" Target="slide4702.xml"/><Relationship Id="rId48" Type="http://schemas.openxmlformats.org/officeDocument/2006/relationships/slide" Target="slide4712.xml"/><Relationship Id="rId56" Type="http://schemas.openxmlformats.org/officeDocument/2006/relationships/slide" Target="slide4728.xml"/><Relationship Id="rId64" Type="http://schemas.openxmlformats.org/officeDocument/2006/relationships/slide" Target="slide4745.xml"/><Relationship Id="rId69" Type="http://schemas.openxmlformats.org/officeDocument/2006/relationships/slide" Target="slide4755.xml"/><Relationship Id="rId8" Type="http://schemas.openxmlformats.org/officeDocument/2006/relationships/slide" Target="slide4630.xml"/><Relationship Id="rId51" Type="http://schemas.openxmlformats.org/officeDocument/2006/relationships/slide" Target="slide4718.xml"/><Relationship Id="rId3" Type="http://schemas.openxmlformats.org/officeDocument/2006/relationships/slide" Target="slide4.xml"/><Relationship Id="rId12" Type="http://schemas.openxmlformats.org/officeDocument/2006/relationships/slide" Target="slide4632.xml"/><Relationship Id="rId17" Type="http://schemas.openxmlformats.org/officeDocument/2006/relationships/slide" Target="slide4648.xml"/><Relationship Id="rId25" Type="http://schemas.openxmlformats.org/officeDocument/2006/relationships/slide" Target="slide4664.xml"/><Relationship Id="rId33" Type="http://schemas.openxmlformats.org/officeDocument/2006/relationships/slide" Target="slide4682.xml"/><Relationship Id="rId38" Type="http://schemas.openxmlformats.org/officeDocument/2006/relationships/slide" Target="slide4692.xml"/><Relationship Id="rId46" Type="http://schemas.openxmlformats.org/officeDocument/2006/relationships/slide" Target="slide4708.xml"/><Relationship Id="rId59" Type="http://schemas.openxmlformats.org/officeDocument/2006/relationships/slide" Target="slide4734.xml"/><Relationship Id="rId67" Type="http://schemas.openxmlformats.org/officeDocument/2006/relationships/slide" Target="slide4751.xml"/><Relationship Id="rId20" Type="http://schemas.openxmlformats.org/officeDocument/2006/relationships/slide" Target="slide4654.xml"/><Relationship Id="rId41" Type="http://schemas.openxmlformats.org/officeDocument/2006/relationships/slide" Target="slide4698.xml"/><Relationship Id="rId54" Type="http://schemas.openxmlformats.org/officeDocument/2006/relationships/slide" Target="slide4724.xml"/><Relationship Id="rId62" Type="http://schemas.openxmlformats.org/officeDocument/2006/relationships/slide" Target="slide4740.xml"/><Relationship Id="rId70" Type="http://schemas.openxmlformats.org/officeDocument/2006/relationships/slide" Target="slide4757.xml"/></Relationships>
</file>

<file path=ppt/slides/_rels/slide463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5389.png"/><Relationship Id="rId12" Type="http://schemas.openxmlformats.org/officeDocument/2006/relationships/image" Target="../media/image7.png"/><Relationship Id="rId2" Type="http://schemas.openxmlformats.org/officeDocument/2006/relationships/image" Target="../media/image5387.png"/><Relationship Id="rId1" Type="http://schemas.openxmlformats.org/officeDocument/2006/relationships/slideLayout" Target="../slideLayouts/slideLayout2.xml"/><Relationship Id="rId6" Type="http://schemas.openxmlformats.org/officeDocument/2006/relationships/image" Target="../media/image5388.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630.xml"/><Relationship Id="rId4" Type="http://schemas.openxmlformats.org/officeDocument/2006/relationships/image" Target="../media/image1.png"/><Relationship Id="rId9" Type="http://schemas.openxmlformats.org/officeDocument/2006/relationships/slide" Target="slide4629.xml"/></Relationships>
</file>

<file path=ppt/slides/_rels/slide4631.xml.rels><?xml version="1.0" encoding="UTF-8" standalone="yes"?>
<Relationships xmlns="http://schemas.openxmlformats.org/package/2006/relationships"><Relationship Id="rId8" Type="http://schemas.openxmlformats.org/officeDocument/2006/relationships/slide" Target="slide463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39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32.xml.rels><?xml version="1.0" encoding="UTF-8" standalone="yes"?>
<Relationships xmlns="http://schemas.openxmlformats.org/package/2006/relationships"><Relationship Id="rId8" Type="http://schemas.openxmlformats.org/officeDocument/2006/relationships/image" Target="../media/image5225.png"/><Relationship Id="rId13" Type="http://schemas.openxmlformats.org/officeDocument/2006/relationships/image" Target="../media/image7.png"/><Relationship Id="rId3" Type="http://schemas.openxmlformats.org/officeDocument/2006/relationships/image" Target="../media/image5223.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522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632.xml"/><Relationship Id="rId5" Type="http://schemas.openxmlformats.org/officeDocument/2006/relationships/image" Target="../media/image3.png"/><Relationship Id="rId10" Type="http://schemas.openxmlformats.org/officeDocument/2006/relationships/slide" Target="slide4629.xml"/><Relationship Id="rId4" Type="http://schemas.openxmlformats.org/officeDocument/2006/relationships/image" Target="../media/image5224.png"/><Relationship Id="rId9" Type="http://schemas.openxmlformats.org/officeDocument/2006/relationships/slide" Target="slide3395.xml"/></Relationships>
</file>

<file path=ppt/slides/_rels/slide4633.xml.rels><?xml version="1.0" encoding="UTF-8" standalone="yes"?>
<Relationships xmlns="http://schemas.openxmlformats.org/package/2006/relationships"><Relationship Id="rId8" Type="http://schemas.openxmlformats.org/officeDocument/2006/relationships/slide" Target="slide463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2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3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87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87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634.xml"/><Relationship Id="rId4" Type="http://schemas.openxmlformats.org/officeDocument/2006/relationships/image" Target="../media/image5877.png"/><Relationship Id="rId9" Type="http://schemas.openxmlformats.org/officeDocument/2006/relationships/slide" Target="slide4629.xml"/></Relationships>
</file>

<file path=ppt/slides/_rels/slide4635.xml.rels><?xml version="1.0" encoding="UTF-8" standalone="yes"?>
<Relationships xmlns="http://schemas.openxmlformats.org/package/2006/relationships"><Relationship Id="rId8" Type="http://schemas.openxmlformats.org/officeDocument/2006/relationships/slide" Target="slide463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7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3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88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8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636.xml"/><Relationship Id="rId4" Type="http://schemas.openxmlformats.org/officeDocument/2006/relationships/image" Target="../media/image5881.png"/><Relationship Id="rId9" Type="http://schemas.openxmlformats.org/officeDocument/2006/relationships/slide" Target="slide4629.xml"/></Relationships>
</file>

<file path=ppt/slides/_rels/slide4637.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1925.png"/><Relationship Id="rId7" Type="http://schemas.openxmlformats.org/officeDocument/2006/relationships/slide" Target="slide3395.xml"/><Relationship Id="rId2" Type="http://schemas.openxmlformats.org/officeDocument/2006/relationships/image" Target="../media/image192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636.xml"/></Relationships>
</file>

<file path=ppt/slides/_rels/slide4638.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2548.png"/><Relationship Id="rId1" Type="http://schemas.openxmlformats.org/officeDocument/2006/relationships/slideLayout" Target="../slideLayouts/slideLayout2.xml"/><Relationship Id="rId6" Type="http://schemas.openxmlformats.org/officeDocument/2006/relationships/image" Target="../media/image2549.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638.xml"/></Relationships>
</file>

<file path=ppt/slides/_rels/slide4639.xml.rels><?xml version="1.0" encoding="UTF-8" standalone="yes"?>
<Relationships xmlns="http://schemas.openxmlformats.org/package/2006/relationships"><Relationship Id="rId8" Type="http://schemas.openxmlformats.org/officeDocument/2006/relationships/slide" Target="slide463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255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4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149.png"/><Relationship Id="rId7" Type="http://schemas.openxmlformats.org/officeDocument/2006/relationships/image" Target="../media/image5150.png"/><Relationship Id="rId12" Type="http://schemas.openxmlformats.org/officeDocument/2006/relationships/image" Target="../media/image7.png"/><Relationship Id="rId2" Type="http://schemas.openxmlformats.org/officeDocument/2006/relationships/image" Target="../media/image51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640.xml"/><Relationship Id="rId4" Type="http://schemas.openxmlformats.org/officeDocument/2006/relationships/slide" Target="slide4.xml"/><Relationship Id="rId9" Type="http://schemas.openxmlformats.org/officeDocument/2006/relationships/slide" Target="slide4629.xml"/></Relationships>
</file>

<file path=ppt/slides/_rels/slide4641.xml.rels><?xml version="1.0" encoding="UTF-8" standalone="yes"?>
<Relationships xmlns="http://schemas.openxmlformats.org/package/2006/relationships"><Relationship Id="rId8" Type="http://schemas.openxmlformats.org/officeDocument/2006/relationships/slide" Target="slide464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15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42.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883.png"/><Relationship Id="rId7" Type="http://schemas.openxmlformats.org/officeDocument/2006/relationships/slide" Target="slide3395.xml"/><Relationship Id="rId2" Type="http://schemas.openxmlformats.org/officeDocument/2006/relationships/image" Target="../media/image58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42.xml"/></Relationships>
</file>

<file path=ppt/slides/_rels/slide4643.xml.rels><?xml version="1.0" encoding="UTF-8" standalone="yes"?>
<Relationships xmlns="http://schemas.openxmlformats.org/package/2006/relationships"><Relationship Id="rId8" Type="http://schemas.openxmlformats.org/officeDocument/2006/relationships/slide" Target="slide464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8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44.xml.rels><?xml version="1.0" encoding="UTF-8" standalone="yes"?>
<Relationships xmlns="http://schemas.openxmlformats.org/package/2006/relationships"><Relationship Id="rId8" Type="http://schemas.openxmlformats.org/officeDocument/2006/relationships/slide" Target="slide464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85.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886.png"/></Relationships>
</file>

<file path=ppt/slides/_rels/slide4645.xml.rels><?xml version="1.0" encoding="UTF-8" standalone="yes"?>
<Relationships xmlns="http://schemas.openxmlformats.org/package/2006/relationships"><Relationship Id="rId8" Type="http://schemas.openxmlformats.org/officeDocument/2006/relationships/slide" Target="slide464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8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46.xml.rels><?xml version="1.0" encoding="UTF-8" standalone="yes"?>
<Relationships xmlns="http://schemas.openxmlformats.org/package/2006/relationships"><Relationship Id="rId8" Type="http://schemas.openxmlformats.org/officeDocument/2006/relationships/slide" Target="slide4646.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4629.xml"/><Relationship Id="rId12" Type="http://schemas.openxmlformats.org/officeDocument/2006/relationships/slide" Target="slide5.xml"/><Relationship Id="rId2" Type="http://schemas.openxmlformats.org/officeDocument/2006/relationships/image" Target="../media/image5230.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5233.png"/><Relationship Id="rId5" Type="http://schemas.openxmlformats.org/officeDocument/2006/relationships/image" Target="../media/image3.png"/><Relationship Id="rId10" Type="http://schemas.openxmlformats.org/officeDocument/2006/relationships/image" Target="../media/image5232.png"/><Relationship Id="rId4" Type="http://schemas.openxmlformats.org/officeDocument/2006/relationships/image" Target="../media/image1.png"/><Relationship Id="rId9" Type="http://schemas.openxmlformats.org/officeDocument/2006/relationships/image" Target="../media/image5231.png"/></Relationships>
</file>

<file path=ppt/slides/_rels/slide4647.xml.rels><?xml version="1.0" encoding="UTF-8" standalone="yes"?>
<Relationships xmlns="http://schemas.openxmlformats.org/package/2006/relationships"><Relationship Id="rId8" Type="http://schemas.openxmlformats.org/officeDocument/2006/relationships/slide" Target="slide464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23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4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295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95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648.xml"/><Relationship Id="rId4" Type="http://schemas.openxmlformats.org/officeDocument/2006/relationships/image" Target="../media/image2953.png"/><Relationship Id="rId9" Type="http://schemas.openxmlformats.org/officeDocument/2006/relationships/slide" Target="slide4629.xml"/></Relationships>
</file>

<file path=ppt/slides/_rels/slide4649.xml.rels><?xml version="1.0" encoding="UTF-8" standalone="yes"?>
<Relationships xmlns="http://schemas.openxmlformats.org/package/2006/relationships"><Relationship Id="rId8" Type="http://schemas.openxmlformats.org/officeDocument/2006/relationships/slide" Target="slide464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295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4" Type="http://schemas.openxmlformats.org/officeDocument/2006/relationships/image" Target="../media/image1.png"/></Relationships>
</file>

<file path=ppt/slides/_rels/slide4650.xml.rels><?xml version="1.0" encoding="UTF-8" standalone="yes"?>
<Relationships xmlns="http://schemas.openxmlformats.org/package/2006/relationships"><Relationship Id="rId8" Type="http://schemas.openxmlformats.org/officeDocument/2006/relationships/slide" Target="slide465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88.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889.png"/></Relationships>
</file>

<file path=ppt/slides/_rels/slide4651.xml.rels><?xml version="1.0" encoding="UTF-8" standalone="yes"?>
<Relationships xmlns="http://schemas.openxmlformats.org/package/2006/relationships"><Relationship Id="rId8" Type="http://schemas.openxmlformats.org/officeDocument/2006/relationships/slide" Target="slide465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9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4" Type="http://schemas.openxmlformats.org/officeDocument/2006/relationships/image" Target="../media/image1.png"/></Relationships>
</file>

<file path=ppt/slides/_rels/slide4652.xml.rels><?xml version="1.0" encoding="UTF-8" standalone="yes"?>
<Relationships xmlns="http://schemas.openxmlformats.org/package/2006/relationships"><Relationship Id="rId8" Type="http://schemas.openxmlformats.org/officeDocument/2006/relationships/slide" Target="slide465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9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892.png"/></Relationships>
</file>

<file path=ppt/slides/_rels/slide4653.xml.rels><?xml version="1.0" encoding="UTF-8" standalone="yes"?>
<Relationships xmlns="http://schemas.openxmlformats.org/package/2006/relationships"><Relationship Id="rId8" Type="http://schemas.openxmlformats.org/officeDocument/2006/relationships/slide" Target="slide465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4" Type="http://schemas.openxmlformats.org/officeDocument/2006/relationships/image" Target="../media/image1.png"/></Relationships>
</file>

<file path=ppt/slides/_rels/slide4654.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895.png"/><Relationship Id="rId7" Type="http://schemas.openxmlformats.org/officeDocument/2006/relationships/slide" Target="slide3395.xml"/><Relationship Id="rId2" Type="http://schemas.openxmlformats.org/officeDocument/2006/relationships/image" Target="../media/image589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54.xml"/></Relationships>
</file>

<file path=ppt/slides/_rels/slide4655.xml.rels><?xml version="1.0" encoding="UTF-8" standalone="yes"?>
<Relationships xmlns="http://schemas.openxmlformats.org/package/2006/relationships"><Relationship Id="rId8" Type="http://schemas.openxmlformats.org/officeDocument/2006/relationships/slide" Target="slide465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9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4" Type="http://schemas.openxmlformats.org/officeDocument/2006/relationships/image" Target="../media/image1.png"/></Relationships>
</file>

<file path=ppt/slides/_rels/slide4656.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247.png"/><Relationship Id="rId7" Type="http://schemas.openxmlformats.org/officeDocument/2006/relationships/slide" Target="slide3395.xml"/><Relationship Id="rId2" Type="http://schemas.openxmlformats.org/officeDocument/2006/relationships/image" Target="../media/image52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56.xml"/></Relationships>
</file>

<file path=ppt/slides/_rels/slide4657.xml.rels><?xml version="1.0" encoding="UTF-8" standalone="yes"?>
<Relationships xmlns="http://schemas.openxmlformats.org/package/2006/relationships"><Relationship Id="rId8" Type="http://schemas.openxmlformats.org/officeDocument/2006/relationships/slide" Target="slide465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2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5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687.png"/><Relationship Id="rId7" Type="http://schemas.openxmlformats.org/officeDocument/2006/relationships/image" Target="../media/image5688.png"/><Relationship Id="rId12" Type="http://schemas.openxmlformats.org/officeDocument/2006/relationships/image" Target="../media/image7.png"/><Relationship Id="rId2" Type="http://schemas.openxmlformats.org/officeDocument/2006/relationships/image" Target="../media/image568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658.xml"/><Relationship Id="rId4" Type="http://schemas.openxmlformats.org/officeDocument/2006/relationships/slide" Target="slide4.xml"/><Relationship Id="rId9" Type="http://schemas.openxmlformats.org/officeDocument/2006/relationships/slide" Target="slide4629.xml"/></Relationships>
</file>

<file path=ppt/slides/_rels/slide4659.xml.rels><?xml version="1.0" encoding="UTF-8" standalone="yes"?>
<Relationships xmlns="http://schemas.openxmlformats.org/package/2006/relationships"><Relationship Id="rId8" Type="http://schemas.openxmlformats.org/officeDocument/2006/relationships/slide" Target="slide465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68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6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691.png"/><Relationship Id="rId7" Type="http://schemas.openxmlformats.org/officeDocument/2006/relationships/image" Target="../media/image5692.png"/><Relationship Id="rId12" Type="http://schemas.openxmlformats.org/officeDocument/2006/relationships/image" Target="../media/image7.png"/><Relationship Id="rId2" Type="http://schemas.openxmlformats.org/officeDocument/2006/relationships/image" Target="../media/image56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660.xml"/><Relationship Id="rId4" Type="http://schemas.openxmlformats.org/officeDocument/2006/relationships/slide" Target="slide4.xml"/><Relationship Id="rId9" Type="http://schemas.openxmlformats.org/officeDocument/2006/relationships/slide" Target="slide4629.xml"/></Relationships>
</file>

<file path=ppt/slides/_rels/slide4661.xml.rels><?xml version="1.0" encoding="UTF-8" standalone="yes"?>
<Relationships xmlns="http://schemas.openxmlformats.org/package/2006/relationships"><Relationship Id="rId8" Type="http://schemas.openxmlformats.org/officeDocument/2006/relationships/slide" Target="slide466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6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62.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249.png"/><Relationship Id="rId1" Type="http://schemas.openxmlformats.org/officeDocument/2006/relationships/slideLayout" Target="../slideLayouts/slideLayout2.xml"/><Relationship Id="rId6" Type="http://schemas.openxmlformats.org/officeDocument/2006/relationships/image" Target="../media/image5250.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662.xml"/></Relationships>
</file>

<file path=ppt/slides/_rels/slide4663.xml.rels><?xml version="1.0" encoding="UTF-8" standalone="yes"?>
<Relationships xmlns="http://schemas.openxmlformats.org/package/2006/relationships"><Relationship Id="rId8" Type="http://schemas.openxmlformats.org/officeDocument/2006/relationships/slide" Target="slide466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25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64.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2236.png"/><Relationship Id="rId7" Type="http://schemas.openxmlformats.org/officeDocument/2006/relationships/slide" Target="slide3395.xml"/><Relationship Id="rId2" Type="http://schemas.openxmlformats.org/officeDocument/2006/relationships/image" Target="../media/image22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64.xml"/></Relationships>
</file>

<file path=ppt/slides/_rels/slide4665.xml.rels><?xml version="1.0" encoding="UTF-8" standalone="yes"?>
<Relationships xmlns="http://schemas.openxmlformats.org/package/2006/relationships"><Relationship Id="rId8" Type="http://schemas.openxmlformats.org/officeDocument/2006/relationships/slide" Target="slide466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223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66.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898.png"/><Relationship Id="rId7" Type="http://schemas.openxmlformats.org/officeDocument/2006/relationships/slide" Target="slide3395.xml"/><Relationship Id="rId2" Type="http://schemas.openxmlformats.org/officeDocument/2006/relationships/image" Target="../media/image589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66.xml"/></Relationships>
</file>

<file path=ppt/slides/_rels/slide4667.xml.rels><?xml version="1.0" encoding="UTF-8" standalone="yes"?>
<Relationships xmlns="http://schemas.openxmlformats.org/package/2006/relationships"><Relationship Id="rId8" Type="http://schemas.openxmlformats.org/officeDocument/2006/relationships/slide" Target="slide466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89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68.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901.png"/><Relationship Id="rId7" Type="http://schemas.openxmlformats.org/officeDocument/2006/relationships/slide" Target="slide3395.xml"/><Relationship Id="rId2" Type="http://schemas.openxmlformats.org/officeDocument/2006/relationships/image" Target="../media/image590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68.xml"/></Relationships>
</file>

<file path=ppt/slides/_rels/slide4669.xml.rels><?xml version="1.0" encoding="UTF-8" standalone="yes"?>
<Relationships xmlns="http://schemas.openxmlformats.org/package/2006/relationships"><Relationship Id="rId8" Type="http://schemas.openxmlformats.org/officeDocument/2006/relationships/slide" Target="slide466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0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70.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904.png"/><Relationship Id="rId7" Type="http://schemas.openxmlformats.org/officeDocument/2006/relationships/slide" Target="slide3395.xml"/><Relationship Id="rId2" Type="http://schemas.openxmlformats.org/officeDocument/2006/relationships/image" Target="../media/image590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70.xml"/></Relationships>
</file>

<file path=ppt/slides/_rels/slide4671.xml.rels><?xml version="1.0" encoding="UTF-8" standalone="yes"?>
<Relationships xmlns="http://schemas.openxmlformats.org/package/2006/relationships"><Relationship Id="rId8" Type="http://schemas.openxmlformats.org/officeDocument/2006/relationships/slide" Target="slide467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0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72.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907.png"/><Relationship Id="rId7" Type="http://schemas.openxmlformats.org/officeDocument/2006/relationships/slide" Target="slide3395.xml"/><Relationship Id="rId2" Type="http://schemas.openxmlformats.org/officeDocument/2006/relationships/image" Target="../media/image590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72.xml"/></Relationships>
</file>

<file path=ppt/slides/_rels/slide4673.xml.rels><?xml version="1.0" encoding="UTF-8" standalone="yes"?>
<Relationships xmlns="http://schemas.openxmlformats.org/package/2006/relationships"><Relationship Id="rId8" Type="http://schemas.openxmlformats.org/officeDocument/2006/relationships/slide" Target="slide467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0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7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46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46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674.xml"/><Relationship Id="rId4" Type="http://schemas.openxmlformats.org/officeDocument/2006/relationships/image" Target="../media/image5464.png"/><Relationship Id="rId9" Type="http://schemas.openxmlformats.org/officeDocument/2006/relationships/slide" Target="slide4629.xml"/></Relationships>
</file>

<file path=ppt/slides/_rels/slide4675.xml.rels><?xml version="1.0" encoding="UTF-8" standalone="yes"?>
<Relationships xmlns="http://schemas.openxmlformats.org/package/2006/relationships"><Relationship Id="rId8" Type="http://schemas.openxmlformats.org/officeDocument/2006/relationships/slide" Target="slide467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46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76.xml.rels><?xml version="1.0" encoding="UTF-8" standalone="yes"?>
<Relationships xmlns="http://schemas.openxmlformats.org/package/2006/relationships"><Relationship Id="rId8" Type="http://schemas.openxmlformats.org/officeDocument/2006/relationships/slide" Target="slide467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0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5910.png"/></Relationships>
</file>

<file path=ppt/slides/_rels/slide4677.xml.rels><?xml version="1.0" encoding="UTF-8" standalone="yes"?>
<Relationships xmlns="http://schemas.openxmlformats.org/package/2006/relationships"><Relationship Id="rId8" Type="http://schemas.openxmlformats.org/officeDocument/2006/relationships/slide" Target="slide467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7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5269.png"/><Relationship Id="rId12" Type="http://schemas.openxmlformats.org/officeDocument/2006/relationships/image" Target="../media/image7.png"/><Relationship Id="rId2" Type="http://schemas.openxmlformats.org/officeDocument/2006/relationships/image" Target="../media/image5267.png"/><Relationship Id="rId1" Type="http://schemas.openxmlformats.org/officeDocument/2006/relationships/slideLayout" Target="../slideLayouts/slideLayout2.xml"/><Relationship Id="rId6" Type="http://schemas.openxmlformats.org/officeDocument/2006/relationships/image" Target="../media/image5268.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678.xml"/><Relationship Id="rId4" Type="http://schemas.openxmlformats.org/officeDocument/2006/relationships/image" Target="../media/image1.png"/><Relationship Id="rId9" Type="http://schemas.openxmlformats.org/officeDocument/2006/relationships/slide" Target="slide4629.xml"/></Relationships>
</file>

<file path=ppt/slides/_rels/slide4679.xml.rels><?xml version="1.0" encoding="UTF-8" standalone="yes"?>
<Relationships xmlns="http://schemas.openxmlformats.org/package/2006/relationships"><Relationship Id="rId8" Type="http://schemas.openxmlformats.org/officeDocument/2006/relationships/slide" Target="slide467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27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80.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913.png"/><Relationship Id="rId7" Type="http://schemas.openxmlformats.org/officeDocument/2006/relationships/slide" Target="slide3395.xml"/><Relationship Id="rId2" Type="http://schemas.openxmlformats.org/officeDocument/2006/relationships/image" Target="../media/image591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80.xml"/></Relationships>
</file>

<file path=ppt/slides/_rels/slide4681.xml.rels><?xml version="1.0" encoding="UTF-8" standalone="yes"?>
<Relationships xmlns="http://schemas.openxmlformats.org/package/2006/relationships"><Relationship Id="rId8" Type="http://schemas.openxmlformats.org/officeDocument/2006/relationships/slide" Target="slide468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1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82.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272.png"/><Relationship Id="rId7" Type="http://schemas.openxmlformats.org/officeDocument/2006/relationships/slide" Target="slide3395.xml"/><Relationship Id="rId2" Type="http://schemas.openxmlformats.org/officeDocument/2006/relationships/image" Target="../media/image52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82.xml"/></Relationships>
</file>

<file path=ppt/slides/_rels/slide4683.xml.rels><?xml version="1.0" encoding="UTF-8" standalone="yes"?>
<Relationships xmlns="http://schemas.openxmlformats.org/package/2006/relationships"><Relationship Id="rId8" Type="http://schemas.openxmlformats.org/officeDocument/2006/relationships/slide" Target="slide468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27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84.xml.rels><?xml version="1.0" encoding="UTF-8" standalone="yes"?>
<Relationships xmlns="http://schemas.openxmlformats.org/package/2006/relationships"><Relationship Id="rId8" Type="http://schemas.openxmlformats.org/officeDocument/2006/relationships/image" Target="../media/image5487.png"/><Relationship Id="rId13" Type="http://schemas.openxmlformats.org/officeDocument/2006/relationships/image" Target="../media/image7.png"/><Relationship Id="rId3" Type="http://schemas.openxmlformats.org/officeDocument/2006/relationships/image" Target="../media/image5485.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54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684.xml"/><Relationship Id="rId5" Type="http://schemas.openxmlformats.org/officeDocument/2006/relationships/slide" Target="slide4.xml"/><Relationship Id="rId10" Type="http://schemas.openxmlformats.org/officeDocument/2006/relationships/slide" Target="slide4629.xml"/><Relationship Id="rId4" Type="http://schemas.openxmlformats.org/officeDocument/2006/relationships/image" Target="../media/image5486.png"/><Relationship Id="rId9" Type="http://schemas.openxmlformats.org/officeDocument/2006/relationships/slide" Target="slide3395.xml"/></Relationships>
</file>

<file path=ppt/slides/_rels/slide4685.xml.rels><?xml version="1.0" encoding="UTF-8" standalone="yes"?>
<Relationships xmlns="http://schemas.openxmlformats.org/package/2006/relationships"><Relationship Id="rId8" Type="http://schemas.openxmlformats.org/officeDocument/2006/relationships/slide" Target="slide468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48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86.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916.png"/><Relationship Id="rId7" Type="http://schemas.openxmlformats.org/officeDocument/2006/relationships/slide" Target="slide3395.xml"/><Relationship Id="rId2" Type="http://schemas.openxmlformats.org/officeDocument/2006/relationships/image" Target="../media/image59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86.xml"/></Relationships>
</file>

<file path=ppt/slides/_rels/slide4687.xml.rels><?xml version="1.0" encoding="UTF-8" standalone="yes"?>
<Relationships xmlns="http://schemas.openxmlformats.org/package/2006/relationships"><Relationship Id="rId8" Type="http://schemas.openxmlformats.org/officeDocument/2006/relationships/slide" Target="slide468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1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8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919.png"/><Relationship Id="rId7" Type="http://schemas.openxmlformats.org/officeDocument/2006/relationships/image" Target="../media/image5920.png"/><Relationship Id="rId12" Type="http://schemas.openxmlformats.org/officeDocument/2006/relationships/image" Target="../media/image7.png"/><Relationship Id="rId2" Type="http://schemas.openxmlformats.org/officeDocument/2006/relationships/image" Target="../media/image591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688.xml"/><Relationship Id="rId4" Type="http://schemas.openxmlformats.org/officeDocument/2006/relationships/slide" Target="slide4.xml"/><Relationship Id="rId9" Type="http://schemas.openxmlformats.org/officeDocument/2006/relationships/slide" Target="slide4629.xml"/></Relationships>
</file>

<file path=ppt/slides/_rels/slide4689.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922.png"/><Relationship Id="rId7" Type="http://schemas.openxmlformats.org/officeDocument/2006/relationships/slide" Target="slide3395.xml"/><Relationship Id="rId2" Type="http://schemas.openxmlformats.org/officeDocument/2006/relationships/image" Target="../media/image592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688.xml"/></Relationships>
</file>

<file path=ppt/slides/_rels/slide4690.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924.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92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925.png"/><Relationship Id="rId4" Type="http://schemas.openxmlformats.org/officeDocument/2006/relationships/slide" Target="slide4.xml"/><Relationship Id="rId9" Type="http://schemas.openxmlformats.org/officeDocument/2006/relationships/slide" Target="slide4690.xml"/></Relationships>
</file>

<file path=ppt/slides/_rels/slide4691.xml.rels><?xml version="1.0" encoding="UTF-8" standalone="yes"?>
<Relationships xmlns="http://schemas.openxmlformats.org/package/2006/relationships"><Relationship Id="rId8" Type="http://schemas.openxmlformats.org/officeDocument/2006/relationships/slide" Target="slide469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92.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277.png"/><Relationship Id="rId7" Type="http://schemas.openxmlformats.org/officeDocument/2006/relationships/slide" Target="slide3395.xml"/><Relationship Id="rId2" Type="http://schemas.openxmlformats.org/officeDocument/2006/relationships/image" Target="../media/image52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92.xml"/></Relationships>
</file>

<file path=ppt/slides/_rels/slide4693.xml.rels><?xml version="1.0" encoding="UTF-8" standalone="yes"?>
<Relationships xmlns="http://schemas.openxmlformats.org/package/2006/relationships"><Relationship Id="rId8" Type="http://schemas.openxmlformats.org/officeDocument/2006/relationships/slide" Target="slide469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27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94.xml.rels><?xml version="1.0" encoding="UTF-8" standalone="yes"?>
<Relationships xmlns="http://schemas.openxmlformats.org/package/2006/relationships"><Relationship Id="rId8" Type="http://schemas.openxmlformats.org/officeDocument/2006/relationships/image" Target="../media/image5498.png"/><Relationship Id="rId13" Type="http://schemas.openxmlformats.org/officeDocument/2006/relationships/image" Target="../media/image7.png"/><Relationship Id="rId3" Type="http://schemas.openxmlformats.org/officeDocument/2006/relationships/image" Target="../media/image5496.png"/><Relationship Id="rId7" Type="http://schemas.openxmlformats.org/officeDocument/2006/relationships/image" Target="../media/image5497.png"/><Relationship Id="rId12" Type="http://schemas.openxmlformats.org/officeDocument/2006/relationships/slide" Target="slide5.xml"/><Relationship Id="rId2" Type="http://schemas.openxmlformats.org/officeDocument/2006/relationships/image" Target="../media/image549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694.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695.xml.rels><?xml version="1.0" encoding="UTF-8" standalone="yes"?>
<Relationships xmlns="http://schemas.openxmlformats.org/package/2006/relationships"><Relationship Id="rId8" Type="http://schemas.openxmlformats.org/officeDocument/2006/relationships/slide" Target="slide469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49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96.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928.png"/><Relationship Id="rId7" Type="http://schemas.openxmlformats.org/officeDocument/2006/relationships/slide" Target="slide3395.xml"/><Relationship Id="rId2" Type="http://schemas.openxmlformats.org/officeDocument/2006/relationships/image" Target="../media/image59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96.xml"/></Relationships>
</file>

<file path=ppt/slides/_rels/slide4697.xml.rels><?xml version="1.0" encoding="UTF-8" standalone="yes"?>
<Relationships xmlns="http://schemas.openxmlformats.org/package/2006/relationships"><Relationship Id="rId8" Type="http://schemas.openxmlformats.org/officeDocument/2006/relationships/slide" Target="slide469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2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698.xml.rels><?xml version="1.0" encoding="UTF-8" standalone="yes"?>
<Relationships xmlns="http://schemas.openxmlformats.org/package/2006/relationships"><Relationship Id="rId8" Type="http://schemas.openxmlformats.org/officeDocument/2006/relationships/slide" Target="slide4629.xml"/><Relationship Id="rId3" Type="http://schemas.openxmlformats.org/officeDocument/2006/relationships/image" Target="../media/image5174.png"/><Relationship Id="rId7" Type="http://schemas.openxmlformats.org/officeDocument/2006/relationships/slide" Target="slide3395.xml"/><Relationship Id="rId2" Type="http://schemas.openxmlformats.org/officeDocument/2006/relationships/image" Target="../media/image51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698.xml"/></Relationships>
</file>

<file path=ppt/slides/_rels/slide4699.xml.rels><?xml version="1.0" encoding="UTF-8" standalone="yes"?>
<Relationships xmlns="http://schemas.openxmlformats.org/package/2006/relationships"><Relationship Id="rId8" Type="http://schemas.openxmlformats.org/officeDocument/2006/relationships/slide" Target="slide469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1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0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93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9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700.xml"/><Relationship Id="rId4" Type="http://schemas.openxmlformats.org/officeDocument/2006/relationships/image" Target="../media/image5932.png"/><Relationship Id="rId9" Type="http://schemas.openxmlformats.org/officeDocument/2006/relationships/slide" Target="slide4629.xml"/></Relationships>
</file>

<file path=ppt/slides/_rels/slide4701.xml.rels><?xml version="1.0" encoding="UTF-8" standalone="yes"?>
<Relationships xmlns="http://schemas.openxmlformats.org/package/2006/relationships"><Relationship Id="rId8" Type="http://schemas.openxmlformats.org/officeDocument/2006/relationships/slide" Target="slide470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0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60.png"/><Relationship Id="rId7" Type="http://schemas.openxmlformats.org/officeDocument/2006/relationships/slide" Target="slide5.xml"/><Relationship Id="rId2" Type="http://schemas.openxmlformats.org/officeDocument/2006/relationships/image" Target="../media/image575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02.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03.xml.rels><?xml version="1.0" encoding="UTF-8" standalone="yes"?>
<Relationships xmlns="http://schemas.openxmlformats.org/package/2006/relationships"><Relationship Id="rId8" Type="http://schemas.openxmlformats.org/officeDocument/2006/relationships/slide" Target="slide470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7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0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92.png"/><Relationship Id="rId7" Type="http://schemas.openxmlformats.org/officeDocument/2006/relationships/slide" Target="slide5.xml"/><Relationship Id="rId12" Type="http://schemas.openxmlformats.org/officeDocument/2006/relationships/image" Target="../media/image5293.png"/><Relationship Id="rId2" Type="http://schemas.openxmlformats.org/officeDocument/2006/relationships/image" Target="../media/image52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04.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05.xml.rels><?xml version="1.0" encoding="UTF-8" standalone="yes"?>
<Relationships xmlns="http://schemas.openxmlformats.org/package/2006/relationships"><Relationship Id="rId8" Type="http://schemas.openxmlformats.org/officeDocument/2006/relationships/slide" Target="slide470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29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0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35.png"/><Relationship Id="rId7" Type="http://schemas.openxmlformats.org/officeDocument/2006/relationships/slide" Target="slide5.xml"/><Relationship Id="rId2" Type="http://schemas.openxmlformats.org/officeDocument/2006/relationships/image" Target="../media/image59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06.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07.xml.rels><?xml version="1.0" encoding="UTF-8" standalone="yes"?>
<Relationships xmlns="http://schemas.openxmlformats.org/package/2006/relationships"><Relationship Id="rId8" Type="http://schemas.openxmlformats.org/officeDocument/2006/relationships/slide" Target="slide470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47.png"/><Relationship Id="rId7" Type="http://schemas.openxmlformats.org/officeDocument/2006/relationships/slide" Target="slide5.xml"/><Relationship Id="rId2" Type="http://schemas.openxmlformats.org/officeDocument/2006/relationships/image" Target="../media/image22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08.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09.xml.rels><?xml version="1.0" encoding="UTF-8" standalone="yes"?>
<Relationships xmlns="http://schemas.openxmlformats.org/package/2006/relationships"><Relationship Id="rId8" Type="http://schemas.openxmlformats.org/officeDocument/2006/relationships/slide" Target="slide470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22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1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02.png"/><Relationship Id="rId7" Type="http://schemas.openxmlformats.org/officeDocument/2006/relationships/slide" Target="slide5.xml"/><Relationship Id="rId2" Type="http://schemas.openxmlformats.org/officeDocument/2006/relationships/image" Target="../media/image53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10.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11.xml.rels><?xml version="1.0" encoding="UTF-8" standalone="yes"?>
<Relationships xmlns="http://schemas.openxmlformats.org/package/2006/relationships"><Relationship Id="rId8" Type="http://schemas.openxmlformats.org/officeDocument/2006/relationships/slide" Target="slide471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30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1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38.png"/><Relationship Id="rId7" Type="http://schemas.openxmlformats.org/officeDocument/2006/relationships/slide" Target="slide5.xml"/><Relationship Id="rId2" Type="http://schemas.openxmlformats.org/officeDocument/2006/relationships/image" Target="../media/image59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12.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13.xml.rels><?xml version="1.0" encoding="UTF-8" standalone="yes"?>
<Relationships xmlns="http://schemas.openxmlformats.org/package/2006/relationships"><Relationship Id="rId8" Type="http://schemas.openxmlformats.org/officeDocument/2006/relationships/slide" Target="slide471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3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41.png"/><Relationship Id="rId7" Type="http://schemas.openxmlformats.org/officeDocument/2006/relationships/slide" Target="slide5.xml"/><Relationship Id="rId2" Type="http://schemas.openxmlformats.org/officeDocument/2006/relationships/image" Target="../media/image594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14.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15.xml.rels><?xml version="1.0" encoding="UTF-8" standalone="yes"?>
<Relationships xmlns="http://schemas.openxmlformats.org/package/2006/relationships"><Relationship Id="rId8" Type="http://schemas.openxmlformats.org/officeDocument/2006/relationships/slide" Target="slide471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4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1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24.png"/><Relationship Id="rId7" Type="http://schemas.openxmlformats.org/officeDocument/2006/relationships/image" Target="../media/image3.png"/><Relationship Id="rId12" Type="http://schemas.openxmlformats.org/officeDocument/2006/relationships/slide" Target="slide4716.xml"/><Relationship Id="rId2" Type="http://schemas.openxmlformats.org/officeDocument/2006/relationships/image" Target="../media/image162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629.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1625.png"/><Relationship Id="rId9" Type="http://schemas.openxmlformats.org/officeDocument/2006/relationships/image" Target="../media/image7.png"/></Relationships>
</file>

<file path=ppt/slides/_rels/slide4717.xml.rels><?xml version="1.0" encoding="UTF-8" standalone="yes"?>
<Relationships xmlns="http://schemas.openxmlformats.org/package/2006/relationships"><Relationship Id="rId8" Type="http://schemas.openxmlformats.org/officeDocument/2006/relationships/slide" Target="slide471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162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1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44.png"/><Relationship Id="rId7" Type="http://schemas.openxmlformats.org/officeDocument/2006/relationships/slide" Target="slide5.xml"/><Relationship Id="rId2" Type="http://schemas.openxmlformats.org/officeDocument/2006/relationships/image" Target="../media/image59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18.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19.xml.rels><?xml version="1.0" encoding="UTF-8" standalone="yes"?>
<Relationships xmlns="http://schemas.openxmlformats.org/package/2006/relationships"><Relationship Id="rId8" Type="http://schemas.openxmlformats.org/officeDocument/2006/relationships/slide" Target="slide471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4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09.png"/><Relationship Id="rId7" Type="http://schemas.openxmlformats.org/officeDocument/2006/relationships/slide" Target="slide5.xml"/><Relationship Id="rId2" Type="http://schemas.openxmlformats.org/officeDocument/2006/relationships/image" Target="../media/image530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20.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21.xml.rels><?xml version="1.0" encoding="UTF-8" standalone="yes"?>
<Relationships xmlns="http://schemas.openxmlformats.org/package/2006/relationships"><Relationship Id="rId8" Type="http://schemas.openxmlformats.org/officeDocument/2006/relationships/slide" Target="slide472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31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2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47.png"/><Relationship Id="rId7" Type="http://schemas.openxmlformats.org/officeDocument/2006/relationships/slide" Target="slide5.xml"/><Relationship Id="rId2" Type="http://schemas.openxmlformats.org/officeDocument/2006/relationships/image" Target="../media/image59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22.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23.xml.rels><?xml version="1.0" encoding="UTF-8" standalone="yes"?>
<Relationships xmlns="http://schemas.openxmlformats.org/package/2006/relationships"><Relationship Id="rId8" Type="http://schemas.openxmlformats.org/officeDocument/2006/relationships/slide" Target="slide472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2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50.png"/><Relationship Id="rId7" Type="http://schemas.openxmlformats.org/officeDocument/2006/relationships/slide" Target="slide5.xml"/><Relationship Id="rId2" Type="http://schemas.openxmlformats.org/officeDocument/2006/relationships/image" Target="../media/image59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24.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25.xml.rels><?xml version="1.0" encoding="UTF-8" standalone="yes"?>
<Relationships xmlns="http://schemas.openxmlformats.org/package/2006/relationships"><Relationship Id="rId8" Type="http://schemas.openxmlformats.org/officeDocument/2006/relationships/slide" Target="slide4724.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5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2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53.png"/><Relationship Id="rId7" Type="http://schemas.openxmlformats.org/officeDocument/2006/relationships/slide" Target="slide5.xml"/><Relationship Id="rId2" Type="http://schemas.openxmlformats.org/officeDocument/2006/relationships/image" Target="../media/image595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26.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27.xml.rels><?xml version="1.0" encoding="UTF-8" standalone="yes"?>
<Relationships xmlns="http://schemas.openxmlformats.org/package/2006/relationships"><Relationship Id="rId8" Type="http://schemas.openxmlformats.org/officeDocument/2006/relationships/slide" Target="slide472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5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2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56.png"/><Relationship Id="rId7" Type="http://schemas.openxmlformats.org/officeDocument/2006/relationships/slide" Target="slide5.xml"/><Relationship Id="rId2" Type="http://schemas.openxmlformats.org/officeDocument/2006/relationships/image" Target="../media/image595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28.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29.xml.rels><?xml version="1.0" encoding="UTF-8" standalone="yes"?>
<Relationships xmlns="http://schemas.openxmlformats.org/package/2006/relationships"><Relationship Id="rId8" Type="http://schemas.openxmlformats.org/officeDocument/2006/relationships/slide" Target="slide472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5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3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26.png"/><Relationship Id="rId7" Type="http://schemas.openxmlformats.org/officeDocument/2006/relationships/slide" Target="slide5.xml"/><Relationship Id="rId2" Type="http://schemas.openxmlformats.org/officeDocument/2006/relationships/image" Target="../media/image53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30.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31.xml.rels><?xml version="1.0" encoding="UTF-8" standalone="yes"?>
<Relationships xmlns="http://schemas.openxmlformats.org/package/2006/relationships"><Relationship Id="rId8" Type="http://schemas.openxmlformats.org/officeDocument/2006/relationships/slide" Target="slide473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3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3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59.png"/><Relationship Id="rId7" Type="http://schemas.openxmlformats.org/officeDocument/2006/relationships/slide" Target="slide5.xml"/><Relationship Id="rId2" Type="http://schemas.openxmlformats.org/officeDocument/2006/relationships/image" Target="../media/image59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32.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33.xml.rels><?xml version="1.0" encoding="UTF-8" standalone="yes"?>
<Relationships xmlns="http://schemas.openxmlformats.org/package/2006/relationships"><Relationship Id="rId8" Type="http://schemas.openxmlformats.org/officeDocument/2006/relationships/slide" Target="slide473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6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34.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5819.png"/><Relationship Id="rId3" Type="http://schemas.openxmlformats.org/officeDocument/2006/relationships/image" Target="../media/image5817.png"/><Relationship Id="rId7" Type="http://schemas.openxmlformats.org/officeDocument/2006/relationships/image" Target="../media/image3.png"/><Relationship Id="rId12" Type="http://schemas.openxmlformats.org/officeDocument/2006/relationships/slide" Target="slide4734.xml"/><Relationship Id="rId2" Type="http://schemas.openxmlformats.org/officeDocument/2006/relationships/image" Target="../media/image581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629.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818.png"/><Relationship Id="rId9" Type="http://schemas.openxmlformats.org/officeDocument/2006/relationships/image" Target="../media/image7.png"/><Relationship Id="rId14" Type="http://schemas.openxmlformats.org/officeDocument/2006/relationships/image" Target="../media/image5820.png"/></Relationships>
</file>

<file path=ppt/slides/_rels/slide4735.xml.rels><?xml version="1.0" encoding="UTF-8" standalone="yes"?>
<Relationships xmlns="http://schemas.openxmlformats.org/package/2006/relationships"><Relationship Id="rId8" Type="http://schemas.openxmlformats.org/officeDocument/2006/relationships/image" Target="../media/image5821.png"/><Relationship Id="rId3" Type="http://schemas.openxmlformats.org/officeDocument/2006/relationships/image" Target="../media/image1.png"/><Relationship Id="rId7" Type="http://schemas.openxmlformats.org/officeDocument/2006/relationships/slide" Target="slide4734.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629.xml"/><Relationship Id="rId5" Type="http://schemas.openxmlformats.org/officeDocument/2006/relationships/slide" Target="slide3395.xml"/><Relationship Id="rId4" Type="http://schemas.openxmlformats.org/officeDocument/2006/relationships/image" Target="../media/image4.png"/></Relationships>
</file>

<file path=ppt/slides/_rels/slide473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40.png"/><Relationship Id="rId7" Type="http://schemas.openxmlformats.org/officeDocument/2006/relationships/slide" Target="slide5.xml"/><Relationship Id="rId2" Type="http://schemas.openxmlformats.org/officeDocument/2006/relationships/image" Target="../media/image533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36.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37.xml.rels><?xml version="1.0" encoding="UTF-8" standalone="yes"?>
<Relationships xmlns="http://schemas.openxmlformats.org/package/2006/relationships"><Relationship Id="rId8" Type="http://schemas.openxmlformats.org/officeDocument/2006/relationships/slide" Target="slide4736.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34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3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62.png"/><Relationship Id="rId7" Type="http://schemas.openxmlformats.org/officeDocument/2006/relationships/slide" Target="slide5.xml"/><Relationship Id="rId2" Type="http://schemas.openxmlformats.org/officeDocument/2006/relationships/image" Target="../media/image596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38.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39.xml.rels><?xml version="1.0" encoding="UTF-8" standalone="yes"?>
<Relationships xmlns="http://schemas.openxmlformats.org/package/2006/relationships"><Relationship Id="rId8" Type="http://schemas.openxmlformats.org/officeDocument/2006/relationships/slide" Target="slide4738.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6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4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65.png"/><Relationship Id="rId7" Type="http://schemas.openxmlformats.org/officeDocument/2006/relationships/slide" Target="slide5.xml"/><Relationship Id="rId2" Type="http://schemas.openxmlformats.org/officeDocument/2006/relationships/image" Target="../media/image596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40.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41.xml.rels><?xml version="1.0" encoding="UTF-8" standalone="yes"?>
<Relationships xmlns="http://schemas.openxmlformats.org/package/2006/relationships"><Relationship Id="rId8" Type="http://schemas.openxmlformats.org/officeDocument/2006/relationships/slide" Target="slide4740.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6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4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68.png"/><Relationship Id="rId7" Type="http://schemas.openxmlformats.org/officeDocument/2006/relationships/slide" Target="slide5.xml"/><Relationship Id="rId2" Type="http://schemas.openxmlformats.org/officeDocument/2006/relationships/image" Target="../media/image596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42.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43.xml.rels><?xml version="1.0" encoding="UTF-8" standalone="yes"?>
<Relationships xmlns="http://schemas.openxmlformats.org/package/2006/relationships"><Relationship Id="rId8" Type="http://schemas.openxmlformats.org/officeDocument/2006/relationships/slide" Target="slide474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6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3.png"/></Relationships>
</file>

<file path=ppt/slides/_rels/slide4744.xml.rels><?xml version="1.0" encoding="UTF-8" standalone="yes"?>
<Relationships xmlns="http://schemas.openxmlformats.org/package/2006/relationships"><Relationship Id="rId8" Type="http://schemas.openxmlformats.org/officeDocument/2006/relationships/slide" Target="slide4742.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7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4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2689.png"/><Relationship Id="rId7" Type="http://schemas.openxmlformats.org/officeDocument/2006/relationships/image" Target="../media/image3.png"/><Relationship Id="rId12" Type="http://schemas.openxmlformats.org/officeDocument/2006/relationships/slide" Target="slide4745.xml"/><Relationship Id="rId2" Type="http://schemas.openxmlformats.org/officeDocument/2006/relationships/image" Target="../media/image268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629.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2690.png"/><Relationship Id="rId9" Type="http://schemas.openxmlformats.org/officeDocument/2006/relationships/image" Target="../media/image7.png"/></Relationships>
</file>

<file path=ppt/slides/_rels/slide4746.xml.rels><?xml version="1.0" encoding="UTF-8" standalone="yes"?>
<Relationships xmlns="http://schemas.openxmlformats.org/package/2006/relationships"><Relationship Id="rId8" Type="http://schemas.openxmlformats.org/officeDocument/2006/relationships/slide" Target="slide4745.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269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4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49.png"/><Relationship Id="rId7" Type="http://schemas.openxmlformats.org/officeDocument/2006/relationships/slide" Target="slide5.xml"/><Relationship Id="rId2" Type="http://schemas.openxmlformats.org/officeDocument/2006/relationships/image" Target="../media/image53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47.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48.xml.rels><?xml version="1.0" encoding="UTF-8" standalone="yes"?>
<Relationships xmlns="http://schemas.openxmlformats.org/package/2006/relationships"><Relationship Id="rId8" Type="http://schemas.openxmlformats.org/officeDocument/2006/relationships/slide" Target="slide4747.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35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4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972.png"/><Relationship Id="rId7" Type="http://schemas.openxmlformats.org/officeDocument/2006/relationships/image" Target="../media/image3.png"/><Relationship Id="rId12" Type="http://schemas.openxmlformats.org/officeDocument/2006/relationships/slide" Target="slide4749.xml"/><Relationship Id="rId2" Type="http://schemas.openxmlformats.org/officeDocument/2006/relationships/image" Target="../media/image597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629.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973.png"/><Relationship Id="rId9" Type="http://schemas.openxmlformats.org/officeDocument/2006/relationships/image" Target="../media/image7.png"/></Relationships>
</file>

<file path=ppt/slides/_rels/slide4750.xml.rels><?xml version="1.0" encoding="UTF-8" standalone="yes"?>
<Relationships xmlns="http://schemas.openxmlformats.org/package/2006/relationships"><Relationship Id="rId8" Type="http://schemas.openxmlformats.org/officeDocument/2006/relationships/slide" Target="slide4749.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7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51.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976.png"/><Relationship Id="rId7" Type="http://schemas.openxmlformats.org/officeDocument/2006/relationships/image" Target="../media/image3.png"/><Relationship Id="rId12" Type="http://schemas.openxmlformats.org/officeDocument/2006/relationships/slide" Target="slide4751.xml"/><Relationship Id="rId2" Type="http://schemas.openxmlformats.org/officeDocument/2006/relationships/image" Target="../media/image597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629.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977.png"/><Relationship Id="rId9" Type="http://schemas.openxmlformats.org/officeDocument/2006/relationships/image" Target="../media/image7.png"/></Relationships>
</file>

<file path=ppt/slides/_rels/slide4752.xml.rels><?xml version="1.0" encoding="UTF-8" standalone="yes"?>
<Relationships xmlns="http://schemas.openxmlformats.org/package/2006/relationships"><Relationship Id="rId8" Type="http://schemas.openxmlformats.org/officeDocument/2006/relationships/slide" Target="slide4751.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7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5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753.xml"/><Relationship Id="rId3" Type="http://schemas.openxmlformats.org/officeDocument/2006/relationships/image" Target="../media/image5606.png"/><Relationship Id="rId7" Type="http://schemas.openxmlformats.org/officeDocument/2006/relationships/image" Target="../media/image1.png"/><Relationship Id="rId12" Type="http://schemas.openxmlformats.org/officeDocument/2006/relationships/slide" Target="slide4629.xml"/><Relationship Id="rId2" Type="http://schemas.openxmlformats.org/officeDocument/2006/relationships/image" Target="../media/image560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3395.xml"/><Relationship Id="rId5" Type="http://schemas.openxmlformats.org/officeDocument/2006/relationships/image" Target="../media/image5608.png"/><Relationship Id="rId10" Type="http://schemas.openxmlformats.org/officeDocument/2006/relationships/image" Target="../media/image7.png"/><Relationship Id="rId4" Type="http://schemas.openxmlformats.org/officeDocument/2006/relationships/image" Target="../media/image5607.png"/><Relationship Id="rId9" Type="http://schemas.openxmlformats.org/officeDocument/2006/relationships/slide" Target="slide5.xml"/></Relationships>
</file>

<file path=ppt/slides/_rels/slide4754.xml.rels><?xml version="1.0" encoding="UTF-8" standalone="yes"?>
<Relationships xmlns="http://schemas.openxmlformats.org/package/2006/relationships"><Relationship Id="rId8" Type="http://schemas.openxmlformats.org/officeDocument/2006/relationships/slide" Target="slide4753.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60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5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80.png"/><Relationship Id="rId7" Type="http://schemas.openxmlformats.org/officeDocument/2006/relationships/slide" Target="slide5.xml"/><Relationship Id="rId2" Type="http://schemas.openxmlformats.org/officeDocument/2006/relationships/image" Target="../media/image597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55.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56.xml.rels><?xml version="1.0" encoding="UTF-8" standalone="yes"?>
<Relationships xmlns="http://schemas.openxmlformats.org/package/2006/relationships"><Relationship Id="rId8" Type="http://schemas.openxmlformats.org/officeDocument/2006/relationships/slide" Target="slide4755.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8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5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983.png"/><Relationship Id="rId7" Type="http://schemas.openxmlformats.org/officeDocument/2006/relationships/image" Target="../media/image3.png"/><Relationship Id="rId12" Type="http://schemas.openxmlformats.org/officeDocument/2006/relationships/slide" Target="slide4757.xml"/><Relationship Id="rId2" Type="http://schemas.openxmlformats.org/officeDocument/2006/relationships/image" Target="../media/image598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629.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984.png"/><Relationship Id="rId9" Type="http://schemas.openxmlformats.org/officeDocument/2006/relationships/image" Target="../media/image7.png"/></Relationships>
</file>

<file path=ppt/slides/_rels/slide4758.xml.rels><?xml version="1.0" encoding="UTF-8" standalone="yes"?>
<Relationships xmlns="http://schemas.openxmlformats.org/package/2006/relationships"><Relationship Id="rId8" Type="http://schemas.openxmlformats.org/officeDocument/2006/relationships/slide" Target="slide4757.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98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5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62.png"/><Relationship Id="rId7" Type="http://schemas.openxmlformats.org/officeDocument/2006/relationships/slide" Target="slide5.xml"/><Relationship Id="rId2" Type="http://schemas.openxmlformats.org/officeDocument/2006/relationships/image" Target="../media/image536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59.xml"/><Relationship Id="rId5" Type="http://schemas.openxmlformats.org/officeDocument/2006/relationships/image" Target="../media/image1.png"/><Relationship Id="rId10" Type="http://schemas.openxmlformats.org/officeDocument/2006/relationships/slide" Target="slide4629.xml"/><Relationship Id="rId4" Type="http://schemas.openxmlformats.org/officeDocument/2006/relationships/slide" Target="slide4.xml"/><Relationship Id="rId9" Type="http://schemas.openxmlformats.org/officeDocument/2006/relationships/slide" Target="slide3395.xml"/></Relationships>
</file>

<file path=ppt/slides/_rels/slide4760.xml.rels><?xml version="1.0" encoding="UTF-8" standalone="yes"?>
<Relationships xmlns="http://schemas.openxmlformats.org/package/2006/relationships"><Relationship Id="rId8" Type="http://schemas.openxmlformats.org/officeDocument/2006/relationships/slide" Target="slide4759.xml"/><Relationship Id="rId3" Type="http://schemas.openxmlformats.org/officeDocument/2006/relationships/slide" Target="slide4.xml"/><Relationship Id="rId7" Type="http://schemas.openxmlformats.org/officeDocument/2006/relationships/slide" Target="slide4629.xml"/><Relationship Id="rId2" Type="http://schemas.openxmlformats.org/officeDocument/2006/relationships/image" Target="../media/image536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61.xml.rels><?xml version="1.0" encoding="UTF-8" standalone="yes"?>
<Relationships xmlns="http://schemas.openxmlformats.org/package/2006/relationships"><Relationship Id="rId8" Type="http://schemas.openxmlformats.org/officeDocument/2006/relationships/slide" Target="slide4764.xml"/><Relationship Id="rId13" Type="http://schemas.openxmlformats.org/officeDocument/2006/relationships/slide" Target="slide4776.xml"/><Relationship Id="rId3" Type="http://schemas.openxmlformats.org/officeDocument/2006/relationships/image" Target="../media/image1.png"/><Relationship Id="rId7" Type="http://schemas.openxmlformats.org/officeDocument/2006/relationships/slide" Target="slide4766.xml"/><Relationship Id="rId12" Type="http://schemas.openxmlformats.org/officeDocument/2006/relationships/slide" Target="slide4774.xml"/><Relationship Id="rId17" Type="http://schemas.openxmlformats.org/officeDocument/2006/relationships/slide" Target="slide4782.xml"/><Relationship Id="rId2" Type="http://schemas.openxmlformats.org/officeDocument/2006/relationships/slide" Target="slide4.xml"/><Relationship Id="rId16" Type="http://schemas.openxmlformats.org/officeDocument/2006/relationships/slide" Target="slide4780.xml"/><Relationship Id="rId1" Type="http://schemas.openxmlformats.org/officeDocument/2006/relationships/slideLayout" Target="../slideLayouts/slideLayout2.xml"/><Relationship Id="rId6" Type="http://schemas.openxmlformats.org/officeDocument/2006/relationships/slide" Target="slide4762.xml"/><Relationship Id="rId11" Type="http://schemas.openxmlformats.org/officeDocument/2006/relationships/slide" Target="slide4772.xml"/><Relationship Id="rId5" Type="http://schemas.openxmlformats.org/officeDocument/2006/relationships/slide" Target="slide4761.xml"/><Relationship Id="rId15" Type="http://schemas.openxmlformats.org/officeDocument/2006/relationships/slide" Target="slide4778.xml"/><Relationship Id="rId10" Type="http://schemas.openxmlformats.org/officeDocument/2006/relationships/slide" Target="slide4770.xml"/><Relationship Id="rId4" Type="http://schemas.openxmlformats.org/officeDocument/2006/relationships/slide" Target="slide3395.xml"/><Relationship Id="rId9" Type="http://schemas.openxmlformats.org/officeDocument/2006/relationships/slide" Target="slide4768.xml"/><Relationship Id="rId14" Type="http://schemas.openxmlformats.org/officeDocument/2006/relationships/slide" Target="slide4784.xml"/></Relationships>
</file>

<file path=ppt/slides/_rels/slide47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05.png"/><Relationship Id="rId7" Type="http://schemas.openxmlformats.org/officeDocument/2006/relationships/slide" Target="slide5.xml"/><Relationship Id="rId2" Type="http://schemas.openxmlformats.org/officeDocument/2006/relationships/image" Target="../media/image520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62.xml"/><Relationship Id="rId5" Type="http://schemas.openxmlformats.org/officeDocument/2006/relationships/slide" Target="slide4.xml"/><Relationship Id="rId10" Type="http://schemas.openxmlformats.org/officeDocument/2006/relationships/slide" Target="slide4761.xml"/><Relationship Id="rId4" Type="http://schemas.openxmlformats.org/officeDocument/2006/relationships/image" Target="../media/image3.png"/><Relationship Id="rId9" Type="http://schemas.openxmlformats.org/officeDocument/2006/relationships/slide" Target="slide3395.xml"/></Relationships>
</file>

<file path=ppt/slides/_rels/slide4763.xml.rels><?xml version="1.0" encoding="UTF-8" standalone="yes"?>
<Relationships xmlns="http://schemas.openxmlformats.org/package/2006/relationships"><Relationship Id="rId8" Type="http://schemas.openxmlformats.org/officeDocument/2006/relationships/slide" Target="slide4762.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20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6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4559.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764.xml"/><Relationship Id="rId4" Type="http://schemas.openxmlformats.org/officeDocument/2006/relationships/image" Target="../media/image1.png"/><Relationship Id="rId9" Type="http://schemas.openxmlformats.org/officeDocument/2006/relationships/slide" Target="slide4761.xml"/></Relationships>
</file>

<file path=ppt/slides/_rels/slide4765.xml.rels><?xml version="1.0" encoding="UTF-8" standalone="yes"?>
<Relationships xmlns="http://schemas.openxmlformats.org/package/2006/relationships"><Relationship Id="rId8" Type="http://schemas.openxmlformats.org/officeDocument/2006/relationships/slide" Target="slide4764.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456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6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208.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520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766.xml"/><Relationship Id="rId4" Type="http://schemas.openxmlformats.org/officeDocument/2006/relationships/image" Target="../media/image5209.png"/><Relationship Id="rId9" Type="http://schemas.openxmlformats.org/officeDocument/2006/relationships/slide" Target="slide4761.xml"/></Relationships>
</file>

<file path=ppt/slides/_rels/slide4767.xml.rels><?xml version="1.0" encoding="UTF-8" standalone="yes"?>
<Relationships xmlns="http://schemas.openxmlformats.org/package/2006/relationships"><Relationship Id="rId8" Type="http://schemas.openxmlformats.org/officeDocument/2006/relationships/slide" Target="slide4766.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21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68.xml.rels><?xml version="1.0" encoding="UTF-8" standalone="yes"?>
<Relationships xmlns="http://schemas.openxmlformats.org/package/2006/relationships"><Relationship Id="rId8" Type="http://schemas.openxmlformats.org/officeDocument/2006/relationships/slide" Target="slide4761.xml"/><Relationship Id="rId3" Type="http://schemas.openxmlformats.org/officeDocument/2006/relationships/image" Target="../media/image5631.png"/><Relationship Id="rId7" Type="http://schemas.openxmlformats.org/officeDocument/2006/relationships/slide" Target="slide3395.xml"/><Relationship Id="rId12" Type="http://schemas.openxmlformats.org/officeDocument/2006/relationships/image" Target="../media/image5632.png"/><Relationship Id="rId2" Type="http://schemas.openxmlformats.org/officeDocument/2006/relationships/image" Target="../media/image56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4768.xml"/></Relationships>
</file>

<file path=ppt/slides/_rels/slide4769.xml.rels><?xml version="1.0" encoding="UTF-8" standalone="yes"?>
<Relationships xmlns="http://schemas.openxmlformats.org/package/2006/relationships"><Relationship Id="rId8" Type="http://schemas.openxmlformats.org/officeDocument/2006/relationships/slide" Target="slide4768.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6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70.xml.rels><?xml version="1.0" encoding="UTF-8" standalone="yes"?>
<Relationships xmlns="http://schemas.openxmlformats.org/package/2006/relationships"><Relationship Id="rId8" Type="http://schemas.openxmlformats.org/officeDocument/2006/relationships/slide" Target="slide4761.xml"/><Relationship Id="rId3" Type="http://schemas.openxmlformats.org/officeDocument/2006/relationships/image" Target="../media/image5987.png"/><Relationship Id="rId7" Type="http://schemas.openxmlformats.org/officeDocument/2006/relationships/slide" Target="slide3395.xml"/><Relationship Id="rId2" Type="http://schemas.openxmlformats.org/officeDocument/2006/relationships/image" Target="../media/image598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slide" Target="slide4770.xml"/></Relationships>
</file>

<file path=ppt/slides/_rels/slide4771.xml.rels><?xml version="1.0" encoding="UTF-8" standalone="yes"?>
<Relationships xmlns="http://schemas.openxmlformats.org/package/2006/relationships"><Relationship Id="rId8" Type="http://schemas.openxmlformats.org/officeDocument/2006/relationships/slide" Target="slide4770.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98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7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36.png"/><Relationship Id="rId7" Type="http://schemas.openxmlformats.org/officeDocument/2006/relationships/slide" Target="slide5.xml"/><Relationship Id="rId2" Type="http://schemas.openxmlformats.org/officeDocument/2006/relationships/image" Target="../media/image51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72.xml"/><Relationship Id="rId5" Type="http://schemas.openxmlformats.org/officeDocument/2006/relationships/slide" Target="slide4.xml"/><Relationship Id="rId10" Type="http://schemas.openxmlformats.org/officeDocument/2006/relationships/slide" Target="slide4761.xml"/><Relationship Id="rId4" Type="http://schemas.openxmlformats.org/officeDocument/2006/relationships/image" Target="../media/image3.png"/><Relationship Id="rId9" Type="http://schemas.openxmlformats.org/officeDocument/2006/relationships/slide" Target="slide3395.xml"/></Relationships>
</file>

<file path=ppt/slides/_rels/slide4773.xml.rels><?xml version="1.0" encoding="UTF-8" standalone="yes"?>
<Relationships xmlns="http://schemas.openxmlformats.org/package/2006/relationships"><Relationship Id="rId8" Type="http://schemas.openxmlformats.org/officeDocument/2006/relationships/slide" Target="slide4772.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13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7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90.png"/><Relationship Id="rId7" Type="http://schemas.openxmlformats.org/officeDocument/2006/relationships/slide" Target="slide5.xml"/><Relationship Id="rId2" Type="http://schemas.openxmlformats.org/officeDocument/2006/relationships/image" Target="../media/image59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74.xml"/><Relationship Id="rId5" Type="http://schemas.openxmlformats.org/officeDocument/2006/relationships/slide" Target="slide4.xml"/><Relationship Id="rId10" Type="http://schemas.openxmlformats.org/officeDocument/2006/relationships/slide" Target="slide4761.xml"/><Relationship Id="rId4" Type="http://schemas.openxmlformats.org/officeDocument/2006/relationships/image" Target="../media/image3.png"/><Relationship Id="rId9" Type="http://schemas.openxmlformats.org/officeDocument/2006/relationships/slide" Target="slide3395.xml"/></Relationships>
</file>

<file path=ppt/slides/_rels/slide4775.xml.rels><?xml version="1.0" encoding="UTF-8" standalone="yes"?>
<Relationships xmlns="http://schemas.openxmlformats.org/package/2006/relationships"><Relationship Id="rId8" Type="http://schemas.openxmlformats.org/officeDocument/2006/relationships/slide" Target="slide4774.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13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7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42.png"/><Relationship Id="rId7" Type="http://schemas.openxmlformats.org/officeDocument/2006/relationships/slide" Target="slide5.xml"/><Relationship Id="rId2" Type="http://schemas.openxmlformats.org/officeDocument/2006/relationships/image" Target="../media/image564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76.xml"/><Relationship Id="rId5" Type="http://schemas.openxmlformats.org/officeDocument/2006/relationships/slide" Target="slide4.xml"/><Relationship Id="rId10" Type="http://schemas.openxmlformats.org/officeDocument/2006/relationships/slide" Target="slide4761.xml"/><Relationship Id="rId4" Type="http://schemas.openxmlformats.org/officeDocument/2006/relationships/image" Target="../media/image3.png"/><Relationship Id="rId9" Type="http://schemas.openxmlformats.org/officeDocument/2006/relationships/slide" Target="slide3395.xml"/></Relationships>
</file>

<file path=ppt/slides/_rels/slide4777.xml.rels><?xml version="1.0" encoding="UTF-8" standalone="yes"?>
<Relationships xmlns="http://schemas.openxmlformats.org/package/2006/relationships"><Relationship Id="rId8" Type="http://schemas.openxmlformats.org/officeDocument/2006/relationships/slide" Target="slide4776.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64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7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18.png"/><Relationship Id="rId7" Type="http://schemas.openxmlformats.org/officeDocument/2006/relationships/slide" Target="slide5.xml"/><Relationship Id="rId2" Type="http://schemas.openxmlformats.org/officeDocument/2006/relationships/image" Target="../media/image521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78.xml"/><Relationship Id="rId5" Type="http://schemas.openxmlformats.org/officeDocument/2006/relationships/slide" Target="slide4.xml"/><Relationship Id="rId10" Type="http://schemas.openxmlformats.org/officeDocument/2006/relationships/slide" Target="slide4761.xml"/><Relationship Id="rId4" Type="http://schemas.openxmlformats.org/officeDocument/2006/relationships/image" Target="../media/image3.png"/><Relationship Id="rId9" Type="http://schemas.openxmlformats.org/officeDocument/2006/relationships/slide" Target="slide3395.xml"/></Relationships>
</file>

<file path=ppt/slides/_rels/slide4779.xml.rels><?xml version="1.0" encoding="UTF-8" standalone="yes"?>
<Relationships xmlns="http://schemas.openxmlformats.org/package/2006/relationships"><Relationship Id="rId8" Type="http://schemas.openxmlformats.org/officeDocument/2006/relationships/slide" Target="slide4778.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21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8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457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780.xml"/><Relationship Id="rId4" Type="http://schemas.openxmlformats.org/officeDocument/2006/relationships/image" Target="../media/image1.png"/><Relationship Id="rId9" Type="http://schemas.openxmlformats.org/officeDocument/2006/relationships/slide" Target="slide4761.xml"/></Relationships>
</file>

<file path=ppt/slides/_rels/slide4781.xml.rels><?xml version="1.0" encoding="UTF-8" standalone="yes"?>
<Relationships xmlns="http://schemas.openxmlformats.org/package/2006/relationships"><Relationship Id="rId8" Type="http://schemas.openxmlformats.org/officeDocument/2006/relationships/slide" Target="slide4780.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45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648.png"/><Relationship Id="rId7" Type="http://schemas.openxmlformats.org/officeDocument/2006/relationships/slide" Target="slide5.xml"/><Relationship Id="rId2" Type="http://schemas.openxmlformats.org/officeDocument/2006/relationships/image" Target="../media/image564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782.xml"/><Relationship Id="rId5" Type="http://schemas.openxmlformats.org/officeDocument/2006/relationships/image" Target="../media/image1.png"/><Relationship Id="rId10" Type="http://schemas.openxmlformats.org/officeDocument/2006/relationships/slide" Target="slide4761.xml"/><Relationship Id="rId4" Type="http://schemas.openxmlformats.org/officeDocument/2006/relationships/slide" Target="slide4.xml"/><Relationship Id="rId9" Type="http://schemas.openxmlformats.org/officeDocument/2006/relationships/slide" Target="slide3395.xml"/></Relationships>
</file>

<file path=ppt/slides/_rels/slide4783.xml.rels><?xml version="1.0" encoding="UTF-8" standalone="yes"?>
<Relationships xmlns="http://schemas.openxmlformats.org/package/2006/relationships"><Relationship Id="rId8" Type="http://schemas.openxmlformats.org/officeDocument/2006/relationships/slide" Target="slide4782.xml"/><Relationship Id="rId3" Type="http://schemas.openxmlformats.org/officeDocument/2006/relationships/slide" Target="slide4.xml"/><Relationship Id="rId7" Type="http://schemas.openxmlformats.org/officeDocument/2006/relationships/slide" Target="slide4761.xml"/><Relationship Id="rId2" Type="http://schemas.openxmlformats.org/officeDocument/2006/relationships/image" Target="../media/image564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84.xml.rels><?xml version="1.0" encoding="UTF-8" standalone="yes"?>
<Relationships xmlns="http://schemas.openxmlformats.org/package/2006/relationships"><Relationship Id="rId13" Type="http://schemas.openxmlformats.org/officeDocument/2006/relationships/slide" Target="slide4795.xml"/><Relationship Id="rId18" Type="http://schemas.openxmlformats.org/officeDocument/2006/relationships/slide" Target="slide4805.xml"/><Relationship Id="rId26" Type="http://schemas.openxmlformats.org/officeDocument/2006/relationships/slide" Target="slide4821.xml"/><Relationship Id="rId39" Type="http://schemas.openxmlformats.org/officeDocument/2006/relationships/slide" Target="slide4852.xml"/><Relationship Id="rId21" Type="http://schemas.openxmlformats.org/officeDocument/2006/relationships/slide" Target="slide4811.xml"/><Relationship Id="rId34" Type="http://schemas.openxmlformats.org/officeDocument/2006/relationships/slide" Target="slide4838.xml"/><Relationship Id="rId42" Type="http://schemas.openxmlformats.org/officeDocument/2006/relationships/slide" Target="slide4858.xml"/><Relationship Id="rId47" Type="http://schemas.openxmlformats.org/officeDocument/2006/relationships/slide" Target="slide4868.xml"/><Relationship Id="rId50" Type="http://schemas.openxmlformats.org/officeDocument/2006/relationships/slide" Target="slide4874.xml"/><Relationship Id="rId55" Type="http://schemas.openxmlformats.org/officeDocument/2006/relationships/slide" Target="slide4884.xml"/><Relationship Id="rId63" Type="http://schemas.openxmlformats.org/officeDocument/2006/relationships/slide" Target="slide4900.xml"/><Relationship Id="rId68" Type="http://schemas.openxmlformats.org/officeDocument/2006/relationships/slide" Target="slide4910.xml"/><Relationship Id="rId76" Type="http://schemas.openxmlformats.org/officeDocument/2006/relationships/slide" Target="slide4926.xml"/><Relationship Id="rId84" Type="http://schemas.openxmlformats.org/officeDocument/2006/relationships/slide" Target="slide4942.xml"/><Relationship Id="rId89" Type="http://schemas.openxmlformats.org/officeDocument/2006/relationships/slide" Target="slide4952.xml"/><Relationship Id="rId7" Type="http://schemas.openxmlformats.org/officeDocument/2006/relationships/slide" Target="slide4846.xml"/><Relationship Id="rId71" Type="http://schemas.openxmlformats.org/officeDocument/2006/relationships/slide" Target="slide4916.xml"/><Relationship Id="rId2" Type="http://schemas.openxmlformats.org/officeDocument/2006/relationships/slide" Target="slide4.xml"/><Relationship Id="rId16" Type="http://schemas.openxmlformats.org/officeDocument/2006/relationships/slide" Target="slide4801.xml"/><Relationship Id="rId29" Type="http://schemas.openxmlformats.org/officeDocument/2006/relationships/slide" Target="slide4827.xml"/><Relationship Id="rId11" Type="http://schemas.openxmlformats.org/officeDocument/2006/relationships/slide" Target="slide4791.xml"/><Relationship Id="rId24" Type="http://schemas.openxmlformats.org/officeDocument/2006/relationships/slide" Target="slide4817.xml"/><Relationship Id="rId32" Type="http://schemas.openxmlformats.org/officeDocument/2006/relationships/slide" Target="slide4833.xml"/><Relationship Id="rId37" Type="http://schemas.openxmlformats.org/officeDocument/2006/relationships/slide" Target="slide4848.xml"/><Relationship Id="rId40" Type="http://schemas.openxmlformats.org/officeDocument/2006/relationships/slide" Target="slide4854.xml"/><Relationship Id="rId45" Type="http://schemas.openxmlformats.org/officeDocument/2006/relationships/slide" Target="slide4864.xml"/><Relationship Id="rId53" Type="http://schemas.openxmlformats.org/officeDocument/2006/relationships/slide" Target="slide4880.xml"/><Relationship Id="rId58" Type="http://schemas.openxmlformats.org/officeDocument/2006/relationships/slide" Target="slide4890.xml"/><Relationship Id="rId66" Type="http://schemas.openxmlformats.org/officeDocument/2006/relationships/slide" Target="slide4906.xml"/><Relationship Id="rId74" Type="http://schemas.openxmlformats.org/officeDocument/2006/relationships/slide" Target="slide4922.xml"/><Relationship Id="rId79" Type="http://schemas.openxmlformats.org/officeDocument/2006/relationships/slide" Target="slide4932.xml"/><Relationship Id="rId87" Type="http://schemas.openxmlformats.org/officeDocument/2006/relationships/slide" Target="slide4948.xml"/><Relationship Id="rId5" Type="http://schemas.openxmlformats.org/officeDocument/2006/relationships/slide" Target="slide3395.xml"/><Relationship Id="rId61" Type="http://schemas.openxmlformats.org/officeDocument/2006/relationships/slide" Target="slide4896.xml"/><Relationship Id="rId82" Type="http://schemas.openxmlformats.org/officeDocument/2006/relationships/slide" Target="slide4938.xml"/><Relationship Id="rId90" Type="http://schemas.openxmlformats.org/officeDocument/2006/relationships/slide" Target="slide4954.xml"/><Relationship Id="rId19" Type="http://schemas.openxmlformats.org/officeDocument/2006/relationships/slide" Target="slide4807.xml"/><Relationship Id="rId14" Type="http://schemas.openxmlformats.org/officeDocument/2006/relationships/slide" Target="slide4797.xml"/><Relationship Id="rId22" Type="http://schemas.openxmlformats.org/officeDocument/2006/relationships/slide" Target="slide4813.xml"/><Relationship Id="rId27" Type="http://schemas.openxmlformats.org/officeDocument/2006/relationships/slide" Target="slide4823.xml"/><Relationship Id="rId30" Type="http://schemas.openxmlformats.org/officeDocument/2006/relationships/slide" Target="slide4829.xml"/><Relationship Id="rId35" Type="http://schemas.openxmlformats.org/officeDocument/2006/relationships/slide" Target="slide4840.xml"/><Relationship Id="rId43" Type="http://schemas.openxmlformats.org/officeDocument/2006/relationships/slide" Target="slide4860.xml"/><Relationship Id="rId48" Type="http://schemas.openxmlformats.org/officeDocument/2006/relationships/slide" Target="slide4870.xml"/><Relationship Id="rId56" Type="http://schemas.openxmlformats.org/officeDocument/2006/relationships/slide" Target="slide4886.xml"/><Relationship Id="rId64" Type="http://schemas.openxmlformats.org/officeDocument/2006/relationships/slide" Target="slide4902.xml"/><Relationship Id="rId69" Type="http://schemas.openxmlformats.org/officeDocument/2006/relationships/slide" Target="slide4912.xml"/><Relationship Id="rId77" Type="http://schemas.openxmlformats.org/officeDocument/2006/relationships/slide" Target="slide4928.xml"/><Relationship Id="rId8" Type="http://schemas.openxmlformats.org/officeDocument/2006/relationships/slide" Target="slide4785.xml"/><Relationship Id="rId51" Type="http://schemas.openxmlformats.org/officeDocument/2006/relationships/slide" Target="slide4876.xml"/><Relationship Id="rId72" Type="http://schemas.openxmlformats.org/officeDocument/2006/relationships/slide" Target="slide4918.xml"/><Relationship Id="rId80" Type="http://schemas.openxmlformats.org/officeDocument/2006/relationships/slide" Target="slide4934.xml"/><Relationship Id="rId85" Type="http://schemas.openxmlformats.org/officeDocument/2006/relationships/slide" Target="slide4944.xml"/><Relationship Id="rId3" Type="http://schemas.openxmlformats.org/officeDocument/2006/relationships/image" Target="../media/image1.png"/><Relationship Id="rId12" Type="http://schemas.openxmlformats.org/officeDocument/2006/relationships/slide" Target="slide4793.xml"/><Relationship Id="rId17" Type="http://schemas.openxmlformats.org/officeDocument/2006/relationships/slide" Target="slide4803.xml"/><Relationship Id="rId25" Type="http://schemas.openxmlformats.org/officeDocument/2006/relationships/slide" Target="slide4819.xml"/><Relationship Id="rId33" Type="http://schemas.openxmlformats.org/officeDocument/2006/relationships/slide" Target="slide4835.xml"/><Relationship Id="rId38" Type="http://schemas.openxmlformats.org/officeDocument/2006/relationships/slide" Target="slide4850.xml"/><Relationship Id="rId46" Type="http://schemas.openxmlformats.org/officeDocument/2006/relationships/slide" Target="slide4866.xml"/><Relationship Id="rId59" Type="http://schemas.openxmlformats.org/officeDocument/2006/relationships/slide" Target="slide4892.xml"/><Relationship Id="rId67" Type="http://schemas.openxmlformats.org/officeDocument/2006/relationships/slide" Target="slide4908.xml"/><Relationship Id="rId20" Type="http://schemas.openxmlformats.org/officeDocument/2006/relationships/slide" Target="slide4809.xml"/><Relationship Id="rId41" Type="http://schemas.openxmlformats.org/officeDocument/2006/relationships/slide" Target="slide4856.xml"/><Relationship Id="rId54" Type="http://schemas.openxmlformats.org/officeDocument/2006/relationships/slide" Target="slide4882.xml"/><Relationship Id="rId62" Type="http://schemas.openxmlformats.org/officeDocument/2006/relationships/slide" Target="slide4898.xml"/><Relationship Id="rId70" Type="http://schemas.openxmlformats.org/officeDocument/2006/relationships/slide" Target="slide4914.xml"/><Relationship Id="rId75" Type="http://schemas.openxmlformats.org/officeDocument/2006/relationships/slide" Target="slide4924.xml"/><Relationship Id="rId83" Type="http://schemas.openxmlformats.org/officeDocument/2006/relationships/slide" Target="slide4940.xml"/><Relationship Id="rId88" Type="http://schemas.openxmlformats.org/officeDocument/2006/relationships/slide" Target="slide4950.xml"/><Relationship Id="rId91" Type="http://schemas.openxmlformats.org/officeDocument/2006/relationships/slide" Target="slide4761.xml"/><Relationship Id="rId1" Type="http://schemas.openxmlformats.org/officeDocument/2006/relationships/slideLayout" Target="../slideLayouts/slideLayout2.xml"/><Relationship Id="rId6" Type="http://schemas.openxmlformats.org/officeDocument/2006/relationships/slide" Target="slide4784.xml"/><Relationship Id="rId15" Type="http://schemas.openxmlformats.org/officeDocument/2006/relationships/slide" Target="slide4799.xml"/><Relationship Id="rId23" Type="http://schemas.openxmlformats.org/officeDocument/2006/relationships/slide" Target="slide4815.xml"/><Relationship Id="rId28" Type="http://schemas.openxmlformats.org/officeDocument/2006/relationships/slide" Target="slide4825.xml"/><Relationship Id="rId36" Type="http://schemas.openxmlformats.org/officeDocument/2006/relationships/slide" Target="slide4842.xml"/><Relationship Id="rId49" Type="http://schemas.openxmlformats.org/officeDocument/2006/relationships/slide" Target="slide4872.xml"/><Relationship Id="rId57" Type="http://schemas.openxmlformats.org/officeDocument/2006/relationships/slide" Target="slide4888.xml"/><Relationship Id="rId10" Type="http://schemas.openxmlformats.org/officeDocument/2006/relationships/slide" Target="slide4789.xml"/><Relationship Id="rId31" Type="http://schemas.openxmlformats.org/officeDocument/2006/relationships/slide" Target="slide4831.xml"/><Relationship Id="rId44" Type="http://schemas.openxmlformats.org/officeDocument/2006/relationships/slide" Target="slide4862.xml"/><Relationship Id="rId52" Type="http://schemas.openxmlformats.org/officeDocument/2006/relationships/slide" Target="slide4878.xml"/><Relationship Id="rId60" Type="http://schemas.openxmlformats.org/officeDocument/2006/relationships/slide" Target="slide4894.xml"/><Relationship Id="rId65" Type="http://schemas.openxmlformats.org/officeDocument/2006/relationships/slide" Target="slide4904.xml"/><Relationship Id="rId73" Type="http://schemas.openxmlformats.org/officeDocument/2006/relationships/slide" Target="slide4920.xml"/><Relationship Id="rId78" Type="http://schemas.openxmlformats.org/officeDocument/2006/relationships/slide" Target="slide4930.xml"/><Relationship Id="rId81" Type="http://schemas.openxmlformats.org/officeDocument/2006/relationships/slide" Target="slide4936.xml"/><Relationship Id="rId86" Type="http://schemas.openxmlformats.org/officeDocument/2006/relationships/slide" Target="slide4946.xml"/><Relationship Id="rId4" Type="http://schemas.openxmlformats.org/officeDocument/2006/relationships/slide" Target="slide4844.xml"/><Relationship Id="rId9" Type="http://schemas.openxmlformats.org/officeDocument/2006/relationships/slide" Target="slide4787.xml"/></Relationships>
</file>

<file path=ppt/slides/_rels/slide4785.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90.png"/><Relationship Id="rId7" Type="http://schemas.openxmlformats.org/officeDocument/2006/relationships/image" Target="../media/image491.png"/><Relationship Id="rId12" Type="http://schemas.openxmlformats.org/officeDocument/2006/relationships/image" Target="../media/image7.png"/><Relationship Id="rId2" Type="http://schemas.openxmlformats.org/officeDocument/2006/relationships/image" Target="../media/image48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785.xml"/><Relationship Id="rId4" Type="http://schemas.openxmlformats.org/officeDocument/2006/relationships/image" Target="../media/image3.png"/><Relationship Id="rId9" Type="http://schemas.openxmlformats.org/officeDocument/2006/relationships/slide" Target="slide4784.xml"/></Relationships>
</file>

<file path=ppt/slides/_rels/slide4786.xml.rels><?xml version="1.0" encoding="UTF-8" standalone="yes"?>
<Relationships xmlns="http://schemas.openxmlformats.org/package/2006/relationships"><Relationship Id="rId8" Type="http://schemas.openxmlformats.org/officeDocument/2006/relationships/slide" Target="slide4785.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9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87.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4995.png"/><Relationship Id="rId7" Type="http://schemas.openxmlformats.org/officeDocument/2006/relationships/image" Target="../media/image4996.png"/><Relationship Id="rId12" Type="http://schemas.openxmlformats.org/officeDocument/2006/relationships/image" Target="../media/image7.png"/><Relationship Id="rId2" Type="http://schemas.openxmlformats.org/officeDocument/2006/relationships/image" Target="../media/image49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787.xml"/><Relationship Id="rId4" Type="http://schemas.openxmlformats.org/officeDocument/2006/relationships/image" Target="../media/image3.png"/><Relationship Id="rId9" Type="http://schemas.openxmlformats.org/officeDocument/2006/relationships/slide" Target="slide4784.xml"/></Relationships>
</file>

<file path=ppt/slides/_rels/slide4788.xml.rels><?xml version="1.0" encoding="UTF-8" standalone="yes"?>
<Relationships xmlns="http://schemas.openxmlformats.org/package/2006/relationships"><Relationship Id="rId8" Type="http://schemas.openxmlformats.org/officeDocument/2006/relationships/slide" Target="slide4787.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99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89.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1.png"/><Relationship Id="rId7" Type="http://schemas.openxmlformats.org/officeDocument/2006/relationships/image" Target="../media/image4267.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4266.png"/><Relationship Id="rId11" Type="http://schemas.openxmlformats.org/officeDocument/2006/relationships/slide" Target="slide5.xml"/><Relationship Id="rId5" Type="http://schemas.openxmlformats.org/officeDocument/2006/relationships/image" Target="../media/image4265.png"/><Relationship Id="rId10" Type="http://schemas.openxmlformats.org/officeDocument/2006/relationships/slide" Target="slide4789.xml"/><Relationship Id="rId4" Type="http://schemas.openxmlformats.org/officeDocument/2006/relationships/image" Target="../media/image3.png"/><Relationship Id="rId9" Type="http://schemas.openxmlformats.org/officeDocument/2006/relationships/slide" Target="slide4784.xml"/></Relationships>
</file>

<file path=ppt/slides/_rels/slide4790.xml.rels><?xml version="1.0" encoding="UTF-8" standalone="yes"?>
<Relationships xmlns="http://schemas.openxmlformats.org/package/2006/relationships"><Relationship Id="rId8" Type="http://schemas.openxmlformats.org/officeDocument/2006/relationships/slide" Target="slide4789.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2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91.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5992.png"/><Relationship Id="rId7" Type="http://schemas.openxmlformats.org/officeDocument/2006/relationships/slide" Target="slide3395.xml"/><Relationship Id="rId2" Type="http://schemas.openxmlformats.org/officeDocument/2006/relationships/image" Target="../media/image59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791.xml"/></Relationships>
</file>

<file path=ppt/slides/_rels/slide4792.xml.rels><?xml version="1.0" encoding="UTF-8" standalone="yes"?>
<Relationships xmlns="http://schemas.openxmlformats.org/package/2006/relationships"><Relationship Id="rId8" Type="http://schemas.openxmlformats.org/officeDocument/2006/relationships/slide" Target="slide4791.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99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93.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65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65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793.xml"/><Relationship Id="rId4" Type="http://schemas.openxmlformats.org/officeDocument/2006/relationships/image" Target="../media/image5652.png"/><Relationship Id="rId9" Type="http://schemas.openxmlformats.org/officeDocument/2006/relationships/slide" Target="slide4784.xml"/></Relationships>
</file>

<file path=ppt/slides/_rels/slide4794.xml.rels><?xml version="1.0" encoding="UTF-8" standalone="yes"?>
<Relationships xmlns="http://schemas.openxmlformats.org/package/2006/relationships"><Relationship Id="rId8" Type="http://schemas.openxmlformats.org/officeDocument/2006/relationships/slide" Target="slide4793.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65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95.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654.png"/><Relationship Id="rId1" Type="http://schemas.openxmlformats.org/officeDocument/2006/relationships/slideLayout" Target="../slideLayouts/slideLayout2.xml"/><Relationship Id="rId6" Type="http://schemas.openxmlformats.org/officeDocument/2006/relationships/image" Target="../media/image5655.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795.xml"/></Relationships>
</file>

<file path=ppt/slides/_rels/slide4796.xml.rels><?xml version="1.0" encoding="UTF-8" standalone="yes"?>
<Relationships xmlns="http://schemas.openxmlformats.org/package/2006/relationships"><Relationship Id="rId8" Type="http://schemas.openxmlformats.org/officeDocument/2006/relationships/slide" Target="slide4795.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65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797.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88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8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797.xml"/><Relationship Id="rId4" Type="http://schemas.openxmlformats.org/officeDocument/2006/relationships/image" Target="../media/image5881.png"/><Relationship Id="rId9" Type="http://schemas.openxmlformats.org/officeDocument/2006/relationships/slide" Target="slide4784.xml"/></Relationships>
</file>

<file path=ppt/slides/_rels/slide4798.xml.rels><?xml version="1.0" encoding="UTF-8" standalone="yes"?>
<Relationships xmlns="http://schemas.openxmlformats.org/package/2006/relationships"><Relationship Id="rId8" Type="http://schemas.openxmlformats.org/officeDocument/2006/relationships/slide" Target="slide4797.xml"/><Relationship Id="rId3" Type="http://schemas.openxmlformats.org/officeDocument/2006/relationships/image" Target="../media/image1925.png"/><Relationship Id="rId7" Type="http://schemas.openxmlformats.org/officeDocument/2006/relationships/slide" Target="slide4784.xml"/><Relationship Id="rId2" Type="http://schemas.openxmlformats.org/officeDocument/2006/relationships/image" Target="../media/image192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image" Target="../media/image4.png"/></Relationships>
</file>

<file path=ppt/slides/_rels/slide4799.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1922.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19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1923.png"/><Relationship Id="rId4" Type="http://schemas.openxmlformats.org/officeDocument/2006/relationships/slide" Target="slide4.xml"/><Relationship Id="rId9" Type="http://schemas.openxmlformats.org/officeDocument/2006/relationships/slide" Target="slide4799.xml"/></Relationships>
</file>

<file path=ppt/slides/_rels/slide4800.xml.rels><?xml version="1.0" encoding="UTF-8" standalone="yes"?>
<Relationships xmlns="http://schemas.openxmlformats.org/package/2006/relationships"><Relationship Id="rId8" Type="http://schemas.openxmlformats.org/officeDocument/2006/relationships/slide" Target="slide4799.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99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01.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5661.png"/><Relationship Id="rId12" Type="http://schemas.openxmlformats.org/officeDocument/2006/relationships/image" Target="../media/image7.png"/><Relationship Id="rId2" Type="http://schemas.openxmlformats.org/officeDocument/2006/relationships/image" Target="../media/image5659.png"/><Relationship Id="rId1" Type="http://schemas.openxmlformats.org/officeDocument/2006/relationships/slideLayout" Target="../slideLayouts/slideLayout2.xml"/><Relationship Id="rId6" Type="http://schemas.openxmlformats.org/officeDocument/2006/relationships/image" Target="../media/image5660.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801.xml"/><Relationship Id="rId4" Type="http://schemas.openxmlformats.org/officeDocument/2006/relationships/image" Target="../media/image1.png"/><Relationship Id="rId9" Type="http://schemas.openxmlformats.org/officeDocument/2006/relationships/slide" Target="slide4784.xml"/></Relationships>
</file>

<file path=ppt/slides/_rels/slide4802.xml.rels><?xml version="1.0" encoding="UTF-8" standalone="yes"?>
<Relationships xmlns="http://schemas.openxmlformats.org/package/2006/relationships"><Relationship Id="rId8" Type="http://schemas.openxmlformats.org/officeDocument/2006/relationships/slide" Target="slide4801.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66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03.xml.rels><?xml version="1.0" encoding="UTF-8" standalone="yes"?>
<Relationships xmlns="http://schemas.openxmlformats.org/package/2006/relationships"><Relationship Id="rId8" Type="http://schemas.openxmlformats.org/officeDocument/2006/relationships/slide" Target="slide4803.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99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804.xml.rels><?xml version="1.0" encoding="UTF-8" standalone="yes"?>
<Relationships xmlns="http://schemas.openxmlformats.org/package/2006/relationships"><Relationship Id="rId8" Type="http://schemas.openxmlformats.org/officeDocument/2006/relationships/slide" Target="slide4803.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99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05.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5149.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1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150.png"/><Relationship Id="rId4" Type="http://schemas.openxmlformats.org/officeDocument/2006/relationships/slide" Target="slide4.xml"/><Relationship Id="rId9" Type="http://schemas.openxmlformats.org/officeDocument/2006/relationships/slide" Target="slide4805.xml"/></Relationships>
</file>

<file path=ppt/slides/_rels/slide4806.xml.rels><?xml version="1.0" encoding="UTF-8" standalone="yes"?>
<Relationships xmlns="http://schemas.openxmlformats.org/package/2006/relationships"><Relationship Id="rId8" Type="http://schemas.openxmlformats.org/officeDocument/2006/relationships/slide" Target="slide4805.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15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07.xml.rels><?xml version="1.0" encoding="UTF-8" standalone="yes"?>
<Relationships xmlns="http://schemas.openxmlformats.org/package/2006/relationships"><Relationship Id="rId8" Type="http://schemas.openxmlformats.org/officeDocument/2006/relationships/image" Target="../media/image5005.png"/><Relationship Id="rId13" Type="http://schemas.openxmlformats.org/officeDocument/2006/relationships/image" Target="../media/image5010.png"/><Relationship Id="rId3" Type="http://schemas.openxmlformats.org/officeDocument/2006/relationships/image" Target="../media/image1.png"/><Relationship Id="rId7" Type="http://schemas.openxmlformats.org/officeDocument/2006/relationships/slide" Target="slide4807.xml"/><Relationship Id="rId12" Type="http://schemas.openxmlformats.org/officeDocument/2006/relationships/image" Target="../media/image5009.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784.xml"/><Relationship Id="rId11" Type="http://schemas.openxmlformats.org/officeDocument/2006/relationships/image" Target="../media/image5008.png"/><Relationship Id="rId5" Type="http://schemas.openxmlformats.org/officeDocument/2006/relationships/slide" Target="slide3395.xml"/><Relationship Id="rId15" Type="http://schemas.openxmlformats.org/officeDocument/2006/relationships/image" Target="../media/image7.png"/><Relationship Id="rId10" Type="http://schemas.openxmlformats.org/officeDocument/2006/relationships/image" Target="../media/image5007.png"/><Relationship Id="rId4" Type="http://schemas.openxmlformats.org/officeDocument/2006/relationships/image" Target="../media/image3.png"/><Relationship Id="rId9" Type="http://schemas.openxmlformats.org/officeDocument/2006/relationships/image" Target="../media/image5006.png"/><Relationship Id="rId14" Type="http://schemas.openxmlformats.org/officeDocument/2006/relationships/slide" Target="slide5.xml"/></Relationships>
</file>

<file path=ppt/slides/_rels/slide4808.xml.rels><?xml version="1.0" encoding="UTF-8" standalone="yes"?>
<Relationships xmlns="http://schemas.openxmlformats.org/package/2006/relationships"><Relationship Id="rId8" Type="http://schemas.openxmlformats.org/officeDocument/2006/relationships/slide" Target="slide4807.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0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09.xml.rels><?xml version="1.0" encoding="UTF-8" standalone="yes"?>
<Relationships xmlns="http://schemas.openxmlformats.org/package/2006/relationships"><Relationship Id="rId8" Type="http://schemas.openxmlformats.org/officeDocument/2006/relationships/slide" Target="slide3395.xml"/><Relationship Id="rId13" Type="http://schemas.openxmlformats.org/officeDocument/2006/relationships/image" Target="../media/image7.png"/><Relationship Id="rId3" Type="http://schemas.openxmlformats.org/officeDocument/2006/relationships/image" Target="../media/image3175.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31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3177.png"/><Relationship Id="rId5" Type="http://schemas.openxmlformats.org/officeDocument/2006/relationships/slide" Target="slide4.xml"/><Relationship Id="rId10" Type="http://schemas.openxmlformats.org/officeDocument/2006/relationships/slide" Target="slide4809.xml"/><Relationship Id="rId4" Type="http://schemas.openxmlformats.org/officeDocument/2006/relationships/image" Target="../media/image3176.png"/><Relationship Id="rId9" Type="http://schemas.openxmlformats.org/officeDocument/2006/relationships/slide" Target="slide4784.xml"/></Relationships>
</file>

<file path=ppt/slides/_rels/slide4810.xml.rels><?xml version="1.0" encoding="UTF-8" standalone="yes"?>
<Relationships xmlns="http://schemas.openxmlformats.org/package/2006/relationships"><Relationship Id="rId8" Type="http://schemas.openxmlformats.org/officeDocument/2006/relationships/slide" Target="slide4809.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317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11.xml.rels><?xml version="1.0" encoding="UTF-8" standalone="yes"?>
<Relationships xmlns="http://schemas.openxmlformats.org/package/2006/relationships"><Relationship Id="rId8" Type="http://schemas.openxmlformats.org/officeDocument/2006/relationships/slide" Target="slide4811.xml"/><Relationship Id="rId3" Type="http://schemas.openxmlformats.org/officeDocument/2006/relationships/slide" Target="slide4.xml"/><Relationship Id="rId7" Type="http://schemas.openxmlformats.org/officeDocument/2006/relationships/slide" Target="slide4784.xml"/><Relationship Id="rId12" Type="http://schemas.openxmlformats.org/officeDocument/2006/relationships/image" Target="../media/image7.png"/><Relationship Id="rId2" Type="http://schemas.openxmlformats.org/officeDocument/2006/relationships/image" Target="../media/image1929.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1931.png"/><Relationship Id="rId4" Type="http://schemas.openxmlformats.org/officeDocument/2006/relationships/image" Target="../media/image1.png"/><Relationship Id="rId9" Type="http://schemas.openxmlformats.org/officeDocument/2006/relationships/image" Target="../media/image1930.png"/></Relationships>
</file>

<file path=ppt/slides/_rels/slide4812.xml.rels><?xml version="1.0" encoding="UTF-8" standalone="yes"?>
<Relationships xmlns="http://schemas.openxmlformats.org/package/2006/relationships"><Relationship Id="rId8" Type="http://schemas.openxmlformats.org/officeDocument/2006/relationships/slide" Target="slide4811.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193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13.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5998.png"/><Relationship Id="rId7" Type="http://schemas.openxmlformats.org/officeDocument/2006/relationships/slide" Target="slide3395.xml"/><Relationship Id="rId2" Type="http://schemas.openxmlformats.org/officeDocument/2006/relationships/image" Target="../media/image599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813.xml"/></Relationships>
</file>

<file path=ppt/slides/_rels/slide4814.xml.rels><?xml version="1.0" encoding="UTF-8" standalone="yes"?>
<Relationships xmlns="http://schemas.openxmlformats.org/package/2006/relationships"><Relationship Id="rId8" Type="http://schemas.openxmlformats.org/officeDocument/2006/relationships/slide" Target="slide4813.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99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15.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677.png"/><Relationship Id="rId7" Type="http://schemas.openxmlformats.org/officeDocument/2006/relationships/image" Target="../media/image5678.png"/><Relationship Id="rId12" Type="http://schemas.openxmlformats.org/officeDocument/2006/relationships/image" Target="../media/image7.png"/><Relationship Id="rId2" Type="http://schemas.openxmlformats.org/officeDocument/2006/relationships/image" Target="../media/image56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815.xml"/><Relationship Id="rId4" Type="http://schemas.openxmlformats.org/officeDocument/2006/relationships/slide" Target="slide4.xml"/><Relationship Id="rId9" Type="http://schemas.openxmlformats.org/officeDocument/2006/relationships/slide" Target="slide4784.xml"/></Relationships>
</file>

<file path=ppt/slides/_rels/slide4816.xml.rels><?xml version="1.0" encoding="UTF-8" standalone="yes"?>
<Relationships xmlns="http://schemas.openxmlformats.org/package/2006/relationships"><Relationship Id="rId8" Type="http://schemas.openxmlformats.org/officeDocument/2006/relationships/slide" Target="slide4815.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6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17.xml.rels><?xml version="1.0" encoding="UTF-8" standalone="yes"?>
<Relationships xmlns="http://schemas.openxmlformats.org/package/2006/relationships"><Relationship Id="rId8" Type="http://schemas.openxmlformats.org/officeDocument/2006/relationships/slide" Target="slide4817.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0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818.xml.rels><?xml version="1.0" encoding="UTF-8" standalone="yes"?>
<Relationships xmlns="http://schemas.openxmlformats.org/package/2006/relationships"><Relationship Id="rId8" Type="http://schemas.openxmlformats.org/officeDocument/2006/relationships/slide" Target="slide4817.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0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19.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152.png"/><Relationship Id="rId1" Type="http://schemas.openxmlformats.org/officeDocument/2006/relationships/slideLayout" Target="../slideLayouts/slideLayout2.xml"/><Relationship Id="rId6" Type="http://schemas.openxmlformats.org/officeDocument/2006/relationships/image" Target="../media/image5153.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819.xml"/></Relationships>
</file>

<file path=ppt/slides/_rels/slide4820.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5155.png"/><Relationship Id="rId7" Type="http://schemas.openxmlformats.org/officeDocument/2006/relationships/image" Target="../media/image1.png"/><Relationship Id="rId2" Type="http://schemas.openxmlformats.org/officeDocument/2006/relationships/image" Target="../media/image515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819.xml"/><Relationship Id="rId5" Type="http://schemas.openxmlformats.org/officeDocument/2006/relationships/image" Target="../media/image5157.png"/><Relationship Id="rId10" Type="http://schemas.openxmlformats.org/officeDocument/2006/relationships/slide" Target="slide4784.xml"/><Relationship Id="rId4" Type="http://schemas.openxmlformats.org/officeDocument/2006/relationships/image" Target="../media/image5156.png"/><Relationship Id="rId9" Type="http://schemas.openxmlformats.org/officeDocument/2006/relationships/slide" Target="slide3395.xml"/></Relationships>
</file>

<file path=ppt/slides/_rels/slide4821.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431.png"/><Relationship Id="rId7" Type="http://schemas.openxmlformats.org/officeDocument/2006/relationships/image" Target="../media/image5432.png"/><Relationship Id="rId12" Type="http://schemas.openxmlformats.org/officeDocument/2006/relationships/image" Target="../media/image7.png"/><Relationship Id="rId2" Type="http://schemas.openxmlformats.org/officeDocument/2006/relationships/image" Target="../media/image54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821.xml"/><Relationship Id="rId4" Type="http://schemas.openxmlformats.org/officeDocument/2006/relationships/slide" Target="slide4.xml"/><Relationship Id="rId9" Type="http://schemas.openxmlformats.org/officeDocument/2006/relationships/slide" Target="slide4784.xml"/></Relationships>
</file>

<file path=ppt/slides/_rels/slide4822.xml.rels><?xml version="1.0" encoding="UTF-8" standalone="yes"?>
<Relationships xmlns="http://schemas.openxmlformats.org/package/2006/relationships"><Relationship Id="rId8" Type="http://schemas.openxmlformats.org/officeDocument/2006/relationships/slide" Target="slide4821.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4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23.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223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22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823.xml"/><Relationship Id="rId4" Type="http://schemas.openxmlformats.org/officeDocument/2006/relationships/image" Target="../media/image2233.png"/><Relationship Id="rId9" Type="http://schemas.openxmlformats.org/officeDocument/2006/relationships/slide" Target="slide4784.xml"/></Relationships>
</file>

<file path=ppt/slides/_rels/slide4824.xml.rels><?xml version="1.0" encoding="UTF-8" standalone="yes"?>
<Relationships xmlns="http://schemas.openxmlformats.org/package/2006/relationships"><Relationship Id="rId8" Type="http://schemas.openxmlformats.org/officeDocument/2006/relationships/slide" Target="slide4823.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223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25.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6003.png"/><Relationship Id="rId7" Type="http://schemas.openxmlformats.org/officeDocument/2006/relationships/slide" Target="slide3395.xml"/><Relationship Id="rId2" Type="http://schemas.openxmlformats.org/officeDocument/2006/relationships/image" Target="../media/image600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825.xml"/></Relationships>
</file>

<file path=ppt/slides/_rels/slide4826.xml.rels><?xml version="1.0" encoding="UTF-8" standalone="yes"?>
<Relationships xmlns="http://schemas.openxmlformats.org/package/2006/relationships"><Relationship Id="rId8" Type="http://schemas.openxmlformats.org/officeDocument/2006/relationships/slide" Target="slide4825.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0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27.xml.rels><?xml version="1.0" encoding="UTF-8" standalone="yes"?>
<Relationships xmlns="http://schemas.openxmlformats.org/package/2006/relationships"><Relationship Id="rId8" Type="http://schemas.openxmlformats.org/officeDocument/2006/relationships/slide" Target="slide4827.xml"/><Relationship Id="rId3" Type="http://schemas.openxmlformats.org/officeDocument/2006/relationships/slide" Target="slide4.xml"/><Relationship Id="rId7" Type="http://schemas.openxmlformats.org/officeDocument/2006/relationships/slide" Target="slide4784.xml"/><Relationship Id="rId12" Type="http://schemas.openxmlformats.org/officeDocument/2006/relationships/image" Target="../media/image7.png"/><Relationship Id="rId2" Type="http://schemas.openxmlformats.org/officeDocument/2006/relationships/image" Target="../media/image5441.png"/><Relationship Id="rId1" Type="http://schemas.openxmlformats.org/officeDocument/2006/relationships/slideLayout" Target="../slideLayouts/slideLayout2.xml"/><Relationship Id="rId6" Type="http://schemas.openxmlformats.org/officeDocument/2006/relationships/slide" Target="slide3395.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5443.png"/><Relationship Id="rId4" Type="http://schemas.openxmlformats.org/officeDocument/2006/relationships/image" Target="../media/image1.png"/><Relationship Id="rId9" Type="http://schemas.openxmlformats.org/officeDocument/2006/relationships/image" Target="../media/image5442.png"/></Relationships>
</file>

<file path=ppt/slides/_rels/slide4828.xml.rels><?xml version="1.0" encoding="UTF-8" standalone="yes"?>
<Relationships xmlns="http://schemas.openxmlformats.org/package/2006/relationships"><Relationship Id="rId8" Type="http://schemas.openxmlformats.org/officeDocument/2006/relationships/slide" Target="slide4827.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44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29.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5699.png"/><Relationship Id="rId12" Type="http://schemas.openxmlformats.org/officeDocument/2006/relationships/image" Target="../media/image7.png"/><Relationship Id="rId2" Type="http://schemas.openxmlformats.org/officeDocument/2006/relationships/image" Target="../media/image5697.png"/><Relationship Id="rId1" Type="http://schemas.openxmlformats.org/officeDocument/2006/relationships/slideLayout" Target="../slideLayouts/slideLayout2.xml"/><Relationship Id="rId6" Type="http://schemas.openxmlformats.org/officeDocument/2006/relationships/image" Target="../media/image5698.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829.xml"/><Relationship Id="rId4" Type="http://schemas.openxmlformats.org/officeDocument/2006/relationships/image" Target="../media/image1.png"/><Relationship Id="rId9" Type="http://schemas.openxmlformats.org/officeDocument/2006/relationships/slide" Target="slide4784.xml"/></Relationships>
</file>

<file path=ppt/slides/_rels/slide4830.xml.rels><?xml version="1.0" encoding="UTF-8" standalone="yes"?>
<Relationships xmlns="http://schemas.openxmlformats.org/package/2006/relationships"><Relationship Id="rId8" Type="http://schemas.openxmlformats.org/officeDocument/2006/relationships/slide" Target="slide4829.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0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31.xml.rels><?xml version="1.0" encoding="UTF-8" standalone="yes"?>
<Relationships xmlns="http://schemas.openxmlformats.org/package/2006/relationships"><Relationship Id="rId8" Type="http://schemas.openxmlformats.org/officeDocument/2006/relationships/image" Target="../media/image2679.png"/><Relationship Id="rId13" Type="http://schemas.openxmlformats.org/officeDocument/2006/relationships/image" Target="../media/image7.png"/><Relationship Id="rId3" Type="http://schemas.openxmlformats.org/officeDocument/2006/relationships/image" Target="../media/image2677.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26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831.xml"/><Relationship Id="rId5" Type="http://schemas.openxmlformats.org/officeDocument/2006/relationships/slide" Target="slide4.xml"/><Relationship Id="rId10" Type="http://schemas.openxmlformats.org/officeDocument/2006/relationships/slide" Target="slide4784.xml"/><Relationship Id="rId4" Type="http://schemas.openxmlformats.org/officeDocument/2006/relationships/image" Target="../media/image2678.png"/><Relationship Id="rId9" Type="http://schemas.openxmlformats.org/officeDocument/2006/relationships/slide" Target="slide3395.xml"/></Relationships>
</file>

<file path=ppt/slides/_rels/slide4832.xml.rels><?xml version="1.0" encoding="UTF-8" standalone="yes"?>
<Relationships xmlns="http://schemas.openxmlformats.org/package/2006/relationships"><Relationship Id="rId8" Type="http://schemas.openxmlformats.org/officeDocument/2006/relationships/slide" Target="slide4831.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268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33.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702.png"/><Relationship Id="rId7" Type="http://schemas.openxmlformats.org/officeDocument/2006/relationships/image" Target="../media/image5703.png"/><Relationship Id="rId12" Type="http://schemas.openxmlformats.org/officeDocument/2006/relationships/image" Target="../media/image7.png"/><Relationship Id="rId2" Type="http://schemas.openxmlformats.org/officeDocument/2006/relationships/image" Target="../media/image570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833.xml"/><Relationship Id="rId4" Type="http://schemas.openxmlformats.org/officeDocument/2006/relationships/slide" Target="slide4.xml"/><Relationship Id="rId9" Type="http://schemas.openxmlformats.org/officeDocument/2006/relationships/slide" Target="slide4784.xml"/></Relationships>
</file>

<file path=ppt/slides/_rels/slide4834.xml.rels><?xml version="1.0" encoding="UTF-8" standalone="yes"?>
<Relationships xmlns="http://schemas.openxmlformats.org/package/2006/relationships"><Relationship Id="rId8" Type="http://schemas.openxmlformats.org/officeDocument/2006/relationships/slide" Target="slide4833.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0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35.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slide" Target="slide4.xml"/><Relationship Id="rId7" Type="http://schemas.openxmlformats.org/officeDocument/2006/relationships/slide" Target="slide3395.xml"/><Relationship Id="rId2" Type="http://schemas.openxmlformats.org/officeDocument/2006/relationships/image" Target="../media/image5705.png"/><Relationship Id="rId1" Type="http://schemas.openxmlformats.org/officeDocument/2006/relationships/slideLayout" Target="../slideLayouts/slideLayout2.xml"/><Relationship Id="rId6" Type="http://schemas.openxmlformats.org/officeDocument/2006/relationships/image" Target="../media/image5706.png"/><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835.xml"/></Relationships>
</file>

<file path=ppt/slides/_rels/slide4836.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708.png"/><Relationship Id="rId7" Type="http://schemas.openxmlformats.org/officeDocument/2006/relationships/image" Target="../media/image4.png"/><Relationship Id="rId2" Type="http://schemas.openxmlformats.org/officeDocument/2006/relationships/image" Target="../media/image57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3.png"/><Relationship Id="rId5" Type="http://schemas.openxmlformats.org/officeDocument/2006/relationships/slide" Target="slide4.xml"/><Relationship Id="rId10" Type="http://schemas.openxmlformats.org/officeDocument/2006/relationships/slide" Target="slide4835.xml"/><Relationship Id="rId4" Type="http://schemas.openxmlformats.org/officeDocument/2006/relationships/image" Target="../media/image5709.png"/><Relationship Id="rId9" Type="http://schemas.openxmlformats.org/officeDocument/2006/relationships/slide" Target="slide4784.xml"/></Relationships>
</file>

<file path=ppt/slides/_rels/slide4837.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5711.png"/><Relationship Id="rId7" Type="http://schemas.openxmlformats.org/officeDocument/2006/relationships/slide" Target="slide3395.xml"/><Relationship Id="rId2" Type="http://schemas.openxmlformats.org/officeDocument/2006/relationships/image" Target="../media/image571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835.xml"/></Relationships>
</file>

<file path=ppt/slides/_rels/slide483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71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57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838.xml"/><Relationship Id="rId4" Type="http://schemas.openxmlformats.org/officeDocument/2006/relationships/image" Target="../media/image5717.png"/><Relationship Id="rId9" Type="http://schemas.openxmlformats.org/officeDocument/2006/relationships/slide" Target="slide4784.xml"/></Relationships>
</file>

<file path=ppt/slides/_rels/slide4839.xml.rels><?xml version="1.0" encoding="UTF-8" standalone="yes"?>
<Relationships xmlns="http://schemas.openxmlformats.org/package/2006/relationships"><Relationship Id="rId8" Type="http://schemas.openxmlformats.org/officeDocument/2006/relationships/slide" Target="slide483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40.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6006.png"/><Relationship Id="rId7" Type="http://schemas.openxmlformats.org/officeDocument/2006/relationships/slide" Target="slide3395.xml"/><Relationship Id="rId2" Type="http://schemas.openxmlformats.org/officeDocument/2006/relationships/image" Target="../media/image600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840.xml"/></Relationships>
</file>

<file path=ppt/slides/_rels/slide4841.xml.rels><?xml version="1.0" encoding="UTF-8" standalone="yes"?>
<Relationships xmlns="http://schemas.openxmlformats.org/package/2006/relationships"><Relationship Id="rId8" Type="http://schemas.openxmlformats.org/officeDocument/2006/relationships/slide" Target="slide484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0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4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slide" Target="slide4.xml"/><Relationship Id="rId7" Type="http://schemas.openxmlformats.org/officeDocument/2006/relationships/image" Target="../media/image5721.png"/><Relationship Id="rId12" Type="http://schemas.openxmlformats.org/officeDocument/2006/relationships/image" Target="../media/image7.png"/><Relationship Id="rId2" Type="http://schemas.openxmlformats.org/officeDocument/2006/relationships/image" Target="../media/image5719.png"/><Relationship Id="rId1" Type="http://schemas.openxmlformats.org/officeDocument/2006/relationships/slideLayout" Target="../slideLayouts/slideLayout2.xml"/><Relationship Id="rId6" Type="http://schemas.openxmlformats.org/officeDocument/2006/relationships/image" Target="../media/image5720.png"/><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842.xml"/><Relationship Id="rId4" Type="http://schemas.openxmlformats.org/officeDocument/2006/relationships/image" Target="../media/image1.png"/><Relationship Id="rId9" Type="http://schemas.openxmlformats.org/officeDocument/2006/relationships/slide" Target="slide4784.xml"/></Relationships>
</file>

<file path=ppt/slides/_rels/slide4843.xml.rels><?xml version="1.0" encoding="UTF-8" standalone="yes"?>
<Relationships xmlns="http://schemas.openxmlformats.org/package/2006/relationships"><Relationship Id="rId8" Type="http://schemas.openxmlformats.org/officeDocument/2006/relationships/slide" Target="slide484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2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44.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5159.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15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160.png"/><Relationship Id="rId4" Type="http://schemas.openxmlformats.org/officeDocument/2006/relationships/slide" Target="slide4.xml"/><Relationship Id="rId9" Type="http://schemas.openxmlformats.org/officeDocument/2006/relationships/slide" Target="slide4844.xml"/></Relationships>
</file>

<file path=ppt/slides/_rels/slide4845.xml.rels><?xml version="1.0" encoding="UTF-8" standalone="yes"?>
<Relationships xmlns="http://schemas.openxmlformats.org/package/2006/relationships"><Relationship Id="rId8" Type="http://schemas.openxmlformats.org/officeDocument/2006/relationships/slide" Target="slide484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1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46.xml.rels><?xml version="1.0" encoding="UTF-8" standalone="yes"?>
<Relationships xmlns="http://schemas.openxmlformats.org/package/2006/relationships"><Relationship Id="rId8" Type="http://schemas.openxmlformats.org/officeDocument/2006/relationships/image" Target="../media/image5728.png"/><Relationship Id="rId3" Type="http://schemas.openxmlformats.org/officeDocument/2006/relationships/image" Target="../media/image1.png"/><Relationship Id="rId7" Type="http://schemas.openxmlformats.org/officeDocument/2006/relationships/slide" Target="slide4846.xml"/><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784.xml"/><Relationship Id="rId11" Type="http://schemas.openxmlformats.org/officeDocument/2006/relationships/slide" Target="slide5.xml"/><Relationship Id="rId5" Type="http://schemas.openxmlformats.org/officeDocument/2006/relationships/slide" Target="slide3395.xml"/><Relationship Id="rId10" Type="http://schemas.openxmlformats.org/officeDocument/2006/relationships/image" Target="../media/image5730.png"/><Relationship Id="rId4" Type="http://schemas.openxmlformats.org/officeDocument/2006/relationships/image" Target="../media/image3.png"/><Relationship Id="rId9" Type="http://schemas.openxmlformats.org/officeDocument/2006/relationships/image" Target="../media/image5729.png"/></Relationships>
</file>

<file path=ppt/slides/_rels/slide4847.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5732.png"/><Relationship Id="rId7" Type="http://schemas.openxmlformats.org/officeDocument/2006/relationships/slide" Target="slide3395.xml"/><Relationship Id="rId2" Type="http://schemas.openxmlformats.org/officeDocument/2006/relationships/image" Target="../media/image5731.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846.xml"/></Relationships>
</file>

<file path=ppt/slides/_rels/slide4848.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196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848.xml"/><Relationship Id="rId4" Type="http://schemas.openxmlformats.org/officeDocument/2006/relationships/image" Target="../media/image1967.png"/><Relationship Id="rId9" Type="http://schemas.openxmlformats.org/officeDocument/2006/relationships/slide" Target="slide4784.xml"/></Relationships>
</file>

<file path=ppt/slides/_rels/slide4849.xml.rels><?xml version="1.0" encoding="UTF-8" standalone="yes"?>
<Relationships xmlns="http://schemas.openxmlformats.org/package/2006/relationships"><Relationship Id="rId8" Type="http://schemas.openxmlformats.org/officeDocument/2006/relationships/slide" Target="slide484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196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50.xml.rels><?xml version="1.0" encoding="UTF-8" standalone="yes"?>
<Relationships xmlns="http://schemas.openxmlformats.org/package/2006/relationships"><Relationship Id="rId8" Type="http://schemas.openxmlformats.org/officeDocument/2006/relationships/image" Target="../media/image5165.png"/><Relationship Id="rId13" Type="http://schemas.openxmlformats.org/officeDocument/2006/relationships/image" Target="../media/image7.png"/><Relationship Id="rId3" Type="http://schemas.openxmlformats.org/officeDocument/2006/relationships/image" Target="../media/image5163.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516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850.xml"/><Relationship Id="rId5" Type="http://schemas.openxmlformats.org/officeDocument/2006/relationships/slide" Target="slide4.xml"/><Relationship Id="rId10" Type="http://schemas.openxmlformats.org/officeDocument/2006/relationships/slide" Target="slide4784.xml"/><Relationship Id="rId4" Type="http://schemas.openxmlformats.org/officeDocument/2006/relationships/image" Target="../media/image5164.png"/><Relationship Id="rId9" Type="http://schemas.openxmlformats.org/officeDocument/2006/relationships/slide" Target="slide3395.xml"/></Relationships>
</file>

<file path=ppt/slides/_rels/slide4851.xml.rels><?xml version="1.0" encoding="UTF-8" standalone="yes"?>
<Relationships xmlns="http://schemas.openxmlformats.org/package/2006/relationships"><Relationship Id="rId8" Type="http://schemas.openxmlformats.org/officeDocument/2006/relationships/slide" Target="slide485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16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52.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6009.png"/><Relationship Id="rId7" Type="http://schemas.openxmlformats.org/officeDocument/2006/relationships/slide" Target="slide3395.xml"/><Relationship Id="rId2" Type="http://schemas.openxmlformats.org/officeDocument/2006/relationships/image" Target="../media/image600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852.xml"/></Relationships>
</file>

<file path=ppt/slides/_rels/slide4853.xml.rels><?xml version="1.0" encoding="UTF-8" standalone="yes"?>
<Relationships xmlns="http://schemas.openxmlformats.org/package/2006/relationships"><Relationship Id="rId8" Type="http://schemas.openxmlformats.org/officeDocument/2006/relationships/slide" Target="slide485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1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5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601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01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854.xml"/><Relationship Id="rId4" Type="http://schemas.openxmlformats.org/officeDocument/2006/relationships/image" Target="../media/image6013.png"/><Relationship Id="rId9" Type="http://schemas.openxmlformats.org/officeDocument/2006/relationships/slide" Target="slide4784.xml"/></Relationships>
</file>

<file path=ppt/slides/_rels/slide4855.xml.rels><?xml version="1.0" encoding="UTF-8" standalone="yes"?>
<Relationships xmlns="http://schemas.openxmlformats.org/package/2006/relationships"><Relationship Id="rId8" Type="http://schemas.openxmlformats.org/officeDocument/2006/relationships/slide" Target="slide485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1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56.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5737.png"/><Relationship Id="rId7" Type="http://schemas.openxmlformats.org/officeDocument/2006/relationships/slide" Target="slide3395.xml"/><Relationship Id="rId12" Type="http://schemas.openxmlformats.org/officeDocument/2006/relationships/image" Target="../media/image7.png"/><Relationship Id="rId2" Type="http://schemas.openxmlformats.org/officeDocument/2006/relationships/image" Target="../media/image573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5738.png"/><Relationship Id="rId4" Type="http://schemas.openxmlformats.org/officeDocument/2006/relationships/slide" Target="slide4.xml"/><Relationship Id="rId9" Type="http://schemas.openxmlformats.org/officeDocument/2006/relationships/slide" Target="slide4856.xml"/></Relationships>
</file>

<file path=ppt/slides/_rels/slide4857.xml.rels><?xml version="1.0" encoding="UTF-8" standalone="yes"?>
<Relationships xmlns="http://schemas.openxmlformats.org/package/2006/relationships"><Relationship Id="rId8" Type="http://schemas.openxmlformats.org/officeDocument/2006/relationships/slide" Target="slide485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3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58.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6016.png"/><Relationship Id="rId7" Type="http://schemas.openxmlformats.org/officeDocument/2006/relationships/slide" Target="slide3395.xml"/><Relationship Id="rId2" Type="http://schemas.openxmlformats.org/officeDocument/2006/relationships/image" Target="../media/image60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858.xml"/></Relationships>
</file>

<file path=ppt/slides/_rels/slide4859.xml.rels><?xml version="1.0" encoding="UTF-8" standalone="yes"?>
<Relationships xmlns="http://schemas.openxmlformats.org/package/2006/relationships"><Relationship Id="rId8" Type="http://schemas.openxmlformats.org/officeDocument/2006/relationships/slide" Target="slide485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1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60.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198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19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860.xml"/><Relationship Id="rId4" Type="http://schemas.openxmlformats.org/officeDocument/2006/relationships/image" Target="../media/image1981.png"/><Relationship Id="rId9" Type="http://schemas.openxmlformats.org/officeDocument/2006/relationships/slide" Target="slide4784.xml"/></Relationships>
</file>

<file path=ppt/slides/_rels/slide4861.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1983.png"/><Relationship Id="rId7" Type="http://schemas.openxmlformats.org/officeDocument/2006/relationships/slide" Target="slide3395.xml"/><Relationship Id="rId2" Type="http://schemas.openxmlformats.org/officeDocument/2006/relationships/image" Target="../media/image198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860.xml"/></Relationships>
</file>

<file path=ppt/slides/_rels/slide4862.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62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2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862.xml"/><Relationship Id="rId4" Type="http://schemas.openxmlformats.org/officeDocument/2006/relationships/image" Target="../media/image623.png"/><Relationship Id="rId9" Type="http://schemas.openxmlformats.org/officeDocument/2006/relationships/slide" Target="slide4784.xml"/></Relationships>
</file>

<file path=ppt/slides/_rels/slide4863.xml.rels><?xml version="1.0" encoding="UTF-8" standalone="yes"?>
<Relationships xmlns="http://schemas.openxmlformats.org/package/2006/relationships"><Relationship Id="rId8" Type="http://schemas.openxmlformats.org/officeDocument/2006/relationships/slide" Target="slide486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2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64.xml.rels><?xml version="1.0" encoding="UTF-8" standalone="yes"?>
<Relationships xmlns="http://schemas.openxmlformats.org/package/2006/relationships"><Relationship Id="rId8" Type="http://schemas.openxmlformats.org/officeDocument/2006/relationships/slide" Target="slide3395.xml"/><Relationship Id="rId3" Type="http://schemas.openxmlformats.org/officeDocument/2006/relationships/image" Target="../media/image5744.png"/><Relationship Id="rId7" Type="http://schemas.openxmlformats.org/officeDocument/2006/relationships/image" Target="../media/image5745.png"/><Relationship Id="rId12" Type="http://schemas.openxmlformats.org/officeDocument/2006/relationships/image" Target="../media/image7.png"/><Relationship Id="rId2" Type="http://schemas.openxmlformats.org/officeDocument/2006/relationships/image" Target="../media/image57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864.xml"/><Relationship Id="rId4" Type="http://schemas.openxmlformats.org/officeDocument/2006/relationships/slide" Target="slide4.xml"/><Relationship Id="rId9" Type="http://schemas.openxmlformats.org/officeDocument/2006/relationships/slide" Target="slide4784.xml"/></Relationships>
</file>

<file path=ppt/slides/_rels/slide4865.xml.rels><?xml version="1.0" encoding="UTF-8" standalone="yes"?>
<Relationships xmlns="http://schemas.openxmlformats.org/package/2006/relationships"><Relationship Id="rId8" Type="http://schemas.openxmlformats.org/officeDocument/2006/relationships/slide" Target="slide486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4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66.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5751.png"/><Relationship Id="rId7" Type="http://schemas.openxmlformats.org/officeDocument/2006/relationships/slide" Target="slide3395.xml"/><Relationship Id="rId2" Type="http://schemas.openxmlformats.org/officeDocument/2006/relationships/image" Target="../media/image57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866.xml"/></Relationships>
</file>

<file path=ppt/slides/_rels/slide4867.xml.rels><?xml version="1.0" encoding="UTF-8" standalone="yes"?>
<Relationships xmlns="http://schemas.openxmlformats.org/package/2006/relationships"><Relationship Id="rId8" Type="http://schemas.openxmlformats.org/officeDocument/2006/relationships/slide" Target="slide486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5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68.xml.rels><?xml version="1.0" encoding="UTF-8" standalone="yes"?>
<Relationships xmlns="http://schemas.openxmlformats.org/package/2006/relationships"><Relationship Id="rId8" Type="http://schemas.openxmlformats.org/officeDocument/2006/relationships/slide" Target="slide4784.xml"/><Relationship Id="rId3" Type="http://schemas.openxmlformats.org/officeDocument/2006/relationships/image" Target="../media/image6019.png"/><Relationship Id="rId7" Type="http://schemas.openxmlformats.org/officeDocument/2006/relationships/slide" Target="slide3395.xml"/><Relationship Id="rId2" Type="http://schemas.openxmlformats.org/officeDocument/2006/relationships/image" Target="../media/image601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868.xml"/></Relationships>
</file>

<file path=ppt/slides/_rels/slide4869.xml.rels><?xml version="1.0" encoding="UTF-8" standalone="yes"?>
<Relationships xmlns="http://schemas.openxmlformats.org/package/2006/relationships"><Relationship Id="rId8" Type="http://schemas.openxmlformats.org/officeDocument/2006/relationships/slide" Target="slide486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2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7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83.png"/><Relationship Id="rId7" Type="http://schemas.openxmlformats.org/officeDocument/2006/relationships/slide" Target="slide5.xml"/><Relationship Id="rId2" Type="http://schemas.openxmlformats.org/officeDocument/2006/relationships/image" Target="../media/image52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70.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71.xml.rels><?xml version="1.0" encoding="UTF-8" standalone="yes"?>
<Relationships xmlns="http://schemas.openxmlformats.org/package/2006/relationships"><Relationship Id="rId8" Type="http://schemas.openxmlformats.org/officeDocument/2006/relationships/slide" Target="slide487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28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7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022.png"/><Relationship Id="rId7" Type="http://schemas.openxmlformats.org/officeDocument/2006/relationships/image" Target="../media/image3.png"/><Relationship Id="rId12" Type="http://schemas.openxmlformats.org/officeDocument/2006/relationships/slide" Target="slide4872.xml"/><Relationship Id="rId2" Type="http://schemas.openxmlformats.org/officeDocument/2006/relationships/image" Target="../media/image602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6023.png"/><Relationship Id="rId9" Type="http://schemas.openxmlformats.org/officeDocument/2006/relationships/image" Target="../media/image7.png"/></Relationships>
</file>

<file path=ppt/slides/_rels/slide4873.xml.rels><?xml version="1.0" encoding="UTF-8" standalone="yes"?>
<Relationships xmlns="http://schemas.openxmlformats.org/package/2006/relationships"><Relationship Id="rId8" Type="http://schemas.openxmlformats.org/officeDocument/2006/relationships/slide" Target="slide487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2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7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877.png"/><Relationship Id="rId7" Type="http://schemas.openxmlformats.org/officeDocument/2006/relationships/slide" Target="slide5.xml"/><Relationship Id="rId12" Type="http://schemas.openxmlformats.org/officeDocument/2006/relationships/image" Target="../media/image4878.png"/><Relationship Id="rId2" Type="http://schemas.openxmlformats.org/officeDocument/2006/relationships/image" Target="../media/image48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74.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75.xml.rels><?xml version="1.0" encoding="UTF-8" standalone="yes"?>
<Relationships xmlns="http://schemas.openxmlformats.org/package/2006/relationships"><Relationship Id="rId8" Type="http://schemas.openxmlformats.org/officeDocument/2006/relationships/slide" Target="slide487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87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7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57.png"/><Relationship Id="rId7" Type="http://schemas.openxmlformats.org/officeDocument/2006/relationships/slide" Target="slide5.xml"/><Relationship Id="rId2" Type="http://schemas.openxmlformats.org/officeDocument/2006/relationships/image" Target="../media/image57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76.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77.xml.rels><?xml version="1.0" encoding="UTF-8" standalone="yes"?>
<Relationships xmlns="http://schemas.openxmlformats.org/package/2006/relationships"><Relationship Id="rId8" Type="http://schemas.openxmlformats.org/officeDocument/2006/relationships/slide" Target="slide487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7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784.xml"/><Relationship Id="rId3" Type="http://schemas.openxmlformats.org/officeDocument/2006/relationships/image" Target="../media/image4649.png"/><Relationship Id="rId7" Type="http://schemas.openxmlformats.org/officeDocument/2006/relationships/image" Target="../media/image1.png"/><Relationship Id="rId12" Type="http://schemas.openxmlformats.org/officeDocument/2006/relationships/slide" Target="slide3395.xml"/><Relationship Id="rId2" Type="http://schemas.openxmlformats.org/officeDocument/2006/relationships/image" Target="../media/image464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4652.png"/><Relationship Id="rId5" Type="http://schemas.openxmlformats.org/officeDocument/2006/relationships/image" Target="../media/image4651.png"/><Relationship Id="rId10" Type="http://schemas.openxmlformats.org/officeDocument/2006/relationships/image" Target="../media/image7.png"/><Relationship Id="rId4" Type="http://schemas.openxmlformats.org/officeDocument/2006/relationships/image" Target="../media/image4650.png"/><Relationship Id="rId9" Type="http://schemas.openxmlformats.org/officeDocument/2006/relationships/slide" Target="slide5.xml"/><Relationship Id="rId14" Type="http://schemas.openxmlformats.org/officeDocument/2006/relationships/slide" Target="slide4878.xml"/></Relationships>
</file>

<file path=ppt/slides/_rels/slide4879.xml.rels><?xml version="1.0" encoding="UTF-8" standalone="yes"?>
<Relationships xmlns="http://schemas.openxmlformats.org/package/2006/relationships"><Relationship Id="rId8" Type="http://schemas.openxmlformats.org/officeDocument/2006/relationships/slide" Target="slide487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65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8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108.png"/><Relationship Id="rId7" Type="http://schemas.openxmlformats.org/officeDocument/2006/relationships/image" Target="../media/image3.png"/><Relationship Id="rId12" Type="http://schemas.openxmlformats.org/officeDocument/2006/relationships/slide" Target="slide4880.xml"/><Relationship Id="rId2" Type="http://schemas.openxmlformats.org/officeDocument/2006/relationships/image" Target="../media/image510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109.png"/><Relationship Id="rId9" Type="http://schemas.openxmlformats.org/officeDocument/2006/relationships/image" Target="../media/image7.png"/></Relationships>
</file>

<file path=ppt/slides/_rels/slide4881.xml.rels><?xml version="1.0" encoding="UTF-8" standalone="yes"?>
<Relationships xmlns="http://schemas.openxmlformats.org/package/2006/relationships"><Relationship Id="rId8" Type="http://schemas.openxmlformats.org/officeDocument/2006/relationships/slide" Target="slide488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11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8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289.png"/><Relationship Id="rId7" Type="http://schemas.openxmlformats.org/officeDocument/2006/relationships/slide" Target="slide5.xml"/><Relationship Id="rId2" Type="http://schemas.openxmlformats.org/officeDocument/2006/relationships/image" Target="../media/image52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82.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83.xml.rels><?xml version="1.0" encoding="UTF-8" standalone="yes"?>
<Relationships xmlns="http://schemas.openxmlformats.org/package/2006/relationships"><Relationship Id="rId8" Type="http://schemas.openxmlformats.org/officeDocument/2006/relationships/slide" Target="slide488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29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8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26.png"/><Relationship Id="rId7" Type="http://schemas.openxmlformats.org/officeDocument/2006/relationships/slide" Target="slide5.xml"/><Relationship Id="rId2" Type="http://schemas.openxmlformats.org/officeDocument/2006/relationships/image" Target="../media/image60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84.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85.xml.rels><?xml version="1.0" encoding="UTF-8" standalone="yes"?>
<Relationships xmlns="http://schemas.openxmlformats.org/package/2006/relationships"><Relationship Id="rId8" Type="http://schemas.openxmlformats.org/officeDocument/2006/relationships/slide" Target="slide488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8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766.png"/><Relationship Id="rId7" Type="http://schemas.openxmlformats.org/officeDocument/2006/relationships/slide" Target="slide5.xml"/><Relationship Id="rId2" Type="http://schemas.openxmlformats.org/officeDocument/2006/relationships/image" Target="../media/image57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86.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87.xml.rels><?xml version="1.0" encoding="UTF-8" standalone="yes"?>
<Relationships xmlns="http://schemas.openxmlformats.org/package/2006/relationships"><Relationship Id="rId8" Type="http://schemas.openxmlformats.org/officeDocument/2006/relationships/slide" Target="slide488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6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88.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4888.xml"/><Relationship Id="rId3" Type="http://schemas.openxmlformats.org/officeDocument/2006/relationships/image" Target="../media/image5180.png"/><Relationship Id="rId7" Type="http://schemas.openxmlformats.org/officeDocument/2006/relationships/image" Target="../media/image3.png"/><Relationship Id="rId12" Type="http://schemas.openxmlformats.org/officeDocument/2006/relationships/slide" Target="slide4784.xml"/><Relationship Id="rId2" Type="http://schemas.openxmlformats.org/officeDocument/2006/relationships/image" Target="../media/image517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image" Target="../media/image5182.png"/><Relationship Id="rId4" Type="http://schemas.openxmlformats.org/officeDocument/2006/relationships/image" Target="../media/image5181.png"/><Relationship Id="rId9" Type="http://schemas.openxmlformats.org/officeDocument/2006/relationships/image" Target="../media/image7.png"/></Relationships>
</file>

<file path=ppt/slides/_rels/slide4889.xml.rels><?xml version="1.0" encoding="UTF-8" standalone="yes"?>
<Relationships xmlns="http://schemas.openxmlformats.org/package/2006/relationships"><Relationship Id="rId8" Type="http://schemas.openxmlformats.org/officeDocument/2006/relationships/slide" Target="slide488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18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9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769.png"/><Relationship Id="rId7" Type="http://schemas.openxmlformats.org/officeDocument/2006/relationships/image" Target="../media/image3.png"/><Relationship Id="rId12" Type="http://schemas.openxmlformats.org/officeDocument/2006/relationships/slide" Target="slide4890.xml"/><Relationship Id="rId2" Type="http://schemas.openxmlformats.org/officeDocument/2006/relationships/image" Target="../media/image576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770.png"/><Relationship Id="rId9" Type="http://schemas.openxmlformats.org/officeDocument/2006/relationships/image" Target="../media/image7.png"/></Relationships>
</file>

<file path=ppt/slides/_rels/slide4891.xml.rels><?xml version="1.0" encoding="UTF-8" standalone="yes"?>
<Relationships xmlns="http://schemas.openxmlformats.org/package/2006/relationships"><Relationship Id="rId8" Type="http://schemas.openxmlformats.org/officeDocument/2006/relationships/slide" Target="slide489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7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9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42.png"/><Relationship Id="rId7" Type="http://schemas.openxmlformats.org/officeDocument/2006/relationships/slide" Target="slide5.xml"/><Relationship Id="rId2" Type="http://schemas.openxmlformats.org/officeDocument/2006/relationships/image" Target="../media/image504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92.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93.xml.rels><?xml version="1.0" encoding="UTF-8" standalone="yes"?>
<Relationships xmlns="http://schemas.openxmlformats.org/package/2006/relationships"><Relationship Id="rId8" Type="http://schemas.openxmlformats.org/officeDocument/2006/relationships/slide" Target="slide489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04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9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773.png"/><Relationship Id="rId7" Type="http://schemas.openxmlformats.org/officeDocument/2006/relationships/image" Target="../media/image3.png"/><Relationship Id="rId12" Type="http://schemas.openxmlformats.org/officeDocument/2006/relationships/slide" Target="slide4894.xml"/><Relationship Id="rId2" Type="http://schemas.openxmlformats.org/officeDocument/2006/relationships/image" Target="../media/image577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774.png"/><Relationship Id="rId9" Type="http://schemas.openxmlformats.org/officeDocument/2006/relationships/image" Target="../media/image7.png"/></Relationships>
</file>

<file path=ppt/slides/_rels/slide4895.xml.rels><?xml version="1.0" encoding="UTF-8" standalone="yes"?>
<Relationships xmlns="http://schemas.openxmlformats.org/package/2006/relationships"><Relationship Id="rId8" Type="http://schemas.openxmlformats.org/officeDocument/2006/relationships/slide" Target="slide489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77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9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045.png"/><Relationship Id="rId7" Type="http://schemas.openxmlformats.org/officeDocument/2006/relationships/slide" Target="slide5.xml"/><Relationship Id="rId2" Type="http://schemas.openxmlformats.org/officeDocument/2006/relationships/image" Target="../media/image50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96.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97.xml.rels><?xml version="1.0" encoding="UTF-8" standalone="yes"?>
<Relationships xmlns="http://schemas.openxmlformats.org/package/2006/relationships"><Relationship Id="rId8" Type="http://schemas.openxmlformats.org/officeDocument/2006/relationships/slide" Target="slide489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04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89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4658.png"/><Relationship Id="rId7" Type="http://schemas.openxmlformats.org/officeDocument/2006/relationships/slide" Target="slide5.xml"/><Relationship Id="rId2" Type="http://schemas.openxmlformats.org/officeDocument/2006/relationships/image" Target="../media/image465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898.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899.xml.rels><?xml version="1.0" encoding="UTF-8" standalone="yes"?>
<Relationships xmlns="http://schemas.openxmlformats.org/package/2006/relationships"><Relationship Id="rId8" Type="http://schemas.openxmlformats.org/officeDocument/2006/relationships/slide" Target="slide489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65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0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4900.xml"/><Relationship Id="rId3" Type="http://schemas.openxmlformats.org/officeDocument/2006/relationships/image" Target="../media/image5188.png"/><Relationship Id="rId7" Type="http://schemas.openxmlformats.org/officeDocument/2006/relationships/image" Target="../media/image3.png"/><Relationship Id="rId12" Type="http://schemas.openxmlformats.org/officeDocument/2006/relationships/slide" Target="slide4784.xml"/><Relationship Id="rId2" Type="http://schemas.openxmlformats.org/officeDocument/2006/relationships/image" Target="../media/image518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3395.xml"/><Relationship Id="rId5" Type="http://schemas.openxmlformats.org/officeDocument/2006/relationships/slide" Target="slide4.xml"/><Relationship Id="rId10" Type="http://schemas.openxmlformats.org/officeDocument/2006/relationships/image" Target="../media/image5190.png"/><Relationship Id="rId4" Type="http://schemas.openxmlformats.org/officeDocument/2006/relationships/image" Target="../media/image5189.png"/><Relationship Id="rId9" Type="http://schemas.openxmlformats.org/officeDocument/2006/relationships/image" Target="../media/image7.png"/></Relationships>
</file>

<file path=ppt/slides/_rels/slide4901.xml.rels><?xml version="1.0" encoding="UTF-8" standalone="yes"?>
<Relationships xmlns="http://schemas.openxmlformats.org/package/2006/relationships"><Relationship Id="rId8" Type="http://schemas.openxmlformats.org/officeDocument/2006/relationships/slide" Target="slide490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19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02.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3395.xml"/><Relationship Id="rId3" Type="http://schemas.openxmlformats.org/officeDocument/2006/relationships/image" Target="../media/image4661.png"/><Relationship Id="rId7" Type="http://schemas.openxmlformats.org/officeDocument/2006/relationships/image" Target="../media/image4665.png"/><Relationship Id="rId12" Type="http://schemas.openxmlformats.org/officeDocument/2006/relationships/image" Target="../media/image7.png"/><Relationship Id="rId2" Type="http://schemas.openxmlformats.org/officeDocument/2006/relationships/image" Target="../media/image4660.png"/><Relationship Id="rId1" Type="http://schemas.openxmlformats.org/officeDocument/2006/relationships/slideLayout" Target="../slideLayouts/slideLayout2.xml"/><Relationship Id="rId6" Type="http://schemas.openxmlformats.org/officeDocument/2006/relationships/image" Target="../media/image4664.png"/><Relationship Id="rId11" Type="http://schemas.openxmlformats.org/officeDocument/2006/relationships/slide" Target="slide5.xml"/><Relationship Id="rId5" Type="http://schemas.openxmlformats.org/officeDocument/2006/relationships/image" Target="../media/image4663.png"/><Relationship Id="rId15" Type="http://schemas.openxmlformats.org/officeDocument/2006/relationships/slide" Target="slide4902.xml"/><Relationship Id="rId10" Type="http://schemas.openxmlformats.org/officeDocument/2006/relationships/image" Target="../media/image3.png"/><Relationship Id="rId4" Type="http://schemas.openxmlformats.org/officeDocument/2006/relationships/image" Target="../media/image4662.png"/><Relationship Id="rId9" Type="http://schemas.openxmlformats.org/officeDocument/2006/relationships/image" Target="../media/image1.png"/><Relationship Id="rId14" Type="http://schemas.openxmlformats.org/officeDocument/2006/relationships/slide" Target="slide4784.xml"/></Relationships>
</file>

<file path=ppt/slides/_rels/slide4903.xml.rels><?xml version="1.0" encoding="UTF-8" standalone="yes"?>
<Relationships xmlns="http://schemas.openxmlformats.org/package/2006/relationships"><Relationship Id="rId8" Type="http://schemas.openxmlformats.org/officeDocument/2006/relationships/slide" Target="slide490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66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0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29.png"/><Relationship Id="rId7" Type="http://schemas.openxmlformats.org/officeDocument/2006/relationships/slide" Target="slide5.xml"/><Relationship Id="rId2" Type="http://schemas.openxmlformats.org/officeDocument/2006/relationships/image" Target="../media/image602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04.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05.xml.rels><?xml version="1.0" encoding="UTF-8" standalone="yes"?>
<Relationships xmlns="http://schemas.openxmlformats.org/package/2006/relationships"><Relationship Id="rId8" Type="http://schemas.openxmlformats.org/officeDocument/2006/relationships/slide" Target="slide490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3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0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32.png"/><Relationship Id="rId7" Type="http://schemas.openxmlformats.org/officeDocument/2006/relationships/slide" Target="slide5.xml"/><Relationship Id="rId2" Type="http://schemas.openxmlformats.org/officeDocument/2006/relationships/image" Target="../media/image603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06.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07.xml.rels><?xml version="1.0" encoding="UTF-8" standalone="yes"?>
<Relationships xmlns="http://schemas.openxmlformats.org/package/2006/relationships"><Relationship Id="rId8" Type="http://schemas.openxmlformats.org/officeDocument/2006/relationships/slide" Target="slide490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3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0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35.png"/><Relationship Id="rId7" Type="http://schemas.openxmlformats.org/officeDocument/2006/relationships/slide" Target="slide5.xml"/><Relationship Id="rId2" Type="http://schemas.openxmlformats.org/officeDocument/2006/relationships/image" Target="../media/image60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08.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09.xml.rels><?xml version="1.0" encoding="UTF-8" standalone="yes"?>
<Relationships xmlns="http://schemas.openxmlformats.org/package/2006/relationships"><Relationship Id="rId8" Type="http://schemas.openxmlformats.org/officeDocument/2006/relationships/slide" Target="slide490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1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635.png"/><Relationship Id="rId7" Type="http://schemas.openxmlformats.org/officeDocument/2006/relationships/slide" Target="slide5.xml"/><Relationship Id="rId2" Type="http://schemas.openxmlformats.org/officeDocument/2006/relationships/image" Target="../media/image16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10.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11.xml.rels><?xml version="1.0" encoding="UTF-8" standalone="yes"?>
<Relationships xmlns="http://schemas.openxmlformats.org/package/2006/relationships"><Relationship Id="rId8" Type="http://schemas.openxmlformats.org/officeDocument/2006/relationships/slide" Target="slide491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1636.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1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316.png"/><Relationship Id="rId7" Type="http://schemas.openxmlformats.org/officeDocument/2006/relationships/image" Target="../media/image3.png"/><Relationship Id="rId12" Type="http://schemas.openxmlformats.org/officeDocument/2006/relationships/slide" Target="slide4912.xml"/><Relationship Id="rId2" Type="http://schemas.openxmlformats.org/officeDocument/2006/relationships/image" Target="../media/image53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317.png"/><Relationship Id="rId9" Type="http://schemas.openxmlformats.org/officeDocument/2006/relationships/image" Target="../media/image7.png"/></Relationships>
</file>

<file path=ppt/slides/_rels/slide4913.xml.rels><?xml version="1.0" encoding="UTF-8" standalone="yes"?>
<Relationships xmlns="http://schemas.openxmlformats.org/package/2006/relationships"><Relationship Id="rId8" Type="http://schemas.openxmlformats.org/officeDocument/2006/relationships/slide" Target="slide491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31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00.png"/><Relationship Id="rId7" Type="http://schemas.openxmlformats.org/officeDocument/2006/relationships/slide" Target="slide5.xml"/><Relationship Id="rId2" Type="http://schemas.openxmlformats.org/officeDocument/2006/relationships/image" Target="../media/image579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14.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15.xml.rels><?xml version="1.0" encoding="UTF-8" standalone="yes"?>
<Relationships xmlns="http://schemas.openxmlformats.org/package/2006/relationships"><Relationship Id="rId8" Type="http://schemas.openxmlformats.org/officeDocument/2006/relationships/slide" Target="slide491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80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06.png"/><Relationship Id="rId7" Type="http://schemas.openxmlformats.org/officeDocument/2006/relationships/slide" Target="slide5.xml"/><Relationship Id="rId2" Type="http://schemas.openxmlformats.org/officeDocument/2006/relationships/image" Target="../media/image580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16.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17.xml.rels><?xml version="1.0" encoding="UTF-8" standalone="yes"?>
<Relationships xmlns="http://schemas.openxmlformats.org/package/2006/relationships"><Relationship Id="rId8" Type="http://schemas.openxmlformats.org/officeDocument/2006/relationships/slide" Target="slide491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80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1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956.png"/><Relationship Id="rId7" Type="http://schemas.openxmlformats.org/officeDocument/2006/relationships/slide" Target="slide5.xml"/><Relationship Id="rId2" Type="http://schemas.openxmlformats.org/officeDocument/2006/relationships/image" Target="../media/image595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18.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19.xml.rels><?xml version="1.0" encoding="UTF-8" standalone="yes"?>
<Relationships xmlns="http://schemas.openxmlformats.org/package/2006/relationships"><Relationship Id="rId8" Type="http://schemas.openxmlformats.org/officeDocument/2006/relationships/slide" Target="slide491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95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38.png"/><Relationship Id="rId7" Type="http://schemas.openxmlformats.org/officeDocument/2006/relationships/slide" Target="slide5.xml"/><Relationship Id="rId2" Type="http://schemas.openxmlformats.org/officeDocument/2006/relationships/image" Target="../media/image60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20.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21.xml.rels><?xml version="1.0" encoding="UTF-8" standalone="yes"?>
<Relationships xmlns="http://schemas.openxmlformats.org/package/2006/relationships"><Relationship Id="rId8" Type="http://schemas.openxmlformats.org/officeDocument/2006/relationships/slide" Target="slide492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39.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2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41.png"/><Relationship Id="rId7" Type="http://schemas.openxmlformats.org/officeDocument/2006/relationships/slide" Target="slide5.xml"/><Relationship Id="rId2" Type="http://schemas.openxmlformats.org/officeDocument/2006/relationships/image" Target="../media/image604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22.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23.xml.rels><?xml version="1.0" encoding="UTF-8" standalone="yes"?>
<Relationships xmlns="http://schemas.openxmlformats.org/package/2006/relationships"><Relationship Id="rId8" Type="http://schemas.openxmlformats.org/officeDocument/2006/relationships/slide" Target="slide492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42.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2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809.png"/><Relationship Id="rId7" Type="http://schemas.openxmlformats.org/officeDocument/2006/relationships/image" Target="../media/image3.png"/><Relationship Id="rId12" Type="http://schemas.openxmlformats.org/officeDocument/2006/relationships/slide" Target="slide4924.xml"/><Relationship Id="rId2" Type="http://schemas.openxmlformats.org/officeDocument/2006/relationships/image" Target="../media/image58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810.png"/><Relationship Id="rId9" Type="http://schemas.openxmlformats.org/officeDocument/2006/relationships/image" Target="../media/image7.png"/></Relationships>
</file>

<file path=ppt/slides/_rels/slide4925.xml.rels><?xml version="1.0" encoding="UTF-8" standalone="yes"?>
<Relationships xmlns="http://schemas.openxmlformats.org/package/2006/relationships"><Relationship Id="rId8" Type="http://schemas.openxmlformats.org/officeDocument/2006/relationships/slide" Target="slide492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81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2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813.png"/><Relationship Id="rId7" Type="http://schemas.openxmlformats.org/officeDocument/2006/relationships/image" Target="../media/image3.png"/><Relationship Id="rId12" Type="http://schemas.openxmlformats.org/officeDocument/2006/relationships/slide" Target="slide4926.xml"/><Relationship Id="rId2" Type="http://schemas.openxmlformats.org/officeDocument/2006/relationships/image" Target="../media/image581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814.png"/><Relationship Id="rId9" Type="http://schemas.openxmlformats.org/officeDocument/2006/relationships/image" Target="../media/image7.png"/></Relationships>
</file>

<file path=ppt/slides/_rels/slide4927.xml.rels><?xml version="1.0" encoding="UTF-8" standalone="yes"?>
<Relationships xmlns="http://schemas.openxmlformats.org/package/2006/relationships"><Relationship Id="rId8" Type="http://schemas.openxmlformats.org/officeDocument/2006/relationships/slide" Target="slide492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81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2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4701.png"/><Relationship Id="rId7" Type="http://schemas.openxmlformats.org/officeDocument/2006/relationships/image" Target="../media/image3.png"/><Relationship Id="rId12" Type="http://schemas.openxmlformats.org/officeDocument/2006/relationships/slide" Target="slide4928.xml"/><Relationship Id="rId2" Type="http://schemas.openxmlformats.org/officeDocument/2006/relationships/image" Target="../media/image470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4702.png"/><Relationship Id="rId9" Type="http://schemas.openxmlformats.org/officeDocument/2006/relationships/image" Target="../media/image7.png"/></Relationships>
</file>

<file path=ppt/slides/_rels/slide4929.xml.rels><?xml version="1.0" encoding="UTF-8" standalone="yes"?>
<Relationships xmlns="http://schemas.openxmlformats.org/package/2006/relationships"><Relationship Id="rId8" Type="http://schemas.openxmlformats.org/officeDocument/2006/relationships/slide" Target="slide492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703.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3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44.png"/><Relationship Id="rId7" Type="http://schemas.openxmlformats.org/officeDocument/2006/relationships/slide" Target="slide5.xml"/><Relationship Id="rId2" Type="http://schemas.openxmlformats.org/officeDocument/2006/relationships/image" Target="../media/image604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30.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31.xml.rels><?xml version="1.0" encoding="UTF-8" standalone="yes"?>
<Relationships xmlns="http://schemas.openxmlformats.org/package/2006/relationships"><Relationship Id="rId8" Type="http://schemas.openxmlformats.org/officeDocument/2006/relationships/slide" Target="slide493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4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3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47.png"/><Relationship Id="rId7" Type="http://schemas.openxmlformats.org/officeDocument/2006/relationships/slide" Target="slide5.xml"/><Relationship Id="rId2" Type="http://schemas.openxmlformats.org/officeDocument/2006/relationships/image" Target="../media/image604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32.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33.xml.rels><?xml version="1.0" encoding="UTF-8" standalone="yes"?>
<Relationships xmlns="http://schemas.openxmlformats.org/package/2006/relationships"><Relationship Id="rId8" Type="http://schemas.openxmlformats.org/officeDocument/2006/relationships/slide" Target="slide493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4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3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26.png"/><Relationship Id="rId7" Type="http://schemas.openxmlformats.org/officeDocument/2006/relationships/slide" Target="slide5.xml"/><Relationship Id="rId2" Type="http://schemas.openxmlformats.org/officeDocument/2006/relationships/image" Target="../media/image58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34.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35.xml.rels><?xml version="1.0" encoding="UTF-8" standalone="yes"?>
<Relationships xmlns="http://schemas.openxmlformats.org/package/2006/relationships"><Relationship Id="rId8" Type="http://schemas.openxmlformats.org/officeDocument/2006/relationships/slide" Target="slide493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82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3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346.png"/><Relationship Id="rId7" Type="http://schemas.openxmlformats.org/officeDocument/2006/relationships/slide" Target="slide5.xml"/><Relationship Id="rId2" Type="http://schemas.openxmlformats.org/officeDocument/2006/relationships/image" Target="../media/image534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36.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37.xml.rels><?xml version="1.0" encoding="UTF-8" standalone="yes"?>
<Relationships xmlns="http://schemas.openxmlformats.org/package/2006/relationships"><Relationship Id="rId8" Type="http://schemas.openxmlformats.org/officeDocument/2006/relationships/slide" Target="slide493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347.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3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50.png"/><Relationship Id="rId7" Type="http://schemas.openxmlformats.org/officeDocument/2006/relationships/slide" Target="slide5.xml"/><Relationship Id="rId2" Type="http://schemas.openxmlformats.org/officeDocument/2006/relationships/image" Target="../media/image604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38.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39.xml.rels><?xml version="1.0" encoding="UTF-8" standalone="yes"?>
<Relationships xmlns="http://schemas.openxmlformats.org/package/2006/relationships"><Relationship Id="rId8" Type="http://schemas.openxmlformats.org/officeDocument/2006/relationships/slide" Target="slide493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5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4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33.png"/><Relationship Id="rId7" Type="http://schemas.openxmlformats.org/officeDocument/2006/relationships/slide" Target="slide5.xml"/><Relationship Id="rId2" Type="http://schemas.openxmlformats.org/officeDocument/2006/relationships/image" Target="../media/image583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40.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41.xml.rels><?xml version="1.0" encoding="UTF-8" standalone="yes"?>
<Relationships xmlns="http://schemas.openxmlformats.org/package/2006/relationships"><Relationship Id="rId8" Type="http://schemas.openxmlformats.org/officeDocument/2006/relationships/slide" Target="slide494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834.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4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836.png"/><Relationship Id="rId7" Type="http://schemas.openxmlformats.org/officeDocument/2006/relationships/image" Target="../media/image3.png"/><Relationship Id="rId12" Type="http://schemas.openxmlformats.org/officeDocument/2006/relationships/slide" Target="slide4942.xml"/><Relationship Id="rId2" Type="http://schemas.openxmlformats.org/officeDocument/2006/relationships/image" Target="../media/image583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5837.png"/><Relationship Id="rId9" Type="http://schemas.openxmlformats.org/officeDocument/2006/relationships/image" Target="../media/image7.png"/></Relationships>
</file>

<file path=ppt/slides/_rels/slide4943.xml.rels><?xml version="1.0" encoding="UTF-8" standalone="yes"?>
<Relationships xmlns="http://schemas.openxmlformats.org/package/2006/relationships"><Relationship Id="rId8" Type="http://schemas.openxmlformats.org/officeDocument/2006/relationships/slide" Target="slide494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83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4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199.png"/><Relationship Id="rId7" Type="http://schemas.openxmlformats.org/officeDocument/2006/relationships/slide" Target="slide5.xml"/><Relationship Id="rId2" Type="http://schemas.openxmlformats.org/officeDocument/2006/relationships/image" Target="../media/image519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44.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45.xml.rels><?xml version="1.0" encoding="UTF-8" standalone="yes"?>
<Relationships xmlns="http://schemas.openxmlformats.org/package/2006/relationships"><Relationship Id="rId8" Type="http://schemas.openxmlformats.org/officeDocument/2006/relationships/slide" Target="slide494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20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4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053.png"/><Relationship Id="rId7" Type="http://schemas.openxmlformats.org/officeDocument/2006/relationships/image" Target="../media/image3.png"/><Relationship Id="rId12" Type="http://schemas.openxmlformats.org/officeDocument/2006/relationships/slide" Target="slide4946.xml"/><Relationship Id="rId2" Type="http://schemas.openxmlformats.org/officeDocument/2006/relationships/image" Target="../media/image60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784.xml"/><Relationship Id="rId5" Type="http://schemas.openxmlformats.org/officeDocument/2006/relationships/slide" Target="slide4.xml"/><Relationship Id="rId10" Type="http://schemas.openxmlformats.org/officeDocument/2006/relationships/slide" Target="slide3395.xml"/><Relationship Id="rId4" Type="http://schemas.openxmlformats.org/officeDocument/2006/relationships/image" Target="../media/image6054.png"/><Relationship Id="rId9" Type="http://schemas.openxmlformats.org/officeDocument/2006/relationships/image" Target="../media/image7.png"/></Relationships>
</file>

<file path=ppt/slides/_rels/slide4947.xml.rels><?xml version="1.0" encoding="UTF-8" standalone="yes"?>
<Relationships xmlns="http://schemas.openxmlformats.org/package/2006/relationships"><Relationship Id="rId8" Type="http://schemas.openxmlformats.org/officeDocument/2006/relationships/slide" Target="slide4946.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5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48.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image" Target="../media/image4734.png"/><Relationship Id="rId3" Type="http://schemas.openxmlformats.org/officeDocument/2006/relationships/image" Target="../media/image4729.png"/><Relationship Id="rId7" Type="http://schemas.openxmlformats.org/officeDocument/2006/relationships/image" Target="../media/image4733.png"/><Relationship Id="rId12" Type="http://schemas.openxmlformats.org/officeDocument/2006/relationships/image" Target="../media/image7.png"/><Relationship Id="rId2" Type="http://schemas.openxmlformats.org/officeDocument/2006/relationships/image" Target="../media/image4728.png"/><Relationship Id="rId16" Type="http://schemas.openxmlformats.org/officeDocument/2006/relationships/slide" Target="slide4948.xml"/><Relationship Id="rId1" Type="http://schemas.openxmlformats.org/officeDocument/2006/relationships/slideLayout" Target="../slideLayouts/slideLayout2.xml"/><Relationship Id="rId6" Type="http://schemas.openxmlformats.org/officeDocument/2006/relationships/image" Target="../media/image4732.png"/><Relationship Id="rId11" Type="http://schemas.openxmlformats.org/officeDocument/2006/relationships/slide" Target="slide5.xml"/><Relationship Id="rId5" Type="http://schemas.openxmlformats.org/officeDocument/2006/relationships/image" Target="../media/image4731.png"/><Relationship Id="rId15" Type="http://schemas.openxmlformats.org/officeDocument/2006/relationships/slide" Target="slide4784.xml"/><Relationship Id="rId10" Type="http://schemas.openxmlformats.org/officeDocument/2006/relationships/image" Target="../media/image3.png"/><Relationship Id="rId4" Type="http://schemas.openxmlformats.org/officeDocument/2006/relationships/image" Target="../media/image4730.png"/><Relationship Id="rId9" Type="http://schemas.openxmlformats.org/officeDocument/2006/relationships/image" Target="../media/image1.png"/><Relationship Id="rId14" Type="http://schemas.openxmlformats.org/officeDocument/2006/relationships/slide" Target="slide3395.xml"/></Relationships>
</file>

<file path=ppt/slides/_rels/slide4949.xml.rels><?xml version="1.0" encoding="UTF-8" standalone="yes"?>
<Relationships xmlns="http://schemas.openxmlformats.org/package/2006/relationships"><Relationship Id="rId8" Type="http://schemas.openxmlformats.org/officeDocument/2006/relationships/slide" Target="slide4948.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4735.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5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57.png"/><Relationship Id="rId7" Type="http://schemas.openxmlformats.org/officeDocument/2006/relationships/slide" Target="slide5.xml"/><Relationship Id="rId2" Type="http://schemas.openxmlformats.org/officeDocument/2006/relationships/image" Target="../media/image605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0.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51.xml.rels><?xml version="1.0" encoding="UTF-8" standalone="yes"?>
<Relationships xmlns="http://schemas.openxmlformats.org/package/2006/relationships"><Relationship Id="rId8" Type="http://schemas.openxmlformats.org/officeDocument/2006/relationships/slide" Target="slide4950.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58.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5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060.png"/><Relationship Id="rId7" Type="http://schemas.openxmlformats.org/officeDocument/2006/relationships/slide" Target="slide5.xml"/><Relationship Id="rId2" Type="http://schemas.openxmlformats.org/officeDocument/2006/relationships/image" Target="../media/image605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2.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53.xml.rels><?xml version="1.0" encoding="UTF-8" standalone="yes"?>
<Relationships xmlns="http://schemas.openxmlformats.org/package/2006/relationships"><Relationship Id="rId8" Type="http://schemas.openxmlformats.org/officeDocument/2006/relationships/slide" Target="slide4952.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6061.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5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5849.png"/><Relationship Id="rId7" Type="http://schemas.openxmlformats.org/officeDocument/2006/relationships/slide" Target="slide5.xml"/><Relationship Id="rId2" Type="http://schemas.openxmlformats.org/officeDocument/2006/relationships/image" Target="../media/image584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4.xml"/><Relationship Id="rId5" Type="http://schemas.openxmlformats.org/officeDocument/2006/relationships/image" Target="../media/image1.png"/><Relationship Id="rId10" Type="http://schemas.openxmlformats.org/officeDocument/2006/relationships/slide" Target="slide4784.xml"/><Relationship Id="rId4" Type="http://schemas.openxmlformats.org/officeDocument/2006/relationships/slide" Target="slide4.xml"/><Relationship Id="rId9" Type="http://schemas.openxmlformats.org/officeDocument/2006/relationships/slide" Target="slide3395.xml"/></Relationships>
</file>

<file path=ppt/slides/_rels/slide4955.xml.rels><?xml version="1.0" encoding="UTF-8" standalone="yes"?>
<Relationships xmlns="http://schemas.openxmlformats.org/package/2006/relationships"><Relationship Id="rId8" Type="http://schemas.openxmlformats.org/officeDocument/2006/relationships/slide" Target="slide4954.xml"/><Relationship Id="rId3" Type="http://schemas.openxmlformats.org/officeDocument/2006/relationships/slide" Target="slide4.xml"/><Relationship Id="rId7" Type="http://schemas.openxmlformats.org/officeDocument/2006/relationships/slide" Target="slide4784.xml"/><Relationship Id="rId2" Type="http://schemas.openxmlformats.org/officeDocument/2006/relationships/image" Target="../media/image5850.png"/><Relationship Id="rId1" Type="http://schemas.openxmlformats.org/officeDocument/2006/relationships/slideLayout" Target="../slideLayouts/slideLayout2.xml"/><Relationship Id="rId6" Type="http://schemas.openxmlformats.org/officeDocument/2006/relationships/slide" Target="slide3395.xml"/><Relationship Id="rId5" Type="http://schemas.openxmlformats.org/officeDocument/2006/relationships/image" Target="../media/image4.png"/><Relationship Id="rId4" Type="http://schemas.openxmlformats.org/officeDocument/2006/relationships/image" Target="../media/image1.png"/></Relationships>
</file>

<file path=ppt/slides/_rels/slide49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 Target="slide4.xml"/><Relationship Id="rId1" Type="http://schemas.openxmlformats.org/officeDocument/2006/relationships/slideLayout" Target="../slideLayouts/slideLayout2.xml"/><Relationship Id="rId4" Type="http://schemas.openxmlformats.org/officeDocument/2006/relationships/slide" Target="slide4957.xml"/></Relationships>
</file>

<file path=ppt/slides/_rels/slide4957.xml.rels><?xml version="1.0" encoding="UTF-8" standalone="yes"?>
<Relationships xmlns="http://schemas.openxmlformats.org/package/2006/relationships"><Relationship Id="rId8" Type="http://schemas.openxmlformats.org/officeDocument/2006/relationships/slide" Target="slide5398.xml"/><Relationship Id="rId13" Type="http://schemas.openxmlformats.org/officeDocument/2006/relationships/slide" Target="slide5864.xml"/><Relationship Id="rId3" Type="http://schemas.openxmlformats.org/officeDocument/2006/relationships/image" Target="../media/image1.png"/><Relationship Id="rId7" Type="http://schemas.openxmlformats.org/officeDocument/2006/relationships/slide" Target="slide5076.xml"/><Relationship Id="rId12" Type="http://schemas.openxmlformats.org/officeDocument/2006/relationships/slide" Target="slide584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266.xml"/><Relationship Id="rId11" Type="http://schemas.openxmlformats.org/officeDocument/2006/relationships/slide" Target="slide5756.xml"/><Relationship Id="rId5" Type="http://schemas.openxmlformats.org/officeDocument/2006/relationships/slide" Target="slide4957.xml"/><Relationship Id="rId15" Type="http://schemas.openxmlformats.org/officeDocument/2006/relationships/slide" Target="slide4956.xml"/><Relationship Id="rId10" Type="http://schemas.openxmlformats.org/officeDocument/2006/relationships/slide" Target="slide5576.xml"/><Relationship Id="rId4" Type="http://schemas.openxmlformats.org/officeDocument/2006/relationships/slide" Target="slide4958.xml"/><Relationship Id="rId9" Type="http://schemas.openxmlformats.org/officeDocument/2006/relationships/slide" Target="slide5492.xml"/><Relationship Id="rId14" Type="http://schemas.openxmlformats.org/officeDocument/2006/relationships/slide" Target="slide5188.xml"/></Relationships>
</file>

<file path=ppt/slides/_rels/slide4958.xml.rels><?xml version="1.0" encoding="UTF-8" standalone="yes"?>
<Relationships xmlns="http://schemas.openxmlformats.org/package/2006/relationships"><Relationship Id="rId8" Type="http://schemas.openxmlformats.org/officeDocument/2006/relationships/slide" Target="slide4961.xml"/><Relationship Id="rId3" Type="http://schemas.openxmlformats.org/officeDocument/2006/relationships/image" Target="../media/image1.png"/><Relationship Id="rId7" Type="http://schemas.openxmlformats.org/officeDocument/2006/relationships/slide" Target="slide5076.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4963.xml"/><Relationship Id="rId5" Type="http://schemas.openxmlformats.org/officeDocument/2006/relationships/slide" Target="slide4959.xml"/><Relationship Id="rId10" Type="http://schemas.openxmlformats.org/officeDocument/2006/relationships/slide" Target="slide4965.xml"/><Relationship Id="rId4" Type="http://schemas.openxmlformats.org/officeDocument/2006/relationships/slide" Target="slide4958.xml"/><Relationship Id="rId9" Type="http://schemas.openxmlformats.org/officeDocument/2006/relationships/slide" Target="slide5266.xml"/></Relationships>
</file>

<file path=ppt/slides/_rels/slide4959.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6063.png"/><Relationship Id="rId7" Type="http://schemas.openxmlformats.org/officeDocument/2006/relationships/image" Target="../media/image7.png"/><Relationship Id="rId12" Type="http://schemas.openxmlformats.org/officeDocument/2006/relationships/slide" Target="slide4957.xml"/><Relationship Id="rId2" Type="http://schemas.openxmlformats.org/officeDocument/2006/relationships/image" Target="../media/image6062.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4958.xml"/><Relationship Id="rId5" Type="http://schemas.openxmlformats.org/officeDocument/2006/relationships/image" Target="../media/image3.png"/><Relationship Id="rId10" Type="http://schemas.openxmlformats.org/officeDocument/2006/relationships/slide" Target="slide4959.xml"/><Relationship Id="rId4" Type="http://schemas.openxmlformats.org/officeDocument/2006/relationships/image" Target="../media/image6064.png"/><Relationship Id="rId9" Type="http://schemas.openxmlformats.org/officeDocument/2006/relationships/image" Target="../media/image1.png"/></Relationships>
</file>

<file path=ppt/slides/_rels/slide496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58.xml"/><Relationship Id="rId2" Type="http://schemas.openxmlformats.org/officeDocument/2006/relationships/image" Target="../media/image6065.png"/><Relationship Id="rId1" Type="http://schemas.openxmlformats.org/officeDocument/2006/relationships/slideLayout" Target="../slideLayouts/slideLayout2.xml"/><Relationship Id="rId6" Type="http://schemas.openxmlformats.org/officeDocument/2006/relationships/slide" Target="slide4959.xml"/><Relationship Id="rId5" Type="http://schemas.openxmlformats.org/officeDocument/2006/relationships/image" Target="../media/image4.png"/><Relationship Id="rId4" Type="http://schemas.openxmlformats.org/officeDocument/2006/relationships/image" Target="../media/image1.png"/></Relationships>
</file>

<file path=ppt/slides/_rels/slide496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6067.png"/><Relationship Id="rId7" Type="http://schemas.openxmlformats.org/officeDocument/2006/relationships/slide" Target="slide4.xml"/><Relationship Id="rId2" Type="http://schemas.openxmlformats.org/officeDocument/2006/relationships/image" Target="../media/image6066.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4958.xml"/><Relationship Id="rId4" Type="http://schemas.openxmlformats.org/officeDocument/2006/relationships/image" Target="../media/image3.png"/><Relationship Id="rId9" Type="http://schemas.openxmlformats.org/officeDocument/2006/relationships/slide" Target="slide4961.xml"/></Relationships>
</file>

<file path=ppt/slides/_rels/slide496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58.xml"/><Relationship Id="rId2" Type="http://schemas.openxmlformats.org/officeDocument/2006/relationships/image" Target="../media/image6068.png"/><Relationship Id="rId1" Type="http://schemas.openxmlformats.org/officeDocument/2006/relationships/slideLayout" Target="../slideLayouts/slideLayout2.xml"/><Relationship Id="rId6" Type="http://schemas.openxmlformats.org/officeDocument/2006/relationships/slide" Target="slide4961.xml"/><Relationship Id="rId5" Type="http://schemas.openxmlformats.org/officeDocument/2006/relationships/image" Target="../media/image4.png"/><Relationship Id="rId4" Type="http://schemas.openxmlformats.org/officeDocument/2006/relationships/image" Target="../media/image1.png"/></Relationships>
</file>

<file path=ppt/slides/_rels/slide4963.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6070.png"/><Relationship Id="rId7" Type="http://schemas.openxmlformats.org/officeDocument/2006/relationships/slide" Target="slide4.xml"/><Relationship Id="rId2" Type="http://schemas.openxmlformats.org/officeDocument/2006/relationships/image" Target="../media/image6069.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4958.xml"/><Relationship Id="rId4" Type="http://schemas.openxmlformats.org/officeDocument/2006/relationships/image" Target="../media/image3.png"/><Relationship Id="rId9" Type="http://schemas.openxmlformats.org/officeDocument/2006/relationships/slide" Target="slide4963.xml"/></Relationships>
</file>

<file path=ppt/slides/_rels/slide496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58.xml"/><Relationship Id="rId2" Type="http://schemas.openxmlformats.org/officeDocument/2006/relationships/image" Target="../media/image6071.png"/><Relationship Id="rId1" Type="http://schemas.openxmlformats.org/officeDocument/2006/relationships/slideLayout" Target="../slideLayouts/slideLayout2.xml"/><Relationship Id="rId6" Type="http://schemas.openxmlformats.org/officeDocument/2006/relationships/slide" Target="slide4963.xml"/><Relationship Id="rId5" Type="http://schemas.openxmlformats.org/officeDocument/2006/relationships/image" Target="../media/image4.png"/><Relationship Id="rId4" Type="http://schemas.openxmlformats.org/officeDocument/2006/relationships/image" Target="../media/image1.png"/></Relationships>
</file>

<file path=ppt/slides/_rels/slide4965.xml.rels><?xml version="1.0" encoding="UTF-8" standalone="yes"?>
<Relationships xmlns="http://schemas.openxmlformats.org/package/2006/relationships"><Relationship Id="rId13" Type="http://schemas.openxmlformats.org/officeDocument/2006/relationships/slide" Target="slide4974.xml"/><Relationship Id="rId18" Type="http://schemas.openxmlformats.org/officeDocument/2006/relationships/slide" Target="slide4986.xml"/><Relationship Id="rId26" Type="http://schemas.openxmlformats.org/officeDocument/2006/relationships/slide" Target="slide5002.xml"/><Relationship Id="rId39" Type="http://schemas.openxmlformats.org/officeDocument/2006/relationships/slide" Target="slide5030.xml"/><Relationship Id="rId21" Type="http://schemas.openxmlformats.org/officeDocument/2006/relationships/slide" Target="slide4992.xml"/><Relationship Id="rId34" Type="http://schemas.openxmlformats.org/officeDocument/2006/relationships/slide" Target="slide5020.xml"/><Relationship Id="rId42" Type="http://schemas.openxmlformats.org/officeDocument/2006/relationships/slide" Target="slide5036.xml"/><Relationship Id="rId47" Type="http://schemas.openxmlformats.org/officeDocument/2006/relationships/slide" Target="slide5046.xml"/><Relationship Id="rId50" Type="http://schemas.openxmlformats.org/officeDocument/2006/relationships/slide" Target="slide5052.xml"/><Relationship Id="rId55" Type="http://schemas.openxmlformats.org/officeDocument/2006/relationships/slide" Target="slide5062.xml"/><Relationship Id="rId7" Type="http://schemas.openxmlformats.org/officeDocument/2006/relationships/slide" Target="slide5014.xml"/><Relationship Id="rId2" Type="http://schemas.openxmlformats.org/officeDocument/2006/relationships/slide" Target="slide4980.xml"/><Relationship Id="rId16" Type="http://schemas.openxmlformats.org/officeDocument/2006/relationships/slide" Target="slide4982.xml"/><Relationship Id="rId20" Type="http://schemas.openxmlformats.org/officeDocument/2006/relationships/slide" Target="slide4990.xml"/><Relationship Id="rId29" Type="http://schemas.openxmlformats.org/officeDocument/2006/relationships/slide" Target="slide5008.xml"/><Relationship Id="rId41" Type="http://schemas.openxmlformats.org/officeDocument/2006/relationships/slide" Target="slide5034.xml"/><Relationship Id="rId54" Type="http://schemas.openxmlformats.org/officeDocument/2006/relationships/slide" Target="slide5060.xml"/><Relationship Id="rId62" Type="http://schemas.openxmlformats.org/officeDocument/2006/relationships/slide" Target="slide4958.xml"/><Relationship Id="rId1" Type="http://schemas.openxmlformats.org/officeDocument/2006/relationships/slideLayout" Target="../slideLayouts/slideLayout2.xml"/><Relationship Id="rId6" Type="http://schemas.openxmlformats.org/officeDocument/2006/relationships/slide" Target="slide4965.xml"/><Relationship Id="rId11" Type="http://schemas.openxmlformats.org/officeDocument/2006/relationships/slide" Target="slide4972.xml"/><Relationship Id="rId24" Type="http://schemas.openxmlformats.org/officeDocument/2006/relationships/slide" Target="slide4998.xml"/><Relationship Id="rId32" Type="http://schemas.openxmlformats.org/officeDocument/2006/relationships/slide" Target="slide5018.xml"/><Relationship Id="rId37" Type="http://schemas.openxmlformats.org/officeDocument/2006/relationships/slide" Target="slide5026.xml"/><Relationship Id="rId40" Type="http://schemas.openxmlformats.org/officeDocument/2006/relationships/slide" Target="slide5032.xml"/><Relationship Id="rId45" Type="http://schemas.openxmlformats.org/officeDocument/2006/relationships/slide" Target="slide5042.xml"/><Relationship Id="rId53" Type="http://schemas.openxmlformats.org/officeDocument/2006/relationships/slide" Target="slide5058.xml"/><Relationship Id="rId58" Type="http://schemas.openxmlformats.org/officeDocument/2006/relationships/slide" Target="slide5068.xml"/><Relationship Id="rId5" Type="http://schemas.openxmlformats.org/officeDocument/2006/relationships/slide" Target="slide5012.xml"/><Relationship Id="rId15" Type="http://schemas.openxmlformats.org/officeDocument/2006/relationships/slide" Target="slide4978.xml"/><Relationship Id="rId23" Type="http://schemas.openxmlformats.org/officeDocument/2006/relationships/slide" Target="slide4996.xml"/><Relationship Id="rId28" Type="http://schemas.openxmlformats.org/officeDocument/2006/relationships/slide" Target="slide5006.xml"/><Relationship Id="rId36" Type="http://schemas.openxmlformats.org/officeDocument/2006/relationships/slide" Target="slide5024.xml"/><Relationship Id="rId49" Type="http://schemas.openxmlformats.org/officeDocument/2006/relationships/slide" Target="slide5050.xml"/><Relationship Id="rId57" Type="http://schemas.openxmlformats.org/officeDocument/2006/relationships/slide" Target="slide5066.xml"/><Relationship Id="rId61" Type="http://schemas.openxmlformats.org/officeDocument/2006/relationships/slide" Target="slide5074.xml"/><Relationship Id="rId10" Type="http://schemas.openxmlformats.org/officeDocument/2006/relationships/slide" Target="slide4970.xml"/><Relationship Id="rId19" Type="http://schemas.openxmlformats.org/officeDocument/2006/relationships/slide" Target="slide4988.xml"/><Relationship Id="rId31" Type="http://schemas.openxmlformats.org/officeDocument/2006/relationships/slide" Target="slide5016.xml"/><Relationship Id="rId44" Type="http://schemas.openxmlformats.org/officeDocument/2006/relationships/slide" Target="slide5040.xml"/><Relationship Id="rId52" Type="http://schemas.openxmlformats.org/officeDocument/2006/relationships/slide" Target="slide5056.xml"/><Relationship Id="rId60" Type="http://schemas.openxmlformats.org/officeDocument/2006/relationships/slide" Target="slide5072.xml"/><Relationship Id="rId4" Type="http://schemas.openxmlformats.org/officeDocument/2006/relationships/image" Target="../media/image1.png"/><Relationship Id="rId9" Type="http://schemas.openxmlformats.org/officeDocument/2006/relationships/slide" Target="slide4968.xml"/><Relationship Id="rId14" Type="http://schemas.openxmlformats.org/officeDocument/2006/relationships/slide" Target="slide4976.xml"/><Relationship Id="rId22" Type="http://schemas.openxmlformats.org/officeDocument/2006/relationships/slide" Target="slide4994.xml"/><Relationship Id="rId27" Type="http://schemas.openxmlformats.org/officeDocument/2006/relationships/slide" Target="slide5004.xml"/><Relationship Id="rId30" Type="http://schemas.openxmlformats.org/officeDocument/2006/relationships/slide" Target="slide5010.xml"/><Relationship Id="rId35" Type="http://schemas.openxmlformats.org/officeDocument/2006/relationships/slide" Target="slide5022.xml"/><Relationship Id="rId43" Type="http://schemas.openxmlformats.org/officeDocument/2006/relationships/slide" Target="slide5038.xml"/><Relationship Id="rId48" Type="http://schemas.openxmlformats.org/officeDocument/2006/relationships/slide" Target="slide5048.xml"/><Relationship Id="rId56" Type="http://schemas.openxmlformats.org/officeDocument/2006/relationships/slide" Target="slide5064.xml"/><Relationship Id="rId8" Type="http://schemas.openxmlformats.org/officeDocument/2006/relationships/slide" Target="slide4966.xml"/><Relationship Id="rId51" Type="http://schemas.openxmlformats.org/officeDocument/2006/relationships/slide" Target="slide5054.xml"/><Relationship Id="rId3" Type="http://schemas.openxmlformats.org/officeDocument/2006/relationships/slide" Target="slide4.xml"/><Relationship Id="rId12" Type="http://schemas.openxmlformats.org/officeDocument/2006/relationships/slide" Target="slide4957.xml"/><Relationship Id="rId17" Type="http://schemas.openxmlformats.org/officeDocument/2006/relationships/slide" Target="slide4984.xml"/><Relationship Id="rId25" Type="http://schemas.openxmlformats.org/officeDocument/2006/relationships/slide" Target="slide5000.xml"/><Relationship Id="rId33" Type="http://schemas.openxmlformats.org/officeDocument/2006/relationships/slide" Target="slide5092.xml"/><Relationship Id="rId38" Type="http://schemas.openxmlformats.org/officeDocument/2006/relationships/slide" Target="slide5028.xml"/><Relationship Id="rId46" Type="http://schemas.openxmlformats.org/officeDocument/2006/relationships/slide" Target="slide5044.xml"/><Relationship Id="rId59" Type="http://schemas.openxmlformats.org/officeDocument/2006/relationships/slide" Target="slide5070.xml"/></Relationships>
</file>

<file path=ppt/slides/_rels/slide4966.xml.rels><?xml version="1.0" encoding="UTF-8" standalone="yes"?>
<Relationships xmlns="http://schemas.openxmlformats.org/package/2006/relationships"><Relationship Id="rId8" Type="http://schemas.openxmlformats.org/officeDocument/2006/relationships/image" Target="../media/image6074.png"/><Relationship Id="rId3" Type="http://schemas.openxmlformats.org/officeDocument/2006/relationships/image" Target="../media/image6073.png"/><Relationship Id="rId7" Type="http://schemas.openxmlformats.org/officeDocument/2006/relationships/slide" Target="slide4966.xml"/><Relationship Id="rId12" Type="http://schemas.openxmlformats.org/officeDocument/2006/relationships/image" Target="../media/image7.png"/><Relationship Id="rId2" Type="http://schemas.openxmlformats.org/officeDocument/2006/relationships/image" Target="../media/image607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957.xml"/><Relationship Id="rId4" Type="http://schemas.openxmlformats.org/officeDocument/2006/relationships/slide" Target="slide4.xml"/><Relationship Id="rId9" Type="http://schemas.openxmlformats.org/officeDocument/2006/relationships/slide" Target="slide4965.xml"/></Relationships>
</file>

<file path=ppt/slides/_rels/slide496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75.png"/><Relationship Id="rId1" Type="http://schemas.openxmlformats.org/officeDocument/2006/relationships/slideLayout" Target="../slideLayouts/slideLayout2.xml"/><Relationship Id="rId6" Type="http://schemas.openxmlformats.org/officeDocument/2006/relationships/slide" Target="slide4966.xml"/><Relationship Id="rId5" Type="http://schemas.openxmlformats.org/officeDocument/2006/relationships/image" Target="../media/image4.png"/><Relationship Id="rId4" Type="http://schemas.openxmlformats.org/officeDocument/2006/relationships/image" Target="../media/image1.png"/></Relationships>
</file>

<file path=ppt/slides/_rels/slide4968.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077.png"/><Relationship Id="rId7" Type="http://schemas.openxmlformats.org/officeDocument/2006/relationships/slide" Target="slide4968.xml"/><Relationship Id="rId2" Type="http://schemas.openxmlformats.org/officeDocument/2006/relationships/image" Target="../media/image60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49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78.png"/><Relationship Id="rId1" Type="http://schemas.openxmlformats.org/officeDocument/2006/relationships/slideLayout" Target="../slideLayouts/slideLayout2.xml"/><Relationship Id="rId6" Type="http://schemas.openxmlformats.org/officeDocument/2006/relationships/slide" Target="slide4968.xml"/><Relationship Id="rId5" Type="http://schemas.openxmlformats.org/officeDocument/2006/relationships/image" Target="../media/image4.png"/><Relationship Id="rId4" Type="http://schemas.openxmlformats.org/officeDocument/2006/relationships/image" Target="../media/image1.png"/></Relationships>
</file>

<file path=ppt/slides/_rels/slide497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79.png"/><Relationship Id="rId1" Type="http://schemas.openxmlformats.org/officeDocument/2006/relationships/slideLayout" Target="../slideLayouts/slideLayout2.xml"/><Relationship Id="rId6" Type="http://schemas.openxmlformats.org/officeDocument/2006/relationships/slide" Target="slide4970.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97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80.png"/><Relationship Id="rId1" Type="http://schemas.openxmlformats.org/officeDocument/2006/relationships/slideLayout" Target="../slideLayouts/slideLayout2.xml"/><Relationship Id="rId6" Type="http://schemas.openxmlformats.org/officeDocument/2006/relationships/slide" Target="slide4970.xml"/><Relationship Id="rId5" Type="http://schemas.openxmlformats.org/officeDocument/2006/relationships/image" Target="../media/image4.png"/><Relationship Id="rId4" Type="http://schemas.openxmlformats.org/officeDocument/2006/relationships/image" Target="../media/image1.png"/></Relationships>
</file>

<file path=ppt/slides/_rels/slide497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81.png"/><Relationship Id="rId1" Type="http://schemas.openxmlformats.org/officeDocument/2006/relationships/slideLayout" Target="../slideLayouts/slideLayout2.xml"/><Relationship Id="rId6" Type="http://schemas.openxmlformats.org/officeDocument/2006/relationships/slide" Target="slide4972.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497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82.png"/><Relationship Id="rId1" Type="http://schemas.openxmlformats.org/officeDocument/2006/relationships/slideLayout" Target="../slideLayouts/slideLayout2.xml"/><Relationship Id="rId6" Type="http://schemas.openxmlformats.org/officeDocument/2006/relationships/slide" Target="slide4972.xml"/><Relationship Id="rId5" Type="http://schemas.openxmlformats.org/officeDocument/2006/relationships/image" Target="../media/image4.png"/><Relationship Id="rId4" Type="http://schemas.openxmlformats.org/officeDocument/2006/relationships/image" Target="../media/image1.png"/></Relationships>
</file>

<file path=ppt/slides/_rels/slide4974.xml.rels><?xml version="1.0" encoding="UTF-8" standalone="yes"?>
<Relationships xmlns="http://schemas.openxmlformats.org/package/2006/relationships"><Relationship Id="rId8" Type="http://schemas.openxmlformats.org/officeDocument/2006/relationships/slide" Target="slide4965.xml"/><Relationship Id="rId13" Type="http://schemas.openxmlformats.org/officeDocument/2006/relationships/slide" Target="slide5.xml"/><Relationship Id="rId3" Type="http://schemas.openxmlformats.org/officeDocument/2006/relationships/image" Target="../media/image6084.png"/><Relationship Id="rId7" Type="http://schemas.openxmlformats.org/officeDocument/2006/relationships/slide" Target="slide4974.xml"/><Relationship Id="rId12" Type="http://schemas.openxmlformats.org/officeDocument/2006/relationships/image" Target="../media/image6087.png"/><Relationship Id="rId2" Type="http://schemas.openxmlformats.org/officeDocument/2006/relationships/image" Target="../media/image608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6086.png"/><Relationship Id="rId5" Type="http://schemas.openxmlformats.org/officeDocument/2006/relationships/image" Target="../media/image1.png"/><Relationship Id="rId10" Type="http://schemas.openxmlformats.org/officeDocument/2006/relationships/image" Target="../media/image6085.png"/><Relationship Id="rId4" Type="http://schemas.openxmlformats.org/officeDocument/2006/relationships/slide" Target="slide4.xml"/><Relationship Id="rId9" Type="http://schemas.openxmlformats.org/officeDocument/2006/relationships/slide" Target="slide4957.xml"/><Relationship Id="rId14" Type="http://schemas.openxmlformats.org/officeDocument/2006/relationships/image" Target="../media/image7.png"/></Relationships>
</file>

<file path=ppt/slides/_rels/slide497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88.png"/><Relationship Id="rId1" Type="http://schemas.openxmlformats.org/officeDocument/2006/relationships/slideLayout" Target="../slideLayouts/slideLayout2.xml"/><Relationship Id="rId6" Type="http://schemas.openxmlformats.org/officeDocument/2006/relationships/slide" Target="slide4974.xml"/><Relationship Id="rId5" Type="http://schemas.openxmlformats.org/officeDocument/2006/relationships/image" Target="../media/image4.png"/><Relationship Id="rId4" Type="http://schemas.openxmlformats.org/officeDocument/2006/relationships/image" Target="../media/image1.png"/></Relationships>
</file>

<file path=ppt/slides/_rels/slide4976.xml.rels><?xml version="1.0" encoding="UTF-8" standalone="yes"?>
<Relationships xmlns="http://schemas.openxmlformats.org/package/2006/relationships"><Relationship Id="rId8" Type="http://schemas.openxmlformats.org/officeDocument/2006/relationships/slide" Target="slide4957.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4965.xml"/><Relationship Id="rId12" Type="http://schemas.openxmlformats.org/officeDocument/2006/relationships/slide" Target="slide5.xml"/><Relationship Id="rId2" Type="http://schemas.openxmlformats.org/officeDocument/2006/relationships/image" Target="../media/image6089.png"/><Relationship Id="rId1" Type="http://schemas.openxmlformats.org/officeDocument/2006/relationships/slideLayout" Target="../slideLayouts/slideLayout2.xml"/><Relationship Id="rId6" Type="http://schemas.openxmlformats.org/officeDocument/2006/relationships/slide" Target="slide4976.xml"/><Relationship Id="rId11" Type="http://schemas.openxmlformats.org/officeDocument/2006/relationships/image" Target="../media/image6092.png"/><Relationship Id="rId5" Type="http://schemas.openxmlformats.org/officeDocument/2006/relationships/image" Target="../media/image3.png"/><Relationship Id="rId10" Type="http://schemas.openxmlformats.org/officeDocument/2006/relationships/image" Target="../media/image6091.png"/><Relationship Id="rId4" Type="http://schemas.openxmlformats.org/officeDocument/2006/relationships/image" Target="../media/image1.png"/><Relationship Id="rId9" Type="http://schemas.openxmlformats.org/officeDocument/2006/relationships/image" Target="../media/image6090.png"/></Relationships>
</file>

<file path=ppt/slides/_rels/slide497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93.png"/><Relationship Id="rId1" Type="http://schemas.openxmlformats.org/officeDocument/2006/relationships/slideLayout" Target="../slideLayouts/slideLayout2.xml"/><Relationship Id="rId6" Type="http://schemas.openxmlformats.org/officeDocument/2006/relationships/slide" Target="slide4976.xml"/><Relationship Id="rId5" Type="http://schemas.openxmlformats.org/officeDocument/2006/relationships/image" Target="../media/image4.png"/><Relationship Id="rId4" Type="http://schemas.openxmlformats.org/officeDocument/2006/relationships/image" Target="../media/image1.png"/></Relationships>
</file>

<file path=ppt/slides/_rels/slide4978.xml.rels><?xml version="1.0" encoding="UTF-8" standalone="yes"?>
<Relationships xmlns="http://schemas.openxmlformats.org/package/2006/relationships"><Relationship Id="rId8" Type="http://schemas.openxmlformats.org/officeDocument/2006/relationships/image" Target="../media/image6097.png"/><Relationship Id="rId13" Type="http://schemas.openxmlformats.org/officeDocument/2006/relationships/slide" Target="slide5.xml"/><Relationship Id="rId3" Type="http://schemas.openxmlformats.org/officeDocument/2006/relationships/image" Target="../media/image609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0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65.xml"/><Relationship Id="rId5" Type="http://schemas.openxmlformats.org/officeDocument/2006/relationships/slide" Target="slide4.xml"/><Relationship Id="rId10" Type="http://schemas.openxmlformats.org/officeDocument/2006/relationships/slide" Target="slide4978.xml"/><Relationship Id="rId4" Type="http://schemas.openxmlformats.org/officeDocument/2006/relationships/image" Target="../media/image6096.png"/><Relationship Id="rId9" Type="http://schemas.openxmlformats.org/officeDocument/2006/relationships/image" Target="../media/image6098.png"/><Relationship Id="rId14" Type="http://schemas.openxmlformats.org/officeDocument/2006/relationships/image" Target="../media/image7.png"/></Relationships>
</file>

<file path=ppt/slides/_rels/slide497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099.png"/><Relationship Id="rId1" Type="http://schemas.openxmlformats.org/officeDocument/2006/relationships/slideLayout" Target="../slideLayouts/slideLayout2.xml"/><Relationship Id="rId6" Type="http://schemas.openxmlformats.org/officeDocument/2006/relationships/slide" Target="slide4978.xml"/><Relationship Id="rId5" Type="http://schemas.openxmlformats.org/officeDocument/2006/relationships/image" Target="../media/image4.png"/><Relationship Id="rId4" Type="http://schemas.openxmlformats.org/officeDocument/2006/relationships/image" Target="../media/image1.png"/></Relationships>
</file>

<file path=ppt/slides/_rels/slide4980.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01.png"/><Relationship Id="rId7" Type="http://schemas.openxmlformats.org/officeDocument/2006/relationships/slide" Target="slide4980.xml"/><Relationship Id="rId2" Type="http://schemas.openxmlformats.org/officeDocument/2006/relationships/image" Target="../media/image610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498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02.png"/><Relationship Id="rId1" Type="http://schemas.openxmlformats.org/officeDocument/2006/relationships/slideLayout" Target="../slideLayouts/slideLayout2.xml"/><Relationship Id="rId6" Type="http://schemas.openxmlformats.org/officeDocument/2006/relationships/slide" Target="slide4980.xml"/><Relationship Id="rId5" Type="http://schemas.openxmlformats.org/officeDocument/2006/relationships/image" Target="../media/image4.png"/><Relationship Id="rId4" Type="http://schemas.openxmlformats.org/officeDocument/2006/relationships/image" Target="../media/image1.png"/></Relationships>
</file>

<file path=ppt/slides/_rels/slide4982.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04.png"/><Relationship Id="rId7" Type="http://schemas.openxmlformats.org/officeDocument/2006/relationships/slide" Target="slide4982.xml"/><Relationship Id="rId2" Type="http://schemas.openxmlformats.org/officeDocument/2006/relationships/image" Target="../media/image610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498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05.png"/><Relationship Id="rId1" Type="http://schemas.openxmlformats.org/officeDocument/2006/relationships/slideLayout" Target="../slideLayouts/slideLayout2.xml"/><Relationship Id="rId6" Type="http://schemas.openxmlformats.org/officeDocument/2006/relationships/slide" Target="slide4982.xml"/><Relationship Id="rId5" Type="http://schemas.openxmlformats.org/officeDocument/2006/relationships/image" Target="../media/image4.png"/><Relationship Id="rId4" Type="http://schemas.openxmlformats.org/officeDocument/2006/relationships/image" Target="../media/image1.png"/></Relationships>
</file>

<file path=ppt/slides/_rels/slide4984.xml.rels><?xml version="1.0" encoding="UTF-8" standalone="yes"?>
<Relationships xmlns="http://schemas.openxmlformats.org/package/2006/relationships"><Relationship Id="rId8" Type="http://schemas.openxmlformats.org/officeDocument/2006/relationships/slide" Target="slide4965.xml"/><Relationship Id="rId13" Type="http://schemas.openxmlformats.org/officeDocument/2006/relationships/image" Target="../media/image7.png"/><Relationship Id="rId3" Type="http://schemas.openxmlformats.org/officeDocument/2006/relationships/image" Target="../media/image6107.png"/><Relationship Id="rId7" Type="http://schemas.openxmlformats.org/officeDocument/2006/relationships/slide" Target="slide4984.xml"/><Relationship Id="rId12" Type="http://schemas.openxmlformats.org/officeDocument/2006/relationships/slide" Target="slide5.xml"/><Relationship Id="rId2" Type="http://schemas.openxmlformats.org/officeDocument/2006/relationships/image" Target="../media/image610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6109.png"/><Relationship Id="rId5" Type="http://schemas.openxmlformats.org/officeDocument/2006/relationships/image" Target="../media/image1.png"/><Relationship Id="rId10" Type="http://schemas.openxmlformats.org/officeDocument/2006/relationships/image" Target="../media/image6108.png"/><Relationship Id="rId4" Type="http://schemas.openxmlformats.org/officeDocument/2006/relationships/slide" Target="slide4.xml"/><Relationship Id="rId9" Type="http://schemas.openxmlformats.org/officeDocument/2006/relationships/slide" Target="slide4957.xml"/></Relationships>
</file>

<file path=ppt/slides/_rels/slide498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10.png"/><Relationship Id="rId1" Type="http://schemas.openxmlformats.org/officeDocument/2006/relationships/slideLayout" Target="../slideLayouts/slideLayout2.xml"/><Relationship Id="rId6" Type="http://schemas.openxmlformats.org/officeDocument/2006/relationships/slide" Target="slide4984.xml"/><Relationship Id="rId5" Type="http://schemas.openxmlformats.org/officeDocument/2006/relationships/image" Target="../media/image4.png"/><Relationship Id="rId4" Type="http://schemas.openxmlformats.org/officeDocument/2006/relationships/image" Target="../media/image1.png"/></Relationships>
</file>

<file path=ppt/slides/_rels/slide4986.xml.rels><?xml version="1.0" encoding="UTF-8" standalone="yes"?>
<Relationships xmlns="http://schemas.openxmlformats.org/package/2006/relationships"><Relationship Id="rId8" Type="http://schemas.openxmlformats.org/officeDocument/2006/relationships/image" Target="../media/image6111.png"/><Relationship Id="rId3" Type="http://schemas.openxmlformats.org/officeDocument/2006/relationships/image" Target="../media/image1.png"/><Relationship Id="rId7" Type="http://schemas.openxmlformats.org/officeDocument/2006/relationships/slide" Target="slide4957.xml"/><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65.xml"/><Relationship Id="rId11" Type="http://schemas.openxmlformats.org/officeDocument/2006/relationships/slide" Target="slide5.xml"/><Relationship Id="rId5" Type="http://schemas.openxmlformats.org/officeDocument/2006/relationships/slide" Target="slide4986.xml"/><Relationship Id="rId10" Type="http://schemas.openxmlformats.org/officeDocument/2006/relationships/image" Target="../media/image6113.png"/><Relationship Id="rId4" Type="http://schemas.openxmlformats.org/officeDocument/2006/relationships/image" Target="../media/image3.png"/><Relationship Id="rId9" Type="http://schemas.openxmlformats.org/officeDocument/2006/relationships/image" Target="../media/image6112.png"/></Relationships>
</file>

<file path=ppt/slides/_rels/slide498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14.png"/><Relationship Id="rId1" Type="http://schemas.openxmlformats.org/officeDocument/2006/relationships/slideLayout" Target="../slideLayouts/slideLayout2.xml"/><Relationship Id="rId6" Type="http://schemas.openxmlformats.org/officeDocument/2006/relationships/slide" Target="slide4986.xml"/><Relationship Id="rId5" Type="http://schemas.openxmlformats.org/officeDocument/2006/relationships/image" Target="../media/image4.png"/><Relationship Id="rId4" Type="http://schemas.openxmlformats.org/officeDocument/2006/relationships/image" Target="../media/image1.png"/></Relationships>
</file>

<file path=ppt/slides/_rels/slide4988.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16.png"/><Relationship Id="rId7" Type="http://schemas.openxmlformats.org/officeDocument/2006/relationships/slide" Target="slide4988.xml"/><Relationship Id="rId12" Type="http://schemas.openxmlformats.org/officeDocument/2006/relationships/image" Target="../media/image7.png"/><Relationship Id="rId2" Type="http://schemas.openxmlformats.org/officeDocument/2006/relationships/image" Target="../media/image61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6117.png"/><Relationship Id="rId4" Type="http://schemas.openxmlformats.org/officeDocument/2006/relationships/slide" Target="slide4.xml"/><Relationship Id="rId9" Type="http://schemas.openxmlformats.org/officeDocument/2006/relationships/slide" Target="slide4957.xml"/></Relationships>
</file>

<file path=ppt/slides/_rels/slide498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18.png"/><Relationship Id="rId1" Type="http://schemas.openxmlformats.org/officeDocument/2006/relationships/slideLayout" Target="../slideLayouts/slideLayout2.xml"/><Relationship Id="rId6" Type="http://schemas.openxmlformats.org/officeDocument/2006/relationships/slide" Target="slide4988.xml"/><Relationship Id="rId5" Type="http://schemas.openxmlformats.org/officeDocument/2006/relationships/image" Target="../media/image4.png"/><Relationship Id="rId4" Type="http://schemas.openxmlformats.org/officeDocument/2006/relationships/image" Target="../media/image1.png"/></Relationships>
</file>

<file path=ppt/slides/_rels/slide4990.xml.rels><?xml version="1.0" encoding="UTF-8" standalone="yes"?>
<Relationships xmlns="http://schemas.openxmlformats.org/package/2006/relationships"><Relationship Id="rId8" Type="http://schemas.openxmlformats.org/officeDocument/2006/relationships/image" Target="../media/image6119.png"/><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65.xml"/><Relationship Id="rId5" Type="http://schemas.openxmlformats.org/officeDocument/2006/relationships/slide" Target="slide4990.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499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20.png"/><Relationship Id="rId1" Type="http://schemas.openxmlformats.org/officeDocument/2006/relationships/slideLayout" Target="../slideLayouts/slideLayout2.xml"/><Relationship Id="rId6" Type="http://schemas.openxmlformats.org/officeDocument/2006/relationships/slide" Target="slide4990.xml"/><Relationship Id="rId5" Type="http://schemas.openxmlformats.org/officeDocument/2006/relationships/image" Target="../media/image4.png"/><Relationship Id="rId4" Type="http://schemas.openxmlformats.org/officeDocument/2006/relationships/image" Target="../media/image1.png"/></Relationships>
</file>

<file path=ppt/slides/_rels/slide4992.xml.rels><?xml version="1.0" encoding="UTF-8" standalone="yes"?>
<Relationships xmlns="http://schemas.openxmlformats.org/package/2006/relationships"><Relationship Id="rId8" Type="http://schemas.openxmlformats.org/officeDocument/2006/relationships/slide" Target="slide4992.xml"/><Relationship Id="rId3" Type="http://schemas.openxmlformats.org/officeDocument/2006/relationships/image" Target="../media/image1.png"/><Relationship Id="rId7" Type="http://schemas.openxmlformats.org/officeDocument/2006/relationships/image" Target="../media/image6123.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6122.png"/><Relationship Id="rId11" Type="http://schemas.openxmlformats.org/officeDocument/2006/relationships/slide" Target="slide5.xml"/><Relationship Id="rId5" Type="http://schemas.openxmlformats.org/officeDocument/2006/relationships/image" Target="../media/image6121.png"/><Relationship Id="rId10" Type="http://schemas.openxmlformats.org/officeDocument/2006/relationships/slide" Target="slide4957.xml"/><Relationship Id="rId4" Type="http://schemas.openxmlformats.org/officeDocument/2006/relationships/image" Target="../media/image3.png"/><Relationship Id="rId9" Type="http://schemas.openxmlformats.org/officeDocument/2006/relationships/slide" Target="slide4965.xml"/></Relationships>
</file>

<file path=ppt/slides/_rels/slide499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24.png"/><Relationship Id="rId1" Type="http://schemas.openxmlformats.org/officeDocument/2006/relationships/slideLayout" Target="../slideLayouts/slideLayout2.xml"/><Relationship Id="rId6" Type="http://schemas.openxmlformats.org/officeDocument/2006/relationships/slide" Target="slide4992.xml"/><Relationship Id="rId5" Type="http://schemas.openxmlformats.org/officeDocument/2006/relationships/image" Target="../media/image4.png"/><Relationship Id="rId4" Type="http://schemas.openxmlformats.org/officeDocument/2006/relationships/image" Target="../media/image1.png"/></Relationships>
</file>

<file path=ppt/slides/_rels/slide4994.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26.png"/><Relationship Id="rId7" Type="http://schemas.openxmlformats.org/officeDocument/2006/relationships/slide" Target="slide4994.xml"/><Relationship Id="rId12" Type="http://schemas.openxmlformats.org/officeDocument/2006/relationships/image" Target="../media/image7.png"/><Relationship Id="rId2" Type="http://schemas.openxmlformats.org/officeDocument/2006/relationships/image" Target="../media/image61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6127.png"/><Relationship Id="rId4" Type="http://schemas.openxmlformats.org/officeDocument/2006/relationships/slide" Target="slide4.xml"/><Relationship Id="rId9" Type="http://schemas.openxmlformats.org/officeDocument/2006/relationships/slide" Target="slide4957.xml"/></Relationships>
</file>

<file path=ppt/slides/_rels/slide499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28.png"/><Relationship Id="rId1" Type="http://schemas.openxmlformats.org/officeDocument/2006/relationships/slideLayout" Target="../slideLayouts/slideLayout2.xml"/><Relationship Id="rId6" Type="http://schemas.openxmlformats.org/officeDocument/2006/relationships/slide" Target="slide4994.xml"/><Relationship Id="rId5" Type="http://schemas.openxmlformats.org/officeDocument/2006/relationships/image" Target="../media/image4.png"/><Relationship Id="rId4" Type="http://schemas.openxmlformats.org/officeDocument/2006/relationships/image" Target="../media/image1.png"/></Relationships>
</file>

<file path=ppt/slides/_rels/slide4996.xml.rels><?xml version="1.0" encoding="UTF-8" standalone="yes"?>
<Relationships xmlns="http://schemas.openxmlformats.org/package/2006/relationships"><Relationship Id="rId8" Type="http://schemas.openxmlformats.org/officeDocument/2006/relationships/slide" Target="slide4996.xml"/><Relationship Id="rId3" Type="http://schemas.openxmlformats.org/officeDocument/2006/relationships/image" Target="../media/image613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12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131.png"/><Relationship Id="rId9" Type="http://schemas.openxmlformats.org/officeDocument/2006/relationships/slide" Target="slide4965.xml"/></Relationships>
</file>

<file path=ppt/slides/_rels/slide499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32.png"/><Relationship Id="rId1" Type="http://schemas.openxmlformats.org/officeDocument/2006/relationships/slideLayout" Target="../slideLayouts/slideLayout2.xml"/><Relationship Id="rId6" Type="http://schemas.openxmlformats.org/officeDocument/2006/relationships/slide" Target="slide4996.xml"/><Relationship Id="rId5" Type="http://schemas.openxmlformats.org/officeDocument/2006/relationships/image" Target="../media/image4.png"/><Relationship Id="rId4" Type="http://schemas.openxmlformats.org/officeDocument/2006/relationships/image" Target="../media/image1.png"/></Relationships>
</file>

<file path=ppt/slides/_rels/slide4998.xml.rels><?xml version="1.0" encoding="UTF-8" standalone="yes"?>
<Relationships xmlns="http://schemas.openxmlformats.org/package/2006/relationships"><Relationship Id="rId8" Type="http://schemas.openxmlformats.org/officeDocument/2006/relationships/slide" Target="slide4998.xml"/><Relationship Id="rId3" Type="http://schemas.openxmlformats.org/officeDocument/2006/relationships/image" Target="../media/image613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13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135.png"/><Relationship Id="rId9" Type="http://schemas.openxmlformats.org/officeDocument/2006/relationships/slide" Target="slide4965.xml"/></Relationships>
</file>

<file path=ppt/slides/_rels/slide499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36.png"/><Relationship Id="rId1" Type="http://schemas.openxmlformats.org/officeDocument/2006/relationships/slideLayout" Target="../slideLayouts/slideLayout2.xml"/><Relationship Id="rId6" Type="http://schemas.openxmlformats.org/officeDocument/2006/relationships/slide" Target="slide4998.xml"/><Relationship Id="rId5" Type="http://schemas.openxmlformats.org/officeDocument/2006/relationships/image" Target="../media/image4.png"/><Relationship Id="rId4" Type="http://schemas.openxmlformats.org/officeDocument/2006/relationships/image" Target="../media/image1.png"/></Relationships>
</file>

<file path=ppt/slides/_rels/slide5000.xml.rels><?xml version="1.0" encoding="UTF-8" standalone="yes"?>
<Relationships xmlns="http://schemas.openxmlformats.org/package/2006/relationships"><Relationship Id="rId8" Type="http://schemas.openxmlformats.org/officeDocument/2006/relationships/image" Target="../media/image6137.png"/><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65.xml"/><Relationship Id="rId5" Type="http://schemas.openxmlformats.org/officeDocument/2006/relationships/slide" Target="slide5000.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500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38.png"/><Relationship Id="rId1" Type="http://schemas.openxmlformats.org/officeDocument/2006/relationships/slideLayout" Target="../slideLayouts/slideLayout2.xml"/><Relationship Id="rId6" Type="http://schemas.openxmlformats.org/officeDocument/2006/relationships/slide" Target="slide5000.xml"/><Relationship Id="rId5" Type="http://schemas.openxmlformats.org/officeDocument/2006/relationships/image" Target="../media/image4.png"/><Relationship Id="rId4" Type="http://schemas.openxmlformats.org/officeDocument/2006/relationships/image" Target="../media/image1.png"/></Relationships>
</file>

<file path=ppt/slides/_rels/slide5002.xml.rels><?xml version="1.0" encoding="UTF-8" standalone="yes"?>
<Relationships xmlns="http://schemas.openxmlformats.org/package/2006/relationships"><Relationship Id="rId8" Type="http://schemas.openxmlformats.org/officeDocument/2006/relationships/slide" Target="slide4965.xml"/><Relationship Id="rId13" Type="http://schemas.openxmlformats.org/officeDocument/2006/relationships/image" Target="../media/image7.png"/><Relationship Id="rId3" Type="http://schemas.openxmlformats.org/officeDocument/2006/relationships/image" Target="../media/image6140.png"/><Relationship Id="rId7" Type="http://schemas.openxmlformats.org/officeDocument/2006/relationships/slide" Target="slide5002.xml"/><Relationship Id="rId12" Type="http://schemas.openxmlformats.org/officeDocument/2006/relationships/slide" Target="slide5.xml"/><Relationship Id="rId2" Type="http://schemas.openxmlformats.org/officeDocument/2006/relationships/image" Target="../media/image613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6142.png"/><Relationship Id="rId5" Type="http://schemas.openxmlformats.org/officeDocument/2006/relationships/image" Target="../media/image1.png"/><Relationship Id="rId10" Type="http://schemas.openxmlformats.org/officeDocument/2006/relationships/image" Target="../media/image6141.png"/><Relationship Id="rId4" Type="http://schemas.openxmlformats.org/officeDocument/2006/relationships/slide" Target="slide4.xml"/><Relationship Id="rId9" Type="http://schemas.openxmlformats.org/officeDocument/2006/relationships/slide" Target="slide4957.xml"/></Relationships>
</file>

<file path=ppt/slides/_rels/slide500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43.png"/><Relationship Id="rId1" Type="http://schemas.openxmlformats.org/officeDocument/2006/relationships/slideLayout" Target="../slideLayouts/slideLayout2.xml"/><Relationship Id="rId6" Type="http://schemas.openxmlformats.org/officeDocument/2006/relationships/slide" Target="slide5002.xml"/><Relationship Id="rId5" Type="http://schemas.openxmlformats.org/officeDocument/2006/relationships/image" Target="../media/image4.png"/><Relationship Id="rId4" Type="http://schemas.openxmlformats.org/officeDocument/2006/relationships/image" Target="../media/image1.png"/></Relationships>
</file>

<file path=ppt/slides/_rels/slide5004.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45.png"/><Relationship Id="rId7" Type="http://schemas.openxmlformats.org/officeDocument/2006/relationships/slide" Target="slide5004.xml"/><Relationship Id="rId2" Type="http://schemas.openxmlformats.org/officeDocument/2006/relationships/image" Target="../media/image61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0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46.png"/><Relationship Id="rId1" Type="http://schemas.openxmlformats.org/officeDocument/2006/relationships/slideLayout" Target="../slideLayouts/slideLayout2.xml"/><Relationship Id="rId6" Type="http://schemas.openxmlformats.org/officeDocument/2006/relationships/slide" Target="slide5004.xml"/><Relationship Id="rId5" Type="http://schemas.openxmlformats.org/officeDocument/2006/relationships/image" Target="../media/image4.png"/><Relationship Id="rId4" Type="http://schemas.openxmlformats.org/officeDocument/2006/relationships/image" Target="../media/image1.png"/></Relationships>
</file>

<file path=ppt/slides/_rels/slide5006.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48.png"/><Relationship Id="rId7" Type="http://schemas.openxmlformats.org/officeDocument/2006/relationships/slide" Target="slide5006.xml"/><Relationship Id="rId2" Type="http://schemas.openxmlformats.org/officeDocument/2006/relationships/image" Target="../media/image614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0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49.png"/><Relationship Id="rId1" Type="http://schemas.openxmlformats.org/officeDocument/2006/relationships/slideLayout" Target="../slideLayouts/slideLayout2.xml"/><Relationship Id="rId6" Type="http://schemas.openxmlformats.org/officeDocument/2006/relationships/slide" Target="slide5006.xml"/><Relationship Id="rId5" Type="http://schemas.openxmlformats.org/officeDocument/2006/relationships/image" Target="../media/image4.png"/><Relationship Id="rId4" Type="http://schemas.openxmlformats.org/officeDocument/2006/relationships/image" Target="../media/image1.png"/></Relationships>
</file>

<file path=ppt/slides/_rels/slide5008.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51.png"/><Relationship Id="rId7" Type="http://schemas.openxmlformats.org/officeDocument/2006/relationships/slide" Target="slide5008.xml"/><Relationship Id="rId2" Type="http://schemas.openxmlformats.org/officeDocument/2006/relationships/image" Target="../media/image615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0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52.png"/><Relationship Id="rId1" Type="http://schemas.openxmlformats.org/officeDocument/2006/relationships/slideLayout" Target="../slideLayouts/slideLayout2.xml"/><Relationship Id="rId6" Type="http://schemas.openxmlformats.org/officeDocument/2006/relationships/slide" Target="slide5008.xml"/><Relationship Id="rId5" Type="http://schemas.openxmlformats.org/officeDocument/2006/relationships/image" Target="../media/image4.png"/><Relationship Id="rId4" Type="http://schemas.openxmlformats.org/officeDocument/2006/relationships/image" Target="../media/image1.png"/></Relationships>
</file>

<file path=ppt/slides/_rels/slide501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154.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15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156.png"/><Relationship Id="rId10" Type="http://schemas.openxmlformats.org/officeDocument/2006/relationships/slide" Target="slide4965.xml"/><Relationship Id="rId4" Type="http://schemas.openxmlformats.org/officeDocument/2006/relationships/image" Target="../media/image6155.png"/><Relationship Id="rId9" Type="http://schemas.openxmlformats.org/officeDocument/2006/relationships/slide" Target="slide5010.xml"/></Relationships>
</file>

<file path=ppt/slides/_rels/slide501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57.png"/><Relationship Id="rId1" Type="http://schemas.openxmlformats.org/officeDocument/2006/relationships/slideLayout" Target="../slideLayouts/slideLayout2.xml"/><Relationship Id="rId6" Type="http://schemas.openxmlformats.org/officeDocument/2006/relationships/slide" Target="slide5010.xml"/><Relationship Id="rId5" Type="http://schemas.openxmlformats.org/officeDocument/2006/relationships/image" Target="../media/image4.png"/><Relationship Id="rId4" Type="http://schemas.openxmlformats.org/officeDocument/2006/relationships/image" Target="../media/image1.png"/></Relationships>
</file>

<file path=ppt/slides/_rels/slide501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1.png"/><Relationship Id="rId7" Type="http://schemas.openxmlformats.org/officeDocument/2006/relationships/slide" Target="slide496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012.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6158.png"/><Relationship Id="rId9" Type="http://schemas.openxmlformats.org/officeDocument/2006/relationships/slide" Target="slide5.xml"/></Relationships>
</file>

<file path=ppt/slides/_rels/slide501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1.png"/><Relationship Id="rId7" Type="http://schemas.openxmlformats.org/officeDocument/2006/relationships/slide" Target="slide4965.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012.xml"/><Relationship Id="rId5" Type="http://schemas.openxmlformats.org/officeDocument/2006/relationships/image" Target="../media/image4.png"/><Relationship Id="rId4" Type="http://schemas.openxmlformats.org/officeDocument/2006/relationships/image" Target="../media/image6159.png"/></Relationships>
</file>

<file path=ppt/slides/_rels/slide501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60.png"/><Relationship Id="rId1" Type="http://schemas.openxmlformats.org/officeDocument/2006/relationships/slideLayout" Target="../slideLayouts/slideLayout2.xml"/><Relationship Id="rId6" Type="http://schemas.openxmlformats.org/officeDocument/2006/relationships/slide" Target="slide501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01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61.png"/><Relationship Id="rId1" Type="http://schemas.openxmlformats.org/officeDocument/2006/relationships/slideLayout" Target="../slideLayouts/slideLayout2.xml"/><Relationship Id="rId6" Type="http://schemas.openxmlformats.org/officeDocument/2006/relationships/slide" Target="slide5014.xml"/><Relationship Id="rId5" Type="http://schemas.openxmlformats.org/officeDocument/2006/relationships/image" Target="../media/image4.png"/><Relationship Id="rId4" Type="http://schemas.openxmlformats.org/officeDocument/2006/relationships/image" Target="../media/image1.png"/></Relationships>
</file>

<file path=ppt/slides/_rels/slide5016.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63.png"/><Relationship Id="rId7" Type="http://schemas.openxmlformats.org/officeDocument/2006/relationships/slide" Target="slide5016.xml"/><Relationship Id="rId2" Type="http://schemas.openxmlformats.org/officeDocument/2006/relationships/image" Target="../media/image61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1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64.png"/><Relationship Id="rId1" Type="http://schemas.openxmlformats.org/officeDocument/2006/relationships/slideLayout" Target="../slideLayouts/slideLayout2.xml"/><Relationship Id="rId6" Type="http://schemas.openxmlformats.org/officeDocument/2006/relationships/slide" Target="slide5016.xml"/><Relationship Id="rId5" Type="http://schemas.openxmlformats.org/officeDocument/2006/relationships/image" Target="../media/image4.png"/><Relationship Id="rId4" Type="http://schemas.openxmlformats.org/officeDocument/2006/relationships/image" Target="../media/image1.png"/></Relationships>
</file>

<file path=ppt/slides/_rels/slide501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157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157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1577.png"/><Relationship Id="rId10" Type="http://schemas.openxmlformats.org/officeDocument/2006/relationships/slide" Target="slide4965.xml"/><Relationship Id="rId4" Type="http://schemas.openxmlformats.org/officeDocument/2006/relationships/image" Target="../media/image1576.png"/><Relationship Id="rId9" Type="http://schemas.openxmlformats.org/officeDocument/2006/relationships/slide" Target="slide5018.xml"/></Relationships>
</file>

<file path=ppt/slides/_rels/slide501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1578.png"/><Relationship Id="rId1" Type="http://schemas.openxmlformats.org/officeDocument/2006/relationships/slideLayout" Target="../slideLayouts/slideLayout2.xml"/><Relationship Id="rId6" Type="http://schemas.openxmlformats.org/officeDocument/2006/relationships/slide" Target="slide5018.xml"/><Relationship Id="rId5" Type="http://schemas.openxmlformats.org/officeDocument/2006/relationships/image" Target="../media/image4.png"/><Relationship Id="rId4" Type="http://schemas.openxmlformats.org/officeDocument/2006/relationships/image" Target="../media/image1.png"/></Relationships>
</file>

<file path=ppt/slides/_rels/slide5020.xml.rels><?xml version="1.0" encoding="UTF-8" standalone="yes"?>
<Relationships xmlns="http://schemas.openxmlformats.org/package/2006/relationships"><Relationship Id="rId8" Type="http://schemas.openxmlformats.org/officeDocument/2006/relationships/slide" Target="slide5020.xml"/><Relationship Id="rId3" Type="http://schemas.openxmlformats.org/officeDocument/2006/relationships/image" Target="../media/image616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16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167.png"/><Relationship Id="rId9" Type="http://schemas.openxmlformats.org/officeDocument/2006/relationships/slide" Target="slide4965.xml"/></Relationships>
</file>

<file path=ppt/slides/_rels/slide502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68.png"/><Relationship Id="rId1" Type="http://schemas.openxmlformats.org/officeDocument/2006/relationships/slideLayout" Target="../slideLayouts/slideLayout2.xml"/><Relationship Id="rId6" Type="http://schemas.openxmlformats.org/officeDocument/2006/relationships/slide" Target="slide5020.xml"/><Relationship Id="rId5" Type="http://schemas.openxmlformats.org/officeDocument/2006/relationships/image" Target="../media/image4.png"/><Relationship Id="rId4" Type="http://schemas.openxmlformats.org/officeDocument/2006/relationships/image" Target="../media/image1.png"/></Relationships>
</file>

<file path=ppt/slides/_rels/slide5022.xml.rels><?xml version="1.0" encoding="UTF-8" standalone="yes"?>
<Relationships xmlns="http://schemas.openxmlformats.org/package/2006/relationships"><Relationship Id="rId8" Type="http://schemas.openxmlformats.org/officeDocument/2006/relationships/image" Target="../media/image6169.png"/><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65.xml"/><Relationship Id="rId5" Type="http://schemas.openxmlformats.org/officeDocument/2006/relationships/slide" Target="slide5022.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502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70.png"/><Relationship Id="rId1" Type="http://schemas.openxmlformats.org/officeDocument/2006/relationships/slideLayout" Target="../slideLayouts/slideLayout2.xml"/><Relationship Id="rId6" Type="http://schemas.openxmlformats.org/officeDocument/2006/relationships/slide" Target="slide5022.xml"/><Relationship Id="rId5" Type="http://schemas.openxmlformats.org/officeDocument/2006/relationships/image" Target="../media/image4.png"/><Relationship Id="rId4" Type="http://schemas.openxmlformats.org/officeDocument/2006/relationships/image" Target="../media/image1.png"/></Relationships>
</file>

<file path=ppt/slides/_rels/slide5024.xml.rels><?xml version="1.0" encoding="UTF-8" standalone="yes"?>
<Relationships xmlns="http://schemas.openxmlformats.org/package/2006/relationships"><Relationship Id="rId8" Type="http://schemas.openxmlformats.org/officeDocument/2006/relationships/slide" Target="slide4965.xml"/><Relationship Id="rId3" Type="http://schemas.openxmlformats.org/officeDocument/2006/relationships/image" Target="../media/image6172.png"/><Relationship Id="rId7" Type="http://schemas.openxmlformats.org/officeDocument/2006/relationships/slide" Target="slide5024.xml"/><Relationship Id="rId2" Type="http://schemas.openxmlformats.org/officeDocument/2006/relationships/image" Target="../media/image617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2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73.png"/><Relationship Id="rId1" Type="http://schemas.openxmlformats.org/officeDocument/2006/relationships/slideLayout" Target="../slideLayouts/slideLayout2.xml"/><Relationship Id="rId6" Type="http://schemas.openxmlformats.org/officeDocument/2006/relationships/slide" Target="slide5024.xml"/><Relationship Id="rId5" Type="http://schemas.openxmlformats.org/officeDocument/2006/relationships/image" Target="../media/image4.png"/><Relationship Id="rId4" Type="http://schemas.openxmlformats.org/officeDocument/2006/relationships/image" Target="../media/image1.png"/></Relationships>
</file>

<file path=ppt/slides/_rels/slide5026.xml.rels><?xml version="1.0" encoding="UTF-8" standalone="yes"?>
<Relationships xmlns="http://schemas.openxmlformats.org/package/2006/relationships"><Relationship Id="rId8" Type="http://schemas.openxmlformats.org/officeDocument/2006/relationships/slide" Target="slide5026.xml"/><Relationship Id="rId3" Type="http://schemas.openxmlformats.org/officeDocument/2006/relationships/image" Target="../media/image617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1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176.png"/><Relationship Id="rId9" Type="http://schemas.openxmlformats.org/officeDocument/2006/relationships/slide" Target="slide4965.xml"/></Relationships>
</file>

<file path=ppt/slides/_rels/slide502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77.png"/><Relationship Id="rId1" Type="http://schemas.openxmlformats.org/officeDocument/2006/relationships/slideLayout" Target="../slideLayouts/slideLayout2.xml"/><Relationship Id="rId6" Type="http://schemas.openxmlformats.org/officeDocument/2006/relationships/slide" Target="slide5026.xml"/><Relationship Id="rId5" Type="http://schemas.openxmlformats.org/officeDocument/2006/relationships/image" Target="../media/image4.png"/><Relationship Id="rId4" Type="http://schemas.openxmlformats.org/officeDocument/2006/relationships/image" Target="../media/image1.png"/></Relationships>
</file>

<file path=ppt/slides/_rels/slide5028.xml.rels><?xml version="1.0" encoding="UTF-8" standalone="yes"?>
<Relationships xmlns="http://schemas.openxmlformats.org/package/2006/relationships"><Relationship Id="rId8" Type="http://schemas.openxmlformats.org/officeDocument/2006/relationships/slide" Target="slide5028.xml"/><Relationship Id="rId13" Type="http://schemas.openxmlformats.org/officeDocument/2006/relationships/image" Target="../media/image6181.png"/><Relationship Id="rId3" Type="http://schemas.openxmlformats.org/officeDocument/2006/relationships/image" Target="../media/image617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1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180.png"/><Relationship Id="rId9" Type="http://schemas.openxmlformats.org/officeDocument/2006/relationships/slide" Target="slide4965.xml"/></Relationships>
</file>

<file path=ppt/slides/_rels/slide502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82.png"/><Relationship Id="rId1" Type="http://schemas.openxmlformats.org/officeDocument/2006/relationships/slideLayout" Target="../slideLayouts/slideLayout2.xml"/><Relationship Id="rId6" Type="http://schemas.openxmlformats.org/officeDocument/2006/relationships/slide" Target="slide5028.xml"/><Relationship Id="rId5" Type="http://schemas.openxmlformats.org/officeDocument/2006/relationships/image" Target="../media/image4.png"/><Relationship Id="rId4" Type="http://schemas.openxmlformats.org/officeDocument/2006/relationships/image" Target="../media/image1.png"/></Relationships>
</file>

<file path=ppt/slides/_rels/slide503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030.xml"/><Relationship Id="rId3" Type="http://schemas.openxmlformats.org/officeDocument/2006/relationships/image" Target="../media/image6184.png"/><Relationship Id="rId7" Type="http://schemas.openxmlformats.org/officeDocument/2006/relationships/image" Target="../media/image1.png"/><Relationship Id="rId12" Type="http://schemas.openxmlformats.org/officeDocument/2006/relationships/image" Target="../media/image6188.png"/><Relationship Id="rId2" Type="http://schemas.openxmlformats.org/officeDocument/2006/relationships/image" Target="../media/image618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6187.png"/><Relationship Id="rId5" Type="http://schemas.openxmlformats.org/officeDocument/2006/relationships/image" Target="../media/image6186.png"/><Relationship Id="rId15" Type="http://schemas.openxmlformats.org/officeDocument/2006/relationships/slide" Target="slide4957.xml"/><Relationship Id="rId10" Type="http://schemas.openxmlformats.org/officeDocument/2006/relationships/image" Target="../media/image7.png"/><Relationship Id="rId4" Type="http://schemas.openxmlformats.org/officeDocument/2006/relationships/image" Target="../media/image6185.png"/><Relationship Id="rId9" Type="http://schemas.openxmlformats.org/officeDocument/2006/relationships/slide" Target="slide5.xml"/><Relationship Id="rId14" Type="http://schemas.openxmlformats.org/officeDocument/2006/relationships/slide" Target="slide4965.xml"/></Relationships>
</file>

<file path=ppt/slides/_rels/slide503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89.png"/><Relationship Id="rId1" Type="http://schemas.openxmlformats.org/officeDocument/2006/relationships/slideLayout" Target="../slideLayouts/slideLayout2.xml"/><Relationship Id="rId6" Type="http://schemas.openxmlformats.org/officeDocument/2006/relationships/slide" Target="slide5030.xml"/><Relationship Id="rId5" Type="http://schemas.openxmlformats.org/officeDocument/2006/relationships/image" Target="../media/image4.png"/><Relationship Id="rId4" Type="http://schemas.openxmlformats.org/officeDocument/2006/relationships/image" Target="../media/image1.png"/></Relationships>
</file>

<file path=ppt/slides/_rels/slide503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19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19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65.xml"/><Relationship Id="rId5" Type="http://schemas.openxmlformats.org/officeDocument/2006/relationships/slide" Target="slide4.xml"/><Relationship Id="rId10" Type="http://schemas.openxmlformats.org/officeDocument/2006/relationships/slide" Target="slide5032.xml"/><Relationship Id="rId4" Type="http://schemas.openxmlformats.org/officeDocument/2006/relationships/image" Target="../media/image6192.png"/><Relationship Id="rId9" Type="http://schemas.openxmlformats.org/officeDocument/2006/relationships/image" Target="../media/image7.png"/></Relationships>
</file>

<file path=ppt/slides/_rels/slide503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93.png"/><Relationship Id="rId1" Type="http://schemas.openxmlformats.org/officeDocument/2006/relationships/slideLayout" Target="../slideLayouts/slideLayout2.xml"/><Relationship Id="rId6" Type="http://schemas.openxmlformats.org/officeDocument/2006/relationships/slide" Target="slide5032.xml"/><Relationship Id="rId5" Type="http://schemas.openxmlformats.org/officeDocument/2006/relationships/image" Target="../media/image4.png"/><Relationship Id="rId4" Type="http://schemas.openxmlformats.org/officeDocument/2006/relationships/image" Target="../media/image1.png"/></Relationships>
</file>

<file path=ppt/slides/_rels/slide503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4965.xml"/><Relationship Id="rId3" Type="http://schemas.openxmlformats.org/officeDocument/2006/relationships/image" Target="../media/image6195.png"/><Relationship Id="rId7" Type="http://schemas.openxmlformats.org/officeDocument/2006/relationships/slide" Target="slide4.xml"/><Relationship Id="rId12" Type="http://schemas.openxmlformats.org/officeDocument/2006/relationships/slide" Target="slide5034.xml"/><Relationship Id="rId2" Type="http://schemas.openxmlformats.org/officeDocument/2006/relationships/image" Target="../media/image6194.png"/><Relationship Id="rId1" Type="http://schemas.openxmlformats.org/officeDocument/2006/relationships/slideLayout" Target="../slideLayouts/slideLayout2.xml"/><Relationship Id="rId6" Type="http://schemas.openxmlformats.org/officeDocument/2006/relationships/image" Target="../media/image6198.png"/><Relationship Id="rId11" Type="http://schemas.openxmlformats.org/officeDocument/2006/relationships/image" Target="../media/image7.png"/><Relationship Id="rId5" Type="http://schemas.openxmlformats.org/officeDocument/2006/relationships/image" Target="../media/image6197.png"/><Relationship Id="rId10" Type="http://schemas.openxmlformats.org/officeDocument/2006/relationships/slide" Target="slide5.xml"/><Relationship Id="rId4" Type="http://schemas.openxmlformats.org/officeDocument/2006/relationships/image" Target="../media/image6196.png"/><Relationship Id="rId9" Type="http://schemas.openxmlformats.org/officeDocument/2006/relationships/image" Target="../media/image3.png"/><Relationship Id="rId14" Type="http://schemas.openxmlformats.org/officeDocument/2006/relationships/slide" Target="slide4957.xml"/></Relationships>
</file>

<file path=ppt/slides/_rels/slide503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199.png"/><Relationship Id="rId1" Type="http://schemas.openxmlformats.org/officeDocument/2006/relationships/slideLayout" Target="../slideLayouts/slideLayout2.xml"/><Relationship Id="rId6" Type="http://schemas.openxmlformats.org/officeDocument/2006/relationships/slide" Target="slide5034.xml"/><Relationship Id="rId5" Type="http://schemas.openxmlformats.org/officeDocument/2006/relationships/image" Target="../media/image4.png"/><Relationship Id="rId4" Type="http://schemas.openxmlformats.org/officeDocument/2006/relationships/image" Target="../media/image1.png"/></Relationships>
</file>

<file path=ppt/slides/_rels/slide5036.xml.rels><?xml version="1.0" encoding="UTF-8" standalone="yes"?>
<Relationships xmlns="http://schemas.openxmlformats.org/package/2006/relationships"><Relationship Id="rId8" Type="http://schemas.openxmlformats.org/officeDocument/2006/relationships/slide" Target="slide5036.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6200.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4965.xml"/></Relationships>
</file>

<file path=ppt/slides/_rels/slide503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01.png"/><Relationship Id="rId1" Type="http://schemas.openxmlformats.org/officeDocument/2006/relationships/slideLayout" Target="../slideLayouts/slideLayout2.xml"/><Relationship Id="rId6" Type="http://schemas.openxmlformats.org/officeDocument/2006/relationships/slide" Target="slide5036.xml"/><Relationship Id="rId5" Type="http://schemas.openxmlformats.org/officeDocument/2006/relationships/image" Target="../media/image4.png"/><Relationship Id="rId4" Type="http://schemas.openxmlformats.org/officeDocument/2006/relationships/image" Target="../media/image1.png"/></Relationships>
</file>

<file path=ppt/slides/_rels/slide5038.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5038.xml"/><Relationship Id="rId3" Type="http://schemas.openxmlformats.org/officeDocument/2006/relationships/image" Target="../media/image6203.png"/><Relationship Id="rId7" Type="http://schemas.openxmlformats.org/officeDocument/2006/relationships/image" Target="../media/image6207.png"/><Relationship Id="rId12" Type="http://schemas.openxmlformats.org/officeDocument/2006/relationships/image" Target="../media/image7.png"/><Relationship Id="rId2" Type="http://schemas.openxmlformats.org/officeDocument/2006/relationships/image" Target="../media/image6202.png"/><Relationship Id="rId1" Type="http://schemas.openxmlformats.org/officeDocument/2006/relationships/slideLayout" Target="../slideLayouts/slideLayout2.xml"/><Relationship Id="rId6" Type="http://schemas.openxmlformats.org/officeDocument/2006/relationships/image" Target="../media/image6206.png"/><Relationship Id="rId11" Type="http://schemas.openxmlformats.org/officeDocument/2006/relationships/slide" Target="slide5.xml"/><Relationship Id="rId5" Type="http://schemas.openxmlformats.org/officeDocument/2006/relationships/image" Target="../media/image6205.png"/><Relationship Id="rId15" Type="http://schemas.openxmlformats.org/officeDocument/2006/relationships/slide" Target="slide4957.xml"/><Relationship Id="rId10" Type="http://schemas.openxmlformats.org/officeDocument/2006/relationships/image" Target="../media/image3.png"/><Relationship Id="rId4" Type="http://schemas.openxmlformats.org/officeDocument/2006/relationships/image" Target="../media/image6204.png"/><Relationship Id="rId9" Type="http://schemas.openxmlformats.org/officeDocument/2006/relationships/image" Target="../media/image1.png"/><Relationship Id="rId14" Type="http://schemas.openxmlformats.org/officeDocument/2006/relationships/slide" Target="slide4965.xml"/></Relationships>
</file>

<file path=ppt/slides/_rels/slide503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08.png"/><Relationship Id="rId1" Type="http://schemas.openxmlformats.org/officeDocument/2006/relationships/slideLayout" Target="../slideLayouts/slideLayout2.xml"/><Relationship Id="rId6" Type="http://schemas.openxmlformats.org/officeDocument/2006/relationships/slide" Target="slide5038.xml"/><Relationship Id="rId5" Type="http://schemas.openxmlformats.org/officeDocument/2006/relationships/image" Target="../media/image4.png"/><Relationship Id="rId4" Type="http://schemas.openxmlformats.org/officeDocument/2006/relationships/image" Target="../media/image1.png"/></Relationships>
</file>

<file path=ppt/slides/_rels/slide5040.xml.rels><?xml version="1.0" encoding="UTF-8" standalone="yes"?>
<Relationships xmlns="http://schemas.openxmlformats.org/package/2006/relationships"><Relationship Id="rId8" Type="http://schemas.openxmlformats.org/officeDocument/2006/relationships/slide" Target="slide5040.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6209.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4965.xml"/></Relationships>
</file>

<file path=ppt/slides/_rels/slide504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10.png"/><Relationship Id="rId1" Type="http://schemas.openxmlformats.org/officeDocument/2006/relationships/slideLayout" Target="../slideLayouts/slideLayout2.xml"/><Relationship Id="rId6" Type="http://schemas.openxmlformats.org/officeDocument/2006/relationships/slide" Target="slide5040.xml"/><Relationship Id="rId5" Type="http://schemas.openxmlformats.org/officeDocument/2006/relationships/image" Target="../media/image4.png"/><Relationship Id="rId4" Type="http://schemas.openxmlformats.org/officeDocument/2006/relationships/image" Target="../media/image1.png"/></Relationships>
</file>

<file path=ppt/slides/_rels/slide5042.xml.rels><?xml version="1.0" encoding="UTF-8" standalone="yes"?>
<Relationships xmlns="http://schemas.openxmlformats.org/package/2006/relationships"><Relationship Id="rId8" Type="http://schemas.openxmlformats.org/officeDocument/2006/relationships/slide" Target="slide5042.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351.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4965.xml"/></Relationships>
</file>

<file path=ppt/slides/_rels/slide504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3352.png"/><Relationship Id="rId1" Type="http://schemas.openxmlformats.org/officeDocument/2006/relationships/slideLayout" Target="../slideLayouts/slideLayout2.xml"/><Relationship Id="rId6" Type="http://schemas.openxmlformats.org/officeDocument/2006/relationships/slide" Target="slide5042.xml"/><Relationship Id="rId5" Type="http://schemas.openxmlformats.org/officeDocument/2006/relationships/image" Target="../media/image4.png"/><Relationship Id="rId4" Type="http://schemas.openxmlformats.org/officeDocument/2006/relationships/image" Target="../media/image1.png"/></Relationships>
</file>

<file path=ppt/slides/_rels/slide504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212.png"/><Relationship Id="rId7" Type="http://schemas.openxmlformats.org/officeDocument/2006/relationships/image" Target="../media/image1.png"/><Relationship Id="rId12" Type="http://schemas.openxmlformats.org/officeDocument/2006/relationships/slide" Target="slide4965.xml"/><Relationship Id="rId2" Type="http://schemas.openxmlformats.org/officeDocument/2006/relationships/image" Target="../media/image6211.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044.xml"/><Relationship Id="rId5" Type="http://schemas.openxmlformats.org/officeDocument/2006/relationships/image" Target="../media/image6214.png"/><Relationship Id="rId10" Type="http://schemas.openxmlformats.org/officeDocument/2006/relationships/image" Target="../media/image7.png"/><Relationship Id="rId4" Type="http://schemas.openxmlformats.org/officeDocument/2006/relationships/image" Target="../media/image6213.png"/><Relationship Id="rId9" Type="http://schemas.openxmlformats.org/officeDocument/2006/relationships/slide" Target="slide5.xml"/></Relationships>
</file>

<file path=ppt/slides/_rels/slide504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15.png"/><Relationship Id="rId1" Type="http://schemas.openxmlformats.org/officeDocument/2006/relationships/slideLayout" Target="../slideLayouts/slideLayout2.xml"/><Relationship Id="rId6" Type="http://schemas.openxmlformats.org/officeDocument/2006/relationships/slide" Target="slide5044.xml"/><Relationship Id="rId5" Type="http://schemas.openxmlformats.org/officeDocument/2006/relationships/image" Target="../media/image4.png"/><Relationship Id="rId4" Type="http://schemas.openxmlformats.org/officeDocument/2006/relationships/image" Target="../media/image1.png"/></Relationships>
</file>

<file path=ppt/slides/_rels/slide5046.xml.rels><?xml version="1.0" encoding="UTF-8" standalone="yes"?>
<Relationships xmlns="http://schemas.openxmlformats.org/package/2006/relationships"><Relationship Id="rId8" Type="http://schemas.openxmlformats.org/officeDocument/2006/relationships/slide" Target="slide5046.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6216.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4965.xml"/></Relationships>
</file>

<file path=ppt/slides/_rels/slide504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17.png"/><Relationship Id="rId1" Type="http://schemas.openxmlformats.org/officeDocument/2006/relationships/slideLayout" Target="../slideLayouts/slideLayout2.xml"/><Relationship Id="rId6" Type="http://schemas.openxmlformats.org/officeDocument/2006/relationships/slide" Target="slide5046.xml"/><Relationship Id="rId5" Type="http://schemas.openxmlformats.org/officeDocument/2006/relationships/image" Target="../media/image4.png"/><Relationship Id="rId4" Type="http://schemas.openxmlformats.org/officeDocument/2006/relationships/image" Target="../media/image1.png"/></Relationships>
</file>

<file path=ppt/slides/_rels/slide504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219.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21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65.xml"/><Relationship Id="rId5" Type="http://schemas.openxmlformats.org/officeDocument/2006/relationships/slide" Target="slide4.xml"/><Relationship Id="rId10" Type="http://schemas.openxmlformats.org/officeDocument/2006/relationships/slide" Target="slide5048.xml"/><Relationship Id="rId4" Type="http://schemas.openxmlformats.org/officeDocument/2006/relationships/image" Target="../media/image6220.png"/><Relationship Id="rId9" Type="http://schemas.openxmlformats.org/officeDocument/2006/relationships/image" Target="../media/image7.png"/></Relationships>
</file>

<file path=ppt/slides/_rels/slide504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21.png"/><Relationship Id="rId1" Type="http://schemas.openxmlformats.org/officeDocument/2006/relationships/slideLayout" Target="../slideLayouts/slideLayout2.xml"/><Relationship Id="rId6" Type="http://schemas.openxmlformats.org/officeDocument/2006/relationships/slide" Target="slide5048.xml"/><Relationship Id="rId5" Type="http://schemas.openxmlformats.org/officeDocument/2006/relationships/image" Target="../media/image4.png"/><Relationship Id="rId4" Type="http://schemas.openxmlformats.org/officeDocument/2006/relationships/image" Target="../media/image1.png"/></Relationships>
</file>

<file path=ppt/slides/_rels/slide505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223.png"/><Relationship Id="rId7" Type="http://schemas.openxmlformats.org/officeDocument/2006/relationships/image" Target="../media/image1.png"/><Relationship Id="rId12" Type="http://schemas.openxmlformats.org/officeDocument/2006/relationships/slide" Target="slide4965.xml"/><Relationship Id="rId2" Type="http://schemas.openxmlformats.org/officeDocument/2006/relationships/image" Target="../media/image6222.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050.xml"/><Relationship Id="rId5" Type="http://schemas.openxmlformats.org/officeDocument/2006/relationships/image" Target="../media/image6225.png"/><Relationship Id="rId10" Type="http://schemas.openxmlformats.org/officeDocument/2006/relationships/image" Target="../media/image7.png"/><Relationship Id="rId4" Type="http://schemas.openxmlformats.org/officeDocument/2006/relationships/image" Target="../media/image6224.png"/><Relationship Id="rId9" Type="http://schemas.openxmlformats.org/officeDocument/2006/relationships/slide" Target="slide5.xml"/></Relationships>
</file>

<file path=ppt/slides/_rels/slide505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26.png"/><Relationship Id="rId1" Type="http://schemas.openxmlformats.org/officeDocument/2006/relationships/slideLayout" Target="../slideLayouts/slideLayout2.xml"/><Relationship Id="rId6" Type="http://schemas.openxmlformats.org/officeDocument/2006/relationships/slide" Target="slide5050.xml"/><Relationship Id="rId5" Type="http://schemas.openxmlformats.org/officeDocument/2006/relationships/image" Target="../media/image4.png"/><Relationship Id="rId4" Type="http://schemas.openxmlformats.org/officeDocument/2006/relationships/image" Target="../media/image1.png"/></Relationships>
</file>

<file path=ppt/slides/_rels/slide5052.xml.rels><?xml version="1.0" encoding="UTF-8" standalone="yes"?>
<Relationships xmlns="http://schemas.openxmlformats.org/package/2006/relationships"><Relationship Id="rId8" Type="http://schemas.openxmlformats.org/officeDocument/2006/relationships/slide" Target="slide5052.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6227.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4965.xml"/></Relationships>
</file>

<file path=ppt/slides/_rels/slide505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28.png"/><Relationship Id="rId1" Type="http://schemas.openxmlformats.org/officeDocument/2006/relationships/slideLayout" Target="../slideLayouts/slideLayout2.xml"/><Relationship Id="rId6" Type="http://schemas.openxmlformats.org/officeDocument/2006/relationships/slide" Target="slide5052.xml"/><Relationship Id="rId5" Type="http://schemas.openxmlformats.org/officeDocument/2006/relationships/image" Target="../media/image4.png"/><Relationship Id="rId4" Type="http://schemas.openxmlformats.org/officeDocument/2006/relationships/image" Target="../media/image1.png"/></Relationships>
</file>

<file path=ppt/slides/_rels/slide505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230.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22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65.xml"/><Relationship Id="rId5" Type="http://schemas.openxmlformats.org/officeDocument/2006/relationships/slide" Target="slide4.xml"/><Relationship Id="rId10" Type="http://schemas.openxmlformats.org/officeDocument/2006/relationships/slide" Target="slide5054.xml"/><Relationship Id="rId4" Type="http://schemas.openxmlformats.org/officeDocument/2006/relationships/image" Target="../media/image6231.png"/><Relationship Id="rId9" Type="http://schemas.openxmlformats.org/officeDocument/2006/relationships/image" Target="../media/image7.png"/></Relationships>
</file>

<file path=ppt/slides/_rels/slide505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32.png"/><Relationship Id="rId1" Type="http://schemas.openxmlformats.org/officeDocument/2006/relationships/slideLayout" Target="../slideLayouts/slideLayout2.xml"/><Relationship Id="rId6" Type="http://schemas.openxmlformats.org/officeDocument/2006/relationships/slide" Target="slide5054.xml"/><Relationship Id="rId5" Type="http://schemas.openxmlformats.org/officeDocument/2006/relationships/image" Target="../media/image4.png"/><Relationship Id="rId4" Type="http://schemas.openxmlformats.org/officeDocument/2006/relationships/image" Target="../media/image1.png"/></Relationships>
</file>

<file path=ppt/slides/_rels/slide50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234.png"/><Relationship Id="rId7" Type="http://schemas.openxmlformats.org/officeDocument/2006/relationships/image" Target="../media/image1.png"/><Relationship Id="rId12" Type="http://schemas.openxmlformats.org/officeDocument/2006/relationships/slide" Target="slide4965.xml"/><Relationship Id="rId2" Type="http://schemas.openxmlformats.org/officeDocument/2006/relationships/image" Target="../media/image623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056.xml"/><Relationship Id="rId5" Type="http://schemas.openxmlformats.org/officeDocument/2006/relationships/image" Target="../media/image6236.png"/><Relationship Id="rId10" Type="http://schemas.openxmlformats.org/officeDocument/2006/relationships/image" Target="../media/image7.png"/><Relationship Id="rId4" Type="http://schemas.openxmlformats.org/officeDocument/2006/relationships/image" Target="../media/image6235.png"/><Relationship Id="rId9" Type="http://schemas.openxmlformats.org/officeDocument/2006/relationships/slide" Target="slide5.xml"/></Relationships>
</file>

<file path=ppt/slides/_rels/slide505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37.png"/><Relationship Id="rId1" Type="http://schemas.openxmlformats.org/officeDocument/2006/relationships/slideLayout" Target="../slideLayouts/slideLayout2.xml"/><Relationship Id="rId6" Type="http://schemas.openxmlformats.org/officeDocument/2006/relationships/slide" Target="slide5056.xml"/><Relationship Id="rId5" Type="http://schemas.openxmlformats.org/officeDocument/2006/relationships/image" Target="../media/image4.png"/><Relationship Id="rId4" Type="http://schemas.openxmlformats.org/officeDocument/2006/relationships/image" Target="../media/image1.png"/></Relationships>
</file>

<file path=ppt/slides/_rels/slide505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239.png"/><Relationship Id="rId7" Type="http://schemas.openxmlformats.org/officeDocument/2006/relationships/image" Target="../media/image1.png"/><Relationship Id="rId12" Type="http://schemas.openxmlformats.org/officeDocument/2006/relationships/slide" Target="slide4965.xml"/><Relationship Id="rId2" Type="http://schemas.openxmlformats.org/officeDocument/2006/relationships/image" Target="../media/image623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058.xml"/><Relationship Id="rId5" Type="http://schemas.openxmlformats.org/officeDocument/2006/relationships/image" Target="../media/image6241.png"/><Relationship Id="rId10" Type="http://schemas.openxmlformats.org/officeDocument/2006/relationships/image" Target="../media/image7.png"/><Relationship Id="rId4" Type="http://schemas.openxmlformats.org/officeDocument/2006/relationships/image" Target="../media/image6240.png"/><Relationship Id="rId9" Type="http://schemas.openxmlformats.org/officeDocument/2006/relationships/slide" Target="slide5.xml"/></Relationships>
</file>

<file path=ppt/slides/_rels/slide505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42.png"/><Relationship Id="rId1" Type="http://schemas.openxmlformats.org/officeDocument/2006/relationships/slideLayout" Target="../slideLayouts/slideLayout2.xml"/><Relationship Id="rId6" Type="http://schemas.openxmlformats.org/officeDocument/2006/relationships/slide" Target="slide5058.xml"/><Relationship Id="rId5" Type="http://schemas.openxmlformats.org/officeDocument/2006/relationships/image" Target="../media/image4.png"/><Relationship Id="rId4" Type="http://schemas.openxmlformats.org/officeDocument/2006/relationships/image" Target="../media/image1.png"/></Relationships>
</file>

<file path=ppt/slides/_rels/slide506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4965.xml"/><Relationship Id="rId3" Type="http://schemas.openxmlformats.org/officeDocument/2006/relationships/image" Target="../media/image6244.png"/><Relationship Id="rId7" Type="http://schemas.openxmlformats.org/officeDocument/2006/relationships/image" Target="../media/image3.png"/><Relationship Id="rId12" Type="http://schemas.openxmlformats.org/officeDocument/2006/relationships/slide" Target="slide5060.xml"/><Relationship Id="rId2" Type="http://schemas.openxmlformats.org/officeDocument/2006/relationships/image" Target="../media/image62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247.png"/><Relationship Id="rId5" Type="http://schemas.openxmlformats.org/officeDocument/2006/relationships/slide" Target="slide4.xml"/><Relationship Id="rId10" Type="http://schemas.openxmlformats.org/officeDocument/2006/relationships/image" Target="../media/image6246.png"/><Relationship Id="rId4" Type="http://schemas.openxmlformats.org/officeDocument/2006/relationships/image" Target="../media/image6245.png"/><Relationship Id="rId9" Type="http://schemas.openxmlformats.org/officeDocument/2006/relationships/image" Target="../media/image7.png"/><Relationship Id="rId14" Type="http://schemas.openxmlformats.org/officeDocument/2006/relationships/slide" Target="slide4957.xml"/></Relationships>
</file>

<file path=ppt/slides/_rels/slide506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48.png"/><Relationship Id="rId1" Type="http://schemas.openxmlformats.org/officeDocument/2006/relationships/slideLayout" Target="../slideLayouts/slideLayout2.xml"/><Relationship Id="rId6" Type="http://schemas.openxmlformats.org/officeDocument/2006/relationships/slide" Target="slide5060.xml"/><Relationship Id="rId5" Type="http://schemas.openxmlformats.org/officeDocument/2006/relationships/image" Target="../media/image4.png"/><Relationship Id="rId4" Type="http://schemas.openxmlformats.org/officeDocument/2006/relationships/image" Target="../media/image1.png"/></Relationships>
</file>

<file path=ppt/slides/_rels/slide506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4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16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65.xml"/><Relationship Id="rId5" Type="http://schemas.openxmlformats.org/officeDocument/2006/relationships/slide" Target="slide4.xml"/><Relationship Id="rId10" Type="http://schemas.openxmlformats.org/officeDocument/2006/relationships/slide" Target="slide5062.xml"/><Relationship Id="rId4" Type="http://schemas.openxmlformats.org/officeDocument/2006/relationships/image" Target="../media/image1642.png"/><Relationship Id="rId9" Type="http://schemas.openxmlformats.org/officeDocument/2006/relationships/image" Target="../media/image7.png"/></Relationships>
</file>

<file path=ppt/slides/_rels/slide506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1643.png"/><Relationship Id="rId1" Type="http://schemas.openxmlformats.org/officeDocument/2006/relationships/slideLayout" Target="../slideLayouts/slideLayout2.xml"/><Relationship Id="rId6" Type="http://schemas.openxmlformats.org/officeDocument/2006/relationships/slide" Target="slide5062.xml"/><Relationship Id="rId5" Type="http://schemas.openxmlformats.org/officeDocument/2006/relationships/image" Target="../media/image4.png"/><Relationship Id="rId4" Type="http://schemas.openxmlformats.org/officeDocument/2006/relationships/image" Target="../media/image1.png"/></Relationships>
</file>

<file path=ppt/slides/_rels/slide5064.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250.png"/><Relationship Id="rId7" Type="http://schemas.openxmlformats.org/officeDocument/2006/relationships/image" Target="../media/image1.png"/><Relationship Id="rId12" Type="http://schemas.openxmlformats.org/officeDocument/2006/relationships/slide" Target="slide4965.xml"/><Relationship Id="rId2" Type="http://schemas.openxmlformats.org/officeDocument/2006/relationships/image" Target="../media/image62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064.xml"/><Relationship Id="rId5" Type="http://schemas.openxmlformats.org/officeDocument/2006/relationships/image" Target="../media/image6252.png"/><Relationship Id="rId10" Type="http://schemas.openxmlformats.org/officeDocument/2006/relationships/image" Target="../media/image7.png"/><Relationship Id="rId4" Type="http://schemas.openxmlformats.org/officeDocument/2006/relationships/image" Target="../media/image6251.png"/><Relationship Id="rId9" Type="http://schemas.openxmlformats.org/officeDocument/2006/relationships/slide" Target="slide5.xml"/></Relationships>
</file>

<file path=ppt/slides/_rels/slide506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53.png"/><Relationship Id="rId1" Type="http://schemas.openxmlformats.org/officeDocument/2006/relationships/slideLayout" Target="../slideLayouts/slideLayout2.xml"/><Relationship Id="rId6" Type="http://schemas.openxmlformats.org/officeDocument/2006/relationships/slide" Target="slide5064.xml"/><Relationship Id="rId5" Type="http://schemas.openxmlformats.org/officeDocument/2006/relationships/image" Target="../media/image4.png"/><Relationship Id="rId4" Type="http://schemas.openxmlformats.org/officeDocument/2006/relationships/image" Target="../media/image1.png"/></Relationships>
</file>

<file path=ppt/slides/_rels/slide506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255.png"/><Relationship Id="rId7" Type="http://schemas.openxmlformats.org/officeDocument/2006/relationships/slide" Target="slide5.xml"/><Relationship Id="rId2" Type="http://schemas.openxmlformats.org/officeDocument/2006/relationships/image" Target="../media/image62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4965.xml"/><Relationship Id="rId4" Type="http://schemas.openxmlformats.org/officeDocument/2006/relationships/slide" Target="slide4.xml"/><Relationship Id="rId9" Type="http://schemas.openxmlformats.org/officeDocument/2006/relationships/slide" Target="slide5066.xml"/></Relationships>
</file>

<file path=ppt/slides/_rels/slide506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56.png"/><Relationship Id="rId1" Type="http://schemas.openxmlformats.org/officeDocument/2006/relationships/slideLayout" Target="../slideLayouts/slideLayout2.xml"/><Relationship Id="rId6" Type="http://schemas.openxmlformats.org/officeDocument/2006/relationships/slide" Target="slide5066.xml"/><Relationship Id="rId5" Type="http://schemas.openxmlformats.org/officeDocument/2006/relationships/image" Target="../media/image4.png"/><Relationship Id="rId4" Type="http://schemas.openxmlformats.org/officeDocument/2006/relationships/image" Target="../media/image1.png"/></Relationships>
</file>

<file path=ppt/slides/_rels/slide506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258.png"/><Relationship Id="rId7" Type="http://schemas.openxmlformats.org/officeDocument/2006/relationships/image" Target="../media/image1.png"/><Relationship Id="rId12" Type="http://schemas.openxmlformats.org/officeDocument/2006/relationships/slide" Target="slide4965.xml"/><Relationship Id="rId2" Type="http://schemas.openxmlformats.org/officeDocument/2006/relationships/image" Target="../media/image625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068.xml"/><Relationship Id="rId5" Type="http://schemas.openxmlformats.org/officeDocument/2006/relationships/image" Target="../media/image6260.png"/><Relationship Id="rId10" Type="http://schemas.openxmlformats.org/officeDocument/2006/relationships/image" Target="../media/image7.png"/><Relationship Id="rId4" Type="http://schemas.openxmlformats.org/officeDocument/2006/relationships/image" Target="../media/image6259.png"/><Relationship Id="rId9" Type="http://schemas.openxmlformats.org/officeDocument/2006/relationships/slide" Target="slide5.xml"/></Relationships>
</file>

<file path=ppt/slides/_rels/slide50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61.png"/><Relationship Id="rId1" Type="http://schemas.openxmlformats.org/officeDocument/2006/relationships/slideLayout" Target="../slideLayouts/slideLayout2.xml"/><Relationship Id="rId6" Type="http://schemas.openxmlformats.org/officeDocument/2006/relationships/slide" Target="slide5068.xml"/><Relationship Id="rId5" Type="http://schemas.openxmlformats.org/officeDocument/2006/relationships/image" Target="../media/image4.png"/><Relationship Id="rId4" Type="http://schemas.openxmlformats.org/officeDocument/2006/relationships/image" Target="../media/image1.png"/></Relationships>
</file>

<file path=ppt/slides/_rels/slide507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659.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165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65.xml"/><Relationship Id="rId5" Type="http://schemas.openxmlformats.org/officeDocument/2006/relationships/slide" Target="slide4.xml"/><Relationship Id="rId10" Type="http://schemas.openxmlformats.org/officeDocument/2006/relationships/slide" Target="slide5070.xml"/><Relationship Id="rId4" Type="http://schemas.openxmlformats.org/officeDocument/2006/relationships/image" Target="../media/image1660.png"/><Relationship Id="rId9" Type="http://schemas.openxmlformats.org/officeDocument/2006/relationships/image" Target="../media/image7.png"/></Relationships>
</file>

<file path=ppt/slides/_rels/slide507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1661.png"/><Relationship Id="rId1" Type="http://schemas.openxmlformats.org/officeDocument/2006/relationships/slideLayout" Target="../slideLayouts/slideLayout2.xml"/><Relationship Id="rId6" Type="http://schemas.openxmlformats.org/officeDocument/2006/relationships/slide" Target="slide5070.xml"/><Relationship Id="rId5" Type="http://schemas.openxmlformats.org/officeDocument/2006/relationships/image" Target="../media/image4.png"/><Relationship Id="rId4" Type="http://schemas.openxmlformats.org/officeDocument/2006/relationships/image" Target="../media/image1.png"/></Relationships>
</file>

<file path=ppt/slides/_rels/slide507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263.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26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65.xml"/><Relationship Id="rId5" Type="http://schemas.openxmlformats.org/officeDocument/2006/relationships/slide" Target="slide4.xml"/><Relationship Id="rId10" Type="http://schemas.openxmlformats.org/officeDocument/2006/relationships/slide" Target="slide5072.xml"/><Relationship Id="rId4" Type="http://schemas.openxmlformats.org/officeDocument/2006/relationships/image" Target="../media/image6264.png"/><Relationship Id="rId9" Type="http://schemas.openxmlformats.org/officeDocument/2006/relationships/image" Target="../media/image7.png"/></Relationships>
</file>

<file path=ppt/slides/_rels/slide507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6265.png"/><Relationship Id="rId1" Type="http://schemas.openxmlformats.org/officeDocument/2006/relationships/slideLayout" Target="../slideLayouts/slideLayout2.xml"/><Relationship Id="rId6" Type="http://schemas.openxmlformats.org/officeDocument/2006/relationships/slide" Target="slide5072.xml"/><Relationship Id="rId5" Type="http://schemas.openxmlformats.org/officeDocument/2006/relationships/image" Target="../media/image4.png"/><Relationship Id="rId4" Type="http://schemas.openxmlformats.org/officeDocument/2006/relationships/image" Target="../media/image1.png"/></Relationships>
</file>

<file path=ppt/slides/_rels/slide5074.xml.rels><?xml version="1.0" encoding="UTF-8" standalone="yes"?>
<Relationships xmlns="http://schemas.openxmlformats.org/package/2006/relationships"><Relationship Id="rId8" Type="http://schemas.openxmlformats.org/officeDocument/2006/relationships/slide" Target="slide5074.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338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4965.xml"/></Relationships>
</file>

<file path=ppt/slides/_rels/slide507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4965.xml"/><Relationship Id="rId2" Type="http://schemas.openxmlformats.org/officeDocument/2006/relationships/image" Target="../media/image3389.png"/><Relationship Id="rId1" Type="http://schemas.openxmlformats.org/officeDocument/2006/relationships/slideLayout" Target="../slideLayouts/slideLayout2.xml"/><Relationship Id="rId6" Type="http://schemas.openxmlformats.org/officeDocument/2006/relationships/slide" Target="slide5074.xml"/><Relationship Id="rId5" Type="http://schemas.openxmlformats.org/officeDocument/2006/relationships/image" Target="../media/image4.png"/><Relationship Id="rId4" Type="http://schemas.openxmlformats.org/officeDocument/2006/relationships/image" Target="../media/image1.png"/></Relationships>
</file>

<file path=ppt/slides/_rels/slide5076.xml.rels><?xml version="1.0" encoding="UTF-8" standalone="yes"?>
<Relationships xmlns="http://schemas.openxmlformats.org/package/2006/relationships"><Relationship Id="rId8" Type="http://schemas.openxmlformats.org/officeDocument/2006/relationships/slide" Target="slide5079.xml"/><Relationship Id="rId13" Type="http://schemas.openxmlformats.org/officeDocument/2006/relationships/slide" Target="slide5092.xml"/><Relationship Id="rId3" Type="http://schemas.openxmlformats.org/officeDocument/2006/relationships/image" Target="../media/image1.png"/><Relationship Id="rId7" Type="http://schemas.openxmlformats.org/officeDocument/2006/relationships/slide" Target="slide5188.xml"/><Relationship Id="rId12" Type="http://schemas.openxmlformats.org/officeDocument/2006/relationships/slide" Target="slide508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085.xml"/><Relationship Id="rId5" Type="http://schemas.openxmlformats.org/officeDocument/2006/relationships/slide" Target="slide5077.xml"/><Relationship Id="rId10" Type="http://schemas.openxmlformats.org/officeDocument/2006/relationships/slide" Target="slide5083.xml"/><Relationship Id="rId4" Type="http://schemas.openxmlformats.org/officeDocument/2006/relationships/slide" Target="slide5076.xml"/><Relationship Id="rId9" Type="http://schemas.openxmlformats.org/officeDocument/2006/relationships/slide" Target="slide5081.xml"/><Relationship Id="rId14" Type="http://schemas.openxmlformats.org/officeDocument/2006/relationships/slide" Target="slide5089.xml"/></Relationships>
</file>

<file path=ppt/slides/_rels/slide5077.xml.rels><?xml version="1.0" encoding="UTF-8" standalone="yes"?>
<Relationships xmlns="http://schemas.openxmlformats.org/package/2006/relationships"><Relationship Id="rId8" Type="http://schemas.openxmlformats.org/officeDocument/2006/relationships/slide" Target="slide5077.xml"/><Relationship Id="rId3" Type="http://schemas.openxmlformats.org/officeDocument/2006/relationships/image" Target="../media/image626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26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268.png"/><Relationship Id="rId9" Type="http://schemas.openxmlformats.org/officeDocument/2006/relationships/slide" Target="slide5076.xml"/></Relationships>
</file>

<file path=ppt/slides/_rels/slide507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6269.png"/><Relationship Id="rId1" Type="http://schemas.openxmlformats.org/officeDocument/2006/relationships/slideLayout" Target="../slideLayouts/slideLayout2.xml"/><Relationship Id="rId6" Type="http://schemas.openxmlformats.org/officeDocument/2006/relationships/slide" Target="slide5077.xml"/><Relationship Id="rId5" Type="http://schemas.openxmlformats.org/officeDocument/2006/relationships/image" Target="../media/image4.png"/><Relationship Id="rId4" Type="http://schemas.openxmlformats.org/officeDocument/2006/relationships/image" Target="../media/image1.png"/></Relationships>
</file>

<file path=ppt/slides/_rels/slide5079.xml.rels><?xml version="1.0" encoding="UTF-8" standalone="yes"?>
<Relationships xmlns="http://schemas.openxmlformats.org/package/2006/relationships"><Relationship Id="rId8" Type="http://schemas.openxmlformats.org/officeDocument/2006/relationships/slide" Target="slide5076.xml"/><Relationship Id="rId3" Type="http://schemas.openxmlformats.org/officeDocument/2006/relationships/image" Target="../media/image6271.png"/><Relationship Id="rId7" Type="http://schemas.openxmlformats.org/officeDocument/2006/relationships/slide" Target="slide5079.xml"/><Relationship Id="rId2" Type="http://schemas.openxmlformats.org/officeDocument/2006/relationships/image" Target="../media/image627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8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6272.png"/><Relationship Id="rId1" Type="http://schemas.openxmlformats.org/officeDocument/2006/relationships/slideLayout" Target="../slideLayouts/slideLayout2.xml"/><Relationship Id="rId6" Type="http://schemas.openxmlformats.org/officeDocument/2006/relationships/slide" Target="slide5079.xml"/><Relationship Id="rId5" Type="http://schemas.openxmlformats.org/officeDocument/2006/relationships/image" Target="../media/image4.png"/><Relationship Id="rId4" Type="http://schemas.openxmlformats.org/officeDocument/2006/relationships/image" Target="../media/image1.png"/></Relationships>
</file>

<file path=ppt/slides/_rels/slide5081.xml.rels><?xml version="1.0" encoding="UTF-8" standalone="yes"?>
<Relationships xmlns="http://schemas.openxmlformats.org/package/2006/relationships"><Relationship Id="rId8" Type="http://schemas.openxmlformats.org/officeDocument/2006/relationships/slide" Target="slide5076.xml"/><Relationship Id="rId3" Type="http://schemas.openxmlformats.org/officeDocument/2006/relationships/image" Target="../media/image6274.png"/><Relationship Id="rId7" Type="http://schemas.openxmlformats.org/officeDocument/2006/relationships/slide" Target="slide5081.xml"/><Relationship Id="rId2" Type="http://schemas.openxmlformats.org/officeDocument/2006/relationships/image" Target="../media/image62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8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6275.png"/><Relationship Id="rId1" Type="http://schemas.openxmlformats.org/officeDocument/2006/relationships/slideLayout" Target="../slideLayouts/slideLayout2.xml"/><Relationship Id="rId6" Type="http://schemas.openxmlformats.org/officeDocument/2006/relationships/slide" Target="slide5081.xml"/><Relationship Id="rId5" Type="http://schemas.openxmlformats.org/officeDocument/2006/relationships/image" Target="../media/image4.png"/><Relationship Id="rId4" Type="http://schemas.openxmlformats.org/officeDocument/2006/relationships/image" Target="../media/image1.png"/></Relationships>
</file>

<file path=ppt/slides/_rels/slide5083.xml.rels><?xml version="1.0" encoding="UTF-8" standalone="yes"?>
<Relationships xmlns="http://schemas.openxmlformats.org/package/2006/relationships"><Relationship Id="rId8" Type="http://schemas.openxmlformats.org/officeDocument/2006/relationships/slide" Target="slide5076.xml"/><Relationship Id="rId3" Type="http://schemas.openxmlformats.org/officeDocument/2006/relationships/image" Target="../media/image1528.png"/><Relationship Id="rId7" Type="http://schemas.openxmlformats.org/officeDocument/2006/relationships/slide" Target="slide5083.xml"/><Relationship Id="rId2" Type="http://schemas.openxmlformats.org/officeDocument/2006/relationships/image" Target="../media/image15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8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1529.png"/><Relationship Id="rId1" Type="http://schemas.openxmlformats.org/officeDocument/2006/relationships/slideLayout" Target="../slideLayouts/slideLayout2.xml"/><Relationship Id="rId6" Type="http://schemas.openxmlformats.org/officeDocument/2006/relationships/slide" Target="slide5083.xml"/><Relationship Id="rId5" Type="http://schemas.openxmlformats.org/officeDocument/2006/relationships/image" Target="../media/image4.png"/><Relationship Id="rId4" Type="http://schemas.openxmlformats.org/officeDocument/2006/relationships/image" Target="../media/image1.png"/></Relationships>
</file>

<file path=ppt/slides/_rels/slide5085.xml.rels><?xml version="1.0" encoding="UTF-8" standalone="yes"?>
<Relationships xmlns="http://schemas.openxmlformats.org/package/2006/relationships"><Relationship Id="rId8" Type="http://schemas.openxmlformats.org/officeDocument/2006/relationships/slide" Target="slide5085.xml"/><Relationship Id="rId3" Type="http://schemas.openxmlformats.org/officeDocument/2006/relationships/image" Target="../media/image627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27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278.png"/><Relationship Id="rId9" Type="http://schemas.openxmlformats.org/officeDocument/2006/relationships/slide" Target="slide5076.xml"/></Relationships>
</file>

<file path=ppt/slides/_rels/slide508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6279.png"/><Relationship Id="rId1" Type="http://schemas.openxmlformats.org/officeDocument/2006/relationships/slideLayout" Target="../slideLayouts/slideLayout2.xml"/><Relationship Id="rId6" Type="http://schemas.openxmlformats.org/officeDocument/2006/relationships/slide" Target="slide5085.xml"/><Relationship Id="rId5" Type="http://schemas.openxmlformats.org/officeDocument/2006/relationships/image" Target="../media/image4.png"/><Relationship Id="rId4" Type="http://schemas.openxmlformats.org/officeDocument/2006/relationships/image" Target="../media/image1.png"/></Relationships>
</file>

<file path=ppt/slides/_rels/slide5087.xml.rels><?xml version="1.0" encoding="UTF-8" standalone="yes"?>
<Relationships xmlns="http://schemas.openxmlformats.org/package/2006/relationships"><Relationship Id="rId8" Type="http://schemas.openxmlformats.org/officeDocument/2006/relationships/slide" Target="slide5087.xml"/><Relationship Id="rId3" Type="http://schemas.openxmlformats.org/officeDocument/2006/relationships/image" Target="../media/image628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2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282.png"/><Relationship Id="rId9" Type="http://schemas.openxmlformats.org/officeDocument/2006/relationships/slide" Target="slide5076.xml"/></Relationships>
</file>

<file path=ppt/slides/_rels/slide508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6283.png"/><Relationship Id="rId1" Type="http://schemas.openxmlformats.org/officeDocument/2006/relationships/slideLayout" Target="../slideLayouts/slideLayout2.xml"/><Relationship Id="rId6" Type="http://schemas.openxmlformats.org/officeDocument/2006/relationships/slide" Target="slide5087.xml"/><Relationship Id="rId5" Type="http://schemas.openxmlformats.org/officeDocument/2006/relationships/image" Target="../media/image4.png"/><Relationship Id="rId4" Type="http://schemas.openxmlformats.org/officeDocument/2006/relationships/image" Target="../media/image1.png"/></Relationships>
</file>

<file path=ppt/slides/_rels/slide508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6284.png"/><Relationship Id="rId1" Type="http://schemas.openxmlformats.org/officeDocument/2006/relationships/slideLayout" Target="../slideLayouts/slideLayout2.xml"/><Relationship Id="rId6" Type="http://schemas.openxmlformats.org/officeDocument/2006/relationships/slide" Target="slide5089.xml"/><Relationship Id="rId11" Type="http://schemas.openxmlformats.org/officeDocument/2006/relationships/image" Target="../media/image6285.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09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6286.png"/><Relationship Id="rId1" Type="http://schemas.openxmlformats.org/officeDocument/2006/relationships/slideLayout" Target="../slideLayouts/slideLayout2.xml"/><Relationship Id="rId6" Type="http://schemas.openxmlformats.org/officeDocument/2006/relationships/slide" Target="slide5089.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3.png"/></Relationships>
</file>

<file path=ppt/slides/_rels/slide509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76.xml"/><Relationship Id="rId2" Type="http://schemas.openxmlformats.org/officeDocument/2006/relationships/image" Target="../media/image6287.png"/><Relationship Id="rId1" Type="http://schemas.openxmlformats.org/officeDocument/2006/relationships/slideLayout" Target="../slideLayouts/slideLayout2.xml"/><Relationship Id="rId6" Type="http://schemas.openxmlformats.org/officeDocument/2006/relationships/slide" Target="slide5089.xml"/><Relationship Id="rId5" Type="http://schemas.openxmlformats.org/officeDocument/2006/relationships/image" Target="../media/image4.png"/><Relationship Id="rId4" Type="http://schemas.openxmlformats.org/officeDocument/2006/relationships/image" Target="../media/image1.png"/></Relationships>
</file>

<file path=ppt/slides/_rels/slide5092.xml.rels><?xml version="1.0" encoding="UTF-8" standalone="yes"?>
<Relationships xmlns="http://schemas.openxmlformats.org/package/2006/relationships"><Relationship Id="rId13" Type="http://schemas.openxmlformats.org/officeDocument/2006/relationships/slide" Target="slide5105.xml"/><Relationship Id="rId18" Type="http://schemas.openxmlformats.org/officeDocument/2006/relationships/slide" Target="slide5115.xml"/><Relationship Id="rId26" Type="http://schemas.openxmlformats.org/officeDocument/2006/relationships/slide" Target="slide5133.xml"/><Relationship Id="rId39" Type="http://schemas.openxmlformats.org/officeDocument/2006/relationships/slide" Target="slide5157.xml"/><Relationship Id="rId3" Type="http://schemas.openxmlformats.org/officeDocument/2006/relationships/image" Target="../media/image1.png"/><Relationship Id="rId21" Type="http://schemas.openxmlformats.org/officeDocument/2006/relationships/slide" Target="slide5121.xml"/><Relationship Id="rId34" Type="http://schemas.openxmlformats.org/officeDocument/2006/relationships/slide" Target="slide5149.xml"/><Relationship Id="rId42" Type="http://schemas.openxmlformats.org/officeDocument/2006/relationships/slide" Target="slide5163.xml"/><Relationship Id="rId47" Type="http://schemas.openxmlformats.org/officeDocument/2006/relationships/slide" Target="slide5174.xml"/><Relationship Id="rId50" Type="http://schemas.openxmlformats.org/officeDocument/2006/relationships/slide" Target="slide5180.xml"/><Relationship Id="rId7" Type="http://schemas.openxmlformats.org/officeDocument/2006/relationships/slide" Target="slide5095.xml"/><Relationship Id="rId12" Type="http://schemas.openxmlformats.org/officeDocument/2006/relationships/slide" Target="slide5103.xml"/><Relationship Id="rId17" Type="http://schemas.openxmlformats.org/officeDocument/2006/relationships/slide" Target="slide5113.xml"/><Relationship Id="rId25" Type="http://schemas.openxmlformats.org/officeDocument/2006/relationships/slide" Target="slide5131.xml"/><Relationship Id="rId33" Type="http://schemas.openxmlformats.org/officeDocument/2006/relationships/slide" Target="slide5147.xml"/><Relationship Id="rId38" Type="http://schemas.openxmlformats.org/officeDocument/2006/relationships/slide" Target="slide5197.xml"/><Relationship Id="rId46" Type="http://schemas.openxmlformats.org/officeDocument/2006/relationships/slide" Target="slide5172.xml"/><Relationship Id="rId2" Type="http://schemas.openxmlformats.org/officeDocument/2006/relationships/slide" Target="slide4.xml"/><Relationship Id="rId16" Type="http://schemas.openxmlformats.org/officeDocument/2006/relationships/slide" Target="slide5111.xml"/><Relationship Id="rId20" Type="http://schemas.openxmlformats.org/officeDocument/2006/relationships/slide" Target="slide5119.xml"/><Relationship Id="rId29" Type="http://schemas.openxmlformats.org/officeDocument/2006/relationships/slide" Target="slide5139.xml"/><Relationship Id="rId41" Type="http://schemas.openxmlformats.org/officeDocument/2006/relationships/slide" Target="slide5161.xml"/><Relationship Id="rId54" Type="http://schemas.openxmlformats.org/officeDocument/2006/relationships/slide" Target="slide5076.xml"/><Relationship Id="rId1" Type="http://schemas.openxmlformats.org/officeDocument/2006/relationships/slideLayout" Target="../slideLayouts/slideLayout2.xml"/><Relationship Id="rId6" Type="http://schemas.openxmlformats.org/officeDocument/2006/relationships/slide" Target="slide5093.xml"/><Relationship Id="rId11" Type="http://schemas.openxmlformats.org/officeDocument/2006/relationships/slide" Target="slide5101.xml"/><Relationship Id="rId24" Type="http://schemas.openxmlformats.org/officeDocument/2006/relationships/slide" Target="slide5127.xml"/><Relationship Id="rId32" Type="http://schemas.openxmlformats.org/officeDocument/2006/relationships/slide" Target="slide5145.xml"/><Relationship Id="rId37" Type="http://schemas.openxmlformats.org/officeDocument/2006/relationships/slide" Target="slide5155.xml"/><Relationship Id="rId40" Type="http://schemas.openxmlformats.org/officeDocument/2006/relationships/slide" Target="slide5159.xml"/><Relationship Id="rId45" Type="http://schemas.openxmlformats.org/officeDocument/2006/relationships/slide" Target="slide5170.xml"/><Relationship Id="rId53" Type="http://schemas.openxmlformats.org/officeDocument/2006/relationships/slide" Target="slide5186.xml"/><Relationship Id="rId5" Type="http://schemas.openxmlformats.org/officeDocument/2006/relationships/slide" Target="slide5092.xml"/><Relationship Id="rId15" Type="http://schemas.openxmlformats.org/officeDocument/2006/relationships/slide" Target="slide5109.xml"/><Relationship Id="rId23" Type="http://schemas.openxmlformats.org/officeDocument/2006/relationships/slide" Target="slide5125.xml"/><Relationship Id="rId28" Type="http://schemas.openxmlformats.org/officeDocument/2006/relationships/slide" Target="slide5137.xml"/><Relationship Id="rId36" Type="http://schemas.openxmlformats.org/officeDocument/2006/relationships/slide" Target="slide5153.xml"/><Relationship Id="rId49" Type="http://schemas.openxmlformats.org/officeDocument/2006/relationships/slide" Target="slide5178.xml"/><Relationship Id="rId10" Type="http://schemas.openxmlformats.org/officeDocument/2006/relationships/slide" Target="slide5099.xml"/><Relationship Id="rId19" Type="http://schemas.openxmlformats.org/officeDocument/2006/relationships/slide" Target="slide5117.xml"/><Relationship Id="rId31" Type="http://schemas.openxmlformats.org/officeDocument/2006/relationships/slide" Target="slide5143.xml"/><Relationship Id="rId44" Type="http://schemas.openxmlformats.org/officeDocument/2006/relationships/slide" Target="slide5168.xml"/><Relationship Id="rId52" Type="http://schemas.openxmlformats.org/officeDocument/2006/relationships/slide" Target="slide5184.xml"/><Relationship Id="rId4" Type="http://schemas.openxmlformats.org/officeDocument/2006/relationships/slide" Target="slide5129.xml"/><Relationship Id="rId9" Type="http://schemas.openxmlformats.org/officeDocument/2006/relationships/slide" Target="slide4957.xml"/><Relationship Id="rId14" Type="http://schemas.openxmlformats.org/officeDocument/2006/relationships/slide" Target="slide5107.xml"/><Relationship Id="rId22" Type="http://schemas.openxmlformats.org/officeDocument/2006/relationships/slide" Target="slide5123.xml"/><Relationship Id="rId27" Type="http://schemas.openxmlformats.org/officeDocument/2006/relationships/slide" Target="slide5135.xml"/><Relationship Id="rId30" Type="http://schemas.openxmlformats.org/officeDocument/2006/relationships/slide" Target="slide5141.xml"/><Relationship Id="rId35" Type="http://schemas.openxmlformats.org/officeDocument/2006/relationships/slide" Target="slide5151.xml"/><Relationship Id="rId43" Type="http://schemas.openxmlformats.org/officeDocument/2006/relationships/slide" Target="slide5166.xml"/><Relationship Id="rId48" Type="http://schemas.openxmlformats.org/officeDocument/2006/relationships/slide" Target="slide5176.xml"/><Relationship Id="rId8" Type="http://schemas.openxmlformats.org/officeDocument/2006/relationships/slide" Target="slide5097.xml"/><Relationship Id="rId51" Type="http://schemas.openxmlformats.org/officeDocument/2006/relationships/slide" Target="slide5182.xml"/></Relationships>
</file>

<file path=ppt/slides/_rels/slide5093.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289.png"/><Relationship Id="rId7" Type="http://schemas.openxmlformats.org/officeDocument/2006/relationships/slide" Target="slide5093.xml"/><Relationship Id="rId2" Type="http://schemas.openxmlformats.org/officeDocument/2006/relationships/image" Target="../media/image62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9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290.png"/><Relationship Id="rId1" Type="http://schemas.openxmlformats.org/officeDocument/2006/relationships/slideLayout" Target="../slideLayouts/slideLayout2.xml"/><Relationship Id="rId6" Type="http://schemas.openxmlformats.org/officeDocument/2006/relationships/slide" Target="slide5093.xml"/><Relationship Id="rId5" Type="http://schemas.openxmlformats.org/officeDocument/2006/relationships/image" Target="../media/image4.png"/><Relationship Id="rId4" Type="http://schemas.openxmlformats.org/officeDocument/2006/relationships/image" Target="../media/image1.png"/></Relationships>
</file>

<file path=ppt/slides/_rels/slide5095.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2667.png"/><Relationship Id="rId7" Type="http://schemas.openxmlformats.org/officeDocument/2006/relationships/slide" Target="slide5095.xml"/><Relationship Id="rId2" Type="http://schemas.openxmlformats.org/officeDocument/2006/relationships/image" Target="../media/image26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09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2668.png"/><Relationship Id="rId1" Type="http://schemas.openxmlformats.org/officeDocument/2006/relationships/slideLayout" Target="../slideLayouts/slideLayout2.xml"/><Relationship Id="rId6" Type="http://schemas.openxmlformats.org/officeDocument/2006/relationships/slide" Target="slide5095.xml"/><Relationship Id="rId5" Type="http://schemas.openxmlformats.org/officeDocument/2006/relationships/image" Target="../media/image4.png"/><Relationship Id="rId4" Type="http://schemas.openxmlformats.org/officeDocument/2006/relationships/image" Target="../media/image1.png"/></Relationships>
</file>

<file path=ppt/slides/_rels/slide5097.xml.rels><?xml version="1.0" encoding="UTF-8" standalone="yes"?>
<Relationships xmlns="http://schemas.openxmlformats.org/package/2006/relationships"><Relationship Id="rId8" Type="http://schemas.openxmlformats.org/officeDocument/2006/relationships/slide" Target="slide5097.xml"/><Relationship Id="rId3" Type="http://schemas.openxmlformats.org/officeDocument/2006/relationships/image" Target="../media/image629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29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293.png"/><Relationship Id="rId9" Type="http://schemas.openxmlformats.org/officeDocument/2006/relationships/slide" Target="slide5092.xml"/></Relationships>
</file>

<file path=ppt/slides/_rels/slide5098.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295.png"/><Relationship Id="rId7" Type="http://schemas.openxmlformats.org/officeDocument/2006/relationships/slide" Target="slide5097.xml"/><Relationship Id="rId2" Type="http://schemas.openxmlformats.org/officeDocument/2006/relationships/image" Target="../media/image629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099.xml.rels><?xml version="1.0" encoding="UTF-8" standalone="yes"?>
<Relationships xmlns="http://schemas.openxmlformats.org/package/2006/relationships"><Relationship Id="rId8" Type="http://schemas.openxmlformats.org/officeDocument/2006/relationships/slide" Target="slide5099.xml"/><Relationship Id="rId3" Type="http://schemas.openxmlformats.org/officeDocument/2006/relationships/image" Target="../media/image629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29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298.png"/><Relationship Id="rId9" Type="http://schemas.openxmlformats.org/officeDocument/2006/relationships/slide" Target="slide5092.xml"/></Relationships>
</file>

<file path=ppt/slides/_rels/slide510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299.png"/><Relationship Id="rId1" Type="http://schemas.openxmlformats.org/officeDocument/2006/relationships/slideLayout" Target="../slideLayouts/slideLayout2.xml"/><Relationship Id="rId6" Type="http://schemas.openxmlformats.org/officeDocument/2006/relationships/slide" Target="slide5099.xml"/><Relationship Id="rId5" Type="http://schemas.openxmlformats.org/officeDocument/2006/relationships/image" Target="../media/image4.png"/><Relationship Id="rId4" Type="http://schemas.openxmlformats.org/officeDocument/2006/relationships/image" Target="../media/image1.png"/></Relationships>
</file>

<file path=ppt/slides/_rels/slide5101.xml.rels><?xml version="1.0" encoding="UTF-8" standalone="yes"?>
<Relationships xmlns="http://schemas.openxmlformats.org/package/2006/relationships"><Relationship Id="rId8" Type="http://schemas.openxmlformats.org/officeDocument/2006/relationships/image" Target="../media/image6092.png"/><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image" Target="../media/image6091.png"/><Relationship Id="rId12" Type="http://schemas.openxmlformats.org/officeDocument/2006/relationships/slide" Target="slide5.xml"/><Relationship Id="rId2" Type="http://schemas.openxmlformats.org/officeDocument/2006/relationships/image" Target="../media/image6089.png"/><Relationship Id="rId1" Type="http://schemas.openxmlformats.org/officeDocument/2006/relationships/slideLayout" Target="../slideLayouts/slideLayout2.xml"/><Relationship Id="rId6" Type="http://schemas.openxmlformats.org/officeDocument/2006/relationships/image" Target="../media/image6090.png"/><Relationship Id="rId11" Type="http://schemas.openxmlformats.org/officeDocument/2006/relationships/slide" Target="slide4957.xml"/><Relationship Id="rId5" Type="http://schemas.openxmlformats.org/officeDocument/2006/relationships/image" Target="../media/image3.png"/><Relationship Id="rId10" Type="http://schemas.openxmlformats.org/officeDocument/2006/relationships/slide" Target="slide5092.xml"/><Relationship Id="rId4" Type="http://schemas.openxmlformats.org/officeDocument/2006/relationships/image" Target="../media/image1.png"/><Relationship Id="rId9" Type="http://schemas.openxmlformats.org/officeDocument/2006/relationships/slide" Target="slide5101.xml"/></Relationships>
</file>

<file path=ppt/slides/_rels/slide510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093.png"/><Relationship Id="rId1" Type="http://schemas.openxmlformats.org/officeDocument/2006/relationships/slideLayout" Target="../slideLayouts/slideLayout2.xml"/><Relationship Id="rId6" Type="http://schemas.openxmlformats.org/officeDocument/2006/relationships/slide" Target="slide5101.xml"/><Relationship Id="rId5" Type="http://schemas.openxmlformats.org/officeDocument/2006/relationships/image" Target="../media/image4.png"/><Relationship Id="rId4" Type="http://schemas.openxmlformats.org/officeDocument/2006/relationships/image" Target="../media/image1.png"/></Relationships>
</file>

<file path=ppt/slides/_rels/slide510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00.png"/><Relationship Id="rId1" Type="http://schemas.openxmlformats.org/officeDocument/2006/relationships/slideLayout" Target="../slideLayouts/slideLayout2.xml"/><Relationship Id="rId6" Type="http://schemas.openxmlformats.org/officeDocument/2006/relationships/slide" Target="slide5103.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10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01.png"/><Relationship Id="rId1" Type="http://schemas.openxmlformats.org/officeDocument/2006/relationships/slideLayout" Target="../slideLayouts/slideLayout2.xml"/><Relationship Id="rId6" Type="http://schemas.openxmlformats.org/officeDocument/2006/relationships/slide" Target="slide5103.xml"/><Relationship Id="rId5" Type="http://schemas.openxmlformats.org/officeDocument/2006/relationships/image" Target="../media/image4.png"/><Relationship Id="rId4" Type="http://schemas.openxmlformats.org/officeDocument/2006/relationships/image" Target="../media/image1.png"/></Relationships>
</file>

<file path=ppt/slides/_rels/slide5105.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1553.png"/><Relationship Id="rId7" Type="http://schemas.openxmlformats.org/officeDocument/2006/relationships/slide" Target="slide5105.xml"/><Relationship Id="rId2" Type="http://schemas.openxmlformats.org/officeDocument/2006/relationships/image" Target="../media/image155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10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1554.png"/><Relationship Id="rId1" Type="http://schemas.openxmlformats.org/officeDocument/2006/relationships/slideLayout" Target="../slideLayouts/slideLayout2.xml"/><Relationship Id="rId6" Type="http://schemas.openxmlformats.org/officeDocument/2006/relationships/slide" Target="slide5105.xml"/><Relationship Id="rId5" Type="http://schemas.openxmlformats.org/officeDocument/2006/relationships/image" Target="../media/image4.png"/><Relationship Id="rId4" Type="http://schemas.openxmlformats.org/officeDocument/2006/relationships/image" Target="../media/image1.png"/></Relationships>
</file>

<file path=ppt/slides/_rels/slide510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02.png"/><Relationship Id="rId1" Type="http://schemas.openxmlformats.org/officeDocument/2006/relationships/slideLayout" Target="../slideLayouts/slideLayout2.xml"/><Relationship Id="rId6" Type="http://schemas.openxmlformats.org/officeDocument/2006/relationships/slide" Target="slide510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10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03.png"/><Relationship Id="rId1" Type="http://schemas.openxmlformats.org/officeDocument/2006/relationships/slideLayout" Target="../slideLayouts/slideLayout2.xml"/><Relationship Id="rId6" Type="http://schemas.openxmlformats.org/officeDocument/2006/relationships/slide" Target="slide5107.xml"/><Relationship Id="rId5" Type="http://schemas.openxmlformats.org/officeDocument/2006/relationships/image" Target="../media/image4.png"/><Relationship Id="rId4" Type="http://schemas.openxmlformats.org/officeDocument/2006/relationships/image" Target="../media/image1.png"/></Relationships>
</file>

<file path=ppt/slides/_rels/slide5109.xml.rels><?xml version="1.0" encoding="UTF-8" standalone="yes"?>
<Relationships xmlns="http://schemas.openxmlformats.org/package/2006/relationships"><Relationship Id="rId8" Type="http://schemas.openxmlformats.org/officeDocument/2006/relationships/image" Target="../media/image6109.png"/><Relationship Id="rId13" Type="http://schemas.openxmlformats.org/officeDocument/2006/relationships/image" Target="../media/image7.png"/><Relationship Id="rId3" Type="http://schemas.openxmlformats.org/officeDocument/2006/relationships/image" Target="../media/image6107.png"/><Relationship Id="rId7" Type="http://schemas.openxmlformats.org/officeDocument/2006/relationships/image" Target="../media/image6108.png"/><Relationship Id="rId12" Type="http://schemas.openxmlformats.org/officeDocument/2006/relationships/slide" Target="slide5.xml"/><Relationship Id="rId2" Type="http://schemas.openxmlformats.org/officeDocument/2006/relationships/image" Target="../media/image610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09.xml"/></Relationships>
</file>

<file path=ppt/slides/_rels/slide511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110.png"/><Relationship Id="rId1" Type="http://schemas.openxmlformats.org/officeDocument/2006/relationships/slideLayout" Target="../slideLayouts/slideLayout2.xml"/><Relationship Id="rId6" Type="http://schemas.openxmlformats.org/officeDocument/2006/relationships/slide" Target="slide5109.xml"/><Relationship Id="rId5" Type="http://schemas.openxmlformats.org/officeDocument/2006/relationships/image" Target="../media/image4.png"/><Relationship Id="rId4" Type="http://schemas.openxmlformats.org/officeDocument/2006/relationships/image" Target="../media/image1.png"/></Relationships>
</file>

<file path=ppt/slides/_rels/slide5111.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305.png"/><Relationship Id="rId7" Type="http://schemas.openxmlformats.org/officeDocument/2006/relationships/slide" Target="slide5111.xml"/><Relationship Id="rId2" Type="http://schemas.openxmlformats.org/officeDocument/2006/relationships/image" Target="../media/image630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11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06.png"/><Relationship Id="rId1" Type="http://schemas.openxmlformats.org/officeDocument/2006/relationships/slideLayout" Target="../slideLayouts/slideLayout2.xml"/><Relationship Id="rId6" Type="http://schemas.openxmlformats.org/officeDocument/2006/relationships/slide" Target="slide5111.xml"/><Relationship Id="rId5" Type="http://schemas.openxmlformats.org/officeDocument/2006/relationships/image" Target="../media/image4.png"/><Relationship Id="rId4" Type="http://schemas.openxmlformats.org/officeDocument/2006/relationships/image" Target="../media/image1.png"/></Relationships>
</file>

<file path=ppt/slides/_rels/slide5113.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2674.png"/><Relationship Id="rId7" Type="http://schemas.openxmlformats.org/officeDocument/2006/relationships/slide" Target="slide5113.xml"/><Relationship Id="rId2" Type="http://schemas.openxmlformats.org/officeDocument/2006/relationships/image" Target="../media/image26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11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2675.png"/><Relationship Id="rId1" Type="http://schemas.openxmlformats.org/officeDocument/2006/relationships/slideLayout" Target="../slideLayouts/slideLayout2.xml"/><Relationship Id="rId6" Type="http://schemas.openxmlformats.org/officeDocument/2006/relationships/slide" Target="slide5113.xml"/><Relationship Id="rId5" Type="http://schemas.openxmlformats.org/officeDocument/2006/relationships/image" Target="../media/image4.png"/><Relationship Id="rId4" Type="http://schemas.openxmlformats.org/officeDocument/2006/relationships/image" Target="../media/image1.png"/></Relationships>
</file>

<file path=ppt/slides/_rels/slide5115.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308.png"/><Relationship Id="rId7" Type="http://schemas.openxmlformats.org/officeDocument/2006/relationships/slide" Target="slide5115.xml"/><Relationship Id="rId2" Type="http://schemas.openxmlformats.org/officeDocument/2006/relationships/image" Target="../media/image630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11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09.png"/><Relationship Id="rId1" Type="http://schemas.openxmlformats.org/officeDocument/2006/relationships/slideLayout" Target="../slideLayouts/slideLayout2.xml"/><Relationship Id="rId6" Type="http://schemas.openxmlformats.org/officeDocument/2006/relationships/slide" Target="slide5115.xml"/><Relationship Id="rId5" Type="http://schemas.openxmlformats.org/officeDocument/2006/relationships/image" Target="../media/image4.png"/><Relationship Id="rId4" Type="http://schemas.openxmlformats.org/officeDocument/2006/relationships/image" Target="../media/image1.png"/></Relationships>
</file>

<file path=ppt/slides/_rels/slide5117.xml.rels><?xml version="1.0" encoding="UTF-8" standalone="yes"?>
<Relationships xmlns="http://schemas.openxmlformats.org/package/2006/relationships"><Relationship Id="rId8" Type="http://schemas.openxmlformats.org/officeDocument/2006/relationships/slide" Target="slide5117.xml"/><Relationship Id="rId3" Type="http://schemas.openxmlformats.org/officeDocument/2006/relationships/image" Target="../media/image631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31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312.png"/><Relationship Id="rId9" Type="http://schemas.openxmlformats.org/officeDocument/2006/relationships/slide" Target="slide5092.xml"/></Relationships>
</file>

<file path=ppt/slides/_rels/slide511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13.png"/><Relationship Id="rId1" Type="http://schemas.openxmlformats.org/officeDocument/2006/relationships/slideLayout" Target="../slideLayouts/slideLayout2.xml"/><Relationship Id="rId6" Type="http://schemas.openxmlformats.org/officeDocument/2006/relationships/slide" Target="slide5117.xml"/><Relationship Id="rId5" Type="http://schemas.openxmlformats.org/officeDocument/2006/relationships/image" Target="../media/image4.png"/><Relationship Id="rId4" Type="http://schemas.openxmlformats.org/officeDocument/2006/relationships/image" Target="../media/image1.png"/></Relationships>
</file>

<file path=ppt/slides/_rels/slide5119.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315.png"/><Relationship Id="rId7" Type="http://schemas.openxmlformats.org/officeDocument/2006/relationships/slide" Target="slide5119.xml"/><Relationship Id="rId12" Type="http://schemas.openxmlformats.org/officeDocument/2006/relationships/image" Target="../media/image7.png"/><Relationship Id="rId2" Type="http://schemas.openxmlformats.org/officeDocument/2006/relationships/image" Target="../media/image631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6316.png"/><Relationship Id="rId4" Type="http://schemas.openxmlformats.org/officeDocument/2006/relationships/slide" Target="slide4.xml"/><Relationship Id="rId9" Type="http://schemas.openxmlformats.org/officeDocument/2006/relationships/slide" Target="slide4957.xml"/></Relationships>
</file>

<file path=ppt/slides/_rels/slide512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17.png"/><Relationship Id="rId1" Type="http://schemas.openxmlformats.org/officeDocument/2006/relationships/slideLayout" Target="../slideLayouts/slideLayout2.xml"/><Relationship Id="rId6" Type="http://schemas.openxmlformats.org/officeDocument/2006/relationships/slide" Target="slide5119.xml"/><Relationship Id="rId5" Type="http://schemas.openxmlformats.org/officeDocument/2006/relationships/image" Target="../media/image4.png"/><Relationship Id="rId4" Type="http://schemas.openxmlformats.org/officeDocument/2006/relationships/image" Target="../media/image1.png"/></Relationships>
</file>

<file path=ppt/slides/_rels/slide5121.xml.rels><?xml version="1.0" encoding="UTF-8" standalone="yes"?>
<Relationships xmlns="http://schemas.openxmlformats.org/package/2006/relationships"><Relationship Id="rId8" Type="http://schemas.openxmlformats.org/officeDocument/2006/relationships/slide" Target="slide5121.xml"/><Relationship Id="rId3" Type="http://schemas.openxmlformats.org/officeDocument/2006/relationships/image" Target="../media/image631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31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320.png"/><Relationship Id="rId9" Type="http://schemas.openxmlformats.org/officeDocument/2006/relationships/slide" Target="slide5092.xml"/></Relationships>
</file>

<file path=ppt/slides/_rels/slide512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21.png"/><Relationship Id="rId1" Type="http://schemas.openxmlformats.org/officeDocument/2006/relationships/slideLayout" Target="../slideLayouts/slideLayout2.xml"/><Relationship Id="rId6" Type="http://schemas.openxmlformats.org/officeDocument/2006/relationships/slide" Target="slide5121.xml"/><Relationship Id="rId5" Type="http://schemas.openxmlformats.org/officeDocument/2006/relationships/image" Target="../media/image4.png"/><Relationship Id="rId4" Type="http://schemas.openxmlformats.org/officeDocument/2006/relationships/image" Target="../media/image1.png"/></Relationships>
</file>

<file path=ppt/slides/_rels/slide5123.xml.rels><?xml version="1.0" encoding="UTF-8" standalone="yes"?>
<Relationships xmlns="http://schemas.openxmlformats.org/package/2006/relationships"><Relationship Id="rId8" Type="http://schemas.openxmlformats.org/officeDocument/2006/relationships/slide" Target="slide5123.xml"/><Relationship Id="rId3" Type="http://schemas.openxmlformats.org/officeDocument/2006/relationships/image" Target="../media/image632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32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324.png"/><Relationship Id="rId9" Type="http://schemas.openxmlformats.org/officeDocument/2006/relationships/slide" Target="slide5092.xml"/></Relationships>
</file>

<file path=ppt/slides/_rels/slide512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25.png"/><Relationship Id="rId1" Type="http://schemas.openxmlformats.org/officeDocument/2006/relationships/slideLayout" Target="../slideLayouts/slideLayout2.xml"/><Relationship Id="rId6" Type="http://schemas.openxmlformats.org/officeDocument/2006/relationships/slide" Target="slide5123.xml"/><Relationship Id="rId5" Type="http://schemas.openxmlformats.org/officeDocument/2006/relationships/image" Target="../media/image4.png"/><Relationship Id="rId4" Type="http://schemas.openxmlformats.org/officeDocument/2006/relationships/image" Target="../media/image1.png"/></Relationships>
</file>

<file path=ppt/slides/_rels/slide5125.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327.png"/><Relationship Id="rId7" Type="http://schemas.openxmlformats.org/officeDocument/2006/relationships/slide" Target="slide5125.xml"/><Relationship Id="rId12" Type="http://schemas.openxmlformats.org/officeDocument/2006/relationships/image" Target="../media/image7.png"/><Relationship Id="rId2" Type="http://schemas.openxmlformats.org/officeDocument/2006/relationships/image" Target="../media/image632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6328.png"/><Relationship Id="rId4" Type="http://schemas.openxmlformats.org/officeDocument/2006/relationships/slide" Target="slide4.xml"/><Relationship Id="rId9" Type="http://schemas.openxmlformats.org/officeDocument/2006/relationships/slide" Target="slide4957.xml"/></Relationships>
</file>

<file path=ppt/slides/_rels/slide512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29.png"/><Relationship Id="rId1" Type="http://schemas.openxmlformats.org/officeDocument/2006/relationships/slideLayout" Target="../slideLayouts/slideLayout2.xml"/><Relationship Id="rId6" Type="http://schemas.openxmlformats.org/officeDocument/2006/relationships/slide" Target="slide5125.xml"/><Relationship Id="rId5" Type="http://schemas.openxmlformats.org/officeDocument/2006/relationships/image" Target="../media/image4.png"/><Relationship Id="rId4" Type="http://schemas.openxmlformats.org/officeDocument/2006/relationships/image" Target="../media/image1.png"/></Relationships>
</file>

<file path=ppt/slides/_rels/slide5127.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331.png"/><Relationship Id="rId7" Type="http://schemas.openxmlformats.org/officeDocument/2006/relationships/slide" Target="slide5127.xml"/><Relationship Id="rId12" Type="http://schemas.openxmlformats.org/officeDocument/2006/relationships/image" Target="../media/image7.png"/><Relationship Id="rId2" Type="http://schemas.openxmlformats.org/officeDocument/2006/relationships/image" Target="../media/image63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6332.png"/><Relationship Id="rId4" Type="http://schemas.openxmlformats.org/officeDocument/2006/relationships/slide" Target="slide4.xml"/><Relationship Id="rId9" Type="http://schemas.openxmlformats.org/officeDocument/2006/relationships/slide" Target="slide4957.xml"/></Relationships>
</file>

<file path=ppt/slides/_rels/slide512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33.png"/><Relationship Id="rId1" Type="http://schemas.openxmlformats.org/officeDocument/2006/relationships/slideLayout" Target="../slideLayouts/slideLayout2.xml"/><Relationship Id="rId6" Type="http://schemas.openxmlformats.org/officeDocument/2006/relationships/slide" Target="slide5127.xml"/><Relationship Id="rId5" Type="http://schemas.openxmlformats.org/officeDocument/2006/relationships/image" Target="../media/image4.png"/><Relationship Id="rId4" Type="http://schemas.openxmlformats.org/officeDocument/2006/relationships/image" Target="../media/image1.png"/></Relationships>
</file>

<file path=ppt/slides/_rels/slide5129.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slide" Target="slide4.xml"/><Relationship Id="rId7" Type="http://schemas.openxmlformats.org/officeDocument/2006/relationships/image" Target="../media/image6335.png"/><Relationship Id="rId2" Type="http://schemas.openxmlformats.org/officeDocument/2006/relationships/image" Target="../media/image6334.png"/><Relationship Id="rId1" Type="http://schemas.openxmlformats.org/officeDocument/2006/relationships/slideLayout" Target="../slideLayouts/slideLayout2.xml"/><Relationship Id="rId6" Type="http://schemas.openxmlformats.org/officeDocument/2006/relationships/slide" Target="slide5129.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957.xml"/></Relationships>
</file>

<file path=ppt/slides/_rels/slide513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36.png"/><Relationship Id="rId1" Type="http://schemas.openxmlformats.org/officeDocument/2006/relationships/slideLayout" Target="../slideLayouts/slideLayout2.xml"/><Relationship Id="rId6" Type="http://schemas.openxmlformats.org/officeDocument/2006/relationships/slide" Target="slide5129.xml"/><Relationship Id="rId5" Type="http://schemas.openxmlformats.org/officeDocument/2006/relationships/image" Target="../media/image4.png"/><Relationship Id="rId4" Type="http://schemas.openxmlformats.org/officeDocument/2006/relationships/image" Target="../media/image1.png"/></Relationships>
</file>

<file path=ppt/slides/_rels/slide513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6338.png"/><Relationship Id="rId7" Type="http://schemas.openxmlformats.org/officeDocument/2006/relationships/image" Target="../media/image1.png"/><Relationship Id="rId12" Type="http://schemas.openxmlformats.org/officeDocument/2006/relationships/image" Target="../media/image6341.png"/><Relationship Id="rId2" Type="http://schemas.openxmlformats.org/officeDocument/2006/relationships/image" Target="../media/image633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340.png"/><Relationship Id="rId10" Type="http://schemas.openxmlformats.org/officeDocument/2006/relationships/slide" Target="slide5092.xml"/><Relationship Id="rId4" Type="http://schemas.openxmlformats.org/officeDocument/2006/relationships/image" Target="../media/image6339.png"/><Relationship Id="rId9" Type="http://schemas.openxmlformats.org/officeDocument/2006/relationships/slide" Target="slide5131.xml"/><Relationship Id="rId14" Type="http://schemas.openxmlformats.org/officeDocument/2006/relationships/image" Target="../media/image7.png"/></Relationships>
</file>

<file path=ppt/slides/_rels/slide513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6343.png"/><Relationship Id="rId7" Type="http://schemas.openxmlformats.org/officeDocument/2006/relationships/slide" Target="slide5092.xml"/><Relationship Id="rId2" Type="http://schemas.openxmlformats.org/officeDocument/2006/relationships/image" Target="../media/image6342.png"/><Relationship Id="rId1" Type="http://schemas.openxmlformats.org/officeDocument/2006/relationships/slideLayout" Target="../slideLayouts/slideLayout2.xml"/><Relationship Id="rId6" Type="http://schemas.openxmlformats.org/officeDocument/2006/relationships/slide" Target="slide5131.xml"/><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image" Target="../media/image4.png"/></Relationships>
</file>

<file path=ppt/slides/_rels/slide5133.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4957.xml"/><Relationship Id="rId3" Type="http://schemas.openxmlformats.org/officeDocument/2006/relationships/image" Target="../media/image6345.png"/><Relationship Id="rId7" Type="http://schemas.openxmlformats.org/officeDocument/2006/relationships/slide" Target="slide4.xml"/><Relationship Id="rId12" Type="http://schemas.openxmlformats.org/officeDocument/2006/relationships/slide" Target="slide5092.xml"/><Relationship Id="rId2" Type="http://schemas.openxmlformats.org/officeDocument/2006/relationships/image" Target="../media/image6344.png"/><Relationship Id="rId1" Type="http://schemas.openxmlformats.org/officeDocument/2006/relationships/slideLayout" Target="../slideLayouts/slideLayout2.xml"/><Relationship Id="rId6" Type="http://schemas.openxmlformats.org/officeDocument/2006/relationships/image" Target="../media/image6348.png"/><Relationship Id="rId11" Type="http://schemas.openxmlformats.org/officeDocument/2006/relationships/slide" Target="slide5133.xml"/><Relationship Id="rId5" Type="http://schemas.openxmlformats.org/officeDocument/2006/relationships/image" Target="../media/image6347.png"/><Relationship Id="rId15" Type="http://schemas.openxmlformats.org/officeDocument/2006/relationships/image" Target="../media/image7.png"/><Relationship Id="rId10" Type="http://schemas.openxmlformats.org/officeDocument/2006/relationships/image" Target="../media/image6349.png"/><Relationship Id="rId4" Type="http://schemas.openxmlformats.org/officeDocument/2006/relationships/image" Target="../media/image6346.png"/><Relationship Id="rId9" Type="http://schemas.openxmlformats.org/officeDocument/2006/relationships/image" Target="../media/image3.png"/><Relationship Id="rId14" Type="http://schemas.openxmlformats.org/officeDocument/2006/relationships/slide" Target="slide5.xml"/></Relationships>
</file>

<file path=ppt/slides/_rels/slide5134.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351.png"/><Relationship Id="rId7" Type="http://schemas.openxmlformats.org/officeDocument/2006/relationships/slide" Target="slide5133.xml"/><Relationship Id="rId2" Type="http://schemas.openxmlformats.org/officeDocument/2006/relationships/image" Target="../media/image6350.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135.xml.rels><?xml version="1.0" encoding="UTF-8" standalone="yes"?>
<Relationships xmlns="http://schemas.openxmlformats.org/package/2006/relationships"><Relationship Id="rId8" Type="http://schemas.openxmlformats.org/officeDocument/2006/relationships/slide" Target="slide5135.xml"/><Relationship Id="rId3" Type="http://schemas.openxmlformats.org/officeDocument/2006/relationships/image" Target="../media/image635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35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354.png"/><Relationship Id="rId9" Type="http://schemas.openxmlformats.org/officeDocument/2006/relationships/slide" Target="slide5092.xml"/></Relationships>
</file>

<file path=ppt/slides/_rels/slide513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55.png"/><Relationship Id="rId1" Type="http://schemas.openxmlformats.org/officeDocument/2006/relationships/slideLayout" Target="../slideLayouts/slideLayout2.xml"/><Relationship Id="rId6" Type="http://schemas.openxmlformats.org/officeDocument/2006/relationships/slide" Target="slide5135.xml"/><Relationship Id="rId5" Type="http://schemas.openxmlformats.org/officeDocument/2006/relationships/image" Target="../media/image4.png"/><Relationship Id="rId4" Type="http://schemas.openxmlformats.org/officeDocument/2006/relationships/image" Target="../media/image1.png"/></Relationships>
</file>

<file path=ppt/slides/_rels/slide5137.xml.rels><?xml version="1.0" encoding="UTF-8" standalone="yes"?>
<Relationships xmlns="http://schemas.openxmlformats.org/package/2006/relationships"><Relationship Id="rId8" Type="http://schemas.openxmlformats.org/officeDocument/2006/relationships/slide" Target="slide5137.xml"/><Relationship Id="rId3" Type="http://schemas.openxmlformats.org/officeDocument/2006/relationships/image" Target="../media/image6357.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3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358.png"/><Relationship Id="rId9" Type="http://schemas.openxmlformats.org/officeDocument/2006/relationships/slide" Target="slide5092.xml"/></Relationships>
</file>

<file path=ppt/slides/_rels/slide513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59.png"/><Relationship Id="rId1" Type="http://schemas.openxmlformats.org/officeDocument/2006/relationships/slideLayout" Target="../slideLayouts/slideLayout2.xml"/><Relationship Id="rId6" Type="http://schemas.openxmlformats.org/officeDocument/2006/relationships/slide" Target="slide5137.xml"/><Relationship Id="rId5" Type="http://schemas.openxmlformats.org/officeDocument/2006/relationships/image" Target="../media/image4.png"/><Relationship Id="rId4" Type="http://schemas.openxmlformats.org/officeDocument/2006/relationships/image" Target="../media/image1.png"/></Relationships>
</file>

<file path=ppt/slides/_rels/slide5139.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1988.png"/><Relationship Id="rId7" Type="http://schemas.openxmlformats.org/officeDocument/2006/relationships/slide" Target="slide5139.xml"/><Relationship Id="rId12" Type="http://schemas.openxmlformats.org/officeDocument/2006/relationships/image" Target="../media/image7.png"/><Relationship Id="rId2" Type="http://schemas.openxmlformats.org/officeDocument/2006/relationships/image" Target="../media/image198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1989.png"/><Relationship Id="rId4" Type="http://schemas.openxmlformats.org/officeDocument/2006/relationships/slide" Target="slide4.xml"/><Relationship Id="rId9" Type="http://schemas.openxmlformats.org/officeDocument/2006/relationships/slide" Target="slide4957.xml"/></Relationships>
</file>

<file path=ppt/slides/_rels/slide514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1990.png"/><Relationship Id="rId1" Type="http://schemas.openxmlformats.org/officeDocument/2006/relationships/slideLayout" Target="../slideLayouts/slideLayout2.xml"/><Relationship Id="rId6" Type="http://schemas.openxmlformats.org/officeDocument/2006/relationships/slide" Target="slide5139.xml"/><Relationship Id="rId5" Type="http://schemas.openxmlformats.org/officeDocument/2006/relationships/image" Target="../media/image4.png"/><Relationship Id="rId4" Type="http://schemas.openxmlformats.org/officeDocument/2006/relationships/image" Target="../media/image1.png"/></Relationships>
</file>

<file path=ppt/slides/_rels/slide5141.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6361.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6360.png"/><Relationship Id="rId1" Type="http://schemas.openxmlformats.org/officeDocument/2006/relationships/slideLayout" Target="../slideLayouts/slideLayout2.xml"/><Relationship Id="rId6" Type="http://schemas.openxmlformats.org/officeDocument/2006/relationships/image" Target="../media/image6364.png"/><Relationship Id="rId11" Type="http://schemas.openxmlformats.org/officeDocument/2006/relationships/slide" Target="slide5092.xml"/><Relationship Id="rId5" Type="http://schemas.openxmlformats.org/officeDocument/2006/relationships/image" Target="../media/image6363.png"/><Relationship Id="rId10" Type="http://schemas.openxmlformats.org/officeDocument/2006/relationships/slide" Target="slide5141.xml"/><Relationship Id="rId4" Type="http://schemas.openxmlformats.org/officeDocument/2006/relationships/image" Target="../media/image6362.png"/><Relationship Id="rId9" Type="http://schemas.openxmlformats.org/officeDocument/2006/relationships/image" Target="../media/image3.png"/><Relationship Id="rId14" Type="http://schemas.openxmlformats.org/officeDocument/2006/relationships/image" Target="../media/image7.png"/></Relationships>
</file>

<file path=ppt/slides/_rels/slide514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65.png"/><Relationship Id="rId1" Type="http://schemas.openxmlformats.org/officeDocument/2006/relationships/slideLayout" Target="../slideLayouts/slideLayout2.xml"/><Relationship Id="rId6" Type="http://schemas.openxmlformats.org/officeDocument/2006/relationships/slide" Target="slide5141.xml"/><Relationship Id="rId5" Type="http://schemas.openxmlformats.org/officeDocument/2006/relationships/image" Target="../media/image4.png"/><Relationship Id="rId4" Type="http://schemas.openxmlformats.org/officeDocument/2006/relationships/image" Target="../media/image1.png"/></Relationships>
</file>

<file path=ppt/slides/_rels/slide5143.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4957.xml"/><Relationship Id="rId3" Type="http://schemas.openxmlformats.org/officeDocument/2006/relationships/image" Target="../media/image6179.png"/><Relationship Id="rId7" Type="http://schemas.openxmlformats.org/officeDocument/2006/relationships/image" Target="../media/image3.png"/><Relationship Id="rId12" Type="http://schemas.openxmlformats.org/officeDocument/2006/relationships/slide" Target="slide5092.xml"/><Relationship Id="rId2" Type="http://schemas.openxmlformats.org/officeDocument/2006/relationships/image" Target="../media/image61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143.xml"/><Relationship Id="rId5" Type="http://schemas.openxmlformats.org/officeDocument/2006/relationships/slide" Target="slide4.xml"/><Relationship Id="rId10" Type="http://schemas.openxmlformats.org/officeDocument/2006/relationships/image" Target="../media/image6181.png"/><Relationship Id="rId4" Type="http://schemas.openxmlformats.org/officeDocument/2006/relationships/image" Target="../media/image6180.png"/><Relationship Id="rId9" Type="http://schemas.openxmlformats.org/officeDocument/2006/relationships/image" Target="../media/image7.png"/></Relationships>
</file>

<file path=ppt/slides/_rels/slide514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182.png"/><Relationship Id="rId1" Type="http://schemas.openxmlformats.org/officeDocument/2006/relationships/slideLayout" Target="../slideLayouts/slideLayout2.xml"/><Relationship Id="rId6" Type="http://schemas.openxmlformats.org/officeDocument/2006/relationships/slide" Target="slide5143.xml"/><Relationship Id="rId5" Type="http://schemas.openxmlformats.org/officeDocument/2006/relationships/image" Target="../media/image4.png"/><Relationship Id="rId4" Type="http://schemas.openxmlformats.org/officeDocument/2006/relationships/image" Target="../media/image1.png"/></Relationships>
</file>

<file path=ppt/slides/_rels/slide514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184.png"/><Relationship Id="rId7" Type="http://schemas.openxmlformats.org/officeDocument/2006/relationships/image" Target="../media/image1.png"/><Relationship Id="rId12" Type="http://schemas.openxmlformats.org/officeDocument/2006/relationships/slide" Target="slide5092.xml"/><Relationship Id="rId2" Type="http://schemas.openxmlformats.org/officeDocument/2006/relationships/image" Target="../media/image618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145.xml"/><Relationship Id="rId5" Type="http://schemas.openxmlformats.org/officeDocument/2006/relationships/image" Target="../media/image6186.png"/><Relationship Id="rId15" Type="http://schemas.openxmlformats.org/officeDocument/2006/relationships/image" Target="../media/image6188.png"/><Relationship Id="rId10" Type="http://schemas.openxmlformats.org/officeDocument/2006/relationships/image" Target="../media/image7.png"/><Relationship Id="rId4" Type="http://schemas.openxmlformats.org/officeDocument/2006/relationships/image" Target="../media/image6185.png"/><Relationship Id="rId9" Type="http://schemas.openxmlformats.org/officeDocument/2006/relationships/slide" Target="slide5.xml"/><Relationship Id="rId14" Type="http://schemas.openxmlformats.org/officeDocument/2006/relationships/image" Target="../media/image6187.png"/></Relationships>
</file>

<file path=ppt/slides/_rels/slide514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189.png"/><Relationship Id="rId1" Type="http://schemas.openxmlformats.org/officeDocument/2006/relationships/slideLayout" Target="../slideLayouts/slideLayout2.xml"/><Relationship Id="rId6" Type="http://schemas.openxmlformats.org/officeDocument/2006/relationships/slide" Target="slide5145.xml"/><Relationship Id="rId5" Type="http://schemas.openxmlformats.org/officeDocument/2006/relationships/image" Target="../media/image4.png"/><Relationship Id="rId4" Type="http://schemas.openxmlformats.org/officeDocument/2006/relationships/image" Target="../media/image1.png"/></Relationships>
</file>

<file path=ppt/slides/_rels/slide514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367.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36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47.xml"/><Relationship Id="rId4" Type="http://schemas.openxmlformats.org/officeDocument/2006/relationships/image" Target="../media/image6368.png"/><Relationship Id="rId9" Type="http://schemas.openxmlformats.org/officeDocument/2006/relationships/image" Target="../media/image7.png"/></Relationships>
</file>

<file path=ppt/slides/_rels/slide514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69.png"/><Relationship Id="rId1" Type="http://schemas.openxmlformats.org/officeDocument/2006/relationships/slideLayout" Target="../slideLayouts/slideLayout2.xml"/><Relationship Id="rId6" Type="http://schemas.openxmlformats.org/officeDocument/2006/relationships/slide" Target="slide5147.xml"/><Relationship Id="rId5" Type="http://schemas.openxmlformats.org/officeDocument/2006/relationships/image" Target="../media/image4.png"/><Relationship Id="rId4" Type="http://schemas.openxmlformats.org/officeDocument/2006/relationships/image" Target="../media/image1.png"/></Relationships>
</file>

<file path=ppt/slides/_rels/slide514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37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37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49.xml"/><Relationship Id="rId4" Type="http://schemas.openxmlformats.org/officeDocument/2006/relationships/image" Target="../media/image6372.png"/><Relationship Id="rId9" Type="http://schemas.openxmlformats.org/officeDocument/2006/relationships/image" Target="../media/image7.png"/></Relationships>
</file>

<file path=ppt/slides/_rels/slide515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73.png"/><Relationship Id="rId1" Type="http://schemas.openxmlformats.org/officeDocument/2006/relationships/slideLayout" Target="../slideLayouts/slideLayout2.xml"/><Relationship Id="rId6" Type="http://schemas.openxmlformats.org/officeDocument/2006/relationships/slide" Target="slide5149.xml"/><Relationship Id="rId5" Type="http://schemas.openxmlformats.org/officeDocument/2006/relationships/image" Target="../media/image4.png"/><Relationship Id="rId4" Type="http://schemas.openxmlformats.org/officeDocument/2006/relationships/image" Target="../media/image1.png"/></Relationships>
</file>

<file path=ppt/slides/_rels/slide5151.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5151.xml"/><Relationship Id="rId3" Type="http://schemas.openxmlformats.org/officeDocument/2006/relationships/image" Target="../media/image6203.png"/><Relationship Id="rId7" Type="http://schemas.openxmlformats.org/officeDocument/2006/relationships/image" Target="../media/image6207.png"/><Relationship Id="rId12" Type="http://schemas.openxmlformats.org/officeDocument/2006/relationships/image" Target="../media/image7.png"/><Relationship Id="rId2" Type="http://schemas.openxmlformats.org/officeDocument/2006/relationships/image" Target="../media/image6202.png"/><Relationship Id="rId1" Type="http://schemas.openxmlformats.org/officeDocument/2006/relationships/slideLayout" Target="../slideLayouts/slideLayout2.xml"/><Relationship Id="rId6" Type="http://schemas.openxmlformats.org/officeDocument/2006/relationships/image" Target="../media/image6206.png"/><Relationship Id="rId11" Type="http://schemas.openxmlformats.org/officeDocument/2006/relationships/slide" Target="slide5.xml"/><Relationship Id="rId5" Type="http://schemas.openxmlformats.org/officeDocument/2006/relationships/image" Target="../media/image6205.png"/><Relationship Id="rId15" Type="http://schemas.openxmlformats.org/officeDocument/2006/relationships/slide" Target="slide4957.xml"/><Relationship Id="rId10" Type="http://schemas.openxmlformats.org/officeDocument/2006/relationships/image" Target="../media/image3.png"/><Relationship Id="rId4" Type="http://schemas.openxmlformats.org/officeDocument/2006/relationships/image" Target="../media/image6204.png"/><Relationship Id="rId9" Type="http://schemas.openxmlformats.org/officeDocument/2006/relationships/image" Target="../media/image1.png"/><Relationship Id="rId14" Type="http://schemas.openxmlformats.org/officeDocument/2006/relationships/slide" Target="slide5092.xml"/></Relationships>
</file>

<file path=ppt/slides/_rels/slide515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208.png"/><Relationship Id="rId1" Type="http://schemas.openxmlformats.org/officeDocument/2006/relationships/slideLayout" Target="../slideLayouts/slideLayout2.xml"/><Relationship Id="rId6" Type="http://schemas.openxmlformats.org/officeDocument/2006/relationships/slide" Target="slide5151.xml"/><Relationship Id="rId5" Type="http://schemas.openxmlformats.org/officeDocument/2006/relationships/image" Target="../media/image4.png"/><Relationship Id="rId4" Type="http://schemas.openxmlformats.org/officeDocument/2006/relationships/image" Target="../media/image1.png"/></Relationships>
</file>

<file path=ppt/slides/_rels/slide5153.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37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3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53.xml"/><Relationship Id="rId4" Type="http://schemas.openxmlformats.org/officeDocument/2006/relationships/image" Target="../media/image6376.png"/><Relationship Id="rId9" Type="http://schemas.openxmlformats.org/officeDocument/2006/relationships/image" Target="../media/image7.png"/></Relationships>
</file>

<file path=ppt/slides/_rels/slide515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77.png"/><Relationship Id="rId1" Type="http://schemas.openxmlformats.org/officeDocument/2006/relationships/slideLayout" Target="../slideLayouts/slideLayout2.xml"/><Relationship Id="rId6" Type="http://schemas.openxmlformats.org/officeDocument/2006/relationships/slide" Target="slide5153.xml"/><Relationship Id="rId5" Type="http://schemas.openxmlformats.org/officeDocument/2006/relationships/image" Target="../media/image4.png"/><Relationship Id="rId4" Type="http://schemas.openxmlformats.org/officeDocument/2006/relationships/image" Target="../media/image1.png"/></Relationships>
</file>

<file path=ppt/slides/_rels/slide5155.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379.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3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55.xml"/><Relationship Id="rId4" Type="http://schemas.openxmlformats.org/officeDocument/2006/relationships/image" Target="../media/image6380.png"/><Relationship Id="rId9" Type="http://schemas.openxmlformats.org/officeDocument/2006/relationships/image" Target="../media/image7.png"/></Relationships>
</file>

<file path=ppt/slides/_rels/slide515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81.png"/><Relationship Id="rId1" Type="http://schemas.openxmlformats.org/officeDocument/2006/relationships/slideLayout" Target="../slideLayouts/slideLayout2.xml"/><Relationship Id="rId6" Type="http://schemas.openxmlformats.org/officeDocument/2006/relationships/slide" Target="slide5155.xml"/><Relationship Id="rId5" Type="http://schemas.openxmlformats.org/officeDocument/2006/relationships/image" Target="../media/image4.png"/><Relationship Id="rId4" Type="http://schemas.openxmlformats.org/officeDocument/2006/relationships/image" Target="../media/image1.png"/></Relationships>
</file>

<file path=ppt/slides/_rels/slide515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383.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38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57.xml"/><Relationship Id="rId4" Type="http://schemas.openxmlformats.org/officeDocument/2006/relationships/image" Target="../media/image6384.png"/><Relationship Id="rId9" Type="http://schemas.openxmlformats.org/officeDocument/2006/relationships/image" Target="../media/image7.png"/></Relationships>
</file>

<file path=ppt/slides/_rels/slide515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85.png"/><Relationship Id="rId1" Type="http://schemas.openxmlformats.org/officeDocument/2006/relationships/slideLayout" Target="../slideLayouts/slideLayout2.xml"/><Relationship Id="rId6" Type="http://schemas.openxmlformats.org/officeDocument/2006/relationships/slide" Target="slide5157.xml"/><Relationship Id="rId5" Type="http://schemas.openxmlformats.org/officeDocument/2006/relationships/image" Target="../media/image4.png"/><Relationship Id="rId4" Type="http://schemas.openxmlformats.org/officeDocument/2006/relationships/image" Target="../media/image1.png"/></Relationships>
</file>

<file path=ppt/slides/_rels/slide515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387.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38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59.xml"/><Relationship Id="rId4" Type="http://schemas.openxmlformats.org/officeDocument/2006/relationships/image" Target="../media/image6388.png"/><Relationship Id="rId9" Type="http://schemas.openxmlformats.org/officeDocument/2006/relationships/image" Target="../media/image7.png"/></Relationships>
</file>

<file path=ppt/slides/_rels/slide516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89.png"/><Relationship Id="rId1" Type="http://schemas.openxmlformats.org/officeDocument/2006/relationships/slideLayout" Target="../slideLayouts/slideLayout2.xml"/><Relationship Id="rId6" Type="http://schemas.openxmlformats.org/officeDocument/2006/relationships/slide" Target="slide5159.xml"/><Relationship Id="rId5" Type="http://schemas.openxmlformats.org/officeDocument/2006/relationships/image" Target="../media/image4.png"/><Relationship Id="rId4" Type="http://schemas.openxmlformats.org/officeDocument/2006/relationships/image" Target="../media/image1.png"/></Relationships>
</file>

<file path=ppt/slides/_rels/slide516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391.png"/><Relationship Id="rId7" Type="http://schemas.openxmlformats.org/officeDocument/2006/relationships/slide" Target="slide5.xml"/><Relationship Id="rId2" Type="http://schemas.openxmlformats.org/officeDocument/2006/relationships/image" Target="../media/image639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61.xml"/></Relationships>
</file>

<file path=ppt/slides/_rels/slide516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92.png"/><Relationship Id="rId1" Type="http://schemas.openxmlformats.org/officeDocument/2006/relationships/slideLayout" Target="../slideLayouts/slideLayout2.xml"/><Relationship Id="rId6" Type="http://schemas.openxmlformats.org/officeDocument/2006/relationships/slide" Target="slide5161.xml"/><Relationship Id="rId5" Type="http://schemas.openxmlformats.org/officeDocument/2006/relationships/image" Target="../media/image4.png"/><Relationship Id="rId4" Type="http://schemas.openxmlformats.org/officeDocument/2006/relationships/image" Target="../media/image1.png"/></Relationships>
</file>

<file path=ppt/slides/_rels/slide5163.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394.png"/><Relationship Id="rId7" Type="http://schemas.openxmlformats.org/officeDocument/2006/relationships/slide" Target="slide5.xml"/><Relationship Id="rId2" Type="http://schemas.openxmlformats.org/officeDocument/2006/relationships/image" Target="../media/image639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63.xml"/></Relationships>
</file>

<file path=ppt/slides/_rels/slide516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395.png"/><Relationship Id="rId1" Type="http://schemas.openxmlformats.org/officeDocument/2006/relationships/slideLayout" Target="../slideLayouts/slideLayout2.xml"/><Relationship Id="rId6" Type="http://schemas.openxmlformats.org/officeDocument/2006/relationships/slide" Target="slide5163.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3.png"/></Relationships>
</file>

<file path=ppt/slides/_rels/slide5165.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4.xml"/><Relationship Id="rId7" Type="http://schemas.openxmlformats.org/officeDocument/2006/relationships/slide" Target="slide4957.xml"/><Relationship Id="rId2" Type="http://schemas.openxmlformats.org/officeDocument/2006/relationships/image" Target="../media/image6396.png"/><Relationship Id="rId1" Type="http://schemas.openxmlformats.org/officeDocument/2006/relationships/slideLayout" Target="../slideLayouts/slideLayout2.xml"/><Relationship Id="rId6" Type="http://schemas.openxmlformats.org/officeDocument/2006/relationships/slide" Target="slide5092.xml"/><Relationship Id="rId5" Type="http://schemas.openxmlformats.org/officeDocument/2006/relationships/slide" Target="slide5163.xml"/><Relationship Id="rId4" Type="http://schemas.openxmlformats.org/officeDocument/2006/relationships/image" Target="../media/image1.png"/></Relationships>
</file>

<file path=ppt/slides/_rels/slide516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398.png"/><Relationship Id="rId7" Type="http://schemas.openxmlformats.org/officeDocument/2006/relationships/image" Target="../media/image1.png"/><Relationship Id="rId12" Type="http://schemas.openxmlformats.org/officeDocument/2006/relationships/slide" Target="slide5092.xml"/><Relationship Id="rId2" Type="http://schemas.openxmlformats.org/officeDocument/2006/relationships/image" Target="../media/image6397.png"/><Relationship Id="rId16" Type="http://schemas.openxmlformats.org/officeDocument/2006/relationships/image" Target="../media/image640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166.xml"/><Relationship Id="rId5" Type="http://schemas.openxmlformats.org/officeDocument/2006/relationships/image" Target="../media/image6400.png"/><Relationship Id="rId15" Type="http://schemas.openxmlformats.org/officeDocument/2006/relationships/image" Target="../media/image6402.png"/><Relationship Id="rId10" Type="http://schemas.openxmlformats.org/officeDocument/2006/relationships/image" Target="../media/image7.png"/><Relationship Id="rId4" Type="http://schemas.openxmlformats.org/officeDocument/2006/relationships/image" Target="../media/image6399.png"/><Relationship Id="rId9" Type="http://schemas.openxmlformats.org/officeDocument/2006/relationships/slide" Target="slide5.xml"/><Relationship Id="rId14" Type="http://schemas.openxmlformats.org/officeDocument/2006/relationships/image" Target="../media/image6401.png"/></Relationships>
</file>

<file path=ppt/slides/_rels/slide516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04.png"/><Relationship Id="rId1" Type="http://schemas.openxmlformats.org/officeDocument/2006/relationships/slideLayout" Target="../slideLayouts/slideLayout2.xml"/><Relationship Id="rId6" Type="http://schemas.openxmlformats.org/officeDocument/2006/relationships/slide" Target="slide5166.xml"/><Relationship Id="rId5" Type="http://schemas.openxmlformats.org/officeDocument/2006/relationships/image" Target="../media/image4.png"/><Relationship Id="rId4" Type="http://schemas.openxmlformats.org/officeDocument/2006/relationships/image" Target="../media/image1.png"/></Relationships>
</file>

<file path=ppt/slides/_rels/slide516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406.png"/><Relationship Id="rId7" Type="http://schemas.openxmlformats.org/officeDocument/2006/relationships/slide" Target="slide5.xml"/><Relationship Id="rId2" Type="http://schemas.openxmlformats.org/officeDocument/2006/relationships/image" Target="../media/image640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68.xml"/></Relationships>
</file>

<file path=ppt/slides/_rels/slide51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07.png"/><Relationship Id="rId1" Type="http://schemas.openxmlformats.org/officeDocument/2006/relationships/slideLayout" Target="../slideLayouts/slideLayout2.xml"/><Relationship Id="rId6" Type="http://schemas.openxmlformats.org/officeDocument/2006/relationships/slide" Target="slide5168.xml"/><Relationship Id="rId5" Type="http://schemas.openxmlformats.org/officeDocument/2006/relationships/image" Target="../media/image4.png"/><Relationship Id="rId4" Type="http://schemas.openxmlformats.org/officeDocument/2006/relationships/image" Target="../media/image1.png"/></Relationships>
</file>

<file path=ppt/slides/_rels/slide517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409.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4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70.xml"/><Relationship Id="rId4" Type="http://schemas.openxmlformats.org/officeDocument/2006/relationships/image" Target="../media/image6410.png"/><Relationship Id="rId9" Type="http://schemas.openxmlformats.org/officeDocument/2006/relationships/image" Target="../media/image7.png"/></Relationships>
</file>

<file path=ppt/slides/_rels/slide517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11.png"/><Relationship Id="rId1" Type="http://schemas.openxmlformats.org/officeDocument/2006/relationships/slideLayout" Target="../slideLayouts/slideLayout2.xml"/><Relationship Id="rId6" Type="http://schemas.openxmlformats.org/officeDocument/2006/relationships/slide" Target="slide5170.xml"/><Relationship Id="rId5" Type="http://schemas.openxmlformats.org/officeDocument/2006/relationships/image" Target="../media/image4.png"/><Relationship Id="rId4" Type="http://schemas.openxmlformats.org/officeDocument/2006/relationships/image" Target="../media/image1.png"/></Relationships>
</file>

<file path=ppt/slides/_rels/slide517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413.png"/><Relationship Id="rId7" Type="http://schemas.openxmlformats.org/officeDocument/2006/relationships/slide" Target="slide5.xml"/><Relationship Id="rId2" Type="http://schemas.openxmlformats.org/officeDocument/2006/relationships/image" Target="../media/image641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72.xml"/></Relationships>
</file>

<file path=ppt/slides/_rels/slide517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14.png"/><Relationship Id="rId1" Type="http://schemas.openxmlformats.org/officeDocument/2006/relationships/slideLayout" Target="../slideLayouts/slideLayout2.xml"/><Relationship Id="rId6" Type="http://schemas.openxmlformats.org/officeDocument/2006/relationships/slide" Target="slide5172.xml"/><Relationship Id="rId5" Type="http://schemas.openxmlformats.org/officeDocument/2006/relationships/image" Target="../media/image4.png"/><Relationship Id="rId4" Type="http://schemas.openxmlformats.org/officeDocument/2006/relationships/image" Target="../media/image1.png"/></Relationships>
</file>

<file path=ppt/slides/_rels/slide517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416.png"/><Relationship Id="rId7" Type="http://schemas.openxmlformats.org/officeDocument/2006/relationships/slide" Target="slide5.xml"/><Relationship Id="rId2" Type="http://schemas.openxmlformats.org/officeDocument/2006/relationships/image" Target="../media/image641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74.xml"/></Relationships>
</file>

<file path=ppt/slides/_rels/slide517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6418.png"/><Relationship Id="rId7" Type="http://schemas.openxmlformats.org/officeDocument/2006/relationships/slide" Target="slide5092.xml"/><Relationship Id="rId2" Type="http://schemas.openxmlformats.org/officeDocument/2006/relationships/image" Target="../media/image6417.png"/><Relationship Id="rId1" Type="http://schemas.openxmlformats.org/officeDocument/2006/relationships/slideLayout" Target="../slideLayouts/slideLayout2.xml"/><Relationship Id="rId6" Type="http://schemas.openxmlformats.org/officeDocument/2006/relationships/slide" Target="slide5174.xml"/><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image" Target="../media/image4.png"/></Relationships>
</file>

<file path=ppt/slides/_rels/slide517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420.png"/><Relationship Id="rId7" Type="http://schemas.openxmlformats.org/officeDocument/2006/relationships/slide" Target="slide5.xml"/><Relationship Id="rId2" Type="http://schemas.openxmlformats.org/officeDocument/2006/relationships/image" Target="../media/image64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76.xml"/></Relationships>
</file>

<file path=ppt/slides/_rels/slide517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21.png"/><Relationship Id="rId1" Type="http://schemas.openxmlformats.org/officeDocument/2006/relationships/slideLayout" Target="../slideLayouts/slideLayout2.xml"/><Relationship Id="rId6" Type="http://schemas.openxmlformats.org/officeDocument/2006/relationships/slide" Target="slide5176.xml"/><Relationship Id="rId5" Type="http://schemas.openxmlformats.org/officeDocument/2006/relationships/image" Target="../media/image4.png"/><Relationship Id="rId4" Type="http://schemas.openxmlformats.org/officeDocument/2006/relationships/image" Target="../media/image1.png"/></Relationships>
</file>

<file path=ppt/slides/_rels/slide517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423.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42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78.xml"/><Relationship Id="rId4" Type="http://schemas.openxmlformats.org/officeDocument/2006/relationships/image" Target="../media/image6424.png"/><Relationship Id="rId9" Type="http://schemas.openxmlformats.org/officeDocument/2006/relationships/image" Target="../media/image7.png"/></Relationships>
</file>

<file path=ppt/slides/_rels/slide5179.xml.rels><?xml version="1.0" encoding="UTF-8" standalone="yes"?>
<Relationships xmlns="http://schemas.openxmlformats.org/package/2006/relationships"><Relationship Id="rId8" Type="http://schemas.openxmlformats.org/officeDocument/2006/relationships/slide" Target="slide5092.xml"/><Relationship Id="rId3" Type="http://schemas.openxmlformats.org/officeDocument/2006/relationships/image" Target="../media/image6426.png"/><Relationship Id="rId7" Type="http://schemas.openxmlformats.org/officeDocument/2006/relationships/slide" Target="slide5178.xml"/><Relationship Id="rId2" Type="http://schemas.openxmlformats.org/officeDocument/2006/relationships/image" Target="../media/image6425.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18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428.png"/><Relationship Id="rId7" Type="http://schemas.openxmlformats.org/officeDocument/2006/relationships/slide" Target="slide5.xml"/><Relationship Id="rId2" Type="http://schemas.openxmlformats.org/officeDocument/2006/relationships/image" Target="../media/image64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80.xml"/></Relationships>
</file>

<file path=ppt/slides/_rels/slide518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29.png"/><Relationship Id="rId1" Type="http://schemas.openxmlformats.org/officeDocument/2006/relationships/slideLayout" Target="../slideLayouts/slideLayout2.xml"/><Relationship Id="rId6" Type="http://schemas.openxmlformats.org/officeDocument/2006/relationships/slide" Target="slide5180.xml"/><Relationship Id="rId5" Type="http://schemas.openxmlformats.org/officeDocument/2006/relationships/image" Target="../media/image4.png"/><Relationship Id="rId4" Type="http://schemas.openxmlformats.org/officeDocument/2006/relationships/image" Target="../media/image1.png"/></Relationships>
</file>

<file path=ppt/slides/_rels/slide518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43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4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82.xml"/><Relationship Id="rId4" Type="http://schemas.openxmlformats.org/officeDocument/2006/relationships/image" Target="../media/image6432.png"/><Relationship Id="rId9" Type="http://schemas.openxmlformats.org/officeDocument/2006/relationships/image" Target="../media/image7.png"/></Relationships>
</file>

<file path=ppt/slides/_rels/slide518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33.png"/><Relationship Id="rId1" Type="http://schemas.openxmlformats.org/officeDocument/2006/relationships/slideLayout" Target="../slideLayouts/slideLayout2.xml"/><Relationship Id="rId6" Type="http://schemas.openxmlformats.org/officeDocument/2006/relationships/slide" Target="slide5182.xml"/><Relationship Id="rId5" Type="http://schemas.openxmlformats.org/officeDocument/2006/relationships/image" Target="../media/image4.png"/><Relationship Id="rId4" Type="http://schemas.openxmlformats.org/officeDocument/2006/relationships/image" Target="../media/image1.png"/></Relationships>
</file>

<file path=ppt/slides/_rels/slide518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6435.png"/><Relationship Id="rId7" Type="http://schemas.openxmlformats.org/officeDocument/2006/relationships/slide" Target="slide5.xml"/><Relationship Id="rId2" Type="http://schemas.openxmlformats.org/officeDocument/2006/relationships/image" Target="../media/image64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092.xml"/><Relationship Id="rId4" Type="http://schemas.openxmlformats.org/officeDocument/2006/relationships/slide" Target="slide4.xml"/><Relationship Id="rId9" Type="http://schemas.openxmlformats.org/officeDocument/2006/relationships/slide" Target="slide5184.xml"/></Relationships>
</file>

<file path=ppt/slides/_rels/slide518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36.png"/><Relationship Id="rId1" Type="http://schemas.openxmlformats.org/officeDocument/2006/relationships/slideLayout" Target="../slideLayouts/slideLayout2.xml"/><Relationship Id="rId6" Type="http://schemas.openxmlformats.org/officeDocument/2006/relationships/slide" Target="slide5184.xml"/><Relationship Id="rId5" Type="http://schemas.openxmlformats.org/officeDocument/2006/relationships/image" Target="../media/image4.png"/><Relationship Id="rId4" Type="http://schemas.openxmlformats.org/officeDocument/2006/relationships/image" Target="../media/image1.png"/></Relationships>
</file>

<file path=ppt/slides/_rels/slide518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438.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43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092.xml"/><Relationship Id="rId5" Type="http://schemas.openxmlformats.org/officeDocument/2006/relationships/slide" Target="slide4.xml"/><Relationship Id="rId10" Type="http://schemas.openxmlformats.org/officeDocument/2006/relationships/slide" Target="slide5186.xml"/><Relationship Id="rId4" Type="http://schemas.openxmlformats.org/officeDocument/2006/relationships/image" Target="../media/image6439.png"/><Relationship Id="rId9" Type="http://schemas.openxmlformats.org/officeDocument/2006/relationships/image" Target="../media/image7.png"/></Relationships>
</file>

<file path=ppt/slides/_rels/slide518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092.xml"/><Relationship Id="rId2" Type="http://schemas.openxmlformats.org/officeDocument/2006/relationships/image" Target="../media/image6440.png"/><Relationship Id="rId1" Type="http://schemas.openxmlformats.org/officeDocument/2006/relationships/slideLayout" Target="../slideLayouts/slideLayout2.xml"/><Relationship Id="rId6" Type="http://schemas.openxmlformats.org/officeDocument/2006/relationships/slide" Target="slide5186.xml"/><Relationship Id="rId5" Type="http://schemas.openxmlformats.org/officeDocument/2006/relationships/image" Target="../media/image4.png"/><Relationship Id="rId4" Type="http://schemas.openxmlformats.org/officeDocument/2006/relationships/image" Target="../media/image1.png"/></Relationships>
</file>

<file path=ppt/slides/_rels/slide5188.xml.rels><?xml version="1.0" encoding="UTF-8" standalone="yes"?>
<Relationships xmlns="http://schemas.openxmlformats.org/package/2006/relationships"><Relationship Id="rId8" Type="http://schemas.openxmlformats.org/officeDocument/2006/relationships/slide" Target="slide5191.xml"/><Relationship Id="rId3" Type="http://schemas.openxmlformats.org/officeDocument/2006/relationships/image" Target="../media/image1.png"/><Relationship Id="rId7" Type="http://schemas.openxmlformats.org/officeDocument/2006/relationships/slide" Target="slide5076.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195.xml"/><Relationship Id="rId5" Type="http://schemas.openxmlformats.org/officeDocument/2006/relationships/slide" Target="slide5189.xml"/><Relationship Id="rId10" Type="http://schemas.openxmlformats.org/officeDocument/2006/relationships/slide" Target="slide5197.xml"/><Relationship Id="rId4" Type="http://schemas.openxmlformats.org/officeDocument/2006/relationships/slide" Target="slide5188.xml"/><Relationship Id="rId9" Type="http://schemas.openxmlformats.org/officeDocument/2006/relationships/slide" Target="slide5193.xml"/></Relationships>
</file>

<file path=ppt/slides/_rels/slide5189.xml.rels><?xml version="1.0" encoding="UTF-8" standalone="yes"?>
<Relationships xmlns="http://schemas.openxmlformats.org/package/2006/relationships"><Relationship Id="rId8" Type="http://schemas.openxmlformats.org/officeDocument/2006/relationships/slide" Target="slide5189.xml"/><Relationship Id="rId13" Type="http://schemas.openxmlformats.org/officeDocument/2006/relationships/image" Target="../media/image6444.png"/><Relationship Id="rId18" Type="http://schemas.openxmlformats.org/officeDocument/2006/relationships/image" Target="../media/image61600.png"/><Relationship Id="rId3" Type="http://schemas.openxmlformats.org/officeDocument/2006/relationships/image" Target="../media/image6442.png"/><Relationship Id="rId21" Type="http://schemas.openxmlformats.org/officeDocument/2006/relationships/image" Target="../media/image61900.png"/><Relationship Id="rId7" Type="http://schemas.openxmlformats.org/officeDocument/2006/relationships/image" Target="../media/image3.png"/><Relationship Id="rId12" Type="http://schemas.openxmlformats.org/officeDocument/2006/relationships/slide" Target="slide4957.xml"/><Relationship Id="rId17" Type="http://schemas.openxmlformats.org/officeDocument/2006/relationships/image" Target="../media/image61500.png"/><Relationship Id="rId2" Type="http://schemas.openxmlformats.org/officeDocument/2006/relationships/image" Target="../media/image6441.png"/><Relationship Id="rId16" Type="http://schemas.openxmlformats.org/officeDocument/2006/relationships/image" Target="../media/image61400.png"/><Relationship Id="rId20" Type="http://schemas.openxmlformats.org/officeDocument/2006/relationships/image" Target="../media/image6180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188.xml"/><Relationship Id="rId5" Type="http://schemas.openxmlformats.org/officeDocument/2006/relationships/slide" Target="slide4.xml"/><Relationship Id="rId15" Type="http://schemas.openxmlformats.org/officeDocument/2006/relationships/image" Target="../media/image61300.png"/><Relationship Id="rId10" Type="http://schemas.openxmlformats.org/officeDocument/2006/relationships/image" Target="../media/image7.png"/><Relationship Id="rId19" Type="http://schemas.openxmlformats.org/officeDocument/2006/relationships/image" Target="../media/image61700.png"/><Relationship Id="rId4" Type="http://schemas.openxmlformats.org/officeDocument/2006/relationships/image" Target="../media/image6443.png"/><Relationship Id="rId9" Type="http://schemas.openxmlformats.org/officeDocument/2006/relationships/slide" Target="slide5.xml"/><Relationship Id="rId14" Type="http://schemas.openxmlformats.org/officeDocument/2006/relationships/image" Target="../media/image61200.png"/></Relationships>
</file>

<file path=ppt/slides/_rels/slide519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88.xml"/><Relationship Id="rId2" Type="http://schemas.openxmlformats.org/officeDocument/2006/relationships/image" Target="../media/image6445.png"/><Relationship Id="rId1" Type="http://schemas.openxmlformats.org/officeDocument/2006/relationships/slideLayout" Target="../slideLayouts/slideLayout2.xml"/><Relationship Id="rId6" Type="http://schemas.openxmlformats.org/officeDocument/2006/relationships/slide" Target="slide5189.xml"/><Relationship Id="rId5" Type="http://schemas.openxmlformats.org/officeDocument/2006/relationships/image" Target="../media/image4.png"/><Relationship Id="rId4" Type="http://schemas.openxmlformats.org/officeDocument/2006/relationships/image" Target="../media/image1.png"/></Relationships>
</file>

<file path=ppt/slides/_rels/slide5191.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image" Target="../media/image7.png"/><Relationship Id="rId18" Type="http://schemas.openxmlformats.org/officeDocument/2006/relationships/image" Target="../media/image7570.png"/><Relationship Id="rId3" Type="http://schemas.openxmlformats.org/officeDocument/2006/relationships/image" Target="../media/image6447.png"/><Relationship Id="rId21" Type="http://schemas.openxmlformats.org/officeDocument/2006/relationships/image" Target="../media/image7600.png"/><Relationship Id="rId7" Type="http://schemas.openxmlformats.org/officeDocument/2006/relationships/image" Target="../media/image6451.png"/><Relationship Id="rId12" Type="http://schemas.openxmlformats.org/officeDocument/2006/relationships/slide" Target="slide5.xml"/><Relationship Id="rId17" Type="http://schemas.openxmlformats.org/officeDocument/2006/relationships/image" Target="../media/image7560.png"/><Relationship Id="rId2" Type="http://schemas.openxmlformats.org/officeDocument/2006/relationships/image" Target="../media/image6446.png"/><Relationship Id="rId16" Type="http://schemas.openxmlformats.org/officeDocument/2006/relationships/image" Target="../media/image6452.png"/><Relationship Id="rId20" Type="http://schemas.openxmlformats.org/officeDocument/2006/relationships/image" Target="../media/image7590.png"/><Relationship Id="rId1" Type="http://schemas.openxmlformats.org/officeDocument/2006/relationships/slideLayout" Target="../slideLayouts/slideLayout2.xml"/><Relationship Id="rId6" Type="http://schemas.openxmlformats.org/officeDocument/2006/relationships/image" Target="../media/image6450.png"/><Relationship Id="rId11" Type="http://schemas.openxmlformats.org/officeDocument/2006/relationships/slide" Target="slide5191.xml"/><Relationship Id="rId5" Type="http://schemas.openxmlformats.org/officeDocument/2006/relationships/image" Target="../media/image6449.png"/><Relationship Id="rId15" Type="http://schemas.openxmlformats.org/officeDocument/2006/relationships/slide" Target="slide4957.xml"/><Relationship Id="rId10" Type="http://schemas.openxmlformats.org/officeDocument/2006/relationships/image" Target="../media/image3.png"/><Relationship Id="rId19" Type="http://schemas.openxmlformats.org/officeDocument/2006/relationships/image" Target="../media/image7580.png"/><Relationship Id="rId4" Type="http://schemas.openxmlformats.org/officeDocument/2006/relationships/image" Target="../media/image6448.png"/><Relationship Id="rId9" Type="http://schemas.openxmlformats.org/officeDocument/2006/relationships/image" Target="../media/image1.png"/><Relationship Id="rId14" Type="http://schemas.openxmlformats.org/officeDocument/2006/relationships/slide" Target="slide5188.xml"/><Relationship Id="rId22" Type="http://schemas.openxmlformats.org/officeDocument/2006/relationships/image" Target="../media/image7610.png"/></Relationships>
</file>

<file path=ppt/slides/_rels/slide519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88.xml"/><Relationship Id="rId2" Type="http://schemas.openxmlformats.org/officeDocument/2006/relationships/image" Target="../media/image6453.png"/><Relationship Id="rId1" Type="http://schemas.openxmlformats.org/officeDocument/2006/relationships/slideLayout" Target="../slideLayouts/slideLayout2.xml"/><Relationship Id="rId6" Type="http://schemas.openxmlformats.org/officeDocument/2006/relationships/slide" Target="slide5191.xml"/><Relationship Id="rId5" Type="http://schemas.openxmlformats.org/officeDocument/2006/relationships/image" Target="../media/image4.png"/><Relationship Id="rId4" Type="http://schemas.openxmlformats.org/officeDocument/2006/relationships/image" Target="../media/image1.png"/></Relationships>
</file>

<file path=ppt/slides/_rels/slide5193.xml.rels><?xml version="1.0" encoding="UTF-8" standalone="yes"?>
<Relationships xmlns="http://schemas.openxmlformats.org/package/2006/relationships"><Relationship Id="rId8" Type="http://schemas.openxmlformats.org/officeDocument/2006/relationships/slide" Target="slide5193.xml"/><Relationship Id="rId13" Type="http://schemas.openxmlformats.org/officeDocument/2006/relationships/image" Target="../media/image8700.png"/><Relationship Id="rId3" Type="http://schemas.openxmlformats.org/officeDocument/2006/relationships/image" Target="../media/image6455.png"/><Relationship Id="rId7" Type="http://schemas.openxmlformats.org/officeDocument/2006/relationships/image" Target="../media/image3.png"/><Relationship Id="rId12" Type="http://schemas.openxmlformats.org/officeDocument/2006/relationships/slide" Target="slide4957.xml"/><Relationship Id="rId17" Type="http://schemas.openxmlformats.org/officeDocument/2006/relationships/image" Target="../media/image6457.png"/><Relationship Id="rId2" Type="http://schemas.openxmlformats.org/officeDocument/2006/relationships/image" Target="../media/image6454.png"/><Relationship Id="rId16" Type="http://schemas.openxmlformats.org/officeDocument/2006/relationships/image" Target="../media/image873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188.xml"/><Relationship Id="rId5" Type="http://schemas.openxmlformats.org/officeDocument/2006/relationships/slide" Target="slide4.xml"/><Relationship Id="rId15" Type="http://schemas.openxmlformats.org/officeDocument/2006/relationships/image" Target="../media/image8720.png"/><Relationship Id="rId10" Type="http://schemas.openxmlformats.org/officeDocument/2006/relationships/image" Target="../media/image7.png"/><Relationship Id="rId4" Type="http://schemas.openxmlformats.org/officeDocument/2006/relationships/image" Target="../media/image6456.png"/><Relationship Id="rId9" Type="http://schemas.openxmlformats.org/officeDocument/2006/relationships/slide" Target="slide5.xml"/><Relationship Id="rId14" Type="http://schemas.openxmlformats.org/officeDocument/2006/relationships/image" Target="../media/image8710.png"/></Relationships>
</file>

<file path=ppt/slides/_rels/slide519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88.xml"/><Relationship Id="rId2" Type="http://schemas.openxmlformats.org/officeDocument/2006/relationships/image" Target="../media/image6458.png"/><Relationship Id="rId1" Type="http://schemas.openxmlformats.org/officeDocument/2006/relationships/slideLayout" Target="../slideLayouts/slideLayout2.xml"/><Relationship Id="rId6" Type="http://schemas.openxmlformats.org/officeDocument/2006/relationships/slide" Target="slide5193.xml"/><Relationship Id="rId5" Type="http://schemas.openxmlformats.org/officeDocument/2006/relationships/image" Target="../media/image4.png"/><Relationship Id="rId4" Type="http://schemas.openxmlformats.org/officeDocument/2006/relationships/image" Target="../media/image1.png"/></Relationships>
</file>

<file path=ppt/slides/_rels/slide5195.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6463.png"/><Relationship Id="rId18" Type="http://schemas.openxmlformats.org/officeDocument/2006/relationships/image" Target="../media/image65170.png"/><Relationship Id="rId3" Type="http://schemas.openxmlformats.org/officeDocument/2006/relationships/image" Target="../media/image6460.png"/><Relationship Id="rId21" Type="http://schemas.openxmlformats.org/officeDocument/2006/relationships/slide" Target="slide4957.xml"/><Relationship Id="rId7" Type="http://schemas.openxmlformats.org/officeDocument/2006/relationships/image" Target="../media/image1.png"/><Relationship Id="rId12" Type="http://schemas.openxmlformats.org/officeDocument/2006/relationships/image" Target="../media/image65110.png"/><Relationship Id="rId17" Type="http://schemas.openxmlformats.org/officeDocument/2006/relationships/image" Target="../media/image65160.png"/><Relationship Id="rId2" Type="http://schemas.openxmlformats.org/officeDocument/2006/relationships/image" Target="../media/image6459.png"/><Relationship Id="rId16" Type="http://schemas.openxmlformats.org/officeDocument/2006/relationships/image" Target="../media/image65150.png"/><Relationship Id="rId20" Type="http://schemas.openxmlformats.org/officeDocument/2006/relationships/slide" Target="slide5188.xml"/><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65100.png"/><Relationship Id="rId5" Type="http://schemas.openxmlformats.org/officeDocument/2006/relationships/image" Target="../media/image6462.png"/><Relationship Id="rId15" Type="http://schemas.openxmlformats.org/officeDocument/2006/relationships/image" Target="../media/image65140.png"/><Relationship Id="rId10" Type="http://schemas.openxmlformats.org/officeDocument/2006/relationships/image" Target="../media/image7.png"/><Relationship Id="rId19" Type="http://schemas.openxmlformats.org/officeDocument/2006/relationships/slide" Target="slide5195.xml"/><Relationship Id="rId4" Type="http://schemas.openxmlformats.org/officeDocument/2006/relationships/image" Target="../media/image6461.png"/><Relationship Id="rId9" Type="http://schemas.openxmlformats.org/officeDocument/2006/relationships/slide" Target="slide5.xml"/><Relationship Id="rId14" Type="http://schemas.openxmlformats.org/officeDocument/2006/relationships/image" Target="../media/image6464.png"/><Relationship Id="rId22" Type="http://schemas.openxmlformats.org/officeDocument/2006/relationships/image" Target="../media/image65180.png"/></Relationships>
</file>

<file path=ppt/slides/_rels/slide519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88.xml"/><Relationship Id="rId2" Type="http://schemas.openxmlformats.org/officeDocument/2006/relationships/image" Target="../media/image6465.png"/><Relationship Id="rId1" Type="http://schemas.openxmlformats.org/officeDocument/2006/relationships/slideLayout" Target="../slideLayouts/slideLayout2.xml"/><Relationship Id="rId6" Type="http://schemas.openxmlformats.org/officeDocument/2006/relationships/slide" Target="slide5195.xml"/><Relationship Id="rId5" Type="http://schemas.openxmlformats.org/officeDocument/2006/relationships/image" Target="../media/image4.png"/><Relationship Id="rId4" Type="http://schemas.openxmlformats.org/officeDocument/2006/relationships/image" Target="../media/image1.png"/></Relationships>
</file>

<file path=ppt/slides/_rels/slide5197.xml.rels><?xml version="1.0" encoding="UTF-8" standalone="yes"?>
<Relationships xmlns="http://schemas.openxmlformats.org/package/2006/relationships"><Relationship Id="rId8" Type="http://schemas.openxmlformats.org/officeDocument/2006/relationships/slide" Target="slide5202.xml"/><Relationship Id="rId13" Type="http://schemas.openxmlformats.org/officeDocument/2006/relationships/slide" Target="slide5210.xml"/><Relationship Id="rId18" Type="http://schemas.openxmlformats.org/officeDocument/2006/relationships/slide" Target="slide5222.xml"/><Relationship Id="rId26" Type="http://schemas.openxmlformats.org/officeDocument/2006/relationships/slide" Target="slide5238.xml"/><Relationship Id="rId39" Type="http://schemas.openxmlformats.org/officeDocument/2006/relationships/slide" Target="slide5262.xml"/><Relationship Id="rId3" Type="http://schemas.openxmlformats.org/officeDocument/2006/relationships/image" Target="../media/image1.png"/><Relationship Id="rId21" Type="http://schemas.openxmlformats.org/officeDocument/2006/relationships/slide" Target="slide5228.xml"/><Relationship Id="rId34" Type="http://schemas.openxmlformats.org/officeDocument/2006/relationships/slide" Target="slide5252.xml"/><Relationship Id="rId7" Type="http://schemas.openxmlformats.org/officeDocument/2006/relationships/slide" Target="slide5200.xml"/><Relationship Id="rId12" Type="http://schemas.openxmlformats.org/officeDocument/2006/relationships/slide" Target="slide5208.xml"/><Relationship Id="rId17" Type="http://schemas.openxmlformats.org/officeDocument/2006/relationships/slide" Target="slide5218.xml"/><Relationship Id="rId25" Type="http://schemas.openxmlformats.org/officeDocument/2006/relationships/slide" Target="slide5236.xml"/><Relationship Id="rId33" Type="http://schemas.openxmlformats.org/officeDocument/2006/relationships/slide" Target="slide5250.xml"/><Relationship Id="rId38" Type="http://schemas.openxmlformats.org/officeDocument/2006/relationships/slide" Target="slide5260.xml"/><Relationship Id="rId2" Type="http://schemas.openxmlformats.org/officeDocument/2006/relationships/slide" Target="slide4.xml"/><Relationship Id="rId16" Type="http://schemas.openxmlformats.org/officeDocument/2006/relationships/slide" Target="slide5216.xml"/><Relationship Id="rId20" Type="http://schemas.openxmlformats.org/officeDocument/2006/relationships/slide" Target="slide5226.xml"/><Relationship Id="rId29" Type="http://schemas.openxmlformats.org/officeDocument/2006/relationships/slide" Target="slide5242.xml"/><Relationship Id="rId41" Type="http://schemas.openxmlformats.org/officeDocument/2006/relationships/slide" Target="slide5188.xml"/><Relationship Id="rId1" Type="http://schemas.openxmlformats.org/officeDocument/2006/relationships/slideLayout" Target="../slideLayouts/slideLayout2.xml"/><Relationship Id="rId6" Type="http://schemas.openxmlformats.org/officeDocument/2006/relationships/slide" Target="slide5198.xml"/><Relationship Id="rId11" Type="http://schemas.openxmlformats.org/officeDocument/2006/relationships/slide" Target="slide5206.xml"/><Relationship Id="rId24" Type="http://schemas.openxmlformats.org/officeDocument/2006/relationships/slide" Target="slide5234.xml"/><Relationship Id="rId32" Type="http://schemas.openxmlformats.org/officeDocument/2006/relationships/slide" Target="slide5248.xml"/><Relationship Id="rId37" Type="http://schemas.openxmlformats.org/officeDocument/2006/relationships/slide" Target="slide5258.xml"/><Relationship Id="rId40" Type="http://schemas.openxmlformats.org/officeDocument/2006/relationships/slide" Target="slide5264.xml"/><Relationship Id="rId5" Type="http://schemas.openxmlformats.org/officeDocument/2006/relationships/slide" Target="slide5220.xml"/><Relationship Id="rId15" Type="http://schemas.openxmlformats.org/officeDocument/2006/relationships/slide" Target="slide5214.xml"/><Relationship Id="rId23" Type="http://schemas.openxmlformats.org/officeDocument/2006/relationships/slide" Target="slide5232.xml"/><Relationship Id="rId28" Type="http://schemas.openxmlformats.org/officeDocument/2006/relationships/slide" Target="slide5240.xml"/><Relationship Id="rId36" Type="http://schemas.openxmlformats.org/officeDocument/2006/relationships/slide" Target="slide5256.xml"/><Relationship Id="rId10" Type="http://schemas.openxmlformats.org/officeDocument/2006/relationships/slide" Target="slide5204.xml"/><Relationship Id="rId19" Type="http://schemas.openxmlformats.org/officeDocument/2006/relationships/slide" Target="slide5224.xml"/><Relationship Id="rId31" Type="http://schemas.openxmlformats.org/officeDocument/2006/relationships/slide" Target="slide5246.xml"/><Relationship Id="rId4" Type="http://schemas.openxmlformats.org/officeDocument/2006/relationships/slide" Target="slide5197.xml"/><Relationship Id="rId9" Type="http://schemas.openxmlformats.org/officeDocument/2006/relationships/slide" Target="slide4957.xml"/><Relationship Id="rId14" Type="http://schemas.openxmlformats.org/officeDocument/2006/relationships/slide" Target="slide5212.xml"/><Relationship Id="rId22" Type="http://schemas.openxmlformats.org/officeDocument/2006/relationships/slide" Target="slide5230.xml"/><Relationship Id="rId27" Type="http://schemas.openxmlformats.org/officeDocument/2006/relationships/slide" Target="slide5092.xml"/><Relationship Id="rId30" Type="http://schemas.openxmlformats.org/officeDocument/2006/relationships/slide" Target="slide5244.xml"/><Relationship Id="rId35" Type="http://schemas.openxmlformats.org/officeDocument/2006/relationships/slide" Target="slide5254.xml"/></Relationships>
</file>

<file path=ppt/slides/_rels/slide5198.xml.rels><?xml version="1.0" encoding="UTF-8" standalone="yes"?>
<Relationships xmlns="http://schemas.openxmlformats.org/package/2006/relationships"><Relationship Id="rId8" Type="http://schemas.openxmlformats.org/officeDocument/2006/relationships/image" Target="../media/image6468.png"/><Relationship Id="rId3" Type="http://schemas.openxmlformats.org/officeDocument/2006/relationships/image" Target="../media/image6467.png"/><Relationship Id="rId7" Type="http://schemas.openxmlformats.org/officeDocument/2006/relationships/slide" Target="slide5198.xml"/><Relationship Id="rId12" Type="http://schemas.openxmlformats.org/officeDocument/2006/relationships/slide" Target="slide4957.xml"/><Relationship Id="rId2" Type="http://schemas.openxmlformats.org/officeDocument/2006/relationships/image" Target="../media/image646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19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519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469.png"/><Relationship Id="rId1" Type="http://schemas.openxmlformats.org/officeDocument/2006/relationships/slideLayout" Target="../slideLayouts/slideLayout2.xml"/><Relationship Id="rId6" Type="http://schemas.openxmlformats.org/officeDocument/2006/relationships/slide" Target="slide5198.xml"/><Relationship Id="rId5" Type="http://schemas.openxmlformats.org/officeDocument/2006/relationships/image" Target="../media/image4.png"/><Relationship Id="rId4" Type="http://schemas.openxmlformats.org/officeDocument/2006/relationships/image" Target="../media/image1.png"/></Relationships>
</file>

<file path=ppt/slides/_rels/slide5200.xml.rels><?xml version="1.0" encoding="UTF-8" standalone="yes"?>
<Relationships xmlns="http://schemas.openxmlformats.org/package/2006/relationships"><Relationship Id="rId8" Type="http://schemas.openxmlformats.org/officeDocument/2006/relationships/image" Target="../media/image6472.png"/><Relationship Id="rId13" Type="http://schemas.openxmlformats.org/officeDocument/2006/relationships/image" Target="../media/image12110.png"/><Relationship Id="rId18" Type="http://schemas.openxmlformats.org/officeDocument/2006/relationships/image" Target="../media/image12160.png"/><Relationship Id="rId3" Type="http://schemas.openxmlformats.org/officeDocument/2006/relationships/image" Target="../media/image1.png"/><Relationship Id="rId21" Type="http://schemas.openxmlformats.org/officeDocument/2006/relationships/slide" Target="slide5.xml"/><Relationship Id="rId7" Type="http://schemas.openxmlformats.org/officeDocument/2006/relationships/image" Target="../media/image6471.png"/><Relationship Id="rId17" Type="http://schemas.openxmlformats.org/officeDocument/2006/relationships/image" Target="../media/image12150.png"/><Relationship Id="rId2" Type="http://schemas.openxmlformats.org/officeDocument/2006/relationships/slide" Target="slide4.xml"/><Relationship Id="rId16" Type="http://schemas.openxmlformats.org/officeDocument/2006/relationships/image" Target="../media/image12140.png"/><Relationship Id="rId20" Type="http://schemas.openxmlformats.org/officeDocument/2006/relationships/image" Target="../media/image12180.png"/><Relationship Id="rId1" Type="http://schemas.openxmlformats.org/officeDocument/2006/relationships/slideLayout" Target="../slideLayouts/slideLayout2.xml"/><Relationship Id="rId6" Type="http://schemas.openxmlformats.org/officeDocument/2006/relationships/image" Target="../media/image6470.png"/><Relationship Id="rId24" Type="http://schemas.openxmlformats.org/officeDocument/2006/relationships/slide" Target="slide4957.xml"/><Relationship Id="rId5" Type="http://schemas.openxmlformats.org/officeDocument/2006/relationships/slide" Target="slide5200.xml"/><Relationship Id="rId15" Type="http://schemas.openxmlformats.org/officeDocument/2006/relationships/image" Target="../media/image12130.png"/><Relationship Id="rId23" Type="http://schemas.openxmlformats.org/officeDocument/2006/relationships/slide" Target="slide5197.xml"/><Relationship Id="rId19" Type="http://schemas.openxmlformats.org/officeDocument/2006/relationships/image" Target="../media/image12170.png"/><Relationship Id="rId4" Type="http://schemas.openxmlformats.org/officeDocument/2006/relationships/image" Target="../media/image3.png"/><Relationship Id="rId14" Type="http://schemas.openxmlformats.org/officeDocument/2006/relationships/image" Target="../media/image12120.png"/><Relationship Id="rId22" Type="http://schemas.openxmlformats.org/officeDocument/2006/relationships/image" Target="../media/image7.png"/></Relationships>
</file>

<file path=ppt/slides/_rels/slide520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473.png"/><Relationship Id="rId1" Type="http://schemas.openxmlformats.org/officeDocument/2006/relationships/slideLayout" Target="../slideLayouts/slideLayout2.xml"/><Relationship Id="rId6" Type="http://schemas.openxmlformats.org/officeDocument/2006/relationships/slide" Target="slide5200.xml"/><Relationship Id="rId5" Type="http://schemas.openxmlformats.org/officeDocument/2006/relationships/image" Target="../media/image4.png"/><Relationship Id="rId4" Type="http://schemas.openxmlformats.org/officeDocument/2006/relationships/image" Target="../media/image1.png"/></Relationships>
</file>

<file path=ppt/slides/_rels/slide5202.xml.rels><?xml version="1.0" encoding="UTF-8" standalone="yes"?>
<Relationships xmlns="http://schemas.openxmlformats.org/package/2006/relationships"><Relationship Id="rId8" Type="http://schemas.openxmlformats.org/officeDocument/2006/relationships/image" Target="../media/image6476.png"/><Relationship Id="rId18" Type="http://schemas.openxmlformats.org/officeDocument/2006/relationships/image" Target="../media/image12360.png"/><Relationship Id="rId3" Type="http://schemas.openxmlformats.org/officeDocument/2006/relationships/image" Target="../media/image6475.png"/><Relationship Id="rId21" Type="http://schemas.openxmlformats.org/officeDocument/2006/relationships/image" Target="../media/image7.png"/><Relationship Id="rId7" Type="http://schemas.openxmlformats.org/officeDocument/2006/relationships/slide" Target="slide5202.xml"/><Relationship Id="rId17" Type="http://schemas.openxmlformats.org/officeDocument/2006/relationships/image" Target="../media/image12350.png"/><Relationship Id="rId2" Type="http://schemas.openxmlformats.org/officeDocument/2006/relationships/image" Target="../media/image6474.png"/><Relationship Id="rId16" Type="http://schemas.openxmlformats.org/officeDocument/2006/relationships/image" Target="../media/image12340.png"/><Relationship Id="rId20" Type="http://schemas.openxmlformats.org/officeDocument/2006/relationships/slide" Target="slide5.xml"/><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5" Type="http://schemas.openxmlformats.org/officeDocument/2006/relationships/image" Target="../media/image12330.png"/><Relationship Id="rId23" Type="http://schemas.openxmlformats.org/officeDocument/2006/relationships/slide" Target="slide4957.xml"/><Relationship Id="rId19" Type="http://schemas.openxmlformats.org/officeDocument/2006/relationships/image" Target="../media/image12370.png"/><Relationship Id="rId4" Type="http://schemas.openxmlformats.org/officeDocument/2006/relationships/slide" Target="slide4.xml"/><Relationship Id="rId9" Type="http://schemas.openxmlformats.org/officeDocument/2006/relationships/image" Target="../media/image6477.png"/><Relationship Id="rId14" Type="http://schemas.openxmlformats.org/officeDocument/2006/relationships/image" Target="../media/image12320.png"/><Relationship Id="rId22" Type="http://schemas.openxmlformats.org/officeDocument/2006/relationships/slide" Target="slide5197.xml"/></Relationships>
</file>

<file path=ppt/slides/_rels/slide520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478.png"/><Relationship Id="rId1" Type="http://schemas.openxmlformats.org/officeDocument/2006/relationships/slideLayout" Target="../slideLayouts/slideLayout2.xml"/><Relationship Id="rId6" Type="http://schemas.openxmlformats.org/officeDocument/2006/relationships/slide" Target="slide5202.xml"/><Relationship Id="rId5" Type="http://schemas.openxmlformats.org/officeDocument/2006/relationships/image" Target="../media/image4.png"/><Relationship Id="rId4" Type="http://schemas.openxmlformats.org/officeDocument/2006/relationships/image" Target="../media/image1.png"/></Relationships>
</file>

<file path=ppt/slides/_rels/slide5204.xml.rels><?xml version="1.0" encoding="UTF-8" standalone="yes"?>
<Relationships xmlns="http://schemas.openxmlformats.org/package/2006/relationships"><Relationship Id="rId8" Type="http://schemas.openxmlformats.org/officeDocument/2006/relationships/image" Target="../media/image3.png"/><Relationship Id="rId18" Type="http://schemas.openxmlformats.org/officeDocument/2006/relationships/image" Target="../media/image12510.png"/><Relationship Id="rId3" Type="http://schemas.openxmlformats.org/officeDocument/2006/relationships/image" Target="../media/image6480.png"/><Relationship Id="rId21" Type="http://schemas.openxmlformats.org/officeDocument/2006/relationships/image" Target="../media/image12540.png"/><Relationship Id="rId7" Type="http://schemas.openxmlformats.org/officeDocument/2006/relationships/image" Target="../media/image1.png"/><Relationship Id="rId17" Type="http://schemas.openxmlformats.org/officeDocument/2006/relationships/image" Target="../media/image12500.png"/><Relationship Id="rId25" Type="http://schemas.openxmlformats.org/officeDocument/2006/relationships/slide" Target="slide4957.xml"/><Relationship Id="rId2" Type="http://schemas.openxmlformats.org/officeDocument/2006/relationships/image" Target="../media/image6479.png"/><Relationship Id="rId16" Type="http://schemas.openxmlformats.org/officeDocument/2006/relationships/image" Target="../media/image12490.png"/><Relationship Id="rId20" Type="http://schemas.openxmlformats.org/officeDocument/2006/relationships/image" Target="../media/image1253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6484.png"/><Relationship Id="rId24" Type="http://schemas.openxmlformats.org/officeDocument/2006/relationships/slide" Target="slide5197.xml"/><Relationship Id="rId5" Type="http://schemas.openxmlformats.org/officeDocument/2006/relationships/image" Target="../media/image6482.png"/><Relationship Id="rId23" Type="http://schemas.openxmlformats.org/officeDocument/2006/relationships/image" Target="../media/image7.png"/><Relationship Id="rId10" Type="http://schemas.openxmlformats.org/officeDocument/2006/relationships/image" Target="../media/image6483.png"/><Relationship Id="rId19" Type="http://schemas.openxmlformats.org/officeDocument/2006/relationships/image" Target="../media/image12520.png"/><Relationship Id="rId4" Type="http://schemas.openxmlformats.org/officeDocument/2006/relationships/image" Target="../media/image6481.png"/><Relationship Id="rId9" Type="http://schemas.openxmlformats.org/officeDocument/2006/relationships/slide" Target="slide5204.xml"/><Relationship Id="rId22" Type="http://schemas.openxmlformats.org/officeDocument/2006/relationships/slide" Target="slide5.xml"/></Relationships>
</file>

<file path=ppt/slides/_rels/slide520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485.png"/><Relationship Id="rId1" Type="http://schemas.openxmlformats.org/officeDocument/2006/relationships/slideLayout" Target="../slideLayouts/slideLayout2.xml"/><Relationship Id="rId6" Type="http://schemas.openxmlformats.org/officeDocument/2006/relationships/slide" Target="slide5204.xml"/><Relationship Id="rId5" Type="http://schemas.openxmlformats.org/officeDocument/2006/relationships/image" Target="../media/image4.png"/><Relationship Id="rId4" Type="http://schemas.openxmlformats.org/officeDocument/2006/relationships/image" Target="../media/image1.png"/></Relationships>
</file>

<file path=ppt/slides/_rels/slide5206.xml.rels><?xml version="1.0" encoding="UTF-8" standalone="yes"?>
<Relationships xmlns="http://schemas.openxmlformats.org/package/2006/relationships"><Relationship Id="rId8" Type="http://schemas.openxmlformats.org/officeDocument/2006/relationships/image" Target="../media/image3.png"/><Relationship Id="rId18" Type="http://schemas.openxmlformats.org/officeDocument/2006/relationships/image" Target="../media/image12710.png"/><Relationship Id="rId3" Type="http://schemas.openxmlformats.org/officeDocument/2006/relationships/image" Target="../media/image6487.png"/><Relationship Id="rId21" Type="http://schemas.openxmlformats.org/officeDocument/2006/relationships/slide" Target="slide5.xml"/><Relationship Id="rId7" Type="http://schemas.openxmlformats.org/officeDocument/2006/relationships/image" Target="../media/image1.png"/><Relationship Id="rId12" Type="http://schemas.openxmlformats.org/officeDocument/2006/relationships/image" Target="../media/image6492.png"/><Relationship Id="rId17" Type="http://schemas.openxmlformats.org/officeDocument/2006/relationships/image" Target="../media/image12700.png"/><Relationship Id="rId2" Type="http://schemas.openxmlformats.org/officeDocument/2006/relationships/image" Target="../media/image6486.png"/><Relationship Id="rId20" Type="http://schemas.openxmlformats.org/officeDocument/2006/relationships/image" Target="../media/image1273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6491.png"/><Relationship Id="rId24" Type="http://schemas.openxmlformats.org/officeDocument/2006/relationships/slide" Target="slide4957.xml"/><Relationship Id="rId5" Type="http://schemas.openxmlformats.org/officeDocument/2006/relationships/image" Target="../media/image6489.png"/><Relationship Id="rId23" Type="http://schemas.openxmlformats.org/officeDocument/2006/relationships/slide" Target="slide5197.xml"/><Relationship Id="rId10" Type="http://schemas.openxmlformats.org/officeDocument/2006/relationships/image" Target="../media/image6490.png"/><Relationship Id="rId19" Type="http://schemas.openxmlformats.org/officeDocument/2006/relationships/image" Target="../media/image12720.png"/><Relationship Id="rId4" Type="http://schemas.openxmlformats.org/officeDocument/2006/relationships/image" Target="../media/image6488.png"/><Relationship Id="rId9" Type="http://schemas.openxmlformats.org/officeDocument/2006/relationships/slide" Target="slide5206.xml"/><Relationship Id="rId22" Type="http://schemas.openxmlformats.org/officeDocument/2006/relationships/image" Target="../media/image7.png"/></Relationships>
</file>

<file path=ppt/slides/_rels/slide520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493.png"/><Relationship Id="rId1" Type="http://schemas.openxmlformats.org/officeDocument/2006/relationships/slideLayout" Target="../slideLayouts/slideLayout2.xml"/><Relationship Id="rId6" Type="http://schemas.openxmlformats.org/officeDocument/2006/relationships/slide" Target="slide5206.xml"/><Relationship Id="rId5" Type="http://schemas.openxmlformats.org/officeDocument/2006/relationships/image" Target="../media/image4.png"/><Relationship Id="rId4" Type="http://schemas.openxmlformats.org/officeDocument/2006/relationships/image" Target="../media/image1.png"/></Relationships>
</file>

<file path=ppt/slides/_rels/slide5208.xml.rels><?xml version="1.0" encoding="UTF-8" standalone="yes"?>
<Relationships xmlns="http://schemas.openxmlformats.org/package/2006/relationships"><Relationship Id="rId8" Type="http://schemas.openxmlformats.org/officeDocument/2006/relationships/image" Target="../media/image6496.png"/><Relationship Id="rId18" Type="http://schemas.openxmlformats.org/officeDocument/2006/relationships/image" Target="../media/image14280.png"/><Relationship Id="rId3" Type="http://schemas.openxmlformats.org/officeDocument/2006/relationships/image" Target="../media/image6495.png"/><Relationship Id="rId21" Type="http://schemas.openxmlformats.org/officeDocument/2006/relationships/image" Target="../media/image14310.png"/><Relationship Id="rId7" Type="http://schemas.openxmlformats.org/officeDocument/2006/relationships/slide" Target="slide5208.xml"/><Relationship Id="rId17" Type="http://schemas.openxmlformats.org/officeDocument/2006/relationships/image" Target="../media/image14270.png"/><Relationship Id="rId25" Type="http://schemas.openxmlformats.org/officeDocument/2006/relationships/slide" Target="slide4957.xml"/><Relationship Id="rId2" Type="http://schemas.openxmlformats.org/officeDocument/2006/relationships/image" Target="../media/image6494.png"/><Relationship Id="rId16" Type="http://schemas.openxmlformats.org/officeDocument/2006/relationships/image" Target="../media/image14260.png"/><Relationship Id="rId20" Type="http://schemas.openxmlformats.org/officeDocument/2006/relationships/image" Target="../media/image14300.png"/><Relationship Id="rId1" Type="http://schemas.openxmlformats.org/officeDocument/2006/relationships/slideLayout" Target="../slideLayouts/slideLayout2.xml"/><Relationship Id="rId6" Type="http://schemas.openxmlformats.org/officeDocument/2006/relationships/image" Target="../media/image3.png"/><Relationship Id="rId24" Type="http://schemas.openxmlformats.org/officeDocument/2006/relationships/slide" Target="slide5197.xml"/><Relationship Id="rId5" Type="http://schemas.openxmlformats.org/officeDocument/2006/relationships/image" Target="../media/image1.png"/><Relationship Id="rId15" Type="http://schemas.openxmlformats.org/officeDocument/2006/relationships/image" Target="../media/image14250.png"/><Relationship Id="rId23" Type="http://schemas.openxmlformats.org/officeDocument/2006/relationships/image" Target="../media/image7.png"/><Relationship Id="rId19" Type="http://schemas.openxmlformats.org/officeDocument/2006/relationships/image" Target="../media/image14290.png"/><Relationship Id="rId4" Type="http://schemas.openxmlformats.org/officeDocument/2006/relationships/slide" Target="slide4.xml"/><Relationship Id="rId9" Type="http://schemas.openxmlformats.org/officeDocument/2006/relationships/image" Target="../media/image6497.png"/><Relationship Id="rId14" Type="http://schemas.openxmlformats.org/officeDocument/2006/relationships/image" Target="../media/image14240.png"/><Relationship Id="rId22" Type="http://schemas.openxmlformats.org/officeDocument/2006/relationships/slide" Target="slide5.xml"/></Relationships>
</file>

<file path=ppt/slides/_rels/slide520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498.png"/><Relationship Id="rId1" Type="http://schemas.openxmlformats.org/officeDocument/2006/relationships/slideLayout" Target="../slideLayouts/slideLayout2.xml"/><Relationship Id="rId6" Type="http://schemas.openxmlformats.org/officeDocument/2006/relationships/slide" Target="slide5208.xml"/><Relationship Id="rId5" Type="http://schemas.openxmlformats.org/officeDocument/2006/relationships/image" Target="../media/image4.png"/><Relationship Id="rId4" Type="http://schemas.openxmlformats.org/officeDocument/2006/relationships/image" Target="../media/image1.png"/></Relationships>
</file>

<file path=ppt/slides/_rels/slide5210.xml.rels><?xml version="1.0" encoding="UTF-8" standalone="yes"?>
<Relationships xmlns="http://schemas.openxmlformats.org/package/2006/relationships"><Relationship Id="rId8" Type="http://schemas.openxmlformats.org/officeDocument/2006/relationships/image" Target="../media/image6501.png"/><Relationship Id="rId18" Type="http://schemas.openxmlformats.org/officeDocument/2006/relationships/image" Target="../media/image17460.png"/><Relationship Id="rId3" Type="http://schemas.openxmlformats.org/officeDocument/2006/relationships/image" Target="../media/image6500.png"/><Relationship Id="rId21" Type="http://schemas.openxmlformats.org/officeDocument/2006/relationships/image" Target="../media/image17490.png"/><Relationship Id="rId7" Type="http://schemas.openxmlformats.org/officeDocument/2006/relationships/slide" Target="slide5210.xml"/><Relationship Id="rId17" Type="http://schemas.openxmlformats.org/officeDocument/2006/relationships/image" Target="../media/image17450.png"/><Relationship Id="rId25" Type="http://schemas.openxmlformats.org/officeDocument/2006/relationships/slide" Target="slide4957.xml"/><Relationship Id="rId2" Type="http://schemas.openxmlformats.org/officeDocument/2006/relationships/image" Target="../media/image6499.png"/><Relationship Id="rId16" Type="http://schemas.openxmlformats.org/officeDocument/2006/relationships/image" Target="../media/image17440.png"/><Relationship Id="rId20" Type="http://schemas.openxmlformats.org/officeDocument/2006/relationships/image" Target="../media/image17480.png"/><Relationship Id="rId1" Type="http://schemas.openxmlformats.org/officeDocument/2006/relationships/slideLayout" Target="../slideLayouts/slideLayout2.xml"/><Relationship Id="rId6" Type="http://schemas.openxmlformats.org/officeDocument/2006/relationships/image" Target="../media/image3.png"/><Relationship Id="rId24" Type="http://schemas.openxmlformats.org/officeDocument/2006/relationships/slide" Target="slide5197.xml"/><Relationship Id="rId5" Type="http://schemas.openxmlformats.org/officeDocument/2006/relationships/image" Target="../media/image1.png"/><Relationship Id="rId15" Type="http://schemas.openxmlformats.org/officeDocument/2006/relationships/image" Target="../media/image17430.png"/><Relationship Id="rId23" Type="http://schemas.openxmlformats.org/officeDocument/2006/relationships/image" Target="../media/image7.png"/><Relationship Id="rId19" Type="http://schemas.openxmlformats.org/officeDocument/2006/relationships/image" Target="../media/image17470.png"/><Relationship Id="rId4" Type="http://schemas.openxmlformats.org/officeDocument/2006/relationships/slide" Target="slide4.xml"/><Relationship Id="rId9" Type="http://schemas.openxmlformats.org/officeDocument/2006/relationships/image" Target="../media/image6502.png"/><Relationship Id="rId14" Type="http://schemas.openxmlformats.org/officeDocument/2006/relationships/image" Target="../media/image17420.png"/><Relationship Id="rId22" Type="http://schemas.openxmlformats.org/officeDocument/2006/relationships/slide" Target="slide5.xml"/></Relationships>
</file>

<file path=ppt/slides/_rels/slide521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03.png"/><Relationship Id="rId1" Type="http://schemas.openxmlformats.org/officeDocument/2006/relationships/slideLayout" Target="../slideLayouts/slideLayout2.xml"/><Relationship Id="rId6" Type="http://schemas.openxmlformats.org/officeDocument/2006/relationships/slide" Target="slide5210.xml"/><Relationship Id="rId5" Type="http://schemas.openxmlformats.org/officeDocument/2006/relationships/image" Target="../media/image4.png"/><Relationship Id="rId4" Type="http://schemas.openxmlformats.org/officeDocument/2006/relationships/image" Target="../media/image1.png"/></Relationships>
</file>

<file path=ppt/slides/_rels/slide5212.xml.rels><?xml version="1.0" encoding="UTF-8" standalone="yes"?>
<Relationships xmlns="http://schemas.openxmlformats.org/package/2006/relationships"><Relationship Id="rId8" Type="http://schemas.openxmlformats.org/officeDocument/2006/relationships/image" Target="../media/image6506.png"/><Relationship Id="rId13" Type="http://schemas.openxmlformats.org/officeDocument/2006/relationships/image" Target="../media/image17590.png"/><Relationship Id="rId18" Type="http://schemas.openxmlformats.org/officeDocument/2006/relationships/image" Target="../media/image17640.png"/><Relationship Id="rId3" Type="http://schemas.openxmlformats.org/officeDocument/2006/relationships/slide" Target="slide4.xml"/><Relationship Id="rId21" Type="http://schemas.openxmlformats.org/officeDocument/2006/relationships/image" Target="../media/image7.png"/><Relationship Id="rId7" Type="http://schemas.openxmlformats.org/officeDocument/2006/relationships/image" Target="../media/image6505.png"/><Relationship Id="rId17" Type="http://schemas.openxmlformats.org/officeDocument/2006/relationships/image" Target="../media/image17630.png"/><Relationship Id="rId2" Type="http://schemas.openxmlformats.org/officeDocument/2006/relationships/image" Target="../media/image6504.png"/><Relationship Id="rId16" Type="http://schemas.openxmlformats.org/officeDocument/2006/relationships/image" Target="../media/image17620.png"/><Relationship Id="rId20" Type="http://schemas.openxmlformats.org/officeDocument/2006/relationships/slide" Target="slide5.xml"/><Relationship Id="rId1" Type="http://schemas.openxmlformats.org/officeDocument/2006/relationships/slideLayout" Target="../slideLayouts/slideLayout2.xml"/><Relationship Id="rId6" Type="http://schemas.openxmlformats.org/officeDocument/2006/relationships/slide" Target="slide5212.xml"/><Relationship Id="rId5" Type="http://schemas.openxmlformats.org/officeDocument/2006/relationships/image" Target="../media/image3.png"/><Relationship Id="rId15" Type="http://schemas.openxmlformats.org/officeDocument/2006/relationships/image" Target="../media/image17610.png"/><Relationship Id="rId23" Type="http://schemas.openxmlformats.org/officeDocument/2006/relationships/slide" Target="slide4957.xml"/><Relationship Id="rId19" Type="http://schemas.openxmlformats.org/officeDocument/2006/relationships/image" Target="../media/image17650.png"/><Relationship Id="rId4" Type="http://schemas.openxmlformats.org/officeDocument/2006/relationships/image" Target="../media/image1.png"/><Relationship Id="rId14" Type="http://schemas.openxmlformats.org/officeDocument/2006/relationships/image" Target="../media/image17600.png"/><Relationship Id="rId22" Type="http://schemas.openxmlformats.org/officeDocument/2006/relationships/slide" Target="slide5197.xml"/></Relationships>
</file>

<file path=ppt/slides/_rels/slide521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07.png"/><Relationship Id="rId1" Type="http://schemas.openxmlformats.org/officeDocument/2006/relationships/slideLayout" Target="../slideLayouts/slideLayout2.xml"/><Relationship Id="rId6" Type="http://schemas.openxmlformats.org/officeDocument/2006/relationships/slide" Target="slide5212.xml"/><Relationship Id="rId5" Type="http://schemas.openxmlformats.org/officeDocument/2006/relationships/image" Target="../media/image4.png"/><Relationship Id="rId4" Type="http://schemas.openxmlformats.org/officeDocument/2006/relationships/image" Target="../media/image1.png"/></Relationships>
</file>

<file path=ppt/slides/_rels/slide5214.xml.rels><?xml version="1.0" encoding="UTF-8" standalone="yes"?>
<Relationships xmlns="http://schemas.openxmlformats.org/package/2006/relationships"><Relationship Id="rId8" Type="http://schemas.openxmlformats.org/officeDocument/2006/relationships/image" Target="../media/image6510.png"/><Relationship Id="rId3" Type="http://schemas.openxmlformats.org/officeDocument/2006/relationships/slide" Target="slide4.xml"/><Relationship Id="rId7" Type="http://schemas.openxmlformats.org/officeDocument/2006/relationships/image" Target="../media/image6509.png"/><Relationship Id="rId12" Type="http://schemas.openxmlformats.org/officeDocument/2006/relationships/slide" Target="slide4957.xml"/><Relationship Id="rId2" Type="http://schemas.openxmlformats.org/officeDocument/2006/relationships/image" Target="../media/image6508.png"/><Relationship Id="rId1" Type="http://schemas.openxmlformats.org/officeDocument/2006/relationships/slideLayout" Target="../slideLayouts/slideLayout2.xml"/><Relationship Id="rId6" Type="http://schemas.openxmlformats.org/officeDocument/2006/relationships/slide" Target="slide5214.xml"/><Relationship Id="rId11" Type="http://schemas.openxmlformats.org/officeDocument/2006/relationships/slide" Target="slide5197.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21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11.png"/><Relationship Id="rId1" Type="http://schemas.openxmlformats.org/officeDocument/2006/relationships/slideLayout" Target="../slideLayouts/slideLayout2.xml"/><Relationship Id="rId6" Type="http://schemas.openxmlformats.org/officeDocument/2006/relationships/slide" Target="slide5214.xml"/><Relationship Id="rId5" Type="http://schemas.openxmlformats.org/officeDocument/2006/relationships/image" Target="../media/image4.png"/><Relationship Id="rId4" Type="http://schemas.openxmlformats.org/officeDocument/2006/relationships/image" Target="../media/image1.png"/></Relationships>
</file>

<file path=ppt/slides/_rels/slide5216.xml.rels><?xml version="1.0" encoding="UTF-8" standalone="yes"?>
<Relationships xmlns="http://schemas.openxmlformats.org/package/2006/relationships"><Relationship Id="rId8" Type="http://schemas.openxmlformats.org/officeDocument/2006/relationships/image" Target="../media/image6514.png"/><Relationship Id="rId18" Type="http://schemas.openxmlformats.org/officeDocument/2006/relationships/image" Target="../media/image21040.png"/><Relationship Id="rId3" Type="http://schemas.openxmlformats.org/officeDocument/2006/relationships/image" Target="../media/image6513.png"/><Relationship Id="rId21" Type="http://schemas.openxmlformats.org/officeDocument/2006/relationships/image" Target="../media/image21070.png"/><Relationship Id="rId7" Type="http://schemas.openxmlformats.org/officeDocument/2006/relationships/slide" Target="slide5216.xml"/><Relationship Id="rId17" Type="http://schemas.openxmlformats.org/officeDocument/2006/relationships/image" Target="../media/image21030.png"/><Relationship Id="rId25" Type="http://schemas.openxmlformats.org/officeDocument/2006/relationships/slide" Target="slide4957.xml"/><Relationship Id="rId2" Type="http://schemas.openxmlformats.org/officeDocument/2006/relationships/image" Target="../media/image6512.png"/><Relationship Id="rId16" Type="http://schemas.openxmlformats.org/officeDocument/2006/relationships/image" Target="../media/image21020.png"/><Relationship Id="rId20" Type="http://schemas.openxmlformats.org/officeDocument/2006/relationships/image" Target="../media/image21060.png"/><Relationship Id="rId1" Type="http://schemas.openxmlformats.org/officeDocument/2006/relationships/slideLayout" Target="../slideLayouts/slideLayout2.xml"/><Relationship Id="rId6" Type="http://schemas.openxmlformats.org/officeDocument/2006/relationships/image" Target="../media/image3.png"/><Relationship Id="rId24" Type="http://schemas.openxmlformats.org/officeDocument/2006/relationships/slide" Target="slide5197.xml"/><Relationship Id="rId5" Type="http://schemas.openxmlformats.org/officeDocument/2006/relationships/image" Target="../media/image1.png"/><Relationship Id="rId15" Type="http://schemas.openxmlformats.org/officeDocument/2006/relationships/image" Target="../media/image21010.png"/><Relationship Id="rId23" Type="http://schemas.openxmlformats.org/officeDocument/2006/relationships/image" Target="../media/image7.png"/><Relationship Id="rId19" Type="http://schemas.openxmlformats.org/officeDocument/2006/relationships/image" Target="../media/image21050.png"/><Relationship Id="rId4" Type="http://schemas.openxmlformats.org/officeDocument/2006/relationships/slide" Target="slide4.xml"/><Relationship Id="rId9" Type="http://schemas.openxmlformats.org/officeDocument/2006/relationships/image" Target="../media/image6515.png"/><Relationship Id="rId14" Type="http://schemas.openxmlformats.org/officeDocument/2006/relationships/image" Target="../media/image21000.png"/><Relationship Id="rId22" Type="http://schemas.openxmlformats.org/officeDocument/2006/relationships/slide" Target="slide5.xml"/></Relationships>
</file>

<file path=ppt/slides/_rels/slide521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16.png"/><Relationship Id="rId1" Type="http://schemas.openxmlformats.org/officeDocument/2006/relationships/slideLayout" Target="../slideLayouts/slideLayout2.xml"/><Relationship Id="rId6" Type="http://schemas.openxmlformats.org/officeDocument/2006/relationships/slide" Target="slide5216.xml"/><Relationship Id="rId5" Type="http://schemas.openxmlformats.org/officeDocument/2006/relationships/image" Target="../media/image4.png"/><Relationship Id="rId4" Type="http://schemas.openxmlformats.org/officeDocument/2006/relationships/image" Target="../media/image1.png"/></Relationships>
</file>

<file path=ppt/slides/_rels/slide5218.xml.rels><?xml version="1.0" encoding="UTF-8" standalone="yes"?>
<Relationships xmlns="http://schemas.openxmlformats.org/package/2006/relationships"><Relationship Id="rId8" Type="http://schemas.openxmlformats.org/officeDocument/2006/relationships/image" Target="../media/image6519.png"/><Relationship Id="rId3" Type="http://schemas.openxmlformats.org/officeDocument/2006/relationships/image" Target="../media/image6518.png"/><Relationship Id="rId7" Type="http://schemas.openxmlformats.org/officeDocument/2006/relationships/slide" Target="slide5218.xml"/><Relationship Id="rId12" Type="http://schemas.openxmlformats.org/officeDocument/2006/relationships/slide" Target="slide4957.xml"/><Relationship Id="rId2" Type="http://schemas.openxmlformats.org/officeDocument/2006/relationships/image" Target="../media/image651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19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521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20.png"/><Relationship Id="rId1" Type="http://schemas.openxmlformats.org/officeDocument/2006/relationships/slideLayout" Target="../slideLayouts/slideLayout2.xml"/><Relationship Id="rId6" Type="http://schemas.openxmlformats.org/officeDocument/2006/relationships/slide" Target="slide5218.xml"/><Relationship Id="rId5" Type="http://schemas.openxmlformats.org/officeDocument/2006/relationships/image" Target="../media/image4.png"/><Relationship Id="rId4" Type="http://schemas.openxmlformats.org/officeDocument/2006/relationships/image" Target="../media/image1.png"/></Relationships>
</file>

<file path=ppt/slides/_rels/slide5220.xml.rels><?xml version="1.0" encoding="UTF-8" standalone="yes"?>
<Relationships xmlns="http://schemas.openxmlformats.org/package/2006/relationships"><Relationship Id="rId13" Type="http://schemas.openxmlformats.org/officeDocument/2006/relationships/image" Target="../media/image12840.png"/><Relationship Id="rId18" Type="http://schemas.openxmlformats.org/officeDocument/2006/relationships/image" Target="../media/image12890.png"/><Relationship Id="rId3" Type="http://schemas.openxmlformats.org/officeDocument/2006/relationships/image" Target="../media/image1.png"/><Relationship Id="rId21" Type="http://schemas.openxmlformats.org/officeDocument/2006/relationships/slide" Target="slide5197.xml"/><Relationship Id="rId7" Type="http://schemas.openxmlformats.org/officeDocument/2006/relationships/image" Target="../media/image6522.png"/><Relationship Id="rId12" Type="http://schemas.openxmlformats.org/officeDocument/2006/relationships/image" Target="../media/image12830.png"/><Relationship Id="rId17" Type="http://schemas.openxmlformats.org/officeDocument/2006/relationships/image" Target="../media/image12880.png"/><Relationship Id="rId2" Type="http://schemas.openxmlformats.org/officeDocument/2006/relationships/slide" Target="slide4.xml"/><Relationship Id="rId16" Type="http://schemas.openxmlformats.org/officeDocument/2006/relationships/image" Target="../media/image12870.png"/><Relationship Id="rId20" Type="http://schemas.openxmlformats.org/officeDocument/2006/relationships/image" Target="../media/image7.png"/><Relationship Id="rId1" Type="http://schemas.openxmlformats.org/officeDocument/2006/relationships/slideLayout" Target="../slideLayouts/slideLayout2.xml"/><Relationship Id="rId6" Type="http://schemas.openxmlformats.org/officeDocument/2006/relationships/image" Target="../media/image6521.png"/><Relationship Id="rId5" Type="http://schemas.openxmlformats.org/officeDocument/2006/relationships/slide" Target="slide5220.xml"/><Relationship Id="rId15" Type="http://schemas.openxmlformats.org/officeDocument/2006/relationships/image" Target="../media/image12860.png"/><Relationship Id="rId19" Type="http://schemas.openxmlformats.org/officeDocument/2006/relationships/slide" Target="slide5.xml"/><Relationship Id="rId4" Type="http://schemas.openxmlformats.org/officeDocument/2006/relationships/image" Target="../media/image3.png"/><Relationship Id="rId14" Type="http://schemas.openxmlformats.org/officeDocument/2006/relationships/image" Target="../media/image12850.png"/><Relationship Id="rId22" Type="http://schemas.openxmlformats.org/officeDocument/2006/relationships/slide" Target="slide4957.xml"/></Relationships>
</file>

<file path=ppt/slides/_rels/slide5221.xml.rels><?xml version="1.0" encoding="UTF-8" standalone="yes"?>
<Relationships xmlns="http://schemas.openxmlformats.org/package/2006/relationships"><Relationship Id="rId8" Type="http://schemas.openxmlformats.org/officeDocument/2006/relationships/slide" Target="slide5197.xml"/><Relationship Id="rId3" Type="http://schemas.openxmlformats.org/officeDocument/2006/relationships/image" Target="../media/image6524.png"/><Relationship Id="rId7" Type="http://schemas.openxmlformats.org/officeDocument/2006/relationships/slide" Target="slide5220.xml"/><Relationship Id="rId2" Type="http://schemas.openxmlformats.org/officeDocument/2006/relationships/image" Target="../media/image6523.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222.xml.rels><?xml version="1.0" encoding="UTF-8" standalone="yes"?>
<Relationships xmlns="http://schemas.openxmlformats.org/package/2006/relationships"><Relationship Id="rId8" Type="http://schemas.openxmlformats.org/officeDocument/2006/relationships/image" Target="../media/image6527.png"/><Relationship Id="rId3" Type="http://schemas.openxmlformats.org/officeDocument/2006/relationships/image" Target="../media/image6526.png"/><Relationship Id="rId7" Type="http://schemas.openxmlformats.org/officeDocument/2006/relationships/slide" Target="slide5222.xml"/><Relationship Id="rId12" Type="http://schemas.openxmlformats.org/officeDocument/2006/relationships/slide" Target="slide4957.xml"/><Relationship Id="rId2" Type="http://schemas.openxmlformats.org/officeDocument/2006/relationships/image" Target="../media/image65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197.xml"/><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522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28.png"/><Relationship Id="rId1" Type="http://schemas.openxmlformats.org/officeDocument/2006/relationships/slideLayout" Target="../slideLayouts/slideLayout2.xml"/><Relationship Id="rId6" Type="http://schemas.openxmlformats.org/officeDocument/2006/relationships/slide" Target="slide5222.xml"/><Relationship Id="rId5" Type="http://schemas.openxmlformats.org/officeDocument/2006/relationships/image" Target="../media/image4.png"/><Relationship Id="rId4" Type="http://schemas.openxmlformats.org/officeDocument/2006/relationships/image" Target="../media/image1.png"/></Relationships>
</file>

<file path=ppt/slides/_rels/slide5224.xml.rels><?xml version="1.0" encoding="UTF-8" standalone="yes"?>
<Relationships xmlns="http://schemas.openxmlformats.org/package/2006/relationships"><Relationship Id="rId8" Type="http://schemas.openxmlformats.org/officeDocument/2006/relationships/slide" Target="slide5224.xml"/><Relationship Id="rId3" Type="http://schemas.openxmlformats.org/officeDocument/2006/relationships/image" Target="../media/image6530.png"/><Relationship Id="rId7" Type="http://schemas.openxmlformats.org/officeDocument/2006/relationships/image" Target="../media/image3.png"/><Relationship Id="rId2" Type="http://schemas.openxmlformats.org/officeDocument/2006/relationships/image" Target="../media/image652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57.xml"/><Relationship Id="rId5" Type="http://schemas.openxmlformats.org/officeDocument/2006/relationships/slide" Target="slide4.xml"/><Relationship Id="rId10" Type="http://schemas.openxmlformats.org/officeDocument/2006/relationships/slide" Target="slide5197.xml"/><Relationship Id="rId4" Type="http://schemas.openxmlformats.org/officeDocument/2006/relationships/image" Target="../media/image6531.png"/><Relationship Id="rId9" Type="http://schemas.openxmlformats.org/officeDocument/2006/relationships/image" Target="../media/image6532.png"/></Relationships>
</file>

<file path=ppt/slides/_rels/slide522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33.png"/><Relationship Id="rId1" Type="http://schemas.openxmlformats.org/officeDocument/2006/relationships/slideLayout" Target="../slideLayouts/slideLayout2.xml"/><Relationship Id="rId6" Type="http://schemas.openxmlformats.org/officeDocument/2006/relationships/slide" Target="slide5224.xml"/><Relationship Id="rId5" Type="http://schemas.openxmlformats.org/officeDocument/2006/relationships/image" Target="../media/image4.png"/><Relationship Id="rId4" Type="http://schemas.openxmlformats.org/officeDocument/2006/relationships/image" Target="../media/image1.png"/></Relationships>
</file>

<file path=ppt/slides/_rels/slide5226.xml.rels><?xml version="1.0" encoding="UTF-8" standalone="yes"?>
<Relationships xmlns="http://schemas.openxmlformats.org/package/2006/relationships"><Relationship Id="rId8" Type="http://schemas.openxmlformats.org/officeDocument/2006/relationships/image" Target="../media/image6536.png"/><Relationship Id="rId18" Type="http://schemas.openxmlformats.org/officeDocument/2006/relationships/image" Target="../media/image27940.png"/><Relationship Id="rId3" Type="http://schemas.openxmlformats.org/officeDocument/2006/relationships/image" Target="../media/image6535.png"/><Relationship Id="rId21" Type="http://schemas.openxmlformats.org/officeDocument/2006/relationships/image" Target="../media/image27970.png"/><Relationship Id="rId7" Type="http://schemas.openxmlformats.org/officeDocument/2006/relationships/slide" Target="slide5226.xml"/><Relationship Id="rId17" Type="http://schemas.openxmlformats.org/officeDocument/2006/relationships/image" Target="../media/image27930.png"/><Relationship Id="rId25" Type="http://schemas.openxmlformats.org/officeDocument/2006/relationships/slide" Target="slide4957.xml"/><Relationship Id="rId2" Type="http://schemas.openxmlformats.org/officeDocument/2006/relationships/image" Target="../media/image6534.png"/><Relationship Id="rId16" Type="http://schemas.openxmlformats.org/officeDocument/2006/relationships/image" Target="../media/image27920.png"/><Relationship Id="rId20" Type="http://schemas.openxmlformats.org/officeDocument/2006/relationships/image" Target="../media/image27960.png"/><Relationship Id="rId1" Type="http://schemas.openxmlformats.org/officeDocument/2006/relationships/slideLayout" Target="../slideLayouts/slideLayout2.xml"/><Relationship Id="rId6" Type="http://schemas.openxmlformats.org/officeDocument/2006/relationships/image" Target="../media/image3.png"/><Relationship Id="rId24" Type="http://schemas.openxmlformats.org/officeDocument/2006/relationships/slide" Target="slide5197.xml"/><Relationship Id="rId5" Type="http://schemas.openxmlformats.org/officeDocument/2006/relationships/image" Target="../media/image1.png"/><Relationship Id="rId15" Type="http://schemas.openxmlformats.org/officeDocument/2006/relationships/image" Target="../media/image27910.png"/><Relationship Id="rId23" Type="http://schemas.openxmlformats.org/officeDocument/2006/relationships/image" Target="../media/image7.png"/><Relationship Id="rId19" Type="http://schemas.openxmlformats.org/officeDocument/2006/relationships/image" Target="../media/image27950.png"/><Relationship Id="rId4" Type="http://schemas.openxmlformats.org/officeDocument/2006/relationships/slide" Target="slide4.xml"/><Relationship Id="rId9" Type="http://schemas.openxmlformats.org/officeDocument/2006/relationships/image" Target="../media/image6537.png"/><Relationship Id="rId14" Type="http://schemas.openxmlformats.org/officeDocument/2006/relationships/image" Target="../media/image27900.png"/><Relationship Id="rId22" Type="http://schemas.openxmlformats.org/officeDocument/2006/relationships/slide" Target="slide5.xml"/></Relationships>
</file>

<file path=ppt/slides/_rels/slide522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38.png"/><Relationship Id="rId1" Type="http://schemas.openxmlformats.org/officeDocument/2006/relationships/slideLayout" Target="../slideLayouts/slideLayout2.xml"/><Relationship Id="rId6" Type="http://schemas.openxmlformats.org/officeDocument/2006/relationships/slide" Target="slide5226.xml"/><Relationship Id="rId5" Type="http://schemas.openxmlformats.org/officeDocument/2006/relationships/image" Target="../media/image4.png"/><Relationship Id="rId4" Type="http://schemas.openxmlformats.org/officeDocument/2006/relationships/image" Target="../media/image1.png"/></Relationships>
</file>

<file path=ppt/slides/_rels/slide5228.xml.rels><?xml version="1.0" encoding="UTF-8" standalone="yes"?>
<Relationships xmlns="http://schemas.openxmlformats.org/package/2006/relationships"><Relationship Id="rId8" Type="http://schemas.openxmlformats.org/officeDocument/2006/relationships/image" Target="../media/image6541.png"/><Relationship Id="rId13" Type="http://schemas.openxmlformats.org/officeDocument/2006/relationships/image" Target="../media/image28020.png"/><Relationship Id="rId18" Type="http://schemas.openxmlformats.org/officeDocument/2006/relationships/slide" Target="slide5.xml"/><Relationship Id="rId3" Type="http://schemas.openxmlformats.org/officeDocument/2006/relationships/slide" Target="slide4.xml"/><Relationship Id="rId21" Type="http://schemas.openxmlformats.org/officeDocument/2006/relationships/slide" Target="slide4957.xml"/><Relationship Id="rId7" Type="http://schemas.openxmlformats.org/officeDocument/2006/relationships/image" Target="../media/image6540.png"/><Relationship Id="rId17" Type="http://schemas.openxmlformats.org/officeDocument/2006/relationships/image" Target="../media/image28060.png"/><Relationship Id="rId2" Type="http://schemas.openxmlformats.org/officeDocument/2006/relationships/image" Target="../media/image6539.png"/><Relationship Id="rId16" Type="http://schemas.openxmlformats.org/officeDocument/2006/relationships/image" Target="../media/image28050.png"/><Relationship Id="rId20" Type="http://schemas.openxmlformats.org/officeDocument/2006/relationships/slide" Target="slide5197.xml"/><Relationship Id="rId1" Type="http://schemas.openxmlformats.org/officeDocument/2006/relationships/slideLayout" Target="../slideLayouts/slideLayout2.xml"/><Relationship Id="rId6" Type="http://schemas.openxmlformats.org/officeDocument/2006/relationships/slide" Target="slide5228.xml"/><Relationship Id="rId5" Type="http://schemas.openxmlformats.org/officeDocument/2006/relationships/image" Target="../media/image3.png"/><Relationship Id="rId15" Type="http://schemas.openxmlformats.org/officeDocument/2006/relationships/image" Target="../media/image28040.png"/><Relationship Id="rId19" Type="http://schemas.openxmlformats.org/officeDocument/2006/relationships/image" Target="../media/image7.png"/><Relationship Id="rId4" Type="http://schemas.openxmlformats.org/officeDocument/2006/relationships/image" Target="../media/image1.png"/><Relationship Id="rId14" Type="http://schemas.openxmlformats.org/officeDocument/2006/relationships/image" Target="../media/image28030.png"/></Relationships>
</file>

<file path=ppt/slides/_rels/slide522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42.png"/><Relationship Id="rId1" Type="http://schemas.openxmlformats.org/officeDocument/2006/relationships/slideLayout" Target="../slideLayouts/slideLayout2.xml"/><Relationship Id="rId6" Type="http://schemas.openxmlformats.org/officeDocument/2006/relationships/slide" Target="slide5228.xml"/><Relationship Id="rId5" Type="http://schemas.openxmlformats.org/officeDocument/2006/relationships/image" Target="../media/image4.png"/><Relationship Id="rId4" Type="http://schemas.openxmlformats.org/officeDocument/2006/relationships/image" Target="../media/image1.png"/></Relationships>
</file>

<file path=ppt/slides/_rels/slide523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29220.png"/><Relationship Id="rId18" Type="http://schemas.openxmlformats.org/officeDocument/2006/relationships/slide" Target="slide5197.xml"/><Relationship Id="rId3" Type="http://schemas.openxmlformats.org/officeDocument/2006/relationships/image" Target="../media/image6544.png"/><Relationship Id="rId7" Type="http://schemas.openxmlformats.org/officeDocument/2006/relationships/image" Target="../media/image3.png"/><Relationship Id="rId17" Type="http://schemas.openxmlformats.org/officeDocument/2006/relationships/image" Target="../media/image29260.png"/><Relationship Id="rId2" Type="http://schemas.openxmlformats.org/officeDocument/2006/relationships/image" Target="../media/image6543.png"/><Relationship Id="rId16" Type="http://schemas.openxmlformats.org/officeDocument/2006/relationships/image" Target="../media/image29250.png"/><Relationship Id="rId1" Type="http://schemas.openxmlformats.org/officeDocument/2006/relationships/slideLayout" Target="../slideLayouts/slideLayout2.xml"/><Relationship Id="rId6" Type="http://schemas.openxmlformats.org/officeDocument/2006/relationships/image" Target="../media/image1.png"/><Relationship Id="rId5" Type="http://schemas.openxmlformats.org/officeDocument/2006/relationships/slide" Target="slide4.xml"/><Relationship Id="rId15" Type="http://schemas.openxmlformats.org/officeDocument/2006/relationships/image" Target="../media/image29240.png"/><Relationship Id="rId10" Type="http://schemas.openxmlformats.org/officeDocument/2006/relationships/slide" Target="slide5230.xml"/><Relationship Id="rId19" Type="http://schemas.openxmlformats.org/officeDocument/2006/relationships/slide" Target="slide4957.xml"/><Relationship Id="rId4" Type="http://schemas.openxmlformats.org/officeDocument/2006/relationships/image" Target="../media/image6545.png"/><Relationship Id="rId9" Type="http://schemas.openxmlformats.org/officeDocument/2006/relationships/image" Target="../media/image7.png"/><Relationship Id="rId14" Type="http://schemas.openxmlformats.org/officeDocument/2006/relationships/image" Target="../media/image29230.png"/></Relationships>
</file>

<file path=ppt/slides/_rels/slide523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46.png"/><Relationship Id="rId1" Type="http://schemas.openxmlformats.org/officeDocument/2006/relationships/slideLayout" Target="../slideLayouts/slideLayout2.xml"/><Relationship Id="rId6" Type="http://schemas.openxmlformats.org/officeDocument/2006/relationships/slide" Target="slide5230.xml"/><Relationship Id="rId5" Type="http://schemas.openxmlformats.org/officeDocument/2006/relationships/image" Target="../media/image4.png"/><Relationship Id="rId4" Type="http://schemas.openxmlformats.org/officeDocument/2006/relationships/image" Target="../media/image1.png"/></Relationships>
</file>

<file path=ppt/slides/_rels/slide5232.xml.rels><?xml version="1.0" encoding="UTF-8" standalone="yes"?>
<Relationships xmlns="http://schemas.openxmlformats.org/package/2006/relationships"><Relationship Id="rId8" Type="http://schemas.openxmlformats.org/officeDocument/2006/relationships/image" Target="../media/image7.png"/><Relationship Id="rId18" Type="http://schemas.openxmlformats.org/officeDocument/2006/relationships/image" Target="../media/image30660.png"/><Relationship Id="rId3" Type="http://schemas.openxmlformats.org/officeDocument/2006/relationships/image" Target="../media/image6548.png"/><Relationship Id="rId7" Type="http://schemas.openxmlformats.org/officeDocument/2006/relationships/slide" Target="slide5.xml"/><Relationship Id="rId12" Type="http://schemas.openxmlformats.org/officeDocument/2006/relationships/slide" Target="slide5232.xml"/><Relationship Id="rId17" Type="http://schemas.openxmlformats.org/officeDocument/2006/relationships/image" Target="../media/image30650.png"/><Relationship Id="rId2" Type="http://schemas.openxmlformats.org/officeDocument/2006/relationships/image" Target="../media/image6547.png"/><Relationship Id="rId16" Type="http://schemas.openxmlformats.org/officeDocument/2006/relationships/image" Target="../media/image30640.png"/><Relationship Id="rId20" Type="http://schemas.openxmlformats.org/officeDocument/2006/relationships/slide" Target="slide4957.xml"/><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6551.png"/><Relationship Id="rId5" Type="http://schemas.openxmlformats.org/officeDocument/2006/relationships/image" Target="../media/image1.png"/><Relationship Id="rId15" Type="http://schemas.openxmlformats.org/officeDocument/2006/relationships/image" Target="../media/image30630.png"/><Relationship Id="rId10" Type="http://schemas.openxmlformats.org/officeDocument/2006/relationships/image" Target="../media/image6550.png"/><Relationship Id="rId19" Type="http://schemas.openxmlformats.org/officeDocument/2006/relationships/slide" Target="slide5197.xml"/><Relationship Id="rId4" Type="http://schemas.openxmlformats.org/officeDocument/2006/relationships/slide" Target="slide4.xml"/><Relationship Id="rId9" Type="http://schemas.openxmlformats.org/officeDocument/2006/relationships/image" Target="../media/image6549.png"/></Relationships>
</file>

<file path=ppt/slides/_rels/slide523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52.png"/><Relationship Id="rId1" Type="http://schemas.openxmlformats.org/officeDocument/2006/relationships/slideLayout" Target="../slideLayouts/slideLayout2.xml"/><Relationship Id="rId6" Type="http://schemas.openxmlformats.org/officeDocument/2006/relationships/slide" Target="slide5232.xml"/><Relationship Id="rId5" Type="http://schemas.openxmlformats.org/officeDocument/2006/relationships/image" Target="../media/image4.png"/><Relationship Id="rId4" Type="http://schemas.openxmlformats.org/officeDocument/2006/relationships/image" Target="../media/image1.png"/></Relationships>
</file>

<file path=ppt/slides/_rels/slide5234.xml.rels><?xml version="1.0" encoding="UTF-8" standalone="yes"?>
<Relationships xmlns="http://schemas.openxmlformats.org/package/2006/relationships"><Relationship Id="rId8" Type="http://schemas.openxmlformats.org/officeDocument/2006/relationships/slide" Target="slide5.xml"/><Relationship Id="rId18" Type="http://schemas.openxmlformats.org/officeDocument/2006/relationships/image" Target="../media/image32040.png"/><Relationship Id="rId3" Type="http://schemas.openxmlformats.org/officeDocument/2006/relationships/image" Target="../media/image6554.png"/><Relationship Id="rId21" Type="http://schemas.openxmlformats.org/officeDocument/2006/relationships/image" Target="../media/image32070.png"/><Relationship Id="rId7" Type="http://schemas.openxmlformats.org/officeDocument/2006/relationships/image" Target="../media/image3.png"/><Relationship Id="rId17" Type="http://schemas.openxmlformats.org/officeDocument/2006/relationships/image" Target="../media/image32030.png"/><Relationship Id="rId2" Type="http://schemas.openxmlformats.org/officeDocument/2006/relationships/image" Target="../media/image6553.png"/><Relationship Id="rId16" Type="http://schemas.openxmlformats.org/officeDocument/2006/relationships/image" Target="../media/image32020.png"/><Relationship Id="rId20" Type="http://schemas.openxmlformats.org/officeDocument/2006/relationships/image" Target="../media/image3206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556.png"/><Relationship Id="rId5" Type="http://schemas.openxmlformats.org/officeDocument/2006/relationships/slide" Target="slide4.xml"/><Relationship Id="rId15" Type="http://schemas.openxmlformats.org/officeDocument/2006/relationships/image" Target="../media/image32010.png"/><Relationship Id="rId23" Type="http://schemas.openxmlformats.org/officeDocument/2006/relationships/slide" Target="slide4957.xml"/><Relationship Id="rId10" Type="http://schemas.openxmlformats.org/officeDocument/2006/relationships/slide" Target="slide5234.xml"/><Relationship Id="rId19" Type="http://schemas.openxmlformats.org/officeDocument/2006/relationships/image" Target="../media/image32050.png"/><Relationship Id="rId4" Type="http://schemas.openxmlformats.org/officeDocument/2006/relationships/image" Target="../media/image6555.png"/><Relationship Id="rId9" Type="http://schemas.openxmlformats.org/officeDocument/2006/relationships/image" Target="../media/image7.png"/><Relationship Id="rId14" Type="http://schemas.openxmlformats.org/officeDocument/2006/relationships/image" Target="../media/image32000.png"/><Relationship Id="rId22" Type="http://schemas.openxmlformats.org/officeDocument/2006/relationships/slide" Target="slide5197.xml"/></Relationships>
</file>

<file path=ppt/slides/_rels/slide523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57.png"/><Relationship Id="rId1" Type="http://schemas.openxmlformats.org/officeDocument/2006/relationships/slideLayout" Target="../slideLayouts/slideLayout2.xml"/><Relationship Id="rId6" Type="http://schemas.openxmlformats.org/officeDocument/2006/relationships/slide" Target="slide5234.xml"/><Relationship Id="rId5" Type="http://schemas.openxmlformats.org/officeDocument/2006/relationships/image" Target="../media/image4.png"/><Relationship Id="rId4" Type="http://schemas.openxmlformats.org/officeDocument/2006/relationships/image" Target="../media/image1.png"/></Relationships>
</file>

<file path=ppt/slides/_rels/slide5236.xml.rels><?xml version="1.0" encoding="UTF-8" standalone="yes"?>
<Relationships xmlns="http://schemas.openxmlformats.org/package/2006/relationships"><Relationship Id="rId8" Type="http://schemas.openxmlformats.org/officeDocument/2006/relationships/image" Target="../media/image1.png"/><Relationship Id="rId18" Type="http://schemas.openxmlformats.org/officeDocument/2006/relationships/image" Target="../media/image33370.png"/><Relationship Id="rId26" Type="http://schemas.openxmlformats.org/officeDocument/2006/relationships/slide" Target="slide4957.xml"/><Relationship Id="rId3" Type="http://schemas.openxmlformats.org/officeDocument/2006/relationships/image" Target="../media/image6559.png"/><Relationship Id="rId21" Type="http://schemas.openxmlformats.org/officeDocument/2006/relationships/image" Target="../media/image33400.png"/><Relationship Id="rId7" Type="http://schemas.openxmlformats.org/officeDocument/2006/relationships/slide" Target="slide4.xml"/><Relationship Id="rId12" Type="http://schemas.openxmlformats.org/officeDocument/2006/relationships/slide" Target="slide5216.xml"/><Relationship Id="rId17" Type="http://schemas.openxmlformats.org/officeDocument/2006/relationships/image" Target="../media/image33360.png"/><Relationship Id="rId25" Type="http://schemas.openxmlformats.org/officeDocument/2006/relationships/slide" Target="slide5197.xml"/><Relationship Id="rId2" Type="http://schemas.openxmlformats.org/officeDocument/2006/relationships/image" Target="../media/image6558.png"/><Relationship Id="rId16" Type="http://schemas.openxmlformats.org/officeDocument/2006/relationships/image" Target="../media/image33350.png"/><Relationship Id="rId20" Type="http://schemas.openxmlformats.org/officeDocument/2006/relationships/image" Target="../media/image33390.png"/><Relationship Id="rId1" Type="http://schemas.openxmlformats.org/officeDocument/2006/relationships/slideLayout" Target="../slideLayouts/slideLayout2.xml"/><Relationship Id="rId6" Type="http://schemas.openxmlformats.org/officeDocument/2006/relationships/image" Target="../media/image6562.png"/><Relationship Id="rId11" Type="http://schemas.openxmlformats.org/officeDocument/2006/relationships/image" Target="../media/image7.png"/><Relationship Id="rId24" Type="http://schemas.openxmlformats.org/officeDocument/2006/relationships/image" Target="../media/image33430.png"/><Relationship Id="rId5" Type="http://schemas.openxmlformats.org/officeDocument/2006/relationships/image" Target="../media/image6561.png"/><Relationship Id="rId15" Type="http://schemas.openxmlformats.org/officeDocument/2006/relationships/image" Target="../media/image33340.png"/><Relationship Id="rId23" Type="http://schemas.openxmlformats.org/officeDocument/2006/relationships/image" Target="../media/image33420.png"/><Relationship Id="rId10" Type="http://schemas.openxmlformats.org/officeDocument/2006/relationships/slide" Target="slide5.xml"/><Relationship Id="rId19" Type="http://schemas.openxmlformats.org/officeDocument/2006/relationships/image" Target="../media/image33380.png"/><Relationship Id="rId4" Type="http://schemas.openxmlformats.org/officeDocument/2006/relationships/image" Target="../media/image6560.png"/><Relationship Id="rId9" Type="http://schemas.openxmlformats.org/officeDocument/2006/relationships/image" Target="../media/image3.png"/><Relationship Id="rId22" Type="http://schemas.openxmlformats.org/officeDocument/2006/relationships/image" Target="../media/image33410.png"/></Relationships>
</file>

<file path=ppt/slides/_rels/slide523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63.png"/><Relationship Id="rId1" Type="http://schemas.openxmlformats.org/officeDocument/2006/relationships/slideLayout" Target="../slideLayouts/slideLayout2.xml"/><Relationship Id="rId6" Type="http://schemas.openxmlformats.org/officeDocument/2006/relationships/slide" Target="slide5216.xml"/><Relationship Id="rId5" Type="http://schemas.openxmlformats.org/officeDocument/2006/relationships/image" Target="../media/image4.png"/><Relationship Id="rId4" Type="http://schemas.openxmlformats.org/officeDocument/2006/relationships/image" Target="../media/image1.png"/></Relationships>
</file>

<file path=ppt/slides/_rels/slide5238.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34740.png"/><Relationship Id="rId18" Type="http://schemas.openxmlformats.org/officeDocument/2006/relationships/image" Target="../media/image34790.png"/><Relationship Id="rId3" Type="http://schemas.openxmlformats.org/officeDocument/2006/relationships/image" Target="../media/image6565.png"/><Relationship Id="rId21" Type="http://schemas.openxmlformats.org/officeDocument/2006/relationships/slide" Target="slide4957.xml"/><Relationship Id="rId7" Type="http://schemas.openxmlformats.org/officeDocument/2006/relationships/image" Target="../media/image3.png"/><Relationship Id="rId12" Type="http://schemas.openxmlformats.org/officeDocument/2006/relationships/image" Target="../media/image34730.png"/><Relationship Id="rId17" Type="http://schemas.openxmlformats.org/officeDocument/2006/relationships/image" Target="../media/image34780.png"/><Relationship Id="rId2" Type="http://schemas.openxmlformats.org/officeDocument/2006/relationships/image" Target="../media/image6564.png"/><Relationship Id="rId16" Type="http://schemas.openxmlformats.org/officeDocument/2006/relationships/image" Target="../media/image34770.png"/><Relationship Id="rId20" Type="http://schemas.openxmlformats.org/officeDocument/2006/relationships/slide" Target="slide5197.xml"/><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567.png"/><Relationship Id="rId5" Type="http://schemas.openxmlformats.org/officeDocument/2006/relationships/slide" Target="slide4.xml"/><Relationship Id="rId15" Type="http://schemas.openxmlformats.org/officeDocument/2006/relationships/image" Target="../media/image34760.png"/><Relationship Id="rId10" Type="http://schemas.openxmlformats.org/officeDocument/2006/relationships/slide" Target="slide5238.xml"/><Relationship Id="rId19" Type="http://schemas.openxmlformats.org/officeDocument/2006/relationships/image" Target="../media/image34800.png"/><Relationship Id="rId4" Type="http://schemas.openxmlformats.org/officeDocument/2006/relationships/image" Target="../media/image6566.png"/><Relationship Id="rId9" Type="http://schemas.openxmlformats.org/officeDocument/2006/relationships/image" Target="../media/image7.png"/><Relationship Id="rId14" Type="http://schemas.openxmlformats.org/officeDocument/2006/relationships/image" Target="../media/image34750.png"/></Relationships>
</file>

<file path=ppt/slides/_rels/slide523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68.png"/><Relationship Id="rId1" Type="http://schemas.openxmlformats.org/officeDocument/2006/relationships/slideLayout" Target="../slideLayouts/slideLayout2.xml"/><Relationship Id="rId6" Type="http://schemas.openxmlformats.org/officeDocument/2006/relationships/slide" Target="slide5238.xml"/><Relationship Id="rId5" Type="http://schemas.openxmlformats.org/officeDocument/2006/relationships/image" Target="../media/image4.png"/><Relationship Id="rId4" Type="http://schemas.openxmlformats.org/officeDocument/2006/relationships/image" Target="../media/image1.png"/></Relationships>
</file>

<file path=ppt/slides/_rels/slide524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36890.png"/><Relationship Id="rId18" Type="http://schemas.openxmlformats.org/officeDocument/2006/relationships/image" Target="../media/image6573.png"/><Relationship Id="rId3" Type="http://schemas.openxmlformats.org/officeDocument/2006/relationships/image" Target="../media/image6570.png"/><Relationship Id="rId7" Type="http://schemas.openxmlformats.org/officeDocument/2006/relationships/image" Target="../media/image1.png"/><Relationship Id="rId12" Type="http://schemas.openxmlformats.org/officeDocument/2006/relationships/image" Target="../media/image36880.png"/><Relationship Id="rId17" Type="http://schemas.openxmlformats.org/officeDocument/2006/relationships/slide" Target="slide4957.xml"/><Relationship Id="rId2" Type="http://schemas.openxmlformats.org/officeDocument/2006/relationships/image" Target="../media/image6569.png"/><Relationship Id="rId16" Type="http://schemas.openxmlformats.org/officeDocument/2006/relationships/slide" Target="slide5197.xml"/><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240.xml"/><Relationship Id="rId5" Type="http://schemas.openxmlformats.org/officeDocument/2006/relationships/image" Target="../media/image6572.png"/><Relationship Id="rId15" Type="http://schemas.openxmlformats.org/officeDocument/2006/relationships/image" Target="../media/image36910.png"/><Relationship Id="rId10" Type="http://schemas.openxmlformats.org/officeDocument/2006/relationships/image" Target="../media/image7.png"/><Relationship Id="rId4" Type="http://schemas.openxmlformats.org/officeDocument/2006/relationships/image" Target="../media/image6571.png"/><Relationship Id="rId9" Type="http://schemas.openxmlformats.org/officeDocument/2006/relationships/slide" Target="slide5.xml"/><Relationship Id="rId14" Type="http://schemas.openxmlformats.org/officeDocument/2006/relationships/image" Target="../media/image36900.png"/></Relationships>
</file>

<file path=ppt/slides/_rels/slide524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74.png"/><Relationship Id="rId1" Type="http://schemas.openxmlformats.org/officeDocument/2006/relationships/slideLayout" Target="../slideLayouts/slideLayout2.xml"/><Relationship Id="rId6" Type="http://schemas.openxmlformats.org/officeDocument/2006/relationships/slide" Target="slide5240.xml"/><Relationship Id="rId5" Type="http://schemas.openxmlformats.org/officeDocument/2006/relationships/image" Target="../media/image4.png"/><Relationship Id="rId4" Type="http://schemas.openxmlformats.org/officeDocument/2006/relationships/image" Target="../media/image1.png"/></Relationships>
</file>

<file path=ppt/slides/_rels/slide524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18" Type="http://schemas.openxmlformats.org/officeDocument/2006/relationships/image" Target="../media/image37590.png"/><Relationship Id="rId3" Type="http://schemas.openxmlformats.org/officeDocument/2006/relationships/image" Target="../media/image6576.png"/><Relationship Id="rId7" Type="http://schemas.openxmlformats.org/officeDocument/2006/relationships/image" Target="../media/image1.png"/><Relationship Id="rId12" Type="http://schemas.openxmlformats.org/officeDocument/2006/relationships/slide" Target="slide5197.xml"/><Relationship Id="rId17" Type="http://schemas.openxmlformats.org/officeDocument/2006/relationships/image" Target="../media/image37580.png"/><Relationship Id="rId2" Type="http://schemas.openxmlformats.org/officeDocument/2006/relationships/image" Target="../media/image6575.png"/><Relationship Id="rId16" Type="http://schemas.openxmlformats.org/officeDocument/2006/relationships/image" Target="../media/image3757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242.xml"/><Relationship Id="rId5" Type="http://schemas.openxmlformats.org/officeDocument/2006/relationships/image" Target="../media/image6578.png"/><Relationship Id="rId15" Type="http://schemas.openxmlformats.org/officeDocument/2006/relationships/image" Target="../media/image37560.png"/><Relationship Id="rId10" Type="http://schemas.openxmlformats.org/officeDocument/2006/relationships/image" Target="../media/image7.png"/><Relationship Id="rId19" Type="http://schemas.openxmlformats.org/officeDocument/2006/relationships/image" Target="../media/image37600.png"/><Relationship Id="rId4" Type="http://schemas.openxmlformats.org/officeDocument/2006/relationships/image" Target="../media/image6577.png"/><Relationship Id="rId9" Type="http://schemas.openxmlformats.org/officeDocument/2006/relationships/slide" Target="slide5.xml"/><Relationship Id="rId14" Type="http://schemas.openxmlformats.org/officeDocument/2006/relationships/image" Target="../media/image37550.png"/></Relationships>
</file>

<file path=ppt/slides/_rels/slide524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79.png"/><Relationship Id="rId1" Type="http://schemas.openxmlformats.org/officeDocument/2006/relationships/slideLayout" Target="../slideLayouts/slideLayout2.xml"/><Relationship Id="rId6" Type="http://schemas.openxmlformats.org/officeDocument/2006/relationships/slide" Target="slide5242.xml"/><Relationship Id="rId5" Type="http://schemas.openxmlformats.org/officeDocument/2006/relationships/image" Target="../media/image4.png"/><Relationship Id="rId4" Type="http://schemas.openxmlformats.org/officeDocument/2006/relationships/image" Target="../media/image1.png"/></Relationships>
</file>

<file path=ppt/slides/_rels/slide524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197.xml"/><Relationship Id="rId18" Type="http://schemas.openxmlformats.org/officeDocument/2006/relationships/image" Target="../media/image41970.png"/><Relationship Id="rId3" Type="http://schemas.openxmlformats.org/officeDocument/2006/relationships/image" Target="../media/image6581.png"/><Relationship Id="rId7" Type="http://schemas.openxmlformats.org/officeDocument/2006/relationships/slide" Target="slide4.xml"/><Relationship Id="rId12" Type="http://schemas.openxmlformats.org/officeDocument/2006/relationships/slide" Target="slide5244.xml"/><Relationship Id="rId17" Type="http://schemas.openxmlformats.org/officeDocument/2006/relationships/image" Target="../media/image41960.png"/><Relationship Id="rId2" Type="http://schemas.openxmlformats.org/officeDocument/2006/relationships/image" Target="../media/image6580.png"/><Relationship Id="rId16" Type="http://schemas.openxmlformats.org/officeDocument/2006/relationships/image" Target="../media/image41950.png"/><Relationship Id="rId1" Type="http://schemas.openxmlformats.org/officeDocument/2006/relationships/slideLayout" Target="../slideLayouts/slideLayout2.xml"/><Relationship Id="rId6" Type="http://schemas.openxmlformats.org/officeDocument/2006/relationships/image" Target="../media/image6584.png"/><Relationship Id="rId11" Type="http://schemas.openxmlformats.org/officeDocument/2006/relationships/image" Target="../media/image7.png"/><Relationship Id="rId5" Type="http://schemas.openxmlformats.org/officeDocument/2006/relationships/image" Target="../media/image6583.png"/><Relationship Id="rId15" Type="http://schemas.openxmlformats.org/officeDocument/2006/relationships/image" Target="../media/image6585.png"/><Relationship Id="rId10" Type="http://schemas.openxmlformats.org/officeDocument/2006/relationships/slide" Target="slide5.xml"/><Relationship Id="rId19" Type="http://schemas.openxmlformats.org/officeDocument/2006/relationships/image" Target="../media/image41980.png"/><Relationship Id="rId4" Type="http://schemas.openxmlformats.org/officeDocument/2006/relationships/image" Target="../media/image6582.png"/><Relationship Id="rId9" Type="http://schemas.openxmlformats.org/officeDocument/2006/relationships/image" Target="../media/image3.png"/><Relationship Id="rId14" Type="http://schemas.openxmlformats.org/officeDocument/2006/relationships/slide" Target="slide4957.xml"/></Relationships>
</file>

<file path=ppt/slides/_rels/slide524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86.png"/><Relationship Id="rId1" Type="http://schemas.openxmlformats.org/officeDocument/2006/relationships/slideLayout" Target="../slideLayouts/slideLayout2.xml"/><Relationship Id="rId6" Type="http://schemas.openxmlformats.org/officeDocument/2006/relationships/slide" Target="slide5244.xml"/><Relationship Id="rId5" Type="http://schemas.openxmlformats.org/officeDocument/2006/relationships/image" Target="../media/image4.png"/><Relationship Id="rId4" Type="http://schemas.openxmlformats.org/officeDocument/2006/relationships/image" Target="../media/image1.png"/></Relationships>
</file>

<file path=ppt/slides/_rels/slide5246.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43290.png"/><Relationship Id="rId18" Type="http://schemas.openxmlformats.org/officeDocument/2006/relationships/image" Target="../media/image43340.png"/><Relationship Id="rId3" Type="http://schemas.openxmlformats.org/officeDocument/2006/relationships/image" Target="../media/image6588.png"/><Relationship Id="rId21" Type="http://schemas.openxmlformats.org/officeDocument/2006/relationships/image" Target="../media/image43370.png"/><Relationship Id="rId7" Type="http://schemas.openxmlformats.org/officeDocument/2006/relationships/slide" Target="slide5.xml"/><Relationship Id="rId12" Type="http://schemas.openxmlformats.org/officeDocument/2006/relationships/image" Target="../media/image6589.png"/><Relationship Id="rId17" Type="http://schemas.openxmlformats.org/officeDocument/2006/relationships/image" Target="../media/image43330.png"/><Relationship Id="rId25" Type="http://schemas.openxmlformats.org/officeDocument/2006/relationships/image" Target="../media/image6591.png"/><Relationship Id="rId2" Type="http://schemas.openxmlformats.org/officeDocument/2006/relationships/image" Target="../media/image6587.png"/><Relationship Id="rId16" Type="http://schemas.openxmlformats.org/officeDocument/2006/relationships/image" Target="../media/image43320.png"/><Relationship Id="rId20" Type="http://schemas.openxmlformats.org/officeDocument/2006/relationships/image" Target="../media/image4336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24" Type="http://schemas.openxmlformats.org/officeDocument/2006/relationships/image" Target="../media/image6590.png"/><Relationship Id="rId5" Type="http://schemas.openxmlformats.org/officeDocument/2006/relationships/image" Target="../media/image1.png"/><Relationship Id="rId15" Type="http://schemas.openxmlformats.org/officeDocument/2006/relationships/image" Target="../media/image43310.png"/><Relationship Id="rId23" Type="http://schemas.openxmlformats.org/officeDocument/2006/relationships/image" Target="../media/image43390.png"/><Relationship Id="rId10" Type="http://schemas.openxmlformats.org/officeDocument/2006/relationships/slide" Target="slide5197.xml"/><Relationship Id="rId19" Type="http://schemas.openxmlformats.org/officeDocument/2006/relationships/image" Target="../media/image43350.png"/><Relationship Id="rId4" Type="http://schemas.openxmlformats.org/officeDocument/2006/relationships/slide" Target="slide4.xml"/><Relationship Id="rId9" Type="http://schemas.openxmlformats.org/officeDocument/2006/relationships/slide" Target="slide5246.xml"/><Relationship Id="rId14" Type="http://schemas.openxmlformats.org/officeDocument/2006/relationships/image" Target="../media/image43300.png"/><Relationship Id="rId22" Type="http://schemas.openxmlformats.org/officeDocument/2006/relationships/image" Target="../media/image43380.png"/></Relationships>
</file>

<file path=ppt/slides/_rels/slide524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6593.png"/><Relationship Id="rId7" Type="http://schemas.openxmlformats.org/officeDocument/2006/relationships/slide" Target="slide5197.xml"/><Relationship Id="rId2" Type="http://schemas.openxmlformats.org/officeDocument/2006/relationships/image" Target="../media/image6592.png"/><Relationship Id="rId1" Type="http://schemas.openxmlformats.org/officeDocument/2006/relationships/slideLayout" Target="../slideLayouts/slideLayout2.xml"/><Relationship Id="rId6" Type="http://schemas.openxmlformats.org/officeDocument/2006/relationships/slide" Target="slide5246.xml"/><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image" Target="../media/image4.png"/></Relationships>
</file>

<file path=ppt/slides/_rels/slide5248.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44410.png"/><Relationship Id="rId3" Type="http://schemas.openxmlformats.org/officeDocument/2006/relationships/image" Target="../media/image6595.png"/><Relationship Id="rId7" Type="http://schemas.openxmlformats.org/officeDocument/2006/relationships/image" Target="../media/image3.png"/><Relationship Id="rId12" Type="http://schemas.openxmlformats.org/officeDocument/2006/relationships/slide" Target="slide4957.xml"/><Relationship Id="rId17" Type="http://schemas.openxmlformats.org/officeDocument/2006/relationships/image" Target="../media/image44450.png"/><Relationship Id="rId2" Type="http://schemas.openxmlformats.org/officeDocument/2006/relationships/image" Target="../media/image6594.png"/><Relationship Id="rId16" Type="http://schemas.openxmlformats.org/officeDocument/2006/relationships/image" Target="../media/image444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197.xml"/><Relationship Id="rId5" Type="http://schemas.openxmlformats.org/officeDocument/2006/relationships/slide" Target="slide4.xml"/><Relationship Id="rId15" Type="http://schemas.openxmlformats.org/officeDocument/2006/relationships/image" Target="../media/image44430.png"/><Relationship Id="rId10" Type="http://schemas.openxmlformats.org/officeDocument/2006/relationships/slide" Target="slide5248.xml"/><Relationship Id="rId4" Type="http://schemas.openxmlformats.org/officeDocument/2006/relationships/image" Target="../media/image6596.png"/><Relationship Id="rId9" Type="http://schemas.openxmlformats.org/officeDocument/2006/relationships/image" Target="../media/image7.png"/><Relationship Id="rId14" Type="http://schemas.openxmlformats.org/officeDocument/2006/relationships/image" Target="../media/image44420.png"/></Relationships>
</file>

<file path=ppt/slides/_rels/slide524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597.png"/><Relationship Id="rId1" Type="http://schemas.openxmlformats.org/officeDocument/2006/relationships/slideLayout" Target="../slideLayouts/slideLayout2.xml"/><Relationship Id="rId6" Type="http://schemas.openxmlformats.org/officeDocument/2006/relationships/slide" Target="slide5248.xml"/><Relationship Id="rId5" Type="http://schemas.openxmlformats.org/officeDocument/2006/relationships/image" Target="../media/image4.png"/><Relationship Id="rId4" Type="http://schemas.openxmlformats.org/officeDocument/2006/relationships/image" Target="../media/image1.png"/></Relationships>
</file>

<file path=ppt/slides/_rels/slide5250.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6601.png"/><Relationship Id="rId18" Type="http://schemas.openxmlformats.org/officeDocument/2006/relationships/image" Target="../media/image47490.png"/><Relationship Id="rId3" Type="http://schemas.openxmlformats.org/officeDocument/2006/relationships/image" Target="../media/image6599.png"/><Relationship Id="rId7" Type="http://schemas.openxmlformats.org/officeDocument/2006/relationships/slide" Target="slide5.xml"/><Relationship Id="rId12" Type="http://schemas.openxmlformats.org/officeDocument/2006/relationships/image" Target="../media/image6600.png"/><Relationship Id="rId17" Type="http://schemas.openxmlformats.org/officeDocument/2006/relationships/image" Target="../media/image47480.png"/><Relationship Id="rId2" Type="http://schemas.openxmlformats.org/officeDocument/2006/relationships/image" Target="../media/image6598.png"/><Relationship Id="rId16" Type="http://schemas.openxmlformats.org/officeDocument/2006/relationships/image" Target="../media/image4747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5" Type="http://schemas.openxmlformats.org/officeDocument/2006/relationships/image" Target="../media/image47460.png"/><Relationship Id="rId10" Type="http://schemas.openxmlformats.org/officeDocument/2006/relationships/slide" Target="slide5197.xml"/><Relationship Id="rId19" Type="http://schemas.openxmlformats.org/officeDocument/2006/relationships/image" Target="../media/image47500.png"/><Relationship Id="rId4" Type="http://schemas.openxmlformats.org/officeDocument/2006/relationships/slide" Target="slide4.xml"/><Relationship Id="rId9" Type="http://schemas.openxmlformats.org/officeDocument/2006/relationships/slide" Target="slide5250.xml"/><Relationship Id="rId14" Type="http://schemas.openxmlformats.org/officeDocument/2006/relationships/image" Target="../media/image47450.png"/></Relationships>
</file>

<file path=ppt/slides/_rels/slide525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602.png"/><Relationship Id="rId1" Type="http://schemas.openxmlformats.org/officeDocument/2006/relationships/slideLayout" Target="../slideLayouts/slideLayout2.xml"/><Relationship Id="rId6" Type="http://schemas.openxmlformats.org/officeDocument/2006/relationships/slide" Target="slide5250.xml"/><Relationship Id="rId5" Type="http://schemas.openxmlformats.org/officeDocument/2006/relationships/image" Target="../media/image4.png"/><Relationship Id="rId4" Type="http://schemas.openxmlformats.org/officeDocument/2006/relationships/image" Target="../media/image1.png"/></Relationships>
</file>

<file path=ppt/slides/_rels/slide525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18" Type="http://schemas.openxmlformats.org/officeDocument/2006/relationships/image" Target="../media/image6607.png"/><Relationship Id="rId3" Type="http://schemas.openxmlformats.org/officeDocument/2006/relationships/image" Target="../media/image6604.png"/><Relationship Id="rId7" Type="http://schemas.openxmlformats.org/officeDocument/2006/relationships/image" Target="../media/image1.png"/><Relationship Id="rId12" Type="http://schemas.openxmlformats.org/officeDocument/2006/relationships/slide" Target="slide5197.xml"/><Relationship Id="rId17" Type="http://schemas.openxmlformats.org/officeDocument/2006/relationships/image" Target="../media/image47590.png"/><Relationship Id="rId2" Type="http://schemas.openxmlformats.org/officeDocument/2006/relationships/image" Target="../media/image6603.png"/><Relationship Id="rId16" Type="http://schemas.openxmlformats.org/officeDocument/2006/relationships/image" Target="../media/image4758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252.xml"/><Relationship Id="rId5" Type="http://schemas.openxmlformats.org/officeDocument/2006/relationships/image" Target="../media/image6606.png"/><Relationship Id="rId15" Type="http://schemas.openxmlformats.org/officeDocument/2006/relationships/image" Target="../media/image47570.png"/><Relationship Id="rId10" Type="http://schemas.openxmlformats.org/officeDocument/2006/relationships/image" Target="../media/image7.png"/><Relationship Id="rId19" Type="http://schemas.openxmlformats.org/officeDocument/2006/relationships/image" Target="../media/image6608.png"/><Relationship Id="rId4" Type="http://schemas.openxmlformats.org/officeDocument/2006/relationships/image" Target="../media/image6605.png"/><Relationship Id="rId9" Type="http://schemas.openxmlformats.org/officeDocument/2006/relationships/slide" Target="slide5.xml"/><Relationship Id="rId14" Type="http://schemas.openxmlformats.org/officeDocument/2006/relationships/image" Target="../media/image47560.png"/></Relationships>
</file>

<file path=ppt/slides/_rels/slide525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609.png"/><Relationship Id="rId1" Type="http://schemas.openxmlformats.org/officeDocument/2006/relationships/slideLayout" Target="../slideLayouts/slideLayout2.xml"/><Relationship Id="rId6" Type="http://schemas.openxmlformats.org/officeDocument/2006/relationships/slide" Target="slide5252.xml"/><Relationship Id="rId5" Type="http://schemas.openxmlformats.org/officeDocument/2006/relationships/image" Target="../media/image4.png"/><Relationship Id="rId4" Type="http://schemas.openxmlformats.org/officeDocument/2006/relationships/image" Target="../media/image1.png"/></Relationships>
</file>

<file path=ppt/slides/_rels/slide525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48920.png"/><Relationship Id="rId18" Type="http://schemas.openxmlformats.org/officeDocument/2006/relationships/image" Target="../media/image48970.png"/><Relationship Id="rId3" Type="http://schemas.openxmlformats.org/officeDocument/2006/relationships/image" Target="../media/image6611.png"/><Relationship Id="rId7" Type="http://schemas.openxmlformats.org/officeDocument/2006/relationships/slide" Target="slide5.xml"/><Relationship Id="rId12" Type="http://schemas.openxmlformats.org/officeDocument/2006/relationships/image" Target="../media/image48910.png"/><Relationship Id="rId17" Type="http://schemas.openxmlformats.org/officeDocument/2006/relationships/image" Target="../media/image6613.png"/><Relationship Id="rId2" Type="http://schemas.openxmlformats.org/officeDocument/2006/relationships/image" Target="../media/image6610.png"/><Relationship Id="rId16" Type="http://schemas.openxmlformats.org/officeDocument/2006/relationships/image" Target="../media/image661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5" Type="http://schemas.openxmlformats.org/officeDocument/2006/relationships/image" Target="../media/image48940.png"/><Relationship Id="rId10" Type="http://schemas.openxmlformats.org/officeDocument/2006/relationships/slide" Target="slide5197.xml"/><Relationship Id="rId4" Type="http://schemas.openxmlformats.org/officeDocument/2006/relationships/slide" Target="slide4.xml"/><Relationship Id="rId9" Type="http://schemas.openxmlformats.org/officeDocument/2006/relationships/slide" Target="slide5254.xml"/><Relationship Id="rId14" Type="http://schemas.openxmlformats.org/officeDocument/2006/relationships/image" Target="../media/image48930.png"/></Relationships>
</file>

<file path=ppt/slides/_rels/slide525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614.png"/><Relationship Id="rId1" Type="http://schemas.openxmlformats.org/officeDocument/2006/relationships/slideLayout" Target="../slideLayouts/slideLayout2.xml"/><Relationship Id="rId6" Type="http://schemas.openxmlformats.org/officeDocument/2006/relationships/slide" Target="slide5254.xml"/><Relationship Id="rId5" Type="http://schemas.openxmlformats.org/officeDocument/2006/relationships/image" Target="../media/image4.png"/><Relationship Id="rId4" Type="http://schemas.openxmlformats.org/officeDocument/2006/relationships/image" Target="../media/image1.png"/></Relationships>
</file>

<file path=ppt/slides/_rels/slide525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197.xml"/><Relationship Id="rId18" Type="http://schemas.openxmlformats.org/officeDocument/2006/relationships/image" Target="../media/image49300.png"/><Relationship Id="rId3" Type="http://schemas.openxmlformats.org/officeDocument/2006/relationships/image" Target="../media/image6616.png"/><Relationship Id="rId21" Type="http://schemas.openxmlformats.org/officeDocument/2006/relationships/image" Target="../media/image49330.png"/><Relationship Id="rId7" Type="http://schemas.openxmlformats.org/officeDocument/2006/relationships/slide" Target="slide4.xml"/><Relationship Id="rId12" Type="http://schemas.openxmlformats.org/officeDocument/2006/relationships/slide" Target="slide5256.xml"/><Relationship Id="rId17" Type="http://schemas.openxmlformats.org/officeDocument/2006/relationships/image" Target="../media/image49290.png"/><Relationship Id="rId2" Type="http://schemas.openxmlformats.org/officeDocument/2006/relationships/image" Target="../media/image6615.png"/><Relationship Id="rId16" Type="http://schemas.openxmlformats.org/officeDocument/2006/relationships/image" Target="../media/image49280.png"/><Relationship Id="rId20" Type="http://schemas.openxmlformats.org/officeDocument/2006/relationships/image" Target="../media/image49320.png"/><Relationship Id="rId1" Type="http://schemas.openxmlformats.org/officeDocument/2006/relationships/slideLayout" Target="../slideLayouts/slideLayout2.xml"/><Relationship Id="rId6" Type="http://schemas.openxmlformats.org/officeDocument/2006/relationships/image" Target="../media/image6619.png"/><Relationship Id="rId11" Type="http://schemas.openxmlformats.org/officeDocument/2006/relationships/image" Target="../media/image7.png"/><Relationship Id="rId5" Type="http://schemas.openxmlformats.org/officeDocument/2006/relationships/image" Target="../media/image6618.png"/><Relationship Id="rId15" Type="http://schemas.openxmlformats.org/officeDocument/2006/relationships/image" Target="../media/image49270.png"/><Relationship Id="rId23" Type="http://schemas.openxmlformats.org/officeDocument/2006/relationships/image" Target="../media/image49350.png"/><Relationship Id="rId10" Type="http://schemas.openxmlformats.org/officeDocument/2006/relationships/slide" Target="slide5.xml"/><Relationship Id="rId19" Type="http://schemas.openxmlformats.org/officeDocument/2006/relationships/image" Target="../media/image49310.png"/><Relationship Id="rId4" Type="http://schemas.openxmlformats.org/officeDocument/2006/relationships/image" Target="../media/image6617.png"/><Relationship Id="rId9" Type="http://schemas.openxmlformats.org/officeDocument/2006/relationships/image" Target="../media/image3.png"/><Relationship Id="rId14" Type="http://schemas.openxmlformats.org/officeDocument/2006/relationships/slide" Target="slide4957.xml"/><Relationship Id="rId22" Type="http://schemas.openxmlformats.org/officeDocument/2006/relationships/image" Target="../media/image49340.png"/></Relationships>
</file>

<file path=ppt/slides/_rels/slide5257.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4.xml"/><Relationship Id="rId7" Type="http://schemas.openxmlformats.org/officeDocument/2006/relationships/slide" Target="slide4957.xml"/><Relationship Id="rId2" Type="http://schemas.openxmlformats.org/officeDocument/2006/relationships/image" Target="../media/image6620.png"/><Relationship Id="rId1" Type="http://schemas.openxmlformats.org/officeDocument/2006/relationships/slideLayout" Target="../slideLayouts/slideLayout2.xml"/><Relationship Id="rId6" Type="http://schemas.openxmlformats.org/officeDocument/2006/relationships/slide" Target="slide5197.xml"/><Relationship Id="rId5" Type="http://schemas.openxmlformats.org/officeDocument/2006/relationships/slide" Target="slide5256.xml"/><Relationship Id="rId4" Type="http://schemas.openxmlformats.org/officeDocument/2006/relationships/image" Target="../media/image1.png"/></Relationships>
</file>

<file path=ppt/slides/_rels/slide525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197.xml"/><Relationship Id="rId18" Type="http://schemas.openxmlformats.org/officeDocument/2006/relationships/image" Target="../media/image6626.png"/><Relationship Id="rId3" Type="http://schemas.openxmlformats.org/officeDocument/2006/relationships/image" Target="../media/image6622.png"/><Relationship Id="rId7" Type="http://schemas.openxmlformats.org/officeDocument/2006/relationships/slide" Target="slide4.xml"/><Relationship Id="rId12" Type="http://schemas.openxmlformats.org/officeDocument/2006/relationships/slide" Target="slide5258.xml"/><Relationship Id="rId17" Type="http://schemas.openxmlformats.org/officeDocument/2006/relationships/image" Target="../media/image51900.png"/><Relationship Id="rId2" Type="http://schemas.openxmlformats.org/officeDocument/2006/relationships/image" Target="../media/image6621.png"/><Relationship Id="rId16" Type="http://schemas.openxmlformats.org/officeDocument/2006/relationships/image" Target="../media/image51890.png"/><Relationship Id="rId1" Type="http://schemas.openxmlformats.org/officeDocument/2006/relationships/slideLayout" Target="../slideLayouts/slideLayout2.xml"/><Relationship Id="rId6" Type="http://schemas.openxmlformats.org/officeDocument/2006/relationships/image" Target="../media/image6625.png"/><Relationship Id="rId11" Type="http://schemas.openxmlformats.org/officeDocument/2006/relationships/image" Target="../media/image7.png"/><Relationship Id="rId5" Type="http://schemas.openxmlformats.org/officeDocument/2006/relationships/image" Target="../media/image6624.png"/><Relationship Id="rId15" Type="http://schemas.openxmlformats.org/officeDocument/2006/relationships/image" Target="../media/image51880.png"/><Relationship Id="rId10" Type="http://schemas.openxmlformats.org/officeDocument/2006/relationships/slide" Target="slide5.xml"/><Relationship Id="rId4" Type="http://schemas.openxmlformats.org/officeDocument/2006/relationships/image" Target="../media/image6623.png"/><Relationship Id="rId9" Type="http://schemas.openxmlformats.org/officeDocument/2006/relationships/image" Target="../media/image3.png"/><Relationship Id="rId14" Type="http://schemas.openxmlformats.org/officeDocument/2006/relationships/slide" Target="slide4957.xml"/></Relationships>
</file>

<file path=ppt/slides/_rels/slide525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627.png"/><Relationship Id="rId1" Type="http://schemas.openxmlformats.org/officeDocument/2006/relationships/slideLayout" Target="../slideLayouts/slideLayout2.xml"/><Relationship Id="rId6" Type="http://schemas.openxmlformats.org/officeDocument/2006/relationships/slide" Target="slide5258.xml"/><Relationship Id="rId5" Type="http://schemas.openxmlformats.org/officeDocument/2006/relationships/image" Target="../media/image4.png"/><Relationship Id="rId4" Type="http://schemas.openxmlformats.org/officeDocument/2006/relationships/image" Target="../media/image1.png"/></Relationships>
</file>

<file path=ppt/slides/_rels/slide526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18" Type="http://schemas.openxmlformats.org/officeDocument/2006/relationships/image" Target="../media/image54850.png"/><Relationship Id="rId3" Type="http://schemas.openxmlformats.org/officeDocument/2006/relationships/image" Target="../media/image6629.png"/><Relationship Id="rId21" Type="http://schemas.openxmlformats.org/officeDocument/2006/relationships/image" Target="../media/image54880.png"/><Relationship Id="rId7" Type="http://schemas.openxmlformats.org/officeDocument/2006/relationships/image" Target="../media/image1.png"/><Relationship Id="rId12" Type="http://schemas.openxmlformats.org/officeDocument/2006/relationships/slide" Target="slide5197.xml"/><Relationship Id="rId17" Type="http://schemas.openxmlformats.org/officeDocument/2006/relationships/image" Target="../media/image54840.png"/><Relationship Id="rId2" Type="http://schemas.openxmlformats.org/officeDocument/2006/relationships/image" Target="../media/image6628.png"/><Relationship Id="rId16" Type="http://schemas.openxmlformats.org/officeDocument/2006/relationships/image" Target="../media/image54830.png"/><Relationship Id="rId20" Type="http://schemas.openxmlformats.org/officeDocument/2006/relationships/image" Target="../media/image5487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260.xml"/><Relationship Id="rId24" Type="http://schemas.openxmlformats.org/officeDocument/2006/relationships/image" Target="../media/image54910.png"/><Relationship Id="rId5" Type="http://schemas.openxmlformats.org/officeDocument/2006/relationships/image" Target="../media/image6631.png"/><Relationship Id="rId15" Type="http://schemas.openxmlformats.org/officeDocument/2006/relationships/image" Target="../media/image6633.png"/><Relationship Id="rId23" Type="http://schemas.openxmlformats.org/officeDocument/2006/relationships/image" Target="../media/image54900.png"/><Relationship Id="rId10" Type="http://schemas.openxmlformats.org/officeDocument/2006/relationships/image" Target="../media/image7.png"/><Relationship Id="rId19" Type="http://schemas.openxmlformats.org/officeDocument/2006/relationships/image" Target="../media/image54860.png"/><Relationship Id="rId4" Type="http://schemas.openxmlformats.org/officeDocument/2006/relationships/image" Target="../media/image6630.png"/><Relationship Id="rId9" Type="http://schemas.openxmlformats.org/officeDocument/2006/relationships/slide" Target="slide5.xml"/><Relationship Id="rId14" Type="http://schemas.openxmlformats.org/officeDocument/2006/relationships/image" Target="../media/image6632.png"/><Relationship Id="rId22" Type="http://schemas.openxmlformats.org/officeDocument/2006/relationships/image" Target="../media/image54890.png"/></Relationships>
</file>

<file path=ppt/slides/_rels/slide5261.xml.rels><?xml version="1.0" encoding="UTF-8" standalone="yes"?>
<Relationships xmlns="http://schemas.openxmlformats.org/package/2006/relationships"><Relationship Id="rId8" Type="http://schemas.openxmlformats.org/officeDocument/2006/relationships/slide" Target="slide5197.xml"/><Relationship Id="rId3" Type="http://schemas.openxmlformats.org/officeDocument/2006/relationships/image" Target="../media/image6635.png"/><Relationship Id="rId7" Type="http://schemas.openxmlformats.org/officeDocument/2006/relationships/slide" Target="slide5260.xml"/><Relationship Id="rId2" Type="http://schemas.openxmlformats.org/officeDocument/2006/relationships/image" Target="../media/image6634.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26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197.xml"/><Relationship Id="rId18" Type="http://schemas.openxmlformats.org/officeDocument/2006/relationships/image" Target="../media/image55020.png"/><Relationship Id="rId3" Type="http://schemas.openxmlformats.org/officeDocument/2006/relationships/image" Target="../media/image6637.png"/><Relationship Id="rId21" Type="http://schemas.openxmlformats.org/officeDocument/2006/relationships/image" Target="../media/image55050.png"/><Relationship Id="rId7" Type="http://schemas.openxmlformats.org/officeDocument/2006/relationships/slide" Target="slide4.xml"/><Relationship Id="rId12" Type="http://schemas.openxmlformats.org/officeDocument/2006/relationships/slide" Target="slide5262.xml"/><Relationship Id="rId17" Type="http://schemas.openxmlformats.org/officeDocument/2006/relationships/image" Target="../media/image55010.png"/><Relationship Id="rId2" Type="http://schemas.openxmlformats.org/officeDocument/2006/relationships/image" Target="../media/image6636.png"/><Relationship Id="rId16" Type="http://schemas.openxmlformats.org/officeDocument/2006/relationships/image" Target="../media/image55000.png"/><Relationship Id="rId20" Type="http://schemas.openxmlformats.org/officeDocument/2006/relationships/image" Target="../media/image55040.png"/><Relationship Id="rId1" Type="http://schemas.openxmlformats.org/officeDocument/2006/relationships/slideLayout" Target="../slideLayouts/slideLayout2.xml"/><Relationship Id="rId6" Type="http://schemas.openxmlformats.org/officeDocument/2006/relationships/image" Target="../media/image6640.png"/><Relationship Id="rId11" Type="http://schemas.openxmlformats.org/officeDocument/2006/relationships/image" Target="../media/image7.png"/><Relationship Id="rId5" Type="http://schemas.openxmlformats.org/officeDocument/2006/relationships/image" Target="../media/image6639.png"/><Relationship Id="rId15" Type="http://schemas.openxmlformats.org/officeDocument/2006/relationships/image" Target="../media/image54990.png"/><Relationship Id="rId10" Type="http://schemas.openxmlformats.org/officeDocument/2006/relationships/slide" Target="slide5.xml"/><Relationship Id="rId19" Type="http://schemas.openxmlformats.org/officeDocument/2006/relationships/image" Target="../media/image55030.png"/><Relationship Id="rId4" Type="http://schemas.openxmlformats.org/officeDocument/2006/relationships/image" Target="../media/image6638.png"/><Relationship Id="rId9" Type="http://schemas.openxmlformats.org/officeDocument/2006/relationships/image" Target="../media/image3.png"/><Relationship Id="rId14" Type="http://schemas.openxmlformats.org/officeDocument/2006/relationships/slide" Target="slide4957.xml"/><Relationship Id="rId22" Type="http://schemas.openxmlformats.org/officeDocument/2006/relationships/image" Target="../media/image6641.png"/></Relationships>
</file>

<file path=ppt/slides/_rels/slide5263.xml.rels><?xml version="1.0" encoding="UTF-8" standalone="yes"?>
<Relationships xmlns="http://schemas.openxmlformats.org/package/2006/relationships"><Relationship Id="rId8" Type="http://schemas.openxmlformats.org/officeDocument/2006/relationships/slide" Target="slide5197.xml"/><Relationship Id="rId3" Type="http://schemas.openxmlformats.org/officeDocument/2006/relationships/image" Target="../media/image6643.png"/><Relationship Id="rId7" Type="http://schemas.openxmlformats.org/officeDocument/2006/relationships/slide" Target="slide5262.xml"/><Relationship Id="rId2" Type="http://schemas.openxmlformats.org/officeDocument/2006/relationships/image" Target="../media/image664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264.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56250.png"/><Relationship Id="rId3" Type="http://schemas.openxmlformats.org/officeDocument/2006/relationships/image" Target="../media/image664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644.png"/><Relationship Id="rId16" Type="http://schemas.openxmlformats.org/officeDocument/2006/relationships/image" Target="../media/image664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197.xml"/><Relationship Id="rId5" Type="http://schemas.openxmlformats.org/officeDocument/2006/relationships/slide" Target="slide4.xml"/><Relationship Id="rId15" Type="http://schemas.openxmlformats.org/officeDocument/2006/relationships/image" Target="../media/image56270.png"/><Relationship Id="rId10" Type="http://schemas.openxmlformats.org/officeDocument/2006/relationships/slide" Target="slide5264.xml"/><Relationship Id="rId4" Type="http://schemas.openxmlformats.org/officeDocument/2006/relationships/image" Target="../media/image6646.png"/><Relationship Id="rId9" Type="http://schemas.openxmlformats.org/officeDocument/2006/relationships/image" Target="../media/image7.png"/><Relationship Id="rId14" Type="http://schemas.openxmlformats.org/officeDocument/2006/relationships/image" Target="../media/image56260.png"/></Relationships>
</file>

<file path=ppt/slides/_rels/slide526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197.xml"/><Relationship Id="rId2" Type="http://schemas.openxmlformats.org/officeDocument/2006/relationships/image" Target="../media/image6648.png"/><Relationship Id="rId1" Type="http://schemas.openxmlformats.org/officeDocument/2006/relationships/slideLayout" Target="../slideLayouts/slideLayout2.xml"/><Relationship Id="rId6" Type="http://schemas.openxmlformats.org/officeDocument/2006/relationships/slide" Target="slide5264.xml"/><Relationship Id="rId5" Type="http://schemas.openxmlformats.org/officeDocument/2006/relationships/image" Target="../media/image4.png"/><Relationship Id="rId4" Type="http://schemas.openxmlformats.org/officeDocument/2006/relationships/image" Target="../media/image1.png"/></Relationships>
</file>

<file path=ppt/slides/_rels/slide5266.xml.rels><?xml version="1.0" encoding="UTF-8" standalone="yes"?>
<Relationships xmlns="http://schemas.openxmlformats.org/package/2006/relationships"><Relationship Id="rId8" Type="http://schemas.openxmlformats.org/officeDocument/2006/relationships/slide" Target="slide5271.xml"/><Relationship Id="rId13" Type="http://schemas.openxmlformats.org/officeDocument/2006/relationships/slide" Target="slide5279.xml"/><Relationship Id="rId3" Type="http://schemas.openxmlformats.org/officeDocument/2006/relationships/image" Target="../media/image1.png"/><Relationship Id="rId7" Type="http://schemas.openxmlformats.org/officeDocument/2006/relationships/slide" Target="slide5267.xml"/><Relationship Id="rId12" Type="http://schemas.openxmlformats.org/officeDocument/2006/relationships/slide" Target="slide528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277.xml"/><Relationship Id="rId5" Type="http://schemas.openxmlformats.org/officeDocument/2006/relationships/slide" Target="slide5266.xml"/><Relationship Id="rId10" Type="http://schemas.openxmlformats.org/officeDocument/2006/relationships/slide" Target="slide5275.xml"/><Relationship Id="rId4" Type="http://schemas.openxmlformats.org/officeDocument/2006/relationships/slide" Target="slide5269.xml"/><Relationship Id="rId9" Type="http://schemas.openxmlformats.org/officeDocument/2006/relationships/slide" Target="slide5273.xml"/><Relationship Id="rId14" Type="http://schemas.openxmlformats.org/officeDocument/2006/relationships/slide" Target="slide5281.xml"/></Relationships>
</file>

<file path=ppt/slides/_rels/slide5267.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65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6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652.png"/><Relationship Id="rId10" Type="http://schemas.openxmlformats.org/officeDocument/2006/relationships/slide" Target="slide5266.xml"/><Relationship Id="rId4" Type="http://schemas.openxmlformats.org/officeDocument/2006/relationships/image" Target="../media/image6651.png"/><Relationship Id="rId9" Type="http://schemas.openxmlformats.org/officeDocument/2006/relationships/slide" Target="slide5267.xml"/></Relationships>
</file>

<file path=ppt/slides/_rels/slide526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53.png"/><Relationship Id="rId1" Type="http://schemas.openxmlformats.org/officeDocument/2006/relationships/slideLayout" Target="../slideLayouts/slideLayout2.xml"/><Relationship Id="rId6" Type="http://schemas.openxmlformats.org/officeDocument/2006/relationships/slide" Target="slide5267.xml"/><Relationship Id="rId5" Type="http://schemas.openxmlformats.org/officeDocument/2006/relationships/image" Target="../media/image4.png"/><Relationship Id="rId4" Type="http://schemas.openxmlformats.org/officeDocument/2006/relationships/image" Target="../media/image1.png"/></Relationships>
</file>

<file path=ppt/slides/_rels/slide526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65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65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657.png"/><Relationship Id="rId10" Type="http://schemas.openxmlformats.org/officeDocument/2006/relationships/slide" Target="slide5266.xml"/><Relationship Id="rId4" Type="http://schemas.openxmlformats.org/officeDocument/2006/relationships/image" Target="../media/image6656.png"/><Relationship Id="rId9" Type="http://schemas.openxmlformats.org/officeDocument/2006/relationships/slide" Target="slide5269.xml"/></Relationships>
</file>

<file path=ppt/slides/_rels/slide527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58.png"/><Relationship Id="rId1" Type="http://schemas.openxmlformats.org/officeDocument/2006/relationships/slideLayout" Target="../slideLayouts/slideLayout2.xml"/><Relationship Id="rId6" Type="http://schemas.openxmlformats.org/officeDocument/2006/relationships/slide" Target="slide5269.xml"/><Relationship Id="rId5" Type="http://schemas.openxmlformats.org/officeDocument/2006/relationships/image" Target="../media/image4.png"/><Relationship Id="rId4" Type="http://schemas.openxmlformats.org/officeDocument/2006/relationships/image" Target="../media/image1.png"/></Relationships>
</file>

<file path=ppt/slides/_rels/slide527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66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65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662.png"/><Relationship Id="rId10" Type="http://schemas.openxmlformats.org/officeDocument/2006/relationships/slide" Target="slide5266.xml"/><Relationship Id="rId4" Type="http://schemas.openxmlformats.org/officeDocument/2006/relationships/image" Target="../media/image6661.png"/><Relationship Id="rId9" Type="http://schemas.openxmlformats.org/officeDocument/2006/relationships/slide" Target="slide5271.xml"/><Relationship Id="rId14" Type="http://schemas.openxmlformats.org/officeDocument/2006/relationships/image" Target="../media/image6663.png"/></Relationships>
</file>

<file path=ppt/slides/_rels/slide527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64.png"/><Relationship Id="rId1" Type="http://schemas.openxmlformats.org/officeDocument/2006/relationships/slideLayout" Target="../slideLayouts/slideLayout2.xml"/><Relationship Id="rId6" Type="http://schemas.openxmlformats.org/officeDocument/2006/relationships/slide" Target="slide5271.xml"/><Relationship Id="rId5" Type="http://schemas.openxmlformats.org/officeDocument/2006/relationships/image" Target="../media/image4.png"/><Relationship Id="rId4" Type="http://schemas.openxmlformats.org/officeDocument/2006/relationships/image" Target="../media/image1.png"/></Relationships>
</file>

<file path=ppt/slides/_rels/slide5273.xml.rels><?xml version="1.0" encoding="UTF-8" standalone="yes"?>
<Relationships xmlns="http://schemas.openxmlformats.org/package/2006/relationships"><Relationship Id="rId8" Type="http://schemas.openxmlformats.org/officeDocument/2006/relationships/slide" Target="slide5266.xml"/><Relationship Id="rId3" Type="http://schemas.openxmlformats.org/officeDocument/2006/relationships/image" Target="../media/image6666.png"/><Relationship Id="rId7" Type="http://schemas.openxmlformats.org/officeDocument/2006/relationships/slide" Target="slide5273.xml"/><Relationship Id="rId12" Type="http://schemas.openxmlformats.org/officeDocument/2006/relationships/image" Target="../media/image6667.png"/><Relationship Id="rId2" Type="http://schemas.openxmlformats.org/officeDocument/2006/relationships/image" Target="../media/image66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27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68.png"/><Relationship Id="rId1" Type="http://schemas.openxmlformats.org/officeDocument/2006/relationships/slideLayout" Target="../slideLayouts/slideLayout2.xml"/><Relationship Id="rId6" Type="http://schemas.openxmlformats.org/officeDocument/2006/relationships/slide" Target="slide5273.xml"/><Relationship Id="rId5" Type="http://schemas.openxmlformats.org/officeDocument/2006/relationships/image" Target="../media/image4.png"/><Relationship Id="rId4" Type="http://schemas.openxmlformats.org/officeDocument/2006/relationships/image" Target="../media/image1.png"/></Relationships>
</file>

<file path=ppt/slides/_rels/slide5275.xml.rels><?xml version="1.0" encoding="UTF-8" standalone="yes"?>
<Relationships xmlns="http://schemas.openxmlformats.org/package/2006/relationships"><Relationship Id="rId8" Type="http://schemas.openxmlformats.org/officeDocument/2006/relationships/slide" Target="slide5275.xml"/><Relationship Id="rId3" Type="http://schemas.openxmlformats.org/officeDocument/2006/relationships/image" Target="../media/image667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66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671.png"/><Relationship Id="rId9" Type="http://schemas.openxmlformats.org/officeDocument/2006/relationships/slide" Target="slide5266.xml"/></Relationships>
</file>

<file path=ppt/slides/_rels/slide527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72.png"/><Relationship Id="rId1" Type="http://schemas.openxmlformats.org/officeDocument/2006/relationships/slideLayout" Target="../slideLayouts/slideLayout2.xml"/><Relationship Id="rId6" Type="http://schemas.openxmlformats.org/officeDocument/2006/relationships/slide" Target="slide5275.xml"/><Relationship Id="rId5" Type="http://schemas.openxmlformats.org/officeDocument/2006/relationships/image" Target="../media/image4.png"/><Relationship Id="rId4" Type="http://schemas.openxmlformats.org/officeDocument/2006/relationships/image" Target="../media/image1.png"/></Relationships>
</file>

<file path=ppt/slides/_rels/slide5277.xml.rels><?xml version="1.0" encoding="UTF-8" standalone="yes"?>
<Relationships xmlns="http://schemas.openxmlformats.org/package/2006/relationships"><Relationship Id="rId8" Type="http://schemas.openxmlformats.org/officeDocument/2006/relationships/slide" Target="slide5266.xml"/><Relationship Id="rId3" Type="http://schemas.openxmlformats.org/officeDocument/2006/relationships/image" Target="../media/image6674.png"/><Relationship Id="rId7" Type="http://schemas.openxmlformats.org/officeDocument/2006/relationships/slide" Target="slide5277.xml"/><Relationship Id="rId12" Type="http://schemas.openxmlformats.org/officeDocument/2006/relationships/image" Target="../media/image6675.png"/><Relationship Id="rId2" Type="http://schemas.openxmlformats.org/officeDocument/2006/relationships/image" Target="../media/image667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27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76.png"/><Relationship Id="rId1" Type="http://schemas.openxmlformats.org/officeDocument/2006/relationships/slideLayout" Target="../slideLayouts/slideLayout2.xml"/><Relationship Id="rId6" Type="http://schemas.openxmlformats.org/officeDocument/2006/relationships/slide" Target="slide5277.xml"/><Relationship Id="rId5" Type="http://schemas.openxmlformats.org/officeDocument/2006/relationships/image" Target="../media/image4.png"/><Relationship Id="rId4" Type="http://schemas.openxmlformats.org/officeDocument/2006/relationships/image" Target="../media/image1.png"/></Relationships>
</file>

<file path=ppt/slides/_rels/slide527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77.png"/><Relationship Id="rId1" Type="http://schemas.openxmlformats.org/officeDocument/2006/relationships/slideLayout" Target="../slideLayouts/slideLayout2.xml"/><Relationship Id="rId6" Type="http://schemas.openxmlformats.org/officeDocument/2006/relationships/slide" Target="slide5279.xml"/><Relationship Id="rId11" Type="http://schemas.openxmlformats.org/officeDocument/2006/relationships/image" Target="../media/image6678.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28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79.png"/><Relationship Id="rId1" Type="http://schemas.openxmlformats.org/officeDocument/2006/relationships/slideLayout" Target="../slideLayouts/slideLayout2.xml"/><Relationship Id="rId6" Type="http://schemas.openxmlformats.org/officeDocument/2006/relationships/slide" Target="slide5279.xml"/><Relationship Id="rId5" Type="http://schemas.openxmlformats.org/officeDocument/2006/relationships/image" Target="../media/image4.png"/><Relationship Id="rId4" Type="http://schemas.openxmlformats.org/officeDocument/2006/relationships/image" Target="../media/image1.png"/></Relationships>
</file>

<file path=ppt/slides/_rels/slide5281.xml.rels><?xml version="1.0" encoding="UTF-8" standalone="yes"?>
<Relationships xmlns="http://schemas.openxmlformats.org/package/2006/relationships"><Relationship Id="rId8" Type="http://schemas.openxmlformats.org/officeDocument/2006/relationships/slide" Target="slide5281.xml"/><Relationship Id="rId3" Type="http://schemas.openxmlformats.org/officeDocument/2006/relationships/image" Target="../media/image668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6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682.png"/><Relationship Id="rId9" Type="http://schemas.openxmlformats.org/officeDocument/2006/relationships/slide" Target="slide5266.xml"/></Relationships>
</file>

<file path=ppt/slides/_rels/slide528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66.xml"/><Relationship Id="rId2" Type="http://schemas.openxmlformats.org/officeDocument/2006/relationships/image" Target="../media/image6683.png"/><Relationship Id="rId1" Type="http://schemas.openxmlformats.org/officeDocument/2006/relationships/slideLayout" Target="../slideLayouts/slideLayout2.xml"/><Relationship Id="rId6" Type="http://schemas.openxmlformats.org/officeDocument/2006/relationships/slide" Target="slide5281.xml"/><Relationship Id="rId5" Type="http://schemas.openxmlformats.org/officeDocument/2006/relationships/image" Target="../media/image4.png"/><Relationship Id="rId4" Type="http://schemas.openxmlformats.org/officeDocument/2006/relationships/image" Target="../media/image1.png"/></Relationships>
</file>

<file path=ppt/slides/_rels/slide5283.xml.rels><?xml version="1.0" encoding="UTF-8" standalone="yes"?>
<Relationships xmlns="http://schemas.openxmlformats.org/package/2006/relationships"><Relationship Id="rId13" Type="http://schemas.openxmlformats.org/officeDocument/2006/relationships/slide" Target="slide5296.xml"/><Relationship Id="rId18" Type="http://schemas.openxmlformats.org/officeDocument/2006/relationships/slide" Target="slide5306.xml"/><Relationship Id="rId26" Type="http://schemas.openxmlformats.org/officeDocument/2006/relationships/slide" Target="slide5322.xml"/><Relationship Id="rId39" Type="http://schemas.openxmlformats.org/officeDocument/2006/relationships/slide" Target="slide5350.xml"/><Relationship Id="rId21" Type="http://schemas.openxmlformats.org/officeDocument/2006/relationships/slide" Target="slide5312.xml"/><Relationship Id="rId34" Type="http://schemas.openxmlformats.org/officeDocument/2006/relationships/slide" Target="slide5340.xml"/><Relationship Id="rId42" Type="http://schemas.openxmlformats.org/officeDocument/2006/relationships/slide" Target="slide5356.xml"/><Relationship Id="rId47" Type="http://schemas.openxmlformats.org/officeDocument/2006/relationships/slide" Target="slide5366.xml"/><Relationship Id="rId50" Type="http://schemas.openxmlformats.org/officeDocument/2006/relationships/slide" Target="slide5372.xml"/><Relationship Id="rId55" Type="http://schemas.openxmlformats.org/officeDocument/2006/relationships/slide" Target="slide5382.xml"/><Relationship Id="rId63" Type="http://schemas.openxmlformats.org/officeDocument/2006/relationships/slide" Target="slide5266.xml"/><Relationship Id="rId7" Type="http://schemas.openxmlformats.org/officeDocument/2006/relationships/slide" Target="slide5286.xml"/><Relationship Id="rId2" Type="http://schemas.openxmlformats.org/officeDocument/2006/relationships/slide" Target="slide4.xml"/><Relationship Id="rId16" Type="http://schemas.openxmlformats.org/officeDocument/2006/relationships/slide" Target="slide5302.xml"/><Relationship Id="rId20" Type="http://schemas.openxmlformats.org/officeDocument/2006/relationships/slide" Target="slide5310.xml"/><Relationship Id="rId29" Type="http://schemas.openxmlformats.org/officeDocument/2006/relationships/slide" Target="slide5330.xml"/><Relationship Id="rId41" Type="http://schemas.openxmlformats.org/officeDocument/2006/relationships/slide" Target="slide5354.xml"/><Relationship Id="rId54" Type="http://schemas.openxmlformats.org/officeDocument/2006/relationships/slide" Target="slide5380.xml"/><Relationship Id="rId62" Type="http://schemas.openxmlformats.org/officeDocument/2006/relationships/slide" Target="slide5396.xml"/><Relationship Id="rId1" Type="http://schemas.openxmlformats.org/officeDocument/2006/relationships/slideLayout" Target="../slideLayouts/slideLayout2.xml"/><Relationship Id="rId6" Type="http://schemas.openxmlformats.org/officeDocument/2006/relationships/slide" Target="slide5283.xml"/><Relationship Id="rId11" Type="http://schemas.openxmlformats.org/officeDocument/2006/relationships/slide" Target="slide5292.xml"/><Relationship Id="rId24" Type="http://schemas.openxmlformats.org/officeDocument/2006/relationships/slide" Target="slide5318.xml"/><Relationship Id="rId32" Type="http://schemas.openxmlformats.org/officeDocument/2006/relationships/slide" Target="slide5336.xml"/><Relationship Id="rId37" Type="http://schemas.openxmlformats.org/officeDocument/2006/relationships/slide" Target="slide5346.xml"/><Relationship Id="rId40" Type="http://schemas.openxmlformats.org/officeDocument/2006/relationships/slide" Target="slide5352.xml"/><Relationship Id="rId45" Type="http://schemas.openxmlformats.org/officeDocument/2006/relationships/slide" Target="slide5362.xml"/><Relationship Id="rId53" Type="http://schemas.openxmlformats.org/officeDocument/2006/relationships/slide" Target="slide5378.xml"/><Relationship Id="rId58" Type="http://schemas.openxmlformats.org/officeDocument/2006/relationships/slide" Target="slide5388.xml"/><Relationship Id="rId5" Type="http://schemas.openxmlformats.org/officeDocument/2006/relationships/slide" Target="slide5284.xml"/><Relationship Id="rId15" Type="http://schemas.openxmlformats.org/officeDocument/2006/relationships/slide" Target="slide5300.xml"/><Relationship Id="rId23" Type="http://schemas.openxmlformats.org/officeDocument/2006/relationships/slide" Target="slide5316.xml"/><Relationship Id="rId28" Type="http://schemas.openxmlformats.org/officeDocument/2006/relationships/slide" Target="slide5328.xml"/><Relationship Id="rId36" Type="http://schemas.openxmlformats.org/officeDocument/2006/relationships/slide" Target="slide5344.xml"/><Relationship Id="rId49" Type="http://schemas.openxmlformats.org/officeDocument/2006/relationships/slide" Target="slide5370.xml"/><Relationship Id="rId57" Type="http://schemas.openxmlformats.org/officeDocument/2006/relationships/slide" Target="slide5386.xml"/><Relationship Id="rId61" Type="http://schemas.openxmlformats.org/officeDocument/2006/relationships/slide" Target="slide5394.xml"/><Relationship Id="rId10" Type="http://schemas.openxmlformats.org/officeDocument/2006/relationships/slide" Target="slide4957.xml"/><Relationship Id="rId19" Type="http://schemas.openxmlformats.org/officeDocument/2006/relationships/slide" Target="slide5308.xml"/><Relationship Id="rId31" Type="http://schemas.openxmlformats.org/officeDocument/2006/relationships/slide" Target="slide5334.xml"/><Relationship Id="rId44" Type="http://schemas.openxmlformats.org/officeDocument/2006/relationships/slide" Target="slide5360.xml"/><Relationship Id="rId52" Type="http://schemas.openxmlformats.org/officeDocument/2006/relationships/slide" Target="slide5376.xml"/><Relationship Id="rId60" Type="http://schemas.openxmlformats.org/officeDocument/2006/relationships/slide" Target="slide5392.xml"/><Relationship Id="rId4" Type="http://schemas.openxmlformats.org/officeDocument/2006/relationships/slide" Target="slide5326.xml"/><Relationship Id="rId9" Type="http://schemas.openxmlformats.org/officeDocument/2006/relationships/slide" Target="slide5290.xml"/><Relationship Id="rId14" Type="http://schemas.openxmlformats.org/officeDocument/2006/relationships/slide" Target="slide5298.xml"/><Relationship Id="rId22" Type="http://schemas.openxmlformats.org/officeDocument/2006/relationships/slide" Target="slide5314.xml"/><Relationship Id="rId27" Type="http://schemas.openxmlformats.org/officeDocument/2006/relationships/slide" Target="slide5324.xml"/><Relationship Id="rId30" Type="http://schemas.openxmlformats.org/officeDocument/2006/relationships/slide" Target="slide5332.xml"/><Relationship Id="rId35" Type="http://schemas.openxmlformats.org/officeDocument/2006/relationships/slide" Target="slide5342.xml"/><Relationship Id="rId43" Type="http://schemas.openxmlformats.org/officeDocument/2006/relationships/slide" Target="slide5358.xml"/><Relationship Id="rId48" Type="http://schemas.openxmlformats.org/officeDocument/2006/relationships/slide" Target="slide5368.xml"/><Relationship Id="rId56" Type="http://schemas.openxmlformats.org/officeDocument/2006/relationships/slide" Target="slide5384.xml"/><Relationship Id="rId8" Type="http://schemas.openxmlformats.org/officeDocument/2006/relationships/slide" Target="slide5288.xml"/><Relationship Id="rId51" Type="http://schemas.openxmlformats.org/officeDocument/2006/relationships/slide" Target="slide5374.xml"/><Relationship Id="rId3" Type="http://schemas.openxmlformats.org/officeDocument/2006/relationships/image" Target="../media/image1.png"/><Relationship Id="rId12" Type="http://schemas.openxmlformats.org/officeDocument/2006/relationships/slide" Target="slide5294.xml"/><Relationship Id="rId17" Type="http://schemas.openxmlformats.org/officeDocument/2006/relationships/slide" Target="slide5304.xml"/><Relationship Id="rId25" Type="http://schemas.openxmlformats.org/officeDocument/2006/relationships/slide" Target="slide5320.xml"/><Relationship Id="rId33" Type="http://schemas.openxmlformats.org/officeDocument/2006/relationships/slide" Target="slide5338.xml"/><Relationship Id="rId38" Type="http://schemas.openxmlformats.org/officeDocument/2006/relationships/slide" Target="slide5348.xml"/><Relationship Id="rId46" Type="http://schemas.openxmlformats.org/officeDocument/2006/relationships/slide" Target="slide5364.xml"/><Relationship Id="rId59" Type="http://schemas.openxmlformats.org/officeDocument/2006/relationships/slide" Target="slide5390.xml"/></Relationships>
</file>

<file path=ppt/slides/_rels/slide528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1.png"/><Relationship Id="rId7" Type="http://schemas.openxmlformats.org/officeDocument/2006/relationships/slide" Target="slide528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6684.png"/><Relationship Id="rId5" Type="http://schemas.openxmlformats.org/officeDocument/2006/relationships/slide" Target="slide5284.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528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685.png"/><Relationship Id="rId1" Type="http://schemas.openxmlformats.org/officeDocument/2006/relationships/slideLayout" Target="../slideLayouts/slideLayout2.xml"/><Relationship Id="rId6" Type="http://schemas.openxmlformats.org/officeDocument/2006/relationships/slide" Target="slide5284.xml"/><Relationship Id="rId5" Type="http://schemas.openxmlformats.org/officeDocument/2006/relationships/image" Target="../media/image4.png"/><Relationship Id="rId4" Type="http://schemas.openxmlformats.org/officeDocument/2006/relationships/image" Target="../media/image1.png"/></Relationships>
</file>

<file path=ppt/slides/_rels/slide528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686.png"/><Relationship Id="rId1" Type="http://schemas.openxmlformats.org/officeDocument/2006/relationships/slideLayout" Target="../slideLayouts/slideLayout2.xml"/><Relationship Id="rId6" Type="http://schemas.openxmlformats.org/officeDocument/2006/relationships/slide" Target="slide5286.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28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687.png"/><Relationship Id="rId1" Type="http://schemas.openxmlformats.org/officeDocument/2006/relationships/slideLayout" Target="../slideLayouts/slideLayout2.xml"/><Relationship Id="rId6" Type="http://schemas.openxmlformats.org/officeDocument/2006/relationships/slide" Target="slide5286.xml"/><Relationship Id="rId5" Type="http://schemas.openxmlformats.org/officeDocument/2006/relationships/image" Target="../media/image4.png"/><Relationship Id="rId4" Type="http://schemas.openxmlformats.org/officeDocument/2006/relationships/image" Target="../media/image1.png"/></Relationships>
</file>

<file path=ppt/slides/_rels/slide5288.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slide" Target="slide4.xml"/><Relationship Id="rId7" Type="http://schemas.openxmlformats.org/officeDocument/2006/relationships/image" Target="../media/image6689.png"/><Relationship Id="rId2" Type="http://schemas.openxmlformats.org/officeDocument/2006/relationships/image" Target="../media/image6688.png"/><Relationship Id="rId1" Type="http://schemas.openxmlformats.org/officeDocument/2006/relationships/slideLayout" Target="../slideLayouts/slideLayout2.xml"/><Relationship Id="rId6" Type="http://schemas.openxmlformats.org/officeDocument/2006/relationships/slide" Target="slide5288.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957.xml"/></Relationships>
</file>

<file path=ppt/slides/_rels/slide528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690.png"/><Relationship Id="rId1" Type="http://schemas.openxmlformats.org/officeDocument/2006/relationships/slideLayout" Target="../slideLayouts/slideLayout2.xml"/><Relationship Id="rId6" Type="http://schemas.openxmlformats.org/officeDocument/2006/relationships/slide" Target="slide5288.xml"/><Relationship Id="rId5" Type="http://schemas.openxmlformats.org/officeDocument/2006/relationships/image" Target="../media/image4.png"/><Relationship Id="rId4" Type="http://schemas.openxmlformats.org/officeDocument/2006/relationships/image" Target="../media/image1.png"/></Relationships>
</file>

<file path=ppt/slides/_rels/slide5290.xml.rels><?xml version="1.0" encoding="UTF-8" standalone="yes"?>
<Relationships xmlns="http://schemas.openxmlformats.org/package/2006/relationships"><Relationship Id="rId8" Type="http://schemas.openxmlformats.org/officeDocument/2006/relationships/image" Target="../media/image6692.png"/><Relationship Id="rId3" Type="http://schemas.openxmlformats.org/officeDocument/2006/relationships/slide" Target="slide4.xml"/><Relationship Id="rId7" Type="http://schemas.openxmlformats.org/officeDocument/2006/relationships/image" Target="../media/image6691.png"/><Relationship Id="rId2" Type="http://schemas.openxmlformats.org/officeDocument/2006/relationships/slide" Target="slide5283.xml"/><Relationship Id="rId1" Type="http://schemas.openxmlformats.org/officeDocument/2006/relationships/slideLayout" Target="../slideLayouts/slideLayout2.xml"/><Relationship Id="rId6" Type="http://schemas.openxmlformats.org/officeDocument/2006/relationships/slide" Target="slide5290.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slide" Target="slide4957.xml"/></Relationships>
</file>

<file path=ppt/slides/_rels/slide529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90.xml"/><Relationship Id="rId2" Type="http://schemas.openxmlformats.org/officeDocument/2006/relationships/image" Target="../media/image6693.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29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6695.png"/><Relationship Id="rId7" Type="http://schemas.openxmlformats.org/officeDocument/2006/relationships/image" Target="../media/image1.png"/><Relationship Id="rId12" Type="http://schemas.openxmlformats.org/officeDocument/2006/relationships/image" Target="../media/image6698.png"/><Relationship Id="rId2" Type="http://schemas.openxmlformats.org/officeDocument/2006/relationships/image" Target="../media/image669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6697.png"/><Relationship Id="rId5" Type="http://schemas.openxmlformats.org/officeDocument/2006/relationships/slide" Target="slide5283.xml"/><Relationship Id="rId10" Type="http://schemas.openxmlformats.org/officeDocument/2006/relationships/slide" Target="slide4957.xml"/><Relationship Id="rId4" Type="http://schemas.openxmlformats.org/officeDocument/2006/relationships/image" Target="../media/image6696.png"/><Relationship Id="rId9" Type="http://schemas.openxmlformats.org/officeDocument/2006/relationships/slide" Target="slide5292.xml"/><Relationship Id="rId14" Type="http://schemas.openxmlformats.org/officeDocument/2006/relationships/image" Target="../media/image7.png"/></Relationships>
</file>

<file path=ppt/slides/_rels/slide529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92.xml"/><Relationship Id="rId2" Type="http://schemas.openxmlformats.org/officeDocument/2006/relationships/image" Target="../media/image6699.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294.xml.rels><?xml version="1.0" encoding="UTF-8" standalone="yes"?>
<Relationships xmlns="http://schemas.openxmlformats.org/package/2006/relationships"><Relationship Id="rId8" Type="http://schemas.openxmlformats.org/officeDocument/2006/relationships/slide" Target="slide5294.xml"/><Relationship Id="rId3" Type="http://schemas.openxmlformats.org/officeDocument/2006/relationships/image" Target="../media/image6701.png"/><Relationship Id="rId7" Type="http://schemas.openxmlformats.org/officeDocument/2006/relationships/image" Target="../media/image3.png"/><Relationship Id="rId2" Type="http://schemas.openxmlformats.org/officeDocument/2006/relationships/image" Target="../media/image670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slide" Target="slide5283.xml"/><Relationship Id="rId9" Type="http://schemas.openxmlformats.org/officeDocument/2006/relationships/slide" Target="slide4957.xml"/></Relationships>
</file>

<file path=ppt/slides/_rels/slide529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94.xml"/><Relationship Id="rId2" Type="http://schemas.openxmlformats.org/officeDocument/2006/relationships/image" Target="../media/image6702.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296.xml.rels><?xml version="1.0" encoding="UTF-8" standalone="yes"?>
<Relationships xmlns="http://schemas.openxmlformats.org/package/2006/relationships"><Relationship Id="rId8" Type="http://schemas.openxmlformats.org/officeDocument/2006/relationships/image" Target="../media/image6703.png"/><Relationship Id="rId3" Type="http://schemas.openxmlformats.org/officeDocument/2006/relationships/slide" Target="slide4.xml"/><Relationship Id="rId7" Type="http://schemas.openxmlformats.org/officeDocument/2006/relationships/slide" Target="slide4957.xml"/><Relationship Id="rId2" Type="http://schemas.openxmlformats.org/officeDocument/2006/relationships/slide" Target="slide5283.xml"/><Relationship Id="rId1" Type="http://schemas.openxmlformats.org/officeDocument/2006/relationships/slideLayout" Target="../slideLayouts/slideLayout2.xml"/><Relationship Id="rId6" Type="http://schemas.openxmlformats.org/officeDocument/2006/relationships/slide" Target="slide5296.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29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96.xml"/><Relationship Id="rId2" Type="http://schemas.openxmlformats.org/officeDocument/2006/relationships/image" Target="../media/image6704.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298.xml.rels><?xml version="1.0" encoding="UTF-8" standalone="yes"?>
<Relationships xmlns="http://schemas.openxmlformats.org/package/2006/relationships"><Relationship Id="rId8" Type="http://schemas.openxmlformats.org/officeDocument/2006/relationships/slide" Target="slide5298.xml"/><Relationship Id="rId3" Type="http://schemas.openxmlformats.org/officeDocument/2006/relationships/image" Target="../media/image6706.png"/><Relationship Id="rId7" Type="http://schemas.openxmlformats.org/officeDocument/2006/relationships/image" Target="../media/image3.png"/><Relationship Id="rId2" Type="http://schemas.openxmlformats.org/officeDocument/2006/relationships/image" Target="../media/image670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slide" Target="slide5283.xml"/><Relationship Id="rId9" Type="http://schemas.openxmlformats.org/officeDocument/2006/relationships/slide" Target="slide4957.xml"/></Relationships>
</file>

<file path=ppt/slides/_rels/slide529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98.xml"/><Relationship Id="rId2" Type="http://schemas.openxmlformats.org/officeDocument/2006/relationships/image" Target="../media/image6707.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00.xml.rels><?xml version="1.0" encoding="UTF-8" standalone="yes"?>
<Relationships xmlns="http://schemas.openxmlformats.org/package/2006/relationships"><Relationship Id="rId8" Type="http://schemas.openxmlformats.org/officeDocument/2006/relationships/slide" Target="slide5300.xml"/><Relationship Id="rId3" Type="http://schemas.openxmlformats.org/officeDocument/2006/relationships/image" Target="../media/image670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7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6710.png"/><Relationship Id="rId4" Type="http://schemas.openxmlformats.org/officeDocument/2006/relationships/slide" Target="slide5283.xml"/><Relationship Id="rId9" Type="http://schemas.openxmlformats.org/officeDocument/2006/relationships/slide" Target="slide4957.xml"/></Relationships>
</file>

<file path=ppt/slides/_rels/slide530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00.xml"/><Relationship Id="rId2" Type="http://schemas.openxmlformats.org/officeDocument/2006/relationships/image" Target="../media/image6711.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0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image" Target="../media/image7.png"/><Relationship Id="rId3" Type="http://schemas.openxmlformats.org/officeDocument/2006/relationships/image" Target="../media/image6713.png"/><Relationship Id="rId7" Type="http://schemas.openxmlformats.org/officeDocument/2006/relationships/slide" Target="slide4.xml"/><Relationship Id="rId12" Type="http://schemas.openxmlformats.org/officeDocument/2006/relationships/slide" Target="slide5.xml"/><Relationship Id="rId2" Type="http://schemas.openxmlformats.org/officeDocument/2006/relationships/image" Target="../media/image6712.png"/><Relationship Id="rId1" Type="http://schemas.openxmlformats.org/officeDocument/2006/relationships/slideLayout" Target="../slideLayouts/slideLayout2.xml"/><Relationship Id="rId6" Type="http://schemas.openxmlformats.org/officeDocument/2006/relationships/slide" Target="slide5283.xml"/><Relationship Id="rId11" Type="http://schemas.openxmlformats.org/officeDocument/2006/relationships/slide" Target="slide4957.xml"/><Relationship Id="rId5" Type="http://schemas.openxmlformats.org/officeDocument/2006/relationships/image" Target="../media/image6715.png"/><Relationship Id="rId10" Type="http://schemas.openxmlformats.org/officeDocument/2006/relationships/slide" Target="slide5302.xml"/><Relationship Id="rId4" Type="http://schemas.openxmlformats.org/officeDocument/2006/relationships/image" Target="../media/image6714.png"/><Relationship Id="rId9" Type="http://schemas.openxmlformats.org/officeDocument/2006/relationships/image" Target="../media/image3.png"/></Relationships>
</file>

<file path=ppt/slides/_rels/slide530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02.xml"/><Relationship Id="rId2" Type="http://schemas.openxmlformats.org/officeDocument/2006/relationships/image" Target="../media/image6716.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0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5283.xml"/><Relationship Id="rId7" Type="http://schemas.openxmlformats.org/officeDocument/2006/relationships/slide" Target="slide5304.xml"/><Relationship Id="rId2" Type="http://schemas.openxmlformats.org/officeDocument/2006/relationships/image" Target="../media/image6717.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530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04.xml"/><Relationship Id="rId2" Type="http://schemas.openxmlformats.org/officeDocument/2006/relationships/image" Target="../media/image6718.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06.xml.rels><?xml version="1.0" encoding="UTF-8" standalone="yes"?>
<Relationships xmlns="http://schemas.openxmlformats.org/package/2006/relationships"><Relationship Id="rId8" Type="http://schemas.openxmlformats.org/officeDocument/2006/relationships/slide" Target="slide5306.xml"/><Relationship Id="rId3" Type="http://schemas.openxmlformats.org/officeDocument/2006/relationships/image" Target="../media/image6720.png"/><Relationship Id="rId7" Type="http://schemas.openxmlformats.org/officeDocument/2006/relationships/image" Target="../media/image3.png"/><Relationship Id="rId2" Type="http://schemas.openxmlformats.org/officeDocument/2006/relationships/image" Target="../media/image671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slide" Target="slide5283.xml"/><Relationship Id="rId9" Type="http://schemas.openxmlformats.org/officeDocument/2006/relationships/slide" Target="slide4957.xml"/></Relationships>
</file>

<file path=ppt/slides/_rels/slide530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06.xml"/><Relationship Id="rId2" Type="http://schemas.openxmlformats.org/officeDocument/2006/relationships/image" Target="../media/image6721.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0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5283.xml"/><Relationship Id="rId7" Type="http://schemas.openxmlformats.org/officeDocument/2006/relationships/slide" Target="slide5308.xml"/><Relationship Id="rId2" Type="http://schemas.openxmlformats.org/officeDocument/2006/relationships/image" Target="../media/image6722.png"/><Relationship Id="rId1"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image" Target="../media/image1.png"/><Relationship Id="rId10" Type="http://schemas.openxmlformats.org/officeDocument/2006/relationships/image" Target="../media/image7.png"/><Relationship Id="rId4" Type="http://schemas.openxmlformats.org/officeDocument/2006/relationships/slide" Target="slide4.xml"/><Relationship Id="rId9" Type="http://schemas.openxmlformats.org/officeDocument/2006/relationships/slide" Target="slide5.xml"/></Relationships>
</file>

<file path=ppt/slides/_rels/slide530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08.xml"/><Relationship Id="rId2" Type="http://schemas.openxmlformats.org/officeDocument/2006/relationships/image" Target="../media/image6723.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10.xml.rels><?xml version="1.0" encoding="UTF-8" standalone="yes"?>
<Relationships xmlns="http://schemas.openxmlformats.org/package/2006/relationships"><Relationship Id="rId8" Type="http://schemas.openxmlformats.org/officeDocument/2006/relationships/slide" Target="slide5310.xml"/><Relationship Id="rId3" Type="http://schemas.openxmlformats.org/officeDocument/2006/relationships/image" Target="../media/image6725.png"/><Relationship Id="rId7" Type="http://schemas.openxmlformats.org/officeDocument/2006/relationships/image" Target="../media/image3.png"/><Relationship Id="rId2" Type="http://schemas.openxmlformats.org/officeDocument/2006/relationships/image" Target="../media/image672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slide" Target="slide5283.xml"/><Relationship Id="rId9" Type="http://schemas.openxmlformats.org/officeDocument/2006/relationships/slide" Target="slide4957.xml"/></Relationships>
</file>

<file path=ppt/slides/_rels/slide531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10.xml"/><Relationship Id="rId2" Type="http://schemas.openxmlformats.org/officeDocument/2006/relationships/image" Target="../media/image6726.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12.xml.rels><?xml version="1.0" encoding="UTF-8" standalone="yes"?>
<Relationships xmlns="http://schemas.openxmlformats.org/package/2006/relationships"><Relationship Id="rId8" Type="http://schemas.openxmlformats.org/officeDocument/2006/relationships/slide" Target="slide5312.xml"/><Relationship Id="rId3" Type="http://schemas.openxmlformats.org/officeDocument/2006/relationships/image" Target="../media/image672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72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image" Target="../media/image6729.png"/><Relationship Id="rId4" Type="http://schemas.openxmlformats.org/officeDocument/2006/relationships/slide" Target="slide5283.xml"/><Relationship Id="rId9" Type="http://schemas.openxmlformats.org/officeDocument/2006/relationships/slide" Target="slide4957.xml"/></Relationships>
</file>

<file path=ppt/slides/_rels/slide531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12.xml"/><Relationship Id="rId2" Type="http://schemas.openxmlformats.org/officeDocument/2006/relationships/image" Target="../media/image6730.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14.xml.rels><?xml version="1.0" encoding="UTF-8" standalone="yes"?>
<Relationships xmlns="http://schemas.openxmlformats.org/package/2006/relationships"><Relationship Id="rId8" Type="http://schemas.openxmlformats.org/officeDocument/2006/relationships/slide" Target="slide5314.xml"/><Relationship Id="rId13" Type="http://schemas.openxmlformats.org/officeDocument/2006/relationships/slide" Target="slide5.xml"/><Relationship Id="rId3" Type="http://schemas.openxmlformats.org/officeDocument/2006/relationships/image" Target="../media/image6732.png"/><Relationship Id="rId7" Type="http://schemas.openxmlformats.org/officeDocument/2006/relationships/image" Target="../media/image3.png"/><Relationship Id="rId12" Type="http://schemas.openxmlformats.org/officeDocument/2006/relationships/image" Target="../media/image6735.png"/><Relationship Id="rId2" Type="http://schemas.openxmlformats.org/officeDocument/2006/relationships/image" Target="../media/image673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734.png"/><Relationship Id="rId5" Type="http://schemas.openxmlformats.org/officeDocument/2006/relationships/slide" Target="slide4.xml"/><Relationship Id="rId10" Type="http://schemas.openxmlformats.org/officeDocument/2006/relationships/image" Target="../media/image6733.png"/><Relationship Id="rId4" Type="http://schemas.openxmlformats.org/officeDocument/2006/relationships/slide" Target="slide5283.xml"/><Relationship Id="rId9" Type="http://schemas.openxmlformats.org/officeDocument/2006/relationships/slide" Target="slide4957.xml"/><Relationship Id="rId14" Type="http://schemas.openxmlformats.org/officeDocument/2006/relationships/image" Target="../media/image7.png"/></Relationships>
</file>

<file path=ppt/slides/_rels/slide531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14.xml"/><Relationship Id="rId2" Type="http://schemas.openxmlformats.org/officeDocument/2006/relationships/image" Target="../media/image6736.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16.xml.rels><?xml version="1.0" encoding="UTF-8" standalone="yes"?>
<Relationships xmlns="http://schemas.openxmlformats.org/package/2006/relationships"><Relationship Id="rId8" Type="http://schemas.openxmlformats.org/officeDocument/2006/relationships/image" Target="../media/image6737.png"/><Relationship Id="rId3" Type="http://schemas.openxmlformats.org/officeDocument/2006/relationships/slide" Target="slide4.xml"/><Relationship Id="rId7" Type="http://schemas.openxmlformats.org/officeDocument/2006/relationships/slide" Target="slide4957.xml"/><Relationship Id="rId2" Type="http://schemas.openxmlformats.org/officeDocument/2006/relationships/slide" Target="slide5283.xml"/><Relationship Id="rId1" Type="http://schemas.openxmlformats.org/officeDocument/2006/relationships/slideLayout" Target="../slideLayouts/slideLayout2.xml"/><Relationship Id="rId6" Type="http://schemas.openxmlformats.org/officeDocument/2006/relationships/slide" Target="slide5316.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6738.png"/></Relationships>
</file>

<file path=ppt/slides/_rels/slide531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16.xml"/><Relationship Id="rId2" Type="http://schemas.openxmlformats.org/officeDocument/2006/relationships/image" Target="../media/image6739.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18.xml.rels><?xml version="1.0" encoding="UTF-8" standalone="yes"?>
<Relationships xmlns="http://schemas.openxmlformats.org/package/2006/relationships"><Relationship Id="rId8" Type="http://schemas.openxmlformats.org/officeDocument/2006/relationships/slide" Target="slide5318.xml"/><Relationship Id="rId3" Type="http://schemas.openxmlformats.org/officeDocument/2006/relationships/image" Target="../media/image6741.png"/><Relationship Id="rId7" Type="http://schemas.openxmlformats.org/officeDocument/2006/relationships/image" Target="../media/image3.png"/><Relationship Id="rId2" Type="http://schemas.openxmlformats.org/officeDocument/2006/relationships/image" Target="../media/image67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png"/><Relationship Id="rId5" Type="http://schemas.openxmlformats.org/officeDocument/2006/relationships/slide" Target="slide4.xml"/><Relationship Id="rId10" Type="http://schemas.openxmlformats.org/officeDocument/2006/relationships/slide" Target="slide5.xml"/><Relationship Id="rId4" Type="http://schemas.openxmlformats.org/officeDocument/2006/relationships/slide" Target="slide5283.xml"/><Relationship Id="rId9" Type="http://schemas.openxmlformats.org/officeDocument/2006/relationships/slide" Target="slide4957.xml"/></Relationships>
</file>

<file path=ppt/slides/_rels/slide531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18.xml"/><Relationship Id="rId2" Type="http://schemas.openxmlformats.org/officeDocument/2006/relationships/image" Target="../media/image6742.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2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6744.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674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slide" Target="slide5283.xml"/><Relationship Id="rId10" Type="http://schemas.openxmlformats.org/officeDocument/2006/relationships/slide" Target="slide4957.xml"/><Relationship Id="rId4" Type="http://schemas.openxmlformats.org/officeDocument/2006/relationships/image" Target="../media/image6745.png"/><Relationship Id="rId9" Type="http://schemas.openxmlformats.org/officeDocument/2006/relationships/slide" Target="slide5320.xml"/></Relationships>
</file>

<file path=ppt/slides/_rels/slide532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20.xml"/><Relationship Id="rId2" Type="http://schemas.openxmlformats.org/officeDocument/2006/relationships/image" Target="../media/image6746.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2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5283.xml"/><Relationship Id="rId7" Type="http://schemas.openxmlformats.org/officeDocument/2006/relationships/slide" Target="slide5322.xml"/><Relationship Id="rId2" Type="http://schemas.openxmlformats.org/officeDocument/2006/relationships/image" Target="../media/image674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6748.png"/></Relationships>
</file>

<file path=ppt/slides/_rels/slide532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22.xml"/><Relationship Id="rId2" Type="http://schemas.openxmlformats.org/officeDocument/2006/relationships/image" Target="../media/image6749.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24.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image" Target="../media/image6751.png"/><Relationship Id="rId7" Type="http://schemas.openxmlformats.org/officeDocument/2006/relationships/image" Target="../media/image1.png"/><Relationship Id="rId12" Type="http://schemas.openxmlformats.org/officeDocument/2006/relationships/image" Target="../media/image7.png"/><Relationship Id="rId2" Type="http://schemas.openxmlformats.org/officeDocument/2006/relationships/image" Target="../media/image675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xml"/><Relationship Id="rId5" Type="http://schemas.openxmlformats.org/officeDocument/2006/relationships/slide" Target="slide5283.xml"/><Relationship Id="rId10" Type="http://schemas.openxmlformats.org/officeDocument/2006/relationships/slide" Target="slide4957.xml"/><Relationship Id="rId4" Type="http://schemas.openxmlformats.org/officeDocument/2006/relationships/image" Target="../media/image6752.png"/><Relationship Id="rId9" Type="http://schemas.openxmlformats.org/officeDocument/2006/relationships/slide" Target="slide5324.xml"/></Relationships>
</file>

<file path=ppt/slides/_rels/slide532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24.xml"/><Relationship Id="rId2" Type="http://schemas.openxmlformats.org/officeDocument/2006/relationships/image" Target="../media/image6753.png"/><Relationship Id="rId1" Type="http://schemas.openxmlformats.org/officeDocument/2006/relationships/slideLayout" Target="../slideLayouts/slideLayout2.xml"/><Relationship Id="rId6" Type="http://schemas.openxmlformats.org/officeDocument/2006/relationships/slide" Target="slide5283.xml"/><Relationship Id="rId5" Type="http://schemas.openxmlformats.org/officeDocument/2006/relationships/image" Target="../media/image4.png"/><Relationship Id="rId4" Type="http://schemas.openxmlformats.org/officeDocument/2006/relationships/image" Target="../media/image1.png"/></Relationships>
</file>

<file path=ppt/slides/_rels/slide532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1.png"/><Relationship Id="rId7" Type="http://schemas.openxmlformats.org/officeDocument/2006/relationships/slide" Target="slide5283.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6754.png"/><Relationship Id="rId5" Type="http://schemas.openxmlformats.org/officeDocument/2006/relationships/slide" Target="slide5326.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532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55.png"/><Relationship Id="rId1" Type="http://schemas.openxmlformats.org/officeDocument/2006/relationships/slideLayout" Target="../slideLayouts/slideLayout2.xml"/><Relationship Id="rId6" Type="http://schemas.openxmlformats.org/officeDocument/2006/relationships/slide" Target="slide5326.xml"/><Relationship Id="rId5" Type="http://schemas.openxmlformats.org/officeDocument/2006/relationships/image" Target="../media/image4.png"/><Relationship Id="rId4" Type="http://schemas.openxmlformats.org/officeDocument/2006/relationships/image" Target="../media/image1.png"/></Relationships>
</file>

<file path=ppt/slides/_rels/slide5328.xml.rels><?xml version="1.0" encoding="UTF-8" standalone="yes"?>
<Relationships xmlns="http://schemas.openxmlformats.org/package/2006/relationships"><Relationship Id="rId8" Type="http://schemas.openxmlformats.org/officeDocument/2006/relationships/slide" Target="slide5328.xml"/><Relationship Id="rId13" Type="http://schemas.openxmlformats.org/officeDocument/2006/relationships/image" Target="../media/image7.png"/><Relationship Id="rId3" Type="http://schemas.openxmlformats.org/officeDocument/2006/relationships/image" Target="../media/image6757.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675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759.png"/><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758.png"/><Relationship Id="rId9" Type="http://schemas.openxmlformats.org/officeDocument/2006/relationships/slide" Target="slide5283.xml"/></Relationships>
</file>

<file path=ppt/slides/_rels/slide532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60.png"/><Relationship Id="rId1" Type="http://schemas.openxmlformats.org/officeDocument/2006/relationships/slideLayout" Target="../slideLayouts/slideLayout2.xml"/><Relationship Id="rId6" Type="http://schemas.openxmlformats.org/officeDocument/2006/relationships/slide" Target="slide5328.xml"/><Relationship Id="rId5" Type="http://schemas.openxmlformats.org/officeDocument/2006/relationships/image" Target="../media/image4.png"/><Relationship Id="rId4" Type="http://schemas.openxmlformats.org/officeDocument/2006/relationships/image" Target="../media/image1.png"/></Relationships>
</file>

<file path=ppt/slides/_rels/slide5330.xml.rels><?xml version="1.0" encoding="UTF-8" standalone="yes"?>
<Relationships xmlns="http://schemas.openxmlformats.org/package/2006/relationships"><Relationship Id="rId8" Type="http://schemas.openxmlformats.org/officeDocument/2006/relationships/slide" Target="slide5330.xml"/><Relationship Id="rId3" Type="http://schemas.openxmlformats.org/officeDocument/2006/relationships/image" Target="../media/image676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76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763.png"/><Relationship Id="rId9" Type="http://schemas.openxmlformats.org/officeDocument/2006/relationships/slide" Target="slide5283.xml"/></Relationships>
</file>

<file path=ppt/slides/_rels/slide533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60.png"/><Relationship Id="rId1" Type="http://schemas.openxmlformats.org/officeDocument/2006/relationships/slideLayout" Target="../slideLayouts/slideLayout2.xml"/><Relationship Id="rId6" Type="http://schemas.openxmlformats.org/officeDocument/2006/relationships/slide" Target="slide5330.xml"/><Relationship Id="rId5" Type="http://schemas.openxmlformats.org/officeDocument/2006/relationships/image" Target="../media/image4.png"/><Relationship Id="rId4" Type="http://schemas.openxmlformats.org/officeDocument/2006/relationships/image" Target="../media/image1.png"/></Relationships>
</file>

<file path=ppt/slides/_rels/slide5332.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765.png"/><Relationship Id="rId7" Type="http://schemas.openxmlformats.org/officeDocument/2006/relationships/slide" Target="slide5332.xml"/><Relationship Id="rId2" Type="http://schemas.openxmlformats.org/officeDocument/2006/relationships/image" Target="../media/image676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3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66.png"/><Relationship Id="rId1" Type="http://schemas.openxmlformats.org/officeDocument/2006/relationships/slideLayout" Target="../slideLayouts/slideLayout2.xml"/><Relationship Id="rId6" Type="http://schemas.openxmlformats.org/officeDocument/2006/relationships/slide" Target="slide5332.xml"/><Relationship Id="rId5" Type="http://schemas.openxmlformats.org/officeDocument/2006/relationships/image" Target="../media/image4.png"/><Relationship Id="rId4" Type="http://schemas.openxmlformats.org/officeDocument/2006/relationships/image" Target="../media/image1.png"/></Relationships>
</file>

<file path=ppt/slides/_rels/slide5334.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768.png"/><Relationship Id="rId7" Type="http://schemas.openxmlformats.org/officeDocument/2006/relationships/slide" Target="slide5334.xml"/><Relationship Id="rId2" Type="http://schemas.openxmlformats.org/officeDocument/2006/relationships/image" Target="../media/image676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3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69.png"/><Relationship Id="rId1" Type="http://schemas.openxmlformats.org/officeDocument/2006/relationships/slideLayout" Target="../slideLayouts/slideLayout2.xml"/><Relationship Id="rId6" Type="http://schemas.openxmlformats.org/officeDocument/2006/relationships/slide" Target="slide5334.xml"/><Relationship Id="rId5" Type="http://schemas.openxmlformats.org/officeDocument/2006/relationships/image" Target="../media/image4.png"/><Relationship Id="rId4" Type="http://schemas.openxmlformats.org/officeDocument/2006/relationships/image" Target="../media/image1.png"/></Relationships>
</file>

<file path=ppt/slides/_rels/slide533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image" Target="../media/image6775.png"/><Relationship Id="rId3" Type="http://schemas.openxmlformats.org/officeDocument/2006/relationships/image" Target="../media/image6771.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6770.png"/><Relationship Id="rId1" Type="http://schemas.openxmlformats.org/officeDocument/2006/relationships/slideLayout" Target="../slideLayouts/slideLayout2.xml"/><Relationship Id="rId6" Type="http://schemas.openxmlformats.org/officeDocument/2006/relationships/image" Target="../media/image6774.png"/><Relationship Id="rId11" Type="http://schemas.openxmlformats.org/officeDocument/2006/relationships/slide" Target="slide5283.xml"/><Relationship Id="rId5" Type="http://schemas.openxmlformats.org/officeDocument/2006/relationships/image" Target="../media/image6773.png"/><Relationship Id="rId15" Type="http://schemas.openxmlformats.org/officeDocument/2006/relationships/image" Target="../media/image7.png"/><Relationship Id="rId10" Type="http://schemas.openxmlformats.org/officeDocument/2006/relationships/slide" Target="slide5336.xml"/><Relationship Id="rId4" Type="http://schemas.openxmlformats.org/officeDocument/2006/relationships/image" Target="../media/image6772.png"/><Relationship Id="rId9" Type="http://schemas.openxmlformats.org/officeDocument/2006/relationships/image" Target="../media/image3.png"/><Relationship Id="rId14" Type="http://schemas.openxmlformats.org/officeDocument/2006/relationships/slide" Target="slide5.xml"/></Relationships>
</file>

<file path=ppt/slides/_rels/slide533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76.png"/><Relationship Id="rId1" Type="http://schemas.openxmlformats.org/officeDocument/2006/relationships/slideLayout" Target="../slideLayouts/slideLayout2.xml"/><Relationship Id="rId6" Type="http://schemas.openxmlformats.org/officeDocument/2006/relationships/slide" Target="slide5336.xml"/><Relationship Id="rId5" Type="http://schemas.openxmlformats.org/officeDocument/2006/relationships/image" Target="../media/image4.png"/><Relationship Id="rId4" Type="http://schemas.openxmlformats.org/officeDocument/2006/relationships/image" Target="../media/image1.png"/></Relationships>
</file>

<file path=ppt/slides/_rels/slide5338.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778.png"/><Relationship Id="rId7" Type="http://schemas.openxmlformats.org/officeDocument/2006/relationships/slide" Target="slide5338.xml"/><Relationship Id="rId2" Type="http://schemas.openxmlformats.org/officeDocument/2006/relationships/image" Target="../media/image677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3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79.png"/><Relationship Id="rId1" Type="http://schemas.openxmlformats.org/officeDocument/2006/relationships/slideLayout" Target="../slideLayouts/slideLayout2.xml"/><Relationship Id="rId6" Type="http://schemas.openxmlformats.org/officeDocument/2006/relationships/slide" Target="slide5338.xml"/><Relationship Id="rId5" Type="http://schemas.openxmlformats.org/officeDocument/2006/relationships/image" Target="../media/image4.png"/><Relationship Id="rId4" Type="http://schemas.openxmlformats.org/officeDocument/2006/relationships/image" Target="../media/image1.png"/></Relationships>
</file>

<file path=ppt/slides/_rels/slide534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80.png"/><Relationship Id="rId1" Type="http://schemas.openxmlformats.org/officeDocument/2006/relationships/slideLayout" Target="../slideLayouts/slideLayout2.xml"/><Relationship Id="rId6" Type="http://schemas.openxmlformats.org/officeDocument/2006/relationships/slide" Target="slide5340.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34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81.png"/><Relationship Id="rId1" Type="http://schemas.openxmlformats.org/officeDocument/2006/relationships/slideLayout" Target="../slideLayouts/slideLayout2.xml"/><Relationship Id="rId6" Type="http://schemas.openxmlformats.org/officeDocument/2006/relationships/slide" Target="slide5340.xml"/><Relationship Id="rId5" Type="http://schemas.openxmlformats.org/officeDocument/2006/relationships/image" Target="../media/image4.png"/><Relationship Id="rId4" Type="http://schemas.openxmlformats.org/officeDocument/2006/relationships/image" Target="../media/image1.png"/></Relationships>
</file>

<file path=ppt/slides/_rels/slide534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6783.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6782.png"/><Relationship Id="rId1" Type="http://schemas.openxmlformats.org/officeDocument/2006/relationships/slideLayout" Target="../slideLayouts/slideLayout2.xml"/><Relationship Id="rId6" Type="http://schemas.openxmlformats.org/officeDocument/2006/relationships/image" Target="../media/image6786.png"/><Relationship Id="rId11" Type="http://schemas.openxmlformats.org/officeDocument/2006/relationships/slide" Target="slide5283.xml"/><Relationship Id="rId5" Type="http://schemas.openxmlformats.org/officeDocument/2006/relationships/image" Target="../media/image6785.png"/><Relationship Id="rId10" Type="http://schemas.openxmlformats.org/officeDocument/2006/relationships/slide" Target="slide5342.xml"/><Relationship Id="rId4" Type="http://schemas.openxmlformats.org/officeDocument/2006/relationships/image" Target="../media/image6784.png"/><Relationship Id="rId9" Type="http://schemas.openxmlformats.org/officeDocument/2006/relationships/image" Target="../media/image3.png"/><Relationship Id="rId14" Type="http://schemas.openxmlformats.org/officeDocument/2006/relationships/image" Target="../media/image7.png"/></Relationships>
</file>

<file path=ppt/slides/_rels/slide534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87.png"/><Relationship Id="rId1" Type="http://schemas.openxmlformats.org/officeDocument/2006/relationships/slideLayout" Target="../slideLayouts/slideLayout2.xml"/><Relationship Id="rId6" Type="http://schemas.openxmlformats.org/officeDocument/2006/relationships/slide" Target="slide5342.xml"/><Relationship Id="rId5" Type="http://schemas.openxmlformats.org/officeDocument/2006/relationships/image" Target="../media/image4.png"/><Relationship Id="rId4" Type="http://schemas.openxmlformats.org/officeDocument/2006/relationships/image" Target="../media/image1.png"/></Relationships>
</file>

<file path=ppt/slides/_rels/slide5344.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789.png"/><Relationship Id="rId7" Type="http://schemas.openxmlformats.org/officeDocument/2006/relationships/slide" Target="slide5344.xml"/><Relationship Id="rId2" Type="http://schemas.openxmlformats.org/officeDocument/2006/relationships/image" Target="../media/image67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4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90.png"/><Relationship Id="rId1" Type="http://schemas.openxmlformats.org/officeDocument/2006/relationships/slideLayout" Target="../slideLayouts/slideLayout2.xml"/><Relationship Id="rId6" Type="http://schemas.openxmlformats.org/officeDocument/2006/relationships/slide" Target="slide5344.xml"/><Relationship Id="rId5" Type="http://schemas.openxmlformats.org/officeDocument/2006/relationships/image" Target="../media/image4.png"/><Relationship Id="rId4" Type="http://schemas.openxmlformats.org/officeDocument/2006/relationships/image" Target="../media/image1.png"/></Relationships>
</file>

<file path=ppt/slides/_rels/slide5346.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792.png"/><Relationship Id="rId7" Type="http://schemas.openxmlformats.org/officeDocument/2006/relationships/slide" Target="slide5346.xml"/><Relationship Id="rId2" Type="http://schemas.openxmlformats.org/officeDocument/2006/relationships/image" Target="../media/image67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4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93.png"/><Relationship Id="rId1" Type="http://schemas.openxmlformats.org/officeDocument/2006/relationships/slideLayout" Target="../slideLayouts/slideLayout2.xml"/><Relationship Id="rId6" Type="http://schemas.openxmlformats.org/officeDocument/2006/relationships/slide" Target="slide5346.xml"/><Relationship Id="rId5" Type="http://schemas.openxmlformats.org/officeDocument/2006/relationships/image" Target="../media/image4.png"/><Relationship Id="rId4" Type="http://schemas.openxmlformats.org/officeDocument/2006/relationships/image" Target="../media/image1.png"/></Relationships>
</file>

<file path=ppt/slides/_rels/slide5348.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795.png"/><Relationship Id="rId7" Type="http://schemas.openxmlformats.org/officeDocument/2006/relationships/slide" Target="slide5348.xml"/><Relationship Id="rId2" Type="http://schemas.openxmlformats.org/officeDocument/2006/relationships/image" Target="../media/image679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4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96.png"/><Relationship Id="rId1" Type="http://schemas.openxmlformats.org/officeDocument/2006/relationships/slideLayout" Target="../slideLayouts/slideLayout2.xml"/><Relationship Id="rId6" Type="http://schemas.openxmlformats.org/officeDocument/2006/relationships/slide" Target="slide5348.xml"/><Relationship Id="rId5" Type="http://schemas.openxmlformats.org/officeDocument/2006/relationships/image" Target="../media/image4.png"/><Relationship Id="rId4" Type="http://schemas.openxmlformats.org/officeDocument/2006/relationships/image" Target="../media/image1.png"/></Relationships>
</file>

<file path=ppt/slides/_rels/slide535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97.png"/><Relationship Id="rId1" Type="http://schemas.openxmlformats.org/officeDocument/2006/relationships/slideLayout" Target="../slideLayouts/slideLayout2.xml"/><Relationship Id="rId6" Type="http://schemas.openxmlformats.org/officeDocument/2006/relationships/slide" Target="slide5350.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35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798.png"/><Relationship Id="rId1" Type="http://schemas.openxmlformats.org/officeDocument/2006/relationships/slideLayout" Target="../slideLayouts/slideLayout2.xml"/><Relationship Id="rId6" Type="http://schemas.openxmlformats.org/officeDocument/2006/relationships/slide" Target="slide5350.xml"/><Relationship Id="rId5" Type="http://schemas.openxmlformats.org/officeDocument/2006/relationships/image" Target="../media/image4.png"/><Relationship Id="rId4" Type="http://schemas.openxmlformats.org/officeDocument/2006/relationships/image" Target="../media/image1.png"/></Relationships>
</file>

<file path=ppt/slides/_rels/slide5352.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800.png"/><Relationship Id="rId7" Type="http://schemas.openxmlformats.org/officeDocument/2006/relationships/slide" Target="slide5352.xml"/><Relationship Id="rId2" Type="http://schemas.openxmlformats.org/officeDocument/2006/relationships/image" Target="../media/image679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5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01.png"/><Relationship Id="rId1" Type="http://schemas.openxmlformats.org/officeDocument/2006/relationships/slideLayout" Target="../slideLayouts/slideLayout2.xml"/><Relationship Id="rId6" Type="http://schemas.openxmlformats.org/officeDocument/2006/relationships/slide" Target="slide5352.xml"/><Relationship Id="rId5" Type="http://schemas.openxmlformats.org/officeDocument/2006/relationships/image" Target="../media/image4.png"/><Relationship Id="rId4" Type="http://schemas.openxmlformats.org/officeDocument/2006/relationships/image" Target="../media/image1.png"/></Relationships>
</file>

<file path=ppt/slides/_rels/slide5354.xml.rels><?xml version="1.0" encoding="UTF-8" standalone="yes"?>
<Relationships xmlns="http://schemas.openxmlformats.org/package/2006/relationships"><Relationship Id="rId8" Type="http://schemas.openxmlformats.org/officeDocument/2006/relationships/slide" Target="slide5354.xml"/><Relationship Id="rId3" Type="http://schemas.openxmlformats.org/officeDocument/2006/relationships/image" Target="../media/image6803.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80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804.png"/><Relationship Id="rId9" Type="http://schemas.openxmlformats.org/officeDocument/2006/relationships/slide" Target="slide5283.xml"/></Relationships>
</file>

<file path=ppt/slides/_rels/slide535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05.png"/><Relationship Id="rId1" Type="http://schemas.openxmlformats.org/officeDocument/2006/relationships/slideLayout" Target="../slideLayouts/slideLayout2.xml"/><Relationship Id="rId6" Type="http://schemas.openxmlformats.org/officeDocument/2006/relationships/slide" Target="slide5354.xml"/><Relationship Id="rId5" Type="http://schemas.openxmlformats.org/officeDocument/2006/relationships/image" Target="../media/image4.png"/><Relationship Id="rId4" Type="http://schemas.openxmlformats.org/officeDocument/2006/relationships/image" Target="../media/image1.png"/></Relationships>
</file>

<file path=ppt/slides/_rels/slide53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807.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80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809.png"/><Relationship Id="rId10" Type="http://schemas.openxmlformats.org/officeDocument/2006/relationships/slide" Target="slide5283.xml"/><Relationship Id="rId4" Type="http://schemas.openxmlformats.org/officeDocument/2006/relationships/image" Target="../media/image6808.png"/><Relationship Id="rId9" Type="http://schemas.openxmlformats.org/officeDocument/2006/relationships/slide" Target="slide5356.xml"/></Relationships>
</file>

<file path=ppt/slides/_rels/slide535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10.png"/><Relationship Id="rId1" Type="http://schemas.openxmlformats.org/officeDocument/2006/relationships/slideLayout" Target="../slideLayouts/slideLayout2.xml"/><Relationship Id="rId6" Type="http://schemas.openxmlformats.org/officeDocument/2006/relationships/slide" Target="slide5356.xml"/><Relationship Id="rId5" Type="http://schemas.openxmlformats.org/officeDocument/2006/relationships/image" Target="../media/image4.png"/><Relationship Id="rId4" Type="http://schemas.openxmlformats.org/officeDocument/2006/relationships/image" Target="../media/image1.png"/></Relationships>
</file>

<file path=ppt/slides/_rels/slide5358.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812.png"/><Relationship Id="rId7" Type="http://schemas.openxmlformats.org/officeDocument/2006/relationships/slide" Target="slide5358.xml"/><Relationship Id="rId2" Type="http://schemas.openxmlformats.org/officeDocument/2006/relationships/image" Target="../media/image681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5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13.png"/><Relationship Id="rId1" Type="http://schemas.openxmlformats.org/officeDocument/2006/relationships/slideLayout" Target="../slideLayouts/slideLayout2.xml"/><Relationship Id="rId6" Type="http://schemas.openxmlformats.org/officeDocument/2006/relationships/slide" Target="slide5358.xml"/><Relationship Id="rId5" Type="http://schemas.openxmlformats.org/officeDocument/2006/relationships/image" Target="../media/image4.png"/><Relationship Id="rId4" Type="http://schemas.openxmlformats.org/officeDocument/2006/relationships/image" Target="../media/image1.png"/></Relationships>
</file>

<file path=ppt/slides/_rels/slide5360.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6815.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6814.png"/><Relationship Id="rId1" Type="http://schemas.openxmlformats.org/officeDocument/2006/relationships/slideLayout" Target="../slideLayouts/slideLayout2.xml"/><Relationship Id="rId6" Type="http://schemas.openxmlformats.org/officeDocument/2006/relationships/image" Target="../media/image6818.png"/><Relationship Id="rId11" Type="http://schemas.openxmlformats.org/officeDocument/2006/relationships/slide" Target="slide5283.xml"/><Relationship Id="rId5" Type="http://schemas.openxmlformats.org/officeDocument/2006/relationships/image" Target="../media/image6817.png"/><Relationship Id="rId10" Type="http://schemas.openxmlformats.org/officeDocument/2006/relationships/slide" Target="slide5360.xml"/><Relationship Id="rId4" Type="http://schemas.openxmlformats.org/officeDocument/2006/relationships/image" Target="../media/image6816.png"/><Relationship Id="rId9" Type="http://schemas.openxmlformats.org/officeDocument/2006/relationships/image" Target="../media/image3.png"/><Relationship Id="rId14" Type="http://schemas.openxmlformats.org/officeDocument/2006/relationships/image" Target="../media/image7.png"/></Relationships>
</file>

<file path=ppt/slides/_rels/slide536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19.png"/><Relationship Id="rId1" Type="http://schemas.openxmlformats.org/officeDocument/2006/relationships/slideLayout" Target="../slideLayouts/slideLayout2.xml"/><Relationship Id="rId6" Type="http://schemas.openxmlformats.org/officeDocument/2006/relationships/slide" Target="slide5360.xml"/><Relationship Id="rId5" Type="http://schemas.openxmlformats.org/officeDocument/2006/relationships/image" Target="../media/image4.png"/><Relationship Id="rId4" Type="http://schemas.openxmlformats.org/officeDocument/2006/relationships/image" Target="../media/image1.png"/></Relationships>
</file>

<file path=ppt/slides/_rels/slide536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821.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82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823.png"/><Relationship Id="rId10" Type="http://schemas.openxmlformats.org/officeDocument/2006/relationships/slide" Target="slide5283.xml"/><Relationship Id="rId4" Type="http://schemas.openxmlformats.org/officeDocument/2006/relationships/image" Target="../media/image6822.png"/><Relationship Id="rId9" Type="http://schemas.openxmlformats.org/officeDocument/2006/relationships/slide" Target="slide5362.xml"/></Relationships>
</file>

<file path=ppt/slides/_rels/slide536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24.png"/><Relationship Id="rId1" Type="http://schemas.openxmlformats.org/officeDocument/2006/relationships/slideLayout" Target="../slideLayouts/slideLayout2.xml"/><Relationship Id="rId6" Type="http://schemas.openxmlformats.org/officeDocument/2006/relationships/slide" Target="slide5362.xml"/><Relationship Id="rId5" Type="http://schemas.openxmlformats.org/officeDocument/2006/relationships/image" Target="../media/image4.png"/><Relationship Id="rId4" Type="http://schemas.openxmlformats.org/officeDocument/2006/relationships/image" Target="../media/image1.png"/></Relationships>
</file>

<file path=ppt/slides/_rels/slide536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25.png"/><Relationship Id="rId1" Type="http://schemas.openxmlformats.org/officeDocument/2006/relationships/slideLayout" Target="../slideLayouts/slideLayout2.xml"/><Relationship Id="rId6" Type="http://schemas.openxmlformats.org/officeDocument/2006/relationships/slide" Target="slide536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36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26.png"/><Relationship Id="rId1" Type="http://schemas.openxmlformats.org/officeDocument/2006/relationships/slideLayout" Target="../slideLayouts/slideLayout2.xml"/><Relationship Id="rId6" Type="http://schemas.openxmlformats.org/officeDocument/2006/relationships/slide" Target="slide5364.xml"/><Relationship Id="rId5" Type="http://schemas.openxmlformats.org/officeDocument/2006/relationships/image" Target="../media/image4.png"/><Relationship Id="rId4" Type="http://schemas.openxmlformats.org/officeDocument/2006/relationships/image" Target="../media/image1.png"/></Relationships>
</file>

<file path=ppt/slides/_rels/slide536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27.png"/><Relationship Id="rId1" Type="http://schemas.openxmlformats.org/officeDocument/2006/relationships/slideLayout" Target="../slideLayouts/slideLayout2.xml"/><Relationship Id="rId6" Type="http://schemas.openxmlformats.org/officeDocument/2006/relationships/slide" Target="slide5366.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36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28.png"/><Relationship Id="rId1" Type="http://schemas.openxmlformats.org/officeDocument/2006/relationships/slideLayout" Target="../slideLayouts/slideLayout2.xml"/><Relationship Id="rId6" Type="http://schemas.openxmlformats.org/officeDocument/2006/relationships/slide" Target="slide5366.xml"/><Relationship Id="rId5" Type="http://schemas.openxmlformats.org/officeDocument/2006/relationships/image" Target="../media/image4.png"/><Relationship Id="rId4" Type="http://schemas.openxmlformats.org/officeDocument/2006/relationships/image" Target="../media/image1.png"/></Relationships>
</file>

<file path=ppt/slides/_rels/slide536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830.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82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832.png"/><Relationship Id="rId10" Type="http://schemas.openxmlformats.org/officeDocument/2006/relationships/slide" Target="slide5283.xml"/><Relationship Id="rId4" Type="http://schemas.openxmlformats.org/officeDocument/2006/relationships/image" Target="../media/image6831.png"/><Relationship Id="rId9" Type="http://schemas.openxmlformats.org/officeDocument/2006/relationships/slide" Target="slide5368.xml"/><Relationship Id="rId14" Type="http://schemas.openxmlformats.org/officeDocument/2006/relationships/image" Target="../media/image6833.png"/></Relationships>
</file>

<file path=ppt/slides/_rels/slide53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34.png"/><Relationship Id="rId1" Type="http://schemas.openxmlformats.org/officeDocument/2006/relationships/slideLayout" Target="../slideLayouts/slideLayout2.xml"/><Relationship Id="rId6" Type="http://schemas.openxmlformats.org/officeDocument/2006/relationships/slide" Target="slide5368.xml"/><Relationship Id="rId5" Type="http://schemas.openxmlformats.org/officeDocument/2006/relationships/image" Target="../media/image4.png"/><Relationship Id="rId4" Type="http://schemas.openxmlformats.org/officeDocument/2006/relationships/image" Target="../media/image1.png"/></Relationships>
</file>

<file path=ppt/slides/_rels/slide5370.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836.png"/><Relationship Id="rId7" Type="http://schemas.openxmlformats.org/officeDocument/2006/relationships/slide" Target="slide5370.xml"/><Relationship Id="rId2" Type="http://schemas.openxmlformats.org/officeDocument/2006/relationships/image" Target="../media/image68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7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37.png"/><Relationship Id="rId1" Type="http://schemas.openxmlformats.org/officeDocument/2006/relationships/slideLayout" Target="../slideLayouts/slideLayout2.xml"/><Relationship Id="rId6" Type="http://schemas.openxmlformats.org/officeDocument/2006/relationships/slide" Target="slide5370.xml"/><Relationship Id="rId5" Type="http://schemas.openxmlformats.org/officeDocument/2006/relationships/image" Target="../media/image4.png"/><Relationship Id="rId4" Type="http://schemas.openxmlformats.org/officeDocument/2006/relationships/image" Target="../media/image1.png"/></Relationships>
</file>

<file path=ppt/slides/_rels/slide537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38.png"/><Relationship Id="rId1" Type="http://schemas.openxmlformats.org/officeDocument/2006/relationships/slideLayout" Target="../slideLayouts/slideLayout2.xml"/><Relationship Id="rId6" Type="http://schemas.openxmlformats.org/officeDocument/2006/relationships/slide" Target="slide5372.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37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39.png"/><Relationship Id="rId1" Type="http://schemas.openxmlformats.org/officeDocument/2006/relationships/slideLayout" Target="../slideLayouts/slideLayout2.xml"/><Relationship Id="rId6" Type="http://schemas.openxmlformats.org/officeDocument/2006/relationships/slide" Target="slide5372.xml"/><Relationship Id="rId5" Type="http://schemas.openxmlformats.org/officeDocument/2006/relationships/image" Target="../media/image4.png"/><Relationship Id="rId4" Type="http://schemas.openxmlformats.org/officeDocument/2006/relationships/image" Target="../media/image1.png"/></Relationships>
</file>

<file path=ppt/slides/_rels/slide5374.xml.rels><?xml version="1.0" encoding="UTF-8" standalone="yes"?>
<Relationships xmlns="http://schemas.openxmlformats.org/package/2006/relationships"><Relationship Id="rId8" Type="http://schemas.openxmlformats.org/officeDocument/2006/relationships/slide" Target="slide5283.xml"/><Relationship Id="rId13" Type="http://schemas.openxmlformats.org/officeDocument/2006/relationships/image" Target="../media/image6843.png"/><Relationship Id="rId3" Type="http://schemas.openxmlformats.org/officeDocument/2006/relationships/image" Target="../media/image6841.png"/><Relationship Id="rId7" Type="http://schemas.openxmlformats.org/officeDocument/2006/relationships/slide" Target="slide5374.xml"/><Relationship Id="rId12" Type="http://schemas.openxmlformats.org/officeDocument/2006/relationships/image" Target="../media/image6842.png"/><Relationship Id="rId2" Type="http://schemas.openxmlformats.org/officeDocument/2006/relationships/image" Target="../media/image684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7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44.png"/><Relationship Id="rId1" Type="http://schemas.openxmlformats.org/officeDocument/2006/relationships/slideLayout" Target="../slideLayouts/slideLayout2.xml"/><Relationship Id="rId6" Type="http://schemas.openxmlformats.org/officeDocument/2006/relationships/slide" Target="slide5374.xml"/><Relationship Id="rId5" Type="http://schemas.openxmlformats.org/officeDocument/2006/relationships/image" Target="../media/image4.png"/><Relationship Id="rId4" Type="http://schemas.openxmlformats.org/officeDocument/2006/relationships/image" Target="../media/image1.png"/></Relationships>
</file>

<file path=ppt/slides/_rels/slide5376.xml.rels><?xml version="1.0" encoding="UTF-8" standalone="yes"?>
<Relationships xmlns="http://schemas.openxmlformats.org/package/2006/relationships"><Relationship Id="rId8" Type="http://schemas.openxmlformats.org/officeDocument/2006/relationships/slide" Target="slide5376.xml"/><Relationship Id="rId13" Type="http://schemas.openxmlformats.org/officeDocument/2006/relationships/image" Target="../media/image6848.png"/><Relationship Id="rId3" Type="http://schemas.openxmlformats.org/officeDocument/2006/relationships/image" Target="../media/image6846.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84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847.png"/><Relationship Id="rId9" Type="http://schemas.openxmlformats.org/officeDocument/2006/relationships/slide" Target="slide5283.xml"/><Relationship Id="rId14" Type="http://schemas.openxmlformats.org/officeDocument/2006/relationships/image" Target="../media/image6849.png"/></Relationships>
</file>

<file path=ppt/slides/_rels/slide537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50.png"/><Relationship Id="rId1" Type="http://schemas.openxmlformats.org/officeDocument/2006/relationships/slideLayout" Target="../slideLayouts/slideLayout2.xml"/><Relationship Id="rId6" Type="http://schemas.openxmlformats.org/officeDocument/2006/relationships/slide" Target="slide5376.xml"/><Relationship Id="rId5" Type="http://schemas.openxmlformats.org/officeDocument/2006/relationships/image" Target="../media/image4.png"/><Relationship Id="rId4" Type="http://schemas.openxmlformats.org/officeDocument/2006/relationships/image" Target="../media/image1.png"/></Relationships>
</file>

<file path=ppt/slides/_rels/slide537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6852.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6851.png"/><Relationship Id="rId1" Type="http://schemas.openxmlformats.org/officeDocument/2006/relationships/slideLayout" Target="../slideLayouts/slideLayout2.xml"/><Relationship Id="rId6" Type="http://schemas.openxmlformats.org/officeDocument/2006/relationships/image" Target="../media/image6855.png"/><Relationship Id="rId11" Type="http://schemas.openxmlformats.org/officeDocument/2006/relationships/slide" Target="slide5283.xml"/><Relationship Id="rId5" Type="http://schemas.openxmlformats.org/officeDocument/2006/relationships/image" Target="../media/image6854.png"/><Relationship Id="rId10" Type="http://schemas.openxmlformats.org/officeDocument/2006/relationships/slide" Target="slide5378.xml"/><Relationship Id="rId4" Type="http://schemas.openxmlformats.org/officeDocument/2006/relationships/image" Target="../media/image6853.png"/><Relationship Id="rId9" Type="http://schemas.openxmlformats.org/officeDocument/2006/relationships/image" Target="../media/image3.png"/><Relationship Id="rId14" Type="http://schemas.openxmlformats.org/officeDocument/2006/relationships/image" Target="../media/image7.png"/></Relationships>
</file>

<file path=ppt/slides/_rels/slide537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56.png"/><Relationship Id="rId1" Type="http://schemas.openxmlformats.org/officeDocument/2006/relationships/slideLayout" Target="../slideLayouts/slideLayout2.xml"/><Relationship Id="rId6" Type="http://schemas.openxmlformats.org/officeDocument/2006/relationships/slide" Target="slide5378.xml"/><Relationship Id="rId5" Type="http://schemas.openxmlformats.org/officeDocument/2006/relationships/image" Target="../media/image4.png"/><Relationship Id="rId4" Type="http://schemas.openxmlformats.org/officeDocument/2006/relationships/image" Target="../media/image1.png"/></Relationships>
</file>

<file path=ppt/slides/_rels/slide538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57.png"/><Relationship Id="rId1" Type="http://schemas.openxmlformats.org/officeDocument/2006/relationships/slideLayout" Target="../slideLayouts/slideLayout2.xml"/><Relationship Id="rId6" Type="http://schemas.openxmlformats.org/officeDocument/2006/relationships/slide" Target="slide5380.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38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58.png"/><Relationship Id="rId1" Type="http://schemas.openxmlformats.org/officeDocument/2006/relationships/slideLayout" Target="../slideLayouts/slideLayout2.xml"/><Relationship Id="rId6" Type="http://schemas.openxmlformats.org/officeDocument/2006/relationships/slide" Target="slide5380.xml"/><Relationship Id="rId5" Type="http://schemas.openxmlformats.org/officeDocument/2006/relationships/image" Target="../media/image4.png"/><Relationship Id="rId4" Type="http://schemas.openxmlformats.org/officeDocument/2006/relationships/image" Target="../media/image1.png"/></Relationships>
</file>

<file path=ppt/slides/_rels/slide538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59.png"/><Relationship Id="rId1" Type="http://schemas.openxmlformats.org/officeDocument/2006/relationships/slideLayout" Target="../slideLayouts/slideLayout2.xml"/><Relationship Id="rId6" Type="http://schemas.openxmlformats.org/officeDocument/2006/relationships/slide" Target="slide5382.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38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60.png"/><Relationship Id="rId1" Type="http://schemas.openxmlformats.org/officeDocument/2006/relationships/slideLayout" Target="../slideLayouts/slideLayout2.xml"/><Relationship Id="rId6" Type="http://schemas.openxmlformats.org/officeDocument/2006/relationships/slide" Target="slide5382.xml"/><Relationship Id="rId5" Type="http://schemas.openxmlformats.org/officeDocument/2006/relationships/image" Target="../media/image4.png"/><Relationship Id="rId4" Type="http://schemas.openxmlformats.org/officeDocument/2006/relationships/image" Target="../media/image1.png"/></Relationships>
</file>

<file path=ppt/slides/_rels/slide538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12" Type="http://schemas.openxmlformats.org/officeDocument/2006/relationships/image" Target="../media/image6863.png"/><Relationship Id="rId2" Type="http://schemas.openxmlformats.org/officeDocument/2006/relationships/image" Target="../media/image6861.png"/><Relationship Id="rId1" Type="http://schemas.openxmlformats.org/officeDocument/2006/relationships/slideLayout" Target="../slideLayouts/slideLayout2.xml"/><Relationship Id="rId6" Type="http://schemas.openxmlformats.org/officeDocument/2006/relationships/slide" Target="slide5384.xml"/><Relationship Id="rId11" Type="http://schemas.openxmlformats.org/officeDocument/2006/relationships/image" Target="../media/image6862.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38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64.png"/><Relationship Id="rId1" Type="http://schemas.openxmlformats.org/officeDocument/2006/relationships/slideLayout" Target="../slideLayouts/slideLayout2.xml"/><Relationship Id="rId6" Type="http://schemas.openxmlformats.org/officeDocument/2006/relationships/slide" Target="slide5384.xml"/><Relationship Id="rId5" Type="http://schemas.openxmlformats.org/officeDocument/2006/relationships/image" Target="../media/image4.png"/><Relationship Id="rId4" Type="http://schemas.openxmlformats.org/officeDocument/2006/relationships/image" Target="../media/image1.png"/></Relationships>
</file>

<file path=ppt/slides/_rels/slide5386.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866.png"/><Relationship Id="rId7" Type="http://schemas.openxmlformats.org/officeDocument/2006/relationships/slide" Target="slide5386.xml"/><Relationship Id="rId2" Type="http://schemas.openxmlformats.org/officeDocument/2006/relationships/image" Target="../media/image686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8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67.png"/><Relationship Id="rId1" Type="http://schemas.openxmlformats.org/officeDocument/2006/relationships/slideLayout" Target="../slideLayouts/slideLayout2.xml"/><Relationship Id="rId6" Type="http://schemas.openxmlformats.org/officeDocument/2006/relationships/slide" Target="slide5386.xml"/><Relationship Id="rId5" Type="http://schemas.openxmlformats.org/officeDocument/2006/relationships/image" Target="../media/image4.png"/><Relationship Id="rId4" Type="http://schemas.openxmlformats.org/officeDocument/2006/relationships/image" Target="../media/image1.png"/></Relationships>
</file>

<file path=ppt/slides/_rels/slide5388.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869.png"/><Relationship Id="rId7" Type="http://schemas.openxmlformats.org/officeDocument/2006/relationships/slide" Target="slide5388.xml"/><Relationship Id="rId2" Type="http://schemas.openxmlformats.org/officeDocument/2006/relationships/image" Target="../media/image686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8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70.png"/><Relationship Id="rId1" Type="http://schemas.openxmlformats.org/officeDocument/2006/relationships/slideLayout" Target="../slideLayouts/slideLayout2.xml"/><Relationship Id="rId6" Type="http://schemas.openxmlformats.org/officeDocument/2006/relationships/slide" Target="slide5388.xml"/><Relationship Id="rId5" Type="http://schemas.openxmlformats.org/officeDocument/2006/relationships/image" Target="../media/image4.png"/><Relationship Id="rId4" Type="http://schemas.openxmlformats.org/officeDocument/2006/relationships/image" Target="../media/image1.png"/></Relationships>
</file>

<file path=ppt/slides/_rels/slide5390.xml.rels><?xml version="1.0" encoding="UTF-8" standalone="yes"?>
<Relationships xmlns="http://schemas.openxmlformats.org/package/2006/relationships"><Relationship Id="rId8" Type="http://schemas.openxmlformats.org/officeDocument/2006/relationships/slide" Target="slide5390.xml"/><Relationship Id="rId3" Type="http://schemas.openxmlformats.org/officeDocument/2006/relationships/image" Target="../media/image687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87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873.png"/><Relationship Id="rId9" Type="http://schemas.openxmlformats.org/officeDocument/2006/relationships/slide" Target="slide5283.xml"/></Relationships>
</file>

<file path=ppt/slides/_rels/slide539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74.png"/><Relationship Id="rId1" Type="http://schemas.openxmlformats.org/officeDocument/2006/relationships/slideLayout" Target="../slideLayouts/slideLayout2.xml"/><Relationship Id="rId6" Type="http://schemas.openxmlformats.org/officeDocument/2006/relationships/slide" Target="slide5390.xml"/><Relationship Id="rId5" Type="http://schemas.openxmlformats.org/officeDocument/2006/relationships/image" Target="../media/image4.png"/><Relationship Id="rId4" Type="http://schemas.openxmlformats.org/officeDocument/2006/relationships/image" Target="../media/image1.png"/></Relationships>
</file>

<file path=ppt/slides/_rels/slide5392.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876.png"/><Relationship Id="rId7" Type="http://schemas.openxmlformats.org/officeDocument/2006/relationships/slide" Target="slide5392.xml"/><Relationship Id="rId2" Type="http://schemas.openxmlformats.org/officeDocument/2006/relationships/image" Target="../media/image687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9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77.png"/><Relationship Id="rId1" Type="http://schemas.openxmlformats.org/officeDocument/2006/relationships/slideLayout" Target="../slideLayouts/slideLayout2.xml"/><Relationship Id="rId6" Type="http://schemas.openxmlformats.org/officeDocument/2006/relationships/slide" Target="slide5392.xml"/><Relationship Id="rId5" Type="http://schemas.openxmlformats.org/officeDocument/2006/relationships/image" Target="../media/image4.png"/><Relationship Id="rId4" Type="http://schemas.openxmlformats.org/officeDocument/2006/relationships/image" Target="../media/image1.png"/></Relationships>
</file>

<file path=ppt/slides/_rels/slide5394.xml.rels><?xml version="1.0" encoding="UTF-8" standalone="yes"?>
<Relationships xmlns="http://schemas.openxmlformats.org/package/2006/relationships"><Relationship Id="rId8" Type="http://schemas.openxmlformats.org/officeDocument/2006/relationships/slide" Target="slide5394.xml"/><Relationship Id="rId13" Type="http://schemas.openxmlformats.org/officeDocument/2006/relationships/image" Target="../media/image6881.png"/><Relationship Id="rId3" Type="http://schemas.openxmlformats.org/officeDocument/2006/relationships/image" Target="../media/image6879.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87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880.png"/><Relationship Id="rId9" Type="http://schemas.openxmlformats.org/officeDocument/2006/relationships/slide" Target="slide5283.xml"/></Relationships>
</file>

<file path=ppt/slides/_rels/slide539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82.png"/><Relationship Id="rId1" Type="http://schemas.openxmlformats.org/officeDocument/2006/relationships/slideLayout" Target="../slideLayouts/slideLayout2.xml"/><Relationship Id="rId6" Type="http://schemas.openxmlformats.org/officeDocument/2006/relationships/slide" Target="slide5394.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6883.png"/></Relationships>
</file>

<file path=ppt/slides/_rels/slide5396.xml.rels><?xml version="1.0" encoding="UTF-8" standalone="yes"?>
<Relationships xmlns="http://schemas.openxmlformats.org/package/2006/relationships"><Relationship Id="rId8" Type="http://schemas.openxmlformats.org/officeDocument/2006/relationships/slide" Target="slide5283.xml"/><Relationship Id="rId3" Type="http://schemas.openxmlformats.org/officeDocument/2006/relationships/image" Target="../media/image6885.png"/><Relationship Id="rId7" Type="http://schemas.openxmlformats.org/officeDocument/2006/relationships/slide" Target="slide5396.xml"/><Relationship Id="rId2" Type="http://schemas.openxmlformats.org/officeDocument/2006/relationships/image" Target="../media/image68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39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283.xml"/><Relationship Id="rId2" Type="http://schemas.openxmlformats.org/officeDocument/2006/relationships/image" Target="../media/image6886.png"/><Relationship Id="rId1" Type="http://schemas.openxmlformats.org/officeDocument/2006/relationships/slideLayout" Target="../slideLayouts/slideLayout2.xml"/><Relationship Id="rId6" Type="http://schemas.openxmlformats.org/officeDocument/2006/relationships/slide" Target="slide5396.xml"/><Relationship Id="rId5" Type="http://schemas.openxmlformats.org/officeDocument/2006/relationships/image" Target="../media/image4.png"/><Relationship Id="rId4" Type="http://schemas.openxmlformats.org/officeDocument/2006/relationships/image" Target="../media/image1.png"/></Relationships>
</file>

<file path=ppt/slides/_rels/slide5398.xml.rels><?xml version="1.0" encoding="UTF-8" standalone="yes"?>
<Relationships xmlns="http://schemas.openxmlformats.org/package/2006/relationships"><Relationship Id="rId8" Type="http://schemas.openxmlformats.org/officeDocument/2006/relationships/slide" Target="slide5403.xml"/><Relationship Id="rId3" Type="http://schemas.openxmlformats.org/officeDocument/2006/relationships/image" Target="../media/image1.png"/><Relationship Id="rId7" Type="http://schemas.openxmlformats.org/officeDocument/2006/relationships/slide" Target="slide5399.xml"/><Relationship Id="rId12" Type="http://schemas.openxmlformats.org/officeDocument/2006/relationships/slide" Target="slide540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411.xml"/><Relationship Id="rId5" Type="http://schemas.openxmlformats.org/officeDocument/2006/relationships/slide" Target="slide5398.xml"/><Relationship Id="rId10" Type="http://schemas.openxmlformats.org/officeDocument/2006/relationships/slide" Target="slide5407.xml"/><Relationship Id="rId4" Type="http://schemas.openxmlformats.org/officeDocument/2006/relationships/slide" Target="slide5401.xml"/><Relationship Id="rId9" Type="http://schemas.openxmlformats.org/officeDocument/2006/relationships/slide" Target="slide5405.xml"/></Relationships>
</file>

<file path=ppt/slides/_rels/slide5399.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6890.png"/><Relationship Id="rId3" Type="http://schemas.openxmlformats.org/officeDocument/2006/relationships/slide" Target="slide5399.xml"/><Relationship Id="rId7" Type="http://schemas.openxmlformats.org/officeDocument/2006/relationships/slide" Target="slide5.xml"/><Relationship Id="rId12" Type="http://schemas.openxmlformats.org/officeDocument/2006/relationships/image" Target="../media/image6889.png"/><Relationship Id="rId2" Type="http://schemas.openxmlformats.org/officeDocument/2006/relationships/image" Target="../media/image6887.png"/><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image" Target="../media/image6888.png"/><Relationship Id="rId5" Type="http://schemas.openxmlformats.org/officeDocument/2006/relationships/slide" Target="slide5398.xml"/><Relationship Id="rId10" Type="http://schemas.openxmlformats.org/officeDocument/2006/relationships/image" Target="../media/image1.png"/><Relationship Id="rId4" Type="http://schemas.openxmlformats.org/officeDocument/2006/relationships/image" Target="../media/image3.png"/><Relationship Id="rId9" Type="http://schemas.openxmlformats.org/officeDocument/2006/relationships/slide" Target="slide4.xml"/><Relationship Id="rId14" Type="http://schemas.openxmlformats.org/officeDocument/2006/relationships/image" Target="../media/image6891.png"/></Relationships>
</file>

<file path=ppt/slides/_rels/slide540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98.xml"/><Relationship Id="rId2" Type="http://schemas.openxmlformats.org/officeDocument/2006/relationships/image" Target="../media/image6892.png"/><Relationship Id="rId1" Type="http://schemas.openxmlformats.org/officeDocument/2006/relationships/slideLayout" Target="../slideLayouts/slideLayout2.xml"/><Relationship Id="rId6" Type="http://schemas.openxmlformats.org/officeDocument/2006/relationships/slide" Target="slide5399.xml"/><Relationship Id="rId5" Type="http://schemas.openxmlformats.org/officeDocument/2006/relationships/image" Target="../media/image4.png"/><Relationship Id="rId4" Type="http://schemas.openxmlformats.org/officeDocument/2006/relationships/image" Target="../media/image1.png"/></Relationships>
</file>

<file path=ppt/slides/_rels/slide540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6898.png"/><Relationship Id="rId3" Type="http://schemas.openxmlformats.org/officeDocument/2006/relationships/image" Target="../media/image6894.png"/><Relationship Id="rId7" Type="http://schemas.openxmlformats.org/officeDocument/2006/relationships/slide" Target="slide5401.xml"/><Relationship Id="rId12" Type="http://schemas.openxmlformats.org/officeDocument/2006/relationships/image" Target="../media/image7.png"/><Relationship Id="rId2" Type="http://schemas.openxmlformats.org/officeDocument/2006/relationships/image" Target="../media/image6893.png"/><Relationship Id="rId1" Type="http://schemas.openxmlformats.org/officeDocument/2006/relationships/slideLayout" Target="../slideLayouts/slideLayout2.xml"/><Relationship Id="rId6" Type="http://schemas.openxmlformats.org/officeDocument/2006/relationships/image" Target="../media/image6897.png"/><Relationship Id="rId11" Type="http://schemas.openxmlformats.org/officeDocument/2006/relationships/slide" Target="slide5.xml"/><Relationship Id="rId5" Type="http://schemas.openxmlformats.org/officeDocument/2006/relationships/image" Target="../media/image6896.png"/><Relationship Id="rId15" Type="http://schemas.openxmlformats.org/officeDocument/2006/relationships/image" Target="../media/image1.png"/><Relationship Id="rId10" Type="http://schemas.openxmlformats.org/officeDocument/2006/relationships/slide" Target="slide4957.xml"/><Relationship Id="rId4" Type="http://schemas.openxmlformats.org/officeDocument/2006/relationships/image" Target="../media/image6895.png"/><Relationship Id="rId9" Type="http://schemas.openxmlformats.org/officeDocument/2006/relationships/slide" Target="slide5398.xml"/><Relationship Id="rId14" Type="http://schemas.openxmlformats.org/officeDocument/2006/relationships/slide" Target="slide4.xml"/></Relationships>
</file>

<file path=ppt/slides/_rels/slide540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98.xml"/><Relationship Id="rId2" Type="http://schemas.openxmlformats.org/officeDocument/2006/relationships/image" Target="../media/image6899.png"/><Relationship Id="rId1" Type="http://schemas.openxmlformats.org/officeDocument/2006/relationships/slideLayout" Target="../slideLayouts/slideLayout2.xml"/><Relationship Id="rId6" Type="http://schemas.openxmlformats.org/officeDocument/2006/relationships/slide" Target="slide5401.xml"/><Relationship Id="rId5" Type="http://schemas.openxmlformats.org/officeDocument/2006/relationships/image" Target="../media/image4.png"/><Relationship Id="rId4" Type="http://schemas.openxmlformats.org/officeDocument/2006/relationships/image" Target="../media/image1.png"/></Relationships>
</file>

<file path=ppt/slides/_rels/slide5403.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403.xml"/><Relationship Id="rId3" Type="http://schemas.openxmlformats.org/officeDocument/2006/relationships/image" Target="../media/image6901.png"/><Relationship Id="rId7" Type="http://schemas.openxmlformats.org/officeDocument/2006/relationships/image" Target="../media/image6905.png"/><Relationship Id="rId12" Type="http://schemas.openxmlformats.org/officeDocument/2006/relationships/image" Target="../media/image1.png"/><Relationship Id="rId2" Type="http://schemas.openxmlformats.org/officeDocument/2006/relationships/image" Target="../media/image6900.png"/><Relationship Id="rId1" Type="http://schemas.openxmlformats.org/officeDocument/2006/relationships/slideLayout" Target="../slideLayouts/slideLayout2.xml"/><Relationship Id="rId6" Type="http://schemas.openxmlformats.org/officeDocument/2006/relationships/image" Target="../media/image6904.png"/><Relationship Id="rId11" Type="http://schemas.openxmlformats.org/officeDocument/2006/relationships/slide" Target="slide4.xml"/><Relationship Id="rId5" Type="http://schemas.openxmlformats.org/officeDocument/2006/relationships/image" Target="../media/image6903.png"/><Relationship Id="rId15" Type="http://schemas.openxmlformats.org/officeDocument/2006/relationships/slide" Target="slide4957.xml"/><Relationship Id="rId10" Type="http://schemas.openxmlformats.org/officeDocument/2006/relationships/image" Target="../media/image7.png"/><Relationship Id="rId4" Type="http://schemas.openxmlformats.org/officeDocument/2006/relationships/image" Target="../media/image6902.png"/><Relationship Id="rId9" Type="http://schemas.openxmlformats.org/officeDocument/2006/relationships/slide" Target="slide5.xml"/><Relationship Id="rId14" Type="http://schemas.openxmlformats.org/officeDocument/2006/relationships/slide" Target="slide5398.xml"/></Relationships>
</file>

<file path=ppt/slides/_rels/slide540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98.xml"/><Relationship Id="rId2" Type="http://schemas.openxmlformats.org/officeDocument/2006/relationships/image" Target="../media/image6906.png"/><Relationship Id="rId1" Type="http://schemas.openxmlformats.org/officeDocument/2006/relationships/slideLayout" Target="../slideLayouts/slideLayout2.xml"/><Relationship Id="rId6" Type="http://schemas.openxmlformats.org/officeDocument/2006/relationships/slide" Target="slide5403.xml"/><Relationship Id="rId5" Type="http://schemas.openxmlformats.org/officeDocument/2006/relationships/image" Target="../media/image4.png"/><Relationship Id="rId4" Type="http://schemas.openxmlformats.org/officeDocument/2006/relationships/image" Target="../media/image1.png"/></Relationships>
</file>

<file path=ppt/slides/_rels/slide5405.xml.rels><?xml version="1.0" encoding="UTF-8" standalone="yes"?>
<Relationships xmlns="http://schemas.openxmlformats.org/package/2006/relationships"><Relationship Id="rId8" Type="http://schemas.openxmlformats.org/officeDocument/2006/relationships/slide" Target="slide5405.xml"/><Relationship Id="rId13" Type="http://schemas.openxmlformats.org/officeDocument/2006/relationships/image" Target="../media/image6910.png"/><Relationship Id="rId3" Type="http://schemas.openxmlformats.org/officeDocument/2006/relationships/image" Target="../media/image3.png"/><Relationship Id="rId7" Type="http://schemas.openxmlformats.org/officeDocument/2006/relationships/image" Target="../media/image1.png"/><Relationship Id="rId12" Type="http://schemas.openxmlformats.org/officeDocument/2006/relationships/image" Target="../media/image6909.png"/><Relationship Id="rId2" Type="http://schemas.openxmlformats.org/officeDocument/2006/relationships/image" Target="../media/image690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6908.png"/><Relationship Id="rId5" Type="http://schemas.openxmlformats.org/officeDocument/2006/relationships/image" Target="../media/image7.png"/><Relationship Id="rId10" Type="http://schemas.openxmlformats.org/officeDocument/2006/relationships/slide" Target="slide4957.xml"/><Relationship Id="rId4" Type="http://schemas.openxmlformats.org/officeDocument/2006/relationships/slide" Target="slide5.xml"/><Relationship Id="rId9" Type="http://schemas.openxmlformats.org/officeDocument/2006/relationships/slide" Target="slide5398.xml"/><Relationship Id="rId14" Type="http://schemas.openxmlformats.org/officeDocument/2006/relationships/image" Target="../media/image6911.png"/></Relationships>
</file>

<file path=ppt/slides/_rels/slide540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98.xml"/><Relationship Id="rId2" Type="http://schemas.openxmlformats.org/officeDocument/2006/relationships/image" Target="../media/image6912.png"/><Relationship Id="rId1" Type="http://schemas.openxmlformats.org/officeDocument/2006/relationships/slideLayout" Target="../slideLayouts/slideLayout2.xml"/><Relationship Id="rId6" Type="http://schemas.openxmlformats.org/officeDocument/2006/relationships/slide" Target="slide5405.xml"/><Relationship Id="rId5" Type="http://schemas.openxmlformats.org/officeDocument/2006/relationships/image" Target="../media/image4.png"/><Relationship Id="rId4" Type="http://schemas.openxmlformats.org/officeDocument/2006/relationships/image" Target="../media/image1.png"/></Relationships>
</file>

<file path=ppt/slides/_rels/slide5407.xml.rels><?xml version="1.0" encoding="UTF-8" standalone="yes"?>
<Relationships xmlns="http://schemas.openxmlformats.org/package/2006/relationships"><Relationship Id="rId8" Type="http://schemas.openxmlformats.org/officeDocument/2006/relationships/slide" Target="slide5407.xml"/><Relationship Id="rId13" Type="http://schemas.openxmlformats.org/officeDocument/2006/relationships/image" Target="../media/image6916.png"/><Relationship Id="rId3" Type="http://schemas.openxmlformats.org/officeDocument/2006/relationships/image" Target="../media/image3.png"/><Relationship Id="rId7" Type="http://schemas.openxmlformats.org/officeDocument/2006/relationships/image" Target="../media/image1.png"/><Relationship Id="rId12" Type="http://schemas.openxmlformats.org/officeDocument/2006/relationships/image" Target="../media/image6915.png"/><Relationship Id="rId2" Type="http://schemas.openxmlformats.org/officeDocument/2006/relationships/image" Target="../media/image691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6914.png"/><Relationship Id="rId5" Type="http://schemas.openxmlformats.org/officeDocument/2006/relationships/image" Target="../media/image7.png"/><Relationship Id="rId10" Type="http://schemas.openxmlformats.org/officeDocument/2006/relationships/slide" Target="slide4957.xml"/><Relationship Id="rId4" Type="http://schemas.openxmlformats.org/officeDocument/2006/relationships/slide" Target="slide5.xml"/><Relationship Id="rId9" Type="http://schemas.openxmlformats.org/officeDocument/2006/relationships/slide" Target="slide5398.xml"/><Relationship Id="rId14" Type="http://schemas.openxmlformats.org/officeDocument/2006/relationships/image" Target="../media/image6917.png"/></Relationships>
</file>

<file path=ppt/slides/_rels/slide540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98.xml"/><Relationship Id="rId2" Type="http://schemas.openxmlformats.org/officeDocument/2006/relationships/image" Target="../media/image6918.png"/><Relationship Id="rId1" Type="http://schemas.openxmlformats.org/officeDocument/2006/relationships/slideLayout" Target="../slideLayouts/slideLayout2.xml"/><Relationship Id="rId6" Type="http://schemas.openxmlformats.org/officeDocument/2006/relationships/slide" Target="slide5407.xml"/><Relationship Id="rId5" Type="http://schemas.openxmlformats.org/officeDocument/2006/relationships/image" Target="../media/image4.png"/><Relationship Id="rId4" Type="http://schemas.openxmlformats.org/officeDocument/2006/relationships/image" Target="../media/image1.png"/><Relationship Id="rId9" Type="http://schemas.openxmlformats.org/officeDocument/2006/relationships/image" Target="../media/image6919.png"/></Relationships>
</file>

<file path=ppt/slides/_rels/slide540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6921.png"/><Relationship Id="rId7" Type="http://schemas.openxmlformats.org/officeDocument/2006/relationships/slide" Target="slide4.xml"/><Relationship Id="rId12" Type="http://schemas.openxmlformats.org/officeDocument/2006/relationships/image" Target="../media/image6922.png"/><Relationship Id="rId2" Type="http://schemas.openxmlformats.org/officeDocument/2006/relationships/image" Target="../media/image6920.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398.xml"/><Relationship Id="rId4" Type="http://schemas.openxmlformats.org/officeDocument/2006/relationships/image" Target="../media/image3.png"/><Relationship Id="rId9" Type="http://schemas.openxmlformats.org/officeDocument/2006/relationships/slide" Target="slide5409.xml"/></Relationships>
</file>

<file path=ppt/slides/_rels/slide541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398.xml"/><Relationship Id="rId2" Type="http://schemas.openxmlformats.org/officeDocument/2006/relationships/image" Target="../media/image6923.png"/><Relationship Id="rId1" Type="http://schemas.openxmlformats.org/officeDocument/2006/relationships/slideLayout" Target="../slideLayouts/slideLayout2.xml"/><Relationship Id="rId6" Type="http://schemas.openxmlformats.org/officeDocument/2006/relationships/slide" Target="slide5409.xml"/><Relationship Id="rId5" Type="http://schemas.openxmlformats.org/officeDocument/2006/relationships/image" Target="../media/image4.png"/><Relationship Id="rId4" Type="http://schemas.openxmlformats.org/officeDocument/2006/relationships/image" Target="../media/image1.png"/></Relationships>
</file>

<file path=ppt/slides/_rels/slide5411.xml.rels><?xml version="1.0" encoding="UTF-8" standalone="yes"?>
<Relationships xmlns="http://schemas.openxmlformats.org/package/2006/relationships"><Relationship Id="rId8" Type="http://schemas.openxmlformats.org/officeDocument/2006/relationships/slide" Target="slide5416.xml"/><Relationship Id="rId13" Type="http://schemas.openxmlformats.org/officeDocument/2006/relationships/slide" Target="slide5424.xml"/><Relationship Id="rId18" Type="http://schemas.openxmlformats.org/officeDocument/2006/relationships/slide" Target="slide5434.xml"/><Relationship Id="rId26" Type="http://schemas.openxmlformats.org/officeDocument/2006/relationships/slide" Target="slide5452.xml"/><Relationship Id="rId39" Type="http://schemas.openxmlformats.org/officeDocument/2006/relationships/slide" Target="slide5478.xml"/><Relationship Id="rId3" Type="http://schemas.openxmlformats.org/officeDocument/2006/relationships/image" Target="../media/image1.png"/><Relationship Id="rId21" Type="http://schemas.openxmlformats.org/officeDocument/2006/relationships/slide" Target="slide5442.xml"/><Relationship Id="rId34" Type="http://schemas.openxmlformats.org/officeDocument/2006/relationships/slide" Target="slide5468.xml"/><Relationship Id="rId42" Type="http://schemas.openxmlformats.org/officeDocument/2006/relationships/slide" Target="slide5484.xml"/><Relationship Id="rId7" Type="http://schemas.openxmlformats.org/officeDocument/2006/relationships/slide" Target="slide5414.xml"/><Relationship Id="rId12" Type="http://schemas.openxmlformats.org/officeDocument/2006/relationships/slide" Target="slide5422.xml"/><Relationship Id="rId17" Type="http://schemas.openxmlformats.org/officeDocument/2006/relationships/slide" Target="slide5432.xml"/><Relationship Id="rId25" Type="http://schemas.openxmlformats.org/officeDocument/2006/relationships/slide" Target="slide5450.xml"/><Relationship Id="rId33" Type="http://schemas.openxmlformats.org/officeDocument/2006/relationships/slide" Target="slide5466.xml"/><Relationship Id="rId38" Type="http://schemas.openxmlformats.org/officeDocument/2006/relationships/slide" Target="slide5476.xml"/><Relationship Id="rId46" Type="http://schemas.openxmlformats.org/officeDocument/2006/relationships/slide" Target="slide5398.xml"/><Relationship Id="rId2" Type="http://schemas.openxmlformats.org/officeDocument/2006/relationships/slide" Target="slide4.xml"/><Relationship Id="rId16" Type="http://schemas.openxmlformats.org/officeDocument/2006/relationships/slide" Target="slide5430.xml"/><Relationship Id="rId20" Type="http://schemas.openxmlformats.org/officeDocument/2006/relationships/slide" Target="slide5438.xml"/><Relationship Id="rId29" Type="http://schemas.openxmlformats.org/officeDocument/2006/relationships/slide" Target="slide5458.xml"/><Relationship Id="rId41" Type="http://schemas.openxmlformats.org/officeDocument/2006/relationships/slide" Target="slide5482.xml"/><Relationship Id="rId1" Type="http://schemas.openxmlformats.org/officeDocument/2006/relationships/slideLayout" Target="../slideLayouts/slideLayout2.xml"/><Relationship Id="rId6" Type="http://schemas.openxmlformats.org/officeDocument/2006/relationships/slide" Target="slide5440.xml"/><Relationship Id="rId11" Type="http://schemas.openxmlformats.org/officeDocument/2006/relationships/slide" Target="slide5420.xml"/><Relationship Id="rId24" Type="http://schemas.openxmlformats.org/officeDocument/2006/relationships/slide" Target="slide5448.xml"/><Relationship Id="rId32" Type="http://schemas.openxmlformats.org/officeDocument/2006/relationships/slide" Target="slide5464.xml"/><Relationship Id="rId37" Type="http://schemas.openxmlformats.org/officeDocument/2006/relationships/slide" Target="slide5474.xml"/><Relationship Id="rId40" Type="http://schemas.openxmlformats.org/officeDocument/2006/relationships/slide" Target="slide5480.xml"/><Relationship Id="rId45" Type="http://schemas.openxmlformats.org/officeDocument/2006/relationships/slide" Target="slide5490.xml"/><Relationship Id="rId5" Type="http://schemas.openxmlformats.org/officeDocument/2006/relationships/slide" Target="slide5411.xml"/><Relationship Id="rId15" Type="http://schemas.openxmlformats.org/officeDocument/2006/relationships/slide" Target="slide5428.xml"/><Relationship Id="rId23" Type="http://schemas.openxmlformats.org/officeDocument/2006/relationships/slide" Target="slide5446.xml"/><Relationship Id="rId28" Type="http://schemas.openxmlformats.org/officeDocument/2006/relationships/slide" Target="slide5456.xml"/><Relationship Id="rId36" Type="http://schemas.openxmlformats.org/officeDocument/2006/relationships/slide" Target="slide5472.xml"/><Relationship Id="rId10" Type="http://schemas.openxmlformats.org/officeDocument/2006/relationships/slide" Target="slide5418.xml"/><Relationship Id="rId19" Type="http://schemas.openxmlformats.org/officeDocument/2006/relationships/slide" Target="slide5436.xml"/><Relationship Id="rId31" Type="http://schemas.openxmlformats.org/officeDocument/2006/relationships/slide" Target="slide5462.xml"/><Relationship Id="rId44" Type="http://schemas.openxmlformats.org/officeDocument/2006/relationships/slide" Target="slide5488.xml"/><Relationship Id="rId4" Type="http://schemas.openxmlformats.org/officeDocument/2006/relationships/slide" Target="slide5412.xml"/><Relationship Id="rId9" Type="http://schemas.openxmlformats.org/officeDocument/2006/relationships/slide" Target="slide4957.xml"/><Relationship Id="rId14" Type="http://schemas.openxmlformats.org/officeDocument/2006/relationships/slide" Target="slide5426.xml"/><Relationship Id="rId22" Type="http://schemas.openxmlformats.org/officeDocument/2006/relationships/slide" Target="slide5444.xml"/><Relationship Id="rId27" Type="http://schemas.openxmlformats.org/officeDocument/2006/relationships/slide" Target="slide5454.xml"/><Relationship Id="rId30" Type="http://schemas.openxmlformats.org/officeDocument/2006/relationships/slide" Target="slide5460.xml"/><Relationship Id="rId35" Type="http://schemas.openxmlformats.org/officeDocument/2006/relationships/slide" Target="slide5470.xml"/><Relationship Id="rId43" Type="http://schemas.openxmlformats.org/officeDocument/2006/relationships/slide" Target="slide5486.xml"/></Relationships>
</file>

<file path=ppt/slides/_rels/slide5412.xml.rels><?xml version="1.0" encoding="UTF-8" standalone="yes"?>
<Relationships xmlns="http://schemas.openxmlformats.org/package/2006/relationships"><Relationship Id="rId8" Type="http://schemas.openxmlformats.org/officeDocument/2006/relationships/slide" Target="slide5412.xml"/><Relationship Id="rId13" Type="http://schemas.openxmlformats.org/officeDocument/2006/relationships/image" Target="../media/image7.png"/><Relationship Id="rId3" Type="http://schemas.openxmlformats.org/officeDocument/2006/relationships/image" Target="../media/image692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92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927.png"/><Relationship Id="rId10" Type="http://schemas.openxmlformats.org/officeDocument/2006/relationships/slide" Target="slide5411.xml"/><Relationship Id="rId4" Type="http://schemas.openxmlformats.org/officeDocument/2006/relationships/image" Target="../media/image6926.png"/><Relationship Id="rId9" Type="http://schemas.openxmlformats.org/officeDocument/2006/relationships/image" Target="../media/image3.png"/></Relationships>
</file>

<file path=ppt/slides/_rels/slide541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28.png"/><Relationship Id="rId1" Type="http://schemas.openxmlformats.org/officeDocument/2006/relationships/slideLayout" Target="../slideLayouts/slideLayout2.xml"/><Relationship Id="rId6" Type="http://schemas.openxmlformats.org/officeDocument/2006/relationships/slide" Target="slide5412.xml"/><Relationship Id="rId5" Type="http://schemas.openxmlformats.org/officeDocument/2006/relationships/image" Target="../media/image4.png"/><Relationship Id="rId4" Type="http://schemas.openxmlformats.org/officeDocument/2006/relationships/image" Target="../media/image1.png"/></Relationships>
</file>

<file path=ppt/slides/_rels/slide5414.xml.rels><?xml version="1.0" encoding="UTF-8" standalone="yes"?>
<Relationships xmlns="http://schemas.openxmlformats.org/package/2006/relationships"><Relationship Id="rId8" Type="http://schemas.openxmlformats.org/officeDocument/2006/relationships/image" Target="../media/image6932.png"/><Relationship Id="rId13" Type="http://schemas.openxmlformats.org/officeDocument/2006/relationships/image" Target="../media/image7.png"/><Relationship Id="rId3" Type="http://schemas.openxmlformats.org/officeDocument/2006/relationships/image" Target="../media/image6930.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692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57.xml"/><Relationship Id="rId5" Type="http://schemas.openxmlformats.org/officeDocument/2006/relationships/slide" Target="slide4.xml"/><Relationship Id="rId10" Type="http://schemas.openxmlformats.org/officeDocument/2006/relationships/slide" Target="slide5411.xml"/><Relationship Id="rId4" Type="http://schemas.openxmlformats.org/officeDocument/2006/relationships/image" Target="../media/image6931.png"/><Relationship Id="rId9" Type="http://schemas.openxmlformats.org/officeDocument/2006/relationships/slide" Target="slide5414.xml"/></Relationships>
</file>

<file path=ppt/slides/_rels/slide541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33.png"/><Relationship Id="rId1" Type="http://schemas.openxmlformats.org/officeDocument/2006/relationships/slideLayout" Target="../slideLayouts/slideLayout2.xml"/><Relationship Id="rId6" Type="http://schemas.openxmlformats.org/officeDocument/2006/relationships/slide" Target="slide5414.xml"/><Relationship Id="rId5" Type="http://schemas.openxmlformats.org/officeDocument/2006/relationships/image" Target="../media/image4.png"/><Relationship Id="rId4" Type="http://schemas.openxmlformats.org/officeDocument/2006/relationships/image" Target="../media/image1.png"/></Relationships>
</file>

<file path=ppt/slides/_rels/slide5416.xml.rels><?xml version="1.0" encoding="UTF-8" standalone="yes"?>
<Relationships xmlns="http://schemas.openxmlformats.org/package/2006/relationships"><Relationship Id="rId8" Type="http://schemas.openxmlformats.org/officeDocument/2006/relationships/image" Target="../media/image6936.png"/><Relationship Id="rId13" Type="http://schemas.openxmlformats.org/officeDocument/2006/relationships/image" Target="../media/image7.png"/><Relationship Id="rId3" Type="http://schemas.openxmlformats.org/officeDocument/2006/relationships/image" Target="../media/image6935.png"/><Relationship Id="rId7" Type="http://schemas.openxmlformats.org/officeDocument/2006/relationships/slide" Target="slide5416.xml"/><Relationship Id="rId12" Type="http://schemas.openxmlformats.org/officeDocument/2006/relationships/slide" Target="slide5.xml"/><Relationship Id="rId2" Type="http://schemas.openxmlformats.org/officeDocument/2006/relationships/image" Target="../media/image69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411.xml"/><Relationship Id="rId4" Type="http://schemas.openxmlformats.org/officeDocument/2006/relationships/slide" Target="slide4.xml"/><Relationship Id="rId9" Type="http://schemas.openxmlformats.org/officeDocument/2006/relationships/image" Target="../media/image6937.png"/></Relationships>
</file>

<file path=ppt/slides/_rels/slide5417.xml.rels><?xml version="1.0" encoding="UTF-8" standalone="yes"?>
<Relationships xmlns="http://schemas.openxmlformats.org/package/2006/relationships"><Relationship Id="rId8" Type="http://schemas.openxmlformats.org/officeDocument/2006/relationships/slide" Target="slide5411.xml"/><Relationship Id="rId3" Type="http://schemas.openxmlformats.org/officeDocument/2006/relationships/image" Target="../media/image6939.png"/><Relationship Id="rId7" Type="http://schemas.openxmlformats.org/officeDocument/2006/relationships/slide" Target="slide5416.xml"/><Relationship Id="rId2" Type="http://schemas.openxmlformats.org/officeDocument/2006/relationships/image" Target="../media/image6938.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41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12" Type="http://schemas.openxmlformats.org/officeDocument/2006/relationships/image" Target="../media/image7.png"/><Relationship Id="rId2" Type="http://schemas.openxmlformats.org/officeDocument/2006/relationships/image" Target="../media/image6940.png"/><Relationship Id="rId1" Type="http://schemas.openxmlformats.org/officeDocument/2006/relationships/slideLayout" Target="../slideLayouts/slideLayout2.xml"/><Relationship Id="rId6" Type="http://schemas.openxmlformats.org/officeDocument/2006/relationships/slide" Target="slide5418.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6942.png"/><Relationship Id="rId4" Type="http://schemas.openxmlformats.org/officeDocument/2006/relationships/image" Target="../media/image1.png"/><Relationship Id="rId9" Type="http://schemas.openxmlformats.org/officeDocument/2006/relationships/image" Target="../media/image6941.png"/></Relationships>
</file>

<file path=ppt/slides/_rels/slide541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43.png"/><Relationship Id="rId1" Type="http://schemas.openxmlformats.org/officeDocument/2006/relationships/slideLayout" Target="../slideLayouts/slideLayout2.xml"/><Relationship Id="rId6" Type="http://schemas.openxmlformats.org/officeDocument/2006/relationships/slide" Target="slide5418.xml"/><Relationship Id="rId5" Type="http://schemas.openxmlformats.org/officeDocument/2006/relationships/image" Target="../media/image4.png"/><Relationship Id="rId4" Type="http://schemas.openxmlformats.org/officeDocument/2006/relationships/image" Target="../media/image1.png"/></Relationships>
</file>

<file path=ppt/slides/_rels/slide5420.xml.rels><?xml version="1.0" encoding="UTF-8" standalone="yes"?>
<Relationships xmlns="http://schemas.openxmlformats.org/package/2006/relationships"><Relationship Id="rId8" Type="http://schemas.openxmlformats.org/officeDocument/2006/relationships/image" Target="../media/image6944.png"/><Relationship Id="rId3" Type="http://schemas.openxmlformats.org/officeDocument/2006/relationships/image" Target="../media/image1.png"/><Relationship Id="rId7" Type="http://schemas.openxmlformats.org/officeDocument/2006/relationships/slide" Target="slide4957.xml"/><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411.xml"/><Relationship Id="rId11" Type="http://schemas.openxmlformats.org/officeDocument/2006/relationships/slide" Target="slide5.xml"/><Relationship Id="rId5" Type="http://schemas.openxmlformats.org/officeDocument/2006/relationships/slide" Target="slide5420.xml"/><Relationship Id="rId10" Type="http://schemas.openxmlformats.org/officeDocument/2006/relationships/image" Target="../media/image6946.png"/><Relationship Id="rId4" Type="http://schemas.openxmlformats.org/officeDocument/2006/relationships/image" Target="../media/image3.png"/><Relationship Id="rId9" Type="http://schemas.openxmlformats.org/officeDocument/2006/relationships/image" Target="../media/image6945.png"/></Relationships>
</file>

<file path=ppt/slides/_rels/slide542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47.png"/><Relationship Id="rId1" Type="http://schemas.openxmlformats.org/officeDocument/2006/relationships/slideLayout" Target="../slideLayouts/slideLayout2.xml"/><Relationship Id="rId6" Type="http://schemas.openxmlformats.org/officeDocument/2006/relationships/slide" Target="slide5420.xml"/><Relationship Id="rId5" Type="http://schemas.openxmlformats.org/officeDocument/2006/relationships/image" Target="../media/image4.png"/><Relationship Id="rId4" Type="http://schemas.openxmlformats.org/officeDocument/2006/relationships/image" Target="../media/image1.png"/></Relationships>
</file>

<file path=ppt/slides/_rels/slide5422.xml.rels><?xml version="1.0" encoding="UTF-8" standalone="yes"?>
<Relationships xmlns="http://schemas.openxmlformats.org/package/2006/relationships"><Relationship Id="rId8" Type="http://schemas.openxmlformats.org/officeDocument/2006/relationships/slide" Target="slide4957.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5411.xml"/><Relationship Id="rId12" Type="http://schemas.openxmlformats.org/officeDocument/2006/relationships/slide" Target="slide5.xml"/><Relationship Id="rId2" Type="http://schemas.openxmlformats.org/officeDocument/2006/relationships/image" Target="../media/image6948.png"/><Relationship Id="rId1" Type="http://schemas.openxmlformats.org/officeDocument/2006/relationships/slideLayout" Target="../slideLayouts/slideLayout2.xml"/><Relationship Id="rId6" Type="http://schemas.openxmlformats.org/officeDocument/2006/relationships/slide" Target="slide5422.xml"/><Relationship Id="rId11" Type="http://schemas.openxmlformats.org/officeDocument/2006/relationships/image" Target="../media/image6951.png"/><Relationship Id="rId5" Type="http://schemas.openxmlformats.org/officeDocument/2006/relationships/image" Target="../media/image3.png"/><Relationship Id="rId10" Type="http://schemas.openxmlformats.org/officeDocument/2006/relationships/image" Target="../media/image6950.png"/><Relationship Id="rId4" Type="http://schemas.openxmlformats.org/officeDocument/2006/relationships/image" Target="../media/image1.png"/><Relationship Id="rId9" Type="http://schemas.openxmlformats.org/officeDocument/2006/relationships/image" Target="../media/image6949.png"/></Relationships>
</file>

<file path=ppt/slides/_rels/slide542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52.png"/><Relationship Id="rId1" Type="http://schemas.openxmlformats.org/officeDocument/2006/relationships/slideLayout" Target="../slideLayouts/slideLayout2.xml"/><Relationship Id="rId6" Type="http://schemas.openxmlformats.org/officeDocument/2006/relationships/slide" Target="slide5422.xml"/><Relationship Id="rId5" Type="http://schemas.openxmlformats.org/officeDocument/2006/relationships/image" Target="../media/image4.png"/><Relationship Id="rId4" Type="http://schemas.openxmlformats.org/officeDocument/2006/relationships/image" Target="../media/image1.png"/></Relationships>
</file>

<file path=ppt/slides/_rels/slide5424.xml.rels><?xml version="1.0" encoding="UTF-8" standalone="yes"?>
<Relationships xmlns="http://schemas.openxmlformats.org/package/2006/relationships"><Relationship Id="rId8" Type="http://schemas.openxmlformats.org/officeDocument/2006/relationships/slide" Target="slide4957.xml"/><Relationship Id="rId13" Type="http://schemas.openxmlformats.org/officeDocument/2006/relationships/image" Target="../media/image7.png"/><Relationship Id="rId3" Type="http://schemas.openxmlformats.org/officeDocument/2006/relationships/slide" Target="slide4.xml"/><Relationship Id="rId7" Type="http://schemas.openxmlformats.org/officeDocument/2006/relationships/slide" Target="slide5411.xml"/><Relationship Id="rId12" Type="http://schemas.openxmlformats.org/officeDocument/2006/relationships/slide" Target="slide5.xml"/><Relationship Id="rId2" Type="http://schemas.openxmlformats.org/officeDocument/2006/relationships/image" Target="../media/image6953.png"/><Relationship Id="rId1" Type="http://schemas.openxmlformats.org/officeDocument/2006/relationships/slideLayout" Target="../slideLayouts/slideLayout2.xml"/><Relationship Id="rId6" Type="http://schemas.openxmlformats.org/officeDocument/2006/relationships/slide" Target="slide5424.xml"/><Relationship Id="rId11" Type="http://schemas.openxmlformats.org/officeDocument/2006/relationships/image" Target="../media/image6956.png"/><Relationship Id="rId5" Type="http://schemas.openxmlformats.org/officeDocument/2006/relationships/image" Target="../media/image3.png"/><Relationship Id="rId10" Type="http://schemas.openxmlformats.org/officeDocument/2006/relationships/image" Target="../media/image6955.png"/><Relationship Id="rId4" Type="http://schemas.openxmlformats.org/officeDocument/2006/relationships/image" Target="../media/image1.png"/><Relationship Id="rId9" Type="http://schemas.openxmlformats.org/officeDocument/2006/relationships/image" Target="../media/image6954.png"/></Relationships>
</file>

<file path=ppt/slides/_rels/slide542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57.png"/><Relationship Id="rId1" Type="http://schemas.openxmlformats.org/officeDocument/2006/relationships/slideLayout" Target="../slideLayouts/slideLayout2.xml"/><Relationship Id="rId6" Type="http://schemas.openxmlformats.org/officeDocument/2006/relationships/slide" Target="slide5424.xml"/><Relationship Id="rId5" Type="http://schemas.openxmlformats.org/officeDocument/2006/relationships/image" Target="../media/image4.png"/><Relationship Id="rId4" Type="http://schemas.openxmlformats.org/officeDocument/2006/relationships/image" Target="../media/image1.png"/></Relationships>
</file>

<file path=ppt/slides/_rels/slide542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12" Type="http://schemas.openxmlformats.org/officeDocument/2006/relationships/image" Target="../media/image7.png"/><Relationship Id="rId2" Type="http://schemas.openxmlformats.org/officeDocument/2006/relationships/image" Target="../media/image6958.png"/><Relationship Id="rId1" Type="http://schemas.openxmlformats.org/officeDocument/2006/relationships/slideLayout" Target="../slideLayouts/slideLayout2.xml"/><Relationship Id="rId6" Type="http://schemas.openxmlformats.org/officeDocument/2006/relationships/slide" Target="slide5426.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6960.png"/><Relationship Id="rId4" Type="http://schemas.openxmlformats.org/officeDocument/2006/relationships/image" Target="../media/image1.png"/><Relationship Id="rId9" Type="http://schemas.openxmlformats.org/officeDocument/2006/relationships/image" Target="../media/image6959.png"/></Relationships>
</file>

<file path=ppt/slides/_rels/slide542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61.png"/><Relationship Id="rId1" Type="http://schemas.openxmlformats.org/officeDocument/2006/relationships/slideLayout" Target="../slideLayouts/slideLayout2.xml"/><Relationship Id="rId6" Type="http://schemas.openxmlformats.org/officeDocument/2006/relationships/slide" Target="slide5426.xml"/><Relationship Id="rId5" Type="http://schemas.openxmlformats.org/officeDocument/2006/relationships/image" Target="../media/image4.png"/><Relationship Id="rId4" Type="http://schemas.openxmlformats.org/officeDocument/2006/relationships/image" Target="../media/image1.png"/></Relationships>
</file>

<file path=ppt/slides/_rels/slide5428.xml.rels><?xml version="1.0" encoding="UTF-8" standalone="yes"?>
<Relationships xmlns="http://schemas.openxmlformats.org/package/2006/relationships"><Relationship Id="rId8" Type="http://schemas.openxmlformats.org/officeDocument/2006/relationships/image" Target="../media/image6965.png"/><Relationship Id="rId13" Type="http://schemas.openxmlformats.org/officeDocument/2006/relationships/slide" Target="slide4957.xml"/><Relationship Id="rId3" Type="http://schemas.openxmlformats.org/officeDocument/2006/relationships/image" Target="../media/image6963.png"/><Relationship Id="rId7" Type="http://schemas.openxmlformats.org/officeDocument/2006/relationships/image" Target="../media/image6964.png"/><Relationship Id="rId12" Type="http://schemas.openxmlformats.org/officeDocument/2006/relationships/slide" Target="slide5411.xml"/><Relationship Id="rId2" Type="http://schemas.openxmlformats.org/officeDocument/2006/relationships/image" Target="../media/image69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428.xml"/><Relationship Id="rId5" Type="http://schemas.openxmlformats.org/officeDocument/2006/relationships/image" Target="../media/image1.png"/><Relationship Id="rId15" Type="http://schemas.openxmlformats.org/officeDocument/2006/relationships/image" Target="../media/image7.png"/><Relationship Id="rId10" Type="http://schemas.openxmlformats.org/officeDocument/2006/relationships/image" Target="../media/image6967.png"/><Relationship Id="rId4" Type="http://schemas.openxmlformats.org/officeDocument/2006/relationships/slide" Target="slide4.xml"/><Relationship Id="rId9" Type="http://schemas.openxmlformats.org/officeDocument/2006/relationships/image" Target="../media/image6966.png"/><Relationship Id="rId14" Type="http://schemas.openxmlformats.org/officeDocument/2006/relationships/slide" Target="slide5.xml"/></Relationships>
</file>

<file path=ppt/slides/_rels/slide542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68.png"/><Relationship Id="rId1" Type="http://schemas.openxmlformats.org/officeDocument/2006/relationships/slideLayout" Target="../slideLayouts/slideLayout2.xml"/><Relationship Id="rId6" Type="http://schemas.openxmlformats.org/officeDocument/2006/relationships/slide" Target="slide5428.xml"/><Relationship Id="rId5" Type="http://schemas.openxmlformats.org/officeDocument/2006/relationships/image" Target="../media/image4.png"/><Relationship Id="rId4" Type="http://schemas.openxmlformats.org/officeDocument/2006/relationships/image" Target="../media/image1.png"/></Relationships>
</file>

<file path=ppt/slides/_rels/slide543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6970.png"/><Relationship Id="rId7" Type="http://schemas.openxmlformats.org/officeDocument/2006/relationships/image" Target="../media/image1.png"/><Relationship Id="rId12" Type="http://schemas.openxmlformats.org/officeDocument/2006/relationships/image" Target="../media/image6973.png"/><Relationship Id="rId2" Type="http://schemas.openxmlformats.org/officeDocument/2006/relationships/image" Target="../media/image696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972.png"/><Relationship Id="rId10" Type="http://schemas.openxmlformats.org/officeDocument/2006/relationships/slide" Target="slide5411.xml"/><Relationship Id="rId4" Type="http://schemas.openxmlformats.org/officeDocument/2006/relationships/image" Target="../media/image6971.png"/><Relationship Id="rId9" Type="http://schemas.openxmlformats.org/officeDocument/2006/relationships/slide" Target="slide5430.xml"/><Relationship Id="rId14" Type="http://schemas.openxmlformats.org/officeDocument/2006/relationships/image" Target="../media/image7.png"/></Relationships>
</file>

<file path=ppt/slides/_rels/slide543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74.png"/><Relationship Id="rId1" Type="http://schemas.openxmlformats.org/officeDocument/2006/relationships/slideLayout" Target="../slideLayouts/slideLayout2.xml"/><Relationship Id="rId6" Type="http://schemas.openxmlformats.org/officeDocument/2006/relationships/slide" Target="slide5430.xml"/><Relationship Id="rId5" Type="http://schemas.openxmlformats.org/officeDocument/2006/relationships/image" Target="../media/image4.png"/><Relationship Id="rId4" Type="http://schemas.openxmlformats.org/officeDocument/2006/relationships/image" Target="../media/image1.png"/></Relationships>
</file>

<file path=ppt/slides/_rels/slide5432.xml.rels><?xml version="1.0" encoding="UTF-8" standalone="yes"?>
<Relationships xmlns="http://schemas.openxmlformats.org/package/2006/relationships"><Relationship Id="rId8" Type="http://schemas.openxmlformats.org/officeDocument/2006/relationships/slide" Target="slide4957.xml"/><Relationship Id="rId13" Type="http://schemas.openxmlformats.org/officeDocument/2006/relationships/image" Target="../media/image6980.png"/><Relationship Id="rId3" Type="http://schemas.openxmlformats.org/officeDocument/2006/relationships/slide" Target="slide4.xml"/><Relationship Id="rId7" Type="http://schemas.openxmlformats.org/officeDocument/2006/relationships/slide" Target="slide5411.xml"/><Relationship Id="rId12" Type="http://schemas.openxmlformats.org/officeDocument/2006/relationships/image" Target="../media/image6979.png"/><Relationship Id="rId2" Type="http://schemas.openxmlformats.org/officeDocument/2006/relationships/image" Target="../media/image6975.png"/><Relationship Id="rId1" Type="http://schemas.openxmlformats.org/officeDocument/2006/relationships/slideLayout" Target="../slideLayouts/slideLayout2.xml"/><Relationship Id="rId6" Type="http://schemas.openxmlformats.org/officeDocument/2006/relationships/slide" Target="slide5432.xml"/><Relationship Id="rId11" Type="http://schemas.openxmlformats.org/officeDocument/2006/relationships/image" Target="../media/image6978.png"/><Relationship Id="rId5" Type="http://schemas.openxmlformats.org/officeDocument/2006/relationships/image" Target="../media/image3.png"/><Relationship Id="rId15" Type="http://schemas.openxmlformats.org/officeDocument/2006/relationships/image" Target="../media/image7.png"/><Relationship Id="rId10" Type="http://schemas.openxmlformats.org/officeDocument/2006/relationships/image" Target="../media/image6977.png"/><Relationship Id="rId4" Type="http://schemas.openxmlformats.org/officeDocument/2006/relationships/image" Target="../media/image1.png"/><Relationship Id="rId9" Type="http://schemas.openxmlformats.org/officeDocument/2006/relationships/image" Target="../media/image6976.png"/><Relationship Id="rId14" Type="http://schemas.openxmlformats.org/officeDocument/2006/relationships/slide" Target="slide5.xml"/></Relationships>
</file>

<file path=ppt/slides/_rels/slide543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81.png"/><Relationship Id="rId1" Type="http://schemas.openxmlformats.org/officeDocument/2006/relationships/slideLayout" Target="../slideLayouts/slideLayout2.xml"/><Relationship Id="rId6" Type="http://schemas.openxmlformats.org/officeDocument/2006/relationships/slide" Target="slide5432.xml"/><Relationship Id="rId5" Type="http://schemas.openxmlformats.org/officeDocument/2006/relationships/image" Target="../media/image4.png"/><Relationship Id="rId4" Type="http://schemas.openxmlformats.org/officeDocument/2006/relationships/image" Target="../media/image1.png"/></Relationships>
</file>

<file path=ppt/slides/_rels/slide5434.xml.rels><?xml version="1.0" encoding="UTF-8" standalone="yes"?>
<Relationships xmlns="http://schemas.openxmlformats.org/package/2006/relationships"><Relationship Id="rId8" Type="http://schemas.openxmlformats.org/officeDocument/2006/relationships/image" Target="../media/image6982.png"/><Relationship Id="rId13"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4957.xml"/><Relationship Id="rId12" Type="http://schemas.openxmlformats.org/officeDocument/2006/relationships/image" Target="../media/image6986.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411.xml"/><Relationship Id="rId11" Type="http://schemas.openxmlformats.org/officeDocument/2006/relationships/image" Target="../media/image6985.png"/><Relationship Id="rId5" Type="http://schemas.openxmlformats.org/officeDocument/2006/relationships/slide" Target="slide5434.xml"/><Relationship Id="rId10" Type="http://schemas.openxmlformats.org/officeDocument/2006/relationships/image" Target="../media/image6984.png"/><Relationship Id="rId4" Type="http://schemas.openxmlformats.org/officeDocument/2006/relationships/image" Target="../media/image3.png"/><Relationship Id="rId9" Type="http://schemas.openxmlformats.org/officeDocument/2006/relationships/image" Target="../media/image6983.png"/><Relationship Id="rId14" Type="http://schemas.openxmlformats.org/officeDocument/2006/relationships/image" Target="../media/image7.png"/></Relationships>
</file>

<file path=ppt/slides/_rels/slide543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87.png"/><Relationship Id="rId1" Type="http://schemas.openxmlformats.org/officeDocument/2006/relationships/slideLayout" Target="../slideLayouts/slideLayout2.xml"/><Relationship Id="rId6" Type="http://schemas.openxmlformats.org/officeDocument/2006/relationships/slide" Target="slide5434.xml"/><Relationship Id="rId5" Type="http://schemas.openxmlformats.org/officeDocument/2006/relationships/image" Target="../media/image4.png"/><Relationship Id="rId4" Type="http://schemas.openxmlformats.org/officeDocument/2006/relationships/image" Target="../media/image1.png"/></Relationships>
</file>

<file path=ppt/slides/_rels/slide543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6993.png"/><Relationship Id="rId3" Type="http://schemas.openxmlformats.org/officeDocument/2006/relationships/image" Target="../media/image6989.png"/><Relationship Id="rId7" Type="http://schemas.openxmlformats.org/officeDocument/2006/relationships/image" Target="../media/image1.png"/><Relationship Id="rId12" Type="http://schemas.openxmlformats.org/officeDocument/2006/relationships/image" Target="../media/image6992.png"/><Relationship Id="rId2" Type="http://schemas.openxmlformats.org/officeDocument/2006/relationships/image" Target="../media/image698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991.png"/><Relationship Id="rId15" Type="http://schemas.openxmlformats.org/officeDocument/2006/relationships/image" Target="../media/image7.png"/><Relationship Id="rId10" Type="http://schemas.openxmlformats.org/officeDocument/2006/relationships/slide" Target="slide5411.xml"/><Relationship Id="rId4" Type="http://schemas.openxmlformats.org/officeDocument/2006/relationships/image" Target="../media/image6990.png"/><Relationship Id="rId9" Type="http://schemas.openxmlformats.org/officeDocument/2006/relationships/slide" Target="slide5436.xml"/><Relationship Id="rId14" Type="http://schemas.openxmlformats.org/officeDocument/2006/relationships/slide" Target="slide5.xml"/></Relationships>
</file>

<file path=ppt/slides/_rels/slide543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994.png"/><Relationship Id="rId1" Type="http://schemas.openxmlformats.org/officeDocument/2006/relationships/slideLayout" Target="../slideLayouts/slideLayout2.xml"/><Relationship Id="rId6" Type="http://schemas.openxmlformats.org/officeDocument/2006/relationships/slide" Target="slide5436.xml"/><Relationship Id="rId5" Type="http://schemas.openxmlformats.org/officeDocument/2006/relationships/image" Target="../media/image4.png"/><Relationship Id="rId4" Type="http://schemas.openxmlformats.org/officeDocument/2006/relationships/image" Target="../media/image1.png"/></Relationships>
</file>

<file path=ppt/slides/_rels/slide5438.xml.rels><?xml version="1.0" encoding="UTF-8" standalone="yes"?>
<Relationships xmlns="http://schemas.openxmlformats.org/package/2006/relationships"><Relationship Id="rId8" Type="http://schemas.openxmlformats.org/officeDocument/2006/relationships/slide" Target="slide5438.xml"/><Relationship Id="rId13" Type="http://schemas.openxmlformats.org/officeDocument/2006/relationships/image" Target="../media/image7000.png"/><Relationship Id="rId3" Type="http://schemas.openxmlformats.org/officeDocument/2006/relationships/image" Target="../media/image6996.png"/><Relationship Id="rId7" Type="http://schemas.openxmlformats.org/officeDocument/2006/relationships/image" Target="../media/image3.png"/><Relationship Id="rId12" Type="http://schemas.openxmlformats.org/officeDocument/2006/relationships/image" Target="../media/image6999.png"/><Relationship Id="rId2" Type="http://schemas.openxmlformats.org/officeDocument/2006/relationships/image" Target="../media/image699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998.png"/><Relationship Id="rId5" Type="http://schemas.openxmlformats.org/officeDocument/2006/relationships/slide" Target="slide4.xml"/><Relationship Id="rId15" Type="http://schemas.openxmlformats.org/officeDocument/2006/relationships/image" Target="../media/image7.png"/><Relationship Id="rId10" Type="http://schemas.openxmlformats.org/officeDocument/2006/relationships/slide" Target="slide4957.xml"/><Relationship Id="rId4" Type="http://schemas.openxmlformats.org/officeDocument/2006/relationships/image" Target="../media/image6997.png"/><Relationship Id="rId9" Type="http://schemas.openxmlformats.org/officeDocument/2006/relationships/slide" Target="slide5411.xml"/><Relationship Id="rId14" Type="http://schemas.openxmlformats.org/officeDocument/2006/relationships/slide" Target="slide5.xml"/></Relationships>
</file>

<file path=ppt/slides/_rels/slide543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01.png"/><Relationship Id="rId1" Type="http://schemas.openxmlformats.org/officeDocument/2006/relationships/slideLayout" Target="../slideLayouts/slideLayout2.xml"/><Relationship Id="rId6" Type="http://schemas.openxmlformats.org/officeDocument/2006/relationships/slide" Target="slide5438.xml"/><Relationship Id="rId5" Type="http://schemas.openxmlformats.org/officeDocument/2006/relationships/image" Target="../media/image4.png"/><Relationship Id="rId4" Type="http://schemas.openxmlformats.org/officeDocument/2006/relationships/image" Target="../media/image1.png"/></Relationships>
</file>

<file path=ppt/slides/_rels/slide544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1.png"/><Relationship Id="rId7" Type="http://schemas.openxmlformats.org/officeDocument/2006/relationships/image" Target="../media/image7004.png"/><Relationship Id="rId12"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003.png"/><Relationship Id="rId11" Type="http://schemas.openxmlformats.org/officeDocument/2006/relationships/slide" Target="slide5411.xml"/><Relationship Id="rId5" Type="http://schemas.openxmlformats.org/officeDocument/2006/relationships/image" Target="../media/image7002.png"/><Relationship Id="rId10" Type="http://schemas.openxmlformats.org/officeDocument/2006/relationships/image" Target="../media/image7006.png"/><Relationship Id="rId4" Type="http://schemas.openxmlformats.org/officeDocument/2006/relationships/slide" Target="slide5440.xml"/><Relationship Id="rId9" Type="http://schemas.openxmlformats.org/officeDocument/2006/relationships/image" Target="../media/image7005.png"/><Relationship Id="rId14" Type="http://schemas.openxmlformats.org/officeDocument/2006/relationships/image" Target="../media/image7.png"/></Relationships>
</file>

<file path=ppt/slides/_rels/slide544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07.png"/><Relationship Id="rId1" Type="http://schemas.openxmlformats.org/officeDocument/2006/relationships/slideLayout" Target="../slideLayouts/slideLayout2.xml"/><Relationship Id="rId6" Type="http://schemas.openxmlformats.org/officeDocument/2006/relationships/slide" Target="slide5440.xml"/><Relationship Id="rId5" Type="http://schemas.openxmlformats.org/officeDocument/2006/relationships/image" Target="../media/image4.png"/><Relationship Id="rId4" Type="http://schemas.openxmlformats.org/officeDocument/2006/relationships/image" Target="../media/image1.png"/></Relationships>
</file>

<file path=ppt/slides/_rels/slide5442.xml.rels><?xml version="1.0" encoding="UTF-8" standalone="yes"?>
<Relationships xmlns="http://schemas.openxmlformats.org/package/2006/relationships"><Relationship Id="rId8" Type="http://schemas.openxmlformats.org/officeDocument/2006/relationships/image" Target="../media/image7010.png"/><Relationship Id="rId13" Type="http://schemas.openxmlformats.org/officeDocument/2006/relationships/image" Target="../media/image7.png"/><Relationship Id="rId3" Type="http://schemas.openxmlformats.org/officeDocument/2006/relationships/image" Target="../media/image3.png"/><Relationship Id="rId7" Type="http://schemas.openxmlformats.org/officeDocument/2006/relationships/image" Target="../media/image7009.png"/><Relationship Id="rId12" Type="http://schemas.openxmlformats.org/officeDocument/2006/relationships/slide" Target="slide5.xml"/><Relationship Id="rId2" Type="http://schemas.openxmlformats.org/officeDocument/2006/relationships/slide" Target="slide5442.xml"/><Relationship Id="rId1" Type="http://schemas.openxmlformats.org/officeDocument/2006/relationships/slideLayout" Target="../slideLayouts/slideLayout2.xml"/><Relationship Id="rId6" Type="http://schemas.openxmlformats.org/officeDocument/2006/relationships/image" Target="../media/image7008.png"/><Relationship Id="rId11" Type="http://schemas.openxmlformats.org/officeDocument/2006/relationships/image" Target="../media/image1.png"/><Relationship Id="rId5" Type="http://schemas.openxmlformats.org/officeDocument/2006/relationships/slide" Target="slide4957.xml"/><Relationship Id="rId10" Type="http://schemas.openxmlformats.org/officeDocument/2006/relationships/slide" Target="slide4.xml"/><Relationship Id="rId4" Type="http://schemas.openxmlformats.org/officeDocument/2006/relationships/slide" Target="slide5411.xml"/><Relationship Id="rId9" Type="http://schemas.openxmlformats.org/officeDocument/2006/relationships/image" Target="../media/image7011.png"/></Relationships>
</file>

<file path=ppt/slides/_rels/slide544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12.png"/><Relationship Id="rId1" Type="http://schemas.openxmlformats.org/officeDocument/2006/relationships/slideLayout" Target="../slideLayouts/slideLayout2.xml"/><Relationship Id="rId6" Type="http://schemas.openxmlformats.org/officeDocument/2006/relationships/slide" Target="slide5442.xml"/><Relationship Id="rId5" Type="http://schemas.openxmlformats.org/officeDocument/2006/relationships/image" Target="../media/image4.png"/><Relationship Id="rId4" Type="http://schemas.openxmlformats.org/officeDocument/2006/relationships/image" Target="../media/image1.png"/></Relationships>
</file>

<file path=ppt/slides/_rels/slide5444.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 Target="slide5444.xml"/><Relationship Id="rId7" Type="http://schemas.openxmlformats.org/officeDocument/2006/relationships/slide" Target="slide4.xml"/><Relationship Id="rId12" Type="http://schemas.openxmlformats.org/officeDocument/2006/relationships/image" Target="../media/image7.png"/><Relationship Id="rId2" Type="http://schemas.openxmlformats.org/officeDocument/2006/relationships/image" Target="../media/image7013.png"/><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xml"/><Relationship Id="rId5" Type="http://schemas.openxmlformats.org/officeDocument/2006/relationships/slide" Target="slide5411.xml"/><Relationship Id="rId10" Type="http://schemas.openxmlformats.org/officeDocument/2006/relationships/image" Target="../media/image7015.png"/><Relationship Id="rId4" Type="http://schemas.openxmlformats.org/officeDocument/2006/relationships/image" Target="../media/image3.png"/><Relationship Id="rId9" Type="http://schemas.openxmlformats.org/officeDocument/2006/relationships/image" Target="../media/image7014.png"/></Relationships>
</file>

<file path=ppt/slides/_rels/slide544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16.png"/><Relationship Id="rId1" Type="http://schemas.openxmlformats.org/officeDocument/2006/relationships/slideLayout" Target="../slideLayouts/slideLayout2.xml"/><Relationship Id="rId6" Type="http://schemas.openxmlformats.org/officeDocument/2006/relationships/slide" Target="slide5444.xml"/><Relationship Id="rId5" Type="http://schemas.openxmlformats.org/officeDocument/2006/relationships/image" Target="../media/image4.png"/><Relationship Id="rId4" Type="http://schemas.openxmlformats.org/officeDocument/2006/relationships/image" Target="../media/image1.png"/></Relationships>
</file>

<file path=ppt/slides/_rels/slide5446.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image" Target="../media/image7022.png"/><Relationship Id="rId3" Type="http://schemas.openxmlformats.org/officeDocument/2006/relationships/image" Target="../media/image7018.png"/><Relationship Id="rId7" Type="http://schemas.openxmlformats.org/officeDocument/2006/relationships/slide" Target="slide4957.xml"/><Relationship Id="rId12" Type="http://schemas.openxmlformats.org/officeDocument/2006/relationships/image" Target="../media/image7021.png"/><Relationship Id="rId2" Type="http://schemas.openxmlformats.org/officeDocument/2006/relationships/image" Target="../media/image7017.png"/><Relationship Id="rId1" Type="http://schemas.openxmlformats.org/officeDocument/2006/relationships/slideLayout" Target="../slideLayouts/slideLayout2.xml"/><Relationship Id="rId6" Type="http://schemas.openxmlformats.org/officeDocument/2006/relationships/slide" Target="slide5411.xml"/><Relationship Id="rId11" Type="http://schemas.openxmlformats.org/officeDocument/2006/relationships/image" Target="../media/image7020.png"/><Relationship Id="rId5" Type="http://schemas.openxmlformats.org/officeDocument/2006/relationships/image" Target="../media/image3.png"/><Relationship Id="rId15" Type="http://schemas.openxmlformats.org/officeDocument/2006/relationships/image" Target="../media/image7.png"/><Relationship Id="rId10" Type="http://schemas.openxmlformats.org/officeDocument/2006/relationships/image" Target="../media/image7019.png"/><Relationship Id="rId4" Type="http://schemas.openxmlformats.org/officeDocument/2006/relationships/slide" Target="slide5446.xml"/><Relationship Id="rId9" Type="http://schemas.openxmlformats.org/officeDocument/2006/relationships/image" Target="../media/image1.png"/><Relationship Id="rId14" Type="http://schemas.openxmlformats.org/officeDocument/2006/relationships/slide" Target="slide5.xml"/></Relationships>
</file>

<file path=ppt/slides/_rels/slide544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23.png"/><Relationship Id="rId1" Type="http://schemas.openxmlformats.org/officeDocument/2006/relationships/slideLayout" Target="../slideLayouts/slideLayout2.xml"/><Relationship Id="rId6" Type="http://schemas.openxmlformats.org/officeDocument/2006/relationships/slide" Target="slide5446.xml"/><Relationship Id="rId5" Type="http://schemas.openxmlformats.org/officeDocument/2006/relationships/image" Target="../media/image4.png"/><Relationship Id="rId4" Type="http://schemas.openxmlformats.org/officeDocument/2006/relationships/image" Target="../media/image1.png"/></Relationships>
</file>

<file path=ppt/slides/_rels/slide5448.xml.rels><?xml version="1.0" encoding="UTF-8" standalone="yes"?>
<Relationships xmlns="http://schemas.openxmlformats.org/package/2006/relationships"><Relationship Id="rId8" Type="http://schemas.openxmlformats.org/officeDocument/2006/relationships/slide" Target="slide4957.xml"/><Relationship Id="rId13" Type="http://schemas.openxmlformats.org/officeDocument/2006/relationships/image" Target="../media/image7.png"/><Relationship Id="rId3" Type="http://schemas.openxmlformats.org/officeDocument/2006/relationships/image" Target="../media/image7025.png"/><Relationship Id="rId7" Type="http://schemas.openxmlformats.org/officeDocument/2006/relationships/slide" Target="slide5411.xml"/><Relationship Id="rId12" Type="http://schemas.openxmlformats.org/officeDocument/2006/relationships/slide" Target="slide5.xml"/><Relationship Id="rId2" Type="http://schemas.openxmlformats.org/officeDocument/2006/relationships/image" Target="../media/image702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027.png"/><Relationship Id="rId5" Type="http://schemas.openxmlformats.org/officeDocument/2006/relationships/slide" Target="slide5448.xml"/><Relationship Id="rId10" Type="http://schemas.openxmlformats.org/officeDocument/2006/relationships/image" Target="../media/image1.png"/><Relationship Id="rId4" Type="http://schemas.openxmlformats.org/officeDocument/2006/relationships/image" Target="../media/image7026.png"/><Relationship Id="rId9" Type="http://schemas.openxmlformats.org/officeDocument/2006/relationships/slide" Target="slide4.xml"/></Relationships>
</file>

<file path=ppt/slides/_rels/slide544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28.png"/><Relationship Id="rId1" Type="http://schemas.openxmlformats.org/officeDocument/2006/relationships/slideLayout" Target="../slideLayouts/slideLayout2.xml"/><Relationship Id="rId6" Type="http://schemas.openxmlformats.org/officeDocument/2006/relationships/slide" Target="slide5448.xml"/><Relationship Id="rId5" Type="http://schemas.openxmlformats.org/officeDocument/2006/relationships/image" Target="../media/image4.png"/><Relationship Id="rId4" Type="http://schemas.openxmlformats.org/officeDocument/2006/relationships/image" Target="../media/image1.png"/></Relationships>
</file>

<file path=ppt/slides/_rels/slide5450.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image" Target="../media/image7.png"/><Relationship Id="rId3" Type="http://schemas.openxmlformats.org/officeDocument/2006/relationships/image" Target="../media/image7030.png"/><Relationship Id="rId7" Type="http://schemas.openxmlformats.org/officeDocument/2006/relationships/slide" Target="slide4957.xml"/><Relationship Id="rId12" Type="http://schemas.openxmlformats.org/officeDocument/2006/relationships/slide" Target="slide5.xml"/><Relationship Id="rId2" Type="http://schemas.openxmlformats.org/officeDocument/2006/relationships/image" Target="../media/image7029.png"/><Relationship Id="rId1" Type="http://schemas.openxmlformats.org/officeDocument/2006/relationships/slideLayout" Target="../slideLayouts/slideLayout2.xml"/><Relationship Id="rId6" Type="http://schemas.openxmlformats.org/officeDocument/2006/relationships/slide" Target="slide5411.xml"/><Relationship Id="rId11" Type="http://schemas.openxmlformats.org/officeDocument/2006/relationships/image" Target="../media/image7032.png"/><Relationship Id="rId5" Type="http://schemas.openxmlformats.org/officeDocument/2006/relationships/image" Target="../media/image3.png"/><Relationship Id="rId10" Type="http://schemas.openxmlformats.org/officeDocument/2006/relationships/image" Target="../media/image7031.png"/><Relationship Id="rId4" Type="http://schemas.openxmlformats.org/officeDocument/2006/relationships/slide" Target="slide5450.xml"/><Relationship Id="rId9" Type="http://schemas.openxmlformats.org/officeDocument/2006/relationships/image" Target="../media/image1.png"/></Relationships>
</file>

<file path=ppt/slides/_rels/slide545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33.png"/><Relationship Id="rId1" Type="http://schemas.openxmlformats.org/officeDocument/2006/relationships/slideLayout" Target="../slideLayouts/slideLayout2.xml"/><Relationship Id="rId6" Type="http://schemas.openxmlformats.org/officeDocument/2006/relationships/slide" Target="slide5450.xml"/><Relationship Id="rId5" Type="http://schemas.openxmlformats.org/officeDocument/2006/relationships/image" Target="../media/image4.png"/><Relationship Id="rId4" Type="http://schemas.openxmlformats.org/officeDocument/2006/relationships/image" Target="../media/image1.png"/></Relationships>
</file>

<file path=ppt/slides/_rels/slide545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040.png"/><Relationship Id="rId3" Type="http://schemas.openxmlformats.org/officeDocument/2006/relationships/image" Target="../media/image7035.png"/><Relationship Id="rId7" Type="http://schemas.openxmlformats.org/officeDocument/2006/relationships/image" Target="../media/image1.png"/><Relationship Id="rId12" Type="http://schemas.openxmlformats.org/officeDocument/2006/relationships/image" Target="../media/image7039.png"/><Relationship Id="rId2" Type="http://schemas.openxmlformats.org/officeDocument/2006/relationships/image" Target="../media/image7034.png"/><Relationship Id="rId16" Type="http://schemas.openxmlformats.org/officeDocument/2006/relationships/slide" Target="slide4957.xml"/><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7038.png"/><Relationship Id="rId5" Type="http://schemas.openxmlformats.org/officeDocument/2006/relationships/image" Target="../media/image7037.png"/><Relationship Id="rId15" Type="http://schemas.openxmlformats.org/officeDocument/2006/relationships/slide" Target="slide5411.xml"/><Relationship Id="rId10" Type="http://schemas.openxmlformats.org/officeDocument/2006/relationships/image" Target="../media/image7.png"/><Relationship Id="rId4" Type="http://schemas.openxmlformats.org/officeDocument/2006/relationships/image" Target="../media/image7036.png"/><Relationship Id="rId9" Type="http://schemas.openxmlformats.org/officeDocument/2006/relationships/slide" Target="slide5.xml"/><Relationship Id="rId14" Type="http://schemas.openxmlformats.org/officeDocument/2006/relationships/slide" Target="slide5452.xml"/></Relationships>
</file>

<file path=ppt/slides/_rels/slide545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41.png"/><Relationship Id="rId1" Type="http://schemas.openxmlformats.org/officeDocument/2006/relationships/slideLayout" Target="../slideLayouts/slideLayout2.xml"/><Relationship Id="rId6" Type="http://schemas.openxmlformats.org/officeDocument/2006/relationships/slide" Target="slide5452.xml"/><Relationship Id="rId5" Type="http://schemas.openxmlformats.org/officeDocument/2006/relationships/image" Target="../media/image4.png"/><Relationship Id="rId4" Type="http://schemas.openxmlformats.org/officeDocument/2006/relationships/image" Target="../media/image1.png"/></Relationships>
</file>

<file path=ppt/slides/_rels/slide5454.xml.rels><?xml version="1.0" encoding="UTF-8" standalone="yes"?>
<Relationships xmlns="http://schemas.openxmlformats.org/package/2006/relationships"><Relationship Id="rId8" Type="http://schemas.openxmlformats.org/officeDocument/2006/relationships/slide" Target="slide5411.xml"/><Relationship Id="rId13" Type="http://schemas.openxmlformats.org/officeDocument/2006/relationships/image" Target="../media/image7045.png"/><Relationship Id="rId3" Type="http://schemas.openxmlformats.org/officeDocument/2006/relationships/image" Target="../media/image1.png"/><Relationship Id="rId7" Type="http://schemas.openxmlformats.org/officeDocument/2006/relationships/slide" Target="slide5454.xml"/><Relationship Id="rId12" Type="http://schemas.openxmlformats.org/officeDocument/2006/relationships/image" Target="../media/image7044.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7043.png"/><Relationship Id="rId5" Type="http://schemas.openxmlformats.org/officeDocument/2006/relationships/slide" Target="slide5.xml"/><Relationship Id="rId10" Type="http://schemas.openxmlformats.org/officeDocument/2006/relationships/image" Target="../media/image7042.png"/><Relationship Id="rId4" Type="http://schemas.openxmlformats.org/officeDocument/2006/relationships/image" Target="../media/image3.png"/><Relationship Id="rId9" Type="http://schemas.openxmlformats.org/officeDocument/2006/relationships/slide" Target="slide4957.xml"/></Relationships>
</file>

<file path=ppt/slides/_rels/slide545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46.png"/><Relationship Id="rId1" Type="http://schemas.openxmlformats.org/officeDocument/2006/relationships/slideLayout" Target="../slideLayouts/slideLayout2.xml"/><Relationship Id="rId6" Type="http://schemas.openxmlformats.org/officeDocument/2006/relationships/slide" Target="slide5454.xml"/><Relationship Id="rId5" Type="http://schemas.openxmlformats.org/officeDocument/2006/relationships/image" Target="../media/image4.png"/><Relationship Id="rId4" Type="http://schemas.openxmlformats.org/officeDocument/2006/relationships/image" Target="../media/image1.png"/></Relationships>
</file>

<file path=ppt/slides/_rels/slide545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7048.png"/><Relationship Id="rId7" Type="http://schemas.openxmlformats.org/officeDocument/2006/relationships/image" Target="../media/image1.png"/><Relationship Id="rId12" Type="http://schemas.openxmlformats.org/officeDocument/2006/relationships/slide" Target="slide5411.xml"/><Relationship Id="rId2" Type="http://schemas.openxmlformats.org/officeDocument/2006/relationships/image" Target="../media/image704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456.xml"/><Relationship Id="rId5" Type="http://schemas.openxmlformats.org/officeDocument/2006/relationships/image" Target="../media/image7050.png"/><Relationship Id="rId10" Type="http://schemas.openxmlformats.org/officeDocument/2006/relationships/image" Target="../media/image7.png"/><Relationship Id="rId4" Type="http://schemas.openxmlformats.org/officeDocument/2006/relationships/image" Target="../media/image7049.png"/><Relationship Id="rId9" Type="http://schemas.openxmlformats.org/officeDocument/2006/relationships/slide" Target="slide5.xml"/><Relationship Id="rId14" Type="http://schemas.openxmlformats.org/officeDocument/2006/relationships/image" Target="../media/image7051.png"/></Relationships>
</file>

<file path=ppt/slides/_rels/slide545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52.png"/><Relationship Id="rId1" Type="http://schemas.openxmlformats.org/officeDocument/2006/relationships/slideLayout" Target="../slideLayouts/slideLayout2.xml"/><Relationship Id="rId6" Type="http://schemas.openxmlformats.org/officeDocument/2006/relationships/slide" Target="slide5456.xml"/><Relationship Id="rId5" Type="http://schemas.openxmlformats.org/officeDocument/2006/relationships/image" Target="../media/image4.png"/><Relationship Id="rId4" Type="http://schemas.openxmlformats.org/officeDocument/2006/relationships/image" Target="../media/image1.png"/></Relationships>
</file>

<file path=ppt/slides/_rels/slide5458.xml.rels><?xml version="1.0" encoding="UTF-8" standalone="yes"?>
<Relationships xmlns="http://schemas.openxmlformats.org/package/2006/relationships"><Relationship Id="rId8" Type="http://schemas.openxmlformats.org/officeDocument/2006/relationships/slide" Target="slide5458.xml"/><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7055.png"/><Relationship Id="rId2" Type="http://schemas.openxmlformats.org/officeDocument/2006/relationships/image" Target="../media/image705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7054.png"/><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5411.xml"/></Relationships>
</file>

<file path=ppt/slides/_rels/slide545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56.png"/><Relationship Id="rId1" Type="http://schemas.openxmlformats.org/officeDocument/2006/relationships/slideLayout" Target="../slideLayouts/slideLayout2.xml"/><Relationship Id="rId6" Type="http://schemas.openxmlformats.org/officeDocument/2006/relationships/slide" Target="slide5458.xml"/><Relationship Id="rId5" Type="http://schemas.openxmlformats.org/officeDocument/2006/relationships/image" Target="../media/image4.png"/><Relationship Id="rId4" Type="http://schemas.openxmlformats.org/officeDocument/2006/relationships/image" Target="../media/image1.png"/></Relationships>
</file>

<file path=ppt/slides/_rels/slide546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7060.png"/><Relationship Id="rId3" Type="http://schemas.openxmlformats.org/officeDocument/2006/relationships/image" Target="../media/image7058.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05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411.xml"/><Relationship Id="rId5" Type="http://schemas.openxmlformats.org/officeDocument/2006/relationships/slide" Target="slide4.xml"/><Relationship Id="rId10" Type="http://schemas.openxmlformats.org/officeDocument/2006/relationships/slide" Target="slide5460.xml"/><Relationship Id="rId4" Type="http://schemas.openxmlformats.org/officeDocument/2006/relationships/image" Target="../media/image7059.png"/><Relationship Id="rId9" Type="http://schemas.openxmlformats.org/officeDocument/2006/relationships/image" Target="../media/image7.png"/><Relationship Id="rId14" Type="http://schemas.openxmlformats.org/officeDocument/2006/relationships/image" Target="../media/image7061.png"/></Relationships>
</file>

<file path=ppt/slides/_rels/slide546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62.png"/><Relationship Id="rId1" Type="http://schemas.openxmlformats.org/officeDocument/2006/relationships/slideLayout" Target="../slideLayouts/slideLayout2.xml"/><Relationship Id="rId6" Type="http://schemas.openxmlformats.org/officeDocument/2006/relationships/slide" Target="slide5460.xml"/><Relationship Id="rId5" Type="http://schemas.openxmlformats.org/officeDocument/2006/relationships/image" Target="../media/image4.png"/><Relationship Id="rId4" Type="http://schemas.openxmlformats.org/officeDocument/2006/relationships/image" Target="../media/image1.png"/></Relationships>
</file>

<file path=ppt/slides/_rels/slide5462.xml.rels><?xml version="1.0" encoding="UTF-8" standalone="yes"?>
<Relationships xmlns="http://schemas.openxmlformats.org/package/2006/relationships"><Relationship Id="rId8" Type="http://schemas.openxmlformats.org/officeDocument/2006/relationships/slide" Target="slide5462.xml"/><Relationship Id="rId13" Type="http://schemas.openxmlformats.org/officeDocument/2006/relationships/image" Target="../media/image7066.png"/><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7065.png"/><Relationship Id="rId2" Type="http://schemas.openxmlformats.org/officeDocument/2006/relationships/image" Target="../media/image7063.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7064.png"/><Relationship Id="rId5" Type="http://schemas.openxmlformats.org/officeDocument/2006/relationships/image" Target="../media/image3.png"/><Relationship Id="rId15" Type="http://schemas.openxmlformats.org/officeDocument/2006/relationships/image" Target="../media/image7068.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5411.xml"/><Relationship Id="rId14" Type="http://schemas.openxmlformats.org/officeDocument/2006/relationships/image" Target="../media/image7067.png"/></Relationships>
</file>

<file path=ppt/slides/_rels/slide546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69.png"/><Relationship Id="rId1" Type="http://schemas.openxmlformats.org/officeDocument/2006/relationships/slideLayout" Target="../slideLayouts/slideLayout2.xml"/><Relationship Id="rId6" Type="http://schemas.openxmlformats.org/officeDocument/2006/relationships/slide" Target="slide5462.xml"/><Relationship Id="rId5" Type="http://schemas.openxmlformats.org/officeDocument/2006/relationships/image" Target="../media/image4.png"/><Relationship Id="rId4" Type="http://schemas.openxmlformats.org/officeDocument/2006/relationships/image" Target="../media/image1.png"/></Relationships>
</file>

<file path=ppt/slides/_rels/slide5464.xml.rels><?xml version="1.0" encoding="UTF-8" standalone="yes"?>
<Relationships xmlns="http://schemas.openxmlformats.org/package/2006/relationships"><Relationship Id="rId8" Type="http://schemas.openxmlformats.org/officeDocument/2006/relationships/slide" Target="slide5464.xml"/><Relationship Id="rId13" Type="http://schemas.openxmlformats.org/officeDocument/2006/relationships/image" Target="../media/image7073.png"/><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7072.png"/><Relationship Id="rId2" Type="http://schemas.openxmlformats.org/officeDocument/2006/relationships/image" Target="../media/image7070.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7071.png"/><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5411.xml"/></Relationships>
</file>

<file path=ppt/slides/_rels/slide546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74.png"/><Relationship Id="rId1" Type="http://schemas.openxmlformats.org/officeDocument/2006/relationships/slideLayout" Target="../slideLayouts/slideLayout2.xml"/><Relationship Id="rId6" Type="http://schemas.openxmlformats.org/officeDocument/2006/relationships/slide" Target="slide5464.xml"/><Relationship Id="rId5" Type="http://schemas.openxmlformats.org/officeDocument/2006/relationships/image" Target="../media/image4.png"/><Relationship Id="rId4" Type="http://schemas.openxmlformats.org/officeDocument/2006/relationships/image" Target="../media/image1.png"/></Relationships>
</file>

<file path=ppt/slides/_rels/slide5466.xml.rels><?xml version="1.0" encoding="UTF-8" standalone="yes"?>
<Relationships xmlns="http://schemas.openxmlformats.org/package/2006/relationships"><Relationship Id="rId8" Type="http://schemas.openxmlformats.org/officeDocument/2006/relationships/slide" Target="slide5411.xml"/><Relationship Id="rId13" Type="http://schemas.openxmlformats.org/officeDocument/2006/relationships/image" Target="../media/image7078.png"/><Relationship Id="rId3" Type="http://schemas.openxmlformats.org/officeDocument/2006/relationships/image" Target="../media/image1.png"/><Relationship Id="rId7" Type="http://schemas.openxmlformats.org/officeDocument/2006/relationships/slide" Target="slide5466.xml"/><Relationship Id="rId12" Type="http://schemas.openxmlformats.org/officeDocument/2006/relationships/image" Target="../media/image707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image" Target="../media/image7076.png"/><Relationship Id="rId5" Type="http://schemas.openxmlformats.org/officeDocument/2006/relationships/slide" Target="slide5.xml"/><Relationship Id="rId10" Type="http://schemas.openxmlformats.org/officeDocument/2006/relationships/image" Target="../media/image7075.png"/><Relationship Id="rId4" Type="http://schemas.openxmlformats.org/officeDocument/2006/relationships/image" Target="../media/image3.png"/><Relationship Id="rId9" Type="http://schemas.openxmlformats.org/officeDocument/2006/relationships/slide" Target="slide4957.xml"/></Relationships>
</file>

<file path=ppt/slides/_rels/slide546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79.png"/><Relationship Id="rId1" Type="http://schemas.openxmlformats.org/officeDocument/2006/relationships/slideLayout" Target="../slideLayouts/slideLayout2.xml"/><Relationship Id="rId6" Type="http://schemas.openxmlformats.org/officeDocument/2006/relationships/slide" Target="slide5466.xml"/><Relationship Id="rId5" Type="http://schemas.openxmlformats.org/officeDocument/2006/relationships/image" Target="../media/image4.png"/><Relationship Id="rId4" Type="http://schemas.openxmlformats.org/officeDocument/2006/relationships/image" Target="../media/image1.png"/></Relationships>
</file>

<file path=ppt/slides/_rels/slide546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081.png"/><Relationship Id="rId7" Type="http://schemas.openxmlformats.org/officeDocument/2006/relationships/slide" Target="slide5.xml"/><Relationship Id="rId12" Type="http://schemas.openxmlformats.org/officeDocument/2006/relationships/image" Target="../media/image7082.png"/><Relationship Id="rId2" Type="http://schemas.openxmlformats.org/officeDocument/2006/relationships/image" Target="../media/image70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411.xml"/><Relationship Id="rId4" Type="http://schemas.openxmlformats.org/officeDocument/2006/relationships/slide" Target="slide4.xml"/><Relationship Id="rId9" Type="http://schemas.openxmlformats.org/officeDocument/2006/relationships/slide" Target="slide5468.xml"/></Relationships>
</file>

<file path=ppt/slides/_rels/slide54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83.png"/><Relationship Id="rId1" Type="http://schemas.openxmlformats.org/officeDocument/2006/relationships/slideLayout" Target="../slideLayouts/slideLayout2.xml"/><Relationship Id="rId6" Type="http://schemas.openxmlformats.org/officeDocument/2006/relationships/slide" Target="slide5468.xml"/><Relationship Id="rId5" Type="http://schemas.openxmlformats.org/officeDocument/2006/relationships/image" Target="../media/image4.png"/><Relationship Id="rId4" Type="http://schemas.openxmlformats.org/officeDocument/2006/relationships/image" Target="../media/image1.png"/></Relationships>
</file>

<file path=ppt/slides/_rels/slide547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7087.png"/><Relationship Id="rId3" Type="http://schemas.openxmlformats.org/officeDocument/2006/relationships/image" Target="../media/image708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0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411.xml"/><Relationship Id="rId5" Type="http://schemas.openxmlformats.org/officeDocument/2006/relationships/slide" Target="slide4.xml"/><Relationship Id="rId15" Type="http://schemas.openxmlformats.org/officeDocument/2006/relationships/image" Target="../media/image7089.png"/><Relationship Id="rId10" Type="http://schemas.openxmlformats.org/officeDocument/2006/relationships/slide" Target="slide5470.xml"/><Relationship Id="rId4" Type="http://schemas.openxmlformats.org/officeDocument/2006/relationships/image" Target="../media/image7086.png"/><Relationship Id="rId9" Type="http://schemas.openxmlformats.org/officeDocument/2006/relationships/image" Target="../media/image7.png"/><Relationship Id="rId14" Type="http://schemas.openxmlformats.org/officeDocument/2006/relationships/image" Target="../media/image7088.png"/></Relationships>
</file>

<file path=ppt/slides/_rels/slide547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90.png"/><Relationship Id="rId1" Type="http://schemas.openxmlformats.org/officeDocument/2006/relationships/slideLayout" Target="../slideLayouts/slideLayout2.xml"/><Relationship Id="rId6" Type="http://schemas.openxmlformats.org/officeDocument/2006/relationships/slide" Target="slide5470.xml"/><Relationship Id="rId5" Type="http://schemas.openxmlformats.org/officeDocument/2006/relationships/image" Target="../media/image4.png"/><Relationship Id="rId4" Type="http://schemas.openxmlformats.org/officeDocument/2006/relationships/image" Target="../media/image1.png"/></Relationships>
</file>

<file path=ppt/slides/_rels/slide547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7092.png"/><Relationship Id="rId7" Type="http://schemas.openxmlformats.org/officeDocument/2006/relationships/image" Target="../media/image1.png"/><Relationship Id="rId12" Type="http://schemas.openxmlformats.org/officeDocument/2006/relationships/slide" Target="slide5411.xml"/><Relationship Id="rId2" Type="http://schemas.openxmlformats.org/officeDocument/2006/relationships/image" Target="../media/image7091.png"/><Relationship Id="rId16" Type="http://schemas.openxmlformats.org/officeDocument/2006/relationships/image" Target="../media/image709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472.xml"/><Relationship Id="rId5" Type="http://schemas.openxmlformats.org/officeDocument/2006/relationships/image" Target="../media/image7094.png"/><Relationship Id="rId15" Type="http://schemas.openxmlformats.org/officeDocument/2006/relationships/image" Target="../media/image7096.png"/><Relationship Id="rId10" Type="http://schemas.openxmlformats.org/officeDocument/2006/relationships/image" Target="../media/image7.png"/><Relationship Id="rId4" Type="http://schemas.openxmlformats.org/officeDocument/2006/relationships/image" Target="../media/image7093.png"/><Relationship Id="rId9" Type="http://schemas.openxmlformats.org/officeDocument/2006/relationships/slide" Target="slide5.xml"/><Relationship Id="rId14" Type="http://schemas.openxmlformats.org/officeDocument/2006/relationships/image" Target="../media/image7095.png"/></Relationships>
</file>

<file path=ppt/slides/_rels/slide547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098.png"/><Relationship Id="rId1" Type="http://schemas.openxmlformats.org/officeDocument/2006/relationships/slideLayout" Target="../slideLayouts/slideLayout2.xml"/><Relationship Id="rId6" Type="http://schemas.openxmlformats.org/officeDocument/2006/relationships/slide" Target="slide5472.xml"/><Relationship Id="rId5" Type="http://schemas.openxmlformats.org/officeDocument/2006/relationships/image" Target="../media/image4.png"/><Relationship Id="rId4" Type="http://schemas.openxmlformats.org/officeDocument/2006/relationships/image" Target="../media/image1.png"/></Relationships>
</file>

<file path=ppt/slides/_rels/slide5474.xml.rels><?xml version="1.0" encoding="UTF-8" standalone="yes"?>
<Relationships xmlns="http://schemas.openxmlformats.org/package/2006/relationships"><Relationship Id="rId8" Type="http://schemas.openxmlformats.org/officeDocument/2006/relationships/slide" Target="slide5474.xml"/><Relationship Id="rId13" Type="http://schemas.openxmlformats.org/officeDocument/2006/relationships/slide" Target="slide5.xml"/><Relationship Id="rId3" Type="http://schemas.openxmlformats.org/officeDocument/2006/relationships/image" Target="../media/image7100.png"/><Relationship Id="rId7" Type="http://schemas.openxmlformats.org/officeDocument/2006/relationships/image" Target="../media/image3.png"/><Relationship Id="rId12" Type="http://schemas.openxmlformats.org/officeDocument/2006/relationships/image" Target="../media/image7103.png"/><Relationship Id="rId2" Type="http://schemas.openxmlformats.org/officeDocument/2006/relationships/image" Target="../media/image709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102.png"/><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101.png"/><Relationship Id="rId9" Type="http://schemas.openxmlformats.org/officeDocument/2006/relationships/slide" Target="slide5411.xml"/><Relationship Id="rId14" Type="http://schemas.openxmlformats.org/officeDocument/2006/relationships/image" Target="../media/image7.png"/></Relationships>
</file>

<file path=ppt/slides/_rels/slide547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104.png"/><Relationship Id="rId1" Type="http://schemas.openxmlformats.org/officeDocument/2006/relationships/slideLayout" Target="../slideLayouts/slideLayout2.xml"/><Relationship Id="rId6" Type="http://schemas.openxmlformats.org/officeDocument/2006/relationships/slide" Target="slide5474.xml"/><Relationship Id="rId5" Type="http://schemas.openxmlformats.org/officeDocument/2006/relationships/image" Target="../media/image4.png"/><Relationship Id="rId4" Type="http://schemas.openxmlformats.org/officeDocument/2006/relationships/image" Target="../media/image1.png"/></Relationships>
</file>

<file path=ppt/slides/_rels/slide5476.xml.rels><?xml version="1.0" encoding="UTF-8" standalone="yes"?>
<Relationships xmlns="http://schemas.openxmlformats.org/package/2006/relationships"><Relationship Id="rId8" Type="http://schemas.openxmlformats.org/officeDocument/2006/relationships/slide" Target="slide5411.xml"/><Relationship Id="rId13" Type="http://schemas.openxmlformats.org/officeDocument/2006/relationships/image" Target="../media/image7108.png"/><Relationship Id="rId3" Type="http://schemas.openxmlformats.org/officeDocument/2006/relationships/image" Target="../media/image7106.png"/><Relationship Id="rId7" Type="http://schemas.openxmlformats.org/officeDocument/2006/relationships/slide" Target="slide5476.xml"/><Relationship Id="rId12" Type="http://schemas.openxmlformats.org/officeDocument/2006/relationships/image" Target="../media/image7107.png"/><Relationship Id="rId2" Type="http://schemas.openxmlformats.org/officeDocument/2006/relationships/image" Target="../media/image7105.png"/><Relationship Id="rId16" Type="http://schemas.openxmlformats.org/officeDocument/2006/relationships/image" Target="../media/image711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5" Type="http://schemas.openxmlformats.org/officeDocument/2006/relationships/image" Target="../media/image7110.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 Id="rId14" Type="http://schemas.openxmlformats.org/officeDocument/2006/relationships/image" Target="../media/image7109.png"/></Relationships>
</file>

<file path=ppt/slides/_rels/slide547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112.png"/><Relationship Id="rId1" Type="http://schemas.openxmlformats.org/officeDocument/2006/relationships/slideLayout" Target="../slideLayouts/slideLayout2.xml"/><Relationship Id="rId6" Type="http://schemas.openxmlformats.org/officeDocument/2006/relationships/slide" Target="slide5476.xml"/><Relationship Id="rId5" Type="http://schemas.openxmlformats.org/officeDocument/2006/relationships/image" Target="../media/image4.png"/><Relationship Id="rId4" Type="http://schemas.openxmlformats.org/officeDocument/2006/relationships/image" Target="../media/image1.png"/></Relationships>
</file>

<file path=ppt/slides/_rels/slide547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7114.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711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7116.png"/><Relationship Id="rId10" Type="http://schemas.openxmlformats.org/officeDocument/2006/relationships/slide" Target="slide5411.xml"/><Relationship Id="rId4" Type="http://schemas.openxmlformats.org/officeDocument/2006/relationships/image" Target="../media/image7115.png"/><Relationship Id="rId9" Type="http://schemas.openxmlformats.org/officeDocument/2006/relationships/slide" Target="slide5478.xml"/><Relationship Id="rId14" Type="http://schemas.openxmlformats.org/officeDocument/2006/relationships/image" Target="../media/image7117.png"/></Relationships>
</file>

<file path=ppt/slides/_rels/slide547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118.png"/><Relationship Id="rId1" Type="http://schemas.openxmlformats.org/officeDocument/2006/relationships/slideLayout" Target="../slideLayouts/slideLayout2.xml"/><Relationship Id="rId6" Type="http://schemas.openxmlformats.org/officeDocument/2006/relationships/slide" Target="slide5478.xml"/><Relationship Id="rId5" Type="http://schemas.openxmlformats.org/officeDocument/2006/relationships/image" Target="../media/image4.png"/><Relationship Id="rId4" Type="http://schemas.openxmlformats.org/officeDocument/2006/relationships/image" Target="../media/image1.png"/></Relationships>
</file>

<file path=ppt/slides/_rels/slide5480.xml.rels><?xml version="1.0" encoding="UTF-8" standalone="yes"?>
<Relationships xmlns="http://schemas.openxmlformats.org/package/2006/relationships"><Relationship Id="rId8" Type="http://schemas.openxmlformats.org/officeDocument/2006/relationships/slide" Target="slide5480.xml"/><Relationship Id="rId13" Type="http://schemas.openxmlformats.org/officeDocument/2006/relationships/image" Target="../media/image6246.png"/><Relationship Id="rId3" Type="http://schemas.openxmlformats.org/officeDocument/2006/relationships/image" Target="../media/image6244.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2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245.png"/><Relationship Id="rId9" Type="http://schemas.openxmlformats.org/officeDocument/2006/relationships/slide" Target="slide5411.xml"/><Relationship Id="rId14" Type="http://schemas.openxmlformats.org/officeDocument/2006/relationships/image" Target="../media/image6247.png"/></Relationships>
</file>

<file path=ppt/slides/_rels/slide548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6248.png"/><Relationship Id="rId1" Type="http://schemas.openxmlformats.org/officeDocument/2006/relationships/slideLayout" Target="../slideLayouts/slideLayout2.xml"/><Relationship Id="rId6" Type="http://schemas.openxmlformats.org/officeDocument/2006/relationships/slide" Target="slide5480.xml"/><Relationship Id="rId5" Type="http://schemas.openxmlformats.org/officeDocument/2006/relationships/image" Target="../media/image4.png"/><Relationship Id="rId4" Type="http://schemas.openxmlformats.org/officeDocument/2006/relationships/image" Target="../media/image1.png"/></Relationships>
</file>

<file path=ppt/slides/_rels/slide548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7120.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7119.png"/><Relationship Id="rId1" Type="http://schemas.openxmlformats.org/officeDocument/2006/relationships/slideLayout" Target="../slideLayouts/slideLayout2.xml"/><Relationship Id="rId6" Type="http://schemas.openxmlformats.org/officeDocument/2006/relationships/image" Target="../media/image7123.png"/><Relationship Id="rId11" Type="http://schemas.openxmlformats.org/officeDocument/2006/relationships/slide" Target="slide5411.xml"/><Relationship Id="rId5" Type="http://schemas.openxmlformats.org/officeDocument/2006/relationships/image" Target="../media/image7122.png"/><Relationship Id="rId15" Type="http://schemas.openxmlformats.org/officeDocument/2006/relationships/image" Target="../media/image7124.png"/><Relationship Id="rId10" Type="http://schemas.openxmlformats.org/officeDocument/2006/relationships/slide" Target="slide5482.xml"/><Relationship Id="rId4" Type="http://schemas.openxmlformats.org/officeDocument/2006/relationships/image" Target="../media/image7121.png"/><Relationship Id="rId9" Type="http://schemas.openxmlformats.org/officeDocument/2006/relationships/image" Target="../media/image3.png"/><Relationship Id="rId14" Type="http://schemas.openxmlformats.org/officeDocument/2006/relationships/image" Target="../media/image7.png"/></Relationships>
</file>

<file path=ppt/slides/_rels/slide548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125.png"/><Relationship Id="rId1" Type="http://schemas.openxmlformats.org/officeDocument/2006/relationships/slideLayout" Target="../slideLayouts/slideLayout2.xml"/><Relationship Id="rId6" Type="http://schemas.openxmlformats.org/officeDocument/2006/relationships/slide" Target="slide5482.xml"/><Relationship Id="rId5" Type="http://schemas.openxmlformats.org/officeDocument/2006/relationships/image" Target="../media/image4.png"/><Relationship Id="rId4" Type="http://schemas.openxmlformats.org/officeDocument/2006/relationships/image" Target="../media/image1.png"/></Relationships>
</file>

<file path=ppt/slides/_rels/slide548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12" Type="http://schemas.openxmlformats.org/officeDocument/2006/relationships/image" Target="../media/image7128.png"/><Relationship Id="rId2" Type="http://schemas.openxmlformats.org/officeDocument/2006/relationships/image" Target="../media/image7126.png"/><Relationship Id="rId1" Type="http://schemas.openxmlformats.org/officeDocument/2006/relationships/slideLayout" Target="../slideLayouts/slideLayout2.xml"/><Relationship Id="rId6" Type="http://schemas.openxmlformats.org/officeDocument/2006/relationships/slide" Target="slide5484.xml"/><Relationship Id="rId11" Type="http://schemas.openxmlformats.org/officeDocument/2006/relationships/image" Target="../media/image7127.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48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129.png"/><Relationship Id="rId1" Type="http://schemas.openxmlformats.org/officeDocument/2006/relationships/slideLayout" Target="../slideLayouts/slideLayout2.xml"/><Relationship Id="rId6" Type="http://schemas.openxmlformats.org/officeDocument/2006/relationships/slide" Target="slide5484.xml"/><Relationship Id="rId5" Type="http://schemas.openxmlformats.org/officeDocument/2006/relationships/image" Target="../media/image4.png"/><Relationship Id="rId4" Type="http://schemas.openxmlformats.org/officeDocument/2006/relationships/image" Target="../media/image1.png"/></Relationships>
</file>

<file path=ppt/slides/_rels/slide548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7131.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713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7133.png"/><Relationship Id="rId10" Type="http://schemas.openxmlformats.org/officeDocument/2006/relationships/slide" Target="slide5411.xml"/><Relationship Id="rId4" Type="http://schemas.openxmlformats.org/officeDocument/2006/relationships/image" Target="../media/image7132.png"/><Relationship Id="rId9" Type="http://schemas.openxmlformats.org/officeDocument/2006/relationships/slide" Target="slide5486.xml"/><Relationship Id="rId14" Type="http://schemas.openxmlformats.org/officeDocument/2006/relationships/image" Target="../media/image7134.png"/></Relationships>
</file>

<file path=ppt/slides/_rels/slide548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135.png"/><Relationship Id="rId1" Type="http://schemas.openxmlformats.org/officeDocument/2006/relationships/slideLayout" Target="../slideLayouts/slideLayout2.xml"/><Relationship Id="rId6" Type="http://schemas.openxmlformats.org/officeDocument/2006/relationships/slide" Target="slide5486.xml"/><Relationship Id="rId5" Type="http://schemas.openxmlformats.org/officeDocument/2006/relationships/image" Target="../media/image4.png"/><Relationship Id="rId4" Type="http://schemas.openxmlformats.org/officeDocument/2006/relationships/image" Target="../media/image1.png"/></Relationships>
</file>

<file path=ppt/slides/_rels/slide5488.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5488.xml"/><Relationship Id="rId3" Type="http://schemas.openxmlformats.org/officeDocument/2006/relationships/image" Target="../media/image7137.png"/><Relationship Id="rId7" Type="http://schemas.openxmlformats.org/officeDocument/2006/relationships/image" Target="../media/image3.png"/><Relationship Id="rId12" Type="http://schemas.openxmlformats.org/officeDocument/2006/relationships/image" Target="../media/image7141.png"/><Relationship Id="rId2" Type="http://schemas.openxmlformats.org/officeDocument/2006/relationships/image" Target="../media/image713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140.png"/><Relationship Id="rId5" Type="http://schemas.openxmlformats.org/officeDocument/2006/relationships/slide" Target="slide4.xml"/><Relationship Id="rId15" Type="http://schemas.openxmlformats.org/officeDocument/2006/relationships/slide" Target="slide4957.xml"/><Relationship Id="rId10" Type="http://schemas.openxmlformats.org/officeDocument/2006/relationships/image" Target="../media/image7139.png"/><Relationship Id="rId4" Type="http://schemas.openxmlformats.org/officeDocument/2006/relationships/image" Target="../media/image7138.png"/><Relationship Id="rId9" Type="http://schemas.openxmlformats.org/officeDocument/2006/relationships/image" Target="../media/image7.png"/><Relationship Id="rId14" Type="http://schemas.openxmlformats.org/officeDocument/2006/relationships/slide" Target="slide5411.xml"/></Relationships>
</file>

<file path=ppt/slides/_rels/slide5489.xml.rels><?xml version="1.0" encoding="UTF-8" standalone="yes"?>
<Relationships xmlns="http://schemas.openxmlformats.org/package/2006/relationships"><Relationship Id="rId8" Type="http://schemas.openxmlformats.org/officeDocument/2006/relationships/slide" Target="slide5411.xml"/><Relationship Id="rId3" Type="http://schemas.openxmlformats.org/officeDocument/2006/relationships/image" Target="../media/image7143.png"/><Relationship Id="rId7" Type="http://schemas.openxmlformats.org/officeDocument/2006/relationships/slide" Target="slide5488.xml"/><Relationship Id="rId2" Type="http://schemas.openxmlformats.org/officeDocument/2006/relationships/image" Target="../media/image714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49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7147.png"/><Relationship Id="rId3" Type="http://schemas.openxmlformats.org/officeDocument/2006/relationships/image" Target="../media/image714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14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411.xml"/><Relationship Id="rId5" Type="http://schemas.openxmlformats.org/officeDocument/2006/relationships/slide" Target="slide4.xml"/><Relationship Id="rId10" Type="http://schemas.openxmlformats.org/officeDocument/2006/relationships/slide" Target="slide5490.xml"/><Relationship Id="rId4" Type="http://schemas.openxmlformats.org/officeDocument/2006/relationships/image" Target="../media/image7146.png"/><Relationship Id="rId9" Type="http://schemas.openxmlformats.org/officeDocument/2006/relationships/image" Target="../media/image7.png"/><Relationship Id="rId14" Type="http://schemas.openxmlformats.org/officeDocument/2006/relationships/image" Target="../media/image7148.png"/></Relationships>
</file>

<file path=ppt/slides/_rels/slide549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11.xml"/><Relationship Id="rId2" Type="http://schemas.openxmlformats.org/officeDocument/2006/relationships/image" Target="../media/image7149.png"/><Relationship Id="rId1" Type="http://schemas.openxmlformats.org/officeDocument/2006/relationships/slideLayout" Target="../slideLayouts/slideLayout2.xml"/><Relationship Id="rId6" Type="http://schemas.openxmlformats.org/officeDocument/2006/relationships/slide" Target="slide5490.xml"/><Relationship Id="rId5" Type="http://schemas.openxmlformats.org/officeDocument/2006/relationships/image" Target="../media/image4.png"/><Relationship Id="rId4" Type="http://schemas.openxmlformats.org/officeDocument/2006/relationships/image" Target="../media/image1.png"/></Relationships>
</file>

<file path=ppt/slides/_rels/slide5492.xml.rels><?xml version="1.0" encoding="UTF-8" standalone="yes"?>
<Relationships xmlns="http://schemas.openxmlformats.org/package/2006/relationships"><Relationship Id="rId8" Type="http://schemas.openxmlformats.org/officeDocument/2006/relationships/slide" Target="slide5497.xml"/><Relationship Id="rId13" Type="http://schemas.openxmlformats.org/officeDocument/2006/relationships/slide" Target="slide5505.xml"/><Relationship Id="rId3" Type="http://schemas.openxmlformats.org/officeDocument/2006/relationships/image" Target="../media/image1.png"/><Relationship Id="rId7" Type="http://schemas.openxmlformats.org/officeDocument/2006/relationships/slide" Target="slide5493.xml"/><Relationship Id="rId12" Type="http://schemas.openxmlformats.org/officeDocument/2006/relationships/slide" Target="slide550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503.xml"/><Relationship Id="rId5" Type="http://schemas.openxmlformats.org/officeDocument/2006/relationships/slide" Target="slide5492.xml"/><Relationship Id="rId10" Type="http://schemas.openxmlformats.org/officeDocument/2006/relationships/slide" Target="slide5501.xml"/><Relationship Id="rId4" Type="http://schemas.openxmlformats.org/officeDocument/2006/relationships/slide" Target="slide5495.xml"/><Relationship Id="rId9" Type="http://schemas.openxmlformats.org/officeDocument/2006/relationships/slide" Target="slide5499.xml"/></Relationships>
</file>

<file path=ppt/slides/_rels/slide549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6063.png"/><Relationship Id="rId7" Type="http://schemas.openxmlformats.org/officeDocument/2006/relationships/slide" Target="slide5492.xml"/><Relationship Id="rId12" Type="http://schemas.openxmlformats.org/officeDocument/2006/relationships/image" Target="../media/image1.png"/><Relationship Id="rId2" Type="http://schemas.openxmlformats.org/officeDocument/2006/relationships/image" Target="../media/image6062.png"/><Relationship Id="rId1" Type="http://schemas.openxmlformats.org/officeDocument/2006/relationships/slideLayout" Target="../slideLayouts/slideLayout2.xml"/><Relationship Id="rId6" Type="http://schemas.openxmlformats.org/officeDocument/2006/relationships/slide" Target="slide5493.xml"/><Relationship Id="rId11" Type="http://schemas.openxmlformats.org/officeDocument/2006/relationships/slide" Target="slide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6064.png"/><Relationship Id="rId9" Type="http://schemas.openxmlformats.org/officeDocument/2006/relationships/slide" Target="slide5.xml"/></Relationships>
</file>

<file path=ppt/slides/_rels/slide549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92.xml"/><Relationship Id="rId2" Type="http://schemas.openxmlformats.org/officeDocument/2006/relationships/image" Target="../media/image6065.png"/><Relationship Id="rId1" Type="http://schemas.openxmlformats.org/officeDocument/2006/relationships/slideLayout" Target="../slideLayouts/slideLayout2.xml"/><Relationship Id="rId6" Type="http://schemas.openxmlformats.org/officeDocument/2006/relationships/slide" Target="slide5493.xml"/><Relationship Id="rId5" Type="http://schemas.openxmlformats.org/officeDocument/2006/relationships/image" Target="../media/image4.png"/><Relationship Id="rId4" Type="http://schemas.openxmlformats.org/officeDocument/2006/relationships/image" Target="../media/image1.png"/></Relationships>
</file>

<file path=ppt/slides/_rels/slide549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7151.png"/><Relationship Id="rId7" Type="http://schemas.openxmlformats.org/officeDocument/2006/relationships/slide" Target="slide5492.xml"/><Relationship Id="rId12" Type="http://schemas.openxmlformats.org/officeDocument/2006/relationships/image" Target="../media/image1.png"/><Relationship Id="rId2" Type="http://schemas.openxmlformats.org/officeDocument/2006/relationships/image" Target="../media/image7150.png"/><Relationship Id="rId1" Type="http://schemas.openxmlformats.org/officeDocument/2006/relationships/slideLayout" Target="../slideLayouts/slideLayout2.xml"/><Relationship Id="rId6" Type="http://schemas.openxmlformats.org/officeDocument/2006/relationships/slide" Target="slide5495.xml"/><Relationship Id="rId11" Type="http://schemas.openxmlformats.org/officeDocument/2006/relationships/slide" Target="slide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7152.png"/><Relationship Id="rId9" Type="http://schemas.openxmlformats.org/officeDocument/2006/relationships/slide" Target="slide5.xml"/></Relationships>
</file>

<file path=ppt/slides/_rels/slide549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92.xml"/><Relationship Id="rId2" Type="http://schemas.openxmlformats.org/officeDocument/2006/relationships/image" Target="../media/image7153.png"/><Relationship Id="rId1" Type="http://schemas.openxmlformats.org/officeDocument/2006/relationships/slideLayout" Target="../slideLayouts/slideLayout2.xml"/><Relationship Id="rId6" Type="http://schemas.openxmlformats.org/officeDocument/2006/relationships/slide" Target="slide5495.xml"/><Relationship Id="rId5" Type="http://schemas.openxmlformats.org/officeDocument/2006/relationships/image" Target="../media/image4.png"/><Relationship Id="rId4" Type="http://schemas.openxmlformats.org/officeDocument/2006/relationships/image" Target="../media/image1.png"/></Relationships>
</file>

<file path=ppt/slides/_rels/slide5497.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155.png"/><Relationship Id="rId7" Type="http://schemas.openxmlformats.org/officeDocument/2006/relationships/slide" Target="slide4.xml"/><Relationship Id="rId2" Type="http://schemas.openxmlformats.org/officeDocument/2006/relationships/image" Target="../media/image7154.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492.xml"/><Relationship Id="rId4" Type="http://schemas.openxmlformats.org/officeDocument/2006/relationships/image" Target="../media/image3.png"/><Relationship Id="rId9" Type="http://schemas.openxmlformats.org/officeDocument/2006/relationships/slide" Target="slide5497.xml"/></Relationships>
</file>

<file path=ppt/slides/_rels/slide549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92.xml"/><Relationship Id="rId2" Type="http://schemas.openxmlformats.org/officeDocument/2006/relationships/image" Target="../media/image7156.png"/><Relationship Id="rId1" Type="http://schemas.openxmlformats.org/officeDocument/2006/relationships/slideLayout" Target="../slideLayouts/slideLayout2.xml"/><Relationship Id="rId6" Type="http://schemas.openxmlformats.org/officeDocument/2006/relationships/slide" Target="slide5497.xml"/><Relationship Id="rId5" Type="http://schemas.openxmlformats.org/officeDocument/2006/relationships/image" Target="../media/image4.png"/><Relationship Id="rId4" Type="http://schemas.openxmlformats.org/officeDocument/2006/relationships/image" Target="../media/image1.png"/></Relationships>
</file>

<file path=ppt/slides/_rels/slide5499.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499.xml"/><Relationship Id="rId3" Type="http://schemas.openxmlformats.org/officeDocument/2006/relationships/image" Target="../media/image6901.png"/><Relationship Id="rId7" Type="http://schemas.openxmlformats.org/officeDocument/2006/relationships/image" Target="../media/image6905.png"/><Relationship Id="rId12" Type="http://schemas.openxmlformats.org/officeDocument/2006/relationships/image" Target="../media/image1.png"/><Relationship Id="rId2" Type="http://schemas.openxmlformats.org/officeDocument/2006/relationships/image" Target="../media/image6900.png"/><Relationship Id="rId1" Type="http://schemas.openxmlformats.org/officeDocument/2006/relationships/slideLayout" Target="../slideLayouts/slideLayout2.xml"/><Relationship Id="rId6" Type="http://schemas.openxmlformats.org/officeDocument/2006/relationships/image" Target="../media/image6904.png"/><Relationship Id="rId11" Type="http://schemas.openxmlformats.org/officeDocument/2006/relationships/slide" Target="slide4.xml"/><Relationship Id="rId5" Type="http://schemas.openxmlformats.org/officeDocument/2006/relationships/image" Target="../media/image6903.png"/><Relationship Id="rId15" Type="http://schemas.openxmlformats.org/officeDocument/2006/relationships/slide" Target="slide4957.xml"/><Relationship Id="rId10" Type="http://schemas.openxmlformats.org/officeDocument/2006/relationships/image" Target="../media/image7.png"/><Relationship Id="rId4" Type="http://schemas.openxmlformats.org/officeDocument/2006/relationships/image" Target="../media/image6902.png"/><Relationship Id="rId9" Type="http://schemas.openxmlformats.org/officeDocument/2006/relationships/slide" Target="slide5.xml"/><Relationship Id="rId14" Type="http://schemas.openxmlformats.org/officeDocument/2006/relationships/slide" Target="slide5492.xml"/></Relationships>
</file>

<file path=ppt/slides/_rels/slide550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92.xml"/><Relationship Id="rId2" Type="http://schemas.openxmlformats.org/officeDocument/2006/relationships/image" Target="../media/image6906.png"/><Relationship Id="rId1" Type="http://schemas.openxmlformats.org/officeDocument/2006/relationships/slideLayout" Target="../slideLayouts/slideLayout2.xml"/><Relationship Id="rId6" Type="http://schemas.openxmlformats.org/officeDocument/2006/relationships/slide" Target="slide5499.xml"/><Relationship Id="rId5" Type="http://schemas.openxmlformats.org/officeDocument/2006/relationships/image" Target="../media/image4.png"/><Relationship Id="rId4" Type="http://schemas.openxmlformats.org/officeDocument/2006/relationships/image" Target="../media/image1.png"/></Relationships>
</file>

<file path=ppt/slides/_rels/slide550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158.png"/><Relationship Id="rId7" Type="http://schemas.openxmlformats.org/officeDocument/2006/relationships/slide" Target="slide4.xml"/><Relationship Id="rId2" Type="http://schemas.openxmlformats.org/officeDocument/2006/relationships/image" Target="../media/image7157.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492.xml"/><Relationship Id="rId4" Type="http://schemas.openxmlformats.org/officeDocument/2006/relationships/image" Target="../media/image3.png"/><Relationship Id="rId9" Type="http://schemas.openxmlformats.org/officeDocument/2006/relationships/slide" Target="slide5501.xml"/></Relationships>
</file>

<file path=ppt/slides/_rels/slide550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92.xml"/><Relationship Id="rId2" Type="http://schemas.openxmlformats.org/officeDocument/2006/relationships/image" Target="../media/image7159.png"/><Relationship Id="rId1" Type="http://schemas.openxmlformats.org/officeDocument/2006/relationships/slideLayout" Target="../slideLayouts/slideLayout2.xml"/><Relationship Id="rId6" Type="http://schemas.openxmlformats.org/officeDocument/2006/relationships/slide" Target="slide5501.xml"/><Relationship Id="rId5" Type="http://schemas.openxmlformats.org/officeDocument/2006/relationships/image" Target="../media/image4.png"/><Relationship Id="rId4" Type="http://schemas.openxmlformats.org/officeDocument/2006/relationships/image" Target="../media/image1.png"/></Relationships>
</file>

<file path=ppt/slides/_rels/slide5503.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7161.png"/><Relationship Id="rId7" Type="http://schemas.openxmlformats.org/officeDocument/2006/relationships/image" Target="../media/image7.png"/><Relationship Id="rId12" Type="http://schemas.openxmlformats.org/officeDocument/2006/relationships/slide" Target="slide4957.xml"/><Relationship Id="rId2" Type="http://schemas.openxmlformats.org/officeDocument/2006/relationships/image" Target="../media/image7160.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5492.xml"/><Relationship Id="rId5" Type="http://schemas.openxmlformats.org/officeDocument/2006/relationships/image" Target="../media/image3.png"/><Relationship Id="rId10" Type="http://schemas.openxmlformats.org/officeDocument/2006/relationships/slide" Target="slide5503.xml"/><Relationship Id="rId4" Type="http://schemas.openxmlformats.org/officeDocument/2006/relationships/image" Target="../media/image7162.png"/><Relationship Id="rId9" Type="http://schemas.openxmlformats.org/officeDocument/2006/relationships/image" Target="../media/image1.png"/></Relationships>
</file>

<file path=ppt/slides/_rels/slide550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92.xml"/><Relationship Id="rId2" Type="http://schemas.openxmlformats.org/officeDocument/2006/relationships/image" Target="../media/image7163.png"/><Relationship Id="rId1" Type="http://schemas.openxmlformats.org/officeDocument/2006/relationships/slideLayout" Target="../slideLayouts/slideLayout2.xml"/><Relationship Id="rId6" Type="http://schemas.openxmlformats.org/officeDocument/2006/relationships/slide" Target="slide5503.xml"/><Relationship Id="rId5" Type="http://schemas.openxmlformats.org/officeDocument/2006/relationships/image" Target="../media/image4.png"/><Relationship Id="rId4" Type="http://schemas.openxmlformats.org/officeDocument/2006/relationships/image" Target="../media/image1.png"/></Relationships>
</file>

<file path=ppt/slides/_rels/slide5505.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165.png"/><Relationship Id="rId7" Type="http://schemas.openxmlformats.org/officeDocument/2006/relationships/slide" Target="slide4.xml"/><Relationship Id="rId2" Type="http://schemas.openxmlformats.org/officeDocument/2006/relationships/image" Target="../media/image7164.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492.xml"/><Relationship Id="rId4" Type="http://schemas.openxmlformats.org/officeDocument/2006/relationships/image" Target="../media/image3.png"/><Relationship Id="rId9" Type="http://schemas.openxmlformats.org/officeDocument/2006/relationships/slide" Target="slide5505.xml"/></Relationships>
</file>

<file path=ppt/slides/_rels/slide550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492.xml"/><Relationship Id="rId2" Type="http://schemas.openxmlformats.org/officeDocument/2006/relationships/image" Target="../media/image7166.png"/><Relationship Id="rId1" Type="http://schemas.openxmlformats.org/officeDocument/2006/relationships/slideLayout" Target="../slideLayouts/slideLayout2.xml"/><Relationship Id="rId6" Type="http://schemas.openxmlformats.org/officeDocument/2006/relationships/slide" Target="slide5505.xml"/><Relationship Id="rId5" Type="http://schemas.openxmlformats.org/officeDocument/2006/relationships/image" Target="../media/image4.png"/><Relationship Id="rId4" Type="http://schemas.openxmlformats.org/officeDocument/2006/relationships/image" Target="../media/image1.png"/></Relationships>
</file>

<file path=ppt/slides/_rels/slide5507.xml.rels><?xml version="1.0" encoding="UTF-8" standalone="yes"?>
<Relationships xmlns="http://schemas.openxmlformats.org/package/2006/relationships"><Relationship Id="rId8" Type="http://schemas.openxmlformats.org/officeDocument/2006/relationships/slide" Target="slide5512.xml"/><Relationship Id="rId13" Type="http://schemas.openxmlformats.org/officeDocument/2006/relationships/slide" Target="slide5520.xml"/><Relationship Id="rId18" Type="http://schemas.openxmlformats.org/officeDocument/2006/relationships/slide" Target="slide5532.xml"/><Relationship Id="rId26" Type="http://schemas.openxmlformats.org/officeDocument/2006/relationships/slide" Target="slide5548.xml"/><Relationship Id="rId39" Type="http://schemas.openxmlformats.org/officeDocument/2006/relationships/slide" Target="slide5574.xml"/><Relationship Id="rId3" Type="http://schemas.openxmlformats.org/officeDocument/2006/relationships/image" Target="../media/image1.png"/><Relationship Id="rId21" Type="http://schemas.openxmlformats.org/officeDocument/2006/relationships/slide" Target="slide5538.xml"/><Relationship Id="rId34" Type="http://schemas.openxmlformats.org/officeDocument/2006/relationships/slide" Target="slide5564.xml"/><Relationship Id="rId7" Type="http://schemas.openxmlformats.org/officeDocument/2006/relationships/slide" Target="slide5510.xml"/><Relationship Id="rId12" Type="http://schemas.openxmlformats.org/officeDocument/2006/relationships/slide" Target="slide5518.xml"/><Relationship Id="rId17" Type="http://schemas.openxmlformats.org/officeDocument/2006/relationships/slide" Target="slide5530.xml"/><Relationship Id="rId25" Type="http://schemas.openxmlformats.org/officeDocument/2006/relationships/slide" Target="slide5546.xml"/><Relationship Id="rId33" Type="http://schemas.openxmlformats.org/officeDocument/2006/relationships/slide" Target="slide5562.xml"/><Relationship Id="rId38" Type="http://schemas.openxmlformats.org/officeDocument/2006/relationships/slide" Target="slide5572.xml"/><Relationship Id="rId2" Type="http://schemas.openxmlformats.org/officeDocument/2006/relationships/slide" Target="slide4.xml"/><Relationship Id="rId16" Type="http://schemas.openxmlformats.org/officeDocument/2006/relationships/slide" Target="slide5526.xml"/><Relationship Id="rId20" Type="http://schemas.openxmlformats.org/officeDocument/2006/relationships/slide" Target="slide5536.xml"/><Relationship Id="rId29" Type="http://schemas.openxmlformats.org/officeDocument/2006/relationships/slide" Target="slide5554.xml"/><Relationship Id="rId1" Type="http://schemas.openxmlformats.org/officeDocument/2006/relationships/slideLayout" Target="../slideLayouts/slideLayout2.xml"/><Relationship Id="rId6" Type="http://schemas.openxmlformats.org/officeDocument/2006/relationships/slide" Target="slide5528.xml"/><Relationship Id="rId11" Type="http://schemas.openxmlformats.org/officeDocument/2006/relationships/slide" Target="slide5516.xml"/><Relationship Id="rId24" Type="http://schemas.openxmlformats.org/officeDocument/2006/relationships/slide" Target="slide5544.xml"/><Relationship Id="rId32" Type="http://schemas.openxmlformats.org/officeDocument/2006/relationships/slide" Target="slide5560.xml"/><Relationship Id="rId37" Type="http://schemas.openxmlformats.org/officeDocument/2006/relationships/slide" Target="slide5570.xml"/><Relationship Id="rId40" Type="http://schemas.openxmlformats.org/officeDocument/2006/relationships/slide" Target="slide5492.xml"/><Relationship Id="rId5" Type="http://schemas.openxmlformats.org/officeDocument/2006/relationships/slide" Target="slide5507.xml"/><Relationship Id="rId15" Type="http://schemas.openxmlformats.org/officeDocument/2006/relationships/slide" Target="slide5524.xml"/><Relationship Id="rId23" Type="http://schemas.openxmlformats.org/officeDocument/2006/relationships/slide" Target="slide5542.xml"/><Relationship Id="rId28" Type="http://schemas.openxmlformats.org/officeDocument/2006/relationships/slide" Target="slide5550.xml"/><Relationship Id="rId36" Type="http://schemas.openxmlformats.org/officeDocument/2006/relationships/slide" Target="slide5568.xml"/><Relationship Id="rId10" Type="http://schemas.openxmlformats.org/officeDocument/2006/relationships/slide" Target="slide5514.xml"/><Relationship Id="rId19" Type="http://schemas.openxmlformats.org/officeDocument/2006/relationships/slide" Target="slide5534.xml"/><Relationship Id="rId31" Type="http://schemas.openxmlformats.org/officeDocument/2006/relationships/slide" Target="slide5558.xml"/><Relationship Id="rId4" Type="http://schemas.openxmlformats.org/officeDocument/2006/relationships/slide" Target="slide5508.xml"/><Relationship Id="rId9" Type="http://schemas.openxmlformats.org/officeDocument/2006/relationships/slide" Target="slide4957.xml"/><Relationship Id="rId14" Type="http://schemas.openxmlformats.org/officeDocument/2006/relationships/slide" Target="slide5522.xml"/><Relationship Id="rId22" Type="http://schemas.openxmlformats.org/officeDocument/2006/relationships/slide" Target="slide5540.xml"/><Relationship Id="rId27" Type="http://schemas.openxmlformats.org/officeDocument/2006/relationships/slide" Target="slide5552.xml"/><Relationship Id="rId30" Type="http://schemas.openxmlformats.org/officeDocument/2006/relationships/slide" Target="slide5556.xml"/><Relationship Id="rId35" Type="http://schemas.openxmlformats.org/officeDocument/2006/relationships/slide" Target="slide5566.xml"/></Relationships>
</file>

<file path=ppt/slides/_rels/slide550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92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92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927.png"/><Relationship Id="rId10" Type="http://schemas.openxmlformats.org/officeDocument/2006/relationships/slide" Target="slide5507.xml"/><Relationship Id="rId4" Type="http://schemas.openxmlformats.org/officeDocument/2006/relationships/image" Target="../media/image6926.png"/><Relationship Id="rId9" Type="http://schemas.openxmlformats.org/officeDocument/2006/relationships/slide" Target="slide5508.xml"/></Relationships>
</file>

<file path=ppt/slides/_rels/slide550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6928.png"/><Relationship Id="rId1" Type="http://schemas.openxmlformats.org/officeDocument/2006/relationships/slideLayout" Target="../slideLayouts/slideLayout2.xml"/><Relationship Id="rId6" Type="http://schemas.openxmlformats.org/officeDocument/2006/relationships/slide" Target="slide5508.xml"/><Relationship Id="rId5" Type="http://schemas.openxmlformats.org/officeDocument/2006/relationships/image" Target="../media/image4.png"/><Relationship Id="rId4" Type="http://schemas.openxmlformats.org/officeDocument/2006/relationships/image" Target="../media/image1.png"/></Relationships>
</file>

<file path=ppt/slides/_rels/slide5510.xml.rels><?xml version="1.0" encoding="UTF-8" standalone="yes"?>
<Relationships xmlns="http://schemas.openxmlformats.org/package/2006/relationships"><Relationship Id="rId8" Type="http://schemas.openxmlformats.org/officeDocument/2006/relationships/image" Target="../media/image6932.png"/><Relationship Id="rId13" Type="http://schemas.openxmlformats.org/officeDocument/2006/relationships/image" Target="../media/image7.png"/><Relationship Id="rId3" Type="http://schemas.openxmlformats.org/officeDocument/2006/relationships/image" Target="../media/image6930.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692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4957.xml"/><Relationship Id="rId5" Type="http://schemas.openxmlformats.org/officeDocument/2006/relationships/slide" Target="slide4.xml"/><Relationship Id="rId10" Type="http://schemas.openxmlformats.org/officeDocument/2006/relationships/slide" Target="slide5507.xml"/><Relationship Id="rId4" Type="http://schemas.openxmlformats.org/officeDocument/2006/relationships/image" Target="../media/image6931.png"/><Relationship Id="rId9" Type="http://schemas.openxmlformats.org/officeDocument/2006/relationships/slide" Target="slide5510.xml"/></Relationships>
</file>

<file path=ppt/slides/_rels/slide551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6933.png"/><Relationship Id="rId1" Type="http://schemas.openxmlformats.org/officeDocument/2006/relationships/slideLayout" Target="../slideLayouts/slideLayout2.xml"/><Relationship Id="rId6" Type="http://schemas.openxmlformats.org/officeDocument/2006/relationships/slide" Target="slide5510.xml"/><Relationship Id="rId5" Type="http://schemas.openxmlformats.org/officeDocument/2006/relationships/image" Target="../media/image4.png"/><Relationship Id="rId4" Type="http://schemas.openxmlformats.org/officeDocument/2006/relationships/image" Target="../media/image1.png"/></Relationships>
</file>

<file path=ppt/slides/_rels/slide5512.xml.rels><?xml version="1.0" encoding="UTF-8" standalone="yes"?>
<Relationships xmlns="http://schemas.openxmlformats.org/package/2006/relationships"><Relationship Id="rId8" Type="http://schemas.openxmlformats.org/officeDocument/2006/relationships/image" Target="../media/image6937.png"/><Relationship Id="rId13" Type="http://schemas.openxmlformats.org/officeDocument/2006/relationships/image" Target="../media/image7.png"/><Relationship Id="rId3" Type="http://schemas.openxmlformats.org/officeDocument/2006/relationships/image" Target="../media/image6935.png"/><Relationship Id="rId7" Type="http://schemas.openxmlformats.org/officeDocument/2006/relationships/image" Target="../media/image6936.png"/><Relationship Id="rId12" Type="http://schemas.openxmlformats.org/officeDocument/2006/relationships/slide" Target="slide5.xml"/><Relationship Id="rId2" Type="http://schemas.openxmlformats.org/officeDocument/2006/relationships/image" Target="../media/image693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12.xml"/></Relationships>
</file>

<file path=ppt/slides/_rels/slide5513.xml.rels><?xml version="1.0" encoding="UTF-8" standalone="yes"?>
<Relationships xmlns="http://schemas.openxmlformats.org/package/2006/relationships"><Relationship Id="rId8" Type="http://schemas.openxmlformats.org/officeDocument/2006/relationships/slide" Target="slide5507.xml"/><Relationship Id="rId3" Type="http://schemas.openxmlformats.org/officeDocument/2006/relationships/image" Target="../media/image6939.png"/><Relationship Id="rId7" Type="http://schemas.openxmlformats.org/officeDocument/2006/relationships/slide" Target="slide5512.xml"/><Relationship Id="rId2" Type="http://schemas.openxmlformats.org/officeDocument/2006/relationships/image" Target="../media/image6938.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514.xml.rels><?xml version="1.0" encoding="UTF-8" standalone="yes"?>
<Relationships xmlns="http://schemas.openxmlformats.org/package/2006/relationships"><Relationship Id="rId8" Type="http://schemas.openxmlformats.org/officeDocument/2006/relationships/slide" Target="slide5507.xml"/><Relationship Id="rId3" Type="http://schemas.openxmlformats.org/officeDocument/2006/relationships/image" Target="../media/image7168.png"/><Relationship Id="rId7" Type="http://schemas.openxmlformats.org/officeDocument/2006/relationships/slide" Target="slide5514.xml"/><Relationship Id="rId2" Type="http://schemas.openxmlformats.org/officeDocument/2006/relationships/image" Target="../media/image716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51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69.png"/><Relationship Id="rId1" Type="http://schemas.openxmlformats.org/officeDocument/2006/relationships/slideLayout" Target="../slideLayouts/slideLayout2.xml"/><Relationship Id="rId6" Type="http://schemas.openxmlformats.org/officeDocument/2006/relationships/slide" Target="slide5514.xml"/><Relationship Id="rId5" Type="http://schemas.openxmlformats.org/officeDocument/2006/relationships/image" Target="../media/image4.png"/><Relationship Id="rId4" Type="http://schemas.openxmlformats.org/officeDocument/2006/relationships/image" Target="../media/image1.png"/></Relationships>
</file>

<file path=ppt/slides/_rels/slide5516.xml.rels><?xml version="1.0" encoding="UTF-8" standalone="yes"?>
<Relationships xmlns="http://schemas.openxmlformats.org/package/2006/relationships"><Relationship Id="rId8" Type="http://schemas.openxmlformats.org/officeDocument/2006/relationships/image" Target="../media/image6097.png"/><Relationship Id="rId13" Type="http://schemas.openxmlformats.org/officeDocument/2006/relationships/slide" Target="slide5.xml"/><Relationship Id="rId3" Type="http://schemas.openxmlformats.org/officeDocument/2006/relationships/image" Target="../media/image609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0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507.xml"/><Relationship Id="rId5" Type="http://schemas.openxmlformats.org/officeDocument/2006/relationships/slide" Target="slide4.xml"/><Relationship Id="rId10" Type="http://schemas.openxmlformats.org/officeDocument/2006/relationships/slide" Target="slide5516.xml"/><Relationship Id="rId4" Type="http://schemas.openxmlformats.org/officeDocument/2006/relationships/image" Target="../media/image6096.png"/><Relationship Id="rId9" Type="http://schemas.openxmlformats.org/officeDocument/2006/relationships/image" Target="../media/image6098.png"/><Relationship Id="rId14" Type="http://schemas.openxmlformats.org/officeDocument/2006/relationships/image" Target="../media/image7.png"/></Relationships>
</file>

<file path=ppt/slides/_rels/slide551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6099.png"/><Relationship Id="rId1" Type="http://schemas.openxmlformats.org/officeDocument/2006/relationships/slideLayout" Target="../slideLayouts/slideLayout2.xml"/><Relationship Id="rId6" Type="http://schemas.openxmlformats.org/officeDocument/2006/relationships/slide" Target="slide5516.xml"/><Relationship Id="rId5" Type="http://schemas.openxmlformats.org/officeDocument/2006/relationships/image" Target="../media/image4.png"/><Relationship Id="rId4" Type="http://schemas.openxmlformats.org/officeDocument/2006/relationships/image" Target="../media/image1.png"/></Relationships>
</file>

<file path=ppt/slides/_rels/slide5518.xml.rels><?xml version="1.0" encoding="UTF-8" standalone="yes"?>
<Relationships xmlns="http://schemas.openxmlformats.org/package/2006/relationships"><Relationship Id="rId8" Type="http://schemas.openxmlformats.org/officeDocument/2006/relationships/image" Target="../media/image7170.png"/><Relationship Id="rId3" Type="http://schemas.openxmlformats.org/officeDocument/2006/relationships/image" Target="../media/image1.png"/><Relationship Id="rId7" Type="http://schemas.openxmlformats.org/officeDocument/2006/relationships/slide" Target="slide4957.xml"/><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507.xml"/><Relationship Id="rId11" Type="http://schemas.openxmlformats.org/officeDocument/2006/relationships/slide" Target="slide5.xml"/><Relationship Id="rId5" Type="http://schemas.openxmlformats.org/officeDocument/2006/relationships/slide" Target="slide5518.xml"/><Relationship Id="rId10" Type="http://schemas.openxmlformats.org/officeDocument/2006/relationships/image" Target="../media/image7172.png"/><Relationship Id="rId4" Type="http://schemas.openxmlformats.org/officeDocument/2006/relationships/image" Target="../media/image3.png"/><Relationship Id="rId9" Type="http://schemas.openxmlformats.org/officeDocument/2006/relationships/image" Target="../media/image7171.png"/></Relationships>
</file>

<file path=ppt/slides/_rels/slide551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73.png"/><Relationship Id="rId1" Type="http://schemas.openxmlformats.org/officeDocument/2006/relationships/slideLayout" Target="../slideLayouts/slideLayout2.xml"/><Relationship Id="rId6" Type="http://schemas.openxmlformats.org/officeDocument/2006/relationships/slide" Target="slide5518.xml"/><Relationship Id="rId5" Type="http://schemas.openxmlformats.org/officeDocument/2006/relationships/image" Target="../media/image4.png"/><Relationship Id="rId4" Type="http://schemas.openxmlformats.org/officeDocument/2006/relationships/image" Target="../media/image1.png"/></Relationships>
</file>

<file path=ppt/slides/_rels/slide5520.xml.rels><?xml version="1.0" encoding="UTF-8" standalone="yes"?>
<Relationships xmlns="http://schemas.openxmlformats.org/package/2006/relationships"><Relationship Id="rId8" Type="http://schemas.openxmlformats.org/officeDocument/2006/relationships/slide" Target="slide5507.xml"/><Relationship Id="rId13" Type="http://schemas.openxmlformats.org/officeDocument/2006/relationships/image" Target="../media/image6967.png"/><Relationship Id="rId3" Type="http://schemas.openxmlformats.org/officeDocument/2006/relationships/image" Target="../media/image6963.png"/><Relationship Id="rId7" Type="http://schemas.openxmlformats.org/officeDocument/2006/relationships/slide" Target="slide5520.xml"/><Relationship Id="rId12" Type="http://schemas.openxmlformats.org/officeDocument/2006/relationships/image" Target="../media/image6966.png"/><Relationship Id="rId2" Type="http://schemas.openxmlformats.org/officeDocument/2006/relationships/image" Target="../media/image69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6965.png"/><Relationship Id="rId5" Type="http://schemas.openxmlformats.org/officeDocument/2006/relationships/image" Target="../media/image1.png"/><Relationship Id="rId15" Type="http://schemas.openxmlformats.org/officeDocument/2006/relationships/image" Target="../media/image7.png"/><Relationship Id="rId10" Type="http://schemas.openxmlformats.org/officeDocument/2006/relationships/image" Target="../media/image6964.png"/><Relationship Id="rId4" Type="http://schemas.openxmlformats.org/officeDocument/2006/relationships/slide" Target="slide4.xml"/><Relationship Id="rId9" Type="http://schemas.openxmlformats.org/officeDocument/2006/relationships/slide" Target="slide4957.xml"/><Relationship Id="rId14" Type="http://schemas.openxmlformats.org/officeDocument/2006/relationships/slide" Target="slide5.xml"/></Relationships>
</file>

<file path=ppt/slides/_rels/slide552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6968.png"/><Relationship Id="rId1" Type="http://schemas.openxmlformats.org/officeDocument/2006/relationships/slideLayout" Target="../slideLayouts/slideLayout2.xml"/><Relationship Id="rId6" Type="http://schemas.openxmlformats.org/officeDocument/2006/relationships/slide" Target="slide5520.xml"/><Relationship Id="rId5" Type="http://schemas.openxmlformats.org/officeDocument/2006/relationships/image" Target="../media/image4.png"/><Relationship Id="rId4" Type="http://schemas.openxmlformats.org/officeDocument/2006/relationships/image" Target="../media/image1.png"/></Relationships>
</file>

<file path=ppt/slides/_rels/slide5522.xml.rels><?xml version="1.0" encoding="UTF-8" standalone="yes"?>
<Relationships xmlns="http://schemas.openxmlformats.org/package/2006/relationships"><Relationship Id="rId8" Type="http://schemas.openxmlformats.org/officeDocument/2006/relationships/image" Target="../media/image6978.png"/><Relationship Id="rId13" Type="http://schemas.openxmlformats.org/officeDocument/2006/relationships/slide" Target="slide4957.xml"/><Relationship Id="rId3" Type="http://schemas.openxmlformats.org/officeDocument/2006/relationships/slide" Target="slide4.xml"/><Relationship Id="rId7" Type="http://schemas.openxmlformats.org/officeDocument/2006/relationships/image" Target="../media/image6977.png"/><Relationship Id="rId12" Type="http://schemas.openxmlformats.org/officeDocument/2006/relationships/slide" Target="slide5507.xml"/><Relationship Id="rId2" Type="http://schemas.openxmlformats.org/officeDocument/2006/relationships/image" Target="../media/image6975.png"/><Relationship Id="rId1" Type="http://schemas.openxmlformats.org/officeDocument/2006/relationships/slideLayout" Target="../slideLayouts/slideLayout2.xml"/><Relationship Id="rId6" Type="http://schemas.openxmlformats.org/officeDocument/2006/relationships/image" Target="../media/image6976.png"/><Relationship Id="rId11" Type="http://schemas.openxmlformats.org/officeDocument/2006/relationships/slide" Target="slide5522.xml"/><Relationship Id="rId5" Type="http://schemas.openxmlformats.org/officeDocument/2006/relationships/image" Target="../media/image3.png"/><Relationship Id="rId15" Type="http://schemas.openxmlformats.org/officeDocument/2006/relationships/image" Target="../media/image7.png"/><Relationship Id="rId10" Type="http://schemas.openxmlformats.org/officeDocument/2006/relationships/image" Target="../media/image6980.png"/><Relationship Id="rId4" Type="http://schemas.openxmlformats.org/officeDocument/2006/relationships/image" Target="../media/image1.png"/><Relationship Id="rId9" Type="http://schemas.openxmlformats.org/officeDocument/2006/relationships/image" Target="../media/image6979.png"/><Relationship Id="rId14" Type="http://schemas.openxmlformats.org/officeDocument/2006/relationships/slide" Target="slide5.xml"/></Relationships>
</file>

<file path=ppt/slides/_rels/slide552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6981.png"/><Relationship Id="rId1" Type="http://schemas.openxmlformats.org/officeDocument/2006/relationships/slideLayout" Target="../slideLayouts/slideLayout2.xml"/><Relationship Id="rId6" Type="http://schemas.openxmlformats.org/officeDocument/2006/relationships/slide" Target="slide5522.xml"/><Relationship Id="rId5" Type="http://schemas.openxmlformats.org/officeDocument/2006/relationships/image" Target="../media/image4.png"/><Relationship Id="rId4" Type="http://schemas.openxmlformats.org/officeDocument/2006/relationships/image" Target="../media/image1.png"/></Relationships>
</file>

<file path=ppt/slides/_rels/slide5524.xml.rels><?xml version="1.0" encoding="UTF-8" standalone="yes"?>
<Relationships xmlns="http://schemas.openxmlformats.org/package/2006/relationships"><Relationship Id="rId8" Type="http://schemas.openxmlformats.org/officeDocument/2006/relationships/slide" Target="slide5524.xml"/><Relationship Id="rId13" Type="http://schemas.openxmlformats.org/officeDocument/2006/relationships/slide" Target="slide5.xml"/><Relationship Id="rId3" Type="http://schemas.openxmlformats.org/officeDocument/2006/relationships/image" Target="../media/image7175.png"/><Relationship Id="rId7" Type="http://schemas.openxmlformats.org/officeDocument/2006/relationships/image" Target="../media/image3.png"/><Relationship Id="rId12" Type="http://schemas.openxmlformats.org/officeDocument/2006/relationships/image" Target="../media/image7178.png"/><Relationship Id="rId2" Type="http://schemas.openxmlformats.org/officeDocument/2006/relationships/image" Target="../media/image71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177.png"/><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176.png"/><Relationship Id="rId9" Type="http://schemas.openxmlformats.org/officeDocument/2006/relationships/slide" Target="slide5507.xml"/><Relationship Id="rId14" Type="http://schemas.openxmlformats.org/officeDocument/2006/relationships/image" Target="../media/image7.png"/></Relationships>
</file>

<file path=ppt/slides/_rels/slide552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79.png"/><Relationship Id="rId1" Type="http://schemas.openxmlformats.org/officeDocument/2006/relationships/slideLayout" Target="../slideLayouts/slideLayout2.xml"/><Relationship Id="rId6" Type="http://schemas.openxmlformats.org/officeDocument/2006/relationships/slide" Target="slide5524.xml"/><Relationship Id="rId5" Type="http://schemas.openxmlformats.org/officeDocument/2006/relationships/image" Target="../media/image4.png"/><Relationship Id="rId4" Type="http://schemas.openxmlformats.org/officeDocument/2006/relationships/image" Target="../media/image1.png"/></Relationships>
</file>

<file path=ppt/slides/_rels/slide5526.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989.png"/><Relationship Id="rId7" Type="http://schemas.openxmlformats.org/officeDocument/2006/relationships/image" Target="../media/image1.png"/><Relationship Id="rId12" Type="http://schemas.openxmlformats.org/officeDocument/2006/relationships/slide" Target="slide5507.xml"/><Relationship Id="rId2" Type="http://schemas.openxmlformats.org/officeDocument/2006/relationships/image" Target="../media/image698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526.xml"/><Relationship Id="rId5" Type="http://schemas.openxmlformats.org/officeDocument/2006/relationships/image" Target="../media/image6991.png"/><Relationship Id="rId15" Type="http://schemas.openxmlformats.org/officeDocument/2006/relationships/image" Target="../media/image7.png"/><Relationship Id="rId10" Type="http://schemas.openxmlformats.org/officeDocument/2006/relationships/image" Target="../media/image6993.png"/><Relationship Id="rId4" Type="http://schemas.openxmlformats.org/officeDocument/2006/relationships/image" Target="../media/image6990.png"/><Relationship Id="rId9" Type="http://schemas.openxmlformats.org/officeDocument/2006/relationships/image" Target="../media/image6992.png"/><Relationship Id="rId14" Type="http://schemas.openxmlformats.org/officeDocument/2006/relationships/slide" Target="slide5.xml"/></Relationships>
</file>

<file path=ppt/slides/_rels/slide552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6994.png"/><Relationship Id="rId1" Type="http://schemas.openxmlformats.org/officeDocument/2006/relationships/slideLayout" Target="../slideLayouts/slideLayout2.xml"/><Relationship Id="rId6" Type="http://schemas.openxmlformats.org/officeDocument/2006/relationships/slide" Target="slide5526.xml"/><Relationship Id="rId5" Type="http://schemas.openxmlformats.org/officeDocument/2006/relationships/image" Target="../media/image4.png"/><Relationship Id="rId4" Type="http://schemas.openxmlformats.org/officeDocument/2006/relationships/image" Target="../media/image1.png"/></Relationships>
</file>

<file path=ppt/slides/_rels/slide5528.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7003.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7002.png"/><Relationship Id="rId1" Type="http://schemas.openxmlformats.org/officeDocument/2006/relationships/slideLayout" Target="../slideLayouts/slideLayout2.xml"/><Relationship Id="rId6" Type="http://schemas.openxmlformats.org/officeDocument/2006/relationships/image" Target="../media/image7006.png"/><Relationship Id="rId11" Type="http://schemas.openxmlformats.org/officeDocument/2006/relationships/slide" Target="slide5507.xml"/><Relationship Id="rId5" Type="http://schemas.openxmlformats.org/officeDocument/2006/relationships/image" Target="../media/image7005.png"/><Relationship Id="rId10" Type="http://schemas.openxmlformats.org/officeDocument/2006/relationships/slide" Target="slide5528.xml"/><Relationship Id="rId4" Type="http://schemas.openxmlformats.org/officeDocument/2006/relationships/image" Target="../media/image7004.png"/><Relationship Id="rId9" Type="http://schemas.openxmlformats.org/officeDocument/2006/relationships/image" Target="../media/image3.png"/><Relationship Id="rId14" Type="http://schemas.openxmlformats.org/officeDocument/2006/relationships/image" Target="../media/image7.png"/></Relationships>
</file>

<file path=ppt/slides/_rels/slide552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1.png"/><Relationship Id="rId7" Type="http://schemas.openxmlformats.org/officeDocument/2006/relationships/slide" Target="slide550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528.xml"/><Relationship Id="rId5" Type="http://schemas.openxmlformats.org/officeDocument/2006/relationships/image" Target="../media/image7007.png"/><Relationship Id="rId4" Type="http://schemas.openxmlformats.org/officeDocument/2006/relationships/image" Target="../media/image4.png"/></Relationships>
</file>

<file path=ppt/slides/_rels/slide5530.xml.rels><?xml version="1.0" encoding="UTF-8" standalone="yes"?>
<Relationships xmlns="http://schemas.openxmlformats.org/package/2006/relationships"><Relationship Id="rId8" Type="http://schemas.openxmlformats.org/officeDocument/2006/relationships/slide" Target="slide5530.xml"/><Relationship Id="rId3" Type="http://schemas.openxmlformats.org/officeDocument/2006/relationships/image" Target="../media/image718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71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182.png"/><Relationship Id="rId9" Type="http://schemas.openxmlformats.org/officeDocument/2006/relationships/slide" Target="slide5507.xml"/></Relationships>
</file>

<file path=ppt/slides/_rels/slide553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83.png"/><Relationship Id="rId1" Type="http://schemas.openxmlformats.org/officeDocument/2006/relationships/slideLayout" Target="../slideLayouts/slideLayout2.xml"/><Relationship Id="rId6" Type="http://schemas.openxmlformats.org/officeDocument/2006/relationships/slide" Target="slide5530.xml"/><Relationship Id="rId5" Type="http://schemas.openxmlformats.org/officeDocument/2006/relationships/image" Target="../media/image4.png"/><Relationship Id="rId4" Type="http://schemas.openxmlformats.org/officeDocument/2006/relationships/image" Target="../media/image1.png"/></Relationships>
</file>

<file path=ppt/slides/_rels/slide5532.xml.rels><?xml version="1.0" encoding="UTF-8" standalone="yes"?>
<Relationships xmlns="http://schemas.openxmlformats.org/package/2006/relationships"><Relationship Id="rId8" Type="http://schemas.openxmlformats.org/officeDocument/2006/relationships/slide" Target="slide5507.xml"/><Relationship Id="rId3" Type="http://schemas.openxmlformats.org/officeDocument/2006/relationships/image" Target="../media/image7185.png"/><Relationship Id="rId7" Type="http://schemas.openxmlformats.org/officeDocument/2006/relationships/slide" Target="slide5532.xml"/><Relationship Id="rId2" Type="http://schemas.openxmlformats.org/officeDocument/2006/relationships/image" Target="../media/image718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53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86.png"/><Relationship Id="rId1" Type="http://schemas.openxmlformats.org/officeDocument/2006/relationships/slideLayout" Target="../slideLayouts/slideLayout2.xml"/><Relationship Id="rId6" Type="http://schemas.openxmlformats.org/officeDocument/2006/relationships/slide" Target="slide5532.xml"/><Relationship Id="rId5" Type="http://schemas.openxmlformats.org/officeDocument/2006/relationships/image" Target="../media/image4.png"/><Relationship Id="rId4" Type="http://schemas.openxmlformats.org/officeDocument/2006/relationships/image" Target="../media/image1.png"/></Relationships>
</file>

<file path=ppt/slides/_rels/slide5534.xml.rels><?xml version="1.0" encoding="UTF-8" standalone="yes"?>
<Relationships xmlns="http://schemas.openxmlformats.org/package/2006/relationships"><Relationship Id="rId8" Type="http://schemas.openxmlformats.org/officeDocument/2006/relationships/slide" Target="slide5534.xml"/><Relationship Id="rId3" Type="http://schemas.openxmlformats.org/officeDocument/2006/relationships/image" Target="../media/image7188.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718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189.png"/><Relationship Id="rId9" Type="http://schemas.openxmlformats.org/officeDocument/2006/relationships/slide" Target="slide5507.xml"/></Relationships>
</file>

<file path=ppt/slides/_rels/slide553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90.png"/><Relationship Id="rId1" Type="http://schemas.openxmlformats.org/officeDocument/2006/relationships/slideLayout" Target="../slideLayouts/slideLayout2.xml"/><Relationship Id="rId6" Type="http://schemas.openxmlformats.org/officeDocument/2006/relationships/slide" Target="slide5534.xml"/><Relationship Id="rId5" Type="http://schemas.openxmlformats.org/officeDocument/2006/relationships/image" Target="../media/image4.png"/><Relationship Id="rId4" Type="http://schemas.openxmlformats.org/officeDocument/2006/relationships/image" Target="../media/image1.png"/></Relationships>
</file>

<file path=ppt/slides/_rels/slide553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91.png"/><Relationship Id="rId1" Type="http://schemas.openxmlformats.org/officeDocument/2006/relationships/slideLayout" Target="../slideLayouts/slideLayout2.xml"/><Relationship Id="rId6" Type="http://schemas.openxmlformats.org/officeDocument/2006/relationships/slide" Target="slide5536.xml"/><Relationship Id="rId11" Type="http://schemas.openxmlformats.org/officeDocument/2006/relationships/image" Target="../media/image7.png"/><Relationship Id="rId5" Type="http://schemas.openxmlformats.org/officeDocument/2006/relationships/image" Target="../media/image3.png"/><Relationship Id="rId10" Type="http://schemas.openxmlformats.org/officeDocument/2006/relationships/slide" Target="slide5.xml"/><Relationship Id="rId4" Type="http://schemas.openxmlformats.org/officeDocument/2006/relationships/image" Target="../media/image1.png"/><Relationship Id="rId9" Type="http://schemas.openxmlformats.org/officeDocument/2006/relationships/image" Target="../media/image7192.png"/></Relationships>
</file>

<file path=ppt/slides/_rels/slide553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93.png"/><Relationship Id="rId1" Type="http://schemas.openxmlformats.org/officeDocument/2006/relationships/slideLayout" Target="../slideLayouts/slideLayout2.xml"/><Relationship Id="rId6" Type="http://schemas.openxmlformats.org/officeDocument/2006/relationships/slide" Target="slide5536.xml"/><Relationship Id="rId5" Type="http://schemas.openxmlformats.org/officeDocument/2006/relationships/image" Target="../media/image4.png"/><Relationship Id="rId4" Type="http://schemas.openxmlformats.org/officeDocument/2006/relationships/image" Target="../media/image1.png"/></Relationships>
</file>

<file path=ppt/slides/_rels/slide5538.xml.rels><?xml version="1.0" encoding="UTF-8" standalone="yes"?>
<Relationships xmlns="http://schemas.openxmlformats.org/package/2006/relationships"><Relationship Id="rId8" Type="http://schemas.openxmlformats.org/officeDocument/2006/relationships/slide" Target="slide5538.xml"/><Relationship Id="rId3" Type="http://schemas.openxmlformats.org/officeDocument/2006/relationships/image" Target="../media/image719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71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196.png"/><Relationship Id="rId9" Type="http://schemas.openxmlformats.org/officeDocument/2006/relationships/slide" Target="slide5507.xml"/></Relationships>
</file>

<file path=ppt/slides/_rels/slide553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97.png"/><Relationship Id="rId1" Type="http://schemas.openxmlformats.org/officeDocument/2006/relationships/slideLayout" Target="../slideLayouts/slideLayout2.xml"/><Relationship Id="rId6" Type="http://schemas.openxmlformats.org/officeDocument/2006/relationships/slide" Target="slide5538.xml"/><Relationship Id="rId5" Type="http://schemas.openxmlformats.org/officeDocument/2006/relationships/image" Target="../media/image4.png"/><Relationship Id="rId4" Type="http://schemas.openxmlformats.org/officeDocument/2006/relationships/image" Target="../media/image1.png"/></Relationships>
</file>

<file path=ppt/slides/_rels/slide554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703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7034.png"/><Relationship Id="rId16" Type="http://schemas.openxmlformats.org/officeDocument/2006/relationships/image" Target="../media/image704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7037.png"/><Relationship Id="rId15" Type="http://schemas.openxmlformats.org/officeDocument/2006/relationships/image" Target="../media/image7039.png"/><Relationship Id="rId10" Type="http://schemas.openxmlformats.org/officeDocument/2006/relationships/slide" Target="slide5507.xml"/><Relationship Id="rId4" Type="http://schemas.openxmlformats.org/officeDocument/2006/relationships/image" Target="../media/image7036.png"/><Relationship Id="rId9" Type="http://schemas.openxmlformats.org/officeDocument/2006/relationships/slide" Target="slide5540.xml"/><Relationship Id="rId14" Type="http://schemas.openxmlformats.org/officeDocument/2006/relationships/image" Target="../media/image7038.png"/></Relationships>
</file>

<file path=ppt/slides/_rels/slide554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041.png"/><Relationship Id="rId1" Type="http://schemas.openxmlformats.org/officeDocument/2006/relationships/slideLayout" Target="../slideLayouts/slideLayout2.xml"/><Relationship Id="rId6" Type="http://schemas.openxmlformats.org/officeDocument/2006/relationships/slide" Target="slide5540.xml"/><Relationship Id="rId5" Type="http://schemas.openxmlformats.org/officeDocument/2006/relationships/image" Target="../media/image4.png"/><Relationship Id="rId4" Type="http://schemas.openxmlformats.org/officeDocument/2006/relationships/image" Target="../media/image1.png"/></Relationships>
</file>

<file path=ppt/slides/_rels/slide554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7199.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719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7201.png"/><Relationship Id="rId10" Type="http://schemas.openxmlformats.org/officeDocument/2006/relationships/slide" Target="slide5507.xml"/><Relationship Id="rId4" Type="http://schemas.openxmlformats.org/officeDocument/2006/relationships/image" Target="../media/image7200.png"/><Relationship Id="rId9" Type="http://schemas.openxmlformats.org/officeDocument/2006/relationships/slide" Target="slide5542.xml"/><Relationship Id="rId14" Type="http://schemas.openxmlformats.org/officeDocument/2006/relationships/image" Target="../media/image7202.png"/></Relationships>
</file>

<file path=ppt/slides/_rels/slide554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03.png"/><Relationship Id="rId1" Type="http://schemas.openxmlformats.org/officeDocument/2006/relationships/slideLayout" Target="../slideLayouts/slideLayout2.xml"/><Relationship Id="rId6" Type="http://schemas.openxmlformats.org/officeDocument/2006/relationships/slide" Target="slide5542.xml"/><Relationship Id="rId5" Type="http://schemas.openxmlformats.org/officeDocument/2006/relationships/image" Target="../media/image4.png"/><Relationship Id="rId4" Type="http://schemas.openxmlformats.org/officeDocument/2006/relationships/image" Target="../media/image1.png"/></Relationships>
</file>

<file path=ppt/slides/_rels/slide554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04.png"/><Relationship Id="rId1" Type="http://schemas.openxmlformats.org/officeDocument/2006/relationships/slideLayout" Target="../slideLayouts/slideLayout2.xml"/><Relationship Id="rId6" Type="http://schemas.openxmlformats.org/officeDocument/2006/relationships/slide" Target="slide554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54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05.png"/><Relationship Id="rId1" Type="http://schemas.openxmlformats.org/officeDocument/2006/relationships/slideLayout" Target="../slideLayouts/slideLayout2.xml"/><Relationship Id="rId6" Type="http://schemas.openxmlformats.org/officeDocument/2006/relationships/slide" Target="slide5544.xml"/><Relationship Id="rId5" Type="http://schemas.openxmlformats.org/officeDocument/2006/relationships/image" Target="../media/image4.png"/><Relationship Id="rId4" Type="http://schemas.openxmlformats.org/officeDocument/2006/relationships/image" Target="../media/image1.png"/></Relationships>
</file>

<file path=ppt/slides/_rels/slide5546.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xml"/><Relationship Id="rId3" Type="http://schemas.openxmlformats.org/officeDocument/2006/relationships/image" Target="../media/image6195.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6194.png"/><Relationship Id="rId1" Type="http://schemas.openxmlformats.org/officeDocument/2006/relationships/slideLayout" Target="../slideLayouts/slideLayout2.xml"/><Relationship Id="rId6" Type="http://schemas.openxmlformats.org/officeDocument/2006/relationships/image" Target="../media/image6198.png"/><Relationship Id="rId11" Type="http://schemas.openxmlformats.org/officeDocument/2006/relationships/slide" Target="slide5507.xml"/><Relationship Id="rId5" Type="http://schemas.openxmlformats.org/officeDocument/2006/relationships/image" Target="../media/image6197.png"/><Relationship Id="rId10" Type="http://schemas.openxmlformats.org/officeDocument/2006/relationships/slide" Target="slide5546.xml"/><Relationship Id="rId4" Type="http://schemas.openxmlformats.org/officeDocument/2006/relationships/image" Target="../media/image6196.png"/><Relationship Id="rId9" Type="http://schemas.openxmlformats.org/officeDocument/2006/relationships/image" Target="../media/image3.png"/><Relationship Id="rId14" Type="http://schemas.openxmlformats.org/officeDocument/2006/relationships/image" Target="../media/image7.png"/></Relationships>
</file>

<file path=ppt/slides/_rels/slide554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6199.png"/><Relationship Id="rId1" Type="http://schemas.openxmlformats.org/officeDocument/2006/relationships/slideLayout" Target="../slideLayouts/slideLayout2.xml"/><Relationship Id="rId6" Type="http://schemas.openxmlformats.org/officeDocument/2006/relationships/slide" Target="slide5546.xml"/><Relationship Id="rId5" Type="http://schemas.openxmlformats.org/officeDocument/2006/relationships/image" Target="../media/image4.png"/><Relationship Id="rId4" Type="http://schemas.openxmlformats.org/officeDocument/2006/relationships/image" Target="../media/image1.png"/></Relationships>
</file>

<file path=ppt/slides/_rels/slide554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07.png"/><Relationship Id="rId7" Type="http://schemas.openxmlformats.org/officeDocument/2006/relationships/slide" Target="slide5.xml"/><Relationship Id="rId2" Type="http://schemas.openxmlformats.org/officeDocument/2006/relationships/image" Target="../media/image720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48.xml"/></Relationships>
</file>

<file path=ppt/slides/_rels/slide554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08.png"/><Relationship Id="rId1" Type="http://schemas.openxmlformats.org/officeDocument/2006/relationships/slideLayout" Target="../slideLayouts/slideLayout2.xml"/><Relationship Id="rId6" Type="http://schemas.openxmlformats.org/officeDocument/2006/relationships/slide" Target="slide5548.xml"/><Relationship Id="rId5" Type="http://schemas.openxmlformats.org/officeDocument/2006/relationships/image" Target="../media/image4.png"/><Relationship Id="rId4" Type="http://schemas.openxmlformats.org/officeDocument/2006/relationships/image" Target="../media/image1.png"/></Relationships>
</file>

<file path=ppt/slides/_rels/slide555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210.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20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507.xml"/><Relationship Id="rId5" Type="http://schemas.openxmlformats.org/officeDocument/2006/relationships/slide" Target="slide4.xml"/><Relationship Id="rId10" Type="http://schemas.openxmlformats.org/officeDocument/2006/relationships/slide" Target="slide5550.xml"/><Relationship Id="rId4" Type="http://schemas.openxmlformats.org/officeDocument/2006/relationships/image" Target="../media/image7211.png"/><Relationship Id="rId9" Type="http://schemas.openxmlformats.org/officeDocument/2006/relationships/image" Target="../media/image7.png"/></Relationships>
</file>

<file path=ppt/slides/_rels/slide555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12.png"/><Relationship Id="rId1" Type="http://schemas.openxmlformats.org/officeDocument/2006/relationships/slideLayout" Target="../slideLayouts/slideLayout2.xml"/><Relationship Id="rId6" Type="http://schemas.openxmlformats.org/officeDocument/2006/relationships/slide" Target="slide5550.xml"/><Relationship Id="rId5" Type="http://schemas.openxmlformats.org/officeDocument/2006/relationships/image" Target="../media/image4.png"/><Relationship Id="rId4" Type="http://schemas.openxmlformats.org/officeDocument/2006/relationships/image" Target="../media/image1.png"/></Relationships>
</file>

<file path=ppt/slides/_rels/slide555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214.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21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507.xml"/><Relationship Id="rId5" Type="http://schemas.openxmlformats.org/officeDocument/2006/relationships/slide" Target="slide4.xml"/><Relationship Id="rId10" Type="http://schemas.openxmlformats.org/officeDocument/2006/relationships/slide" Target="slide5552.xml"/><Relationship Id="rId4" Type="http://schemas.openxmlformats.org/officeDocument/2006/relationships/image" Target="../media/image7215.png"/><Relationship Id="rId9" Type="http://schemas.openxmlformats.org/officeDocument/2006/relationships/image" Target="../media/image7.png"/></Relationships>
</file>

<file path=ppt/slides/_rels/slide555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16.png"/><Relationship Id="rId1" Type="http://schemas.openxmlformats.org/officeDocument/2006/relationships/slideLayout" Target="../slideLayouts/slideLayout2.xml"/><Relationship Id="rId6" Type="http://schemas.openxmlformats.org/officeDocument/2006/relationships/slide" Target="slide5552.xml"/><Relationship Id="rId5" Type="http://schemas.openxmlformats.org/officeDocument/2006/relationships/image" Target="../media/image4.png"/><Relationship Id="rId4" Type="http://schemas.openxmlformats.org/officeDocument/2006/relationships/image" Target="../media/image1.png"/></Relationships>
</file>

<file path=ppt/slides/_rels/slide555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218.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21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507.xml"/><Relationship Id="rId5" Type="http://schemas.openxmlformats.org/officeDocument/2006/relationships/slide" Target="slide4.xml"/><Relationship Id="rId10" Type="http://schemas.openxmlformats.org/officeDocument/2006/relationships/slide" Target="slide5554.xml"/><Relationship Id="rId4" Type="http://schemas.openxmlformats.org/officeDocument/2006/relationships/image" Target="../media/image7219.png"/><Relationship Id="rId9" Type="http://schemas.openxmlformats.org/officeDocument/2006/relationships/image" Target="../media/image7.png"/></Relationships>
</file>

<file path=ppt/slides/_rels/slide555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20.png"/><Relationship Id="rId1" Type="http://schemas.openxmlformats.org/officeDocument/2006/relationships/slideLayout" Target="../slideLayouts/slideLayout2.xml"/><Relationship Id="rId6" Type="http://schemas.openxmlformats.org/officeDocument/2006/relationships/slide" Target="slide5554.xml"/><Relationship Id="rId5" Type="http://schemas.openxmlformats.org/officeDocument/2006/relationships/image" Target="../media/image4.png"/><Relationship Id="rId4" Type="http://schemas.openxmlformats.org/officeDocument/2006/relationships/image" Target="../media/image1.png"/></Relationships>
</file>

<file path=ppt/slides/_rels/slide555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22.png"/><Relationship Id="rId7" Type="http://schemas.openxmlformats.org/officeDocument/2006/relationships/slide" Target="slide5.xml"/><Relationship Id="rId2" Type="http://schemas.openxmlformats.org/officeDocument/2006/relationships/image" Target="../media/image722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56.xml"/></Relationships>
</file>

<file path=ppt/slides/_rels/slide555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23.png"/><Relationship Id="rId1" Type="http://schemas.openxmlformats.org/officeDocument/2006/relationships/slideLayout" Target="../slideLayouts/slideLayout2.xml"/><Relationship Id="rId6" Type="http://schemas.openxmlformats.org/officeDocument/2006/relationships/slide" Target="slide5556.xml"/><Relationship Id="rId5" Type="http://schemas.openxmlformats.org/officeDocument/2006/relationships/image" Target="../media/image4.png"/><Relationship Id="rId4" Type="http://schemas.openxmlformats.org/officeDocument/2006/relationships/image" Target="../media/image1.png"/></Relationships>
</file>

<file path=ppt/slides/_rels/slide555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25.png"/><Relationship Id="rId7" Type="http://schemas.openxmlformats.org/officeDocument/2006/relationships/slide" Target="slide5.xml"/><Relationship Id="rId2" Type="http://schemas.openxmlformats.org/officeDocument/2006/relationships/image" Target="../media/image722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58.xml"/></Relationships>
</file>

<file path=ppt/slides/_rels/slide555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26.png"/><Relationship Id="rId1" Type="http://schemas.openxmlformats.org/officeDocument/2006/relationships/slideLayout" Target="../slideLayouts/slideLayout2.xml"/><Relationship Id="rId6" Type="http://schemas.openxmlformats.org/officeDocument/2006/relationships/slide" Target="slide5558.xml"/><Relationship Id="rId5" Type="http://schemas.openxmlformats.org/officeDocument/2006/relationships/image" Target="../media/image4.png"/><Relationship Id="rId4" Type="http://schemas.openxmlformats.org/officeDocument/2006/relationships/image" Target="../media/image1.png"/></Relationships>
</file>

<file path=ppt/slides/_rels/slide556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28.png"/><Relationship Id="rId7" Type="http://schemas.openxmlformats.org/officeDocument/2006/relationships/slide" Target="slide5.xml"/><Relationship Id="rId2" Type="http://schemas.openxmlformats.org/officeDocument/2006/relationships/image" Target="../media/image72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60.xml"/></Relationships>
</file>

<file path=ppt/slides/_rels/slide556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29.png"/><Relationship Id="rId1" Type="http://schemas.openxmlformats.org/officeDocument/2006/relationships/slideLayout" Target="../slideLayouts/slideLayout2.xml"/><Relationship Id="rId6" Type="http://schemas.openxmlformats.org/officeDocument/2006/relationships/slide" Target="slide5560.xml"/><Relationship Id="rId5" Type="http://schemas.openxmlformats.org/officeDocument/2006/relationships/image" Target="../media/image4.png"/><Relationship Id="rId4" Type="http://schemas.openxmlformats.org/officeDocument/2006/relationships/image" Target="../media/image1.png"/></Relationships>
</file>

<file path=ppt/slides/_rels/slide556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31.png"/><Relationship Id="rId7" Type="http://schemas.openxmlformats.org/officeDocument/2006/relationships/slide" Target="slide5.xml"/><Relationship Id="rId2" Type="http://schemas.openxmlformats.org/officeDocument/2006/relationships/image" Target="../media/image72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62.xml"/></Relationships>
</file>

<file path=ppt/slides/_rels/slide556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32.png"/><Relationship Id="rId1" Type="http://schemas.openxmlformats.org/officeDocument/2006/relationships/slideLayout" Target="../slideLayouts/slideLayout2.xml"/><Relationship Id="rId6" Type="http://schemas.openxmlformats.org/officeDocument/2006/relationships/slide" Target="slide5562.xml"/><Relationship Id="rId5" Type="http://schemas.openxmlformats.org/officeDocument/2006/relationships/image" Target="../media/image4.png"/><Relationship Id="rId4" Type="http://schemas.openxmlformats.org/officeDocument/2006/relationships/image" Target="../media/image1.png"/></Relationships>
</file>

<file path=ppt/slides/_rels/slide556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34.png"/><Relationship Id="rId7" Type="http://schemas.openxmlformats.org/officeDocument/2006/relationships/slide" Target="slide5.xml"/><Relationship Id="rId12" Type="http://schemas.openxmlformats.org/officeDocument/2006/relationships/image" Target="../media/image7235.png"/><Relationship Id="rId2" Type="http://schemas.openxmlformats.org/officeDocument/2006/relationships/image" Target="../media/image72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64.xml"/></Relationships>
</file>

<file path=ppt/slides/_rels/slide556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36.png"/><Relationship Id="rId1" Type="http://schemas.openxmlformats.org/officeDocument/2006/relationships/slideLayout" Target="../slideLayouts/slideLayout2.xml"/><Relationship Id="rId6" Type="http://schemas.openxmlformats.org/officeDocument/2006/relationships/slide" Target="slide5564.xml"/><Relationship Id="rId5" Type="http://schemas.openxmlformats.org/officeDocument/2006/relationships/image" Target="../media/image4.png"/><Relationship Id="rId4" Type="http://schemas.openxmlformats.org/officeDocument/2006/relationships/image" Target="../media/image1.png"/></Relationships>
</file>

<file path=ppt/slides/_rels/slide5566.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5507.xml"/><Relationship Id="rId3" Type="http://schemas.openxmlformats.org/officeDocument/2006/relationships/image" Target="../media/image6244.png"/><Relationship Id="rId7" Type="http://schemas.openxmlformats.org/officeDocument/2006/relationships/image" Target="../media/image3.png"/><Relationship Id="rId12" Type="http://schemas.openxmlformats.org/officeDocument/2006/relationships/slide" Target="slide5566.xml"/><Relationship Id="rId2" Type="http://schemas.openxmlformats.org/officeDocument/2006/relationships/image" Target="../media/image624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247.png"/><Relationship Id="rId5" Type="http://schemas.openxmlformats.org/officeDocument/2006/relationships/slide" Target="slide4.xml"/><Relationship Id="rId10" Type="http://schemas.openxmlformats.org/officeDocument/2006/relationships/image" Target="../media/image6246.png"/><Relationship Id="rId4" Type="http://schemas.openxmlformats.org/officeDocument/2006/relationships/image" Target="../media/image6245.png"/><Relationship Id="rId9" Type="http://schemas.openxmlformats.org/officeDocument/2006/relationships/image" Target="../media/image7.png"/><Relationship Id="rId14" Type="http://schemas.openxmlformats.org/officeDocument/2006/relationships/slide" Target="slide4957.xml"/></Relationships>
</file>

<file path=ppt/slides/_rels/slide556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6248.png"/><Relationship Id="rId1" Type="http://schemas.openxmlformats.org/officeDocument/2006/relationships/slideLayout" Target="../slideLayouts/slideLayout2.xml"/><Relationship Id="rId6" Type="http://schemas.openxmlformats.org/officeDocument/2006/relationships/slide" Target="slide5566.xml"/><Relationship Id="rId5" Type="http://schemas.openxmlformats.org/officeDocument/2006/relationships/image" Target="../media/image4.png"/><Relationship Id="rId4" Type="http://schemas.openxmlformats.org/officeDocument/2006/relationships/image" Target="../media/image1.png"/></Relationships>
</file>

<file path=ppt/slides/_rels/slide556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38.png"/><Relationship Id="rId7" Type="http://schemas.openxmlformats.org/officeDocument/2006/relationships/slide" Target="slide5.xml"/><Relationship Id="rId2" Type="http://schemas.openxmlformats.org/officeDocument/2006/relationships/image" Target="../media/image72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68.xml"/></Relationships>
</file>

<file path=ppt/slides/_rels/slide55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39.png"/><Relationship Id="rId1" Type="http://schemas.openxmlformats.org/officeDocument/2006/relationships/slideLayout" Target="../slideLayouts/slideLayout2.xml"/><Relationship Id="rId6" Type="http://schemas.openxmlformats.org/officeDocument/2006/relationships/slide" Target="slide5568.xml"/><Relationship Id="rId5" Type="http://schemas.openxmlformats.org/officeDocument/2006/relationships/image" Target="../media/image4.png"/><Relationship Id="rId4" Type="http://schemas.openxmlformats.org/officeDocument/2006/relationships/image" Target="../media/image1.png"/></Relationships>
</file>

<file path=ppt/slides/_rels/slide5570.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7139.png"/><Relationship Id="rId3" Type="http://schemas.openxmlformats.org/officeDocument/2006/relationships/image" Target="../media/image7137.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13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507.xml"/><Relationship Id="rId5" Type="http://schemas.openxmlformats.org/officeDocument/2006/relationships/slide" Target="slide4.xml"/><Relationship Id="rId15" Type="http://schemas.openxmlformats.org/officeDocument/2006/relationships/image" Target="../media/image7141.png"/><Relationship Id="rId10" Type="http://schemas.openxmlformats.org/officeDocument/2006/relationships/slide" Target="slide5570.xml"/><Relationship Id="rId4" Type="http://schemas.openxmlformats.org/officeDocument/2006/relationships/image" Target="../media/image7138.png"/><Relationship Id="rId9" Type="http://schemas.openxmlformats.org/officeDocument/2006/relationships/image" Target="../media/image7.png"/><Relationship Id="rId14" Type="http://schemas.openxmlformats.org/officeDocument/2006/relationships/image" Target="../media/image7140.png"/></Relationships>
</file>

<file path=ppt/slides/_rels/slide5571.xml.rels><?xml version="1.0" encoding="UTF-8" standalone="yes"?>
<Relationships xmlns="http://schemas.openxmlformats.org/package/2006/relationships"><Relationship Id="rId8" Type="http://schemas.openxmlformats.org/officeDocument/2006/relationships/slide" Target="slide5507.xml"/><Relationship Id="rId3" Type="http://schemas.openxmlformats.org/officeDocument/2006/relationships/image" Target="../media/image7143.png"/><Relationship Id="rId7" Type="http://schemas.openxmlformats.org/officeDocument/2006/relationships/slide" Target="slide5570.xml"/><Relationship Id="rId2" Type="http://schemas.openxmlformats.org/officeDocument/2006/relationships/image" Target="../media/image714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57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24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2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507.xml"/><Relationship Id="rId5" Type="http://schemas.openxmlformats.org/officeDocument/2006/relationships/slide" Target="slide4.xml"/><Relationship Id="rId10" Type="http://schemas.openxmlformats.org/officeDocument/2006/relationships/slide" Target="slide5572.xml"/><Relationship Id="rId4" Type="http://schemas.openxmlformats.org/officeDocument/2006/relationships/image" Target="../media/image7242.png"/><Relationship Id="rId9" Type="http://schemas.openxmlformats.org/officeDocument/2006/relationships/image" Target="../media/image7.png"/></Relationships>
</file>

<file path=ppt/slides/_rels/slide557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43.png"/><Relationship Id="rId1" Type="http://schemas.openxmlformats.org/officeDocument/2006/relationships/slideLayout" Target="../slideLayouts/slideLayout2.xml"/><Relationship Id="rId6" Type="http://schemas.openxmlformats.org/officeDocument/2006/relationships/slide" Target="slide5572.xml"/><Relationship Id="rId5" Type="http://schemas.openxmlformats.org/officeDocument/2006/relationships/image" Target="../media/image4.png"/><Relationship Id="rId4" Type="http://schemas.openxmlformats.org/officeDocument/2006/relationships/image" Target="../media/image1.png"/></Relationships>
</file>

<file path=ppt/slides/_rels/slide557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45.png"/><Relationship Id="rId7" Type="http://schemas.openxmlformats.org/officeDocument/2006/relationships/slide" Target="slide5.xml"/><Relationship Id="rId2" Type="http://schemas.openxmlformats.org/officeDocument/2006/relationships/image" Target="../media/image72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507.xml"/><Relationship Id="rId4" Type="http://schemas.openxmlformats.org/officeDocument/2006/relationships/slide" Target="slide4.xml"/><Relationship Id="rId9" Type="http://schemas.openxmlformats.org/officeDocument/2006/relationships/slide" Target="slide5574.xml"/></Relationships>
</file>

<file path=ppt/slides/_rels/slide557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246.png"/><Relationship Id="rId1" Type="http://schemas.openxmlformats.org/officeDocument/2006/relationships/slideLayout" Target="../slideLayouts/slideLayout2.xml"/><Relationship Id="rId6" Type="http://schemas.openxmlformats.org/officeDocument/2006/relationships/slide" Target="slide5574.xml"/><Relationship Id="rId5" Type="http://schemas.openxmlformats.org/officeDocument/2006/relationships/image" Target="../media/image4.png"/><Relationship Id="rId4" Type="http://schemas.openxmlformats.org/officeDocument/2006/relationships/image" Target="../media/image1.png"/></Relationships>
</file>

<file path=ppt/slides/_rels/slide5576.xml.rels><?xml version="1.0" encoding="UTF-8" standalone="yes"?>
<Relationships xmlns="http://schemas.openxmlformats.org/package/2006/relationships"><Relationship Id="rId8" Type="http://schemas.openxmlformats.org/officeDocument/2006/relationships/slide" Target="slide5579.xml"/><Relationship Id="rId13" Type="http://schemas.openxmlformats.org/officeDocument/2006/relationships/slide" Target="slide5591.xml"/><Relationship Id="rId18" Type="http://schemas.openxmlformats.org/officeDocument/2006/relationships/slide" Target="slide5601.xml"/><Relationship Id="rId3" Type="http://schemas.openxmlformats.org/officeDocument/2006/relationships/image" Target="../media/image1.png"/><Relationship Id="rId21" Type="http://schemas.openxmlformats.org/officeDocument/2006/relationships/slide" Target="slide5605.xml"/><Relationship Id="rId7" Type="http://schemas.openxmlformats.org/officeDocument/2006/relationships/slide" Target="slide5577.xml"/><Relationship Id="rId12" Type="http://schemas.openxmlformats.org/officeDocument/2006/relationships/slide" Target="slide5589.xml"/><Relationship Id="rId17" Type="http://schemas.openxmlformats.org/officeDocument/2006/relationships/slide" Target="slide5599.xml"/><Relationship Id="rId2" Type="http://schemas.openxmlformats.org/officeDocument/2006/relationships/slide" Target="slide4.xml"/><Relationship Id="rId16" Type="http://schemas.openxmlformats.org/officeDocument/2006/relationships/slide" Target="slide5597.xml"/><Relationship Id="rId20" Type="http://schemas.openxmlformats.org/officeDocument/2006/relationships/slide" Target="slide5609.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587.xml"/><Relationship Id="rId5" Type="http://schemas.openxmlformats.org/officeDocument/2006/relationships/slide" Target="slide5576.xml"/><Relationship Id="rId15" Type="http://schemas.openxmlformats.org/officeDocument/2006/relationships/slide" Target="slide5595.xml"/><Relationship Id="rId10" Type="http://schemas.openxmlformats.org/officeDocument/2006/relationships/slide" Target="slide5585.xml"/><Relationship Id="rId19" Type="http://schemas.openxmlformats.org/officeDocument/2006/relationships/slide" Target="slide5603.xml"/><Relationship Id="rId4" Type="http://schemas.openxmlformats.org/officeDocument/2006/relationships/slide" Target="slide5583.xml"/><Relationship Id="rId9" Type="http://schemas.openxmlformats.org/officeDocument/2006/relationships/slide" Target="slide5581.xml"/><Relationship Id="rId14" Type="http://schemas.openxmlformats.org/officeDocument/2006/relationships/slide" Target="slide5593.xml"/><Relationship Id="rId22" Type="http://schemas.openxmlformats.org/officeDocument/2006/relationships/slide" Target="slide5607.xml"/></Relationships>
</file>

<file path=ppt/slides/_rels/slide5577.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6063.png"/><Relationship Id="rId7" Type="http://schemas.openxmlformats.org/officeDocument/2006/relationships/image" Target="../media/image7.png"/><Relationship Id="rId12" Type="http://schemas.openxmlformats.org/officeDocument/2006/relationships/slide" Target="slide4957.xml"/><Relationship Id="rId2" Type="http://schemas.openxmlformats.org/officeDocument/2006/relationships/image" Target="../media/image6062.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5576.xml"/><Relationship Id="rId5" Type="http://schemas.openxmlformats.org/officeDocument/2006/relationships/image" Target="../media/image3.png"/><Relationship Id="rId10" Type="http://schemas.openxmlformats.org/officeDocument/2006/relationships/slide" Target="slide5577.xml"/><Relationship Id="rId4" Type="http://schemas.openxmlformats.org/officeDocument/2006/relationships/image" Target="../media/image6064.png"/><Relationship Id="rId9" Type="http://schemas.openxmlformats.org/officeDocument/2006/relationships/image" Target="../media/image1.png"/></Relationships>
</file>

<file path=ppt/slides/_rels/slide557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6065.png"/><Relationship Id="rId1" Type="http://schemas.openxmlformats.org/officeDocument/2006/relationships/slideLayout" Target="../slideLayouts/slideLayout2.xml"/><Relationship Id="rId6" Type="http://schemas.openxmlformats.org/officeDocument/2006/relationships/slide" Target="slide5577.xml"/><Relationship Id="rId5" Type="http://schemas.openxmlformats.org/officeDocument/2006/relationships/image" Target="../media/image4.png"/><Relationship Id="rId4" Type="http://schemas.openxmlformats.org/officeDocument/2006/relationships/image" Target="../media/image1.png"/></Relationships>
</file>

<file path=ppt/slides/_rels/slide557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248.png"/><Relationship Id="rId7" Type="http://schemas.openxmlformats.org/officeDocument/2006/relationships/slide" Target="slide4.xml"/><Relationship Id="rId2" Type="http://schemas.openxmlformats.org/officeDocument/2006/relationships/image" Target="../media/image7247.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576.xml"/><Relationship Id="rId4" Type="http://schemas.openxmlformats.org/officeDocument/2006/relationships/image" Target="../media/image3.png"/><Relationship Id="rId9" Type="http://schemas.openxmlformats.org/officeDocument/2006/relationships/slide" Target="slide5579.xml"/></Relationships>
</file>

<file path=ppt/slides/_rels/slide558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49.png"/><Relationship Id="rId1" Type="http://schemas.openxmlformats.org/officeDocument/2006/relationships/slideLayout" Target="../slideLayouts/slideLayout2.xml"/><Relationship Id="rId6" Type="http://schemas.openxmlformats.org/officeDocument/2006/relationships/slide" Target="slide5579.xml"/><Relationship Id="rId5" Type="http://schemas.openxmlformats.org/officeDocument/2006/relationships/image" Target="../media/image4.png"/><Relationship Id="rId4" Type="http://schemas.openxmlformats.org/officeDocument/2006/relationships/image" Target="../media/image1.png"/></Relationships>
</file>

<file path=ppt/slides/_rels/slide5581.xml.rels><?xml version="1.0" encoding="UTF-8" standalone="yes"?>
<Relationships xmlns="http://schemas.openxmlformats.org/package/2006/relationships"><Relationship Id="rId8" Type="http://schemas.openxmlformats.org/officeDocument/2006/relationships/slide" Target="slide5581.xml"/><Relationship Id="rId3" Type="http://schemas.openxmlformats.org/officeDocument/2006/relationships/image" Target="../media/image3.png"/><Relationship Id="rId7" Type="http://schemas.openxmlformats.org/officeDocument/2006/relationships/image" Target="../media/image1.png"/><Relationship Id="rId12" Type="http://schemas.openxmlformats.org/officeDocument/2006/relationships/image" Target="../media/image7252.png"/><Relationship Id="rId2" Type="http://schemas.openxmlformats.org/officeDocument/2006/relationships/image" Target="../media/image725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7251.png"/><Relationship Id="rId5" Type="http://schemas.openxmlformats.org/officeDocument/2006/relationships/image" Target="../media/image7.png"/><Relationship Id="rId10" Type="http://schemas.openxmlformats.org/officeDocument/2006/relationships/slide" Target="slide4957.xml"/><Relationship Id="rId4" Type="http://schemas.openxmlformats.org/officeDocument/2006/relationships/slide" Target="slide5.xml"/><Relationship Id="rId9" Type="http://schemas.openxmlformats.org/officeDocument/2006/relationships/slide" Target="slide5576.xml"/></Relationships>
</file>

<file path=ppt/slides/_rels/slide558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53.png"/><Relationship Id="rId1" Type="http://schemas.openxmlformats.org/officeDocument/2006/relationships/slideLayout" Target="../slideLayouts/slideLayout2.xml"/><Relationship Id="rId6" Type="http://schemas.openxmlformats.org/officeDocument/2006/relationships/slide" Target="slide5581.xml"/><Relationship Id="rId5" Type="http://schemas.openxmlformats.org/officeDocument/2006/relationships/image" Target="../media/image4.png"/><Relationship Id="rId4" Type="http://schemas.openxmlformats.org/officeDocument/2006/relationships/image" Target="../media/image1.png"/></Relationships>
</file>

<file path=ppt/slides/_rels/slide558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7151.png"/><Relationship Id="rId7" Type="http://schemas.openxmlformats.org/officeDocument/2006/relationships/slide" Target="slide5576.xml"/><Relationship Id="rId12" Type="http://schemas.openxmlformats.org/officeDocument/2006/relationships/image" Target="../media/image1.png"/><Relationship Id="rId2" Type="http://schemas.openxmlformats.org/officeDocument/2006/relationships/image" Target="../media/image7150.png"/><Relationship Id="rId1" Type="http://schemas.openxmlformats.org/officeDocument/2006/relationships/slideLayout" Target="../slideLayouts/slideLayout2.xml"/><Relationship Id="rId6" Type="http://schemas.openxmlformats.org/officeDocument/2006/relationships/slide" Target="slide5583.xml"/><Relationship Id="rId11" Type="http://schemas.openxmlformats.org/officeDocument/2006/relationships/slide" Target="slide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7152.png"/><Relationship Id="rId9" Type="http://schemas.openxmlformats.org/officeDocument/2006/relationships/slide" Target="slide5.xml"/></Relationships>
</file>

<file path=ppt/slides/_rels/slide5584.xml.rels><?xml version="1.0" encoding="UTF-8" standalone="yes"?>
<Relationships xmlns="http://schemas.openxmlformats.org/package/2006/relationships"><Relationship Id="rId8" Type="http://schemas.openxmlformats.org/officeDocument/2006/relationships/image" Target="../media/image7153.png"/><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576.xml"/><Relationship Id="rId5" Type="http://schemas.openxmlformats.org/officeDocument/2006/relationships/slide" Target="slide5583.xml"/><Relationship Id="rId4" Type="http://schemas.openxmlformats.org/officeDocument/2006/relationships/image" Target="../media/image4.png"/></Relationships>
</file>

<file path=ppt/slides/_rels/slide558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7255.png"/><Relationship Id="rId7" Type="http://schemas.openxmlformats.org/officeDocument/2006/relationships/slide" Target="slide5576.xml"/><Relationship Id="rId12" Type="http://schemas.openxmlformats.org/officeDocument/2006/relationships/image" Target="../media/image1.png"/><Relationship Id="rId2" Type="http://schemas.openxmlformats.org/officeDocument/2006/relationships/image" Target="../media/image7254.png"/><Relationship Id="rId1" Type="http://schemas.openxmlformats.org/officeDocument/2006/relationships/slideLayout" Target="../slideLayouts/slideLayout2.xml"/><Relationship Id="rId6" Type="http://schemas.openxmlformats.org/officeDocument/2006/relationships/slide" Target="slide5585.xml"/><Relationship Id="rId11" Type="http://schemas.openxmlformats.org/officeDocument/2006/relationships/slide" Target="slide4.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7256.png"/><Relationship Id="rId9" Type="http://schemas.openxmlformats.org/officeDocument/2006/relationships/slide" Target="slide5.xml"/></Relationships>
</file>

<file path=ppt/slides/_rels/slide558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57.png"/><Relationship Id="rId1" Type="http://schemas.openxmlformats.org/officeDocument/2006/relationships/slideLayout" Target="../slideLayouts/slideLayout2.xml"/><Relationship Id="rId6" Type="http://schemas.openxmlformats.org/officeDocument/2006/relationships/slide" Target="slide5585.xml"/><Relationship Id="rId5" Type="http://schemas.openxmlformats.org/officeDocument/2006/relationships/image" Target="../media/image4.png"/><Relationship Id="rId4" Type="http://schemas.openxmlformats.org/officeDocument/2006/relationships/image" Target="../media/image1.png"/></Relationships>
</file>

<file path=ppt/slides/_rels/slide558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155.png"/><Relationship Id="rId7" Type="http://schemas.openxmlformats.org/officeDocument/2006/relationships/slide" Target="slide4957.xml"/><Relationship Id="rId2" Type="http://schemas.openxmlformats.org/officeDocument/2006/relationships/image" Target="../media/image7154.png"/><Relationship Id="rId1" Type="http://schemas.openxmlformats.org/officeDocument/2006/relationships/slideLayout" Target="../slideLayouts/slideLayout2.xml"/><Relationship Id="rId6" Type="http://schemas.openxmlformats.org/officeDocument/2006/relationships/slide" Target="slide5576.xml"/><Relationship Id="rId11" Type="http://schemas.openxmlformats.org/officeDocument/2006/relationships/image" Target="../media/image1.png"/><Relationship Id="rId5" Type="http://schemas.openxmlformats.org/officeDocument/2006/relationships/slide" Target="slide5587.xml"/><Relationship Id="rId10" Type="http://schemas.openxmlformats.org/officeDocument/2006/relationships/slide" Target="slide4.xml"/><Relationship Id="rId4" Type="http://schemas.openxmlformats.org/officeDocument/2006/relationships/image" Target="../media/image3.png"/><Relationship Id="rId9" Type="http://schemas.openxmlformats.org/officeDocument/2006/relationships/image" Target="../media/image7.png"/></Relationships>
</file>

<file path=ppt/slides/_rels/slide558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156.png"/><Relationship Id="rId1" Type="http://schemas.openxmlformats.org/officeDocument/2006/relationships/slideLayout" Target="../slideLayouts/slideLayout2.xml"/><Relationship Id="rId6" Type="http://schemas.openxmlformats.org/officeDocument/2006/relationships/slide" Target="slide5587.xml"/><Relationship Id="rId5" Type="http://schemas.openxmlformats.org/officeDocument/2006/relationships/image" Target="../media/image4.png"/><Relationship Id="rId4" Type="http://schemas.openxmlformats.org/officeDocument/2006/relationships/image" Target="../media/image1.png"/></Relationships>
</file>

<file path=ppt/slides/_rels/slide558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png"/><Relationship Id="rId7" Type="http://schemas.openxmlformats.org/officeDocument/2006/relationships/slide" Target="slide5.xml"/><Relationship Id="rId2" Type="http://schemas.openxmlformats.org/officeDocument/2006/relationships/image" Target="../media/image7258.png"/><Relationship Id="rId1" Type="http://schemas.openxmlformats.org/officeDocument/2006/relationships/slideLayout" Target="../slideLayouts/slideLayout2.xml"/><Relationship Id="rId6" Type="http://schemas.openxmlformats.org/officeDocument/2006/relationships/slide" Target="slide4957.xml"/><Relationship Id="rId5" Type="http://schemas.openxmlformats.org/officeDocument/2006/relationships/slide" Target="slide5576.xml"/><Relationship Id="rId10" Type="http://schemas.openxmlformats.org/officeDocument/2006/relationships/image" Target="../media/image1.png"/><Relationship Id="rId4" Type="http://schemas.openxmlformats.org/officeDocument/2006/relationships/slide" Target="slide5589.xml"/><Relationship Id="rId9" Type="http://schemas.openxmlformats.org/officeDocument/2006/relationships/slide" Target="slide4.xml"/></Relationships>
</file>

<file path=ppt/slides/_rels/slide559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59.png"/><Relationship Id="rId1" Type="http://schemas.openxmlformats.org/officeDocument/2006/relationships/slideLayout" Target="../slideLayouts/slideLayout2.xml"/><Relationship Id="rId6" Type="http://schemas.openxmlformats.org/officeDocument/2006/relationships/slide" Target="slide5589.xml"/><Relationship Id="rId5" Type="http://schemas.openxmlformats.org/officeDocument/2006/relationships/image" Target="../media/image4.png"/><Relationship Id="rId4" Type="http://schemas.openxmlformats.org/officeDocument/2006/relationships/image" Target="../media/image1.png"/></Relationships>
</file>

<file path=ppt/slides/_rels/slide5591.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591.xml"/><Relationship Id="rId3" Type="http://schemas.openxmlformats.org/officeDocument/2006/relationships/image" Target="../media/image6901.png"/><Relationship Id="rId7" Type="http://schemas.openxmlformats.org/officeDocument/2006/relationships/image" Target="../media/image6905.png"/><Relationship Id="rId12" Type="http://schemas.openxmlformats.org/officeDocument/2006/relationships/image" Target="../media/image1.png"/><Relationship Id="rId2" Type="http://schemas.openxmlformats.org/officeDocument/2006/relationships/image" Target="../media/image6900.png"/><Relationship Id="rId1" Type="http://schemas.openxmlformats.org/officeDocument/2006/relationships/slideLayout" Target="../slideLayouts/slideLayout2.xml"/><Relationship Id="rId6" Type="http://schemas.openxmlformats.org/officeDocument/2006/relationships/image" Target="../media/image6904.png"/><Relationship Id="rId11" Type="http://schemas.openxmlformats.org/officeDocument/2006/relationships/slide" Target="slide4.xml"/><Relationship Id="rId5" Type="http://schemas.openxmlformats.org/officeDocument/2006/relationships/image" Target="../media/image6903.png"/><Relationship Id="rId15" Type="http://schemas.openxmlformats.org/officeDocument/2006/relationships/slide" Target="slide4957.xml"/><Relationship Id="rId10" Type="http://schemas.openxmlformats.org/officeDocument/2006/relationships/image" Target="../media/image7.png"/><Relationship Id="rId4" Type="http://schemas.openxmlformats.org/officeDocument/2006/relationships/image" Target="../media/image6902.png"/><Relationship Id="rId9" Type="http://schemas.openxmlformats.org/officeDocument/2006/relationships/slide" Target="slide5.xml"/><Relationship Id="rId14" Type="http://schemas.openxmlformats.org/officeDocument/2006/relationships/slide" Target="slide5576.xml"/></Relationships>
</file>

<file path=ppt/slides/_rels/slide559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6906.png"/><Relationship Id="rId1" Type="http://schemas.openxmlformats.org/officeDocument/2006/relationships/slideLayout" Target="../slideLayouts/slideLayout2.xml"/><Relationship Id="rId6" Type="http://schemas.openxmlformats.org/officeDocument/2006/relationships/slide" Target="slide5591.xml"/><Relationship Id="rId5" Type="http://schemas.openxmlformats.org/officeDocument/2006/relationships/image" Target="../media/image4.png"/><Relationship Id="rId4" Type="http://schemas.openxmlformats.org/officeDocument/2006/relationships/image" Target="../media/image1.png"/></Relationships>
</file>

<file path=ppt/slides/_rels/slide5593.xml.rels><?xml version="1.0" encoding="UTF-8" standalone="yes"?>
<Relationships xmlns="http://schemas.openxmlformats.org/package/2006/relationships"><Relationship Id="rId8" Type="http://schemas.openxmlformats.org/officeDocument/2006/relationships/slide" Target="slide5593.xml"/><Relationship Id="rId3" Type="http://schemas.openxmlformats.org/officeDocument/2006/relationships/image" Target="../media/image3.png"/><Relationship Id="rId7" Type="http://schemas.openxmlformats.org/officeDocument/2006/relationships/image" Target="../media/image1.png"/><Relationship Id="rId2" Type="http://schemas.openxmlformats.org/officeDocument/2006/relationships/image" Target="../media/image726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7261.png"/><Relationship Id="rId5" Type="http://schemas.openxmlformats.org/officeDocument/2006/relationships/image" Target="../media/image7.png"/><Relationship Id="rId10" Type="http://schemas.openxmlformats.org/officeDocument/2006/relationships/slide" Target="slide4957.xml"/><Relationship Id="rId4" Type="http://schemas.openxmlformats.org/officeDocument/2006/relationships/slide" Target="slide5.xml"/><Relationship Id="rId9" Type="http://schemas.openxmlformats.org/officeDocument/2006/relationships/slide" Target="slide5576.xml"/></Relationships>
</file>

<file path=ppt/slides/_rels/slide559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62.png"/><Relationship Id="rId1" Type="http://schemas.openxmlformats.org/officeDocument/2006/relationships/slideLayout" Target="../slideLayouts/slideLayout2.xml"/><Relationship Id="rId6" Type="http://schemas.openxmlformats.org/officeDocument/2006/relationships/slide" Target="slide5593.xml"/><Relationship Id="rId5" Type="http://schemas.openxmlformats.org/officeDocument/2006/relationships/image" Target="../media/image4.png"/><Relationship Id="rId4" Type="http://schemas.openxmlformats.org/officeDocument/2006/relationships/image" Target="../media/image1.png"/></Relationships>
</file>

<file path=ppt/slides/_rels/slide5595.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158.png"/><Relationship Id="rId7" Type="http://schemas.openxmlformats.org/officeDocument/2006/relationships/slide" Target="slide4.xml"/><Relationship Id="rId2" Type="http://schemas.openxmlformats.org/officeDocument/2006/relationships/image" Target="../media/image7157.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576.xml"/><Relationship Id="rId4" Type="http://schemas.openxmlformats.org/officeDocument/2006/relationships/image" Target="../media/image3.png"/><Relationship Id="rId9" Type="http://schemas.openxmlformats.org/officeDocument/2006/relationships/slide" Target="slide5595.xml"/></Relationships>
</file>

<file path=ppt/slides/_rels/slide559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159.png"/><Relationship Id="rId1" Type="http://schemas.openxmlformats.org/officeDocument/2006/relationships/slideLayout" Target="../slideLayouts/slideLayout2.xml"/><Relationship Id="rId6" Type="http://schemas.openxmlformats.org/officeDocument/2006/relationships/slide" Target="slide5595.xml"/><Relationship Id="rId5" Type="http://schemas.openxmlformats.org/officeDocument/2006/relationships/image" Target="../media/image4.png"/><Relationship Id="rId4" Type="http://schemas.openxmlformats.org/officeDocument/2006/relationships/image" Target="../media/image1.png"/></Relationships>
</file>

<file path=ppt/slides/_rels/slide5597.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264.png"/><Relationship Id="rId7" Type="http://schemas.openxmlformats.org/officeDocument/2006/relationships/slide" Target="slide4.xml"/><Relationship Id="rId2" Type="http://schemas.openxmlformats.org/officeDocument/2006/relationships/image" Target="../media/image7263.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576.xml"/><Relationship Id="rId4" Type="http://schemas.openxmlformats.org/officeDocument/2006/relationships/image" Target="../media/image3.png"/><Relationship Id="rId9" Type="http://schemas.openxmlformats.org/officeDocument/2006/relationships/slide" Target="slide5597.xml"/></Relationships>
</file>

<file path=ppt/slides/_rels/slide559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65.png"/><Relationship Id="rId1" Type="http://schemas.openxmlformats.org/officeDocument/2006/relationships/slideLayout" Target="../slideLayouts/slideLayout2.xml"/><Relationship Id="rId6" Type="http://schemas.openxmlformats.org/officeDocument/2006/relationships/slide" Target="slide5597.xml"/><Relationship Id="rId5" Type="http://schemas.openxmlformats.org/officeDocument/2006/relationships/image" Target="../media/image4.png"/><Relationship Id="rId4" Type="http://schemas.openxmlformats.org/officeDocument/2006/relationships/image" Target="../media/image1.png"/></Relationships>
</file>

<file path=ppt/slides/_rels/slide5599.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267.png"/><Relationship Id="rId7" Type="http://schemas.openxmlformats.org/officeDocument/2006/relationships/slide" Target="slide4.xml"/><Relationship Id="rId2" Type="http://schemas.openxmlformats.org/officeDocument/2006/relationships/image" Target="../media/image7266.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576.xml"/><Relationship Id="rId4" Type="http://schemas.openxmlformats.org/officeDocument/2006/relationships/image" Target="../media/image3.png"/><Relationship Id="rId9" Type="http://schemas.openxmlformats.org/officeDocument/2006/relationships/slide" Target="slide5599.xml"/></Relationships>
</file>

<file path=ppt/slides/_rels/slide560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68.png"/><Relationship Id="rId1" Type="http://schemas.openxmlformats.org/officeDocument/2006/relationships/slideLayout" Target="../slideLayouts/slideLayout2.xml"/><Relationship Id="rId6" Type="http://schemas.openxmlformats.org/officeDocument/2006/relationships/slide" Target="slide5599.xml"/><Relationship Id="rId5" Type="http://schemas.openxmlformats.org/officeDocument/2006/relationships/image" Target="../media/image4.png"/><Relationship Id="rId4" Type="http://schemas.openxmlformats.org/officeDocument/2006/relationships/image" Target="../media/image1.png"/></Relationships>
</file>

<file path=ppt/slides/_rels/slide5601.xml.rels><?xml version="1.0" encoding="UTF-8" standalone="yes"?>
<Relationships xmlns="http://schemas.openxmlformats.org/package/2006/relationships"><Relationship Id="rId8" Type="http://schemas.openxmlformats.org/officeDocument/2006/relationships/slide" Target="slide4.xml"/><Relationship Id="rId3" Type="http://schemas.openxmlformats.org/officeDocument/2006/relationships/image" Target="../media/image7161.png"/><Relationship Id="rId7" Type="http://schemas.openxmlformats.org/officeDocument/2006/relationships/image" Target="../media/image7.png"/><Relationship Id="rId12" Type="http://schemas.openxmlformats.org/officeDocument/2006/relationships/slide" Target="slide4957.xml"/><Relationship Id="rId2" Type="http://schemas.openxmlformats.org/officeDocument/2006/relationships/image" Target="../media/image7160.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slide" Target="slide5576.xml"/><Relationship Id="rId5" Type="http://schemas.openxmlformats.org/officeDocument/2006/relationships/image" Target="../media/image3.png"/><Relationship Id="rId10" Type="http://schemas.openxmlformats.org/officeDocument/2006/relationships/slide" Target="slide5601.xml"/><Relationship Id="rId4" Type="http://schemas.openxmlformats.org/officeDocument/2006/relationships/image" Target="../media/image7162.png"/><Relationship Id="rId9" Type="http://schemas.openxmlformats.org/officeDocument/2006/relationships/image" Target="../media/image1.png"/></Relationships>
</file>

<file path=ppt/slides/_rels/slide560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163.png"/><Relationship Id="rId1" Type="http://schemas.openxmlformats.org/officeDocument/2006/relationships/slideLayout" Target="../slideLayouts/slideLayout2.xml"/><Relationship Id="rId6" Type="http://schemas.openxmlformats.org/officeDocument/2006/relationships/slide" Target="slide5601.xml"/><Relationship Id="rId5" Type="http://schemas.openxmlformats.org/officeDocument/2006/relationships/image" Target="../media/image4.png"/><Relationship Id="rId4" Type="http://schemas.openxmlformats.org/officeDocument/2006/relationships/image" Target="../media/image1.png"/></Relationships>
</file>

<file path=ppt/slides/_rels/slide5603.xml.rels><?xml version="1.0" encoding="UTF-8" standalone="yes"?>
<Relationships xmlns="http://schemas.openxmlformats.org/package/2006/relationships"><Relationship Id="rId8" Type="http://schemas.openxmlformats.org/officeDocument/2006/relationships/slide" Target="slide5576.xml"/><Relationship Id="rId3" Type="http://schemas.openxmlformats.org/officeDocument/2006/relationships/slide" Target="slide5.xml"/><Relationship Id="rId7" Type="http://schemas.openxmlformats.org/officeDocument/2006/relationships/slide" Target="slide5603.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image" Target="../media/image1.png"/><Relationship Id="rId5" Type="http://schemas.openxmlformats.org/officeDocument/2006/relationships/slide" Target="slide4.xml"/><Relationship Id="rId10" Type="http://schemas.openxmlformats.org/officeDocument/2006/relationships/image" Target="../media/image7269.png"/><Relationship Id="rId4" Type="http://schemas.openxmlformats.org/officeDocument/2006/relationships/image" Target="../media/image7.png"/><Relationship Id="rId9" Type="http://schemas.openxmlformats.org/officeDocument/2006/relationships/slide" Target="slide4957.xml"/></Relationships>
</file>

<file path=ppt/slides/_rels/slide560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70.png"/><Relationship Id="rId1" Type="http://schemas.openxmlformats.org/officeDocument/2006/relationships/slideLayout" Target="../slideLayouts/slideLayout2.xml"/><Relationship Id="rId6" Type="http://schemas.openxmlformats.org/officeDocument/2006/relationships/slide" Target="slide5603.xml"/><Relationship Id="rId5" Type="http://schemas.openxmlformats.org/officeDocument/2006/relationships/image" Target="../media/image4.png"/><Relationship Id="rId4" Type="http://schemas.openxmlformats.org/officeDocument/2006/relationships/image" Target="../media/image1.png"/></Relationships>
</file>

<file path=ppt/slides/_rels/slide5605.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7165.png"/><Relationship Id="rId7" Type="http://schemas.openxmlformats.org/officeDocument/2006/relationships/slide" Target="slide4.xml"/><Relationship Id="rId2" Type="http://schemas.openxmlformats.org/officeDocument/2006/relationships/image" Target="../media/image7164.png"/><Relationship Id="rId1" Type="http://schemas.openxmlformats.org/officeDocument/2006/relationships/slideLayout" Target="../slideLayouts/slideLayout2.xml"/><Relationship Id="rId6" Type="http://schemas.openxmlformats.org/officeDocument/2006/relationships/image" Target="../media/image7.png"/><Relationship Id="rId11" Type="http://schemas.openxmlformats.org/officeDocument/2006/relationships/slide" Target="slide4957.xml"/><Relationship Id="rId5" Type="http://schemas.openxmlformats.org/officeDocument/2006/relationships/slide" Target="slide5.xml"/><Relationship Id="rId10" Type="http://schemas.openxmlformats.org/officeDocument/2006/relationships/slide" Target="slide5576.xml"/><Relationship Id="rId4" Type="http://schemas.openxmlformats.org/officeDocument/2006/relationships/image" Target="../media/image3.png"/><Relationship Id="rId9" Type="http://schemas.openxmlformats.org/officeDocument/2006/relationships/slide" Target="slide5605.xml"/></Relationships>
</file>

<file path=ppt/slides/_rels/slide560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166.png"/><Relationship Id="rId1" Type="http://schemas.openxmlformats.org/officeDocument/2006/relationships/slideLayout" Target="../slideLayouts/slideLayout2.xml"/><Relationship Id="rId6" Type="http://schemas.openxmlformats.org/officeDocument/2006/relationships/slide" Target="slide5605.xml"/><Relationship Id="rId5" Type="http://schemas.openxmlformats.org/officeDocument/2006/relationships/image" Target="../media/image4.png"/><Relationship Id="rId4" Type="http://schemas.openxmlformats.org/officeDocument/2006/relationships/image" Target="../media/image1.png"/></Relationships>
</file>

<file path=ppt/slides/_rels/slide5607.xml.rels><?xml version="1.0" encoding="UTF-8" standalone="yes"?>
<Relationships xmlns="http://schemas.openxmlformats.org/package/2006/relationships"><Relationship Id="rId8" Type="http://schemas.openxmlformats.org/officeDocument/2006/relationships/slide" Target="slide5607.xml"/><Relationship Id="rId3" Type="http://schemas.openxmlformats.org/officeDocument/2006/relationships/image" Target="../media/image3.png"/><Relationship Id="rId7" Type="http://schemas.openxmlformats.org/officeDocument/2006/relationships/image" Target="../media/image1.png"/><Relationship Id="rId2" Type="http://schemas.openxmlformats.org/officeDocument/2006/relationships/image" Target="../media/image7271.png"/><Relationship Id="rId1" Type="http://schemas.openxmlformats.org/officeDocument/2006/relationships/slideLayout" Target="../slideLayouts/slideLayout2.xml"/><Relationship Id="rId6" Type="http://schemas.openxmlformats.org/officeDocument/2006/relationships/slide" Target="slide4.xml"/><Relationship Id="rId5" Type="http://schemas.openxmlformats.org/officeDocument/2006/relationships/image" Target="../media/image7.png"/><Relationship Id="rId10" Type="http://schemas.openxmlformats.org/officeDocument/2006/relationships/slide" Target="slide4957.xml"/><Relationship Id="rId4" Type="http://schemas.openxmlformats.org/officeDocument/2006/relationships/slide" Target="slide5.xml"/><Relationship Id="rId9" Type="http://schemas.openxmlformats.org/officeDocument/2006/relationships/slide" Target="slide5576.xml"/></Relationships>
</file>

<file path=ppt/slides/_rels/slide560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76.xml"/><Relationship Id="rId2" Type="http://schemas.openxmlformats.org/officeDocument/2006/relationships/image" Target="../media/image7272.png"/><Relationship Id="rId1" Type="http://schemas.openxmlformats.org/officeDocument/2006/relationships/slideLayout" Target="../slideLayouts/slideLayout2.xml"/><Relationship Id="rId6" Type="http://schemas.openxmlformats.org/officeDocument/2006/relationships/slide" Target="slide5607.xml"/><Relationship Id="rId5" Type="http://schemas.openxmlformats.org/officeDocument/2006/relationships/image" Target="../media/image4.png"/><Relationship Id="rId4" Type="http://schemas.openxmlformats.org/officeDocument/2006/relationships/image" Target="../media/image1.png"/></Relationships>
</file>

<file path=ppt/slides/_rels/slide5609.xml.rels><?xml version="1.0" encoding="UTF-8" standalone="yes"?>
<Relationships xmlns="http://schemas.openxmlformats.org/package/2006/relationships"><Relationship Id="rId13" Type="http://schemas.openxmlformats.org/officeDocument/2006/relationships/slide" Target="slide5624.xml"/><Relationship Id="rId18" Type="http://schemas.openxmlformats.org/officeDocument/2006/relationships/slide" Target="slide5634.xml"/><Relationship Id="rId26" Type="http://schemas.openxmlformats.org/officeDocument/2006/relationships/slide" Target="slide5650.xml"/><Relationship Id="rId39" Type="http://schemas.openxmlformats.org/officeDocument/2006/relationships/slide" Target="slide5678.xml"/><Relationship Id="rId21" Type="http://schemas.openxmlformats.org/officeDocument/2006/relationships/slide" Target="slide5640.xml"/><Relationship Id="rId34" Type="http://schemas.openxmlformats.org/officeDocument/2006/relationships/slide" Target="slide5668.xml"/><Relationship Id="rId42" Type="http://schemas.openxmlformats.org/officeDocument/2006/relationships/slide" Target="slide5684.xml"/><Relationship Id="rId47" Type="http://schemas.openxmlformats.org/officeDocument/2006/relationships/slide" Target="slide5694.xml"/><Relationship Id="rId50" Type="http://schemas.openxmlformats.org/officeDocument/2006/relationships/slide" Target="slide5700.xml"/><Relationship Id="rId55" Type="http://schemas.openxmlformats.org/officeDocument/2006/relationships/slide" Target="slide5710.xml"/><Relationship Id="rId63" Type="http://schemas.openxmlformats.org/officeDocument/2006/relationships/slide" Target="slide5726.xml"/><Relationship Id="rId68" Type="http://schemas.openxmlformats.org/officeDocument/2006/relationships/slide" Target="slide5736.xml"/><Relationship Id="rId76" Type="http://schemas.openxmlformats.org/officeDocument/2006/relationships/slide" Target="slide5752.xml"/><Relationship Id="rId7" Type="http://schemas.openxmlformats.org/officeDocument/2006/relationships/slide" Target="slide5612.xml"/><Relationship Id="rId71" Type="http://schemas.openxmlformats.org/officeDocument/2006/relationships/slide" Target="slide5742.xml"/><Relationship Id="rId2" Type="http://schemas.openxmlformats.org/officeDocument/2006/relationships/slide" Target="slide4.xml"/><Relationship Id="rId16" Type="http://schemas.openxmlformats.org/officeDocument/2006/relationships/slide" Target="slide5630.xml"/><Relationship Id="rId29" Type="http://schemas.openxmlformats.org/officeDocument/2006/relationships/slide" Target="slide5658.xml"/><Relationship Id="rId11" Type="http://schemas.openxmlformats.org/officeDocument/2006/relationships/slide" Target="slide5620.xml"/><Relationship Id="rId24" Type="http://schemas.openxmlformats.org/officeDocument/2006/relationships/slide" Target="slide5646.xml"/><Relationship Id="rId32" Type="http://schemas.openxmlformats.org/officeDocument/2006/relationships/slide" Target="slide5664.xml"/><Relationship Id="rId37" Type="http://schemas.openxmlformats.org/officeDocument/2006/relationships/slide" Target="slide5674.xml"/><Relationship Id="rId40" Type="http://schemas.openxmlformats.org/officeDocument/2006/relationships/slide" Target="slide5680.xml"/><Relationship Id="rId45" Type="http://schemas.openxmlformats.org/officeDocument/2006/relationships/slide" Target="slide5690.xml"/><Relationship Id="rId53" Type="http://schemas.openxmlformats.org/officeDocument/2006/relationships/slide" Target="slide5706.xml"/><Relationship Id="rId58" Type="http://schemas.openxmlformats.org/officeDocument/2006/relationships/slide" Target="slide5716.xml"/><Relationship Id="rId66" Type="http://schemas.openxmlformats.org/officeDocument/2006/relationships/slide" Target="slide5732.xml"/><Relationship Id="rId74" Type="http://schemas.openxmlformats.org/officeDocument/2006/relationships/slide" Target="slide5748.xml"/><Relationship Id="rId5" Type="http://schemas.openxmlformats.org/officeDocument/2006/relationships/slide" Target="slide5609.xml"/><Relationship Id="rId15" Type="http://schemas.openxmlformats.org/officeDocument/2006/relationships/slide" Target="slide5628.xml"/><Relationship Id="rId23" Type="http://schemas.openxmlformats.org/officeDocument/2006/relationships/slide" Target="slide5644.xml"/><Relationship Id="rId28" Type="http://schemas.openxmlformats.org/officeDocument/2006/relationships/slide" Target="slide5656.xml"/><Relationship Id="rId36" Type="http://schemas.openxmlformats.org/officeDocument/2006/relationships/slide" Target="slide5672.xml"/><Relationship Id="rId49" Type="http://schemas.openxmlformats.org/officeDocument/2006/relationships/slide" Target="slide5698.xml"/><Relationship Id="rId57" Type="http://schemas.openxmlformats.org/officeDocument/2006/relationships/slide" Target="slide5714.xml"/><Relationship Id="rId61" Type="http://schemas.openxmlformats.org/officeDocument/2006/relationships/slide" Target="slide5722.xml"/><Relationship Id="rId10" Type="http://schemas.openxmlformats.org/officeDocument/2006/relationships/slide" Target="slide5618.xml"/><Relationship Id="rId19" Type="http://schemas.openxmlformats.org/officeDocument/2006/relationships/slide" Target="slide5636.xml"/><Relationship Id="rId31" Type="http://schemas.openxmlformats.org/officeDocument/2006/relationships/slide" Target="slide5662.xml"/><Relationship Id="rId44" Type="http://schemas.openxmlformats.org/officeDocument/2006/relationships/slide" Target="slide5688.xml"/><Relationship Id="rId52" Type="http://schemas.openxmlformats.org/officeDocument/2006/relationships/slide" Target="slide5704.xml"/><Relationship Id="rId60" Type="http://schemas.openxmlformats.org/officeDocument/2006/relationships/slide" Target="slide5720.xml"/><Relationship Id="rId65" Type="http://schemas.openxmlformats.org/officeDocument/2006/relationships/slide" Target="slide5730.xml"/><Relationship Id="rId73" Type="http://schemas.openxmlformats.org/officeDocument/2006/relationships/slide" Target="slide5746.xml"/><Relationship Id="rId78" Type="http://schemas.openxmlformats.org/officeDocument/2006/relationships/slide" Target="slide5576.xml"/><Relationship Id="rId4" Type="http://schemas.openxmlformats.org/officeDocument/2006/relationships/slide" Target="slide5610.xml"/><Relationship Id="rId9" Type="http://schemas.openxmlformats.org/officeDocument/2006/relationships/slide" Target="slide4957.xml"/><Relationship Id="rId14" Type="http://schemas.openxmlformats.org/officeDocument/2006/relationships/slide" Target="slide5626.xml"/><Relationship Id="rId22" Type="http://schemas.openxmlformats.org/officeDocument/2006/relationships/slide" Target="slide5642.xml"/><Relationship Id="rId27" Type="http://schemas.openxmlformats.org/officeDocument/2006/relationships/slide" Target="slide5652.xml"/><Relationship Id="rId30" Type="http://schemas.openxmlformats.org/officeDocument/2006/relationships/slide" Target="slide5660.xml"/><Relationship Id="rId35" Type="http://schemas.openxmlformats.org/officeDocument/2006/relationships/slide" Target="slide5670.xml"/><Relationship Id="rId43" Type="http://schemas.openxmlformats.org/officeDocument/2006/relationships/slide" Target="slide5686.xml"/><Relationship Id="rId48" Type="http://schemas.openxmlformats.org/officeDocument/2006/relationships/slide" Target="slide5696.xml"/><Relationship Id="rId56" Type="http://schemas.openxmlformats.org/officeDocument/2006/relationships/slide" Target="slide5712.xml"/><Relationship Id="rId64" Type="http://schemas.openxmlformats.org/officeDocument/2006/relationships/slide" Target="slide5728.xml"/><Relationship Id="rId69" Type="http://schemas.openxmlformats.org/officeDocument/2006/relationships/slide" Target="slide5738.xml"/><Relationship Id="rId77" Type="http://schemas.openxmlformats.org/officeDocument/2006/relationships/slide" Target="slide5754.xml"/><Relationship Id="rId8" Type="http://schemas.openxmlformats.org/officeDocument/2006/relationships/slide" Target="slide5614.xml"/><Relationship Id="rId51" Type="http://schemas.openxmlformats.org/officeDocument/2006/relationships/slide" Target="slide5702.xml"/><Relationship Id="rId72" Type="http://schemas.openxmlformats.org/officeDocument/2006/relationships/slide" Target="slide5744.xml"/><Relationship Id="rId3" Type="http://schemas.openxmlformats.org/officeDocument/2006/relationships/image" Target="../media/image1.png"/><Relationship Id="rId12" Type="http://schemas.openxmlformats.org/officeDocument/2006/relationships/slide" Target="slide5622.xml"/><Relationship Id="rId17" Type="http://schemas.openxmlformats.org/officeDocument/2006/relationships/slide" Target="slide5632.xml"/><Relationship Id="rId25" Type="http://schemas.openxmlformats.org/officeDocument/2006/relationships/slide" Target="slide5648.xml"/><Relationship Id="rId33" Type="http://schemas.openxmlformats.org/officeDocument/2006/relationships/slide" Target="slide5666.xml"/><Relationship Id="rId38" Type="http://schemas.openxmlformats.org/officeDocument/2006/relationships/slide" Target="slide5676.xml"/><Relationship Id="rId46" Type="http://schemas.openxmlformats.org/officeDocument/2006/relationships/slide" Target="slide5692.xml"/><Relationship Id="rId59" Type="http://schemas.openxmlformats.org/officeDocument/2006/relationships/slide" Target="slide5718.xml"/><Relationship Id="rId67" Type="http://schemas.openxmlformats.org/officeDocument/2006/relationships/slide" Target="slide5734.xml"/><Relationship Id="rId20" Type="http://schemas.openxmlformats.org/officeDocument/2006/relationships/slide" Target="slide5638.xml"/><Relationship Id="rId41" Type="http://schemas.openxmlformats.org/officeDocument/2006/relationships/slide" Target="slide5682.xml"/><Relationship Id="rId54" Type="http://schemas.openxmlformats.org/officeDocument/2006/relationships/slide" Target="slide5708.xml"/><Relationship Id="rId62" Type="http://schemas.openxmlformats.org/officeDocument/2006/relationships/slide" Target="slide5724.xml"/><Relationship Id="rId70" Type="http://schemas.openxmlformats.org/officeDocument/2006/relationships/slide" Target="slide5740.xml"/><Relationship Id="rId75" Type="http://schemas.openxmlformats.org/officeDocument/2006/relationships/slide" Target="slide5750.xml"/><Relationship Id="rId1" Type="http://schemas.openxmlformats.org/officeDocument/2006/relationships/slideLayout" Target="../slideLayouts/slideLayout2.xml"/><Relationship Id="rId6" Type="http://schemas.openxmlformats.org/officeDocument/2006/relationships/slide" Target="slide5654.xml"/></Relationships>
</file>

<file path=ppt/slides/_rels/slide561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692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692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6927.png"/><Relationship Id="rId10" Type="http://schemas.openxmlformats.org/officeDocument/2006/relationships/slide" Target="slide5609.xml"/><Relationship Id="rId4" Type="http://schemas.openxmlformats.org/officeDocument/2006/relationships/image" Target="../media/image6926.png"/><Relationship Id="rId9" Type="http://schemas.openxmlformats.org/officeDocument/2006/relationships/slide" Target="slide5610.xml"/></Relationships>
</file>

<file path=ppt/slides/_rels/slide561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928.png"/><Relationship Id="rId1" Type="http://schemas.openxmlformats.org/officeDocument/2006/relationships/slideLayout" Target="../slideLayouts/slideLayout2.xml"/><Relationship Id="rId6" Type="http://schemas.openxmlformats.org/officeDocument/2006/relationships/slide" Target="slide5610.xml"/><Relationship Id="rId5" Type="http://schemas.openxmlformats.org/officeDocument/2006/relationships/image" Target="../media/image4.png"/><Relationship Id="rId4" Type="http://schemas.openxmlformats.org/officeDocument/2006/relationships/image" Target="../media/image1.png"/></Relationships>
</file>

<file path=ppt/slides/_rels/slide561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3.png"/><Relationship Id="rId7" Type="http://schemas.openxmlformats.org/officeDocument/2006/relationships/slide" Target="slide5609.xml"/><Relationship Id="rId2" Type="http://schemas.openxmlformats.org/officeDocument/2006/relationships/image" Target="../media/image7273.png"/><Relationship Id="rId1" Type="http://schemas.openxmlformats.org/officeDocument/2006/relationships/slideLayout" Target="../slideLayouts/slideLayout2.xml"/><Relationship Id="rId6" Type="http://schemas.openxmlformats.org/officeDocument/2006/relationships/image" Target="../media/image1.png"/><Relationship Id="rId5" Type="http://schemas.openxmlformats.org/officeDocument/2006/relationships/slide" Target="slide4.xml"/><Relationship Id="rId10" Type="http://schemas.openxmlformats.org/officeDocument/2006/relationships/image" Target="../media/image7.png"/><Relationship Id="rId4" Type="http://schemas.openxmlformats.org/officeDocument/2006/relationships/slide" Target="slide5612.xml"/><Relationship Id="rId9" Type="http://schemas.openxmlformats.org/officeDocument/2006/relationships/slide" Target="slide5.xml"/></Relationships>
</file>

<file path=ppt/slides/_rels/slide561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74.png"/><Relationship Id="rId1" Type="http://schemas.openxmlformats.org/officeDocument/2006/relationships/slideLayout" Target="../slideLayouts/slideLayout2.xml"/><Relationship Id="rId6" Type="http://schemas.openxmlformats.org/officeDocument/2006/relationships/slide" Target="slide5612.xml"/><Relationship Id="rId5" Type="http://schemas.openxmlformats.org/officeDocument/2006/relationships/image" Target="../media/image4.png"/><Relationship Id="rId4" Type="http://schemas.openxmlformats.org/officeDocument/2006/relationships/image" Target="../media/image1.png"/></Relationships>
</file>

<file path=ppt/slides/_rels/slide5614.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slide" Target="slide5614.xml"/><Relationship Id="rId7"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7.png"/><Relationship Id="rId5" Type="http://schemas.openxmlformats.org/officeDocument/2006/relationships/image" Target="../media/image7276.png"/><Relationship Id="rId10" Type="http://schemas.openxmlformats.org/officeDocument/2006/relationships/slide" Target="slide5.xml"/><Relationship Id="rId4" Type="http://schemas.openxmlformats.org/officeDocument/2006/relationships/image" Target="../media/image7275.png"/><Relationship Id="rId9" Type="http://schemas.openxmlformats.org/officeDocument/2006/relationships/slide" Target="slide4957.xml"/></Relationships>
</file>

<file path=ppt/slides/_rels/slide561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77.png"/><Relationship Id="rId1" Type="http://schemas.openxmlformats.org/officeDocument/2006/relationships/slideLayout" Target="../slideLayouts/slideLayout2.xml"/><Relationship Id="rId6" Type="http://schemas.openxmlformats.org/officeDocument/2006/relationships/slide" Target="slide5614.xml"/><Relationship Id="rId5" Type="http://schemas.openxmlformats.org/officeDocument/2006/relationships/image" Target="../media/image4.png"/><Relationship Id="rId4" Type="http://schemas.openxmlformats.org/officeDocument/2006/relationships/image" Target="../media/image1.png"/></Relationships>
</file>

<file path=ppt/slides/_rels/slide5616.xml.rels><?xml version="1.0" encoding="UTF-8" standalone="yes"?>
<Relationships xmlns="http://schemas.openxmlformats.org/package/2006/relationships"><Relationship Id="rId8" Type="http://schemas.openxmlformats.org/officeDocument/2006/relationships/image" Target="../media/image7278.png"/><Relationship Id="rId3" Type="http://schemas.openxmlformats.org/officeDocument/2006/relationships/slide" Target="slide5616.xml"/><Relationship Id="rId7" Type="http://schemas.openxmlformats.org/officeDocument/2006/relationships/slide" Target="slide4957.xml"/><Relationship Id="rId2" Type="http://schemas.openxmlformats.org/officeDocument/2006/relationships/image" Target="../media/image3.png"/><Relationship Id="rId1" Type="http://schemas.openxmlformats.org/officeDocument/2006/relationships/slideLayout" Target="../slideLayouts/slideLayout2.xml"/><Relationship Id="rId6" Type="http://schemas.openxmlformats.org/officeDocument/2006/relationships/slide" Target="slide5609.xml"/><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image" Target="../media/image7279.png"/></Relationships>
</file>

<file path=ppt/slides/_rels/slide561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80.png"/><Relationship Id="rId1" Type="http://schemas.openxmlformats.org/officeDocument/2006/relationships/slideLayout" Target="../slideLayouts/slideLayout2.xml"/><Relationship Id="rId6" Type="http://schemas.openxmlformats.org/officeDocument/2006/relationships/slide" Target="slide5616.xml"/><Relationship Id="rId5" Type="http://schemas.openxmlformats.org/officeDocument/2006/relationships/image" Target="../media/image4.png"/><Relationship Id="rId4" Type="http://schemas.openxmlformats.org/officeDocument/2006/relationships/image" Target="../media/image1.png"/></Relationships>
</file>

<file path=ppt/slides/_rels/slide5618.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168.png"/><Relationship Id="rId7" Type="http://schemas.openxmlformats.org/officeDocument/2006/relationships/slide" Target="slide5618.xml"/><Relationship Id="rId2" Type="http://schemas.openxmlformats.org/officeDocument/2006/relationships/image" Target="../media/image716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1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169.png"/><Relationship Id="rId1" Type="http://schemas.openxmlformats.org/officeDocument/2006/relationships/slideLayout" Target="../slideLayouts/slideLayout2.xml"/><Relationship Id="rId6" Type="http://schemas.openxmlformats.org/officeDocument/2006/relationships/slide" Target="slide5618.xml"/><Relationship Id="rId5" Type="http://schemas.openxmlformats.org/officeDocument/2006/relationships/image" Target="../media/image4.png"/><Relationship Id="rId4" Type="http://schemas.openxmlformats.org/officeDocument/2006/relationships/image" Target="../media/image1.png"/></Relationships>
</file>

<file path=ppt/slides/_rels/slide5620.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282.png"/><Relationship Id="rId7" Type="http://schemas.openxmlformats.org/officeDocument/2006/relationships/slide" Target="slide5620.xml"/><Relationship Id="rId12" Type="http://schemas.openxmlformats.org/officeDocument/2006/relationships/image" Target="../media/image7.png"/><Relationship Id="rId2" Type="http://schemas.openxmlformats.org/officeDocument/2006/relationships/image" Target="../media/image728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7283.png"/><Relationship Id="rId4" Type="http://schemas.openxmlformats.org/officeDocument/2006/relationships/slide" Target="slide4.xml"/><Relationship Id="rId9" Type="http://schemas.openxmlformats.org/officeDocument/2006/relationships/slide" Target="slide4957.xml"/></Relationships>
</file>

<file path=ppt/slides/_rels/slide562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84.png"/><Relationship Id="rId1" Type="http://schemas.openxmlformats.org/officeDocument/2006/relationships/slideLayout" Target="../slideLayouts/slideLayout2.xml"/><Relationship Id="rId6" Type="http://schemas.openxmlformats.org/officeDocument/2006/relationships/slide" Target="slide5620.xml"/><Relationship Id="rId5" Type="http://schemas.openxmlformats.org/officeDocument/2006/relationships/image" Target="../media/image4.png"/><Relationship Id="rId4" Type="http://schemas.openxmlformats.org/officeDocument/2006/relationships/image" Target="../media/image1.png"/></Relationships>
</file>

<file path=ppt/slides/_rels/slide5622.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286.png"/><Relationship Id="rId7" Type="http://schemas.openxmlformats.org/officeDocument/2006/relationships/slide" Target="slide5622.xml"/><Relationship Id="rId2" Type="http://schemas.openxmlformats.org/officeDocument/2006/relationships/image" Target="../media/image72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2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87.png"/><Relationship Id="rId1" Type="http://schemas.openxmlformats.org/officeDocument/2006/relationships/slideLayout" Target="../slideLayouts/slideLayout2.xml"/><Relationship Id="rId6" Type="http://schemas.openxmlformats.org/officeDocument/2006/relationships/slide" Target="slide5622.xml"/><Relationship Id="rId5" Type="http://schemas.openxmlformats.org/officeDocument/2006/relationships/image" Target="../media/image4.png"/><Relationship Id="rId4" Type="http://schemas.openxmlformats.org/officeDocument/2006/relationships/image" Target="../media/image1.png"/></Relationships>
</file>

<file path=ppt/slides/_rels/slide5624.xml.rels><?xml version="1.0" encoding="UTF-8" standalone="yes"?>
<Relationships xmlns="http://schemas.openxmlformats.org/package/2006/relationships"><Relationship Id="rId8" Type="http://schemas.openxmlformats.org/officeDocument/2006/relationships/image" Target="../media/image6097.png"/><Relationship Id="rId13" Type="http://schemas.openxmlformats.org/officeDocument/2006/relationships/slide" Target="slide5.xml"/><Relationship Id="rId3" Type="http://schemas.openxmlformats.org/officeDocument/2006/relationships/image" Target="../media/image609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0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624.xml"/><Relationship Id="rId4" Type="http://schemas.openxmlformats.org/officeDocument/2006/relationships/image" Target="../media/image6096.png"/><Relationship Id="rId9" Type="http://schemas.openxmlformats.org/officeDocument/2006/relationships/image" Target="../media/image6098.png"/><Relationship Id="rId14" Type="http://schemas.openxmlformats.org/officeDocument/2006/relationships/image" Target="../media/image7.png"/></Relationships>
</file>

<file path=ppt/slides/_rels/slide562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099.png"/><Relationship Id="rId1" Type="http://schemas.openxmlformats.org/officeDocument/2006/relationships/slideLayout" Target="../slideLayouts/slideLayout2.xml"/><Relationship Id="rId6" Type="http://schemas.openxmlformats.org/officeDocument/2006/relationships/slide" Target="slide5624.xml"/><Relationship Id="rId5" Type="http://schemas.openxmlformats.org/officeDocument/2006/relationships/image" Target="../media/image4.png"/><Relationship Id="rId4" Type="http://schemas.openxmlformats.org/officeDocument/2006/relationships/image" Target="../media/image1.png"/></Relationships>
</file>

<file path=ppt/slides/_rels/slide5626.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289.png"/><Relationship Id="rId7" Type="http://schemas.openxmlformats.org/officeDocument/2006/relationships/slide" Target="slide5626.xml"/><Relationship Id="rId2" Type="http://schemas.openxmlformats.org/officeDocument/2006/relationships/image" Target="../media/image72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2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90.png"/><Relationship Id="rId1" Type="http://schemas.openxmlformats.org/officeDocument/2006/relationships/slideLayout" Target="../slideLayouts/slideLayout2.xml"/><Relationship Id="rId6" Type="http://schemas.openxmlformats.org/officeDocument/2006/relationships/slide" Target="slide5626.xml"/><Relationship Id="rId5" Type="http://schemas.openxmlformats.org/officeDocument/2006/relationships/image" Target="../media/image4.png"/><Relationship Id="rId4" Type="http://schemas.openxmlformats.org/officeDocument/2006/relationships/image" Target="../media/image1.png"/></Relationships>
</file>

<file path=ppt/slides/_rels/slide5628.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292.png"/><Relationship Id="rId7" Type="http://schemas.openxmlformats.org/officeDocument/2006/relationships/slide" Target="slide5628.xml"/><Relationship Id="rId2" Type="http://schemas.openxmlformats.org/officeDocument/2006/relationships/image" Target="../media/image72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2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93.png"/><Relationship Id="rId1" Type="http://schemas.openxmlformats.org/officeDocument/2006/relationships/slideLayout" Target="../slideLayouts/slideLayout2.xml"/><Relationship Id="rId6" Type="http://schemas.openxmlformats.org/officeDocument/2006/relationships/slide" Target="slide5628.xml"/><Relationship Id="rId5" Type="http://schemas.openxmlformats.org/officeDocument/2006/relationships/image" Target="../media/image4.png"/><Relationship Id="rId4" Type="http://schemas.openxmlformats.org/officeDocument/2006/relationships/image" Target="../media/image1.png"/></Relationships>
</file>

<file path=ppt/slides/_rels/slide5630.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295.png"/><Relationship Id="rId7" Type="http://schemas.openxmlformats.org/officeDocument/2006/relationships/slide" Target="slide5630.xml"/><Relationship Id="rId2" Type="http://schemas.openxmlformats.org/officeDocument/2006/relationships/image" Target="../media/image729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3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96.png"/><Relationship Id="rId1" Type="http://schemas.openxmlformats.org/officeDocument/2006/relationships/slideLayout" Target="../slideLayouts/slideLayout2.xml"/><Relationship Id="rId6" Type="http://schemas.openxmlformats.org/officeDocument/2006/relationships/slide" Target="slide5630.xml"/><Relationship Id="rId5" Type="http://schemas.openxmlformats.org/officeDocument/2006/relationships/image" Target="../media/image4.png"/><Relationship Id="rId4" Type="http://schemas.openxmlformats.org/officeDocument/2006/relationships/image" Target="../media/image1.png"/></Relationships>
</file>

<file path=ppt/slides/_rels/slide5632.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298.png"/><Relationship Id="rId7" Type="http://schemas.openxmlformats.org/officeDocument/2006/relationships/slide" Target="slide5632.xml"/><Relationship Id="rId2" Type="http://schemas.openxmlformats.org/officeDocument/2006/relationships/image" Target="../media/image729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3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99.png"/><Relationship Id="rId1" Type="http://schemas.openxmlformats.org/officeDocument/2006/relationships/slideLayout" Target="../slideLayouts/slideLayout2.xml"/><Relationship Id="rId6" Type="http://schemas.openxmlformats.org/officeDocument/2006/relationships/slide" Target="slide5632.xml"/><Relationship Id="rId5" Type="http://schemas.openxmlformats.org/officeDocument/2006/relationships/image" Target="../media/image4.png"/><Relationship Id="rId4" Type="http://schemas.openxmlformats.org/officeDocument/2006/relationships/image" Target="../media/image1.png"/></Relationships>
</file>

<file path=ppt/slides/_rels/slide5634.xml.rels><?xml version="1.0" encoding="UTF-8" standalone="yes"?>
<Relationships xmlns="http://schemas.openxmlformats.org/package/2006/relationships"><Relationship Id="rId8" Type="http://schemas.openxmlformats.org/officeDocument/2006/relationships/image" Target="../media/image6965.png"/><Relationship Id="rId13" Type="http://schemas.openxmlformats.org/officeDocument/2006/relationships/slide" Target="slide4957.xml"/><Relationship Id="rId3" Type="http://schemas.openxmlformats.org/officeDocument/2006/relationships/image" Target="../media/image6963.png"/><Relationship Id="rId7" Type="http://schemas.openxmlformats.org/officeDocument/2006/relationships/image" Target="../media/image6964.png"/><Relationship Id="rId12" Type="http://schemas.openxmlformats.org/officeDocument/2006/relationships/slide" Target="slide5609.xml"/><Relationship Id="rId2" Type="http://schemas.openxmlformats.org/officeDocument/2006/relationships/image" Target="../media/image696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634.xml"/><Relationship Id="rId5" Type="http://schemas.openxmlformats.org/officeDocument/2006/relationships/image" Target="../media/image1.png"/><Relationship Id="rId15" Type="http://schemas.openxmlformats.org/officeDocument/2006/relationships/image" Target="../media/image7.png"/><Relationship Id="rId10" Type="http://schemas.openxmlformats.org/officeDocument/2006/relationships/image" Target="../media/image6967.png"/><Relationship Id="rId4" Type="http://schemas.openxmlformats.org/officeDocument/2006/relationships/slide" Target="slide4.xml"/><Relationship Id="rId9" Type="http://schemas.openxmlformats.org/officeDocument/2006/relationships/image" Target="../media/image6966.png"/><Relationship Id="rId14" Type="http://schemas.openxmlformats.org/officeDocument/2006/relationships/slide" Target="slide5.xml"/></Relationships>
</file>

<file path=ppt/slides/_rels/slide563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968.png"/><Relationship Id="rId1" Type="http://schemas.openxmlformats.org/officeDocument/2006/relationships/slideLayout" Target="../slideLayouts/slideLayout2.xml"/><Relationship Id="rId6" Type="http://schemas.openxmlformats.org/officeDocument/2006/relationships/slide" Target="slide5634.xml"/><Relationship Id="rId5" Type="http://schemas.openxmlformats.org/officeDocument/2006/relationships/image" Target="../media/image4.png"/><Relationship Id="rId4" Type="http://schemas.openxmlformats.org/officeDocument/2006/relationships/image" Target="../media/image1.png"/></Relationships>
</file>

<file path=ppt/slides/_rels/slide5636.xml.rels><?xml version="1.0" encoding="UTF-8" standalone="yes"?>
<Relationships xmlns="http://schemas.openxmlformats.org/package/2006/relationships"><Relationship Id="rId8" Type="http://schemas.openxmlformats.org/officeDocument/2006/relationships/image" Target="../media/image6121.png"/><Relationship Id="rId3" Type="http://schemas.openxmlformats.org/officeDocument/2006/relationships/image" Target="../media/image1.png"/><Relationship Id="rId7" Type="http://schemas.openxmlformats.org/officeDocument/2006/relationships/slide" Target="slide4957.xml"/><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609.xml"/><Relationship Id="rId11" Type="http://schemas.openxmlformats.org/officeDocument/2006/relationships/slide" Target="slide5.xml"/><Relationship Id="rId5" Type="http://schemas.openxmlformats.org/officeDocument/2006/relationships/slide" Target="slide5636.xml"/><Relationship Id="rId10" Type="http://schemas.openxmlformats.org/officeDocument/2006/relationships/image" Target="../media/image6123.png"/><Relationship Id="rId4" Type="http://schemas.openxmlformats.org/officeDocument/2006/relationships/image" Target="../media/image3.png"/><Relationship Id="rId9" Type="http://schemas.openxmlformats.org/officeDocument/2006/relationships/image" Target="../media/image6122.png"/></Relationships>
</file>

<file path=ppt/slides/_rels/slide563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124.png"/><Relationship Id="rId1" Type="http://schemas.openxmlformats.org/officeDocument/2006/relationships/slideLayout" Target="../slideLayouts/slideLayout2.xml"/><Relationship Id="rId6" Type="http://schemas.openxmlformats.org/officeDocument/2006/relationships/slide" Target="slide5636.xml"/><Relationship Id="rId5" Type="http://schemas.openxmlformats.org/officeDocument/2006/relationships/image" Target="../media/image4.png"/><Relationship Id="rId4" Type="http://schemas.openxmlformats.org/officeDocument/2006/relationships/image" Target="../media/image1.png"/></Relationships>
</file>

<file path=ppt/slides/_rels/slide5638.xml.rels><?xml version="1.0" encoding="UTF-8" standalone="yes"?>
<Relationships xmlns="http://schemas.openxmlformats.org/package/2006/relationships"><Relationship Id="rId8" Type="http://schemas.openxmlformats.org/officeDocument/2006/relationships/slide" Target="slide5638.xml"/><Relationship Id="rId3" Type="http://schemas.openxmlformats.org/officeDocument/2006/relationships/image" Target="../media/image613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612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131.png"/><Relationship Id="rId9" Type="http://schemas.openxmlformats.org/officeDocument/2006/relationships/slide" Target="slide5609.xml"/></Relationships>
</file>

<file path=ppt/slides/_rels/slide563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132.png"/><Relationship Id="rId1" Type="http://schemas.openxmlformats.org/officeDocument/2006/relationships/slideLayout" Target="../slideLayouts/slideLayout2.xml"/><Relationship Id="rId6" Type="http://schemas.openxmlformats.org/officeDocument/2006/relationships/slide" Target="slide5638.xml"/><Relationship Id="rId5" Type="http://schemas.openxmlformats.org/officeDocument/2006/relationships/image" Target="../media/image4.png"/><Relationship Id="rId4" Type="http://schemas.openxmlformats.org/officeDocument/2006/relationships/image" Target="../media/image1.png"/></Relationships>
</file>

<file path=ppt/slides/_rels/slide5640.xml.rels><?xml version="1.0" encoding="UTF-8" standalone="yes"?>
<Relationships xmlns="http://schemas.openxmlformats.org/package/2006/relationships"><Relationship Id="rId8" Type="http://schemas.openxmlformats.org/officeDocument/2006/relationships/image" Target="../media/image6978.png"/><Relationship Id="rId13" Type="http://schemas.openxmlformats.org/officeDocument/2006/relationships/slide" Target="slide4957.xml"/><Relationship Id="rId3" Type="http://schemas.openxmlformats.org/officeDocument/2006/relationships/slide" Target="slide4.xml"/><Relationship Id="rId7" Type="http://schemas.openxmlformats.org/officeDocument/2006/relationships/image" Target="../media/image6977.png"/><Relationship Id="rId12" Type="http://schemas.openxmlformats.org/officeDocument/2006/relationships/slide" Target="slide5609.xml"/><Relationship Id="rId2" Type="http://schemas.openxmlformats.org/officeDocument/2006/relationships/image" Target="../media/image6975.png"/><Relationship Id="rId1" Type="http://schemas.openxmlformats.org/officeDocument/2006/relationships/slideLayout" Target="../slideLayouts/slideLayout2.xml"/><Relationship Id="rId6" Type="http://schemas.openxmlformats.org/officeDocument/2006/relationships/image" Target="../media/image6976.png"/><Relationship Id="rId11" Type="http://schemas.openxmlformats.org/officeDocument/2006/relationships/slide" Target="slide5640.xml"/><Relationship Id="rId5" Type="http://schemas.openxmlformats.org/officeDocument/2006/relationships/image" Target="../media/image3.png"/><Relationship Id="rId15" Type="http://schemas.openxmlformats.org/officeDocument/2006/relationships/image" Target="../media/image7.png"/><Relationship Id="rId10" Type="http://schemas.openxmlformats.org/officeDocument/2006/relationships/image" Target="../media/image6980.png"/><Relationship Id="rId4" Type="http://schemas.openxmlformats.org/officeDocument/2006/relationships/image" Target="../media/image1.png"/><Relationship Id="rId9" Type="http://schemas.openxmlformats.org/officeDocument/2006/relationships/image" Target="../media/image6979.png"/><Relationship Id="rId14" Type="http://schemas.openxmlformats.org/officeDocument/2006/relationships/slide" Target="slide5.xml"/></Relationships>
</file>

<file path=ppt/slides/_rels/slide564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981.png"/><Relationship Id="rId1" Type="http://schemas.openxmlformats.org/officeDocument/2006/relationships/slideLayout" Target="../slideLayouts/slideLayout2.xml"/><Relationship Id="rId6" Type="http://schemas.openxmlformats.org/officeDocument/2006/relationships/slide" Target="slide5640.xml"/><Relationship Id="rId5" Type="http://schemas.openxmlformats.org/officeDocument/2006/relationships/image" Target="../media/image4.png"/><Relationship Id="rId4" Type="http://schemas.openxmlformats.org/officeDocument/2006/relationships/image" Target="../media/image1.png"/></Relationships>
</file>

<file path=ppt/slides/_rels/slide5642.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01.png"/><Relationship Id="rId7" Type="http://schemas.openxmlformats.org/officeDocument/2006/relationships/slide" Target="slide5642.xml"/><Relationship Id="rId2" Type="http://schemas.openxmlformats.org/officeDocument/2006/relationships/image" Target="../media/image730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4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02.png"/><Relationship Id="rId1" Type="http://schemas.openxmlformats.org/officeDocument/2006/relationships/slideLayout" Target="../slideLayouts/slideLayout2.xml"/><Relationship Id="rId6" Type="http://schemas.openxmlformats.org/officeDocument/2006/relationships/slide" Target="slide5642.xml"/><Relationship Id="rId5" Type="http://schemas.openxmlformats.org/officeDocument/2006/relationships/image" Target="../media/image4.png"/><Relationship Id="rId4" Type="http://schemas.openxmlformats.org/officeDocument/2006/relationships/image" Target="../media/image1.png"/></Relationships>
</file>

<file path=ppt/slides/_rels/slide5644.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04.png"/><Relationship Id="rId7" Type="http://schemas.openxmlformats.org/officeDocument/2006/relationships/slide" Target="slide5644.xml"/><Relationship Id="rId2" Type="http://schemas.openxmlformats.org/officeDocument/2006/relationships/image" Target="../media/image730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45.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02.png"/><Relationship Id="rId7" Type="http://schemas.openxmlformats.org/officeDocument/2006/relationships/slide" Target="slide5644.xml"/><Relationship Id="rId2" Type="http://schemas.openxmlformats.org/officeDocument/2006/relationships/image" Target="../media/image7305.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646.xml.rels><?xml version="1.0" encoding="UTF-8" standalone="yes"?>
<Relationships xmlns="http://schemas.openxmlformats.org/package/2006/relationships"><Relationship Id="rId8" Type="http://schemas.openxmlformats.org/officeDocument/2006/relationships/image" Target="../media/image7306.png"/><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609.xml"/><Relationship Id="rId5" Type="http://schemas.openxmlformats.org/officeDocument/2006/relationships/slide" Target="slide5646.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564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07.png"/><Relationship Id="rId1" Type="http://schemas.openxmlformats.org/officeDocument/2006/relationships/slideLayout" Target="../slideLayouts/slideLayout2.xml"/><Relationship Id="rId6" Type="http://schemas.openxmlformats.org/officeDocument/2006/relationships/slide" Target="slide5646.xml"/><Relationship Id="rId5" Type="http://schemas.openxmlformats.org/officeDocument/2006/relationships/image" Target="../media/image4.png"/><Relationship Id="rId4" Type="http://schemas.openxmlformats.org/officeDocument/2006/relationships/image" Target="../media/image1.png"/></Relationships>
</file>

<file path=ppt/slides/_rels/slide564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989.png"/><Relationship Id="rId7" Type="http://schemas.openxmlformats.org/officeDocument/2006/relationships/image" Target="../media/image1.png"/><Relationship Id="rId12" Type="http://schemas.openxmlformats.org/officeDocument/2006/relationships/slide" Target="slide5609.xml"/><Relationship Id="rId2" Type="http://schemas.openxmlformats.org/officeDocument/2006/relationships/image" Target="../media/image698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648.xml"/><Relationship Id="rId5" Type="http://schemas.openxmlformats.org/officeDocument/2006/relationships/image" Target="../media/image6991.png"/><Relationship Id="rId15" Type="http://schemas.openxmlformats.org/officeDocument/2006/relationships/image" Target="../media/image7.png"/><Relationship Id="rId10" Type="http://schemas.openxmlformats.org/officeDocument/2006/relationships/image" Target="../media/image6993.png"/><Relationship Id="rId4" Type="http://schemas.openxmlformats.org/officeDocument/2006/relationships/image" Target="../media/image6990.png"/><Relationship Id="rId9" Type="http://schemas.openxmlformats.org/officeDocument/2006/relationships/image" Target="../media/image6992.png"/><Relationship Id="rId14" Type="http://schemas.openxmlformats.org/officeDocument/2006/relationships/slide" Target="slide5.xml"/></Relationships>
</file>

<file path=ppt/slides/_rels/slide564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994.png"/><Relationship Id="rId1" Type="http://schemas.openxmlformats.org/officeDocument/2006/relationships/slideLayout" Target="../slideLayouts/slideLayout2.xml"/><Relationship Id="rId6" Type="http://schemas.openxmlformats.org/officeDocument/2006/relationships/slide" Target="slide5648.xml"/><Relationship Id="rId5" Type="http://schemas.openxmlformats.org/officeDocument/2006/relationships/image" Target="../media/image4.png"/><Relationship Id="rId4" Type="http://schemas.openxmlformats.org/officeDocument/2006/relationships/image" Target="../media/image1.png"/></Relationships>
</file>

<file path=ppt/slides/_rels/slide5650.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09.png"/><Relationship Id="rId7" Type="http://schemas.openxmlformats.org/officeDocument/2006/relationships/slide" Target="slide5650.xml"/><Relationship Id="rId2" Type="http://schemas.openxmlformats.org/officeDocument/2006/relationships/image" Target="../media/image730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5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10.png"/><Relationship Id="rId1" Type="http://schemas.openxmlformats.org/officeDocument/2006/relationships/slideLayout" Target="../slideLayouts/slideLayout2.xml"/><Relationship Id="rId6" Type="http://schemas.openxmlformats.org/officeDocument/2006/relationships/slide" Target="slide5650.xml"/><Relationship Id="rId5" Type="http://schemas.openxmlformats.org/officeDocument/2006/relationships/image" Target="../media/image4.png"/><Relationship Id="rId4" Type="http://schemas.openxmlformats.org/officeDocument/2006/relationships/image" Target="../media/image1.png"/></Relationships>
</file>

<file path=ppt/slides/_rels/slide5652.xml.rels><?xml version="1.0" encoding="UTF-8" standalone="yes"?>
<Relationships xmlns="http://schemas.openxmlformats.org/package/2006/relationships"><Relationship Id="rId8" Type="http://schemas.openxmlformats.org/officeDocument/2006/relationships/slide" Target="slide5652.xml"/><Relationship Id="rId3" Type="http://schemas.openxmlformats.org/officeDocument/2006/relationships/image" Target="../media/image7312.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731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313.png"/><Relationship Id="rId9" Type="http://schemas.openxmlformats.org/officeDocument/2006/relationships/slide" Target="slide5609.xml"/></Relationships>
</file>

<file path=ppt/slides/_rels/slide565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14.png"/><Relationship Id="rId1" Type="http://schemas.openxmlformats.org/officeDocument/2006/relationships/slideLayout" Target="../slideLayouts/slideLayout2.xml"/><Relationship Id="rId6" Type="http://schemas.openxmlformats.org/officeDocument/2006/relationships/slide" Target="slide5652.xml"/><Relationship Id="rId5" Type="http://schemas.openxmlformats.org/officeDocument/2006/relationships/image" Target="../media/image4.png"/><Relationship Id="rId4" Type="http://schemas.openxmlformats.org/officeDocument/2006/relationships/image" Target="../media/image1.png"/></Relationships>
</file>

<file path=ppt/slides/_rels/slide565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image" Target="../media/image1.png"/><Relationship Id="rId7" Type="http://schemas.openxmlformats.org/officeDocument/2006/relationships/slide" Target="slide560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315.png"/><Relationship Id="rId5" Type="http://schemas.openxmlformats.org/officeDocument/2006/relationships/slide" Target="slide5654.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5655.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17.png"/><Relationship Id="rId7" Type="http://schemas.openxmlformats.org/officeDocument/2006/relationships/slide" Target="slide5654.xml"/><Relationship Id="rId2" Type="http://schemas.openxmlformats.org/officeDocument/2006/relationships/image" Target="../media/image7316.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656.xml.rels><?xml version="1.0" encoding="UTF-8" standalone="yes"?>
<Relationships xmlns="http://schemas.openxmlformats.org/package/2006/relationships"><Relationship Id="rId8" Type="http://schemas.openxmlformats.org/officeDocument/2006/relationships/slide" Target="slide5656.xml"/><Relationship Id="rId3" Type="http://schemas.openxmlformats.org/officeDocument/2006/relationships/image" Target="../media/image7181.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71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182.png"/><Relationship Id="rId9" Type="http://schemas.openxmlformats.org/officeDocument/2006/relationships/slide" Target="slide5609.xml"/></Relationships>
</file>

<file path=ppt/slides/_rels/slide565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183.png"/><Relationship Id="rId1" Type="http://schemas.openxmlformats.org/officeDocument/2006/relationships/slideLayout" Target="../slideLayouts/slideLayout2.xml"/><Relationship Id="rId6" Type="http://schemas.openxmlformats.org/officeDocument/2006/relationships/slide" Target="slide5656.xml"/><Relationship Id="rId5" Type="http://schemas.openxmlformats.org/officeDocument/2006/relationships/image" Target="../media/image4.png"/><Relationship Id="rId4" Type="http://schemas.openxmlformats.org/officeDocument/2006/relationships/image" Target="../media/image1.png"/></Relationships>
</file>

<file path=ppt/slides/_rels/slide5658.xml.rels><?xml version="1.0" encoding="UTF-8" standalone="yes"?>
<Relationships xmlns="http://schemas.openxmlformats.org/package/2006/relationships"><Relationship Id="rId8" Type="http://schemas.openxmlformats.org/officeDocument/2006/relationships/image" Target="../media/image7318.png"/><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609.xml"/><Relationship Id="rId5" Type="http://schemas.openxmlformats.org/officeDocument/2006/relationships/slide" Target="slide5658.xml"/><Relationship Id="rId10" Type="http://schemas.openxmlformats.org/officeDocument/2006/relationships/image" Target="../media/image7.png"/><Relationship Id="rId4" Type="http://schemas.openxmlformats.org/officeDocument/2006/relationships/image" Target="../media/image3.png"/><Relationship Id="rId9" Type="http://schemas.openxmlformats.org/officeDocument/2006/relationships/slide" Target="slide5.xml"/></Relationships>
</file>

<file path=ppt/slides/_rels/slide565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19.png"/><Relationship Id="rId1" Type="http://schemas.openxmlformats.org/officeDocument/2006/relationships/slideLayout" Target="../slideLayouts/slideLayout2.xml"/><Relationship Id="rId6" Type="http://schemas.openxmlformats.org/officeDocument/2006/relationships/slide" Target="slide5658.xml"/><Relationship Id="rId5" Type="http://schemas.openxmlformats.org/officeDocument/2006/relationships/image" Target="../media/image4.png"/><Relationship Id="rId4" Type="http://schemas.openxmlformats.org/officeDocument/2006/relationships/image" Target="../media/image1.png"/></Relationships>
</file>

<file path=ppt/slides/_rels/slide5660.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21.png"/><Relationship Id="rId7" Type="http://schemas.openxmlformats.org/officeDocument/2006/relationships/slide" Target="slide5660.xml"/><Relationship Id="rId2" Type="http://schemas.openxmlformats.org/officeDocument/2006/relationships/image" Target="../media/image732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6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22.png"/><Relationship Id="rId1" Type="http://schemas.openxmlformats.org/officeDocument/2006/relationships/slideLayout" Target="../slideLayouts/slideLayout2.xml"/><Relationship Id="rId6" Type="http://schemas.openxmlformats.org/officeDocument/2006/relationships/slide" Target="slide5660.xml"/><Relationship Id="rId5" Type="http://schemas.openxmlformats.org/officeDocument/2006/relationships/image" Target="../media/image4.png"/><Relationship Id="rId4" Type="http://schemas.openxmlformats.org/officeDocument/2006/relationships/image" Target="../media/image1.png"/></Relationships>
</file>

<file path=ppt/slides/_rels/slide5662.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image" Target="../media/image6349.png"/><Relationship Id="rId3" Type="http://schemas.openxmlformats.org/officeDocument/2006/relationships/image" Target="../media/image6345.png"/><Relationship Id="rId7" Type="http://schemas.openxmlformats.org/officeDocument/2006/relationships/slide" Target="slide4.xml"/><Relationship Id="rId12" Type="http://schemas.openxmlformats.org/officeDocument/2006/relationships/slide" Target="slide4957.xml"/><Relationship Id="rId2" Type="http://schemas.openxmlformats.org/officeDocument/2006/relationships/image" Target="../media/image6344.png"/><Relationship Id="rId1" Type="http://schemas.openxmlformats.org/officeDocument/2006/relationships/slideLayout" Target="../slideLayouts/slideLayout2.xml"/><Relationship Id="rId6" Type="http://schemas.openxmlformats.org/officeDocument/2006/relationships/image" Target="../media/image6348.png"/><Relationship Id="rId11" Type="http://schemas.openxmlformats.org/officeDocument/2006/relationships/slide" Target="slide5609.xml"/><Relationship Id="rId5" Type="http://schemas.openxmlformats.org/officeDocument/2006/relationships/image" Target="../media/image6347.png"/><Relationship Id="rId15" Type="http://schemas.openxmlformats.org/officeDocument/2006/relationships/image" Target="../media/image7.png"/><Relationship Id="rId10" Type="http://schemas.openxmlformats.org/officeDocument/2006/relationships/slide" Target="slide5662.xml"/><Relationship Id="rId4" Type="http://schemas.openxmlformats.org/officeDocument/2006/relationships/image" Target="../media/image6346.png"/><Relationship Id="rId9" Type="http://schemas.openxmlformats.org/officeDocument/2006/relationships/image" Target="../media/image3.png"/><Relationship Id="rId14" Type="http://schemas.openxmlformats.org/officeDocument/2006/relationships/slide" Target="slide5.xml"/></Relationships>
</file>

<file path=ppt/slides/_rels/slide5663.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image" Target="../media/image6351.png"/><Relationship Id="rId7" Type="http://schemas.openxmlformats.org/officeDocument/2006/relationships/slide" Target="slide4.xml"/><Relationship Id="rId2" Type="http://schemas.openxmlformats.org/officeDocument/2006/relationships/image" Target="../media/image6350.png"/><Relationship Id="rId1" Type="http://schemas.openxmlformats.org/officeDocument/2006/relationships/slideLayout" Target="../slideLayouts/slideLayout2.xml"/><Relationship Id="rId6" Type="http://schemas.openxmlformats.org/officeDocument/2006/relationships/slide" Target="slide4957.xml"/><Relationship Id="rId5" Type="http://schemas.openxmlformats.org/officeDocument/2006/relationships/slide" Target="slide5609.xml"/><Relationship Id="rId4" Type="http://schemas.openxmlformats.org/officeDocument/2006/relationships/slide" Target="slide5662.xml"/><Relationship Id="rId9" Type="http://schemas.openxmlformats.org/officeDocument/2006/relationships/image" Target="../media/image4.png"/></Relationships>
</file>

<file path=ppt/slides/_rels/slide5664.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24.png"/><Relationship Id="rId7" Type="http://schemas.openxmlformats.org/officeDocument/2006/relationships/slide" Target="slide5664.xml"/><Relationship Id="rId2" Type="http://schemas.openxmlformats.org/officeDocument/2006/relationships/image" Target="../media/image732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6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25.png"/><Relationship Id="rId1" Type="http://schemas.openxmlformats.org/officeDocument/2006/relationships/slideLayout" Target="../slideLayouts/slideLayout2.xml"/><Relationship Id="rId6" Type="http://schemas.openxmlformats.org/officeDocument/2006/relationships/slide" Target="slide5664.xml"/><Relationship Id="rId5" Type="http://schemas.openxmlformats.org/officeDocument/2006/relationships/image" Target="../media/image4.png"/><Relationship Id="rId4" Type="http://schemas.openxmlformats.org/officeDocument/2006/relationships/image" Target="../media/image1.png"/></Relationships>
</file>

<file path=ppt/slides/_rels/slide5666.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27.png"/><Relationship Id="rId7" Type="http://schemas.openxmlformats.org/officeDocument/2006/relationships/slide" Target="slide5666.xml"/><Relationship Id="rId2" Type="http://schemas.openxmlformats.org/officeDocument/2006/relationships/image" Target="../media/image732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6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28.png"/><Relationship Id="rId1" Type="http://schemas.openxmlformats.org/officeDocument/2006/relationships/slideLayout" Target="../slideLayouts/slideLayout2.xml"/><Relationship Id="rId6" Type="http://schemas.openxmlformats.org/officeDocument/2006/relationships/slide" Target="slide5666.xml"/><Relationship Id="rId5" Type="http://schemas.openxmlformats.org/officeDocument/2006/relationships/image" Target="../media/image4.png"/><Relationship Id="rId4" Type="http://schemas.openxmlformats.org/officeDocument/2006/relationships/image" Target="../media/image1.png"/></Relationships>
</file>

<file path=ppt/slides/_rels/slide5668.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30.png"/><Relationship Id="rId7" Type="http://schemas.openxmlformats.org/officeDocument/2006/relationships/slide" Target="slide5668.xml"/><Relationship Id="rId2" Type="http://schemas.openxmlformats.org/officeDocument/2006/relationships/image" Target="../media/image732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31.png"/><Relationship Id="rId1" Type="http://schemas.openxmlformats.org/officeDocument/2006/relationships/slideLayout" Target="../slideLayouts/slideLayout2.xml"/><Relationship Id="rId6" Type="http://schemas.openxmlformats.org/officeDocument/2006/relationships/slide" Target="slide5668.xml"/><Relationship Id="rId5" Type="http://schemas.openxmlformats.org/officeDocument/2006/relationships/image" Target="../media/image4.png"/><Relationship Id="rId4" Type="http://schemas.openxmlformats.org/officeDocument/2006/relationships/image" Target="../media/image1.png"/></Relationships>
</file>

<file path=ppt/slides/_rels/slide5670.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33.png"/><Relationship Id="rId7" Type="http://schemas.openxmlformats.org/officeDocument/2006/relationships/slide" Target="slide5670.xml"/><Relationship Id="rId2" Type="http://schemas.openxmlformats.org/officeDocument/2006/relationships/image" Target="../media/image733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7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34.png"/><Relationship Id="rId1" Type="http://schemas.openxmlformats.org/officeDocument/2006/relationships/slideLayout" Target="../slideLayouts/slideLayout2.xml"/><Relationship Id="rId6" Type="http://schemas.openxmlformats.org/officeDocument/2006/relationships/slide" Target="slide5670.xml"/><Relationship Id="rId5" Type="http://schemas.openxmlformats.org/officeDocument/2006/relationships/image" Target="../media/image4.png"/><Relationship Id="rId4" Type="http://schemas.openxmlformats.org/officeDocument/2006/relationships/image" Target="../media/image1.png"/></Relationships>
</file>

<file path=ppt/slides/_rels/slide5672.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336.png"/><Relationship Id="rId7" Type="http://schemas.openxmlformats.org/officeDocument/2006/relationships/slide" Target="slide5672.xml"/><Relationship Id="rId2" Type="http://schemas.openxmlformats.org/officeDocument/2006/relationships/image" Target="../media/image733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67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37.png"/><Relationship Id="rId1" Type="http://schemas.openxmlformats.org/officeDocument/2006/relationships/slideLayout" Target="../slideLayouts/slideLayout2.xml"/><Relationship Id="rId6" Type="http://schemas.openxmlformats.org/officeDocument/2006/relationships/slide" Target="slide5672.xml"/><Relationship Id="rId5" Type="http://schemas.openxmlformats.org/officeDocument/2006/relationships/image" Target="../media/image4.png"/><Relationship Id="rId4" Type="http://schemas.openxmlformats.org/officeDocument/2006/relationships/image" Target="../media/image1.png"/></Relationships>
</file>

<file path=ppt/slides/_rels/slide567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609.xml"/><Relationship Id="rId5" Type="http://schemas.openxmlformats.org/officeDocument/2006/relationships/slide" Target="slide5674.xml"/><Relationship Id="rId10" Type="http://schemas.openxmlformats.org/officeDocument/2006/relationships/image" Target="../media/image7338.png"/><Relationship Id="rId4" Type="http://schemas.openxmlformats.org/officeDocument/2006/relationships/image" Target="../media/image3.png"/><Relationship Id="rId9" Type="http://schemas.openxmlformats.org/officeDocument/2006/relationships/image" Target="../media/image7.png"/></Relationships>
</file>

<file path=ppt/slides/_rels/slide567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39.png"/><Relationship Id="rId1" Type="http://schemas.openxmlformats.org/officeDocument/2006/relationships/slideLayout" Target="../slideLayouts/slideLayout2.xml"/><Relationship Id="rId6" Type="http://schemas.openxmlformats.org/officeDocument/2006/relationships/slide" Target="slide5674.xml"/><Relationship Id="rId5" Type="http://schemas.openxmlformats.org/officeDocument/2006/relationships/image" Target="../media/image4.png"/><Relationship Id="rId4" Type="http://schemas.openxmlformats.org/officeDocument/2006/relationships/image" Target="../media/image1.png"/></Relationships>
</file>

<file path=ppt/slides/_rels/slide567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40.png"/><Relationship Id="rId1" Type="http://schemas.openxmlformats.org/officeDocument/2006/relationships/slideLayout" Target="../slideLayouts/slideLayout2.xml"/><Relationship Id="rId6" Type="http://schemas.openxmlformats.org/officeDocument/2006/relationships/slide" Target="slide5676.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67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41.png"/><Relationship Id="rId1" Type="http://schemas.openxmlformats.org/officeDocument/2006/relationships/slideLayout" Target="../slideLayouts/slideLayout2.xml"/><Relationship Id="rId6" Type="http://schemas.openxmlformats.org/officeDocument/2006/relationships/slide" Target="slide5676.xml"/><Relationship Id="rId5" Type="http://schemas.openxmlformats.org/officeDocument/2006/relationships/image" Target="../media/image4.png"/><Relationship Id="rId4" Type="http://schemas.openxmlformats.org/officeDocument/2006/relationships/image" Target="../media/image1.png"/></Relationships>
</file>

<file path=ppt/slides/_rels/slide567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42.png"/><Relationship Id="rId1" Type="http://schemas.openxmlformats.org/officeDocument/2006/relationships/slideLayout" Target="../slideLayouts/slideLayout2.xml"/><Relationship Id="rId6" Type="http://schemas.openxmlformats.org/officeDocument/2006/relationships/slide" Target="slide5678.xml"/><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67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43.png"/><Relationship Id="rId1" Type="http://schemas.openxmlformats.org/officeDocument/2006/relationships/slideLayout" Target="../slideLayouts/slideLayout2.xml"/><Relationship Id="rId6" Type="http://schemas.openxmlformats.org/officeDocument/2006/relationships/slide" Target="slide5678.xml"/><Relationship Id="rId5" Type="http://schemas.openxmlformats.org/officeDocument/2006/relationships/image" Target="../media/image4.png"/><Relationship Id="rId4" Type="http://schemas.openxmlformats.org/officeDocument/2006/relationships/image" Target="../media/image1.png"/></Relationships>
</file>

<file path=ppt/slides/_rels/slide568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609.xml"/><Relationship Id="rId5" Type="http://schemas.openxmlformats.org/officeDocument/2006/relationships/slide" Target="slide5680.xml"/><Relationship Id="rId10" Type="http://schemas.openxmlformats.org/officeDocument/2006/relationships/image" Target="../media/image7344.png"/><Relationship Id="rId4" Type="http://schemas.openxmlformats.org/officeDocument/2006/relationships/image" Target="../media/image3.png"/><Relationship Id="rId9" Type="http://schemas.openxmlformats.org/officeDocument/2006/relationships/image" Target="../media/image7.png"/></Relationships>
</file>

<file path=ppt/slides/_rels/slide568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45.png"/><Relationship Id="rId1" Type="http://schemas.openxmlformats.org/officeDocument/2006/relationships/slideLayout" Target="../slideLayouts/slideLayout2.xml"/><Relationship Id="rId6" Type="http://schemas.openxmlformats.org/officeDocument/2006/relationships/slide" Target="slide5680.xml"/><Relationship Id="rId5" Type="http://schemas.openxmlformats.org/officeDocument/2006/relationships/image" Target="../media/image4.png"/><Relationship Id="rId4" Type="http://schemas.openxmlformats.org/officeDocument/2006/relationships/image" Target="../media/image1.png"/></Relationships>
</file>

<file path=ppt/slides/_rels/slide5682.xml.rels><?xml version="1.0" encoding="UTF-8" standalone="yes"?>
<Relationships xmlns="http://schemas.openxmlformats.org/package/2006/relationships"><Relationship Id="rId8" Type="http://schemas.openxmlformats.org/officeDocument/2006/relationships/slide" Target="slide5682.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7204.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5609.xml"/></Relationships>
</file>

<file path=ppt/slides/_rels/slide568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05.png"/><Relationship Id="rId1" Type="http://schemas.openxmlformats.org/officeDocument/2006/relationships/slideLayout" Target="../slideLayouts/slideLayout2.xml"/><Relationship Id="rId6" Type="http://schemas.openxmlformats.org/officeDocument/2006/relationships/slide" Target="slide5682.xml"/><Relationship Id="rId5" Type="http://schemas.openxmlformats.org/officeDocument/2006/relationships/image" Target="../media/image4.png"/><Relationship Id="rId4" Type="http://schemas.openxmlformats.org/officeDocument/2006/relationships/image" Target="../media/image1.png"/></Relationships>
</file>

<file path=ppt/slides/_rels/slide5684.xml.rels><?xml version="1.0" encoding="UTF-8" standalone="yes"?>
<Relationships xmlns="http://schemas.openxmlformats.org/package/2006/relationships"><Relationship Id="rId8" Type="http://schemas.openxmlformats.org/officeDocument/2006/relationships/image" Target="../media/image1.png"/><Relationship Id="rId13" Type="http://schemas.openxmlformats.org/officeDocument/2006/relationships/slide" Target="slide5609.xml"/><Relationship Id="rId3" Type="http://schemas.openxmlformats.org/officeDocument/2006/relationships/image" Target="../media/image6195.png"/><Relationship Id="rId7" Type="http://schemas.openxmlformats.org/officeDocument/2006/relationships/slide" Target="slide4.xml"/><Relationship Id="rId12" Type="http://schemas.openxmlformats.org/officeDocument/2006/relationships/slide" Target="slide5684.xml"/><Relationship Id="rId2" Type="http://schemas.openxmlformats.org/officeDocument/2006/relationships/image" Target="../media/image6194.png"/><Relationship Id="rId1" Type="http://schemas.openxmlformats.org/officeDocument/2006/relationships/slideLayout" Target="../slideLayouts/slideLayout2.xml"/><Relationship Id="rId6" Type="http://schemas.openxmlformats.org/officeDocument/2006/relationships/image" Target="../media/image6198.png"/><Relationship Id="rId11" Type="http://schemas.openxmlformats.org/officeDocument/2006/relationships/image" Target="../media/image7.png"/><Relationship Id="rId5" Type="http://schemas.openxmlformats.org/officeDocument/2006/relationships/image" Target="../media/image6197.png"/><Relationship Id="rId10" Type="http://schemas.openxmlformats.org/officeDocument/2006/relationships/slide" Target="slide5.xml"/><Relationship Id="rId4" Type="http://schemas.openxmlformats.org/officeDocument/2006/relationships/image" Target="../media/image6196.png"/><Relationship Id="rId9" Type="http://schemas.openxmlformats.org/officeDocument/2006/relationships/image" Target="../media/image3.png"/><Relationship Id="rId14" Type="http://schemas.openxmlformats.org/officeDocument/2006/relationships/slide" Target="slide4957.xml"/></Relationships>
</file>

<file path=ppt/slides/_rels/slide568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199.png"/><Relationship Id="rId1" Type="http://schemas.openxmlformats.org/officeDocument/2006/relationships/slideLayout" Target="../slideLayouts/slideLayout2.xml"/><Relationship Id="rId6" Type="http://schemas.openxmlformats.org/officeDocument/2006/relationships/slide" Target="slide5684.xml"/><Relationship Id="rId5" Type="http://schemas.openxmlformats.org/officeDocument/2006/relationships/image" Target="../media/image4.png"/><Relationship Id="rId4" Type="http://schemas.openxmlformats.org/officeDocument/2006/relationships/image" Target="../media/image1.png"/></Relationships>
</file>

<file path=ppt/slides/_rels/slide568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47.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34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686.xml"/><Relationship Id="rId4" Type="http://schemas.openxmlformats.org/officeDocument/2006/relationships/image" Target="../media/image7348.png"/><Relationship Id="rId9" Type="http://schemas.openxmlformats.org/officeDocument/2006/relationships/image" Target="../media/image7.png"/></Relationships>
</file>

<file path=ppt/slides/_rels/slide568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49.png"/><Relationship Id="rId1" Type="http://schemas.openxmlformats.org/officeDocument/2006/relationships/slideLayout" Target="../slideLayouts/slideLayout2.xml"/><Relationship Id="rId6" Type="http://schemas.openxmlformats.org/officeDocument/2006/relationships/slide" Target="slide5686.xml"/><Relationship Id="rId5" Type="http://schemas.openxmlformats.org/officeDocument/2006/relationships/image" Target="../media/image4.png"/><Relationship Id="rId4" Type="http://schemas.openxmlformats.org/officeDocument/2006/relationships/image" Target="../media/image1.png"/></Relationships>
</file>

<file path=ppt/slides/_rels/slide568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5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35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688.xml"/><Relationship Id="rId4" Type="http://schemas.openxmlformats.org/officeDocument/2006/relationships/image" Target="../media/image7352.png"/><Relationship Id="rId9" Type="http://schemas.openxmlformats.org/officeDocument/2006/relationships/image" Target="../media/image7.png"/></Relationships>
</file>

<file path=ppt/slides/_rels/slide568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53.png"/><Relationship Id="rId1" Type="http://schemas.openxmlformats.org/officeDocument/2006/relationships/slideLayout" Target="../slideLayouts/slideLayout2.xml"/><Relationship Id="rId6" Type="http://schemas.openxmlformats.org/officeDocument/2006/relationships/slide" Target="slide5688.xml"/><Relationship Id="rId5" Type="http://schemas.openxmlformats.org/officeDocument/2006/relationships/image" Target="../media/image4.png"/><Relationship Id="rId4" Type="http://schemas.openxmlformats.org/officeDocument/2006/relationships/image" Target="../media/image1.png"/></Relationships>
</file>

<file path=ppt/slides/_rels/slide569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355.png"/><Relationship Id="rId7" Type="http://schemas.openxmlformats.org/officeDocument/2006/relationships/slide" Target="slide5.xml"/><Relationship Id="rId2" Type="http://schemas.openxmlformats.org/officeDocument/2006/relationships/image" Target="../media/image735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690.xml"/></Relationships>
</file>

<file path=ppt/slides/_rels/slide569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56.png"/><Relationship Id="rId1" Type="http://schemas.openxmlformats.org/officeDocument/2006/relationships/slideLayout" Target="../slideLayouts/slideLayout2.xml"/><Relationship Id="rId6" Type="http://schemas.openxmlformats.org/officeDocument/2006/relationships/slide" Target="slide5690.xml"/><Relationship Id="rId5" Type="http://schemas.openxmlformats.org/officeDocument/2006/relationships/image" Target="../media/image4.png"/><Relationship Id="rId4" Type="http://schemas.openxmlformats.org/officeDocument/2006/relationships/image" Target="../media/image1.png"/></Relationships>
</file>

<file path=ppt/slides/_rels/slide5692.xml.rels><?xml version="1.0" encoding="UTF-8" standalone="yes"?>
<Relationships xmlns="http://schemas.openxmlformats.org/package/2006/relationships"><Relationship Id="rId8" Type="http://schemas.openxmlformats.org/officeDocument/2006/relationships/slide" Target="slide5692.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7357.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5609.xml"/></Relationships>
</file>

<file path=ppt/slides/_rels/slide569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58.png"/><Relationship Id="rId1" Type="http://schemas.openxmlformats.org/officeDocument/2006/relationships/slideLayout" Target="../slideLayouts/slideLayout2.xml"/><Relationship Id="rId6" Type="http://schemas.openxmlformats.org/officeDocument/2006/relationships/slide" Target="slide5692.xml"/><Relationship Id="rId5" Type="http://schemas.openxmlformats.org/officeDocument/2006/relationships/image" Target="../media/image4.png"/><Relationship Id="rId4" Type="http://schemas.openxmlformats.org/officeDocument/2006/relationships/image" Target="../media/image1.png"/></Relationships>
</file>

<file path=ppt/slides/_rels/slide569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60.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35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694.xml"/><Relationship Id="rId4" Type="http://schemas.openxmlformats.org/officeDocument/2006/relationships/image" Target="../media/image7361.png"/><Relationship Id="rId9" Type="http://schemas.openxmlformats.org/officeDocument/2006/relationships/image" Target="../media/image7.png"/></Relationships>
</file>

<file path=ppt/slides/_rels/slide569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62.png"/><Relationship Id="rId1" Type="http://schemas.openxmlformats.org/officeDocument/2006/relationships/slideLayout" Target="../slideLayouts/slideLayout2.xml"/><Relationship Id="rId6" Type="http://schemas.openxmlformats.org/officeDocument/2006/relationships/slide" Target="slide5694.xml"/><Relationship Id="rId5" Type="http://schemas.openxmlformats.org/officeDocument/2006/relationships/image" Target="../media/image4.png"/><Relationship Id="rId4" Type="http://schemas.openxmlformats.org/officeDocument/2006/relationships/image" Target="../media/image1.png"/></Relationships>
</file>

<file path=ppt/slides/_rels/slide569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210.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20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696.xml"/><Relationship Id="rId4" Type="http://schemas.openxmlformats.org/officeDocument/2006/relationships/image" Target="../media/image7211.png"/><Relationship Id="rId9" Type="http://schemas.openxmlformats.org/officeDocument/2006/relationships/image" Target="../media/image7.png"/></Relationships>
</file>

<file path=ppt/slides/_rels/slide569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12.png"/><Relationship Id="rId1" Type="http://schemas.openxmlformats.org/officeDocument/2006/relationships/slideLayout" Target="../slideLayouts/slideLayout2.xml"/><Relationship Id="rId6" Type="http://schemas.openxmlformats.org/officeDocument/2006/relationships/slide" Target="slide5696.xml"/><Relationship Id="rId5" Type="http://schemas.openxmlformats.org/officeDocument/2006/relationships/image" Target="../media/image4.png"/><Relationship Id="rId4" Type="http://schemas.openxmlformats.org/officeDocument/2006/relationships/image" Target="../media/image1.png"/></Relationships>
</file>

<file path=ppt/slides/_rels/slide569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64.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36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698.xml"/><Relationship Id="rId4" Type="http://schemas.openxmlformats.org/officeDocument/2006/relationships/image" Target="../media/image7365.png"/><Relationship Id="rId9" Type="http://schemas.openxmlformats.org/officeDocument/2006/relationships/image" Target="../media/image7.png"/></Relationships>
</file>

<file path=ppt/slides/_rels/slide569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66.png"/><Relationship Id="rId1" Type="http://schemas.openxmlformats.org/officeDocument/2006/relationships/slideLayout" Target="../slideLayouts/slideLayout2.xml"/><Relationship Id="rId6" Type="http://schemas.openxmlformats.org/officeDocument/2006/relationships/slide" Target="slide5698.xml"/><Relationship Id="rId5" Type="http://schemas.openxmlformats.org/officeDocument/2006/relationships/image" Target="../media/image4.png"/><Relationship Id="rId4" Type="http://schemas.openxmlformats.org/officeDocument/2006/relationships/image" Target="../media/image1.png"/></Relationships>
</file>

<file path=ppt/slides/_rels/slide570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368.png"/><Relationship Id="rId7" Type="http://schemas.openxmlformats.org/officeDocument/2006/relationships/slide" Target="slide5.xml"/><Relationship Id="rId2" Type="http://schemas.openxmlformats.org/officeDocument/2006/relationships/image" Target="../media/image736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00.xml"/></Relationships>
</file>

<file path=ppt/slides/_rels/slide570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69.png"/><Relationship Id="rId1" Type="http://schemas.openxmlformats.org/officeDocument/2006/relationships/slideLayout" Target="../slideLayouts/slideLayout2.xml"/><Relationship Id="rId6" Type="http://schemas.openxmlformats.org/officeDocument/2006/relationships/slide" Target="slide5700.xml"/><Relationship Id="rId5" Type="http://schemas.openxmlformats.org/officeDocument/2006/relationships/image" Target="../media/image4.png"/><Relationship Id="rId4" Type="http://schemas.openxmlformats.org/officeDocument/2006/relationships/image" Target="../media/image1.png"/></Relationships>
</file>

<file path=ppt/slides/_rels/slide570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7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37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02.xml"/><Relationship Id="rId4" Type="http://schemas.openxmlformats.org/officeDocument/2006/relationships/image" Target="../media/image7372.png"/><Relationship Id="rId9" Type="http://schemas.openxmlformats.org/officeDocument/2006/relationships/image" Target="../media/image7.png"/></Relationships>
</file>

<file path=ppt/slides/_rels/slide570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73.png"/><Relationship Id="rId1" Type="http://schemas.openxmlformats.org/officeDocument/2006/relationships/slideLayout" Target="../slideLayouts/slideLayout2.xml"/><Relationship Id="rId6" Type="http://schemas.openxmlformats.org/officeDocument/2006/relationships/slide" Target="slide5702.xml"/><Relationship Id="rId5" Type="http://schemas.openxmlformats.org/officeDocument/2006/relationships/image" Target="../media/image4.png"/><Relationship Id="rId4" Type="http://schemas.openxmlformats.org/officeDocument/2006/relationships/image" Target="../media/image1.png"/></Relationships>
</file>

<file path=ppt/slides/_rels/slide570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7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3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04.xml"/><Relationship Id="rId4" Type="http://schemas.openxmlformats.org/officeDocument/2006/relationships/image" Target="../media/image7376.png"/><Relationship Id="rId9" Type="http://schemas.openxmlformats.org/officeDocument/2006/relationships/image" Target="../media/image7.png"/></Relationships>
</file>

<file path=ppt/slides/_rels/slide570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77.png"/><Relationship Id="rId1" Type="http://schemas.openxmlformats.org/officeDocument/2006/relationships/slideLayout" Target="../slideLayouts/slideLayout2.xml"/><Relationship Id="rId6" Type="http://schemas.openxmlformats.org/officeDocument/2006/relationships/slide" Target="slide5704.xml"/><Relationship Id="rId5" Type="http://schemas.openxmlformats.org/officeDocument/2006/relationships/image" Target="../media/image4.png"/><Relationship Id="rId4" Type="http://schemas.openxmlformats.org/officeDocument/2006/relationships/image" Target="../media/image1.png"/></Relationships>
</file>

<file path=ppt/slides/_rels/slide5706.xml.rels><?xml version="1.0" encoding="UTF-8" standalone="yes"?>
<Relationships xmlns="http://schemas.openxmlformats.org/package/2006/relationships"><Relationship Id="rId8" Type="http://schemas.openxmlformats.org/officeDocument/2006/relationships/slide" Target="slide5706.xml"/><Relationship Id="rId3" Type="http://schemas.openxmlformats.org/officeDocument/2006/relationships/slide" Target="slide4.xml"/><Relationship Id="rId7" Type="http://schemas.openxmlformats.org/officeDocument/2006/relationships/image" Target="../media/image7.png"/><Relationship Id="rId2" Type="http://schemas.openxmlformats.org/officeDocument/2006/relationships/image" Target="../media/image7378.png"/><Relationship Id="rId1" Type="http://schemas.openxmlformats.org/officeDocument/2006/relationships/slideLayout" Target="../slideLayouts/slideLayout2.xml"/><Relationship Id="rId6"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5609.xml"/></Relationships>
</file>

<file path=ppt/slides/_rels/slide570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79.png"/><Relationship Id="rId1" Type="http://schemas.openxmlformats.org/officeDocument/2006/relationships/slideLayout" Target="../slideLayouts/slideLayout2.xml"/><Relationship Id="rId6" Type="http://schemas.openxmlformats.org/officeDocument/2006/relationships/slide" Target="slide5706.xml"/><Relationship Id="rId5" Type="http://schemas.openxmlformats.org/officeDocument/2006/relationships/image" Target="../media/image4.png"/><Relationship Id="rId4" Type="http://schemas.openxmlformats.org/officeDocument/2006/relationships/image" Target="../media/image1.png"/></Relationships>
</file>

<file path=ppt/slides/_rels/slide570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8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38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08.xml"/><Relationship Id="rId4" Type="http://schemas.openxmlformats.org/officeDocument/2006/relationships/image" Target="../media/image7382.png"/><Relationship Id="rId9" Type="http://schemas.openxmlformats.org/officeDocument/2006/relationships/image" Target="../media/image7.png"/></Relationships>
</file>

<file path=ppt/slides/_rels/slide570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83.png"/><Relationship Id="rId1" Type="http://schemas.openxmlformats.org/officeDocument/2006/relationships/slideLayout" Target="../slideLayouts/slideLayout2.xml"/><Relationship Id="rId6" Type="http://schemas.openxmlformats.org/officeDocument/2006/relationships/slide" Target="slide5708.xml"/><Relationship Id="rId5" Type="http://schemas.openxmlformats.org/officeDocument/2006/relationships/image" Target="../media/image4.png"/><Relationship Id="rId4" Type="http://schemas.openxmlformats.org/officeDocument/2006/relationships/image" Target="../media/image1.png"/></Relationships>
</file>

<file path=ppt/slides/_rels/slide571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214.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213.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10.xml"/><Relationship Id="rId4" Type="http://schemas.openxmlformats.org/officeDocument/2006/relationships/image" Target="../media/image7215.png"/><Relationship Id="rId9" Type="http://schemas.openxmlformats.org/officeDocument/2006/relationships/image" Target="../media/image7.png"/></Relationships>
</file>

<file path=ppt/slides/_rels/slide571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16.png"/><Relationship Id="rId1" Type="http://schemas.openxmlformats.org/officeDocument/2006/relationships/slideLayout" Target="../slideLayouts/slideLayout2.xml"/><Relationship Id="rId6" Type="http://schemas.openxmlformats.org/officeDocument/2006/relationships/slide" Target="slide5710.xml"/><Relationship Id="rId5" Type="http://schemas.openxmlformats.org/officeDocument/2006/relationships/image" Target="../media/image4.png"/><Relationship Id="rId4" Type="http://schemas.openxmlformats.org/officeDocument/2006/relationships/image" Target="../media/image1.png"/></Relationships>
</file>

<file path=ppt/slides/_rels/slide571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38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38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12.xml"/><Relationship Id="rId4" Type="http://schemas.openxmlformats.org/officeDocument/2006/relationships/image" Target="../media/image7386.png"/><Relationship Id="rId9" Type="http://schemas.openxmlformats.org/officeDocument/2006/relationships/image" Target="../media/image7.png"/></Relationships>
</file>

<file path=ppt/slides/_rels/slide571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87.png"/><Relationship Id="rId1" Type="http://schemas.openxmlformats.org/officeDocument/2006/relationships/slideLayout" Target="../slideLayouts/slideLayout2.xml"/><Relationship Id="rId6" Type="http://schemas.openxmlformats.org/officeDocument/2006/relationships/slide" Target="slide5712.xml"/><Relationship Id="rId5" Type="http://schemas.openxmlformats.org/officeDocument/2006/relationships/image" Target="../media/image4.png"/><Relationship Id="rId4" Type="http://schemas.openxmlformats.org/officeDocument/2006/relationships/image" Target="../media/image1.png"/></Relationships>
</file>

<file path=ppt/slides/_rels/slide57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389.png"/><Relationship Id="rId7" Type="http://schemas.openxmlformats.org/officeDocument/2006/relationships/slide" Target="slide5.xml"/><Relationship Id="rId2" Type="http://schemas.openxmlformats.org/officeDocument/2006/relationships/image" Target="../media/image738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14.xml"/></Relationships>
</file>

<file path=ppt/slides/_rels/slide571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90.png"/><Relationship Id="rId1" Type="http://schemas.openxmlformats.org/officeDocument/2006/relationships/slideLayout" Target="../slideLayouts/slideLayout2.xml"/><Relationship Id="rId6" Type="http://schemas.openxmlformats.org/officeDocument/2006/relationships/slide" Target="slide5714.xml"/><Relationship Id="rId5" Type="http://schemas.openxmlformats.org/officeDocument/2006/relationships/image" Target="../media/image4.png"/><Relationship Id="rId4" Type="http://schemas.openxmlformats.org/officeDocument/2006/relationships/image" Target="../media/image1.png"/></Relationships>
</file>

<file path=ppt/slides/_rels/slide571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218.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21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16.xml"/><Relationship Id="rId4" Type="http://schemas.openxmlformats.org/officeDocument/2006/relationships/image" Target="../media/image7219.png"/><Relationship Id="rId9" Type="http://schemas.openxmlformats.org/officeDocument/2006/relationships/image" Target="../media/image7.png"/></Relationships>
</file>

<file path=ppt/slides/_rels/slide571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20.png"/><Relationship Id="rId1" Type="http://schemas.openxmlformats.org/officeDocument/2006/relationships/slideLayout" Target="../slideLayouts/slideLayout2.xml"/><Relationship Id="rId6" Type="http://schemas.openxmlformats.org/officeDocument/2006/relationships/slide" Target="slide5716.xml"/><Relationship Id="rId5" Type="http://schemas.openxmlformats.org/officeDocument/2006/relationships/image" Target="../media/image4.png"/><Relationship Id="rId4" Type="http://schemas.openxmlformats.org/officeDocument/2006/relationships/image" Target="../media/image1.png"/></Relationships>
</file>

<file path=ppt/slides/_rels/slide571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392.png"/><Relationship Id="rId7" Type="http://schemas.openxmlformats.org/officeDocument/2006/relationships/slide" Target="slide5.xml"/><Relationship Id="rId2" Type="http://schemas.openxmlformats.org/officeDocument/2006/relationships/image" Target="../media/image739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18.xml"/></Relationships>
</file>

<file path=ppt/slides/_rels/slide571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93.png"/><Relationship Id="rId1" Type="http://schemas.openxmlformats.org/officeDocument/2006/relationships/slideLayout" Target="../slideLayouts/slideLayout2.xml"/><Relationship Id="rId6" Type="http://schemas.openxmlformats.org/officeDocument/2006/relationships/slide" Target="slide5718.xml"/><Relationship Id="rId5" Type="http://schemas.openxmlformats.org/officeDocument/2006/relationships/image" Target="../media/image4.png"/><Relationship Id="rId4" Type="http://schemas.openxmlformats.org/officeDocument/2006/relationships/image" Target="../media/image1.png"/></Relationships>
</file>

<file path=ppt/slides/_rels/slide57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395.png"/><Relationship Id="rId7" Type="http://schemas.openxmlformats.org/officeDocument/2006/relationships/slide" Target="slide5.xml"/><Relationship Id="rId2" Type="http://schemas.openxmlformats.org/officeDocument/2006/relationships/image" Target="../media/image739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20.xml"/></Relationships>
</file>

<file path=ppt/slides/_rels/slide572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96.png"/><Relationship Id="rId1" Type="http://schemas.openxmlformats.org/officeDocument/2006/relationships/slideLayout" Target="../slideLayouts/slideLayout2.xml"/><Relationship Id="rId6" Type="http://schemas.openxmlformats.org/officeDocument/2006/relationships/slide" Target="slide5720.xml"/><Relationship Id="rId5" Type="http://schemas.openxmlformats.org/officeDocument/2006/relationships/image" Target="../media/image4.png"/><Relationship Id="rId4" Type="http://schemas.openxmlformats.org/officeDocument/2006/relationships/image" Target="../media/image1.png"/></Relationships>
</file>

<file path=ppt/slides/_rels/slide572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398.png"/><Relationship Id="rId7" Type="http://schemas.openxmlformats.org/officeDocument/2006/relationships/slide" Target="slide5.xml"/><Relationship Id="rId2" Type="http://schemas.openxmlformats.org/officeDocument/2006/relationships/image" Target="../media/image739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22.xml"/></Relationships>
</file>

<file path=ppt/slides/_rels/slide572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399.png"/><Relationship Id="rId1" Type="http://schemas.openxmlformats.org/officeDocument/2006/relationships/slideLayout" Target="../slideLayouts/slideLayout2.xml"/><Relationship Id="rId6" Type="http://schemas.openxmlformats.org/officeDocument/2006/relationships/slide" Target="slide5722.xml"/><Relationship Id="rId5" Type="http://schemas.openxmlformats.org/officeDocument/2006/relationships/image" Target="../media/image4.png"/><Relationship Id="rId4" Type="http://schemas.openxmlformats.org/officeDocument/2006/relationships/image" Target="../media/image1.png"/></Relationships>
</file>

<file path=ppt/slides/_rels/slide572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401.png"/><Relationship Id="rId7" Type="http://schemas.openxmlformats.org/officeDocument/2006/relationships/slide" Target="slide5.xml"/><Relationship Id="rId2" Type="http://schemas.openxmlformats.org/officeDocument/2006/relationships/image" Target="../media/image740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24.xml"/></Relationships>
</file>

<file path=ppt/slides/_rels/slide572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402.png"/><Relationship Id="rId1" Type="http://schemas.openxmlformats.org/officeDocument/2006/relationships/slideLayout" Target="../slideLayouts/slideLayout2.xml"/><Relationship Id="rId6" Type="http://schemas.openxmlformats.org/officeDocument/2006/relationships/slide" Target="slide5724.xml"/><Relationship Id="rId5" Type="http://schemas.openxmlformats.org/officeDocument/2006/relationships/image" Target="../media/image4.png"/><Relationship Id="rId4" Type="http://schemas.openxmlformats.org/officeDocument/2006/relationships/image" Target="../media/image1.png"/></Relationships>
</file>

<file path=ppt/slides/_rels/slide572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28.png"/><Relationship Id="rId7" Type="http://schemas.openxmlformats.org/officeDocument/2006/relationships/slide" Target="slide5.xml"/><Relationship Id="rId2" Type="http://schemas.openxmlformats.org/officeDocument/2006/relationships/image" Target="../media/image722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26.xml"/></Relationships>
</file>

<file path=ppt/slides/_rels/slide572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29.png"/><Relationship Id="rId1" Type="http://schemas.openxmlformats.org/officeDocument/2006/relationships/slideLayout" Target="../slideLayouts/slideLayout2.xml"/><Relationship Id="rId6" Type="http://schemas.openxmlformats.org/officeDocument/2006/relationships/slide" Target="slide5726.xml"/><Relationship Id="rId5" Type="http://schemas.openxmlformats.org/officeDocument/2006/relationships/image" Target="../media/image4.png"/><Relationship Id="rId4" Type="http://schemas.openxmlformats.org/officeDocument/2006/relationships/image" Target="../media/image1.png"/></Relationships>
</file>

<file path=ppt/slides/_rels/slide572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404.png"/><Relationship Id="rId7" Type="http://schemas.openxmlformats.org/officeDocument/2006/relationships/slide" Target="slide5.xml"/><Relationship Id="rId2" Type="http://schemas.openxmlformats.org/officeDocument/2006/relationships/image" Target="../media/image740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28.xml"/></Relationships>
</file>

<file path=ppt/slides/_rels/slide572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405.png"/><Relationship Id="rId1" Type="http://schemas.openxmlformats.org/officeDocument/2006/relationships/slideLayout" Target="../slideLayouts/slideLayout2.xml"/><Relationship Id="rId6" Type="http://schemas.openxmlformats.org/officeDocument/2006/relationships/slide" Target="slide5728.xml"/><Relationship Id="rId5" Type="http://schemas.openxmlformats.org/officeDocument/2006/relationships/image" Target="../media/image4.png"/><Relationship Id="rId4" Type="http://schemas.openxmlformats.org/officeDocument/2006/relationships/image" Target="../media/image1.png"/></Relationships>
</file>

<file path=ppt/slides/_rels/slide573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34.png"/><Relationship Id="rId7" Type="http://schemas.openxmlformats.org/officeDocument/2006/relationships/slide" Target="slide5.xml"/><Relationship Id="rId12" Type="http://schemas.openxmlformats.org/officeDocument/2006/relationships/slide" Target="slide4957.xml"/><Relationship Id="rId2" Type="http://schemas.openxmlformats.org/officeDocument/2006/relationships/image" Target="../media/image723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609.xml"/><Relationship Id="rId5" Type="http://schemas.openxmlformats.org/officeDocument/2006/relationships/image" Target="../media/image1.png"/><Relationship Id="rId10" Type="http://schemas.openxmlformats.org/officeDocument/2006/relationships/slide" Target="slide5730.xml"/><Relationship Id="rId4" Type="http://schemas.openxmlformats.org/officeDocument/2006/relationships/slide" Target="slide4.xml"/><Relationship Id="rId9" Type="http://schemas.openxmlformats.org/officeDocument/2006/relationships/image" Target="../media/image7235.png"/></Relationships>
</file>

<file path=ppt/slides/_rels/slide573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36.png"/><Relationship Id="rId1" Type="http://schemas.openxmlformats.org/officeDocument/2006/relationships/slideLayout" Target="../slideLayouts/slideLayout2.xml"/><Relationship Id="rId6" Type="http://schemas.openxmlformats.org/officeDocument/2006/relationships/slide" Target="slide5730.xml"/><Relationship Id="rId5" Type="http://schemas.openxmlformats.org/officeDocument/2006/relationships/image" Target="../media/image4.png"/><Relationship Id="rId4" Type="http://schemas.openxmlformats.org/officeDocument/2006/relationships/image" Target="../media/image1.png"/></Relationships>
</file>

<file path=ppt/slides/_rels/slide573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407.png"/><Relationship Id="rId7" Type="http://schemas.openxmlformats.org/officeDocument/2006/relationships/slide" Target="slide5.xml"/><Relationship Id="rId2" Type="http://schemas.openxmlformats.org/officeDocument/2006/relationships/image" Target="../media/image740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32.xml"/></Relationships>
</file>

<file path=ppt/slides/_rels/slide573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408.png"/><Relationship Id="rId1" Type="http://schemas.openxmlformats.org/officeDocument/2006/relationships/slideLayout" Target="../slideLayouts/slideLayout2.xml"/><Relationship Id="rId6" Type="http://schemas.openxmlformats.org/officeDocument/2006/relationships/slide" Target="slide5732.xml"/><Relationship Id="rId5" Type="http://schemas.openxmlformats.org/officeDocument/2006/relationships/image" Target="../media/image4.png"/><Relationship Id="rId4" Type="http://schemas.openxmlformats.org/officeDocument/2006/relationships/image" Target="../media/image1.png"/></Relationships>
</file>

<file path=ppt/slides/_rels/slide573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410.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40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34.xml"/><Relationship Id="rId4" Type="http://schemas.openxmlformats.org/officeDocument/2006/relationships/image" Target="../media/image7411.png"/><Relationship Id="rId9" Type="http://schemas.openxmlformats.org/officeDocument/2006/relationships/image" Target="../media/image7.png"/></Relationships>
</file>

<file path=ppt/slides/_rels/slide573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412.png"/><Relationship Id="rId1" Type="http://schemas.openxmlformats.org/officeDocument/2006/relationships/slideLayout" Target="../slideLayouts/slideLayout2.xml"/><Relationship Id="rId6" Type="http://schemas.openxmlformats.org/officeDocument/2006/relationships/slide" Target="slide5734.xml"/><Relationship Id="rId5" Type="http://schemas.openxmlformats.org/officeDocument/2006/relationships/image" Target="../media/image4.png"/><Relationship Id="rId4" Type="http://schemas.openxmlformats.org/officeDocument/2006/relationships/image" Target="../media/image1.png"/></Relationships>
</file>

<file path=ppt/slides/_rels/slide573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38.png"/><Relationship Id="rId7" Type="http://schemas.openxmlformats.org/officeDocument/2006/relationships/slide" Target="slide5.xml"/><Relationship Id="rId2" Type="http://schemas.openxmlformats.org/officeDocument/2006/relationships/image" Target="../media/image7237.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36.xml"/></Relationships>
</file>

<file path=ppt/slides/_rels/slide573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39.png"/><Relationship Id="rId1" Type="http://schemas.openxmlformats.org/officeDocument/2006/relationships/slideLayout" Target="../slideLayouts/slideLayout2.xml"/><Relationship Id="rId6" Type="http://schemas.openxmlformats.org/officeDocument/2006/relationships/slide" Target="slide5736.xml"/><Relationship Id="rId5" Type="http://schemas.openxmlformats.org/officeDocument/2006/relationships/image" Target="../media/image4.png"/><Relationship Id="rId4" Type="http://schemas.openxmlformats.org/officeDocument/2006/relationships/image" Target="../media/image1.png"/></Relationships>
</file>

<file path=ppt/slides/_rels/slide573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250.png"/><Relationship Id="rId7" Type="http://schemas.openxmlformats.org/officeDocument/2006/relationships/image" Target="../media/image1.png"/><Relationship Id="rId12" Type="http://schemas.openxmlformats.org/officeDocument/2006/relationships/slide" Target="slide5609.xml"/><Relationship Id="rId2" Type="http://schemas.openxmlformats.org/officeDocument/2006/relationships/image" Target="../media/image624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738.xml"/><Relationship Id="rId5" Type="http://schemas.openxmlformats.org/officeDocument/2006/relationships/image" Target="../media/image6252.png"/><Relationship Id="rId10" Type="http://schemas.openxmlformats.org/officeDocument/2006/relationships/image" Target="../media/image7.png"/><Relationship Id="rId4" Type="http://schemas.openxmlformats.org/officeDocument/2006/relationships/image" Target="../media/image6251.png"/><Relationship Id="rId9" Type="http://schemas.openxmlformats.org/officeDocument/2006/relationships/slide" Target="slide5.xml"/></Relationships>
</file>

<file path=ppt/slides/_rels/slide573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253.png"/><Relationship Id="rId1" Type="http://schemas.openxmlformats.org/officeDocument/2006/relationships/slideLayout" Target="../slideLayouts/slideLayout2.xml"/><Relationship Id="rId6" Type="http://schemas.openxmlformats.org/officeDocument/2006/relationships/slide" Target="slide5738.xml"/><Relationship Id="rId5" Type="http://schemas.openxmlformats.org/officeDocument/2006/relationships/image" Target="../media/image4.png"/><Relationship Id="rId4" Type="http://schemas.openxmlformats.org/officeDocument/2006/relationships/image" Target="../media/image1.png"/></Relationships>
</file>

<file path=ppt/slides/_rels/slide574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414.png"/><Relationship Id="rId7" Type="http://schemas.openxmlformats.org/officeDocument/2006/relationships/slide" Target="slide5.xml"/><Relationship Id="rId2" Type="http://schemas.openxmlformats.org/officeDocument/2006/relationships/image" Target="../media/image741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40.xml"/></Relationships>
</file>

<file path=ppt/slides/_rels/slide574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415.png"/><Relationship Id="rId1" Type="http://schemas.openxmlformats.org/officeDocument/2006/relationships/slideLayout" Target="../slideLayouts/slideLayout2.xml"/><Relationship Id="rId6" Type="http://schemas.openxmlformats.org/officeDocument/2006/relationships/slide" Target="slide5740.xml"/><Relationship Id="rId5" Type="http://schemas.openxmlformats.org/officeDocument/2006/relationships/image" Target="../media/image4.png"/><Relationship Id="rId4" Type="http://schemas.openxmlformats.org/officeDocument/2006/relationships/image" Target="../media/image1.png"/></Relationships>
</file>

<file path=ppt/slides/_rels/slide574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6258.png"/><Relationship Id="rId7" Type="http://schemas.openxmlformats.org/officeDocument/2006/relationships/image" Target="../media/image1.png"/><Relationship Id="rId12" Type="http://schemas.openxmlformats.org/officeDocument/2006/relationships/slide" Target="slide5609.xml"/><Relationship Id="rId2" Type="http://schemas.openxmlformats.org/officeDocument/2006/relationships/image" Target="../media/image6257.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742.xml"/><Relationship Id="rId5" Type="http://schemas.openxmlformats.org/officeDocument/2006/relationships/image" Target="../media/image6260.png"/><Relationship Id="rId10" Type="http://schemas.openxmlformats.org/officeDocument/2006/relationships/image" Target="../media/image7.png"/><Relationship Id="rId4" Type="http://schemas.openxmlformats.org/officeDocument/2006/relationships/image" Target="../media/image6259.png"/><Relationship Id="rId9" Type="http://schemas.openxmlformats.org/officeDocument/2006/relationships/slide" Target="slide5.xml"/></Relationships>
</file>

<file path=ppt/slides/_rels/slide574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261.png"/><Relationship Id="rId1" Type="http://schemas.openxmlformats.org/officeDocument/2006/relationships/slideLayout" Target="../slideLayouts/slideLayout2.xml"/><Relationship Id="rId6" Type="http://schemas.openxmlformats.org/officeDocument/2006/relationships/slide" Target="slide5742.xml"/><Relationship Id="rId5" Type="http://schemas.openxmlformats.org/officeDocument/2006/relationships/image" Target="../media/image4.png"/><Relationship Id="rId4" Type="http://schemas.openxmlformats.org/officeDocument/2006/relationships/image" Target="../media/image1.png"/></Relationships>
</file>

<file path=ppt/slides/_rels/slide5744.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slide" Target="slide5744.xml"/><Relationship Id="rId3" Type="http://schemas.openxmlformats.org/officeDocument/2006/relationships/image" Target="../media/image7137.png"/><Relationship Id="rId7" Type="http://schemas.openxmlformats.org/officeDocument/2006/relationships/image" Target="../media/image3.png"/><Relationship Id="rId12" Type="http://schemas.openxmlformats.org/officeDocument/2006/relationships/image" Target="../media/image7141.png"/><Relationship Id="rId2" Type="http://schemas.openxmlformats.org/officeDocument/2006/relationships/image" Target="../media/image713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140.png"/><Relationship Id="rId5" Type="http://schemas.openxmlformats.org/officeDocument/2006/relationships/slide" Target="slide4.xml"/><Relationship Id="rId15" Type="http://schemas.openxmlformats.org/officeDocument/2006/relationships/slide" Target="slide4957.xml"/><Relationship Id="rId10" Type="http://schemas.openxmlformats.org/officeDocument/2006/relationships/image" Target="../media/image7139.png"/><Relationship Id="rId4" Type="http://schemas.openxmlformats.org/officeDocument/2006/relationships/image" Target="../media/image7138.png"/><Relationship Id="rId9" Type="http://schemas.openxmlformats.org/officeDocument/2006/relationships/image" Target="../media/image7.png"/><Relationship Id="rId14" Type="http://schemas.openxmlformats.org/officeDocument/2006/relationships/slide" Target="slide5609.xml"/></Relationships>
</file>

<file path=ppt/slides/_rels/slide5745.xml.rels><?xml version="1.0" encoding="UTF-8" standalone="yes"?>
<Relationships xmlns="http://schemas.openxmlformats.org/package/2006/relationships"><Relationship Id="rId8" Type="http://schemas.openxmlformats.org/officeDocument/2006/relationships/slide" Target="slide5609.xml"/><Relationship Id="rId3" Type="http://schemas.openxmlformats.org/officeDocument/2006/relationships/image" Target="../media/image7143.png"/><Relationship Id="rId7" Type="http://schemas.openxmlformats.org/officeDocument/2006/relationships/slide" Target="slide5744.xml"/><Relationship Id="rId2" Type="http://schemas.openxmlformats.org/officeDocument/2006/relationships/image" Target="../media/image7142.png"/><Relationship Id="rId1" Type="http://schemas.openxmlformats.org/officeDocument/2006/relationships/slideLayout" Target="../slideLayouts/slideLayout2.xml"/><Relationship Id="rId6" Type="http://schemas.openxmlformats.org/officeDocument/2006/relationships/image" Target="../media/image4.png"/><Relationship Id="rId5" Type="http://schemas.openxmlformats.org/officeDocument/2006/relationships/image" Target="../media/image1.png"/><Relationship Id="rId4" Type="http://schemas.openxmlformats.org/officeDocument/2006/relationships/slide" Target="slide4.xml"/><Relationship Id="rId9" Type="http://schemas.openxmlformats.org/officeDocument/2006/relationships/slide" Target="slide4957.xml"/></Relationships>
</file>

<file path=ppt/slides/_rels/slide574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6263.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6262.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46.xml"/><Relationship Id="rId4" Type="http://schemas.openxmlformats.org/officeDocument/2006/relationships/image" Target="../media/image6264.png"/><Relationship Id="rId9" Type="http://schemas.openxmlformats.org/officeDocument/2006/relationships/image" Target="../media/image7.png"/></Relationships>
</file>

<file path=ppt/slides/_rels/slide574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6265.png"/><Relationship Id="rId1" Type="http://schemas.openxmlformats.org/officeDocument/2006/relationships/slideLayout" Target="../slideLayouts/slideLayout2.xml"/><Relationship Id="rId6" Type="http://schemas.openxmlformats.org/officeDocument/2006/relationships/slide" Target="slide5746.xml"/><Relationship Id="rId5" Type="http://schemas.openxmlformats.org/officeDocument/2006/relationships/image" Target="../media/image4.png"/><Relationship Id="rId4" Type="http://schemas.openxmlformats.org/officeDocument/2006/relationships/image" Target="../media/image1.png"/></Relationships>
</file>

<file path=ppt/slides/_rels/slide574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24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24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609.xml"/><Relationship Id="rId5" Type="http://schemas.openxmlformats.org/officeDocument/2006/relationships/slide" Target="slide4.xml"/><Relationship Id="rId10" Type="http://schemas.openxmlformats.org/officeDocument/2006/relationships/slide" Target="slide5748.xml"/><Relationship Id="rId4" Type="http://schemas.openxmlformats.org/officeDocument/2006/relationships/image" Target="../media/image7242.png"/><Relationship Id="rId9" Type="http://schemas.openxmlformats.org/officeDocument/2006/relationships/image" Target="../media/image7.png"/></Relationships>
</file>

<file path=ppt/slides/_rels/slide574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43.png"/><Relationship Id="rId1" Type="http://schemas.openxmlformats.org/officeDocument/2006/relationships/slideLayout" Target="../slideLayouts/slideLayout2.xml"/><Relationship Id="rId6" Type="http://schemas.openxmlformats.org/officeDocument/2006/relationships/slide" Target="slide5748.xml"/><Relationship Id="rId5" Type="http://schemas.openxmlformats.org/officeDocument/2006/relationships/image" Target="../media/image4.png"/><Relationship Id="rId4" Type="http://schemas.openxmlformats.org/officeDocument/2006/relationships/image" Target="../media/image1.png"/></Relationships>
</file>

<file path=ppt/slides/_rels/slide575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417.png"/><Relationship Id="rId7" Type="http://schemas.openxmlformats.org/officeDocument/2006/relationships/slide" Target="slide5.xml"/><Relationship Id="rId2" Type="http://schemas.openxmlformats.org/officeDocument/2006/relationships/image" Target="../media/image741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50.xml"/></Relationships>
</file>

<file path=ppt/slides/_rels/slide575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418.png"/><Relationship Id="rId1" Type="http://schemas.openxmlformats.org/officeDocument/2006/relationships/slideLayout" Target="../slideLayouts/slideLayout2.xml"/><Relationship Id="rId6" Type="http://schemas.openxmlformats.org/officeDocument/2006/relationships/slide" Target="slide5750.xml"/><Relationship Id="rId5" Type="http://schemas.openxmlformats.org/officeDocument/2006/relationships/image" Target="../media/image4.png"/><Relationship Id="rId4" Type="http://schemas.openxmlformats.org/officeDocument/2006/relationships/image" Target="../media/image1.png"/></Relationships>
</file>

<file path=ppt/slides/_rels/slide575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245.png"/><Relationship Id="rId7" Type="http://schemas.openxmlformats.org/officeDocument/2006/relationships/slide" Target="slide5.xml"/><Relationship Id="rId2" Type="http://schemas.openxmlformats.org/officeDocument/2006/relationships/image" Target="../media/image72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52.xml"/></Relationships>
</file>

<file path=ppt/slides/_rels/slide575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246.png"/><Relationship Id="rId1" Type="http://schemas.openxmlformats.org/officeDocument/2006/relationships/slideLayout" Target="../slideLayouts/slideLayout2.xml"/><Relationship Id="rId6" Type="http://schemas.openxmlformats.org/officeDocument/2006/relationships/slide" Target="slide5752.xml"/><Relationship Id="rId5" Type="http://schemas.openxmlformats.org/officeDocument/2006/relationships/image" Target="../media/image4.png"/><Relationship Id="rId4" Type="http://schemas.openxmlformats.org/officeDocument/2006/relationships/image" Target="../media/image1.png"/></Relationships>
</file>

<file path=ppt/slides/_rels/slide575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420.png"/><Relationship Id="rId7" Type="http://schemas.openxmlformats.org/officeDocument/2006/relationships/slide" Target="slide5.xml"/><Relationship Id="rId2" Type="http://schemas.openxmlformats.org/officeDocument/2006/relationships/image" Target="../media/image741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609.xml"/><Relationship Id="rId4" Type="http://schemas.openxmlformats.org/officeDocument/2006/relationships/slide" Target="slide4.xml"/><Relationship Id="rId9" Type="http://schemas.openxmlformats.org/officeDocument/2006/relationships/slide" Target="slide5754.xml"/></Relationships>
</file>

<file path=ppt/slides/_rels/slide575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609.xml"/><Relationship Id="rId2" Type="http://schemas.openxmlformats.org/officeDocument/2006/relationships/image" Target="../media/image7421.png"/><Relationship Id="rId1" Type="http://schemas.openxmlformats.org/officeDocument/2006/relationships/slideLayout" Target="../slideLayouts/slideLayout2.xml"/><Relationship Id="rId6" Type="http://schemas.openxmlformats.org/officeDocument/2006/relationships/slide" Target="slide5754.xml"/><Relationship Id="rId5" Type="http://schemas.openxmlformats.org/officeDocument/2006/relationships/image" Target="../media/image4.png"/><Relationship Id="rId4" Type="http://schemas.openxmlformats.org/officeDocument/2006/relationships/image" Target="../media/image1.png"/></Relationships>
</file>

<file path=ppt/slides/_rels/slide5756.xml.rels><?xml version="1.0" encoding="UTF-8" standalone="yes"?>
<Relationships xmlns="http://schemas.openxmlformats.org/package/2006/relationships"><Relationship Id="rId8" Type="http://schemas.openxmlformats.org/officeDocument/2006/relationships/slide" Target="slide5761.xml"/><Relationship Id="rId3" Type="http://schemas.openxmlformats.org/officeDocument/2006/relationships/image" Target="../media/image1.png"/><Relationship Id="rId7" Type="http://schemas.openxmlformats.org/officeDocument/2006/relationships/slide" Target="slide5759.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765.xml"/><Relationship Id="rId5" Type="http://schemas.openxmlformats.org/officeDocument/2006/relationships/slide" Target="slide5757.xml"/><Relationship Id="rId10" Type="http://schemas.openxmlformats.org/officeDocument/2006/relationships/slide" Target="slide5767.xml"/><Relationship Id="rId4" Type="http://schemas.openxmlformats.org/officeDocument/2006/relationships/slide" Target="slide5756.xml"/><Relationship Id="rId9" Type="http://schemas.openxmlformats.org/officeDocument/2006/relationships/slide" Target="slide5763.xml"/></Relationships>
</file>

<file path=ppt/slides/_rels/slide5757.xml.rels><?xml version="1.0" encoding="UTF-8" standalone="yes"?>
<Relationships xmlns="http://schemas.openxmlformats.org/package/2006/relationships"><Relationship Id="rId8" Type="http://schemas.openxmlformats.org/officeDocument/2006/relationships/slide" Target="slide5756.xml"/><Relationship Id="rId3" Type="http://schemas.openxmlformats.org/officeDocument/2006/relationships/image" Target="../media/image7423.png"/><Relationship Id="rId7" Type="http://schemas.openxmlformats.org/officeDocument/2006/relationships/slide" Target="slide5757.xml"/><Relationship Id="rId2" Type="http://schemas.openxmlformats.org/officeDocument/2006/relationships/image" Target="../media/image742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758.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56.xml"/><Relationship Id="rId2" Type="http://schemas.openxmlformats.org/officeDocument/2006/relationships/image" Target="../media/image7424.png"/><Relationship Id="rId1" Type="http://schemas.openxmlformats.org/officeDocument/2006/relationships/slideLayout" Target="../slideLayouts/slideLayout2.xml"/><Relationship Id="rId6" Type="http://schemas.openxmlformats.org/officeDocument/2006/relationships/slide" Target="slide5757.xml"/><Relationship Id="rId5" Type="http://schemas.openxmlformats.org/officeDocument/2006/relationships/image" Target="../media/image4.png"/><Relationship Id="rId4" Type="http://schemas.openxmlformats.org/officeDocument/2006/relationships/image" Target="../media/image1.png"/></Relationships>
</file>

<file path=ppt/slides/_rels/slide5759.xml.rels><?xml version="1.0" encoding="UTF-8" standalone="yes"?>
<Relationships xmlns="http://schemas.openxmlformats.org/package/2006/relationships"><Relationship Id="rId8" Type="http://schemas.openxmlformats.org/officeDocument/2006/relationships/slide" Target="slide5756.xml"/><Relationship Id="rId3" Type="http://schemas.openxmlformats.org/officeDocument/2006/relationships/image" Target="../media/image7426.png"/><Relationship Id="rId7" Type="http://schemas.openxmlformats.org/officeDocument/2006/relationships/slide" Target="slide5759.xml"/><Relationship Id="rId2" Type="http://schemas.openxmlformats.org/officeDocument/2006/relationships/image" Target="../media/image74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76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56.xml"/><Relationship Id="rId2" Type="http://schemas.openxmlformats.org/officeDocument/2006/relationships/image" Target="../media/image7427.png"/><Relationship Id="rId1" Type="http://schemas.openxmlformats.org/officeDocument/2006/relationships/slideLayout" Target="../slideLayouts/slideLayout2.xml"/><Relationship Id="rId6" Type="http://schemas.openxmlformats.org/officeDocument/2006/relationships/slide" Target="slide5759.xml"/><Relationship Id="rId5" Type="http://schemas.openxmlformats.org/officeDocument/2006/relationships/image" Target="../media/image4.png"/><Relationship Id="rId4" Type="http://schemas.openxmlformats.org/officeDocument/2006/relationships/image" Target="../media/image1.png"/></Relationships>
</file>

<file path=ppt/slides/_rels/slide576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56.xml"/><Relationship Id="rId12" Type="http://schemas.openxmlformats.org/officeDocument/2006/relationships/image" Target="../media/image7430.png"/><Relationship Id="rId2" Type="http://schemas.openxmlformats.org/officeDocument/2006/relationships/image" Target="../media/image7428.png"/><Relationship Id="rId1" Type="http://schemas.openxmlformats.org/officeDocument/2006/relationships/slideLayout" Target="../slideLayouts/slideLayout2.xml"/><Relationship Id="rId6" Type="http://schemas.openxmlformats.org/officeDocument/2006/relationships/slide" Target="slide5761.xml"/><Relationship Id="rId11" Type="http://schemas.openxmlformats.org/officeDocument/2006/relationships/image" Target="../media/image7429.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76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56.xml"/><Relationship Id="rId2" Type="http://schemas.openxmlformats.org/officeDocument/2006/relationships/image" Target="../media/image7431.png"/><Relationship Id="rId1" Type="http://schemas.openxmlformats.org/officeDocument/2006/relationships/slideLayout" Target="../slideLayouts/slideLayout2.xml"/><Relationship Id="rId6" Type="http://schemas.openxmlformats.org/officeDocument/2006/relationships/slide" Target="slide5761.xml"/><Relationship Id="rId5" Type="http://schemas.openxmlformats.org/officeDocument/2006/relationships/image" Target="../media/image4.png"/><Relationship Id="rId4" Type="http://schemas.openxmlformats.org/officeDocument/2006/relationships/image" Target="../media/image1.png"/></Relationships>
</file>

<file path=ppt/slides/_rels/slide5763.xml.rels><?xml version="1.0" encoding="UTF-8" standalone="yes"?>
<Relationships xmlns="http://schemas.openxmlformats.org/package/2006/relationships"><Relationship Id="rId8" Type="http://schemas.openxmlformats.org/officeDocument/2006/relationships/slide" Target="slide5756.xml"/><Relationship Id="rId13" Type="http://schemas.openxmlformats.org/officeDocument/2006/relationships/image" Target="../media/image7435.png"/><Relationship Id="rId3" Type="http://schemas.openxmlformats.org/officeDocument/2006/relationships/image" Target="../media/image7433.png"/><Relationship Id="rId7" Type="http://schemas.openxmlformats.org/officeDocument/2006/relationships/slide" Target="slide5763.xml"/><Relationship Id="rId12" Type="http://schemas.openxmlformats.org/officeDocument/2006/relationships/image" Target="../media/image7434.png"/><Relationship Id="rId2" Type="http://schemas.openxmlformats.org/officeDocument/2006/relationships/image" Target="../media/image743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76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56.xml"/><Relationship Id="rId2" Type="http://schemas.openxmlformats.org/officeDocument/2006/relationships/image" Target="../media/image7436.png"/><Relationship Id="rId1" Type="http://schemas.openxmlformats.org/officeDocument/2006/relationships/slideLayout" Target="../slideLayouts/slideLayout2.xml"/><Relationship Id="rId6" Type="http://schemas.openxmlformats.org/officeDocument/2006/relationships/slide" Target="slide5763.xml"/><Relationship Id="rId5" Type="http://schemas.openxmlformats.org/officeDocument/2006/relationships/image" Target="../media/image4.png"/><Relationship Id="rId4" Type="http://schemas.openxmlformats.org/officeDocument/2006/relationships/image" Target="../media/image1.png"/></Relationships>
</file>

<file path=ppt/slides/_rels/slide576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56.xml"/><Relationship Id="rId2" Type="http://schemas.openxmlformats.org/officeDocument/2006/relationships/image" Target="../media/image7437.png"/><Relationship Id="rId1" Type="http://schemas.openxmlformats.org/officeDocument/2006/relationships/slideLayout" Target="../slideLayouts/slideLayout2.xml"/><Relationship Id="rId6" Type="http://schemas.openxmlformats.org/officeDocument/2006/relationships/slide" Target="slide5765.xml"/><Relationship Id="rId11" Type="http://schemas.openxmlformats.org/officeDocument/2006/relationships/image" Target="../media/image7438.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76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56.xml"/><Relationship Id="rId2" Type="http://schemas.openxmlformats.org/officeDocument/2006/relationships/image" Target="../media/image7439.png"/><Relationship Id="rId1" Type="http://schemas.openxmlformats.org/officeDocument/2006/relationships/slideLayout" Target="../slideLayouts/slideLayout2.xml"/><Relationship Id="rId6" Type="http://schemas.openxmlformats.org/officeDocument/2006/relationships/slide" Target="slide5765.xml"/><Relationship Id="rId5" Type="http://schemas.openxmlformats.org/officeDocument/2006/relationships/image" Target="../media/image4.png"/><Relationship Id="rId4" Type="http://schemas.openxmlformats.org/officeDocument/2006/relationships/image" Target="../media/image1.png"/></Relationships>
</file>

<file path=ppt/slides/_rels/slide5767.xml.rels><?xml version="1.0" encoding="UTF-8" standalone="yes"?>
<Relationships xmlns="http://schemas.openxmlformats.org/package/2006/relationships"><Relationship Id="rId8" Type="http://schemas.openxmlformats.org/officeDocument/2006/relationships/slide" Target="slide5772.xml"/><Relationship Id="rId13" Type="http://schemas.openxmlformats.org/officeDocument/2006/relationships/slide" Target="slide5780.xml"/><Relationship Id="rId18" Type="http://schemas.openxmlformats.org/officeDocument/2006/relationships/slide" Target="slide5790.xml"/><Relationship Id="rId26" Type="http://schemas.openxmlformats.org/officeDocument/2006/relationships/slide" Target="slide5808.xml"/><Relationship Id="rId39" Type="http://schemas.openxmlformats.org/officeDocument/2006/relationships/slide" Target="slide5834.xml"/><Relationship Id="rId3" Type="http://schemas.openxmlformats.org/officeDocument/2006/relationships/image" Target="../media/image1.png"/><Relationship Id="rId21" Type="http://schemas.openxmlformats.org/officeDocument/2006/relationships/slide" Target="slide5796.xml"/><Relationship Id="rId34" Type="http://schemas.openxmlformats.org/officeDocument/2006/relationships/slide" Target="slide5824.xml"/><Relationship Id="rId42" Type="http://schemas.openxmlformats.org/officeDocument/2006/relationships/slide" Target="slide5840.xml"/><Relationship Id="rId7" Type="http://schemas.openxmlformats.org/officeDocument/2006/relationships/slide" Target="slide5770.xml"/><Relationship Id="rId12" Type="http://schemas.openxmlformats.org/officeDocument/2006/relationships/slide" Target="slide5778.xml"/><Relationship Id="rId17" Type="http://schemas.openxmlformats.org/officeDocument/2006/relationships/slide" Target="slide5788.xml"/><Relationship Id="rId25" Type="http://schemas.openxmlformats.org/officeDocument/2006/relationships/slide" Target="slide5806.xml"/><Relationship Id="rId33" Type="http://schemas.openxmlformats.org/officeDocument/2006/relationships/slide" Target="slide5822.xml"/><Relationship Id="rId38" Type="http://schemas.openxmlformats.org/officeDocument/2006/relationships/slide" Target="slide5832.xml"/><Relationship Id="rId46" Type="http://schemas.openxmlformats.org/officeDocument/2006/relationships/slide" Target="slide5756.xml"/><Relationship Id="rId2" Type="http://schemas.openxmlformats.org/officeDocument/2006/relationships/slide" Target="slide4.xml"/><Relationship Id="rId16" Type="http://schemas.openxmlformats.org/officeDocument/2006/relationships/slide" Target="slide5786.xml"/><Relationship Id="rId20" Type="http://schemas.openxmlformats.org/officeDocument/2006/relationships/slide" Target="slide5794.xml"/><Relationship Id="rId29" Type="http://schemas.openxmlformats.org/officeDocument/2006/relationships/slide" Target="slide5814.xml"/><Relationship Id="rId41" Type="http://schemas.openxmlformats.org/officeDocument/2006/relationships/slide" Target="slide5838.xml"/><Relationship Id="rId1" Type="http://schemas.openxmlformats.org/officeDocument/2006/relationships/slideLayout" Target="../slideLayouts/slideLayout2.xml"/><Relationship Id="rId6" Type="http://schemas.openxmlformats.org/officeDocument/2006/relationships/slide" Target="slide5768.xml"/><Relationship Id="rId11" Type="http://schemas.openxmlformats.org/officeDocument/2006/relationships/slide" Target="slide5776.xml"/><Relationship Id="rId24" Type="http://schemas.openxmlformats.org/officeDocument/2006/relationships/slide" Target="slide5804.xml"/><Relationship Id="rId32" Type="http://schemas.openxmlformats.org/officeDocument/2006/relationships/slide" Target="slide5820.xml"/><Relationship Id="rId37" Type="http://schemas.openxmlformats.org/officeDocument/2006/relationships/slide" Target="slide5830.xml"/><Relationship Id="rId40" Type="http://schemas.openxmlformats.org/officeDocument/2006/relationships/slide" Target="slide5836.xml"/><Relationship Id="rId45" Type="http://schemas.openxmlformats.org/officeDocument/2006/relationships/slide" Target="slide5846.xml"/><Relationship Id="rId5" Type="http://schemas.openxmlformats.org/officeDocument/2006/relationships/slide" Target="slide5767.xml"/><Relationship Id="rId15" Type="http://schemas.openxmlformats.org/officeDocument/2006/relationships/slide" Target="slide5784.xml"/><Relationship Id="rId23" Type="http://schemas.openxmlformats.org/officeDocument/2006/relationships/slide" Target="slide5802.xml"/><Relationship Id="rId28" Type="http://schemas.openxmlformats.org/officeDocument/2006/relationships/slide" Target="slide5812.xml"/><Relationship Id="rId36" Type="http://schemas.openxmlformats.org/officeDocument/2006/relationships/slide" Target="slide5828.xml"/><Relationship Id="rId10" Type="http://schemas.openxmlformats.org/officeDocument/2006/relationships/slide" Target="slide4957.xml"/><Relationship Id="rId19" Type="http://schemas.openxmlformats.org/officeDocument/2006/relationships/slide" Target="slide5792.xml"/><Relationship Id="rId31" Type="http://schemas.openxmlformats.org/officeDocument/2006/relationships/slide" Target="slide5818.xml"/><Relationship Id="rId44" Type="http://schemas.openxmlformats.org/officeDocument/2006/relationships/slide" Target="slide5844.xml"/><Relationship Id="rId4" Type="http://schemas.openxmlformats.org/officeDocument/2006/relationships/slide" Target="slide5798.xml"/><Relationship Id="rId9" Type="http://schemas.openxmlformats.org/officeDocument/2006/relationships/slide" Target="slide5774.xml"/><Relationship Id="rId14" Type="http://schemas.openxmlformats.org/officeDocument/2006/relationships/slide" Target="slide5782.xml"/><Relationship Id="rId22" Type="http://schemas.openxmlformats.org/officeDocument/2006/relationships/slide" Target="slide5800.xml"/><Relationship Id="rId27" Type="http://schemas.openxmlformats.org/officeDocument/2006/relationships/slide" Target="slide5810.xml"/><Relationship Id="rId30" Type="http://schemas.openxmlformats.org/officeDocument/2006/relationships/slide" Target="slide5816.xml"/><Relationship Id="rId35" Type="http://schemas.openxmlformats.org/officeDocument/2006/relationships/slide" Target="slide5826.xml"/><Relationship Id="rId43" Type="http://schemas.openxmlformats.org/officeDocument/2006/relationships/slide" Target="slide5842.xml"/></Relationships>
</file>

<file path=ppt/slides/_rels/slide5768.xml.rels><?xml version="1.0" encoding="UTF-8" standalone="yes"?>
<Relationships xmlns="http://schemas.openxmlformats.org/package/2006/relationships"><Relationship Id="rId8" Type="http://schemas.openxmlformats.org/officeDocument/2006/relationships/image" Target="../media/image7442.png"/><Relationship Id="rId3" Type="http://schemas.openxmlformats.org/officeDocument/2006/relationships/slide" Target="slide4.xml"/><Relationship Id="rId7" Type="http://schemas.openxmlformats.org/officeDocument/2006/relationships/image" Target="../media/image7441.png"/><Relationship Id="rId12" Type="http://schemas.openxmlformats.org/officeDocument/2006/relationships/image" Target="../media/image7.png"/><Relationship Id="rId2" Type="http://schemas.openxmlformats.org/officeDocument/2006/relationships/image" Target="../media/image7440.png"/><Relationship Id="rId1" Type="http://schemas.openxmlformats.org/officeDocument/2006/relationships/slideLayout" Target="../slideLayouts/slideLayout2.xml"/><Relationship Id="rId6" Type="http://schemas.openxmlformats.org/officeDocument/2006/relationships/slide" Target="slide5768.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5767.xml"/></Relationships>
</file>

<file path=ppt/slides/_rels/slide57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443.png"/><Relationship Id="rId1" Type="http://schemas.openxmlformats.org/officeDocument/2006/relationships/slideLayout" Target="../slideLayouts/slideLayout2.xml"/><Relationship Id="rId6" Type="http://schemas.openxmlformats.org/officeDocument/2006/relationships/slide" Target="slide5768.xml"/><Relationship Id="rId5" Type="http://schemas.openxmlformats.org/officeDocument/2006/relationships/image" Target="../media/image4.png"/><Relationship Id="rId4" Type="http://schemas.openxmlformats.org/officeDocument/2006/relationships/image" Target="../media/image1.png"/></Relationships>
</file>

<file path=ppt/slides/_rels/slide5770.xml.rels><?xml version="1.0" encoding="UTF-8" standalone="yes"?>
<Relationships xmlns="http://schemas.openxmlformats.org/package/2006/relationships"><Relationship Id="rId8" Type="http://schemas.openxmlformats.org/officeDocument/2006/relationships/image" Target="../media/image7446.png"/><Relationship Id="rId3" Type="http://schemas.openxmlformats.org/officeDocument/2006/relationships/image" Target="../media/image7445.png"/><Relationship Id="rId7" Type="http://schemas.openxmlformats.org/officeDocument/2006/relationships/slide" Target="slide5770.xml"/><Relationship Id="rId12" Type="http://schemas.openxmlformats.org/officeDocument/2006/relationships/image" Target="../media/image7.png"/><Relationship Id="rId2" Type="http://schemas.openxmlformats.org/officeDocument/2006/relationships/image" Target="../media/image744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957.xml"/><Relationship Id="rId4" Type="http://schemas.openxmlformats.org/officeDocument/2006/relationships/slide" Target="slide4.xml"/><Relationship Id="rId9" Type="http://schemas.openxmlformats.org/officeDocument/2006/relationships/slide" Target="slide5767.xml"/></Relationships>
</file>

<file path=ppt/slides/_rels/slide577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447.png"/><Relationship Id="rId1" Type="http://schemas.openxmlformats.org/officeDocument/2006/relationships/slideLayout" Target="../slideLayouts/slideLayout2.xml"/><Relationship Id="rId6" Type="http://schemas.openxmlformats.org/officeDocument/2006/relationships/slide" Target="slide5770.xml"/><Relationship Id="rId5" Type="http://schemas.openxmlformats.org/officeDocument/2006/relationships/image" Target="../media/image4.png"/><Relationship Id="rId4" Type="http://schemas.openxmlformats.org/officeDocument/2006/relationships/image" Target="../media/image1.png"/></Relationships>
</file>

<file path=ppt/slides/_rels/slide5772.xml.rels><?xml version="1.0" encoding="UTF-8" standalone="yes"?>
<Relationships xmlns="http://schemas.openxmlformats.org/package/2006/relationships"><Relationship Id="rId8" Type="http://schemas.openxmlformats.org/officeDocument/2006/relationships/image" Target="../media/image7449.png"/><Relationship Id="rId13" Type="http://schemas.openxmlformats.org/officeDocument/2006/relationships/image" Target="../media/image7.png"/><Relationship Id="rId3" Type="http://schemas.openxmlformats.org/officeDocument/2006/relationships/image" Target="../media/image7448.png"/><Relationship Id="rId7" Type="http://schemas.openxmlformats.org/officeDocument/2006/relationships/slide" Target="slide5772.xml"/><Relationship Id="rId12" Type="http://schemas.openxmlformats.org/officeDocument/2006/relationships/slide" Target="slide5.xml"/><Relationship Id="rId2" Type="http://schemas.openxmlformats.org/officeDocument/2006/relationships/slide" Target="slide5767.xml"/><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image" Target="../media/image7451.png"/><Relationship Id="rId4" Type="http://schemas.openxmlformats.org/officeDocument/2006/relationships/slide" Target="slide4.xml"/><Relationship Id="rId9" Type="http://schemas.openxmlformats.org/officeDocument/2006/relationships/image" Target="../media/image7450.png"/></Relationships>
</file>

<file path=ppt/slides/_rels/slide577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72.xml"/><Relationship Id="rId2" Type="http://schemas.openxmlformats.org/officeDocument/2006/relationships/image" Target="../media/image7452.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74.xml.rels><?xml version="1.0" encoding="UTF-8" standalone="yes"?>
<Relationships xmlns="http://schemas.openxmlformats.org/package/2006/relationships"><Relationship Id="rId8" Type="http://schemas.openxmlformats.org/officeDocument/2006/relationships/image" Target="../media/image7454.png"/><Relationship Id="rId3" Type="http://schemas.openxmlformats.org/officeDocument/2006/relationships/image" Target="../media/image7453.png"/><Relationship Id="rId7" Type="http://schemas.openxmlformats.org/officeDocument/2006/relationships/slide" Target="slide5774.xml"/><Relationship Id="rId12" Type="http://schemas.openxmlformats.org/officeDocument/2006/relationships/image" Target="../media/image7.png"/><Relationship Id="rId2" Type="http://schemas.openxmlformats.org/officeDocument/2006/relationships/slide" Target="slide5767.xml"/><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slide" Target="slide4957.xml"/><Relationship Id="rId4" Type="http://schemas.openxmlformats.org/officeDocument/2006/relationships/slide" Target="slide4.xml"/><Relationship Id="rId9" Type="http://schemas.openxmlformats.org/officeDocument/2006/relationships/image" Target="../media/image7455.png"/></Relationships>
</file>

<file path=ppt/slides/_rels/slide577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74.xml"/><Relationship Id="rId2" Type="http://schemas.openxmlformats.org/officeDocument/2006/relationships/image" Target="../media/image7456.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76.xml.rels><?xml version="1.0" encoding="UTF-8" standalone="yes"?>
<Relationships xmlns="http://schemas.openxmlformats.org/package/2006/relationships"><Relationship Id="rId8" Type="http://schemas.openxmlformats.org/officeDocument/2006/relationships/slide" Target="slide5776.xml"/><Relationship Id="rId13" Type="http://schemas.openxmlformats.org/officeDocument/2006/relationships/image" Target="../media/image7.png"/><Relationship Id="rId3" Type="http://schemas.openxmlformats.org/officeDocument/2006/relationships/image" Target="../media/image7458.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745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460.png"/><Relationship Id="rId5" Type="http://schemas.openxmlformats.org/officeDocument/2006/relationships/slide" Target="slide4.xml"/><Relationship Id="rId10" Type="http://schemas.openxmlformats.org/officeDocument/2006/relationships/image" Target="../media/image7459.png"/><Relationship Id="rId4" Type="http://schemas.openxmlformats.org/officeDocument/2006/relationships/slide" Target="slide5767.xml"/><Relationship Id="rId9" Type="http://schemas.openxmlformats.org/officeDocument/2006/relationships/slide" Target="slide4957.xml"/></Relationships>
</file>

<file path=ppt/slides/_rels/slide577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76.xml"/><Relationship Id="rId2" Type="http://schemas.openxmlformats.org/officeDocument/2006/relationships/image" Target="../media/image7461.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78.xml.rels><?xml version="1.0" encoding="UTF-8" standalone="yes"?>
<Relationships xmlns="http://schemas.openxmlformats.org/package/2006/relationships"><Relationship Id="rId8" Type="http://schemas.openxmlformats.org/officeDocument/2006/relationships/image" Target="../media/image7462.png"/><Relationship Id="rId3" Type="http://schemas.openxmlformats.org/officeDocument/2006/relationships/slide" Target="slide4.xml"/><Relationship Id="rId7" Type="http://schemas.openxmlformats.org/officeDocument/2006/relationships/slide" Target="slide4957.xml"/><Relationship Id="rId12" Type="http://schemas.openxmlformats.org/officeDocument/2006/relationships/image" Target="../media/image7.png"/><Relationship Id="rId2" Type="http://schemas.openxmlformats.org/officeDocument/2006/relationships/slide" Target="slide5767.xml"/><Relationship Id="rId1" Type="http://schemas.openxmlformats.org/officeDocument/2006/relationships/slideLayout" Target="../slideLayouts/slideLayout2.xml"/><Relationship Id="rId6" Type="http://schemas.openxmlformats.org/officeDocument/2006/relationships/slide" Target="slide5778.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7464.png"/><Relationship Id="rId4" Type="http://schemas.openxmlformats.org/officeDocument/2006/relationships/image" Target="../media/image1.png"/><Relationship Id="rId9" Type="http://schemas.openxmlformats.org/officeDocument/2006/relationships/image" Target="../media/image7463.png"/></Relationships>
</file>

<file path=ppt/slides/_rels/slide577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78.xml"/><Relationship Id="rId2" Type="http://schemas.openxmlformats.org/officeDocument/2006/relationships/image" Target="../media/image7465.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80.xml.rels><?xml version="1.0" encoding="UTF-8" standalone="yes"?>
<Relationships xmlns="http://schemas.openxmlformats.org/package/2006/relationships"><Relationship Id="rId8" Type="http://schemas.openxmlformats.org/officeDocument/2006/relationships/image" Target="../media/image7466.png"/><Relationship Id="rId3" Type="http://schemas.openxmlformats.org/officeDocument/2006/relationships/slide" Target="slide4.xml"/><Relationship Id="rId7" Type="http://schemas.openxmlformats.org/officeDocument/2006/relationships/slide" Target="slide4957.xml"/><Relationship Id="rId12" Type="http://schemas.openxmlformats.org/officeDocument/2006/relationships/image" Target="../media/image7.png"/><Relationship Id="rId2" Type="http://schemas.openxmlformats.org/officeDocument/2006/relationships/slide" Target="slide5767.xml"/><Relationship Id="rId1" Type="http://schemas.openxmlformats.org/officeDocument/2006/relationships/slideLayout" Target="../slideLayouts/slideLayout2.xml"/><Relationship Id="rId6" Type="http://schemas.openxmlformats.org/officeDocument/2006/relationships/slide" Target="slide5780.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7468.png"/><Relationship Id="rId4" Type="http://schemas.openxmlformats.org/officeDocument/2006/relationships/image" Target="../media/image1.png"/><Relationship Id="rId9" Type="http://schemas.openxmlformats.org/officeDocument/2006/relationships/image" Target="../media/image7467.png"/></Relationships>
</file>

<file path=ppt/slides/_rels/slide578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80.xml"/><Relationship Id="rId2" Type="http://schemas.openxmlformats.org/officeDocument/2006/relationships/image" Target="../media/image7469.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8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xml"/><Relationship Id="rId3" Type="http://schemas.openxmlformats.org/officeDocument/2006/relationships/image" Target="../media/image7471.png"/><Relationship Id="rId7" Type="http://schemas.openxmlformats.org/officeDocument/2006/relationships/image" Target="../media/image1.png"/><Relationship Id="rId12" Type="http://schemas.openxmlformats.org/officeDocument/2006/relationships/image" Target="../media/image7474.png"/><Relationship Id="rId2" Type="http://schemas.openxmlformats.org/officeDocument/2006/relationships/image" Target="../media/image7470.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7473.png"/><Relationship Id="rId5" Type="http://schemas.openxmlformats.org/officeDocument/2006/relationships/slide" Target="slide5767.xml"/><Relationship Id="rId10" Type="http://schemas.openxmlformats.org/officeDocument/2006/relationships/slide" Target="slide4957.xml"/><Relationship Id="rId4" Type="http://schemas.openxmlformats.org/officeDocument/2006/relationships/image" Target="../media/image7472.png"/><Relationship Id="rId9" Type="http://schemas.openxmlformats.org/officeDocument/2006/relationships/slide" Target="slide5782.xml"/><Relationship Id="rId14" Type="http://schemas.openxmlformats.org/officeDocument/2006/relationships/image" Target="../media/image7.png"/></Relationships>
</file>

<file path=ppt/slides/_rels/slide578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82.xml"/><Relationship Id="rId2" Type="http://schemas.openxmlformats.org/officeDocument/2006/relationships/image" Target="../media/image7475.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8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5767.xml"/><Relationship Id="rId7" Type="http://schemas.openxmlformats.org/officeDocument/2006/relationships/slide" Target="slide5784.xml"/><Relationship Id="rId12" Type="http://schemas.openxmlformats.org/officeDocument/2006/relationships/image" Target="../media/image7.png"/><Relationship Id="rId2" Type="http://schemas.openxmlformats.org/officeDocument/2006/relationships/image" Target="../media/image747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7478.png"/><Relationship Id="rId4" Type="http://schemas.openxmlformats.org/officeDocument/2006/relationships/slide" Target="slide4.xml"/><Relationship Id="rId9" Type="http://schemas.openxmlformats.org/officeDocument/2006/relationships/image" Target="../media/image7477.png"/></Relationships>
</file>

<file path=ppt/slides/_rels/slide578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84.xml"/><Relationship Id="rId2" Type="http://schemas.openxmlformats.org/officeDocument/2006/relationships/image" Target="../media/image7479.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86.xml.rels><?xml version="1.0" encoding="UTF-8" standalone="yes"?>
<Relationships xmlns="http://schemas.openxmlformats.org/package/2006/relationships"><Relationship Id="rId8" Type="http://schemas.openxmlformats.org/officeDocument/2006/relationships/image" Target="../media/image7483.png"/><Relationship Id="rId13" Type="http://schemas.openxmlformats.org/officeDocument/2006/relationships/image" Target="../media/image7.png"/><Relationship Id="rId3" Type="http://schemas.openxmlformats.org/officeDocument/2006/relationships/image" Target="../media/image7481.png"/><Relationship Id="rId7" Type="http://schemas.openxmlformats.org/officeDocument/2006/relationships/image" Target="../media/image7482.png"/><Relationship Id="rId12" Type="http://schemas.openxmlformats.org/officeDocument/2006/relationships/slide" Target="slide5.xml"/><Relationship Id="rId2" Type="http://schemas.openxmlformats.org/officeDocument/2006/relationships/image" Target="../media/image748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786.xml"/><Relationship Id="rId4" Type="http://schemas.openxmlformats.org/officeDocument/2006/relationships/slide" Target="slide4.xml"/><Relationship Id="rId9" Type="http://schemas.openxmlformats.org/officeDocument/2006/relationships/slide" Target="slide5767.xml"/></Relationships>
</file>

<file path=ppt/slides/_rels/slide578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86.xml"/><Relationship Id="rId2" Type="http://schemas.openxmlformats.org/officeDocument/2006/relationships/image" Target="../media/image7484.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88.xml.rels><?xml version="1.0" encoding="UTF-8" standalone="yes"?>
<Relationships xmlns="http://schemas.openxmlformats.org/package/2006/relationships"><Relationship Id="rId8" Type="http://schemas.openxmlformats.org/officeDocument/2006/relationships/slide" Target="slide5788.xml"/><Relationship Id="rId13" Type="http://schemas.openxmlformats.org/officeDocument/2006/relationships/image" Target="../media/image7.png"/><Relationship Id="rId3" Type="http://schemas.openxmlformats.org/officeDocument/2006/relationships/image" Target="../media/image7486.png"/><Relationship Id="rId7" Type="http://schemas.openxmlformats.org/officeDocument/2006/relationships/slide" Target="slide5767.xml"/><Relationship Id="rId12" Type="http://schemas.openxmlformats.org/officeDocument/2006/relationships/slide" Target="slide5.xml"/><Relationship Id="rId2" Type="http://schemas.openxmlformats.org/officeDocument/2006/relationships/image" Target="../media/image748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488.png"/><Relationship Id="rId5" Type="http://schemas.openxmlformats.org/officeDocument/2006/relationships/image" Target="../media/image1.png"/><Relationship Id="rId10" Type="http://schemas.openxmlformats.org/officeDocument/2006/relationships/image" Target="../media/image7487.png"/><Relationship Id="rId4" Type="http://schemas.openxmlformats.org/officeDocument/2006/relationships/slide" Target="slide4.xml"/><Relationship Id="rId9" Type="http://schemas.openxmlformats.org/officeDocument/2006/relationships/slide" Target="slide4957.xml"/></Relationships>
</file>

<file path=ppt/slides/_rels/slide578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88.xml"/><Relationship Id="rId2" Type="http://schemas.openxmlformats.org/officeDocument/2006/relationships/image" Target="../media/image7489.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90.xml.rels><?xml version="1.0" encoding="UTF-8" standalone="yes"?>
<Relationships xmlns="http://schemas.openxmlformats.org/package/2006/relationships"><Relationship Id="rId8" Type="http://schemas.openxmlformats.org/officeDocument/2006/relationships/slide" Target="slide4957.xml"/><Relationship Id="rId13" Type="http://schemas.openxmlformats.org/officeDocument/2006/relationships/slide" Target="slide5.xml"/><Relationship Id="rId3" Type="http://schemas.openxmlformats.org/officeDocument/2006/relationships/slide" Target="slide4.xml"/><Relationship Id="rId7" Type="http://schemas.openxmlformats.org/officeDocument/2006/relationships/slide" Target="slide5790.xml"/><Relationship Id="rId12" Type="http://schemas.openxmlformats.org/officeDocument/2006/relationships/image" Target="../media/image7494.png"/><Relationship Id="rId2" Type="http://schemas.openxmlformats.org/officeDocument/2006/relationships/image" Target="../media/image7490.png"/><Relationship Id="rId1" Type="http://schemas.openxmlformats.org/officeDocument/2006/relationships/slideLayout" Target="../slideLayouts/slideLayout2.xml"/><Relationship Id="rId6" Type="http://schemas.openxmlformats.org/officeDocument/2006/relationships/slide" Target="slide5767.xml"/><Relationship Id="rId11" Type="http://schemas.openxmlformats.org/officeDocument/2006/relationships/image" Target="../media/image7493.png"/><Relationship Id="rId5" Type="http://schemas.openxmlformats.org/officeDocument/2006/relationships/image" Target="../media/image3.png"/><Relationship Id="rId10" Type="http://schemas.openxmlformats.org/officeDocument/2006/relationships/image" Target="../media/image7492.png"/><Relationship Id="rId4" Type="http://schemas.openxmlformats.org/officeDocument/2006/relationships/image" Target="../media/image1.png"/><Relationship Id="rId9" Type="http://schemas.openxmlformats.org/officeDocument/2006/relationships/image" Target="../media/image7491.png"/><Relationship Id="rId14" Type="http://schemas.openxmlformats.org/officeDocument/2006/relationships/image" Target="../media/image7.png"/></Relationships>
</file>

<file path=ppt/slides/_rels/slide579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92.xml"/><Relationship Id="rId2" Type="http://schemas.openxmlformats.org/officeDocument/2006/relationships/image" Target="../media/image7495.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92.xml.rels><?xml version="1.0" encoding="UTF-8" standalone="yes"?>
<Relationships xmlns="http://schemas.openxmlformats.org/package/2006/relationships"><Relationship Id="rId8" Type="http://schemas.openxmlformats.org/officeDocument/2006/relationships/image" Target="../media/image7177.png"/><Relationship Id="rId13" Type="http://schemas.openxmlformats.org/officeDocument/2006/relationships/slide" Target="slide5.xml"/><Relationship Id="rId3" Type="http://schemas.openxmlformats.org/officeDocument/2006/relationships/image" Target="../media/image7175.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17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792.xml"/><Relationship Id="rId5" Type="http://schemas.openxmlformats.org/officeDocument/2006/relationships/slide" Target="slide4.xml"/><Relationship Id="rId10" Type="http://schemas.openxmlformats.org/officeDocument/2006/relationships/slide" Target="slide5767.xml"/><Relationship Id="rId4" Type="http://schemas.openxmlformats.org/officeDocument/2006/relationships/image" Target="../media/image7176.png"/><Relationship Id="rId9" Type="http://schemas.openxmlformats.org/officeDocument/2006/relationships/image" Target="../media/image7178.png"/><Relationship Id="rId14" Type="http://schemas.openxmlformats.org/officeDocument/2006/relationships/image" Target="../media/image7.png"/></Relationships>
</file>

<file path=ppt/slides/_rels/slide579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507.xml"/><Relationship Id="rId2" Type="http://schemas.openxmlformats.org/officeDocument/2006/relationships/image" Target="../media/image7179.png"/><Relationship Id="rId1" Type="http://schemas.openxmlformats.org/officeDocument/2006/relationships/slideLayout" Target="../slideLayouts/slideLayout2.xml"/><Relationship Id="rId6" Type="http://schemas.openxmlformats.org/officeDocument/2006/relationships/slide" Target="slide5524.xml"/><Relationship Id="rId5" Type="http://schemas.openxmlformats.org/officeDocument/2006/relationships/image" Target="../media/image4.png"/><Relationship Id="rId4" Type="http://schemas.openxmlformats.org/officeDocument/2006/relationships/image" Target="../media/image1.png"/></Relationships>
</file>

<file path=ppt/slides/_rels/slide5794.xml.rels><?xml version="1.0" encoding="UTF-8" standalone="yes"?>
<Relationships xmlns="http://schemas.openxmlformats.org/package/2006/relationships"><Relationship Id="rId8" Type="http://schemas.openxmlformats.org/officeDocument/2006/relationships/slide" Target="slide5794.xml"/><Relationship Id="rId3" Type="http://schemas.openxmlformats.org/officeDocument/2006/relationships/image" Target="../media/image7497.png"/><Relationship Id="rId7" Type="http://schemas.openxmlformats.org/officeDocument/2006/relationships/slide" Target="slide5767.xml"/><Relationship Id="rId12" Type="http://schemas.openxmlformats.org/officeDocument/2006/relationships/image" Target="../media/image7.png"/><Relationship Id="rId2" Type="http://schemas.openxmlformats.org/officeDocument/2006/relationships/image" Target="../media/image7496.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5.xml"/><Relationship Id="rId5" Type="http://schemas.openxmlformats.org/officeDocument/2006/relationships/image" Target="../media/image1.png"/><Relationship Id="rId10" Type="http://schemas.openxmlformats.org/officeDocument/2006/relationships/image" Target="../media/image7498.png"/><Relationship Id="rId4" Type="http://schemas.openxmlformats.org/officeDocument/2006/relationships/slide" Target="slide4.xml"/><Relationship Id="rId9" Type="http://schemas.openxmlformats.org/officeDocument/2006/relationships/slide" Target="slide4957.xml"/></Relationships>
</file>

<file path=ppt/slides/_rels/slide579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94.xml"/><Relationship Id="rId2" Type="http://schemas.openxmlformats.org/officeDocument/2006/relationships/image" Target="../media/image7499.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96.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96.xml"/><Relationship Id="rId12" Type="http://schemas.openxmlformats.org/officeDocument/2006/relationships/image" Target="../media/image7.png"/><Relationship Id="rId2" Type="http://schemas.openxmlformats.org/officeDocument/2006/relationships/image" Target="../media/image7500.png"/><Relationship Id="rId1" Type="http://schemas.openxmlformats.org/officeDocument/2006/relationships/slideLayout" Target="../slideLayouts/slideLayout2.xml"/><Relationship Id="rId6" Type="http://schemas.openxmlformats.org/officeDocument/2006/relationships/slide" Target="slide5767.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7502.png"/><Relationship Id="rId4" Type="http://schemas.openxmlformats.org/officeDocument/2006/relationships/image" Target="../media/image1.png"/><Relationship Id="rId9" Type="http://schemas.openxmlformats.org/officeDocument/2006/relationships/image" Target="../media/image7501.png"/></Relationships>
</file>

<file path=ppt/slides/_rels/slide579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96.xml"/><Relationship Id="rId2" Type="http://schemas.openxmlformats.org/officeDocument/2006/relationships/image" Target="../media/image7503.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image" Target="../media/image4.png"/><Relationship Id="rId4" Type="http://schemas.openxmlformats.org/officeDocument/2006/relationships/image" Target="../media/image1.png"/></Relationships>
</file>

<file path=ppt/slides/_rels/slide5798.xml.rels><?xml version="1.0" encoding="UTF-8" standalone="yes"?>
<Relationships xmlns="http://schemas.openxmlformats.org/package/2006/relationships"><Relationship Id="rId8" Type="http://schemas.openxmlformats.org/officeDocument/2006/relationships/image" Target="../media/image7506.png"/><Relationship Id="rId3" Type="http://schemas.openxmlformats.org/officeDocument/2006/relationships/image" Target="../media/image1.png"/><Relationship Id="rId7" Type="http://schemas.openxmlformats.org/officeDocument/2006/relationships/image" Target="../media/image7505.png"/><Relationship Id="rId12" Type="http://schemas.openxmlformats.org/officeDocument/2006/relationships/image" Target="../media/image7.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image" Target="../media/image7504.png"/><Relationship Id="rId11" Type="http://schemas.openxmlformats.org/officeDocument/2006/relationships/slide" Target="slide5.xml"/><Relationship Id="rId5" Type="http://schemas.openxmlformats.org/officeDocument/2006/relationships/slide" Target="slide5798.xml"/><Relationship Id="rId10" Type="http://schemas.openxmlformats.org/officeDocument/2006/relationships/slide" Target="slide4957.xml"/><Relationship Id="rId4" Type="http://schemas.openxmlformats.org/officeDocument/2006/relationships/image" Target="../media/image3.png"/><Relationship Id="rId9" Type="http://schemas.openxmlformats.org/officeDocument/2006/relationships/slide" Target="slide5767.xml"/></Relationships>
</file>

<file path=ppt/slides/_rels/slide579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07.png"/><Relationship Id="rId1" Type="http://schemas.openxmlformats.org/officeDocument/2006/relationships/slideLayout" Target="../slideLayouts/slideLayout2.xml"/><Relationship Id="rId6" Type="http://schemas.openxmlformats.org/officeDocument/2006/relationships/slide" Target="slide5798.xml"/><Relationship Id="rId5" Type="http://schemas.openxmlformats.org/officeDocument/2006/relationships/image" Target="../media/image4.png"/><Relationship Id="rId4" Type="http://schemas.openxmlformats.org/officeDocument/2006/relationships/image" Target="../media/image1.png"/></Relationships>
</file>

<file path=ppt/slides/_rels/slide5800.xml.rels><?xml version="1.0" encoding="UTF-8" standalone="yes"?>
<Relationships xmlns="http://schemas.openxmlformats.org/package/2006/relationships"><Relationship Id="rId8" Type="http://schemas.openxmlformats.org/officeDocument/2006/relationships/slide" Target="slide5800.xml"/><Relationship Id="rId13" Type="http://schemas.openxmlformats.org/officeDocument/2006/relationships/image" Target="../media/image7513.png"/><Relationship Id="rId3" Type="http://schemas.openxmlformats.org/officeDocument/2006/relationships/image" Target="../media/image7509.png"/><Relationship Id="rId7" Type="http://schemas.openxmlformats.org/officeDocument/2006/relationships/image" Target="../media/image3.png"/><Relationship Id="rId12" Type="http://schemas.openxmlformats.org/officeDocument/2006/relationships/image" Target="../media/image7512.png"/><Relationship Id="rId2" Type="http://schemas.openxmlformats.org/officeDocument/2006/relationships/image" Target="../media/image750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511.png"/><Relationship Id="rId5" Type="http://schemas.openxmlformats.org/officeDocument/2006/relationships/slide" Target="slide4.xml"/><Relationship Id="rId15" Type="http://schemas.openxmlformats.org/officeDocument/2006/relationships/image" Target="../media/image7.png"/><Relationship Id="rId10" Type="http://schemas.openxmlformats.org/officeDocument/2006/relationships/slide" Target="slide4957.xml"/><Relationship Id="rId4" Type="http://schemas.openxmlformats.org/officeDocument/2006/relationships/image" Target="../media/image7510.png"/><Relationship Id="rId9" Type="http://schemas.openxmlformats.org/officeDocument/2006/relationships/slide" Target="slide5767.xml"/><Relationship Id="rId14" Type="http://schemas.openxmlformats.org/officeDocument/2006/relationships/slide" Target="slide5.xml"/></Relationships>
</file>

<file path=ppt/slides/_rels/slide580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14.png"/><Relationship Id="rId1" Type="http://schemas.openxmlformats.org/officeDocument/2006/relationships/slideLayout" Target="../slideLayouts/slideLayout2.xml"/><Relationship Id="rId6" Type="http://schemas.openxmlformats.org/officeDocument/2006/relationships/slide" Target="slide5800.xml"/><Relationship Id="rId5" Type="http://schemas.openxmlformats.org/officeDocument/2006/relationships/image" Target="../media/image4.png"/><Relationship Id="rId4" Type="http://schemas.openxmlformats.org/officeDocument/2006/relationships/image" Target="../media/image1.png"/></Relationships>
</file>

<file path=ppt/slides/_rels/slide5802.xml.rels><?xml version="1.0" encoding="UTF-8" standalone="yes"?>
<Relationships xmlns="http://schemas.openxmlformats.org/package/2006/relationships"><Relationship Id="rId8" Type="http://schemas.openxmlformats.org/officeDocument/2006/relationships/slide" Target="slide5802.xml"/><Relationship Id="rId13" Type="http://schemas.openxmlformats.org/officeDocument/2006/relationships/slide" Target="slide5.xml"/><Relationship Id="rId3" Type="http://schemas.openxmlformats.org/officeDocument/2006/relationships/image" Target="../media/image7516.png"/><Relationship Id="rId7" Type="http://schemas.openxmlformats.org/officeDocument/2006/relationships/image" Target="../media/image3.png"/><Relationship Id="rId12" Type="http://schemas.openxmlformats.org/officeDocument/2006/relationships/image" Target="../media/image7519.png"/><Relationship Id="rId2" Type="http://schemas.openxmlformats.org/officeDocument/2006/relationships/image" Target="../media/image751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518.png"/><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517.png"/><Relationship Id="rId9" Type="http://schemas.openxmlformats.org/officeDocument/2006/relationships/slide" Target="slide5767.xml"/><Relationship Id="rId14" Type="http://schemas.openxmlformats.org/officeDocument/2006/relationships/image" Target="../media/image7.png"/></Relationships>
</file>

<file path=ppt/slides/_rels/slide580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20.png"/><Relationship Id="rId1" Type="http://schemas.openxmlformats.org/officeDocument/2006/relationships/slideLayout" Target="../slideLayouts/slideLayout2.xml"/><Relationship Id="rId6" Type="http://schemas.openxmlformats.org/officeDocument/2006/relationships/slide" Target="slide5802.xml"/><Relationship Id="rId5" Type="http://schemas.openxmlformats.org/officeDocument/2006/relationships/image" Target="../media/image4.png"/><Relationship Id="rId4" Type="http://schemas.openxmlformats.org/officeDocument/2006/relationships/image" Target="../media/image1.png"/></Relationships>
</file>

<file path=ppt/slides/_rels/slide5804.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12" Type="http://schemas.openxmlformats.org/officeDocument/2006/relationships/image" Target="../media/image7.png"/><Relationship Id="rId2" Type="http://schemas.openxmlformats.org/officeDocument/2006/relationships/image" Target="../media/image7521.png"/><Relationship Id="rId1" Type="http://schemas.openxmlformats.org/officeDocument/2006/relationships/slideLayout" Target="../slideLayouts/slideLayout2.xml"/><Relationship Id="rId6" Type="http://schemas.openxmlformats.org/officeDocument/2006/relationships/slide" Target="slide5804.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7523.png"/><Relationship Id="rId4" Type="http://schemas.openxmlformats.org/officeDocument/2006/relationships/image" Target="../media/image1.png"/><Relationship Id="rId9" Type="http://schemas.openxmlformats.org/officeDocument/2006/relationships/image" Target="../media/image7522.png"/></Relationships>
</file>

<file path=ppt/slides/_rels/slide580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24.png"/><Relationship Id="rId1" Type="http://schemas.openxmlformats.org/officeDocument/2006/relationships/slideLayout" Target="../slideLayouts/slideLayout2.xml"/><Relationship Id="rId6" Type="http://schemas.openxmlformats.org/officeDocument/2006/relationships/slide" Target="slide5804.xml"/><Relationship Id="rId5" Type="http://schemas.openxmlformats.org/officeDocument/2006/relationships/image" Target="../media/image4.png"/><Relationship Id="rId4" Type="http://schemas.openxmlformats.org/officeDocument/2006/relationships/image" Target="../media/image1.png"/></Relationships>
</file>

<file path=ppt/slides/_rels/slide5806.xml.rels><?xml version="1.0" encoding="UTF-8" standalone="yes"?>
<Relationships xmlns="http://schemas.openxmlformats.org/package/2006/relationships"><Relationship Id="rId8" Type="http://schemas.openxmlformats.org/officeDocument/2006/relationships/slide" Target="slide5806.xml"/><Relationship Id="rId13" Type="http://schemas.openxmlformats.org/officeDocument/2006/relationships/image" Target="../media/image7.png"/><Relationship Id="rId3" Type="http://schemas.openxmlformats.org/officeDocument/2006/relationships/image" Target="../media/image7526.png"/><Relationship Id="rId7" Type="http://schemas.openxmlformats.org/officeDocument/2006/relationships/image" Target="../media/image3.png"/><Relationship Id="rId12" Type="http://schemas.openxmlformats.org/officeDocument/2006/relationships/slide" Target="slide5.xml"/><Relationship Id="rId2" Type="http://schemas.openxmlformats.org/officeDocument/2006/relationships/image" Target="../media/image752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7528.png"/><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527.png"/><Relationship Id="rId9" Type="http://schemas.openxmlformats.org/officeDocument/2006/relationships/slide" Target="slide5767.xml"/></Relationships>
</file>

<file path=ppt/slides/_rels/slide580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29.png"/><Relationship Id="rId1" Type="http://schemas.openxmlformats.org/officeDocument/2006/relationships/slideLayout" Target="../slideLayouts/slideLayout2.xml"/><Relationship Id="rId6" Type="http://schemas.openxmlformats.org/officeDocument/2006/relationships/slide" Target="slide5806.xml"/><Relationship Id="rId5" Type="http://schemas.openxmlformats.org/officeDocument/2006/relationships/image" Target="../media/image4.png"/><Relationship Id="rId4" Type="http://schemas.openxmlformats.org/officeDocument/2006/relationships/image" Target="../media/image1.png"/></Relationships>
</file>

<file path=ppt/slides/_rels/slide5808.xml.rels><?xml version="1.0" encoding="UTF-8" standalone="yes"?>
<Relationships xmlns="http://schemas.openxmlformats.org/package/2006/relationships"><Relationship Id="rId8" Type="http://schemas.openxmlformats.org/officeDocument/2006/relationships/slide" Target="slide5767.xml"/><Relationship Id="rId3" Type="http://schemas.openxmlformats.org/officeDocument/2006/relationships/image" Target="../media/image7531.png"/><Relationship Id="rId7" Type="http://schemas.openxmlformats.org/officeDocument/2006/relationships/slide" Target="slide5808.xml"/><Relationship Id="rId2" Type="http://schemas.openxmlformats.org/officeDocument/2006/relationships/image" Target="../media/image7530.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image" Target="../media/image7.png"/><Relationship Id="rId5" Type="http://schemas.openxmlformats.org/officeDocument/2006/relationships/image" Target="../media/image1.png"/><Relationship Id="rId10" Type="http://schemas.openxmlformats.org/officeDocument/2006/relationships/slide" Target="slide5.xml"/><Relationship Id="rId4" Type="http://schemas.openxmlformats.org/officeDocument/2006/relationships/slide" Target="slide4.xml"/><Relationship Id="rId9" Type="http://schemas.openxmlformats.org/officeDocument/2006/relationships/slide" Target="slide4957.xml"/></Relationships>
</file>

<file path=ppt/slides/_rels/slide580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32.png"/><Relationship Id="rId1" Type="http://schemas.openxmlformats.org/officeDocument/2006/relationships/slideLayout" Target="../slideLayouts/slideLayout2.xml"/><Relationship Id="rId6" Type="http://schemas.openxmlformats.org/officeDocument/2006/relationships/slide" Target="slide5808.xml"/><Relationship Id="rId5" Type="http://schemas.openxmlformats.org/officeDocument/2006/relationships/image" Target="../media/image4.png"/><Relationship Id="rId4" Type="http://schemas.openxmlformats.org/officeDocument/2006/relationships/image" Target="../media/image1.png"/></Relationships>
</file>

<file path=ppt/slides/_rels/slide5810.xml.rels><?xml version="1.0" encoding="UTF-8" standalone="yes"?>
<Relationships xmlns="http://schemas.openxmlformats.org/package/2006/relationships"><Relationship Id="rId8" Type="http://schemas.openxmlformats.org/officeDocument/2006/relationships/slide" Target="slide4957.xml"/><Relationship Id="rId13" Type="http://schemas.openxmlformats.org/officeDocument/2006/relationships/image" Target="../media/image7536.png"/><Relationship Id="rId3" Type="http://schemas.openxmlformats.org/officeDocument/2006/relationships/slide" Target="slide4.xml"/><Relationship Id="rId7" Type="http://schemas.openxmlformats.org/officeDocument/2006/relationships/slide" Target="slide5767.xml"/><Relationship Id="rId12" Type="http://schemas.openxmlformats.org/officeDocument/2006/relationships/image" Target="../media/image7535.png"/><Relationship Id="rId2" Type="http://schemas.openxmlformats.org/officeDocument/2006/relationships/image" Target="../media/image7533.png"/><Relationship Id="rId1" Type="http://schemas.openxmlformats.org/officeDocument/2006/relationships/slideLayout" Target="../slideLayouts/slideLayout2.xml"/><Relationship Id="rId6" Type="http://schemas.openxmlformats.org/officeDocument/2006/relationships/slide" Target="slide5810.xml"/><Relationship Id="rId11" Type="http://schemas.openxmlformats.org/officeDocument/2006/relationships/image" Target="../media/image7534.png"/><Relationship Id="rId5" Type="http://schemas.openxmlformats.org/officeDocument/2006/relationships/image" Target="../media/image3.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s>
</file>

<file path=ppt/slides/_rels/slide581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37.png"/><Relationship Id="rId1" Type="http://schemas.openxmlformats.org/officeDocument/2006/relationships/slideLayout" Target="../slideLayouts/slideLayout2.xml"/><Relationship Id="rId6" Type="http://schemas.openxmlformats.org/officeDocument/2006/relationships/slide" Target="slide5810.xml"/><Relationship Id="rId5" Type="http://schemas.openxmlformats.org/officeDocument/2006/relationships/image" Target="../media/image4.png"/><Relationship Id="rId4" Type="http://schemas.openxmlformats.org/officeDocument/2006/relationships/image" Target="../media/image1.png"/></Relationships>
</file>

<file path=ppt/slides/_rels/slide5812.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5767.xml"/><Relationship Id="rId3" Type="http://schemas.openxmlformats.org/officeDocument/2006/relationships/image" Target="../media/image7199.png"/><Relationship Id="rId7" Type="http://schemas.openxmlformats.org/officeDocument/2006/relationships/image" Target="../media/image1.png"/><Relationship Id="rId12" Type="http://schemas.openxmlformats.org/officeDocument/2006/relationships/slide" Target="slide5812.xml"/><Relationship Id="rId2" Type="http://schemas.openxmlformats.org/officeDocument/2006/relationships/image" Target="../media/image7198.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image" Target="../media/image7202.png"/><Relationship Id="rId5" Type="http://schemas.openxmlformats.org/officeDocument/2006/relationships/image" Target="../media/image7201.png"/><Relationship Id="rId10" Type="http://schemas.openxmlformats.org/officeDocument/2006/relationships/image" Target="../media/image7.png"/><Relationship Id="rId4" Type="http://schemas.openxmlformats.org/officeDocument/2006/relationships/image" Target="../media/image7200.png"/><Relationship Id="rId9" Type="http://schemas.openxmlformats.org/officeDocument/2006/relationships/slide" Target="slide5.xml"/><Relationship Id="rId14" Type="http://schemas.openxmlformats.org/officeDocument/2006/relationships/slide" Target="slide4957.xml"/></Relationships>
</file>

<file path=ppt/slides/_rels/slide581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203.png"/><Relationship Id="rId1" Type="http://schemas.openxmlformats.org/officeDocument/2006/relationships/slideLayout" Target="../slideLayouts/slideLayout2.xml"/><Relationship Id="rId6" Type="http://schemas.openxmlformats.org/officeDocument/2006/relationships/slide" Target="slide5812.xml"/><Relationship Id="rId5" Type="http://schemas.openxmlformats.org/officeDocument/2006/relationships/image" Target="../media/image4.png"/><Relationship Id="rId4" Type="http://schemas.openxmlformats.org/officeDocument/2006/relationships/image" Target="../media/image1.png"/></Relationships>
</file>

<file path=ppt/slides/_rels/slide581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539.png"/><Relationship Id="rId7" Type="http://schemas.openxmlformats.org/officeDocument/2006/relationships/slide" Target="slide5.xml"/><Relationship Id="rId2" Type="http://schemas.openxmlformats.org/officeDocument/2006/relationships/image" Target="../media/image7538.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767.xml"/><Relationship Id="rId4" Type="http://schemas.openxmlformats.org/officeDocument/2006/relationships/slide" Target="slide4.xml"/><Relationship Id="rId9" Type="http://schemas.openxmlformats.org/officeDocument/2006/relationships/slide" Target="slide5814.xml"/></Relationships>
</file>

<file path=ppt/slides/_rels/slide581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40.png"/><Relationship Id="rId1" Type="http://schemas.openxmlformats.org/officeDocument/2006/relationships/slideLayout" Target="../slideLayouts/slideLayout2.xml"/><Relationship Id="rId6" Type="http://schemas.openxmlformats.org/officeDocument/2006/relationships/slide" Target="slide5814.xml"/><Relationship Id="rId5" Type="http://schemas.openxmlformats.org/officeDocument/2006/relationships/image" Target="../media/image4.png"/><Relationship Id="rId4" Type="http://schemas.openxmlformats.org/officeDocument/2006/relationships/image" Target="../media/image1.png"/></Relationships>
</file>

<file path=ppt/slides/_rels/slide58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542.png"/><Relationship Id="rId7" Type="http://schemas.openxmlformats.org/officeDocument/2006/relationships/slide" Target="slide5.xml"/><Relationship Id="rId12" Type="http://schemas.openxmlformats.org/officeDocument/2006/relationships/image" Target="../media/image7543.png"/><Relationship Id="rId2" Type="http://schemas.openxmlformats.org/officeDocument/2006/relationships/image" Target="../media/image754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767.xml"/><Relationship Id="rId4" Type="http://schemas.openxmlformats.org/officeDocument/2006/relationships/slide" Target="slide4.xml"/><Relationship Id="rId9" Type="http://schemas.openxmlformats.org/officeDocument/2006/relationships/slide" Target="slide5816.xml"/></Relationships>
</file>

<file path=ppt/slides/_rels/slide581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44.png"/><Relationship Id="rId1" Type="http://schemas.openxmlformats.org/officeDocument/2006/relationships/slideLayout" Target="../slideLayouts/slideLayout2.xml"/><Relationship Id="rId6" Type="http://schemas.openxmlformats.org/officeDocument/2006/relationships/slide" Target="slide5816.xml"/><Relationship Id="rId5" Type="http://schemas.openxmlformats.org/officeDocument/2006/relationships/image" Target="../media/image4.png"/><Relationship Id="rId4" Type="http://schemas.openxmlformats.org/officeDocument/2006/relationships/image" Target="../media/image1.png"/></Relationships>
</file>

<file path=ppt/slides/_rels/slide5818.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7548.png"/><Relationship Id="rId3" Type="http://schemas.openxmlformats.org/officeDocument/2006/relationships/image" Target="../media/image7546.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545.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767.xml"/><Relationship Id="rId5" Type="http://schemas.openxmlformats.org/officeDocument/2006/relationships/slide" Target="slide4.xml"/><Relationship Id="rId10" Type="http://schemas.openxmlformats.org/officeDocument/2006/relationships/slide" Target="slide5818.xml"/><Relationship Id="rId4" Type="http://schemas.openxmlformats.org/officeDocument/2006/relationships/image" Target="../media/image7547.png"/><Relationship Id="rId9" Type="http://schemas.openxmlformats.org/officeDocument/2006/relationships/image" Target="../media/image7.png"/></Relationships>
</file>

<file path=ppt/slides/_rels/slide581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49.png"/><Relationship Id="rId1" Type="http://schemas.openxmlformats.org/officeDocument/2006/relationships/slideLayout" Target="../slideLayouts/slideLayout2.xml"/><Relationship Id="rId6" Type="http://schemas.openxmlformats.org/officeDocument/2006/relationships/slide" Target="slide5818.xml"/><Relationship Id="rId5" Type="http://schemas.openxmlformats.org/officeDocument/2006/relationships/image" Target="../media/image4.png"/><Relationship Id="rId4" Type="http://schemas.openxmlformats.org/officeDocument/2006/relationships/image" Target="../media/image1.png"/></Relationships>
</file>

<file path=ppt/slides/_rels/slide582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551.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550.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767.xml"/><Relationship Id="rId5" Type="http://schemas.openxmlformats.org/officeDocument/2006/relationships/slide" Target="slide4.xml"/><Relationship Id="rId10" Type="http://schemas.openxmlformats.org/officeDocument/2006/relationships/slide" Target="slide5820.xml"/><Relationship Id="rId4" Type="http://schemas.openxmlformats.org/officeDocument/2006/relationships/image" Target="../media/image7552.png"/><Relationship Id="rId9" Type="http://schemas.openxmlformats.org/officeDocument/2006/relationships/image" Target="../media/image7.png"/></Relationships>
</file>

<file path=ppt/slides/_rels/slide582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53.png"/><Relationship Id="rId1" Type="http://schemas.openxmlformats.org/officeDocument/2006/relationships/slideLayout" Target="../slideLayouts/slideLayout2.xml"/><Relationship Id="rId6" Type="http://schemas.openxmlformats.org/officeDocument/2006/relationships/slide" Target="slide5820.xml"/><Relationship Id="rId5" Type="http://schemas.openxmlformats.org/officeDocument/2006/relationships/image" Target="../media/image4.png"/><Relationship Id="rId4" Type="http://schemas.openxmlformats.org/officeDocument/2006/relationships/image" Target="../media/image1.png"/></Relationships>
</file>

<file path=ppt/slides/_rels/slide5822.xml.rels><?xml version="1.0" encoding="UTF-8" standalone="yes"?>
<Relationships xmlns="http://schemas.openxmlformats.org/package/2006/relationships"><Relationship Id="rId8" Type="http://schemas.openxmlformats.org/officeDocument/2006/relationships/slide" Target="slide5822.xml"/><Relationship Id="rId3" Type="http://schemas.openxmlformats.org/officeDocument/2006/relationships/slide" Target="slide4.xml"/><Relationship Id="rId7" Type="http://schemas.openxmlformats.org/officeDocument/2006/relationships/image" Target="../media/image7.png"/><Relationship Id="rId12" Type="http://schemas.openxmlformats.org/officeDocument/2006/relationships/image" Target="../media/image7556.png"/><Relationship Id="rId2" Type="http://schemas.openxmlformats.org/officeDocument/2006/relationships/image" Target="../media/image7554.png"/><Relationship Id="rId1" Type="http://schemas.openxmlformats.org/officeDocument/2006/relationships/slideLayout" Target="../slideLayouts/slideLayout2.xml"/><Relationship Id="rId6" Type="http://schemas.openxmlformats.org/officeDocument/2006/relationships/slide" Target="slide5.xml"/><Relationship Id="rId11" Type="http://schemas.openxmlformats.org/officeDocument/2006/relationships/image" Target="../media/image7555.png"/><Relationship Id="rId5" Type="http://schemas.openxmlformats.org/officeDocument/2006/relationships/image" Target="../media/image3.png"/><Relationship Id="rId10" Type="http://schemas.openxmlformats.org/officeDocument/2006/relationships/slide" Target="slide4957.xml"/><Relationship Id="rId4" Type="http://schemas.openxmlformats.org/officeDocument/2006/relationships/image" Target="../media/image1.png"/><Relationship Id="rId9" Type="http://schemas.openxmlformats.org/officeDocument/2006/relationships/slide" Target="slide5767.xml"/></Relationships>
</file>

<file path=ppt/slides/_rels/slide5823.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slide" Target="slide4.xml"/><Relationship Id="rId7" Type="http://schemas.openxmlformats.org/officeDocument/2006/relationships/slide" Target="slide4957.xml"/><Relationship Id="rId2" Type="http://schemas.openxmlformats.org/officeDocument/2006/relationships/image" Target="../media/image7557.png"/><Relationship Id="rId1" Type="http://schemas.openxmlformats.org/officeDocument/2006/relationships/slideLayout" Target="../slideLayouts/slideLayout2.xml"/><Relationship Id="rId6" Type="http://schemas.openxmlformats.org/officeDocument/2006/relationships/slide" Target="slide5767.xml"/><Relationship Id="rId5" Type="http://schemas.openxmlformats.org/officeDocument/2006/relationships/slide" Target="slide5822.xml"/><Relationship Id="rId4" Type="http://schemas.openxmlformats.org/officeDocument/2006/relationships/image" Target="../media/image1.png"/></Relationships>
</file>

<file path=ppt/slides/_rels/slide5824.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559.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558.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767.xml"/><Relationship Id="rId5" Type="http://schemas.openxmlformats.org/officeDocument/2006/relationships/slide" Target="slide4.xml"/><Relationship Id="rId10" Type="http://schemas.openxmlformats.org/officeDocument/2006/relationships/slide" Target="slide5824.xml"/><Relationship Id="rId4" Type="http://schemas.openxmlformats.org/officeDocument/2006/relationships/image" Target="../media/image7561.png"/><Relationship Id="rId9" Type="http://schemas.openxmlformats.org/officeDocument/2006/relationships/image" Target="../media/image7.png"/></Relationships>
</file>

<file path=ppt/slides/_rels/slide582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62.png"/><Relationship Id="rId1" Type="http://schemas.openxmlformats.org/officeDocument/2006/relationships/slideLayout" Target="../slideLayouts/slideLayout2.xml"/><Relationship Id="rId6" Type="http://schemas.openxmlformats.org/officeDocument/2006/relationships/slide" Target="slide5824.xml"/><Relationship Id="rId5" Type="http://schemas.openxmlformats.org/officeDocument/2006/relationships/image" Target="../media/image4.png"/><Relationship Id="rId4" Type="http://schemas.openxmlformats.org/officeDocument/2006/relationships/image" Target="../media/image1.png"/></Relationships>
</file>

<file path=ppt/slides/_rels/slide5826.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7566.png"/><Relationship Id="rId3" Type="http://schemas.openxmlformats.org/officeDocument/2006/relationships/image" Target="../media/image7564.png"/><Relationship Id="rId7" Type="http://schemas.openxmlformats.org/officeDocument/2006/relationships/slide" Target="slide5.xml"/><Relationship Id="rId12" Type="http://schemas.openxmlformats.org/officeDocument/2006/relationships/image" Target="../media/image7565.png"/><Relationship Id="rId2" Type="http://schemas.openxmlformats.org/officeDocument/2006/relationships/image" Target="../media/image7563.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767.xml"/><Relationship Id="rId4" Type="http://schemas.openxmlformats.org/officeDocument/2006/relationships/slide" Target="slide4.xml"/><Relationship Id="rId9" Type="http://schemas.openxmlformats.org/officeDocument/2006/relationships/slide" Target="slide5826.xml"/><Relationship Id="rId14" Type="http://schemas.openxmlformats.org/officeDocument/2006/relationships/image" Target="../media/image7567.png"/></Relationships>
</file>

<file path=ppt/slides/_rels/slide582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68.png"/><Relationship Id="rId1" Type="http://schemas.openxmlformats.org/officeDocument/2006/relationships/slideLayout" Target="../slideLayouts/slideLayout2.xml"/><Relationship Id="rId6" Type="http://schemas.openxmlformats.org/officeDocument/2006/relationships/slide" Target="slide5826.xml"/><Relationship Id="rId5" Type="http://schemas.openxmlformats.org/officeDocument/2006/relationships/image" Target="../media/image4.png"/><Relationship Id="rId4" Type="http://schemas.openxmlformats.org/officeDocument/2006/relationships/image" Target="../media/image1.png"/></Relationships>
</file>

<file path=ppt/slides/_rels/slide582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7571.png"/><Relationship Id="rId7" Type="http://schemas.openxmlformats.org/officeDocument/2006/relationships/image" Target="../media/image1.png"/><Relationship Id="rId12" Type="http://schemas.openxmlformats.org/officeDocument/2006/relationships/slide" Target="slide5767.xml"/><Relationship Id="rId2" Type="http://schemas.openxmlformats.org/officeDocument/2006/relationships/image" Target="../media/image7569.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828.xml"/><Relationship Id="rId5" Type="http://schemas.openxmlformats.org/officeDocument/2006/relationships/image" Target="../media/image7573.png"/><Relationship Id="rId10" Type="http://schemas.openxmlformats.org/officeDocument/2006/relationships/image" Target="../media/image7.png"/><Relationship Id="rId4" Type="http://schemas.openxmlformats.org/officeDocument/2006/relationships/image" Target="../media/image7572.png"/><Relationship Id="rId9" Type="http://schemas.openxmlformats.org/officeDocument/2006/relationships/slide" Target="slide5.xml"/><Relationship Id="rId14" Type="http://schemas.openxmlformats.org/officeDocument/2006/relationships/image" Target="../media/image7574.png"/></Relationships>
</file>

<file path=ppt/slides/_rels/slide582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75.png"/><Relationship Id="rId1" Type="http://schemas.openxmlformats.org/officeDocument/2006/relationships/slideLayout" Target="../slideLayouts/slideLayout2.xml"/><Relationship Id="rId6" Type="http://schemas.openxmlformats.org/officeDocument/2006/relationships/slide" Target="slide5828.xml"/><Relationship Id="rId5" Type="http://schemas.openxmlformats.org/officeDocument/2006/relationships/image" Target="../media/image4.png"/><Relationship Id="rId4" Type="http://schemas.openxmlformats.org/officeDocument/2006/relationships/image" Target="../media/image1.png"/></Relationships>
</file>

<file path=ppt/slides/_rels/slide583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7577.png"/><Relationship Id="rId7" Type="http://schemas.openxmlformats.org/officeDocument/2006/relationships/image" Target="../media/image1.png"/><Relationship Id="rId12" Type="http://schemas.openxmlformats.org/officeDocument/2006/relationships/slide" Target="slide5767.xml"/><Relationship Id="rId2" Type="http://schemas.openxmlformats.org/officeDocument/2006/relationships/image" Target="../media/image7576.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830.xml"/><Relationship Id="rId5" Type="http://schemas.openxmlformats.org/officeDocument/2006/relationships/image" Target="../media/image7579.png"/><Relationship Id="rId10" Type="http://schemas.openxmlformats.org/officeDocument/2006/relationships/image" Target="../media/image7.png"/><Relationship Id="rId4" Type="http://schemas.openxmlformats.org/officeDocument/2006/relationships/image" Target="../media/image7578.png"/><Relationship Id="rId9" Type="http://schemas.openxmlformats.org/officeDocument/2006/relationships/slide" Target="slide5.xml"/></Relationships>
</file>

<file path=ppt/slides/_rels/slide583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81.png"/><Relationship Id="rId1" Type="http://schemas.openxmlformats.org/officeDocument/2006/relationships/slideLayout" Target="../slideLayouts/slideLayout2.xml"/><Relationship Id="rId6" Type="http://schemas.openxmlformats.org/officeDocument/2006/relationships/slide" Target="slide5830.xml"/><Relationship Id="rId5" Type="http://schemas.openxmlformats.org/officeDocument/2006/relationships/image" Target="../media/image4.png"/><Relationship Id="rId4" Type="http://schemas.openxmlformats.org/officeDocument/2006/relationships/image" Target="../media/image1.png"/></Relationships>
</file>

<file path=ppt/slides/_rels/slide5832.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7585.png"/><Relationship Id="rId3" Type="http://schemas.openxmlformats.org/officeDocument/2006/relationships/image" Target="../media/image7583.png"/><Relationship Id="rId7" Type="http://schemas.openxmlformats.org/officeDocument/2006/relationships/slide" Target="slide5.xml"/><Relationship Id="rId12" Type="http://schemas.openxmlformats.org/officeDocument/2006/relationships/image" Target="../media/image7584.png"/><Relationship Id="rId2" Type="http://schemas.openxmlformats.org/officeDocument/2006/relationships/image" Target="../media/image7582.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5" Type="http://schemas.openxmlformats.org/officeDocument/2006/relationships/image" Target="../media/image7587.png"/><Relationship Id="rId10" Type="http://schemas.openxmlformats.org/officeDocument/2006/relationships/slide" Target="slide5767.xml"/><Relationship Id="rId4" Type="http://schemas.openxmlformats.org/officeDocument/2006/relationships/slide" Target="slide4.xml"/><Relationship Id="rId9" Type="http://schemas.openxmlformats.org/officeDocument/2006/relationships/slide" Target="slide5832.xml"/><Relationship Id="rId14" Type="http://schemas.openxmlformats.org/officeDocument/2006/relationships/image" Target="../media/image7586.png"/></Relationships>
</file>

<file path=ppt/slides/_rels/slide583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88.png"/><Relationship Id="rId1" Type="http://schemas.openxmlformats.org/officeDocument/2006/relationships/slideLayout" Target="../slideLayouts/slideLayout2.xml"/><Relationship Id="rId6" Type="http://schemas.openxmlformats.org/officeDocument/2006/relationships/slide" Target="slide5832.xml"/><Relationship Id="rId5" Type="http://schemas.openxmlformats.org/officeDocument/2006/relationships/image" Target="../media/image4.png"/><Relationship Id="rId4" Type="http://schemas.openxmlformats.org/officeDocument/2006/relationships/image" Target="../media/image1.png"/></Relationships>
</file>

<file path=ppt/slides/_rels/slide583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7593.png"/><Relationship Id="rId3" Type="http://schemas.openxmlformats.org/officeDocument/2006/relationships/image" Target="../media/image7591.png"/><Relationship Id="rId7" Type="http://schemas.openxmlformats.org/officeDocument/2006/relationships/slide" Target="slide5.xml"/><Relationship Id="rId12" Type="http://schemas.openxmlformats.org/officeDocument/2006/relationships/image" Target="../media/image7592.png"/><Relationship Id="rId2" Type="http://schemas.openxmlformats.org/officeDocument/2006/relationships/image" Target="../media/image7589.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767.xml"/><Relationship Id="rId4" Type="http://schemas.openxmlformats.org/officeDocument/2006/relationships/slide" Target="slide4.xml"/><Relationship Id="rId9" Type="http://schemas.openxmlformats.org/officeDocument/2006/relationships/slide" Target="slide5834.xml"/><Relationship Id="rId14" Type="http://schemas.openxmlformats.org/officeDocument/2006/relationships/image" Target="../media/image7594.png"/></Relationships>
</file>

<file path=ppt/slides/_rels/slide583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95.png"/><Relationship Id="rId1" Type="http://schemas.openxmlformats.org/officeDocument/2006/relationships/slideLayout" Target="../slideLayouts/slideLayout2.xml"/><Relationship Id="rId6" Type="http://schemas.openxmlformats.org/officeDocument/2006/relationships/slide" Target="slide5834.xml"/><Relationship Id="rId5" Type="http://schemas.openxmlformats.org/officeDocument/2006/relationships/image" Target="../media/image4.png"/><Relationship Id="rId4" Type="http://schemas.openxmlformats.org/officeDocument/2006/relationships/image" Target="../media/image1.png"/></Relationships>
</file>

<file path=ppt/slides/_rels/slide583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597.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596.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767.xml"/><Relationship Id="rId5" Type="http://schemas.openxmlformats.org/officeDocument/2006/relationships/slide" Target="slide4.xml"/><Relationship Id="rId10" Type="http://schemas.openxmlformats.org/officeDocument/2006/relationships/slide" Target="slide5836.xml"/><Relationship Id="rId4" Type="http://schemas.openxmlformats.org/officeDocument/2006/relationships/image" Target="../media/image7598.png"/><Relationship Id="rId9" Type="http://schemas.openxmlformats.org/officeDocument/2006/relationships/image" Target="../media/image7.png"/></Relationships>
</file>

<file path=ppt/slides/_rels/slide583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599.png"/><Relationship Id="rId1" Type="http://schemas.openxmlformats.org/officeDocument/2006/relationships/slideLayout" Target="../slideLayouts/slideLayout2.xml"/><Relationship Id="rId6" Type="http://schemas.openxmlformats.org/officeDocument/2006/relationships/slide" Target="slide5836.xml"/><Relationship Id="rId5" Type="http://schemas.openxmlformats.org/officeDocument/2006/relationships/image" Target="../media/image4.png"/><Relationship Id="rId4" Type="http://schemas.openxmlformats.org/officeDocument/2006/relationships/image" Target="../media/image1.png"/></Relationships>
</file>

<file path=ppt/slides/_rels/slide5838.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7602.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601.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767.xml"/><Relationship Id="rId5" Type="http://schemas.openxmlformats.org/officeDocument/2006/relationships/slide" Target="slide4.xml"/><Relationship Id="rId10" Type="http://schemas.openxmlformats.org/officeDocument/2006/relationships/slide" Target="slide5838.xml"/><Relationship Id="rId4" Type="http://schemas.openxmlformats.org/officeDocument/2006/relationships/image" Target="../media/image7603.png"/><Relationship Id="rId9" Type="http://schemas.openxmlformats.org/officeDocument/2006/relationships/image" Target="../media/image7.png"/></Relationships>
</file>

<file path=ppt/slides/_rels/slide583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604.png"/><Relationship Id="rId1" Type="http://schemas.openxmlformats.org/officeDocument/2006/relationships/slideLayout" Target="../slideLayouts/slideLayout2.xml"/><Relationship Id="rId6" Type="http://schemas.openxmlformats.org/officeDocument/2006/relationships/slide" Target="slide5838.xml"/><Relationship Id="rId5" Type="http://schemas.openxmlformats.org/officeDocument/2006/relationships/image" Target="../media/image4.png"/><Relationship Id="rId4" Type="http://schemas.openxmlformats.org/officeDocument/2006/relationships/image" Target="../media/image1.png"/></Relationships>
</file>

<file path=ppt/slides/_rels/slide5840.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slide" Target="slide4957.xml"/><Relationship Id="rId3" Type="http://schemas.openxmlformats.org/officeDocument/2006/relationships/image" Target="../media/image7606.png"/><Relationship Id="rId7" Type="http://schemas.openxmlformats.org/officeDocument/2006/relationships/image" Target="../media/image1.png"/><Relationship Id="rId12" Type="http://schemas.openxmlformats.org/officeDocument/2006/relationships/slide" Target="slide5767.xml"/><Relationship Id="rId2" Type="http://schemas.openxmlformats.org/officeDocument/2006/relationships/image" Target="../media/image7605.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5840.xml"/><Relationship Id="rId5" Type="http://schemas.openxmlformats.org/officeDocument/2006/relationships/image" Target="../media/image7608.png"/><Relationship Id="rId10" Type="http://schemas.openxmlformats.org/officeDocument/2006/relationships/image" Target="../media/image7.png"/><Relationship Id="rId4" Type="http://schemas.openxmlformats.org/officeDocument/2006/relationships/image" Target="../media/image7607.png"/><Relationship Id="rId9" Type="http://schemas.openxmlformats.org/officeDocument/2006/relationships/slide" Target="slide5.xml"/></Relationships>
</file>

<file path=ppt/slides/_rels/slide584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609.png"/><Relationship Id="rId1" Type="http://schemas.openxmlformats.org/officeDocument/2006/relationships/slideLayout" Target="../slideLayouts/slideLayout2.xml"/><Relationship Id="rId6" Type="http://schemas.openxmlformats.org/officeDocument/2006/relationships/slide" Target="slide5840.xml"/><Relationship Id="rId5" Type="http://schemas.openxmlformats.org/officeDocument/2006/relationships/image" Target="../media/image4.png"/><Relationship Id="rId4" Type="http://schemas.openxmlformats.org/officeDocument/2006/relationships/image" Target="../media/image1.png"/></Relationships>
</file>

<file path=ppt/slides/_rels/slide584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612.png"/><Relationship Id="rId7" Type="http://schemas.openxmlformats.org/officeDocument/2006/relationships/slide" Target="slide5.xml"/><Relationship Id="rId2" Type="http://schemas.openxmlformats.org/officeDocument/2006/relationships/image" Target="../media/image7611.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767.xml"/><Relationship Id="rId4" Type="http://schemas.openxmlformats.org/officeDocument/2006/relationships/slide" Target="slide4.xml"/><Relationship Id="rId9" Type="http://schemas.openxmlformats.org/officeDocument/2006/relationships/slide" Target="slide5842.xml"/></Relationships>
</file>

<file path=ppt/slides/_rels/slide584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613.png"/><Relationship Id="rId1" Type="http://schemas.openxmlformats.org/officeDocument/2006/relationships/slideLayout" Target="../slideLayouts/slideLayout2.xml"/><Relationship Id="rId6" Type="http://schemas.openxmlformats.org/officeDocument/2006/relationships/slide" Target="slide5842.xml"/><Relationship Id="rId5" Type="http://schemas.openxmlformats.org/officeDocument/2006/relationships/image" Target="../media/image4.png"/><Relationship Id="rId4" Type="http://schemas.openxmlformats.org/officeDocument/2006/relationships/image" Target="../media/image1.png"/></Relationships>
</file>

<file path=ppt/slides/_rels/slide584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7615.png"/><Relationship Id="rId7" Type="http://schemas.openxmlformats.org/officeDocument/2006/relationships/slide" Target="slide5.xml"/><Relationship Id="rId2" Type="http://schemas.openxmlformats.org/officeDocument/2006/relationships/image" Target="../media/image7614.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767.xml"/><Relationship Id="rId4" Type="http://schemas.openxmlformats.org/officeDocument/2006/relationships/slide" Target="slide4.xml"/><Relationship Id="rId9" Type="http://schemas.openxmlformats.org/officeDocument/2006/relationships/slide" Target="slide5844.xml"/></Relationships>
</file>

<file path=ppt/slides/_rels/slide584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616.png"/><Relationship Id="rId1" Type="http://schemas.openxmlformats.org/officeDocument/2006/relationships/slideLayout" Target="../slideLayouts/slideLayout2.xml"/><Relationship Id="rId6" Type="http://schemas.openxmlformats.org/officeDocument/2006/relationships/slide" Target="slide5844.xml"/><Relationship Id="rId5" Type="http://schemas.openxmlformats.org/officeDocument/2006/relationships/image" Target="../media/image4.png"/><Relationship Id="rId4" Type="http://schemas.openxmlformats.org/officeDocument/2006/relationships/image" Target="../media/image1.png"/></Relationships>
</file>

<file path=ppt/slides/_rels/slide5846.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7620.png"/><Relationship Id="rId3" Type="http://schemas.openxmlformats.org/officeDocument/2006/relationships/image" Target="../media/image7618.png"/><Relationship Id="rId7" Type="http://schemas.openxmlformats.org/officeDocument/2006/relationships/image" Target="../media/image3.png"/><Relationship Id="rId12" Type="http://schemas.openxmlformats.org/officeDocument/2006/relationships/slide" Target="slide4957.xml"/><Relationship Id="rId2" Type="http://schemas.openxmlformats.org/officeDocument/2006/relationships/image" Target="../media/image7617.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767.xml"/><Relationship Id="rId5" Type="http://schemas.openxmlformats.org/officeDocument/2006/relationships/slide" Target="slide4.xml"/><Relationship Id="rId10" Type="http://schemas.openxmlformats.org/officeDocument/2006/relationships/slide" Target="slide5846.xml"/><Relationship Id="rId4" Type="http://schemas.openxmlformats.org/officeDocument/2006/relationships/image" Target="../media/image7619.png"/><Relationship Id="rId9" Type="http://schemas.openxmlformats.org/officeDocument/2006/relationships/image" Target="../media/image7.png"/><Relationship Id="rId14" Type="http://schemas.openxmlformats.org/officeDocument/2006/relationships/image" Target="../media/image7621.png"/></Relationships>
</file>

<file path=ppt/slides/_rels/slide584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767.xml"/><Relationship Id="rId2" Type="http://schemas.openxmlformats.org/officeDocument/2006/relationships/image" Target="../media/image7622.png"/><Relationship Id="rId1" Type="http://schemas.openxmlformats.org/officeDocument/2006/relationships/slideLayout" Target="../slideLayouts/slideLayout2.xml"/><Relationship Id="rId6" Type="http://schemas.openxmlformats.org/officeDocument/2006/relationships/slide" Target="slide5846.xml"/><Relationship Id="rId5" Type="http://schemas.openxmlformats.org/officeDocument/2006/relationships/image" Target="../media/image4.png"/><Relationship Id="rId4" Type="http://schemas.openxmlformats.org/officeDocument/2006/relationships/image" Target="../media/image1.png"/></Relationships>
</file>

<file path=ppt/slides/_rels/slide5848.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slide" Target="slide5851.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5" Type="http://schemas.openxmlformats.org/officeDocument/2006/relationships/slide" Target="slide5848.xml"/><Relationship Id="rId4" Type="http://schemas.openxmlformats.org/officeDocument/2006/relationships/slide" Target="slide5849.xml"/></Relationships>
</file>

<file path=ppt/slides/_rels/slide5849.xml.rels><?xml version="1.0" encoding="UTF-8" standalone="yes"?>
<Relationships xmlns="http://schemas.openxmlformats.org/package/2006/relationships"><Relationship Id="rId8" Type="http://schemas.openxmlformats.org/officeDocument/2006/relationships/slide" Target="slide4957.xml"/><Relationship Id="rId13" Type="http://schemas.openxmlformats.org/officeDocument/2006/relationships/image" Target="../media/image7626.png"/><Relationship Id="rId3" Type="http://schemas.openxmlformats.org/officeDocument/2006/relationships/slide" Target="slide4.xml"/><Relationship Id="rId7" Type="http://schemas.openxmlformats.org/officeDocument/2006/relationships/slide" Target="slide5848.xml"/><Relationship Id="rId12" Type="http://schemas.openxmlformats.org/officeDocument/2006/relationships/image" Target="../media/image7625.png"/><Relationship Id="rId2" Type="http://schemas.openxmlformats.org/officeDocument/2006/relationships/image" Target="../media/image7623.png"/><Relationship Id="rId1" Type="http://schemas.openxmlformats.org/officeDocument/2006/relationships/slideLayout" Target="../slideLayouts/slideLayout2.xml"/><Relationship Id="rId6" Type="http://schemas.openxmlformats.org/officeDocument/2006/relationships/slide" Target="slide5849.xml"/><Relationship Id="rId11" Type="http://schemas.openxmlformats.org/officeDocument/2006/relationships/image" Target="../media/image7624.png"/><Relationship Id="rId5" Type="http://schemas.openxmlformats.org/officeDocument/2006/relationships/image" Target="../media/image3.png"/><Relationship Id="rId15" Type="http://schemas.openxmlformats.org/officeDocument/2006/relationships/image" Target="../media/image7628.png"/><Relationship Id="rId10" Type="http://schemas.openxmlformats.org/officeDocument/2006/relationships/image" Target="../media/image7.png"/><Relationship Id="rId4" Type="http://schemas.openxmlformats.org/officeDocument/2006/relationships/image" Target="../media/image1.png"/><Relationship Id="rId9" Type="http://schemas.openxmlformats.org/officeDocument/2006/relationships/slide" Target="slide5.xml"/><Relationship Id="rId14" Type="http://schemas.openxmlformats.org/officeDocument/2006/relationships/image" Target="../media/image7627.png"/></Relationships>
</file>

<file path=ppt/slides/_rels/slide5850.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48.xml"/><Relationship Id="rId2" Type="http://schemas.openxmlformats.org/officeDocument/2006/relationships/image" Target="../media/image7629.png"/><Relationship Id="rId1" Type="http://schemas.openxmlformats.org/officeDocument/2006/relationships/slideLayout" Target="../slideLayouts/slideLayout2.xml"/><Relationship Id="rId6" Type="http://schemas.openxmlformats.org/officeDocument/2006/relationships/slide" Target="slide5849.xml"/><Relationship Id="rId5" Type="http://schemas.openxmlformats.org/officeDocument/2006/relationships/image" Target="../media/image4.png"/><Relationship Id="rId4" Type="http://schemas.openxmlformats.org/officeDocument/2006/relationships/image" Target="../media/image1.png"/></Relationships>
</file>

<file path=ppt/slides/_rels/slide5851.xml.rels><?xml version="1.0" encoding="UTF-8" standalone="yes"?>
<Relationships xmlns="http://schemas.openxmlformats.org/package/2006/relationships"><Relationship Id="rId8" Type="http://schemas.openxmlformats.org/officeDocument/2006/relationships/slide" Target="slide5856.xml"/><Relationship Id="rId3" Type="http://schemas.openxmlformats.org/officeDocument/2006/relationships/image" Target="../media/image1.png"/><Relationship Id="rId7" Type="http://schemas.openxmlformats.org/officeDocument/2006/relationships/slide" Target="slide5854.xml"/><Relationship Id="rId12" Type="http://schemas.openxmlformats.org/officeDocument/2006/relationships/slide" Target="slide584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11" Type="http://schemas.openxmlformats.org/officeDocument/2006/relationships/slide" Target="slide5862.xml"/><Relationship Id="rId5" Type="http://schemas.openxmlformats.org/officeDocument/2006/relationships/slide" Target="slide5851.xml"/><Relationship Id="rId10" Type="http://schemas.openxmlformats.org/officeDocument/2006/relationships/slide" Target="slide5860.xml"/><Relationship Id="rId4" Type="http://schemas.openxmlformats.org/officeDocument/2006/relationships/slide" Target="slide5852.xml"/><Relationship Id="rId9" Type="http://schemas.openxmlformats.org/officeDocument/2006/relationships/slide" Target="slide5858.xml"/></Relationships>
</file>

<file path=ppt/slides/_rels/slide5852.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51.xml"/><Relationship Id="rId12" Type="http://schemas.openxmlformats.org/officeDocument/2006/relationships/image" Target="../media/image7.png"/><Relationship Id="rId2" Type="http://schemas.openxmlformats.org/officeDocument/2006/relationships/image" Target="../media/image7630.png"/><Relationship Id="rId1" Type="http://schemas.openxmlformats.org/officeDocument/2006/relationships/slideLayout" Target="../slideLayouts/slideLayout2.xml"/><Relationship Id="rId6" Type="http://schemas.openxmlformats.org/officeDocument/2006/relationships/slide" Target="slide5852.xml"/><Relationship Id="rId11" Type="http://schemas.openxmlformats.org/officeDocument/2006/relationships/slide" Target="slide5.xml"/><Relationship Id="rId5" Type="http://schemas.openxmlformats.org/officeDocument/2006/relationships/image" Target="../media/image3.png"/><Relationship Id="rId10" Type="http://schemas.openxmlformats.org/officeDocument/2006/relationships/image" Target="../media/image7632.png"/><Relationship Id="rId4" Type="http://schemas.openxmlformats.org/officeDocument/2006/relationships/image" Target="../media/image1.png"/><Relationship Id="rId9" Type="http://schemas.openxmlformats.org/officeDocument/2006/relationships/image" Target="../media/image7631.png"/></Relationships>
</file>

<file path=ppt/slides/_rels/slide585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51.xml"/><Relationship Id="rId2" Type="http://schemas.openxmlformats.org/officeDocument/2006/relationships/image" Target="../media/image7633.png"/><Relationship Id="rId1" Type="http://schemas.openxmlformats.org/officeDocument/2006/relationships/slideLayout" Target="../slideLayouts/slideLayout2.xml"/><Relationship Id="rId6" Type="http://schemas.openxmlformats.org/officeDocument/2006/relationships/slide" Target="slide5852.xml"/><Relationship Id="rId5" Type="http://schemas.openxmlformats.org/officeDocument/2006/relationships/image" Target="../media/image4.png"/><Relationship Id="rId4" Type="http://schemas.openxmlformats.org/officeDocument/2006/relationships/image" Target="../media/image1.png"/></Relationships>
</file>

<file path=ppt/slides/_rels/slide5854.xml.rels><?xml version="1.0" encoding="UTF-8" standalone="yes"?>
<Relationships xmlns="http://schemas.openxmlformats.org/package/2006/relationships"><Relationship Id="rId8" Type="http://schemas.openxmlformats.org/officeDocument/2006/relationships/image" Target="../media/image7634.png"/><Relationship Id="rId3" Type="http://schemas.openxmlformats.org/officeDocument/2006/relationships/image" Target="../media/image1.png"/><Relationship Id="rId7" Type="http://schemas.openxmlformats.org/officeDocument/2006/relationships/slide" Target="slide4957.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851.xml"/><Relationship Id="rId11" Type="http://schemas.openxmlformats.org/officeDocument/2006/relationships/image" Target="../media/image7.png"/><Relationship Id="rId5" Type="http://schemas.openxmlformats.org/officeDocument/2006/relationships/slide" Target="slide5854.xml"/><Relationship Id="rId10" Type="http://schemas.openxmlformats.org/officeDocument/2006/relationships/slide" Target="slide5.xml"/><Relationship Id="rId4" Type="http://schemas.openxmlformats.org/officeDocument/2006/relationships/image" Target="../media/image3.png"/><Relationship Id="rId9" Type="http://schemas.openxmlformats.org/officeDocument/2006/relationships/image" Target="../media/image7635.png"/></Relationships>
</file>

<file path=ppt/slides/_rels/slide5855.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51.xml"/><Relationship Id="rId2" Type="http://schemas.openxmlformats.org/officeDocument/2006/relationships/image" Target="../media/image7636.png"/><Relationship Id="rId1" Type="http://schemas.openxmlformats.org/officeDocument/2006/relationships/slideLayout" Target="../slideLayouts/slideLayout2.xml"/><Relationship Id="rId6" Type="http://schemas.openxmlformats.org/officeDocument/2006/relationships/slide" Target="slide5854.xml"/><Relationship Id="rId5" Type="http://schemas.openxmlformats.org/officeDocument/2006/relationships/image" Target="../media/image4.png"/><Relationship Id="rId4" Type="http://schemas.openxmlformats.org/officeDocument/2006/relationships/image" Target="../media/image1.png"/></Relationships>
</file>

<file path=ppt/slides/_rels/slide5856.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4957.xml"/><Relationship Id="rId3" Type="http://schemas.openxmlformats.org/officeDocument/2006/relationships/image" Target="../media/image7638.png"/><Relationship Id="rId7" Type="http://schemas.openxmlformats.org/officeDocument/2006/relationships/image" Target="../media/image7642.png"/><Relationship Id="rId12" Type="http://schemas.openxmlformats.org/officeDocument/2006/relationships/slide" Target="slide5851.xml"/><Relationship Id="rId2" Type="http://schemas.openxmlformats.org/officeDocument/2006/relationships/image" Target="../media/image7637.png"/><Relationship Id="rId1" Type="http://schemas.openxmlformats.org/officeDocument/2006/relationships/slideLayout" Target="../slideLayouts/slideLayout2.xml"/><Relationship Id="rId6" Type="http://schemas.openxmlformats.org/officeDocument/2006/relationships/image" Target="../media/image7641.png"/><Relationship Id="rId11" Type="http://schemas.openxmlformats.org/officeDocument/2006/relationships/slide" Target="slide5856.xml"/><Relationship Id="rId5" Type="http://schemas.openxmlformats.org/officeDocument/2006/relationships/image" Target="../media/image7640.png"/><Relationship Id="rId15" Type="http://schemas.openxmlformats.org/officeDocument/2006/relationships/image" Target="../media/image7.png"/><Relationship Id="rId10" Type="http://schemas.openxmlformats.org/officeDocument/2006/relationships/image" Target="../media/image3.png"/><Relationship Id="rId4" Type="http://schemas.openxmlformats.org/officeDocument/2006/relationships/image" Target="../media/image7639.png"/><Relationship Id="rId9" Type="http://schemas.openxmlformats.org/officeDocument/2006/relationships/image" Target="../media/image1.png"/><Relationship Id="rId14" Type="http://schemas.openxmlformats.org/officeDocument/2006/relationships/slide" Target="slide5.xml"/></Relationships>
</file>

<file path=ppt/slides/_rels/slide585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51.xml"/><Relationship Id="rId2" Type="http://schemas.openxmlformats.org/officeDocument/2006/relationships/image" Target="../media/image7643.png"/><Relationship Id="rId1" Type="http://schemas.openxmlformats.org/officeDocument/2006/relationships/slideLayout" Target="../slideLayouts/slideLayout2.xml"/><Relationship Id="rId6" Type="http://schemas.openxmlformats.org/officeDocument/2006/relationships/slide" Target="slide5856.xml"/><Relationship Id="rId5" Type="http://schemas.openxmlformats.org/officeDocument/2006/relationships/image" Target="../media/image4.png"/><Relationship Id="rId4" Type="http://schemas.openxmlformats.org/officeDocument/2006/relationships/image" Target="../media/image1.png"/></Relationships>
</file>

<file path=ppt/slides/_rels/slide5858.xml.rels><?xml version="1.0" encoding="UTF-8" standalone="yes"?>
<Relationships xmlns="http://schemas.openxmlformats.org/package/2006/relationships"><Relationship Id="rId8" Type="http://schemas.openxmlformats.org/officeDocument/2006/relationships/image" Target="../media/image3.png"/><Relationship Id="rId13" Type="http://schemas.openxmlformats.org/officeDocument/2006/relationships/image" Target="../media/image7.png"/><Relationship Id="rId3" Type="http://schemas.openxmlformats.org/officeDocument/2006/relationships/image" Target="../media/image7645.png"/><Relationship Id="rId7" Type="http://schemas.openxmlformats.org/officeDocument/2006/relationships/image" Target="../media/image1.png"/><Relationship Id="rId12" Type="http://schemas.openxmlformats.org/officeDocument/2006/relationships/slide" Target="slide5.xml"/><Relationship Id="rId2" Type="http://schemas.openxmlformats.org/officeDocument/2006/relationships/image" Target="../media/image7644.png"/><Relationship Id="rId1" Type="http://schemas.openxmlformats.org/officeDocument/2006/relationships/slideLayout" Target="../slideLayouts/slideLayout2.xml"/><Relationship Id="rId6" Type="http://schemas.openxmlformats.org/officeDocument/2006/relationships/slide" Target="slide4.xml"/><Relationship Id="rId11" Type="http://schemas.openxmlformats.org/officeDocument/2006/relationships/slide" Target="slide4957.xml"/><Relationship Id="rId5" Type="http://schemas.openxmlformats.org/officeDocument/2006/relationships/image" Target="../media/image7647.png"/><Relationship Id="rId10" Type="http://schemas.openxmlformats.org/officeDocument/2006/relationships/slide" Target="slide5851.xml"/><Relationship Id="rId4" Type="http://schemas.openxmlformats.org/officeDocument/2006/relationships/image" Target="../media/image7646.png"/><Relationship Id="rId9" Type="http://schemas.openxmlformats.org/officeDocument/2006/relationships/slide" Target="slide5858.xml"/></Relationships>
</file>

<file path=ppt/slides/_rels/slide585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51.xml"/><Relationship Id="rId2" Type="http://schemas.openxmlformats.org/officeDocument/2006/relationships/image" Target="../media/image7648.png"/><Relationship Id="rId1" Type="http://schemas.openxmlformats.org/officeDocument/2006/relationships/slideLayout" Target="../slideLayouts/slideLayout2.xml"/><Relationship Id="rId6" Type="http://schemas.openxmlformats.org/officeDocument/2006/relationships/slide" Target="slide5858.xml"/><Relationship Id="rId5" Type="http://schemas.openxmlformats.org/officeDocument/2006/relationships/image" Target="../media/image4.png"/><Relationship Id="rId4" Type="http://schemas.openxmlformats.org/officeDocument/2006/relationships/image" Target="../media/image1.png"/></Relationships>
</file>

<file path=ppt/slides/_rels/slide5860.xml.rels><?xml version="1.0" encoding="UTF-8" standalone="yes"?>
<Relationships xmlns="http://schemas.openxmlformats.org/package/2006/relationships"><Relationship Id="rId8" Type="http://schemas.openxmlformats.org/officeDocument/2006/relationships/slide" Target="slide5860.xml"/><Relationship Id="rId13" Type="http://schemas.openxmlformats.org/officeDocument/2006/relationships/image" Target="../media/image7652.png"/><Relationship Id="rId3" Type="http://schemas.openxmlformats.org/officeDocument/2006/relationships/image" Target="../media/image7650.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7649.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651.png"/><Relationship Id="rId9" Type="http://schemas.openxmlformats.org/officeDocument/2006/relationships/slide" Target="slide5851.xml"/></Relationships>
</file>

<file path=ppt/slides/_rels/slide5861.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51.xml"/><Relationship Id="rId2" Type="http://schemas.openxmlformats.org/officeDocument/2006/relationships/image" Target="../media/image7653.png"/><Relationship Id="rId1" Type="http://schemas.openxmlformats.org/officeDocument/2006/relationships/slideLayout" Target="../slideLayouts/slideLayout2.xml"/><Relationship Id="rId6" Type="http://schemas.openxmlformats.org/officeDocument/2006/relationships/slide" Target="slide5860.xml"/><Relationship Id="rId5" Type="http://schemas.openxmlformats.org/officeDocument/2006/relationships/image" Target="../media/image4.png"/><Relationship Id="rId4" Type="http://schemas.openxmlformats.org/officeDocument/2006/relationships/image" Target="../media/image1.png"/></Relationships>
</file>

<file path=ppt/slides/_rels/slide5862.xml.rels><?xml version="1.0" encoding="UTF-8" standalone="yes"?>
<Relationships xmlns="http://schemas.openxmlformats.org/package/2006/relationships"><Relationship Id="rId8" Type="http://schemas.openxmlformats.org/officeDocument/2006/relationships/slide" Target="slide5862.xml"/><Relationship Id="rId13" Type="http://schemas.openxmlformats.org/officeDocument/2006/relationships/image" Target="../media/image7657.png"/><Relationship Id="rId3" Type="http://schemas.openxmlformats.org/officeDocument/2006/relationships/image" Target="../media/image7655.png"/><Relationship Id="rId7" Type="http://schemas.openxmlformats.org/officeDocument/2006/relationships/image" Target="../media/image3.png"/><Relationship Id="rId12" Type="http://schemas.openxmlformats.org/officeDocument/2006/relationships/image" Target="../media/image7.png"/><Relationship Id="rId2" Type="http://schemas.openxmlformats.org/officeDocument/2006/relationships/image" Target="../media/image765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slide" Target="slide5.xml"/><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7656.png"/><Relationship Id="rId9" Type="http://schemas.openxmlformats.org/officeDocument/2006/relationships/slide" Target="slide5851.xml"/></Relationships>
</file>

<file path=ppt/slides/_rels/slide5863.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51.xml"/><Relationship Id="rId2" Type="http://schemas.openxmlformats.org/officeDocument/2006/relationships/image" Target="../media/image7658.png"/><Relationship Id="rId1" Type="http://schemas.openxmlformats.org/officeDocument/2006/relationships/slideLayout" Target="../slideLayouts/slideLayout2.xml"/><Relationship Id="rId6" Type="http://schemas.openxmlformats.org/officeDocument/2006/relationships/slide" Target="slide5862.xml"/><Relationship Id="rId5" Type="http://schemas.openxmlformats.org/officeDocument/2006/relationships/image" Target="../media/image4.png"/><Relationship Id="rId4" Type="http://schemas.openxmlformats.org/officeDocument/2006/relationships/image" Target="../media/image1.png"/></Relationships>
</file>

<file path=ppt/slides/_rels/slide58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5865.xml"/><Relationship Id="rId5" Type="http://schemas.openxmlformats.org/officeDocument/2006/relationships/slide" Target="slide4957.xml"/><Relationship Id="rId4" Type="http://schemas.openxmlformats.org/officeDocument/2006/relationships/slide" Target="slide5864.xml"/></Relationships>
</file>

<file path=ppt/slides/_rels/slide5865.xml.rels><?xml version="1.0" encoding="UTF-8" standalone="yes"?>
<Relationships xmlns="http://schemas.openxmlformats.org/package/2006/relationships"><Relationship Id="rId8" Type="http://schemas.openxmlformats.org/officeDocument/2006/relationships/slide" Target="slide5864.xml"/><Relationship Id="rId3" Type="http://schemas.openxmlformats.org/officeDocument/2006/relationships/image" Target="../media/image1.png"/><Relationship Id="rId7" Type="http://schemas.openxmlformats.org/officeDocument/2006/relationships/slide" Target="slide5868.xml"/><Relationship Id="rId2" Type="http://schemas.openxmlformats.org/officeDocument/2006/relationships/slide" Target="slide4.xml"/><Relationship Id="rId1" Type="http://schemas.openxmlformats.org/officeDocument/2006/relationships/slideLayout" Target="../slideLayouts/slideLayout2.xml"/><Relationship Id="rId6" Type="http://schemas.openxmlformats.org/officeDocument/2006/relationships/slide" Target="slide4957.xml"/><Relationship Id="rId5" Type="http://schemas.openxmlformats.org/officeDocument/2006/relationships/slide" Target="slide5865.xml"/><Relationship Id="rId4" Type="http://schemas.openxmlformats.org/officeDocument/2006/relationships/slide" Target="slide5866.xml"/></Relationships>
</file>

<file path=ppt/slides/_rels/slide5866.xml.rels><?xml version="1.0" encoding="UTF-8" standalone="yes"?>
<Relationships xmlns="http://schemas.openxmlformats.org/package/2006/relationships"><Relationship Id="rId8" Type="http://schemas.openxmlformats.org/officeDocument/2006/relationships/slide" Target="slide5866.xml"/><Relationship Id="rId13" Type="http://schemas.openxmlformats.org/officeDocument/2006/relationships/slide" Target="slide5.xml"/><Relationship Id="rId3" Type="http://schemas.openxmlformats.org/officeDocument/2006/relationships/image" Target="../media/image6095.png"/><Relationship Id="rId7" Type="http://schemas.openxmlformats.org/officeDocument/2006/relationships/image" Target="../media/image3.png"/><Relationship Id="rId12" Type="http://schemas.openxmlformats.org/officeDocument/2006/relationships/image" Target="../media/image6098.png"/><Relationship Id="rId2" Type="http://schemas.openxmlformats.org/officeDocument/2006/relationships/image" Target="../media/image6094.png"/><Relationship Id="rId1" Type="http://schemas.openxmlformats.org/officeDocument/2006/relationships/slideLayout" Target="../slideLayouts/slideLayout2.xml"/><Relationship Id="rId6" Type="http://schemas.openxmlformats.org/officeDocument/2006/relationships/image" Target="../media/image1.png"/><Relationship Id="rId11" Type="http://schemas.openxmlformats.org/officeDocument/2006/relationships/image" Target="../media/image6097.png"/><Relationship Id="rId5" Type="http://schemas.openxmlformats.org/officeDocument/2006/relationships/slide" Target="slide4.xml"/><Relationship Id="rId10" Type="http://schemas.openxmlformats.org/officeDocument/2006/relationships/slide" Target="slide4957.xml"/><Relationship Id="rId4" Type="http://schemas.openxmlformats.org/officeDocument/2006/relationships/image" Target="../media/image6096.png"/><Relationship Id="rId9" Type="http://schemas.openxmlformats.org/officeDocument/2006/relationships/slide" Target="slide5865.xml"/><Relationship Id="rId14" Type="http://schemas.openxmlformats.org/officeDocument/2006/relationships/image" Target="../media/image7.png"/></Relationships>
</file>

<file path=ppt/slides/_rels/slide5867.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65.xml"/><Relationship Id="rId2" Type="http://schemas.openxmlformats.org/officeDocument/2006/relationships/image" Target="../media/image6099.png"/><Relationship Id="rId1" Type="http://schemas.openxmlformats.org/officeDocument/2006/relationships/slideLayout" Target="../slideLayouts/slideLayout2.xml"/><Relationship Id="rId6" Type="http://schemas.openxmlformats.org/officeDocument/2006/relationships/slide" Target="slide5866.xml"/><Relationship Id="rId5" Type="http://schemas.openxmlformats.org/officeDocument/2006/relationships/image" Target="../media/image4.png"/><Relationship Id="rId4" Type="http://schemas.openxmlformats.org/officeDocument/2006/relationships/image" Target="../media/image1.png"/></Relationships>
</file>

<file path=ppt/slides/_rels/slide5868.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3526.png"/><Relationship Id="rId7" Type="http://schemas.openxmlformats.org/officeDocument/2006/relationships/slide" Target="slide5.xml"/><Relationship Id="rId2" Type="http://schemas.openxmlformats.org/officeDocument/2006/relationships/image" Target="../media/image3525.png"/><Relationship Id="rId1" Type="http://schemas.openxmlformats.org/officeDocument/2006/relationships/slideLayout" Target="../slideLayouts/slideLayout2.xml"/><Relationship Id="rId6" Type="http://schemas.openxmlformats.org/officeDocument/2006/relationships/image" Target="../media/image3.png"/><Relationship Id="rId11" Type="http://schemas.openxmlformats.org/officeDocument/2006/relationships/slide" Target="slide4957.xml"/><Relationship Id="rId5" Type="http://schemas.openxmlformats.org/officeDocument/2006/relationships/image" Target="../media/image1.png"/><Relationship Id="rId10" Type="http://schemas.openxmlformats.org/officeDocument/2006/relationships/slide" Target="slide5865.xml"/><Relationship Id="rId4" Type="http://schemas.openxmlformats.org/officeDocument/2006/relationships/slide" Target="slide4.xml"/><Relationship Id="rId9" Type="http://schemas.openxmlformats.org/officeDocument/2006/relationships/slide" Target="slide5868.xml"/></Relationships>
</file>

<file path=ppt/slides/_rels/slide5869.xml.rels><?xml version="1.0" encoding="UTF-8" standalone="yes"?>
<Relationships xmlns="http://schemas.openxmlformats.org/package/2006/relationships"><Relationship Id="rId8" Type="http://schemas.openxmlformats.org/officeDocument/2006/relationships/slide" Target="slide4957.xml"/><Relationship Id="rId3" Type="http://schemas.openxmlformats.org/officeDocument/2006/relationships/slide" Target="slide4.xml"/><Relationship Id="rId7" Type="http://schemas.openxmlformats.org/officeDocument/2006/relationships/slide" Target="slide5865.xml"/><Relationship Id="rId2" Type="http://schemas.openxmlformats.org/officeDocument/2006/relationships/image" Target="../media/image3527.png"/><Relationship Id="rId1" Type="http://schemas.openxmlformats.org/officeDocument/2006/relationships/slideLayout" Target="../slideLayouts/slideLayout2.xml"/><Relationship Id="rId6" Type="http://schemas.openxmlformats.org/officeDocument/2006/relationships/slide" Target="slide5868.xml"/><Relationship Id="rId5" Type="http://schemas.openxmlformats.org/officeDocument/2006/relationships/image" Target="../media/image4.png"/><Relationship Id="rId4" Type="http://schemas.openxmlformats.org/officeDocument/2006/relationships/image" Target="../media/image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3568" y="260648"/>
            <a:ext cx="7772400" cy="1470025"/>
          </a:xfrm>
        </p:spPr>
        <p:txBody>
          <a:bodyPr/>
          <a:lstStyle/>
          <a:p>
            <a:r>
              <a:rPr lang="en-GB" dirty="0" smtClean="0"/>
              <a:t>IGCSE (2004-19)</a:t>
            </a:r>
            <a:endParaRPr lang="en-GB" dirty="0"/>
          </a:p>
        </p:txBody>
      </p:sp>
      <p:sp>
        <p:nvSpPr>
          <p:cNvPr id="3" name="Subtitle 2"/>
          <p:cNvSpPr>
            <a:spLocks noGrp="1"/>
          </p:cNvSpPr>
          <p:nvPr>
            <p:ph type="subTitle" idx="1"/>
          </p:nvPr>
        </p:nvSpPr>
        <p:spPr>
          <a:xfrm>
            <a:off x="1369368" y="2016423"/>
            <a:ext cx="6400800" cy="1752600"/>
          </a:xfrm>
        </p:spPr>
        <p:txBody>
          <a:bodyPr/>
          <a:lstStyle/>
          <a:p>
            <a:r>
              <a:rPr lang="en-GB" dirty="0" smtClean="0"/>
              <a:t>Revision Past Paper Questions</a:t>
            </a:r>
          </a:p>
          <a:p>
            <a:r>
              <a:rPr lang="en-GB" dirty="0" smtClean="0"/>
              <a:t>(Edexcel)</a:t>
            </a:r>
            <a:endParaRPr lang="en-GB" dirty="0"/>
          </a:p>
        </p:txBody>
      </p:sp>
      <p:pic>
        <p:nvPicPr>
          <p:cNvPr id="6" name="Picture 7" descr="http://www.thecyrenians.org/Resources/Tyneside%20Cyrenians/News/Home_News1.png"/>
          <p:cNvPicPr>
            <a:picLocks noChangeAspect="1" noChangeArrowheads="1"/>
          </p:cNvPicPr>
          <p:nvPr/>
        </p:nvPicPr>
        <p:blipFill>
          <a:blip r:embed="rId2" cstate="print"/>
          <a:srcRect/>
          <a:stretch>
            <a:fillRect/>
          </a:stretch>
        </p:blipFill>
        <p:spPr bwMode="auto">
          <a:xfrm>
            <a:off x="467544" y="3068960"/>
            <a:ext cx="704316" cy="666752"/>
          </a:xfrm>
          <a:prstGeom prst="rect">
            <a:avLst/>
          </a:prstGeom>
          <a:noFill/>
        </p:spPr>
      </p:pic>
      <p:pic>
        <p:nvPicPr>
          <p:cNvPr id="7" name="Picture 11" descr="Back Icon - back, go back, green, previous, return, hand drawn"/>
          <p:cNvPicPr>
            <a:picLocks noChangeAspect="1" noChangeArrowheads="1"/>
          </p:cNvPicPr>
          <p:nvPr/>
        </p:nvPicPr>
        <p:blipFill>
          <a:blip r:embed="rId3" cstate="print"/>
          <a:srcRect/>
          <a:stretch>
            <a:fillRect/>
          </a:stretch>
        </p:blipFill>
        <p:spPr bwMode="auto">
          <a:xfrm>
            <a:off x="2267744" y="3140968"/>
            <a:ext cx="643138" cy="643138"/>
          </a:xfrm>
          <a:prstGeom prst="rect">
            <a:avLst/>
          </a:prstGeom>
          <a:noFill/>
        </p:spPr>
      </p:pic>
      <p:pic>
        <p:nvPicPr>
          <p:cNvPr id="8" name="Picture 27" descr="http://3.bp.blogspot.com/-zbmfhP5Vxv4/ToIMG2UosrI/AAAAAAAAAnk/AMvy3HEN9xE/s1600/Superman-Logo-psd9639.png"/>
          <p:cNvPicPr>
            <a:picLocks noChangeAspect="1" noChangeArrowheads="1"/>
          </p:cNvPicPr>
          <p:nvPr/>
        </p:nvPicPr>
        <p:blipFill>
          <a:blip r:embed="rId4" cstate="print"/>
          <a:srcRect/>
          <a:stretch>
            <a:fillRect/>
          </a:stretch>
        </p:blipFill>
        <p:spPr bwMode="auto">
          <a:xfrm>
            <a:off x="3851920" y="3068960"/>
            <a:ext cx="1435360" cy="954514"/>
          </a:xfrm>
          <a:prstGeom prst="rect">
            <a:avLst/>
          </a:prstGeom>
          <a:noFill/>
        </p:spPr>
      </p:pic>
      <p:pic>
        <p:nvPicPr>
          <p:cNvPr id="9" name="Picture 4" descr="http://www.clker.com/cliparts/0/6/0/4/1242257942641856013NYCS-bull-trans-Q.svg.hi.png"/>
          <p:cNvPicPr>
            <a:picLocks noChangeAspect="1" noChangeArrowheads="1"/>
          </p:cNvPicPr>
          <p:nvPr/>
        </p:nvPicPr>
        <p:blipFill>
          <a:blip r:embed="rId5" cstate="print"/>
          <a:srcRect/>
          <a:stretch>
            <a:fillRect/>
          </a:stretch>
        </p:blipFill>
        <p:spPr bwMode="auto">
          <a:xfrm>
            <a:off x="5937584" y="2924944"/>
            <a:ext cx="1197768" cy="1197768"/>
          </a:xfrm>
          <a:prstGeom prst="rect">
            <a:avLst/>
          </a:prstGeom>
          <a:noFill/>
        </p:spPr>
      </p:pic>
      <p:sp>
        <p:nvSpPr>
          <p:cNvPr id="10" name="TextBox 9"/>
          <p:cNvSpPr txBox="1"/>
          <p:nvPr/>
        </p:nvSpPr>
        <p:spPr>
          <a:xfrm>
            <a:off x="35496" y="3861048"/>
            <a:ext cx="1512168" cy="1200329"/>
          </a:xfrm>
          <a:prstGeom prst="rect">
            <a:avLst/>
          </a:prstGeom>
          <a:noFill/>
        </p:spPr>
        <p:txBody>
          <a:bodyPr wrap="square" rtlCol="0">
            <a:spAutoFit/>
          </a:bodyPr>
          <a:lstStyle/>
          <a:p>
            <a:pPr algn="ctr"/>
            <a:r>
              <a:rPr lang="en-GB" dirty="0" smtClean="0"/>
              <a:t>Go back to home screen to select a topic</a:t>
            </a:r>
            <a:endParaRPr lang="en-GB" dirty="0"/>
          </a:p>
        </p:txBody>
      </p:sp>
      <p:sp>
        <p:nvSpPr>
          <p:cNvPr id="11" name="TextBox 10"/>
          <p:cNvSpPr txBox="1"/>
          <p:nvPr/>
        </p:nvSpPr>
        <p:spPr>
          <a:xfrm>
            <a:off x="1835696" y="3933056"/>
            <a:ext cx="1512168" cy="1200329"/>
          </a:xfrm>
          <a:prstGeom prst="rect">
            <a:avLst/>
          </a:prstGeom>
          <a:noFill/>
        </p:spPr>
        <p:txBody>
          <a:bodyPr wrap="square" rtlCol="0">
            <a:spAutoFit/>
          </a:bodyPr>
          <a:lstStyle/>
          <a:p>
            <a:pPr algn="ctr"/>
            <a:r>
              <a:rPr lang="en-GB" dirty="0" smtClean="0"/>
              <a:t>Go back to topic screen to select a question</a:t>
            </a:r>
            <a:endParaRPr lang="en-GB" dirty="0"/>
          </a:p>
        </p:txBody>
      </p:sp>
      <p:sp>
        <p:nvSpPr>
          <p:cNvPr id="12" name="TextBox 11"/>
          <p:cNvSpPr txBox="1"/>
          <p:nvPr/>
        </p:nvSpPr>
        <p:spPr>
          <a:xfrm>
            <a:off x="3851920" y="3933056"/>
            <a:ext cx="1512168" cy="1200329"/>
          </a:xfrm>
          <a:prstGeom prst="rect">
            <a:avLst/>
          </a:prstGeom>
          <a:noFill/>
        </p:spPr>
        <p:txBody>
          <a:bodyPr wrap="square" rtlCol="0">
            <a:spAutoFit/>
          </a:bodyPr>
          <a:lstStyle/>
          <a:p>
            <a:pPr algn="ctr"/>
            <a:r>
              <a:rPr lang="en-GB" dirty="0" smtClean="0"/>
              <a:t>Go to the mark scheme for that question</a:t>
            </a:r>
            <a:endParaRPr lang="en-GB" dirty="0"/>
          </a:p>
        </p:txBody>
      </p:sp>
      <p:sp>
        <p:nvSpPr>
          <p:cNvPr id="13" name="TextBox 12"/>
          <p:cNvSpPr txBox="1"/>
          <p:nvPr/>
        </p:nvSpPr>
        <p:spPr>
          <a:xfrm>
            <a:off x="5793568" y="3933056"/>
            <a:ext cx="1512168" cy="1200329"/>
          </a:xfrm>
          <a:prstGeom prst="rect">
            <a:avLst/>
          </a:prstGeom>
          <a:noFill/>
        </p:spPr>
        <p:txBody>
          <a:bodyPr wrap="square" rtlCol="0">
            <a:spAutoFit/>
          </a:bodyPr>
          <a:lstStyle/>
          <a:p>
            <a:pPr algn="ctr"/>
            <a:r>
              <a:rPr lang="en-GB" dirty="0" smtClean="0"/>
              <a:t>Go back to the question from the mark scheme</a:t>
            </a:r>
            <a:endParaRPr lang="en-GB" dirty="0"/>
          </a:p>
        </p:txBody>
      </p:sp>
      <p:sp>
        <p:nvSpPr>
          <p:cNvPr id="4" name="TextBox 3"/>
          <p:cNvSpPr txBox="1"/>
          <p:nvPr/>
        </p:nvSpPr>
        <p:spPr>
          <a:xfrm>
            <a:off x="3778220" y="5184877"/>
            <a:ext cx="1581608" cy="646331"/>
          </a:xfrm>
          <a:prstGeom prst="rect">
            <a:avLst/>
          </a:prstGeom>
          <a:noFill/>
        </p:spPr>
        <p:txBody>
          <a:bodyPr wrap="square" rtlCol="0">
            <a:spAutoFit/>
          </a:bodyPr>
          <a:lstStyle/>
          <a:p>
            <a:pPr algn="ctr"/>
            <a:r>
              <a:rPr lang="en-GB" i="1" dirty="0" smtClean="0"/>
              <a:t>Or see more solutions</a:t>
            </a:r>
            <a:endParaRPr lang="en-GB" i="1" dirty="0"/>
          </a:p>
        </p:txBody>
      </p:sp>
      <p:sp>
        <p:nvSpPr>
          <p:cNvPr id="14" name="TextBox 13"/>
          <p:cNvSpPr txBox="1"/>
          <p:nvPr/>
        </p:nvSpPr>
        <p:spPr>
          <a:xfrm>
            <a:off x="5724128" y="5184876"/>
            <a:ext cx="1581608" cy="646331"/>
          </a:xfrm>
          <a:prstGeom prst="rect">
            <a:avLst/>
          </a:prstGeom>
          <a:noFill/>
        </p:spPr>
        <p:txBody>
          <a:bodyPr wrap="square" rtlCol="0">
            <a:spAutoFit/>
          </a:bodyPr>
          <a:lstStyle/>
          <a:p>
            <a:pPr algn="ctr"/>
            <a:r>
              <a:rPr lang="en-GB" i="1" dirty="0" smtClean="0"/>
              <a:t>Or go back to first solutions</a:t>
            </a:r>
            <a:endParaRPr lang="en-GB" i="1" dirty="0"/>
          </a:p>
        </p:txBody>
      </p:sp>
      <p:sp>
        <p:nvSpPr>
          <p:cNvPr id="16" name="Rectangle 15">
            <a:hlinkClick r:id="" action="ppaction://hlinkshowjump?jump=nextslide"/>
          </p:cNvPr>
          <p:cNvSpPr/>
          <p:nvPr/>
        </p:nvSpPr>
        <p:spPr>
          <a:xfrm>
            <a:off x="8506072" y="6381328"/>
            <a:ext cx="637928" cy="4766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Next</a:t>
            </a:r>
            <a:endParaRPr lang="en-GB" dirty="0"/>
          </a:p>
        </p:txBody>
      </p:sp>
      <p:pic>
        <p:nvPicPr>
          <p:cNvPr id="15" name="Picture 17" descr="http://logok.org/wp-content/uploads/2015/01/TypeF-logo-880x660.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524328" y="2907958"/>
            <a:ext cx="1619672" cy="1214754"/>
          </a:xfrm>
          <a:prstGeom prst="rect">
            <a:avLst/>
          </a:prstGeom>
          <a:noFill/>
          <a:extLst>
            <a:ext uri="{909E8E84-426E-40DD-AFC4-6F175D3DCCD1}">
              <a14:hiddenFill xmlns:a14="http://schemas.microsoft.com/office/drawing/2010/main">
                <a:solidFill>
                  <a:srgbClr val="FFFFFF"/>
                </a:solidFill>
              </a14:hiddenFill>
            </a:ext>
          </a:extLst>
        </p:spPr>
      </p:pic>
      <p:sp>
        <p:nvSpPr>
          <p:cNvPr id="17" name="TextBox 16"/>
          <p:cNvSpPr txBox="1"/>
          <p:nvPr/>
        </p:nvSpPr>
        <p:spPr>
          <a:xfrm>
            <a:off x="7458136" y="3933056"/>
            <a:ext cx="1512168" cy="2308324"/>
          </a:xfrm>
          <a:prstGeom prst="rect">
            <a:avLst/>
          </a:prstGeom>
          <a:noFill/>
        </p:spPr>
        <p:txBody>
          <a:bodyPr wrap="square" rtlCol="0">
            <a:spAutoFit/>
          </a:bodyPr>
          <a:lstStyle/>
          <a:p>
            <a:pPr algn="ctr"/>
            <a:r>
              <a:rPr lang="en-GB" dirty="0" smtClean="0"/>
              <a:t>Go to Formulae booklet (make a note of the question you are on before doing this!)</a:t>
            </a:r>
            <a:endParaRPr lang="en-GB" dirty="0"/>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r>
              <a:rPr lang="en-GB" sz="3600" b="1" u="sng" dirty="0" smtClean="0"/>
              <a:t>Notes on operating this resource</a:t>
            </a:r>
            <a:endParaRPr lang="en-GB" sz="3600" b="1" u="sng" dirty="0"/>
          </a:p>
        </p:txBody>
      </p:sp>
      <p:sp>
        <p:nvSpPr>
          <p:cNvPr id="3" name="Content Placeholder 2"/>
          <p:cNvSpPr>
            <a:spLocks noGrp="1"/>
          </p:cNvSpPr>
          <p:nvPr>
            <p:ph idx="1"/>
          </p:nvPr>
        </p:nvSpPr>
        <p:spPr>
          <a:xfrm>
            <a:off x="457200" y="1221748"/>
            <a:ext cx="8229600" cy="5141168"/>
          </a:xfrm>
        </p:spPr>
        <p:txBody>
          <a:bodyPr>
            <a:normAutofit/>
          </a:bodyPr>
          <a:lstStyle/>
          <a:p>
            <a:pPr marL="0" indent="0">
              <a:buNone/>
            </a:pPr>
            <a:r>
              <a:rPr lang="en-GB" sz="3000" dirty="0" smtClean="0"/>
              <a:t>When creating this, I used          and          to quickly navigate between slides directly before or after the slide in question.</a:t>
            </a:r>
          </a:p>
          <a:p>
            <a:pPr marL="0" indent="0">
              <a:buNone/>
            </a:pPr>
            <a:endParaRPr lang="en-GB" sz="3000" dirty="0" smtClean="0"/>
          </a:p>
          <a:p>
            <a:pPr marL="0" indent="0">
              <a:buNone/>
            </a:pPr>
            <a:r>
              <a:rPr lang="en-GB" sz="3000" dirty="0" smtClean="0"/>
              <a:t>As some mark schemes give additional notes, you can continue to see answers by clicking          but you will not return to the original question with one click of        . </a:t>
            </a:r>
          </a:p>
          <a:p>
            <a:pPr marL="0" indent="0">
              <a:buNone/>
            </a:pPr>
            <a:endParaRPr lang="en-GB" sz="3000" dirty="0" smtClean="0"/>
          </a:p>
          <a:p>
            <a:pPr marL="0" indent="0">
              <a:buNone/>
            </a:pPr>
            <a:r>
              <a:rPr lang="en-GB" sz="3000" dirty="0" smtClean="0"/>
              <a:t>To view the original question again, continue to click        which should take you back. </a:t>
            </a:r>
            <a:endParaRPr lang="en-GB" sz="3000" dirty="0"/>
          </a:p>
        </p:txBody>
      </p:sp>
      <p:pic>
        <p:nvPicPr>
          <p:cNvPr id="4" name="Picture 27" descr="http://3.bp.blogspot.com/-zbmfhP5Vxv4/ToIMG2UosrI/AAAAAAAAAnk/AMvy3HEN9xE/s1600/Superman-Logo-psd9639.png"/>
          <p:cNvPicPr>
            <a:picLocks noChangeAspect="1" noChangeArrowheads="1"/>
          </p:cNvPicPr>
          <p:nvPr/>
        </p:nvPicPr>
        <p:blipFill>
          <a:blip r:embed="rId2" cstate="print"/>
          <a:srcRect/>
          <a:stretch>
            <a:fillRect/>
          </a:stretch>
        </p:blipFill>
        <p:spPr bwMode="auto">
          <a:xfrm>
            <a:off x="4644008" y="1221748"/>
            <a:ext cx="726851" cy="483356"/>
          </a:xfrm>
          <a:prstGeom prst="rect">
            <a:avLst/>
          </a:prstGeom>
          <a:noFill/>
        </p:spPr>
      </p:pic>
      <p:pic>
        <p:nvPicPr>
          <p:cNvPr id="5" name="Picture 4" descr="http://www.clker.com/cliparts/0/6/0/4/1242257942641856013NYCS-bull-trans-Q.svg.hi.png"/>
          <p:cNvPicPr>
            <a:picLocks noChangeAspect="1" noChangeArrowheads="1"/>
          </p:cNvPicPr>
          <p:nvPr/>
        </p:nvPicPr>
        <p:blipFill>
          <a:blip r:embed="rId3" cstate="print"/>
          <a:srcRect/>
          <a:stretch>
            <a:fillRect/>
          </a:stretch>
        </p:blipFill>
        <p:spPr bwMode="auto">
          <a:xfrm>
            <a:off x="6012160" y="980728"/>
            <a:ext cx="868157" cy="868157"/>
          </a:xfrm>
          <a:prstGeom prst="rect">
            <a:avLst/>
          </a:prstGeom>
          <a:noFill/>
        </p:spPr>
      </p:pic>
      <p:pic>
        <p:nvPicPr>
          <p:cNvPr id="6" name="Picture 27" descr="http://3.bp.blogspot.com/-zbmfhP5Vxv4/ToIMG2UosrI/AAAAAAAAAnk/AMvy3HEN9xE/s1600/Superman-Logo-psd9639.png"/>
          <p:cNvPicPr>
            <a:picLocks noChangeAspect="1" noChangeArrowheads="1"/>
          </p:cNvPicPr>
          <p:nvPr/>
        </p:nvPicPr>
        <p:blipFill>
          <a:blip r:embed="rId2" cstate="print"/>
          <a:srcRect/>
          <a:stretch>
            <a:fillRect/>
          </a:stretch>
        </p:blipFill>
        <p:spPr bwMode="auto">
          <a:xfrm>
            <a:off x="6660232" y="3482596"/>
            <a:ext cx="750317" cy="498961"/>
          </a:xfrm>
          <a:prstGeom prst="rect">
            <a:avLst/>
          </a:prstGeom>
          <a:noFill/>
        </p:spPr>
      </p:pic>
      <p:pic>
        <p:nvPicPr>
          <p:cNvPr id="7" name="Picture 6" descr="http://www.clker.com/cliparts/0/6/0/4/1242257942641856013NYCS-bull-trans-Q.svg.hi.png"/>
          <p:cNvPicPr>
            <a:picLocks noChangeAspect="1" noChangeArrowheads="1"/>
          </p:cNvPicPr>
          <p:nvPr/>
        </p:nvPicPr>
        <p:blipFill>
          <a:blip r:embed="rId3" cstate="print"/>
          <a:srcRect/>
          <a:stretch>
            <a:fillRect/>
          </a:stretch>
        </p:blipFill>
        <p:spPr bwMode="auto">
          <a:xfrm>
            <a:off x="1619672" y="4198615"/>
            <a:ext cx="796149" cy="796149"/>
          </a:xfrm>
          <a:prstGeom prst="rect">
            <a:avLst/>
          </a:prstGeom>
          <a:noFill/>
        </p:spPr>
      </p:pic>
      <p:pic>
        <p:nvPicPr>
          <p:cNvPr id="8" name="Picture 7" descr="http://www.clker.com/cliparts/0/6/0/4/1242257942641856013NYCS-bull-trans-Q.svg.hi.png"/>
          <p:cNvPicPr>
            <a:picLocks noChangeAspect="1" noChangeArrowheads="1"/>
          </p:cNvPicPr>
          <p:nvPr/>
        </p:nvPicPr>
        <p:blipFill>
          <a:blip r:embed="rId3" cstate="print"/>
          <a:srcRect/>
          <a:stretch>
            <a:fillRect/>
          </a:stretch>
        </p:blipFill>
        <p:spPr bwMode="auto">
          <a:xfrm>
            <a:off x="1183563" y="5638775"/>
            <a:ext cx="796149" cy="796149"/>
          </a:xfrm>
          <a:prstGeom prst="rect">
            <a:avLst/>
          </a:prstGeom>
          <a:noFill/>
        </p:spPr>
      </p:pic>
      <p:pic>
        <p:nvPicPr>
          <p:cNvPr id="10" name="Picture 11" descr="Back Icon - back, go back, green, previous, return, hand drawn">
            <a:hlinkClick r:id="" action="ppaction://hlinkshowjump?jump=previousslide"/>
          </p:cNvPr>
          <p:cNvPicPr>
            <a:picLocks noChangeAspect="1" noChangeArrowheads="1"/>
          </p:cNvPicPr>
          <p:nvPr/>
        </p:nvPicPr>
        <p:blipFill>
          <a:blip r:embed="rId4" cstate="print"/>
          <a:srcRect/>
          <a:stretch>
            <a:fillRect/>
          </a:stretch>
        </p:blipFill>
        <p:spPr bwMode="auto">
          <a:xfrm>
            <a:off x="0" y="6309320"/>
            <a:ext cx="510158" cy="510158"/>
          </a:xfrm>
          <a:prstGeom prst="rect">
            <a:avLst/>
          </a:prstGeom>
          <a:noFill/>
        </p:spPr>
      </p:pic>
      <p:sp>
        <p:nvSpPr>
          <p:cNvPr id="11" name="Rectangle 10">
            <a:hlinkClick r:id="" action="ppaction://hlinkshowjump?jump=nextslide"/>
          </p:cNvPr>
          <p:cNvSpPr/>
          <p:nvPr/>
        </p:nvSpPr>
        <p:spPr>
          <a:xfrm>
            <a:off x="8506072" y="6381328"/>
            <a:ext cx="637928" cy="4766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Next</a:t>
            </a:r>
            <a:endParaRPr lang="en-GB" dirty="0"/>
          </a:p>
        </p:txBody>
      </p:sp>
    </p:spTree>
    <p:extLst>
      <p:ext uri="{BB962C8B-B14F-4D97-AF65-F5344CB8AC3E}">
        <p14:creationId xmlns:p14="http://schemas.microsoft.com/office/powerpoint/2010/main" val="2743277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2" name="Title 1"/>
          <p:cNvSpPr>
            <a:spLocks noGrp="1"/>
          </p:cNvSpPr>
          <p:nvPr>
            <p:ph type="title"/>
          </p:nvPr>
        </p:nvSpPr>
        <p:spPr>
          <a:xfrm>
            <a:off x="628650" y="-56803"/>
            <a:ext cx="7886700" cy="1325563"/>
          </a:xfrm>
        </p:spPr>
        <p:txBody>
          <a:bodyPr>
            <a:normAutofit/>
          </a:bodyPr>
          <a:lstStyle/>
          <a:p>
            <a:r>
              <a:rPr lang="en-GB" dirty="0" smtClean="0"/>
              <a:t>Notes on this resource and the IGCSE exam</a:t>
            </a:r>
            <a:endParaRPr lang="en-GB" dirty="0"/>
          </a:p>
        </p:txBody>
      </p:sp>
      <p:sp>
        <p:nvSpPr>
          <p:cNvPr id="3" name="Content Placeholder 2"/>
          <p:cNvSpPr>
            <a:spLocks noGrp="1"/>
          </p:cNvSpPr>
          <p:nvPr>
            <p:ph idx="1"/>
          </p:nvPr>
        </p:nvSpPr>
        <p:spPr>
          <a:xfrm>
            <a:off x="457200" y="980728"/>
            <a:ext cx="8229600" cy="5838750"/>
          </a:xfrm>
        </p:spPr>
        <p:txBody>
          <a:bodyPr>
            <a:normAutofit fontScale="55000" lnSpcReduction="20000"/>
          </a:bodyPr>
          <a:lstStyle/>
          <a:p>
            <a:pPr marL="0" indent="0">
              <a:buNone/>
            </a:pPr>
            <a:r>
              <a:rPr lang="en-GB" dirty="0" smtClean="0"/>
              <a:t>On average there were just over 22 questions per paper, with questions from around Question 15 being more complex. </a:t>
            </a:r>
          </a:p>
          <a:p>
            <a:pPr marL="0" indent="0">
              <a:buNone/>
            </a:pPr>
            <a:endParaRPr lang="en-GB" dirty="0" smtClean="0"/>
          </a:p>
          <a:p>
            <a:pPr marL="0" indent="0">
              <a:buNone/>
            </a:pPr>
            <a:r>
              <a:rPr lang="en-GB" dirty="0" smtClean="0"/>
              <a:t>To maximise visibility, the working space for many questions was reduced to enlarge questions as much as possible. It is therefore recommended that pupils complete these questions on a separate piece of paper, rather than the PowerPoint itself.</a:t>
            </a:r>
            <a:endParaRPr lang="en-GB" dirty="0"/>
          </a:p>
          <a:p>
            <a:pPr marL="0" indent="0">
              <a:buNone/>
            </a:pPr>
            <a:endParaRPr lang="en-GB" dirty="0" smtClean="0"/>
          </a:p>
          <a:p>
            <a:pPr marL="0" indent="0">
              <a:buNone/>
            </a:pPr>
            <a:r>
              <a:rPr lang="en-GB" dirty="0" smtClean="0"/>
              <a:t>Where the official scheme of work has not been too helpful (comments such as ‘correct graph’) I have added correct solutions on the diagrams or axes.  These should, however, not turn up if you wanted to print out the slides to work on (as is often the case with these style of questions).</a:t>
            </a:r>
            <a:endParaRPr lang="en-GB" dirty="0"/>
          </a:p>
          <a:p>
            <a:pPr marL="0" indent="0">
              <a:buNone/>
            </a:pPr>
            <a:endParaRPr lang="en-GB" dirty="0" smtClean="0"/>
          </a:p>
          <a:p>
            <a:pPr marL="0" indent="0">
              <a:buNone/>
            </a:pPr>
            <a:r>
              <a:rPr lang="en-GB" dirty="0" smtClean="0"/>
              <a:t>There were issues when grouping some topics either into ‘Algebra’ or ‘Number’ as, although the majority of questions were based numerically, some were set with algebraic constants to test understanding behind the method (usually towards the end of a paper). If you cannot find a topic in ‘Algebra’, the best bet would be to look in ‘Number’ and vice versa. </a:t>
            </a:r>
          </a:p>
          <a:p>
            <a:pPr marL="0" indent="0">
              <a:buNone/>
            </a:pPr>
            <a:endParaRPr lang="en-GB" dirty="0" smtClean="0"/>
          </a:p>
          <a:p>
            <a:pPr marL="0" indent="0">
              <a:buNone/>
            </a:pPr>
            <a:r>
              <a:rPr lang="en-GB" dirty="0" smtClean="0"/>
              <a:t>Similarly</a:t>
            </a:r>
            <a:r>
              <a:rPr lang="en-GB" dirty="0"/>
              <a:t>, to practise some harder algebraic skills you may want to try some of the later questions within the ‘Number’ topics such as Ratio, Surds and Standard Form, or see the ‘show that’ section.</a:t>
            </a:r>
          </a:p>
          <a:p>
            <a:pPr marL="0" indent="0">
              <a:buNone/>
            </a:pPr>
            <a:endParaRPr lang="en-GB" dirty="0"/>
          </a:p>
          <a:p>
            <a:pPr marL="0" indent="0">
              <a:buNone/>
            </a:pPr>
            <a:r>
              <a:rPr lang="en-GB" dirty="0" smtClean="0"/>
              <a:t>Within each major topic (Algebra, number etc.) there is a lot of overlap and some questions may appear in more than one sub-category. If you want to practice a particular skill that is a part b) section, you may want to first reveal the answer to part a), or practice questions from earlier in that paper where there is less overlap.</a:t>
            </a:r>
          </a:p>
          <a:p>
            <a:pPr marL="0" indent="0">
              <a:buNone/>
            </a:pPr>
            <a:endParaRPr lang="en-GB" dirty="0"/>
          </a:p>
          <a:p>
            <a:pPr marL="0" indent="0">
              <a:buNone/>
            </a:pPr>
            <a:r>
              <a:rPr lang="en-GB" dirty="0" smtClean="0"/>
              <a:t>Some topics which appear a lot (such as rounding) have not been duplicated. Instead, questions which only and specifically deal with this issue are listed in that topic.</a:t>
            </a:r>
          </a:p>
          <a:p>
            <a:pPr marL="0" indent="0">
              <a:buNone/>
            </a:pPr>
            <a:endParaRPr lang="en-GB" dirty="0"/>
          </a:p>
          <a:p>
            <a:pPr marL="0" indent="0">
              <a:buNone/>
            </a:pPr>
            <a:r>
              <a:rPr lang="en-GB" dirty="0" smtClean="0"/>
              <a:t>3HR stands for the 3H reserve paper for that year. </a:t>
            </a:r>
            <a:r>
              <a:rPr lang="en-GB" dirty="0"/>
              <a:t>Similarly </a:t>
            </a:r>
            <a:r>
              <a:rPr lang="en-GB" dirty="0" smtClean="0"/>
              <a:t>4HR </a:t>
            </a:r>
            <a:r>
              <a:rPr lang="en-GB" dirty="0"/>
              <a:t>stands for the </a:t>
            </a:r>
            <a:r>
              <a:rPr lang="en-GB" dirty="0" smtClean="0"/>
              <a:t>4H </a:t>
            </a:r>
            <a:r>
              <a:rPr lang="en-GB" dirty="0"/>
              <a:t>reserve paper for that </a:t>
            </a:r>
            <a:r>
              <a:rPr lang="en-GB" dirty="0" smtClean="0"/>
              <a:t>year.</a:t>
            </a:r>
          </a:p>
          <a:p>
            <a:pPr marL="0" indent="0">
              <a:buNone/>
            </a:pPr>
            <a:endParaRPr lang="en-GB" dirty="0"/>
          </a:p>
          <a:p>
            <a:pPr marL="0" indent="0">
              <a:buNone/>
            </a:pPr>
            <a:r>
              <a:rPr lang="en-GB" dirty="0" smtClean="0"/>
              <a:t>While not being on the new syllabus (2017) Questions do seem to have changed since this was brought in, with more crossovers between sub-topics and some especially hard questions towards the end of papers</a:t>
            </a:r>
            <a:r>
              <a:rPr lang="en-GB" dirty="0"/>
              <a:t>. </a:t>
            </a:r>
            <a:endParaRPr lang="en-GB" dirty="0" smtClean="0"/>
          </a:p>
          <a:p>
            <a:pPr marL="0" indent="0">
              <a:buNone/>
            </a:pPr>
            <a:endParaRPr lang="en-GB" dirty="0"/>
          </a:p>
          <a:p>
            <a:pPr marL="0" indent="0">
              <a:buNone/>
            </a:pPr>
            <a:r>
              <a:rPr lang="en-GB" dirty="0" smtClean="0"/>
              <a:t>Finally</a:t>
            </a:r>
            <a:r>
              <a:rPr lang="en-GB" dirty="0"/>
              <a:t>, please bear in mind the size of this resource. I have undoubtedly made mistakes when putting it together. If you notice anything or have any suggestions to make it even better, please contact me on twitter and I will update it.</a:t>
            </a:r>
          </a:p>
          <a:p>
            <a:pPr marL="0" indent="0">
              <a:buNone/>
            </a:pPr>
            <a:endParaRPr lang="en-GB" dirty="0" smtClean="0"/>
          </a:p>
        </p:txBody>
      </p:sp>
      <p:pic>
        <p:nvPicPr>
          <p:cNvPr id="10" name="Picture 11" descr="Back Icon - back, go back, green, previous, return, hand drawn">
            <a:hlinkClick r:id="" action="ppaction://hlinkshowjump?jump=previousslide"/>
          </p:cNvPr>
          <p:cNvPicPr>
            <a:picLocks noChangeAspect="1" noChangeArrowheads="1"/>
          </p:cNvPicPr>
          <p:nvPr/>
        </p:nvPicPr>
        <p:blipFill>
          <a:blip r:embed="rId4" cstate="print"/>
          <a:srcRect/>
          <a:stretch>
            <a:fillRect/>
          </a:stretch>
        </p:blipFill>
        <p:spPr bwMode="auto">
          <a:xfrm>
            <a:off x="0" y="6309320"/>
            <a:ext cx="510158" cy="510158"/>
          </a:xfrm>
          <a:prstGeom prst="rect">
            <a:avLst/>
          </a:prstGeom>
          <a:noFill/>
        </p:spPr>
      </p:pic>
    </p:spTree>
    <p:extLst>
      <p:ext uri="{BB962C8B-B14F-4D97-AF65-F5344CB8AC3E}">
        <p14:creationId xmlns:p14="http://schemas.microsoft.com/office/powerpoint/2010/main" val="1573578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hlinkClick r:id="rId2" action="ppaction://hlinksldjump"/>
          </p:cNvPr>
          <p:cNvSpPr/>
          <p:nvPr/>
        </p:nvSpPr>
        <p:spPr>
          <a:xfrm>
            <a:off x="6959850" y="3356992"/>
            <a:ext cx="1881783"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Number</a:t>
            </a:r>
            <a:endParaRPr lang="en-GB" sz="2000" b="1" dirty="0">
              <a:latin typeface="Comic Sans MS" panose="030F0702030302020204" pitchFamily="66" charset="0"/>
            </a:endParaRPr>
          </a:p>
        </p:txBody>
      </p:sp>
      <p:sp>
        <p:nvSpPr>
          <p:cNvPr id="5" name="Rectangle 4">
            <a:hlinkClick r:id="rId3" action="ppaction://hlinksldjump"/>
          </p:cNvPr>
          <p:cNvSpPr/>
          <p:nvPr/>
        </p:nvSpPr>
        <p:spPr>
          <a:xfrm>
            <a:off x="321569" y="3356992"/>
            <a:ext cx="2160240"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Probability, Sets &amp; Statistics</a:t>
            </a:r>
            <a:endParaRPr lang="en-GB" sz="2000" b="1" dirty="0">
              <a:latin typeface="Comic Sans MS" panose="030F0702030302020204" pitchFamily="66" charset="0"/>
            </a:endParaRPr>
          </a:p>
        </p:txBody>
      </p:sp>
      <p:sp>
        <p:nvSpPr>
          <p:cNvPr id="12" name="Rectangle 11">
            <a:hlinkClick r:id="rId4" action="ppaction://hlinksldjump"/>
          </p:cNvPr>
          <p:cNvSpPr/>
          <p:nvPr/>
        </p:nvSpPr>
        <p:spPr>
          <a:xfrm>
            <a:off x="3707904" y="1196752"/>
            <a:ext cx="1884554"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Algebra</a:t>
            </a:r>
            <a:endParaRPr lang="en-GB" sz="2000" b="1" dirty="0">
              <a:latin typeface="Comic Sans MS" panose="030F0702030302020204" pitchFamily="66" charset="0"/>
            </a:endParaRPr>
          </a:p>
        </p:txBody>
      </p:sp>
      <p:sp>
        <p:nvSpPr>
          <p:cNvPr id="15" name="TextBox 14"/>
          <p:cNvSpPr txBox="1"/>
          <p:nvPr/>
        </p:nvSpPr>
        <p:spPr>
          <a:xfrm>
            <a:off x="3328540" y="-3577"/>
            <a:ext cx="2611612" cy="1200329"/>
          </a:xfrm>
          <a:prstGeom prst="rect">
            <a:avLst/>
          </a:prstGeom>
          <a:noFill/>
        </p:spPr>
        <p:txBody>
          <a:bodyPr wrap="none" rtlCol="0">
            <a:spAutoFit/>
          </a:bodyPr>
          <a:lstStyle/>
          <a:p>
            <a:r>
              <a:rPr lang="en-GB" sz="7200" b="1" u="sng" dirty="0" smtClean="0">
                <a:latin typeface="Comic Sans MS" pitchFamily="66" charset="0"/>
              </a:rPr>
              <a:t>Home</a:t>
            </a:r>
            <a:endParaRPr lang="en-GB" sz="7200" b="1" u="sng" dirty="0">
              <a:latin typeface="Comic Sans MS" pitchFamily="66" charset="0"/>
            </a:endParaRPr>
          </a:p>
        </p:txBody>
      </p:sp>
      <p:sp>
        <p:nvSpPr>
          <p:cNvPr id="11" name="Rectangle 10">
            <a:hlinkClick r:id="rId5" action="ppaction://hlinksldjump"/>
          </p:cNvPr>
          <p:cNvSpPr/>
          <p:nvPr/>
        </p:nvSpPr>
        <p:spPr>
          <a:xfrm>
            <a:off x="3826409" y="5460748"/>
            <a:ext cx="1647543"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Shape &amp; Space</a:t>
            </a:r>
            <a:endParaRPr lang="en-GB" sz="2000" b="1" dirty="0">
              <a:latin typeface="Comic Sans MS" panose="030F0702030302020204" pitchFamily="66" charset="0"/>
            </a:endParaRPr>
          </a:p>
        </p:txBody>
      </p:sp>
      <p:pic>
        <p:nvPicPr>
          <p:cNvPr id="17" name="Picture 11" descr="Back Icon - back, go back, green, previous, return, hand drawn">
            <a:hlinkClick r:id="" action="ppaction://hlinkshowjump?jump=previousslide"/>
          </p:cNvPr>
          <p:cNvPicPr>
            <a:picLocks noChangeAspect="1" noChangeArrowheads="1"/>
          </p:cNvPicPr>
          <p:nvPr/>
        </p:nvPicPr>
        <p:blipFill>
          <a:blip r:embed="rId6" cstate="print"/>
          <a:srcRect/>
          <a:stretch>
            <a:fillRect/>
          </a:stretch>
        </p:blipFill>
        <p:spPr bwMode="auto">
          <a:xfrm>
            <a:off x="0" y="6176340"/>
            <a:ext cx="643138" cy="643138"/>
          </a:xfrm>
          <a:prstGeom prst="rect">
            <a:avLst/>
          </a:prstGeom>
          <a:noFill/>
        </p:spPr>
      </p:pic>
      <p:pic>
        <p:nvPicPr>
          <p:cNvPr id="3" name="Picture 2"/>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059832" y="2582136"/>
            <a:ext cx="3312368" cy="2647064"/>
          </a:xfrm>
          <a:prstGeom prst="rect">
            <a:avLst/>
          </a:prstGeom>
        </p:spPr>
      </p:pic>
      <p:sp>
        <p:nvSpPr>
          <p:cNvPr id="13" name="Rectangle 12">
            <a:hlinkClick r:id="rId8" action="ppaction://hlinksldjump"/>
          </p:cNvPr>
          <p:cNvSpPr/>
          <p:nvPr/>
        </p:nvSpPr>
        <p:spPr>
          <a:xfrm>
            <a:off x="6948264" y="1268760"/>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Show that…/ Proof</a:t>
            </a:r>
            <a:endParaRPr lang="en-GB" sz="2000" b="1" dirty="0">
              <a:latin typeface="Comic Sans MS" panose="030F0702030302020204" pitchFamily="66" charset="0"/>
            </a:endParaRPr>
          </a:p>
        </p:txBody>
      </p:sp>
      <p:pic>
        <p:nvPicPr>
          <p:cNvPr id="16"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1760" y="44624"/>
            <a:ext cx="4558606" cy="3457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1759" y="3501008"/>
            <a:ext cx="4558607" cy="32561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4" name="AutoShape 5" descr="Image result for f"/>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 name="AutoShape 7" descr="Image result for f"/>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AutoShape 11" descr="Image result for f"/>
          <p:cNvSpPr>
            <a:spLocks noChangeAspect="1" noChangeArrowheads="1"/>
          </p:cNvSpPr>
          <p:nvPr/>
        </p:nvSpPr>
        <p:spPr bwMode="auto">
          <a:xfrm>
            <a:off x="460375" y="1603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 name="AutoShape 13" descr="Image result for f"/>
          <p:cNvSpPr>
            <a:spLocks noChangeAspect="1" noChangeArrowheads="1"/>
          </p:cNvSpPr>
          <p:nvPr/>
        </p:nvSpPr>
        <p:spPr bwMode="auto">
          <a:xfrm>
            <a:off x="612775" y="3127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 name="AutoShape 15" descr="Image result for f"/>
          <p:cNvSpPr>
            <a:spLocks noChangeAspect="1" noChangeArrowheads="1"/>
          </p:cNvSpPr>
          <p:nvPr/>
        </p:nvSpPr>
        <p:spPr bwMode="auto">
          <a:xfrm>
            <a:off x="765175" y="4651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Tree>
    <p:extLst>
      <p:ext uri="{BB962C8B-B14F-4D97-AF65-F5344CB8AC3E}">
        <p14:creationId xmlns:p14="http://schemas.microsoft.com/office/powerpoint/2010/main" val="4172763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2" name="Title 1"/>
          <p:cNvSpPr>
            <a:spLocks noGrp="1"/>
          </p:cNvSpPr>
          <p:nvPr>
            <p:ph type="title"/>
          </p:nvPr>
        </p:nvSpPr>
        <p:spPr>
          <a:xfrm>
            <a:off x="628650" y="44624"/>
            <a:ext cx="7886700" cy="1325563"/>
          </a:xfrm>
        </p:spPr>
        <p:txBody>
          <a:bodyPr>
            <a:normAutofit/>
          </a:bodyPr>
          <a:lstStyle/>
          <a:p>
            <a:r>
              <a:rPr lang="en-GB" dirty="0" smtClean="0"/>
              <a:t>Notes on Algebra Questions</a:t>
            </a:r>
            <a:endParaRPr lang="en-GB" dirty="0"/>
          </a:p>
        </p:txBody>
      </p:sp>
      <p:sp>
        <p:nvSpPr>
          <p:cNvPr id="3" name="Content Placeholder 2"/>
          <p:cNvSpPr>
            <a:spLocks noGrp="1"/>
          </p:cNvSpPr>
          <p:nvPr>
            <p:ph idx="1"/>
          </p:nvPr>
        </p:nvSpPr>
        <p:spPr>
          <a:xfrm>
            <a:off x="457200" y="1412776"/>
            <a:ext cx="8229600" cy="5069160"/>
          </a:xfrm>
        </p:spPr>
        <p:txBody>
          <a:bodyPr>
            <a:normAutofit fontScale="92500" lnSpcReduction="10000"/>
          </a:bodyPr>
          <a:lstStyle/>
          <a:p>
            <a:pPr marL="0" indent="0">
              <a:buNone/>
            </a:pPr>
            <a:r>
              <a:rPr lang="en-GB" dirty="0"/>
              <a:t>There is a lot of overlap between sub-topics</a:t>
            </a:r>
          </a:p>
          <a:p>
            <a:pPr marL="0" indent="0">
              <a:buNone/>
            </a:pPr>
            <a:endParaRPr lang="en-GB" dirty="0"/>
          </a:p>
          <a:p>
            <a:pPr marL="0" indent="0">
              <a:buNone/>
            </a:pPr>
            <a:r>
              <a:rPr lang="en-GB" dirty="0"/>
              <a:t>Some concepts, such as ‘solving basic equation’, may appear all over the exam. To reduce this space becoming overcrowded, additional hyperlinks are listed at the bottom of each page to other sub-topics that still use this skill as a key building block to their own solutions. </a:t>
            </a:r>
          </a:p>
          <a:p>
            <a:pPr marL="0" indent="0">
              <a:buNone/>
            </a:pPr>
            <a:endParaRPr lang="en-GB" dirty="0"/>
          </a:p>
          <a:p>
            <a:pPr marL="0" indent="0">
              <a:buNone/>
            </a:pPr>
            <a:r>
              <a:rPr lang="en-GB" dirty="0"/>
              <a:t>The ‘Forming Equations’ sub-topic only contains questions which create basic equations as most questions which form quadratics are ‘show that’ style questions and have therefore been listed in that area on the home page.</a:t>
            </a:r>
          </a:p>
          <a:p>
            <a:pPr marL="0" indent="0">
              <a:buNone/>
            </a:pPr>
            <a:endParaRPr lang="en-GB" dirty="0"/>
          </a:p>
          <a:p>
            <a:pPr marL="0" indent="0">
              <a:buNone/>
            </a:pPr>
            <a:r>
              <a:rPr lang="en-GB" dirty="0"/>
              <a:t>To practice more algebraic skills later questions from the Number Topic often contain algebra as this demonstrates a wider understanding of the steps involved.</a:t>
            </a:r>
          </a:p>
          <a:p>
            <a:pPr marL="0" indent="0">
              <a:buNone/>
            </a:pPr>
            <a:endParaRPr lang="en-GB" dirty="0"/>
          </a:p>
          <a:p>
            <a:pPr marL="0" indent="0">
              <a:buNone/>
            </a:pPr>
            <a:r>
              <a:rPr lang="en-GB" dirty="0"/>
              <a:t>Cluster questions normally come up at least once per paper and include 5 or 6 small questions from basic topics, such as expanding brackets, factorising, inequalities, solving basic equations and indices.</a:t>
            </a:r>
          </a:p>
        </p:txBody>
      </p:sp>
      <p:sp>
        <p:nvSpPr>
          <p:cNvPr id="6" name="Rectangle 5">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781673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Algebra</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2416750" y="2492896"/>
            <a:ext cx="202121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Factorising</a:t>
            </a:r>
            <a:endParaRPr lang="en-GB" sz="2000" b="1" dirty="0">
              <a:latin typeface="Comic Sans MS" panose="030F0702030302020204" pitchFamily="66" charset="0"/>
            </a:endParaRPr>
          </a:p>
        </p:txBody>
      </p:sp>
      <p:sp>
        <p:nvSpPr>
          <p:cNvPr id="6" name="Rectangle 5">
            <a:hlinkClick r:id="rId5" action="ppaction://hlinksldjump"/>
          </p:cNvPr>
          <p:cNvSpPr/>
          <p:nvPr/>
        </p:nvSpPr>
        <p:spPr>
          <a:xfrm>
            <a:off x="2421740" y="1628800"/>
            <a:ext cx="201622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Expanding Brackets</a:t>
            </a:r>
            <a:endParaRPr lang="en-GB" sz="2000" b="1" dirty="0">
              <a:latin typeface="Comic Sans MS" panose="030F0702030302020204" pitchFamily="66" charset="0"/>
            </a:endParaRPr>
          </a:p>
        </p:txBody>
      </p:sp>
      <p:sp>
        <p:nvSpPr>
          <p:cNvPr id="7" name="Rectangle 6">
            <a:hlinkClick r:id="rId6" action="ppaction://hlinksldjump"/>
          </p:cNvPr>
          <p:cNvSpPr/>
          <p:nvPr/>
        </p:nvSpPr>
        <p:spPr>
          <a:xfrm>
            <a:off x="179512" y="2492896"/>
            <a:ext cx="202121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Solving Simple </a:t>
            </a:r>
            <a:r>
              <a:rPr lang="en-GB" sz="2000" b="1" dirty="0">
                <a:latin typeface="Comic Sans MS" panose="030F0702030302020204" pitchFamily="66" charset="0"/>
              </a:rPr>
              <a:t>E</a:t>
            </a:r>
            <a:r>
              <a:rPr lang="en-GB" sz="2000" b="1" dirty="0" smtClean="0">
                <a:latin typeface="Comic Sans MS" panose="030F0702030302020204" pitchFamily="66" charset="0"/>
              </a:rPr>
              <a:t>quations</a:t>
            </a:r>
            <a:endParaRPr lang="en-GB" sz="2000" b="1" dirty="0">
              <a:latin typeface="Comic Sans MS" panose="030F0702030302020204" pitchFamily="66" charset="0"/>
            </a:endParaRPr>
          </a:p>
        </p:txBody>
      </p:sp>
      <p:sp>
        <p:nvSpPr>
          <p:cNvPr id="9" name="Rectangle 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184502" y="4221088"/>
            <a:ext cx="2016224"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Manipulating Formulae/ Changing the Subject</a:t>
            </a:r>
            <a:endParaRPr lang="en-GB" sz="2000" b="1" dirty="0">
              <a:latin typeface="Comic Sans MS" panose="030F0702030302020204" pitchFamily="66" charset="0"/>
            </a:endParaRPr>
          </a:p>
        </p:txBody>
      </p:sp>
      <p:sp>
        <p:nvSpPr>
          <p:cNvPr id="11" name="Rectangle 10">
            <a:hlinkClick r:id="rId9" action="ppaction://hlinksldjump"/>
          </p:cNvPr>
          <p:cNvSpPr/>
          <p:nvPr/>
        </p:nvSpPr>
        <p:spPr>
          <a:xfrm>
            <a:off x="4648998" y="2492896"/>
            <a:ext cx="208823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Algebraic Fractions</a:t>
            </a:r>
            <a:endParaRPr lang="en-GB" sz="2000" b="1" dirty="0">
              <a:latin typeface="Comic Sans MS" panose="030F0702030302020204" pitchFamily="66" charset="0"/>
            </a:endParaRPr>
          </a:p>
        </p:txBody>
      </p:sp>
      <p:sp>
        <p:nvSpPr>
          <p:cNvPr id="12" name="Rectangle 11">
            <a:hlinkClick r:id="rId10" action="ppaction://hlinksldjump"/>
          </p:cNvPr>
          <p:cNvSpPr/>
          <p:nvPr/>
        </p:nvSpPr>
        <p:spPr>
          <a:xfrm>
            <a:off x="4648998" y="3356992"/>
            <a:ext cx="208823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Differentiation</a:t>
            </a:r>
            <a:endParaRPr lang="en-GB" sz="2000" b="1" dirty="0">
              <a:latin typeface="Comic Sans MS" panose="030F0702030302020204" pitchFamily="66" charset="0"/>
            </a:endParaRPr>
          </a:p>
        </p:txBody>
      </p:sp>
      <p:sp>
        <p:nvSpPr>
          <p:cNvPr id="13" name="Rectangle 12">
            <a:hlinkClick r:id="rId11" action="ppaction://hlinksldjump"/>
          </p:cNvPr>
          <p:cNvSpPr/>
          <p:nvPr/>
        </p:nvSpPr>
        <p:spPr>
          <a:xfrm>
            <a:off x="2416750" y="5080744"/>
            <a:ext cx="2016224" cy="7245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Simultaneous Equations</a:t>
            </a:r>
            <a:endParaRPr lang="en-GB" sz="2000" b="1" dirty="0">
              <a:latin typeface="Comic Sans MS" panose="030F0702030302020204" pitchFamily="66" charset="0"/>
            </a:endParaRPr>
          </a:p>
        </p:txBody>
      </p:sp>
      <p:sp>
        <p:nvSpPr>
          <p:cNvPr id="14" name="Rectangle 13">
            <a:hlinkClick r:id="rId12" action="ppaction://hlinksldjump"/>
          </p:cNvPr>
          <p:cNvSpPr/>
          <p:nvPr/>
        </p:nvSpPr>
        <p:spPr>
          <a:xfrm>
            <a:off x="184502" y="1412776"/>
            <a:ext cx="2021214"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Simplifying Basic Expressions</a:t>
            </a:r>
            <a:endParaRPr lang="en-GB" sz="2000" b="1" dirty="0">
              <a:latin typeface="Comic Sans MS" panose="030F0702030302020204" pitchFamily="66" charset="0"/>
            </a:endParaRPr>
          </a:p>
        </p:txBody>
      </p:sp>
      <p:sp>
        <p:nvSpPr>
          <p:cNvPr id="15" name="Rectangle 14">
            <a:hlinkClick r:id="rId13" action="ppaction://hlinksldjump"/>
          </p:cNvPr>
          <p:cNvSpPr/>
          <p:nvPr/>
        </p:nvSpPr>
        <p:spPr>
          <a:xfrm>
            <a:off x="4648998" y="5085184"/>
            <a:ext cx="208823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Indices</a:t>
            </a:r>
            <a:endParaRPr lang="en-GB" sz="2000" b="1" dirty="0">
              <a:latin typeface="Comic Sans MS" panose="030F0702030302020204" pitchFamily="66" charset="0"/>
            </a:endParaRPr>
          </a:p>
        </p:txBody>
      </p:sp>
      <p:sp>
        <p:nvSpPr>
          <p:cNvPr id="16" name="Rectangle 15">
            <a:hlinkClick r:id="rId14" action="ppaction://hlinksldjump"/>
          </p:cNvPr>
          <p:cNvSpPr/>
          <p:nvPr/>
        </p:nvSpPr>
        <p:spPr>
          <a:xfrm>
            <a:off x="4648998" y="1628800"/>
            <a:ext cx="208823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Substitution</a:t>
            </a:r>
            <a:endParaRPr lang="en-GB" sz="2000" b="1" dirty="0">
              <a:latin typeface="Comic Sans MS" panose="030F0702030302020204" pitchFamily="66" charset="0"/>
            </a:endParaRPr>
          </a:p>
        </p:txBody>
      </p:sp>
      <p:sp>
        <p:nvSpPr>
          <p:cNvPr id="17" name="Rectangle 16">
            <a:hlinkClick r:id="rId15" action="ppaction://hlinksldjump"/>
          </p:cNvPr>
          <p:cNvSpPr/>
          <p:nvPr/>
        </p:nvSpPr>
        <p:spPr>
          <a:xfrm>
            <a:off x="6906419" y="3356992"/>
            <a:ext cx="201622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Linear Inequalities</a:t>
            </a:r>
            <a:endParaRPr lang="en-GB" sz="2000" b="1" dirty="0">
              <a:latin typeface="Comic Sans MS" panose="030F0702030302020204" pitchFamily="66" charset="0"/>
            </a:endParaRPr>
          </a:p>
        </p:txBody>
      </p:sp>
      <p:sp>
        <p:nvSpPr>
          <p:cNvPr id="18" name="Rectangle 17">
            <a:hlinkClick r:id="rId16" action="ppaction://hlinksldjump"/>
          </p:cNvPr>
          <p:cNvSpPr/>
          <p:nvPr/>
        </p:nvSpPr>
        <p:spPr>
          <a:xfrm>
            <a:off x="4648998" y="4221088"/>
            <a:ext cx="208823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Functions</a:t>
            </a:r>
            <a:endParaRPr lang="en-GB" sz="2000" b="1" dirty="0">
              <a:latin typeface="Comic Sans MS" panose="030F0702030302020204" pitchFamily="66" charset="0"/>
            </a:endParaRPr>
          </a:p>
        </p:txBody>
      </p:sp>
      <p:sp>
        <p:nvSpPr>
          <p:cNvPr id="19" name="Rectangle 18">
            <a:hlinkClick r:id="rId17" action="ppaction://hlinksldjump"/>
          </p:cNvPr>
          <p:cNvSpPr/>
          <p:nvPr/>
        </p:nvSpPr>
        <p:spPr>
          <a:xfrm>
            <a:off x="2416750" y="3356992"/>
            <a:ext cx="201622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Solving Quadratics</a:t>
            </a:r>
            <a:endParaRPr lang="en-GB" sz="2000" b="1" dirty="0">
              <a:latin typeface="Comic Sans MS" panose="030F0702030302020204" pitchFamily="66" charset="0"/>
            </a:endParaRPr>
          </a:p>
        </p:txBody>
      </p:sp>
      <p:sp>
        <p:nvSpPr>
          <p:cNvPr id="20" name="Rectangle 19">
            <a:hlinkClick r:id="rId18" action="ppaction://hlinksldjump"/>
          </p:cNvPr>
          <p:cNvSpPr/>
          <p:nvPr/>
        </p:nvSpPr>
        <p:spPr>
          <a:xfrm>
            <a:off x="6906419" y="2492896"/>
            <a:ext cx="201622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Linear Graphs &amp; Gradients</a:t>
            </a:r>
            <a:endParaRPr lang="en-GB" sz="2000" b="1" dirty="0">
              <a:latin typeface="Comic Sans MS" panose="030F0702030302020204" pitchFamily="66" charset="0"/>
            </a:endParaRPr>
          </a:p>
        </p:txBody>
      </p:sp>
      <p:sp>
        <p:nvSpPr>
          <p:cNvPr id="21" name="Rectangle 20">
            <a:hlinkClick r:id="rId19" action="ppaction://hlinksldjump"/>
          </p:cNvPr>
          <p:cNvSpPr/>
          <p:nvPr/>
        </p:nvSpPr>
        <p:spPr>
          <a:xfrm>
            <a:off x="6906419" y="1628800"/>
            <a:ext cx="201622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Drawing and Using Graphs</a:t>
            </a:r>
            <a:endParaRPr lang="en-GB" sz="2000" b="1" dirty="0">
              <a:latin typeface="Comic Sans MS" panose="030F0702030302020204" pitchFamily="66" charset="0"/>
            </a:endParaRPr>
          </a:p>
        </p:txBody>
      </p:sp>
      <p:sp>
        <p:nvSpPr>
          <p:cNvPr id="22" name="Rectangle 21">
            <a:hlinkClick r:id="rId20" action="ppaction://hlinksldjump"/>
          </p:cNvPr>
          <p:cNvSpPr/>
          <p:nvPr/>
        </p:nvSpPr>
        <p:spPr>
          <a:xfrm>
            <a:off x="6906419" y="5085184"/>
            <a:ext cx="201622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Sequences</a:t>
            </a:r>
            <a:endParaRPr lang="en-GB" sz="2000" b="1" dirty="0">
              <a:latin typeface="Comic Sans MS" panose="030F0702030302020204" pitchFamily="66" charset="0"/>
            </a:endParaRPr>
          </a:p>
        </p:txBody>
      </p:sp>
      <p:sp>
        <p:nvSpPr>
          <p:cNvPr id="23" name="Rectangle 22">
            <a:hlinkClick r:id="rId21" action="ppaction://hlinksldjump"/>
          </p:cNvPr>
          <p:cNvSpPr/>
          <p:nvPr/>
        </p:nvSpPr>
        <p:spPr>
          <a:xfrm>
            <a:off x="179512" y="3356992"/>
            <a:ext cx="202121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Forming Equations</a:t>
            </a:r>
            <a:endParaRPr lang="en-GB" sz="2000" b="1" dirty="0">
              <a:latin typeface="Comic Sans MS" panose="030F0702030302020204" pitchFamily="66" charset="0"/>
            </a:endParaRPr>
          </a:p>
        </p:txBody>
      </p:sp>
      <p:sp>
        <p:nvSpPr>
          <p:cNvPr id="24" name="Rectangle 23">
            <a:hlinkClick r:id="rId22" action="ppaction://hlinksldjump"/>
          </p:cNvPr>
          <p:cNvSpPr/>
          <p:nvPr/>
        </p:nvSpPr>
        <p:spPr>
          <a:xfrm>
            <a:off x="112494" y="6381328"/>
            <a:ext cx="136316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Notes</a:t>
            </a:r>
            <a:endParaRPr lang="en-GB" sz="2000" b="1" dirty="0">
              <a:latin typeface="Comic Sans MS" panose="030F0702030302020204" pitchFamily="66" charset="0"/>
            </a:endParaRPr>
          </a:p>
        </p:txBody>
      </p:sp>
      <p:sp>
        <p:nvSpPr>
          <p:cNvPr id="25" name="Rectangle 24">
            <a:hlinkClick r:id="rId23" action="ppaction://hlinksldjump"/>
          </p:cNvPr>
          <p:cNvSpPr/>
          <p:nvPr/>
        </p:nvSpPr>
        <p:spPr>
          <a:xfrm>
            <a:off x="2411760" y="4221088"/>
            <a:ext cx="201622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Completing the Square</a:t>
            </a:r>
            <a:endParaRPr lang="en-GB" sz="2000" b="1" dirty="0">
              <a:latin typeface="Comic Sans MS" panose="030F0702030302020204" pitchFamily="66" charset="0"/>
            </a:endParaRPr>
          </a:p>
        </p:txBody>
      </p:sp>
      <p:sp>
        <p:nvSpPr>
          <p:cNvPr id="26" name="Rectangle 25">
            <a:hlinkClick r:id="rId24" action="ppaction://hlinksldjump"/>
          </p:cNvPr>
          <p:cNvSpPr/>
          <p:nvPr/>
        </p:nvSpPr>
        <p:spPr>
          <a:xfrm>
            <a:off x="6906419" y="4216648"/>
            <a:ext cx="201622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latin typeface="Comic Sans MS" panose="030F0702030302020204" pitchFamily="66" charset="0"/>
              </a:rPr>
              <a:t>Graphical Transformations</a:t>
            </a:r>
            <a:endParaRPr lang="en-GB" b="1" dirty="0">
              <a:latin typeface="Comic Sans MS" panose="030F0702030302020204" pitchFamily="66" charset="0"/>
            </a:endParaRPr>
          </a:p>
        </p:txBody>
      </p:sp>
    </p:spTree>
    <p:extLst>
      <p:ext uri="{BB962C8B-B14F-4D97-AF65-F5344CB8AC3E}">
        <p14:creationId xmlns:p14="http://schemas.microsoft.com/office/powerpoint/2010/main" val="35892979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a:r>
              <a:rPr lang="en-GB" sz="4800" dirty="0" smtClean="0">
                <a:latin typeface="Comic Sans MS" panose="030F0702030302020204" pitchFamily="66" charset="0"/>
              </a:rPr>
              <a:t>Simplifying Basic Expressions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6" action="ppaction://hlinksldjump"/>
          </p:cNvPr>
          <p:cNvSpPr/>
          <p:nvPr/>
        </p:nvSpPr>
        <p:spPr>
          <a:xfrm>
            <a:off x="4067944"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2HR Q4</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86793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79218"/>
            <a:ext cx="8640960" cy="3534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52936"/>
            <a:ext cx="8640960" cy="2722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124744"/>
            <a:ext cx="8640960" cy="23446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38712"/>
          <a:stretch/>
        </p:blipFill>
        <p:spPr bwMode="auto">
          <a:xfrm>
            <a:off x="251520" y="661550"/>
            <a:ext cx="8640960" cy="131872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76672"/>
            <a:ext cx="8640960" cy="369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471601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Q4 </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11" action="ppaction://hlinksldjump"/>
          </p:cNvPr>
          <p:cNvPicPr>
            <a:picLocks noChangeAspect="1" noChangeArrowheads="1"/>
          </p:cNvPicPr>
          <p:nvPr/>
        </p:nvPicPr>
        <p:blipFill>
          <a:blip r:embed="rId12"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75772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84784"/>
            <a:ext cx="8496944" cy="2539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84784"/>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7" y="1772816"/>
            <a:ext cx="8496944" cy="669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7" y="2442751"/>
            <a:ext cx="8496944" cy="311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71601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Q4 </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323528" y="2754412"/>
            <a:ext cx="8496943" cy="1269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38684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15" grpId="0" animBg="1"/>
      <p:bldP spid="2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a:r>
              <a:rPr lang="en-GB" sz="4800" dirty="0" smtClean="0">
                <a:latin typeface="Comic Sans MS" panose="030F0702030302020204" pitchFamily="66" charset="0"/>
              </a:rPr>
              <a:t>Simplifying Basic Expressions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3203976" y="2780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1979840" y="1628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Q9</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979840" y="2204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979840" y="2780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4H Q4</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979840" y="3357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smtClean="0">
                <a:latin typeface="Comic Sans MS" panose="030F0702030302020204" pitchFamily="66" charset="0"/>
              </a:rPr>
              <a:t>4H Q14</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1979840" y="3933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979840" y="45092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979840" y="50852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smtClean="0">
                <a:latin typeface="Comic Sans MS" panose="030F0702030302020204" pitchFamily="66" charset="0"/>
              </a:rPr>
              <a:t>4H Q15</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1979840" y="5661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3204104" y="1628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smtClean="0">
                <a:latin typeface="Comic Sans MS" panose="030F0702030302020204" pitchFamily="66" charset="0"/>
              </a:rPr>
              <a:t>4H Q12</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3203976" y="2204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smtClean="0">
                <a:latin typeface="Comic Sans MS" panose="030F0702030302020204" pitchFamily="66" charset="0"/>
              </a:rPr>
              <a:t>3H Q4</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3203976" y="3357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Q10</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3203976" y="3933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Q8</a:t>
            </a:r>
            <a:endParaRPr lang="en-GB" sz="1400" b="1" dirty="0">
              <a:latin typeface="Comic Sans MS" panose="030F0702030302020204" pitchFamily="66" charset="0"/>
            </a:endParaRPr>
          </a:p>
        </p:txBody>
      </p:sp>
      <p:sp>
        <p:nvSpPr>
          <p:cNvPr id="24" name="Rectangle 23">
            <a:hlinkClick r:id="rId19" action="ppaction://hlinksldjump"/>
          </p:cNvPr>
          <p:cNvSpPr/>
          <p:nvPr/>
        </p:nvSpPr>
        <p:spPr>
          <a:xfrm>
            <a:off x="3203976" y="45092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5" name="Rectangle 24">
            <a:hlinkClick r:id="rId20" action="ppaction://hlinksldjump"/>
          </p:cNvPr>
          <p:cNvSpPr/>
          <p:nvPr/>
        </p:nvSpPr>
        <p:spPr>
          <a:xfrm>
            <a:off x="3203976" y="50852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6" name="Rectangle 25">
            <a:hlinkClick r:id="rId21" action="ppaction://hlinksldjump"/>
          </p:cNvPr>
          <p:cNvSpPr/>
          <p:nvPr/>
        </p:nvSpPr>
        <p:spPr>
          <a:xfrm>
            <a:off x="3203976" y="5661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7" name="Rectangle 26">
            <a:hlinkClick r:id="rId22" action="ppaction://hlinksldjump"/>
          </p:cNvPr>
          <p:cNvSpPr/>
          <p:nvPr/>
        </p:nvSpPr>
        <p:spPr>
          <a:xfrm>
            <a:off x="4428240" y="1628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sp>
        <p:nvSpPr>
          <p:cNvPr id="28" name="Rectangle 27">
            <a:hlinkClick r:id="rId23" action="ppaction://hlinksldjump"/>
          </p:cNvPr>
          <p:cNvSpPr/>
          <p:nvPr/>
        </p:nvSpPr>
        <p:spPr>
          <a:xfrm>
            <a:off x="4428112" y="2204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Q4</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4428112" y="2781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4428112" y="3357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Q9</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4428112" y="3933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4428112" y="45092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Q5</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4428112" y="5085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4428112" y="56613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5652248" y="1628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Q9</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5652248" y="2204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5652248" y="2781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Q11</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5652248" y="3357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Q9</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7931489" y="55481"/>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304068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996484" y="573610"/>
            <a:ext cx="7151032" cy="602374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66896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988841"/>
            <a:ext cx="8496944" cy="12846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88840"/>
            <a:ext cx="8496944"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8" y="2276874"/>
            <a:ext cx="8496944"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2564906"/>
            <a:ext cx="8496944" cy="3684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323528" y="2933329"/>
            <a:ext cx="8496944" cy="3401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65425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4" grpId="0" animBg="1"/>
      <p:bldP spid="15" grpId="0" animBg="1"/>
      <p:bldP spid="26"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476672"/>
            <a:ext cx="8640960" cy="552932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Q6</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39839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7" y="2492897"/>
            <a:ext cx="8496946" cy="8064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492896"/>
            <a:ext cx="8496944" cy="3311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8" y="2824094"/>
            <a:ext cx="8496944" cy="4752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Q6</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7836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341616" y="5301208"/>
            <a:ext cx="6460768" cy="1563168"/>
          </a:xfrm>
          <a:prstGeom prst="rect">
            <a:avLst/>
          </a:prstGeom>
        </p:spPr>
      </p:pic>
      <p:pic>
        <p:nvPicPr>
          <p:cNvPr id="4" name="Picture 3"/>
          <p:cNvPicPr>
            <a:picLocks noChangeAspect="1"/>
          </p:cNvPicPr>
          <p:nvPr/>
        </p:nvPicPr>
        <p:blipFill>
          <a:blip r:embed="rId3"/>
          <a:stretch>
            <a:fillRect/>
          </a:stretch>
        </p:blipFill>
        <p:spPr>
          <a:xfrm>
            <a:off x="1341615" y="3356992"/>
            <a:ext cx="6460770" cy="278766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Q4</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10"/>
          <a:stretch>
            <a:fillRect/>
          </a:stretch>
        </p:blipFill>
        <p:spPr>
          <a:xfrm>
            <a:off x="1341615" y="371454"/>
            <a:ext cx="6460770" cy="3057546"/>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3189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628800"/>
            <a:ext cx="8496944" cy="20841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628800"/>
            <a:ext cx="8496944"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323528" y="2276873"/>
            <a:ext cx="8496944"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323528" y="1988840"/>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 </a:t>
            </a:r>
            <a:endParaRPr lang="en-GB" sz="1400" b="1" dirty="0">
              <a:latin typeface="Comic Sans MS" panose="030F0702030302020204" pitchFamily="66" charset="0"/>
            </a:endParaRPr>
          </a:p>
        </p:txBody>
      </p:sp>
      <p:sp>
        <p:nvSpPr>
          <p:cNvPr id="26" name="Rectangle 25"/>
          <p:cNvSpPr/>
          <p:nvPr/>
        </p:nvSpPr>
        <p:spPr>
          <a:xfrm>
            <a:off x="323528" y="2708921"/>
            <a:ext cx="8496944" cy="10126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323528" y="1844824"/>
            <a:ext cx="849694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74550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0"/>
                                        </p:tgtEl>
                                      </p:cBhvr>
                                    </p:animEffect>
                                    <p:set>
                                      <p:cBhvr>
                                        <p:cTn id="25"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4" grpId="0" animBg="1"/>
      <p:bldP spid="20" grpId="0" animBg="1"/>
      <p:bldP spid="26" grpId="0" animBg="1"/>
      <p:bldP spid="1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704316" y="5661248"/>
            <a:ext cx="7735368" cy="11112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6"/>
          <a:stretch>
            <a:fillRect/>
          </a:stretch>
        </p:blipFill>
        <p:spPr>
          <a:xfrm>
            <a:off x="704316" y="476934"/>
            <a:ext cx="7735368" cy="5256322"/>
          </a:xfrm>
          <a:prstGeom prst="rect">
            <a:avLst/>
          </a:prstGeom>
        </p:spPr>
      </p:pic>
      <p:sp>
        <p:nvSpPr>
          <p:cNvPr id="18" name="Rectangle 17">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Q14</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1788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700808"/>
            <a:ext cx="8496942" cy="11704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272305"/>
            <a:ext cx="8496944" cy="5989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323528" y="1849393"/>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060849"/>
            <a:ext cx="8496944"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Q14</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96512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683569" y="5535790"/>
            <a:ext cx="7776862" cy="1277586"/>
          </a:xfrm>
          <a:prstGeom prst="rect">
            <a:avLst/>
          </a:prstGeom>
        </p:spPr>
      </p:pic>
      <p:pic>
        <p:nvPicPr>
          <p:cNvPr id="4" name="Picture 3"/>
          <p:cNvPicPr>
            <a:picLocks noChangeAspect="1"/>
          </p:cNvPicPr>
          <p:nvPr/>
        </p:nvPicPr>
        <p:blipFill>
          <a:blip r:embed="rId3"/>
          <a:stretch>
            <a:fillRect/>
          </a:stretch>
        </p:blipFill>
        <p:spPr>
          <a:xfrm>
            <a:off x="683568" y="4509120"/>
            <a:ext cx="7776864" cy="1042740"/>
          </a:xfrm>
          <a:prstGeom prst="rect">
            <a:avLst/>
          </a:prstGeom>
        </p:spPr>
      </p:pic>
      <p:pic>
        <p:nvPicPr>
          <p:cNvPr id="2" name="Picture 1"/>
          <p:cNvPicPr>
            <a:picLocks noChangeAspect="1"/>
          </p:cNvPicPr>
          <p:nvPr/>
        </p:nvPicPr>
        <p:blipFill>
          <a:blip r:embed="rId4"/>
          <a:stretch>
            <a:fillRect/>
          </a:stretch>
        </p:blipFill>
        <p:spPr>
          <a:xfrm>
            <a:off x="683568" y="560634"/>
            <a:ext cx="7776864" cy="402049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92243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2132856"/>
            <a:ext cx="8496942" cy="9565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8" y="2276872"/>
            <a:ext cx="8496944" cy="8124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6" name="Rectangle 25"/>
          <p:cNvSpPr/>
          <p:nvPr/>
        </p:nvSpPr>
        <p:spPr>
          <a:xfrm>
            <a:off x="323528" y="2132856"/>
            <a:ext cx="849694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90376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5" grpId="0" animBg="1"/>
      <p:bldP spid="2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5" y="4941168"/>
            <a:ext cx="7488830" cy="13957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827585" y="404664"/>
            <a:ext cx="7488830" cy="1989134"/>
          </a:xfrm>
          <a:prstGeom prst="rect">
            <a:avLst/>
          </a:prstGeom>
        </p:spPr>
      </p:pic>
      <p:pic>
        <p:nvPicPr>
          <p:cNvPr id="6" name="Picture 5"/>
          <p:cNvPicPr>
            <a:picLocks noChangeAspect="1"/>
          </p:cNvPicPr>
          <p:nvPr/>
        </p:nvPicPr>
        <p:blipFill>
          <a:blip r:embed="rId7"/>
          <a:stretch>
            <a:fillRect/>
          </a:stretch>
        </p:blipFill>
        <p:spPr>
          <a:xfrm>
            <a:off x="827585" y="2348880"/>
            <a:ext cx="7488830" cy="2611604"/>
          </a:xfrm>
          <a:prstGeom prst="rect">
            <a:avLst/>
          </a:prstGeom>
        </p:spPr>
      </p:pic>
      <p:sp>
        <p:nvSpPr>
          <p:cNvPr id="20" name="Rectangle 1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86591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484784"/>
            <a:ext cx="8640960" cy="26451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84784"/>
            <a:ext cx="8640960" cy="604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089139"/>
            <a:ext cx="8640960" cy="1222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3480572"/>
            <a:ext cx="8640960" cy="669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251520" y="3311550"/>
            <a:ext cx="8640960" cy="169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Q5</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1235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5" grpId="0" animBg="1"/>
      <p:bldP spid="26"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2" y="3211346"/>
            <a:ext cx="8640956" cy="3025966"/>
          </a:xfrm>
          <a:prstGeom prst="rect">
            <a:avLst/>
          </a:prstGeom>
        </p:spPr>
      </p:pic>
      <p:pic>
        <p:nvPicPr>
          <p:cNvPr id="7" name="Picture 6"/>
          <p:cNvPicPr>
            <a:picLocks noChangeAspect="1"/>
          </p:cNvPicPr>
          <p:nvPr/>
        </p:nvPicPr>
        <p:blipFill>
          <a:blip r:embed="rId3"/>
          <a:stretch>
            <a:fillRect/>
          </a:stretch>
        </p:blipFill>
        <p:spPr>
          <a:xfrm>
            <a:off x="251522" y="2132856"/>
            <a:ext cx="8640956" cy="2492958"/>
          </a:xfrm>
          <a:prstGeom prst="rect">
            <a:avLst/>
          </a:prstGeom>
        </p:spPr>
      </p:pic>
      <p:pic>
        <p:nvPicPr>
          <p:cNvPr id="5" name="Picture 4"/>
          <p:cNvPicPr>
            <a:picLocks noChangeAspect="1"/>
          </p:cNvPicPr>
          <p:nvPr/>
        </p:nvPicPr>
        <p:blipFill>
          <a:blip r:embed="rId4"/>
          <a:stretch>
            <a:fillRect/>
          </a:stretch>
        </p:blipFill>
        <p:spPr>
          <a:xfrm>
            <a:off x="251521" y="260648"/>
            <a:ext cx="8640958" cy="2476292"/>
          </a:xfrm>
          <a:prstGeom prst="rect">
            <a:avLst/>
          </a:prstGeom>
        </p:spPr>
      </p:pic>
      <p:pic>
        <p:nvPicPr>
          <p:cNvPr id="2" name="Picture 1"/>
          <p:cNvPicPr>
            <a:picLocks noChangeAspect="1"/>
          </p:cNvPicPr>
          <p:nvPr/>
        </p:nvPicPr>
        <p:blipFill>
          <a:blip r:embed="rId5"/>
          <a:stretch>
            <a:fillRect/>
          </a:stretch>
        </p:blipFill>
        <p:spPr>
          <a:xfrm>
            <a:off x="251521" y="548680"/>
            <a:ext cx="8640958" cy="31955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0" name="Rectangle 1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0483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74060"/>
            <a:ext cx="8640960" cy="8829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74058"/>
            <a:ext cx="8640960" cy="1628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636912"/>
            <a:ext cx="8640960" cy="257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894748"/>
            <a:ext cx="8640960" cy="4622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Q15</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1324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7" y="4505226"/>
            <a:ext cx="8352926" cy="1732086"/>
          </a:xfrm>
          <a:prstGeom prst="rect">
            <a:avLst/>
          </a:prstGeom>
        </p:spPr>
      </p:pic>
      <p:pic>
        <p:nvPicPr>
          <p:cNvPr id="6" name="Picture 5"/>
          <p:cNvPicPr>
            <a:picLocks noChangeAspect="1"/>
          </p:cNvPicPr>
          <p:nvPr/>
        </p:nvPicPr>
        <p:blipFill>
          <a:blip r:embed="rId3"/>
          <a:stretch>
            <a:fillRect/>
          </a:stretch>
        </p:blipFill>
        <p:spPr>
          <a:xfrm>
            <a:off x="395536" y="2348880"/>
            <a:ext cx="8352928" cy="2387452"/>
          </a:xfrm>
          <a:prstGeom prst="rect">
            <a:avLst/>
          </a:prstGeom>
        </p:spPr>
      </p:pic>
      <p:pic>
        <p:nvPicPr>
          <p:cNvPr id="4" name="Picture 3"/>
          <p:cNvPicPr>
            <a:picLocks noChangeAspect="1"/>
          </p:cNvPicPr>
          <p:nvPr/>
        </p:nvPicPr>
        <p:blipFill>
          <a:blip r:embed="rId4"/>
          <a:stretch>
            <a:fillRect/>
          </a:stretch>
        </p:blipFill>
        <p:spPr>
          <a:xfrm>
            <a:off x="395536" y="404664"/>
            <a:ext cx="8352928" cy="233982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0" name="Rectangle 1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147107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9014"/>
            <a:ext cx="8640960" cy="10602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3238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528699"/>
            <a:ext cx="8640960" cy="261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790686"/>
            <a:ext cx="8640960" cy="4785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Q9</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990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7" y="4903730"/>
            <a:ext cx="7632846" cy="1909646"/>
          </a:xfrm>
          <a:prstGeom prst="rect">
            <a:avLst/>
          </a:prstGeom>
        </p:spPr>
      </p:pic>
      <p:pic>
        <p:nvPicPr>
          <p:cNvPr id="2" name="Picture 1"/>
          <p:cNvPicPr>
            <a:picLocks noChangeAspect="1"/>
          </p:cNvPicPr>
          <p:nvPr/>
        </p:nvPicPr>
        <p:blipFill>
          <a:blip r:embed="rId3"/>
          <a:stretch>
            <a:fillRect/>
          </a:stretch>
        </p:blipFill>
        <p:spPr>
          <a:xfrm>
            <a:off x="755577" y="404664"/>
            <a:ext cx="7632846" cy="47712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952732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9910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518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723715"/>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872299"/>
            <a:ext cx="8640960" cy="323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Q12</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95956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476672"/>
            <a:ext cx="8640960" cy="55128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9199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20969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05887"/>
            <a:ext cx="8640960" cy="1485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060848"/>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209432"/>
            <a:ext cx="8640960" cy="18106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49945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2714" y="404664"/>
            <a:ext cx="6512872" cy="38192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rotWithShape="1">
          <a:blip r:embed="rId9">
            <a:extLst>
              <a:ext uri="{28A0092B-C50C-407E-A947-70E740481C1C}">
                <a14:useLocalDpi xmlns:a14="http://schemas.microsoft.com/office/drawing/2010/main" val="0"/>
              </a:ext>
            </a:extLst>
          </a:blip>
          <a:srcRect t="37302" b="35747"/>
          <a:stretch/>
        </p:blipFill>
        <p:spPr bwMode="auto">
          <a:xfrm>
            <a:off x="1372714" y="4658320"/>
            <a:ext cx="6505750" cy="1362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72714" y="5960189"/>
            <a:ext cx="6505750" cy="5185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rotWithShape="1">
          <a:blip r:embed="rId9">
            <a:extLst>
              <a:ext uri="{28A0092B-C50C-407E-A947-70E740481C1C}">
                <a14:useLocalDpi xmlns:a14="http://schemas.microsoft.com/office/drawing/2010/main" val="0"/>
              </a:ext>
            </a:extLst>
          </a:blip>
          <a:srcRect b="91285"/>
          <a:stretch/>
        </p:blipFill>
        <p:spPr bwMode="auto">
          <a:xfrm>
            <a:off x="1372714" y="4221088"/>
            <a:ext cx="6505750" cy="440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2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30193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132856"/>
            <a:ext cx="8136904" cy="14871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132856"/>
            <a:ext cx="813690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467544" y="2744923"/>
            <a:ext cx="8136904" cy="421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467544" y="3165993"/>
            <a:ext cx="8136904" cy="454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71601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467544" y="2285256"/>
            <a:ext cx="8136904" cy="2796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7" name="Rectangle 26"/>
          <p:cNvSpPr/>
          <p:nvPr/>
        </p:nvSpPr>
        <p:spPr>
          <a:xfrm>
            <a:off x="467544" y="2564904"/>
            <a:ext cx="8136904"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47946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15" grpId="0" animBg="1"/>
      <p:bldP spid="26" grpId="0" animBg="1"/>
      <p:bldP spid="2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4760666"/>
            <a:ext cx="8640960" cy="1980702"/>
          </a:xfrm>
          <a:prstGeom prst="rect">
            <a:avLst/>
          </a:prstGeom>
        </p:spPr>
      </p:pic>
      <p:pic>
        <p:nvPicPr>
          <p:cNvPr id="2" name="Picture 1"/>
          <p:cNvPicPr>
            <a:picLocks noChangeAspect="1"/>
          </p:cNvPicPr>
          <p:nvPr/>
        </p:nvPicPr>
        <p:blipFill>
          <a:blip r:embed="rId3"/>
          <a:stretch>
            <a:fillRect/>
          </a:stretch>
        </p:blipFill>
        <p:spPr>
          <a:xfrm>
            <a:off x="251182" y="536850"/>
            <a:ext cx="8641636" cy="433231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072019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68760"/>
            <a:ext cx="8640958" cy="13972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268760"/>
            <a:ext cx="8640960"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19" y="1559049"/>
            <a:ext cx="8640960" cy="4575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27" name="Rectangle 26"/>
          <p:cNvSpPr/>
          <p:nvPr/>
        </p:nvSpPr>
        <p:spPr>
          <a:xfrm>
            <a:off x="251520" y="2016596"/>
            <a:ext cx="8640960" cy="6494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17643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5392436"/>
            <a:ext cx="8640958" cy="453580"/>
          </a:xfrm>
          <a:prstGeom prst="rect">
            <a:avLst/>
          </a:prstGeom>
        </p:spPr>
      </p:pic>
      <p:pic>
        <p:nvPicPr>
          <p:cNvPr id="3" name="Picture 2"/>
          <p:cNvPicPr>
            <a:picLocks noChangeAspect="1"/>
          </p:cNvPicPr>
          <p:nvPr/>
        </p:nvPicPr>
        <p:blipFill>
          <a:blip r:embed="rId3"/>
          <a:stretch>
            <a:fillRect/>
          </a:stretch>
        </p:blipFill>
        <p:spPr>
          <a:xfrm>
            <a:off x="251520" y="836712"/>
            <a:ext cx="8640960" cy="455572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03015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412776"/>
            <a:ext cx="8640960" cy="22358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530704"/>
            <a:ext cx="8640960" cy="1117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412775"/>
            <a:ext cx="8640960"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132856"/>
            <a:ext cx="8640960" cy="397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Q8</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2730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692696"/>
            <a:ext cx="8496944" cy="44697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9"/>
          <a:stretch>
            <a:fillRect/>
          </a:stretch>
        </p:blipFill>
        <p:spPr>
          <a:xfrm>
            <a:off x="323528" y="5153062"/>
            <a:ext cx="8496944" cy="436178"/>
          </a:xfrm>
          <a:prstGeom prst="rect">
            <a:avLst/>
          </a:prstGeom>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321102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53357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924916"/>
            <a:ext cx="8640960" cy="525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916831"/>
            <a:ext cx="8640960"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420888"/>
            <a:ext cx="8640960" cy="504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91541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4516818"/>
            <a:ext cx="8640956" cy="2296558"/>
          </a:xfrm>
          <a:prstGeom prst="rect">
            <a:avLst/>
          </a:prstGeom>
        </p:spPr>
      </p:pic>
      <p:pic>
        <p:nvPicPr>
          <p:cNvPr id="3" name="Picture 2"/>
          <p:cNvPicPr>
            <a:picLocks noChangeAspect="1"/>
          </p:cNvPicPr>
          <p:nvPr/>
        </p:nvPicPr>
        <p:blipFill>
          <a:blip r:embed="rId3"/>
          <a:stretch>
            <a:fillRect/>
          </a:stretch>
        </p:blipFill>
        <p:spPr>
          <a:xfrm>
            <a:off x="251521" y="398562"/>
            <a:ext cx="8640958" cy="468662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54638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16832"/>
            <a:ext cx="8640962" cy="21126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3429000"/>
            <a:ext cx="8640960" cy="6004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916831"/>
            <a:ext cx="8640960" cy="237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154230"/>
            <a:ext cx="8640960" cy="1274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9890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p:cNvPicPr>
            <a:picLocks noChangeAspect="1"/>
          </p:cNvPicPr>
          <p:nvPr/>
        </p:nvPicPr>
        <p:blipFill rotWithShape="1">
          <a:blip r:embed="rId2"/>
          <a:srcRect t="64071" b="333"/>
          <a:stretch/>
        </p:blipFill>
        <p:spPr>
          <a:xfrm>
            <a:off x="395536" y="5733256"/>
            <a:ext cx="8352928" cy="1080120"/>
          </a:xfrm>
          <a:prstGeom prst="rect">
            <a:avLst/>
          </a:prstGeom>
        </p:spPr>
      </p:pic>
      <p:pic>
        <p:nvPicPr>
          <p:cNvPr id="7" name="Picture 6"/>
          <p:cNvPicPr>
            <a:picLocks noChangeAspect="1"/>
          </p:cNvPicPr>
          <p:nvPr/>
        </p:nvPicPr>
        <p:blipFill rotWithShape="1">
          <a:blip r:embed="rId2"/>
          <a:srcRect b="52539"/>
          <a:stretch/>
        </p:blipFill>
        <p:spPr>
          <a:xfrm>
            <a:off x="395536" y="4581128"/>
            <a:ext cx="8352928" cy="1440160"/>
          </a:xfrm>
          <a:prstGeom prst="rect">
            <a:avLst/>
          </a:prstGeom>
        </p:spPr>
      </p:pic>
      <p:pic>
        <p:nvPicPr>
          <p:cNvPr id="6" name="Picture 5"/>
          <p:cNvPicPr>
            <a:picLocks noChangeAspect="1"/>
          </p:cNvPicPr>
          <p:nvPr/>
        </p:nvPicPr>
        <p:blipFill>
          <a:blip r:embed="rId3"/>
          <a:stretch>
            <a:fillRect/>
          </a:stretch>
        </p:blipFill>
        <p:spPr>
          <a:xfrm>
            <a:off x="395536" y="3933056"/>
            <a:ext cx="8352928" cy="1126982"/>
          </a:xfrm>
          <a:prstGeom prst="rect">
            <a:avLst/>
          </a:prstGeom>
        </p:spPr>
      </p:pic>
      <p:pic>
        <p:nvPicPr>
          <p:cNvPr id="2" name="Picture 1"/>
          <p:cNvPicPr>
            <a:picLocks noChangeAspect="1"/>
          </p:cNvPicPr>
          <p:nvPr/>
        </p:nvPicPr>
        <p:blipFill>
          <a:blip r:embed="rId4"/>
          <a:stretch>
            <a:fillRect/>
          </a:stretch>
        </p:blipFill>
        <p:spPr>
          <a:xfrm>
            <a:off x="395536" y="332656"/>
            <a:ext cx="8352928" cy="407500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5" name="Rectangle 1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49709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16832"/>
            <a:ext cx="8640962" cy="18210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363140"/>
            <a:ext cx="8640960" cy="456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19" y="1916831"/>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065416"/>
            <a:ext cx="8640960" cy="2977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71601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19" y="2820108"/>
            <a:ext cx="8640960" cy="4648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6" name="Rectangle 25"/>
          <p:cNvSpPr/>
          <p:nvPr/>
        </p:nvSpPr>
        <p:spPr>
          <a:xfrm>
            <a:off x="251519" y="3284984"/>
            <a:ext cx="8640960" cy="452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78873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9" grpId="0" animBg="1"/>
      <p:bldP spid="27" grpId="0" animBg="1"/>
      <p:bldP spid="25" grpId="0" animBg="1"/>
      <p:bldP spid="2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4581128"/>
            <a:ext cx="8640958" cy="2164524"/>
          </a:xfrm>
          <a:prstGeom prst="rect">
            <a:avLst/>
          </a:prstGeom>
        </p:spPr>
      </p:pic>
      <p:pic>
        <p:nvPicPr>
          <p:cNvPr id="9" name="Picture 8"/>
          <p:cNvPicPr>
            <a:picLocks noChangeAspect="1"/>
          </p:cNvPicPr>
          <p:nvPr/>
        </p:nvPicPr>
        <p:blipFill>
          <a:blip r:embed="rId3"/>
          <a:stretch>
            <a:fillRect/>
          </a:stretch>
        </p:blipFill>
        <p:spPr>
          <a:xfrm>
            <a:off x="251520" y="2636912"/>
            <a:ext cx="8640960" cy="2306164"/>
          </a:xfrm>
          <a:prstGeom prst="rect">
            <a:avLst/>
          </a:prstGeom>
        </p:spPr>
      </p:pic>
      <p:pic>
        <p:nvPicPr>
          <p:cNvPr id="5" name="Picture 4"/>
          <p:cNvPicPr>
            <a:picLocks noChangeAspect="1"/>
          </p:cNvPicPr>
          <p:nvPr/>
        </p:nvPicPr>
        <p:blipFill>
          <a:blip r:embed="rId4"/>
          <a:stretch>
            <a:fillRect/>
          </a:stretch>
        </p:blipFill>
        <p:spPr>
          <a:xfrm>
            <a:off x="251520" y="476672"/>
            <a:ext cx="8640960" cy="2350432"/>
          </a:xfrm>
          <a:prstGeom prst="rect">
            <a:avLst/>
          </a:prstGeom>
        </p:spPr>
      </p:pic>
      <p:pic>
        <p:nvPicPr>
          <p:cNvPr id="3" name="Picture 2"/>
          <p:cNvPicPr>
            <a:picLocks noChangeAspect="1"/>
          </p:cNvPicPr>
          <p:nvPr/>
        </p:nvPicPr>
        <p:blipFill>
          <a:blip r:embed="rId5"/>
          <a:stretch>
            <a:fillRect/>
          </a:stretch>
        </p:blipFill>
        <p:spPr>
          <a:xfrm>
            <a:off x="251520" y="404664"/>
            <a:ext cx="8640960" cy="334966"/>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506022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340768"/>
            <a:ext cx="8640962" cy="34270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4012178"/>
            <a:ext cx="8640960" cy="755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340767"/>
            <a:ext cx="8640960" cy="1022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348880"/>
            <a:ext cx="8640960" cy="1663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51507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4869160"/>
            <a:ext cx="8496942" cy="1649508"/>
          </a:xfrm>
          <a:prstGeom prst="rect">
            <a:avLst/>
          </a:prstGeom>
        </p:spPr>
      </p:pic>
      <p:pic>
        <p:nvPicPr>
          <p:cNvPr id="2" name="Picture 1"/>
          <p:cNvPicPr>
            <a:picLocks noChangeAspect="1"/>
          </p:cNvPicPr>
          <p:nvPr/>
        </p:nvPicPr>
        <p:blipFill>
          <a:blip r:embed="rId3"/>
          <a:stretch>
            <a:fillRect/>
          </a:stretch>
        </p:blipFill>
        <p:spPr>
          <a:xfrm>
            <a:off x="323528" y="404664"/>
            <a:ext cx="8496944" cy="450304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99760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132856"/>
            <a:ext cx="8640962" cy="13505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430024"/>
            <a:ext cx="8640960" cy="6104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2132855"/>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281440"/>
            <a:ext cx="8640960" cy="1548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19" y="3040514"/>
            <a:ext cx="8640960" cy="4428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74354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9" grpId="0" animBg="1"/>
      <p:bldP spid="27" grpId="0" animBg="1"/>
      <p:bldP spid="25"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07504" y="3951368"/>
            <a:ext cx="8928992" cy="2862008"/>
          </a:xfrm>
          <a:prstGeom prst="rect">
            <a:avLst/>
          </a:prstGeom>
        </p:spPr>
      </p:pic>
      <p:pic>
        <p:nvPicPr>
          <p:cNvPr id="10" name="Picture 9"/>
          <p:cNvPicPr>
            <a:picLocks noChangeAspect="1"/>
          </p:cNvPicPr>
          <p:nvPr/>
        </p:nvPicPr>
        <p:blipFill>
          <a:blip r:embed="rId3"/>
          <a:stretch>
            <a:fillRect/>
          </a:stretch>
        </p:blipFill>
        <p:spPr>
          <a:xfrm>
            <a:off x="107505" y="2961352"/>
            <a:ext cx="8928990" cy="2483872"/>
          </a:xfrm>
          <a:prstGeom prst="rect">
            <a:avLst/>
          </a:prstGeom>
        </p:spPr>
      </p:pic>
      <p:pic>
        <p:nvPicPr>
          <p:cNvPr id="9" name="Picture 8"/>
          <p:cNvPicPr>
            <a:picLocks noChangeAspect="1"/>
          </p:cNvPicPr>
          <p:nvPr/>
        </p:nvPicPr>
        <p:blipFill>
          <a:blip r:embed="rId4"/>
          <a:stretch>
            <a:fillRect/>
          </a:stretch>
        </p:blipFill>
        <p:spPr>
          <a:xfrm>
            <a:off x="107504" y="1196752"/>
            <a:ext cx="8928992" cy="2714178"/>
          </a:xfrm>
          <a:prstGeom prst="rect">
            <a:avLst/>
          </a:prstGeom>
        </p:spPr>
      </p:pic>
      <p:pic>
        <p:nvPicPr>
          <p:cNvPr id="7" name="Picture 6"/>
          <p:cNvPicPr>
            <a:picLocks noChangeAspect="1"/>
          </p:cNvPicPr>
          <p:nvPr/>
        </p:nvPicPr>
        <p:blipFill rotWithShape="1">
          <a:blip r:embed="rId5"/>
          <a:srcRect t="15876"/>
          <a:stretch/>
        </p:blipFill>
        <p:spPr>
          <a:xfrm>
            <a:off x="107504" y="476672"/>
            <a:ext cx="8928992" cy="1907736"/>
          </a:xfrm>
          <a:prstGeom prst="rect">
            <a:avLst/>
          </a:prstGeom>
        </p:spPr>
      </p:pic>
      <p:pic>
        <p:nvPicPr>
          <p:cNvPr id="6" name="Picture 5"/>
          <p:cNvPicPr>
            <a:picLocks noChangeAspect="1"/>
          </p:cNvPicPr>
          <p:nvPr/>
        </p:nvPicPr>
        <p:blipFill>
          <a:blip r:embed="rId6"/>
          <a:stretch>
            <a:fillRect/>
          </a:stretch>
        </p:blipFill>
        <p:spPr>
          <a:xfrm>
            <a:off x="107505" y="404664"/>
            <a:ext cx="8928990" cy="438450"/>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6749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88840"/>
            <a:ext cx="8640962" cy="16560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137425"/>
            <a:ext cx="8640961" cy="4274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564904"/>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2924944"/>
            <a:ext cx="8640960" cy="719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p:cNvSpPr/>
          <p:nvPr/>
        </p:nvSpPr>
        <p:spPr>
          <a:xfrm>
            <a:off x="251518" y="1988840"/>
            <a:ext cx="8640961"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3" name="Straight Arrow Connector 22"/>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cxnSp>
        <p:nvCxnSpPr>
          <p:cNvPr id="27" name="Straight Arrow Connector 26"/>
          <p:cNvCxnSpPr>
            <a:stCxn id="21" idx="3"/>
            <a:endCxn id="26"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64831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4" grpId="0" animBg="1"/>
      <p:bldP spid="25" grpId="0" animBg="1"/>
      <p:bldP spid="1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251522" y="4869160"/>
            <a:ext cx="8640956" cy="1921484"/>
          </a:xfrm>
          <a:prstGeom prst="rect">
            <a:avLst/>
          </a:prstGeom>
        </p:spPr>
      </p:pic>
      <p:pic>
        <p:nvPicPr>
          <p:cNvPr id="13" name="Picture 12"/>
          <p:cNvPicPr>
            <a:picLocks noChangeAspect="1"/>
          </p:cNvPicPr>
          <p:nvPr/>
        </p:nvPicPr>
        <p:blipFill>
          <a:blip r:embed="rId3"/>
          <a:stretch>
            <a:fillRect/>
          </a:stretch>
        </p:blipFill>
        <p:spPr>
          <a:xfrm>
            <a:off x="251521" y="2996952"/>
            <a:ext cx="8640958" cy="2760306"/>
          </a:xfrm>
          <a:prstGeom prst="rect">
            <a:avLst/>
          </a:prstGeom>
        </p:spPr>
      </p:pic>
      <p:pic>
        <p:nvPicPr>
          <p:cNvPr id="5" name="Picture 4"/>
          <p:cNvPicPr>
            <a:picLocks noChangeAspect="1"/>
          </p:cNvPicPr>
          <p:nvPr/>
        </p:nvPicPr>
        <p:blipFill>
          <a:blip r:embed="rId4"/>
          <a:stretch>
            <a:fillRect/>
          </a:stretch>
        </p:blipFill>
        <p:spPr>
          <a:xfrm>
            <a:off x="251521" y="2060848"/>
            <a:ext cx="8640958" cy="2143096"/>
          </a:xfrm>
          <a:prstGeom prst="rect">
            <a:avLst/>
          </a:prstGeom>
        </p:spPr>
      </p:pic>
      <p:pic>
        <p:nvPicPr>
          <p:cNvPr id="3" name="Picture 2"/>
          <p:cNvPicPr>
            <a:picLocks noChangeAspect="1"/>
          </p:cNvPicPr>
          <p:nvPr/>
        </p:nvPicPr>
        <p:blipFill>
          <a:blip r:embed="rId5"/>
          <a:stretch>
            <a:fillRect/>
          </a:stretch>
        </p:blipFill>
        <p:spPr>
          <a:xfrm>
            <a:off x="251521" y="404664"/>
            <a:ext cx="8640958" cy="2250430"/>
          </a:xfrm>
          <a:prstGeom prst="rect">
            <a:avLst/>
          </a:prstGeom>
        </p:spPr>
      </p:pic>
      <p:pic>
        <p:nvPicPr>
          <p:cNvPr id="2" name="Picture 1"/>
          <p:cNvPicPr>
            <a:picLocks noChangeAspect="1"/>
          </p:cNvPicPr>
          <p:nvPr/>
        </p:nvPicPr>
        <p:blipFill>
          <a:blip r:embed="rId6"/>
          <a:stretch>
            <a:fillRect/>
          </a:stretch>
        </p:blipFill>
        <p:spPr>
          <a:xfrm>
            <a:off x="251521" y="411289"/>
            <a:ext cx="8640958" cy="397484"/>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528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1772816"/>
            <a:ext cx="8640964" cy="23977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137424"/>
            <a:ext cx="8640961" cy="9315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3068959"/>
            <a:ext cx="8640960" cy="7132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3782215"/>
            <a:ext cx="8640960" cy="388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p:cNvSpPr/>
          <p:nvPr/>
        </p:nvSpPr>
        <p:spPr>
          <a:xfrm>
            <a:off x="251518" y="1749069"/>
            <a:ext cx="8640961" cy="388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Q9</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1897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4" grpId="0" animBg="1"/>
      <p:bldP spid="25" grpId="0" animBg="1"/>
      <p:bldP spid="19"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07926"/>
            <a:ext cx="8640960" cy="34054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24944"/>
            <a:ext cx="8640960" cy="2771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780928"/>
            <a:ext cx="8640960" cy="1482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2546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5625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36646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340768"/>
            <a:ext cx="8640957" cy="190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1683569"/>
            <a:ext cx="8640957" cy="5212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1531169"/>
            <a:ext cx="8640957"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204864"/>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251522" y="2996952"/>
            <a:ext cx="8640955" cy="20084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62482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5" grpId="0" animBg="1"/>
      <p:bldP spid="26" grpId="0" animBg="1"/>
      <p:bldP spid="27"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20688"/>
            <a:ext cx="8640960" cy="50490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68161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60848"/>
            <a:ext cx="8640960" cy="14237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6"/>
            <a:ext cx="8640957" cy="1440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204863"/>
            <a:ext cx="8640957" cy="2248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582142"/>
            <a:ext cx="8640960" cy="902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3" name="Rectangle 22"/>
          <p:cNvSpPr/>
          <p:nvPr/>
        </p:nvSpPr>
        <p:spPr>
          <a:xfrm>
            <a:off x="251520" y="2429741"/>
            <a:ext cx="8640957" cy="152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71601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3245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P spid="23"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76756"/>
            <a:ext cx="8640960" cy="22366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24944"/>
            <a:ext cx="8640960" cy="2266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620688"/>
            <a:ext cx="8640960" cy="2630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613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7766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508042"/>
            <a:ext cx="8640960" cy="2641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8881"/>
            <a:ext cx="8640957" cy="5516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508042"/>
            <a:ext cx="8640959" cy="840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900568"/>
            <a:ext cx="8640957" cy="1248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cxnSp>
        <p:nvCxnSpPr>
          <p:cNvPr id="25" name="Straight Arrow Connector 24"/>
          <p:cNvCxnSpPr>
            <a:stCxn id="16" idx="3"/>
            <a:endCxn id="18"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41327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19" y="4993028"/>
            <a:ext cx="8640962" cy="1820348"/>
          </a:xfrm>
          <a:prstGeom prst="rect">
            <a:avLst/>
          </a:prstGeom>
        </p:spPr>
      </p:pic>
      <p:pic>
        <p:nvPicPr>
          <p:cNvPr id="7" name="Picture 6"/>
          <p:cNvPicPr>
            <a:picLocks noChangeAspect="1"/>
          </p:cNvPicPr>
          <p:nvPr/>
        </p:nvPicPr>
        <p:blipFill>
          <a:blip r:embed="rId3"/>
          <a:stretch>
            <a:fillRect/>
          </a:stretch>
        </p:blipFill>
        <p:spPr>
          <a:xfrm>
            <a:off x="251519" y="4182328"/>
            <a:ext cx="8640962" cy="1766952"/>
          </a:xfrm>
          <a:prstGeom prst="rect">
            <a:avLst/>
          </a:prstGeom>
        </p:spPr>
      </p:pic>
      <p:pic>
        <p:nvPicPr>
          <p:cNvPr id="6" name="Picture 5"/>
          <p:cNvPicPr>
            <a:picLocks noChangeAspect="1"/>
          </p:cNvPicPr>
          <p:nvPr/>
        </p:nvPicPr>
        <p:blipFill>
          <a:blip r:embed="rId4"/>
          <a:stretch>
            <a:fillRect/>
          </a:stretch>
        </p:blipFill>
        <p:spPr>
          <a:xfrm>
            <a:off x="251520" y="3212976"/>
            <a:ext cx="8640960" cy="1693858"/>
          </a:xfrm>
          <a:prstGeom prst="rect">
            <a:avLst/>
          </a:prstGeom>
        </p:spPr>
      </p:pic>
      <p:pic>
        <p:nvPicPr>
          <p:cNvPr id="5" name="Picture 4"/>
          <p:cNvPicPr>
            <a:picLocks noChangeAspect="1"/>
          </p:cNvPicPr>
          <p:nvPr/>
        </p:nvPicPr>
        <p:blipFill>
          <a:blip r:embed="rId5"/>
          <a:stretch>
            <a:fillRect/>
          </a:stretch>
        </p:blipFill>
        <p:spPr>
          <a:xfrm>
            <a:off x="251521" y="1412776"/>
            <a:ext cx="8640958" cy="2028154"/>
          </a:xfrm>
          <a:prstGeom prst="rect">
            <a:avLst/>
          </a:prstGeom>
        </p:spPr>
      </p:pic>
      <p:pic>
        <p:nvPicPr>
          <p:cNvPr id="4" name="Picture 3"/>
          <p:cNvPicPr>
            <a:picLocks noChangeAspect="1"/>
          </p:cNvPicPr>
          <p:nvPr/>
        </p:nvPicPr>
        <p:blipFill rotWithShape="1">
          <a:blip r:embed="rId6"/>
          <a:srcRect t="19511"/>
          <a:stretch/>
        </p:blipFill>
        <p:spPr>
          <a:xfrm>
            <a:off x="251520" y="548680"/>
            <a:ext cx="8640960" cy="1188228"/>
          </a:xfrm>
          <a:prstGeom prst="rect">
            <a:avLst/>
          </a:prstGeom>
        </p:spPr>
      </p:pic>
      <p:pic>
        <p:nvPicPr>
          <p:cNvPr id="2" name="Picture 1"/>
          <p:cNvPicPr>
            <a:picLocks noChangeAspect="1"/>
          </p:cNvPicPr>
          <p:nvPr/>
        </p:nvPicPr>
        <p:blipFill>
          <a:blip r:embed="rId7"/>
          <a:stretch>
            <a:fillRect/>
          </a:stretch>
        </p:blipFill>
        <p:spPr>
          <a:xfrm>
            <a:off x="251520" y="404664"/>
            <a:ext cx="8640960" cy="64007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4"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07003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4" y="692696"/>
            <a:ext cx="8640972" cy="5060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872376"/>
            <a:ext cx="8640957" cy="860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692695"/>
            <a:ext cx="8640959" cy="179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1732582"/>
            <a:ext cx="8640957" cy="6883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14" y="2420888"/>
            <a:ext cx="8640968" cy="23105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7" name="Rectangle 26"/>
          <p:cNvSpPr/>
          <p:nvPr/>
        </p:nvSpPr>
        <p:spPr>
          <a:xfrm>
            <a:off x="251514" y="4731444"/>
            <a:ext cx="8640961" cy="10217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8" name="Straight Arrow Connector 27"/>
          <p:cNvCxnSpPr>
            <a:stCxn id="17" idx="3"/>
            <a:endCxn id="25"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3838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4" grpId="0" animBg="1"/>
      <p:bldP spid="26" grpId="0" animBg="1"/>
      <p:bldP spid="2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908720"/>
            <a:ext cx="8496944" cy="4478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35544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15889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2564904"/>
            <a:ext cx="8640957" cy="8688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844824"/>
            <a:ext cx="8640959"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75602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085184"/>
            <a:ext cx="8640960" cy="13850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052736"/>
            <a:ext cx="8640960" cy="4065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8310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a:t>
            </a:r>
            <a:endParaRPr lang="en-GB" sz="1400" b="1" dirty="0">
              <a:latin typeface="Comic Sans MS" panose="030F0702030302020204" pitchFamily="66" charset="0"/>
            </a:endParaRPr>
          </a:p>
        </p:txBody>
      </p:sp>
      <p:cxnSp>
        <p:nvCxnSpPr>
          <p:cNvPr id="22" name="Straight Arrow Connector 21"/>
          <p:cNvCxnSpPr>
            <a:stCxn id="14" idx="3"/>
            <a:endCxn id="19"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790709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88840"/>
            <a:ext cx="8784976" cy="15357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988840"/>
            <a:ext cx="8784976" cy="406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2395504"/>
            <a:ext cx="8784976" cy="5294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2924944"/>
            <a:ext cx="8784976" cy="599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2932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3" grpId="0" animBg="1"/>
      <p:bldP spid="18" grpId="0" animBg="1"/>
      <p:bldP spid="19"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04494"/>
            <a:ext cx="8640960" cy="22088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01008"/>
            <a:ext cx="8640960" cy="1901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492896"/>
            <a:ext cx="8640960" cy="1791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14188"/>
          <a:stretch/>
        </p:blipFill>
        <p:spPr bwMode="auto">
          <a:xfrm>
            <a:off x="251520" y="620688"/>
            <a:ext cx="8640960" cy="23045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474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4"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Q11</a:t>
            </a:r>
            <a:endParaRPr lang="en-GB" sz="1400" b="1" dirty="0">
              <a:latin typeface="Comic Sans MS" panose="030F0702030302020204" pitchFamily="66" charset="0"/>
            </a:endParaRPr>
          </a:p>
        </p:txBody>
      </p:sp>
      <p:cxnSp>
        <p:nvCxnSpPr>
          <p:cNvPr id="22" name="Straight Arrow Connector 21"/>
          <p:cNvCxnSpPr>
            <a:stCxn id="14" idx="3"/>
            <a:endCxn id="19"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45872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370968"/>
            <a:ext cx="8784976" cy="3498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875023"/>
            <a:ext cx="8784976" cy="96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370968"/>
            <a:ext cx="8784976"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3429000"/>
            <a:ext cx="8784976"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Q11</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179512" y="2844251"/>
            <a:ext cx="8784976" cy="5847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14569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8" grpId="0" animBg="1"/>
      <p:bldP spid="19" grpId="0" animBg="1"/>
      <p:bldP spid="26"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77628"/>
            <a:ext cx="8640960" cy="2935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73016"/>
            <a:ext cx="8640960" cy="19511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628800"/>
            <a:ext cx="8640960" cy="2360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12514"/>
          <a:stretch/>
        </p:blipFill>
        <p:spPr bwMode="auto">
          <a:xfrm>
            <a:off x="251520" y="476672"/>
            <a:ext cx="8640960" cy="1729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655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22" name="Straight Arrow Connector 21"/>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Q9</a:t>
            </a:r>
            <a:endParaRPr lang="en-GB" sz="1400" b="1" dirty="0">
              <a:latin typeface="Comic Sans MS" panose="030F0702030302020204" pitchFamily="66" charset="0"/>
            </a:endParaRPr>
          </a:p>
        </p:txBody>
      </p:sp>
      <p:cxnSp>
        <p:nvCxnSpPr>
          <p:cNvPr id="26" name="Straight Arrow Connector 25"/>
          <p:cNvCxnSpPr>
            <a:stCxn id="19" idx="3"/>
            <a:endCxn id="25"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1462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96752"/>
            <a:ext cx="8784976" cy="3817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196752"/>
            <a:ext cx="8784976" cy="52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1725980"/>
            <a:ext cx="8784976" cy="550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179512" y="2276872"/>
            <a:ext cx="8784976"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79512" y="2996952"/>
            <a:ext cx="8784976" cy="2017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7363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Simplifying Basic Expressions</a:t>
            </a: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71601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Q9</a:t>
            </a:r>
            <a:endParaRPr lang="en-GB" sz="1400" b="1" dirty="0">
              <a:latin typeface="Comic Sans MS" panose="030F0702030302020204" pitchFamily="66" charset="0"/>
            </a:endParaRPr>
          </a:p>
        </p:txBody>
      </p:sp>
      <p:cxnSp>
        <p:nvCxnSpPr>
          <p:cNvPr id="27" name="Straight Arrow Connector 26"/>
          <p:cNvCxnSpPr>
            <a:stCxn id="15" idx="3"/>
            <a:endCxn id="26" idx="1"/>
          </p:cNvCxnSpPr>
          <p:nvPr/>
        </p:nvCxnSpPr>
        <p:spPr>
          <a:xfrm flipV="1">
            <a:off x="428396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6103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2"/>
                                        </p:tgtEl>
                                      </p:cBhvr>
                                    </p:animEffect>
                                    <p:set>
                                      <p:cBhvr>
                                        <p:cTn id="25"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8" grpId="0" animBg="1"/>
      <p:bldP spid="19" grpId="0" animBg="1"/>
      <p:bldP spid="21" grpId="0" animBg="1"/>
      <p:bldP spid="22"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Indices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16640" y="6178548"/>
            <a:ext cx="704316" cy="666752"/>
          </a:xfrm>
          <a:prstGeom prst="rect">
            <a:avLst/>
          </a:prstGeom>
          <a:noFill/>
        </p:spPr>
      </p:pic>
      <p:sp>
        <p:nvSpPr>
          <p:cNvPr id="9" name="Rectangle 8">
            <a:hlinkClick r:id="rId4" action="ppaction://hlinksldjump"/>
          </p:cNvPr>
          <p:cNvSpPr/>
          <p:nvPr/>
        </p:nvSpPr>
        <p:spPr>
          <a:xfrm>
            <a:off x="3635896" y="15928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21" name="Rectangle 20"/>
          <p:cNvSpPr/>
          <p:nvPr/>
        </p:nvSpPr>
        <p:spPr>
          <a:xfrm>
            <a:off x="66676" y="6524624"/>
            <a:ext cx="2201068" cy="25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Negative &amp; fractional</a:t>
            </a:r>
          </a:p>
        </p:txBody>
      </p:sp>
      <p:sp>
        <p:nvSpPr>
          <p:cNvPr id="40" name="Rectangle 39"/>
          <p:cNvSpPr/>
          <p:nvPr/>
        </p:nvSpPr>
        <p:spPr>
          <a:xfrm>
            <a:off x="2449264"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41" name="Rectangle 40">
            <a:hlinkClick r:id="rId5" action="ppaction://hlinksldjump"/>
          </p:cNvPr>
          <p:cNvSpPr/>
          <p:nvPr/>
        </p:nvSpPr>
        <p:spPr>
          <a:xfrm>
            <a:off x="4014688"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Differentiation</a:t>
            </a:r>
            <a:endParaRPr lang="en-GB" sz="2000" b="1" dirty="0">
              <a:latin typeface="Comic Sans MS" panose="030F0702030302020204" pitchFamily="66" charset="0"/>
            </a:endParaRPr>
          </a:p>
        </p:txBody>
      </p:sp>
      <p:sp>
        <p:nvSpPr>
          <p:cNvPr id="11" name="Rectangle 10">
            <a:hlinkClick r:id="rId6" action="ppaction://hlinksldjump"/>
          </p:cNvPr>
          <p:cNvSpPr/>
          <p:nvPr/>
        </p:nvSpPr>
        <p:spPr>
          <a:xfrm>
            <a:off x="3635896" y="2132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635896"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17" name="Rectangle 16">
            <a:hlinkClick r:id="rId10" action="ppaction://hlinksldjump"/>
          </p:cNvPr>
          <p:cNvSpPr/>
          <p:nvPr/>
        </p:nvSpPr>
        <p:spPr>
          <a:xfrm>
            <a:off x="3635896" y="2672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18" name="Rectangle 17">
            <a:hlinkClick r:id="rId11" action="ppaction://hlinksldjump"/>
          </p:cNvPr>
          <p:cNvSpPr/>
          <p:nvPr/>
        </p:nvSpPr>
        <p:spPr>
          <a:xfrm>
            <a:off x="3635896" y="3212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1HR Q14</a:t>
            </a:r>
            <a:endParaRPr lang="en-GB" sz="1200" b="1" dirty="0">
              <a:latin typeface="Comic Sans MS" panose="030F0702030302020204" pitchFamily="66" charset="0"/>
            </a:endParaRPr>
          </a:p>
        </p:txBody>
      </p:sp>
      <p:sp>
        <p:nvSpPr>
          <p:cNvPr id="19" name="Rectangle 18">
            <a:hlinkClick r:id="rId12" action="ppaction://hlinksldjump"/>
          </p:cNvPr>
          <p:cNvSpPr/>
          <p:nvPr/>
        </p:nvSpPr>
        <p:spPr>
          <a:xfrm>
            <a:off x="3635896" y="375308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Q7</a:t>
            </a:r>
            <a:endParaRPr lang="en-GB" sz="1200" b="1" dirty="0">
              <a:latin typeface="Comic Sans MS" panose="030F0702030302020204" pitchFamily="66" charset="0"/>
            </a:endParaRPr>
          </a:p>
        </p:txBody>
      </p:sp>
      <p:sp>
        <p:nvSpPr>
          <p:cNvPr id="20" name="Rectangle 19">
            <a:hlinkClick r:id="rId13" action="ppaction://hlinksldjump"/>
          </p:cNvPr>
          <p:cNvSpPr/>
          <p:nvPr/>
        </p:nvSpPr>
        <p:spPr>
          <a:xfrm>
            <a:off x="3635896" y="429309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Q14</a:t>
            </a:r>
            <a:endParaRPr lang="en-GB" sz="1200" b="1" dirty="0">
              <a:latin typeface="Comic Sans MS" panose="030F0702030302020204" pitchFamily="66" charset="0"/>
            </a:endParaRPr>
          </a:p>
        </p:txBody>
      </p:sp>
      <p:sp>
        <p:nvSpPr>
          <p:cNvPr id="22" name="Rectangle 21">
            <a:hlinkClick r:id="rId14" action="ppaction://hlinksldjump"/>
          </p:cNvPr>
          <p:cNvSpPr/>
          <p:nvPr/>
        </p:nvSpPr>
        <p:spPr>
          <a:xfrm>
            <a:off x="3635896" y="483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23" name="Rectangle 22">
            <a:hlinkClick r:id="rId15" action="ppaction://hlinksldjump"/>
          </p:cNvPr>
          <p:cNvSpPr/>
          <p:nvPr/>
        </p:nvSpPr>
        <p:spPr>
          <a:xfrm>
            <a:off x="4679904" y="10527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24" name="Rectangle 23">
            <a:hlinkClick r:id="rId16" action="ppaction://hlinksldjump"/>
          </p:cNvPr>
          <p:cNvSpPr/>
          <p:nvPr/>
        </p:nvSpPr>
        <p:spPr>
          <a:xfrm>
            <a:off x="4679904" y="15927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HR Q15</a:t>
            </a:r>
            <a:endParaRPr lang="en-GB" sz="1200" b="1" dirty="0">
              <a:latin typeface="Comic Sans MS" panose="030F0702030302020204" pitchFamily="66" charset="0"/>
            </a:endParaRPr>
          </a:p>
        </p:txBody>
      </p:sp>
      <p:sp>
        <p:nvSpPr>
          <p:cNvPr id="25" name="Rectangle 24">
            <a:hlinkClick r:id="rId17" action="ppaction://hlinksldjump"/>
          </p:cNvPr>
          <p:cNvSpPr/>
          <p:nvPr/>
        </p:nvSpPr>
        <p:spPr>
          <a:xfrm>
            <a:off x="4679904"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2HR Q8</a:t>
            </a:r>
            <a:endParaRPr lang="en-GB" sz="1200" b="1" dirty="0">
              <a:latin typeface="Comic Sans MS" panose="030F0702030302020204" pitchFamily="66" charset="0"/>
            </a:endParaRPr>
          </a:p>
        </p:txBody>
      </p:sp>
      <p:sp>
        <p:nvSpPr>
          <p:cNvPr id="26" name="Rectangle 25">
            <a:hlinkClick r:id="rId18" action="ppaction://hlinksldjump"/>
          </p:cNvPr>
          <p:cNvSpPr/>
          <p:nvPr/>
        </p:nvSpPr>
        <p:spPr>
          <a:xfrm>
            <a:off x="4679904" y="267286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2HR Q10</a:t>
            </a:r>
            <a:endParaRPr lang="en-GB" sz="1200" b="1" dirty="0">
              <a:latin typeface="Comic Sans MS" panose="030F0702030302020204" pitchFamily="66" charset="0"/>
            </a:endParaRPr>
          </a:p>
        </p:txBody>
      </p:sp>
      <p:sp>
        <p:nvSpPr>
          <p:cNvPr id="27" name="Rectangle 26">
            <a:hlinkClick r:id="rId19" action="ppaction://hlinksldjump"/>
          </p:cNvPr>
          <p:cNvSpPr/>
          <p:nvPr/>
        </p:nvSpPr>
        <p:spPr>
          <a:xfrm>
            <a:off x="4679904" y="3212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2HR Q14</a:t>
            </a:r>
            <a:endParaRPr lang="en-GB" sz="1200" b="1" dirty="0">
              <a:latin typeface="Comic Sans MS" panose="030F0702030302020204" pitchFamily="66" charset="0"/>
            </a:endParaRPr>
          </a:p>
        </p:txBody>
      </p:sp>
      <p:sp>
        <p:nvSpPr>
          <p:cNvPr id="28" name="Rectangle 27">
            <a:hlinkClick r:id="rId2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9" name="Rectangle 28">
            <a:hlinkClick r:id="rId21" action="ppaction://hlinksldjump"/>
          </p:cNvPr>
          <p:cNvSpPr/>
          <p:nvPr/>
        </p:nvSpPr>
        <p:spPr>
          <a:xfrm>
            <a:off x="4679904" y="375298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2019 </a:t>
            </a:r>
          </a:p>
          <a:p>
            <a:pPr algn="ctr"/>
            <a:r>
              <a:rPr lang="en-GB" sz="1200" b="1" dirty="0" smtClean="0">
                <a:latin typeface="Comic Sans MS" panose="030F0702030302020204" pitchFamily="66" charset="0"/>
              </a:rPr>
              <a:t>1H Q3</a:t>
            </a:r>
            <a:endParaRPr lang="en-GB" sz="1200" b="1" dirty="0">
              <a:latin typeface="Comic Sans MS" panose="030F0702030302020204" pitchFamily="66" charset="0"/>
            </a:endParaRPr>
          </a:p>
        </p:txBody>
      </p:sp>
      <p:sp>
        <p:nvSpPr>
          <p:cNvPr id="30" name="Rectangle 29">
            <a:hlinkClick r:id="rId22" action="ppaction://hlinksldjump"/>
          </p:cNvPr>
          <p:cNvSpPr/>
          <p:nvPr/>
        </p:nvSpPr>
        <p:spPr>
          <a:xfrm>
            <a:off x="6174928" y="6453336"/>
            <a:ext cx="113337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Indices</a:t>
            </a:r>
            <a:endParaRPr lang="en-GB" sz="2000" b="1" dirty="0">
              <a:latin typeface="Comic Sans MS" panose="030F0702030302020204" pitchFamily="66" charset="0"/>
            </a:endParaRPr>
          </a:p>
        </p:txBody>
      </p:sp>
      <p:sp>
        <p:nvSpPr>
          <p:cNvPr id="31" name="Rectangle 30">
            <a:hlinkClick r:id="rId23" action="ppaction://hlinksldjump"/>
          </p:cNvPr>
          <p:cNvSpPr/>
          <p:nvPr/>
        </p:nvSpPr>
        <p:spPr>
          <a:xfrm>
            <a:off x="4014688" y="6021288"/>
            <a:ext cx="30963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Properties of Numbers</a:t>
            </a:r>
            <a:endParaRPr lang="en-GB" sz="2000" b="1" dirty="0">
              <a:latin typeface="Comic Sans MS" panose="030F0702030302020204" pitchFamily="66" charset="0"/>
            </a:endParaRPr>
          </a:p>
        </p:txBody>
      </p:sp>
      <p:sp>
        <p:nvSpPr>
          <p:cNvPr id="32" name="Rectangle 31">
            <a:hlinkClick r:id="rId24" action="ppaction://hlinksldjump"/>
          </p:cNvPr>
          <p:cNvSpPr/>
          <p:nvPr/>
        </p:nvSpPr>
        <p:spPr>
          <a:xfrm>
            <a:off x="4680120"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2019 </a:t>
            </a:r>
          </a:p>
          <a:p>
            <a:pPr algn="ctr"/>
            <a:r>
              <a:rPr lang="en-GB" sz="1200" b="1" dirty="0" smtClean="0">
                <a:latin typeface="Comic Sans MS" panose="030F0702030302020204" pitchFamily="66" charset="0"/>
              </a:rPr>
              <a:t>1H Q12</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7042593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3742622"/>
            <a:ext cx="8640958" cy="3070754"/>
          </a:xfrm>
          <a:prstGeom prst="rect">
            <a:avLst/>
          </a:prstGeom>
        </p:spPr>
      </p:pic>
      <p:pic>
        <p:nvPicPr>
          <p:cNvPr id="6" name="Picture 5"/>
          <p:cNvPicPr>
            <a:picLocks noChangeAspect="1"/>
          </p:cNvPicPr>
          <p:nvPr/>
        </p:nvPicPr>
        <p:blipFill>
          <a:blip r:embed="rId3"/>
          <a:stretch>
            <a:fillRect/>
          </a:stretch>
        </p:blipFill>
        <p:spPr>
          <a:xfrm>
            <a:off x="251521" y="4081742"/>
            <a:ext cx="8640958" cy="1651514"/>
          </a:xfrm>
          <a:prstGeom prst="rect">
            <a:avLst/>
          </a:prstGeom>
        </p:spPr>
      </p:pic>
      <p:pic>
        <p:nvPicPr>
          <p:cNvPr id="5" name="Picture 4"/>
          <p:cNvPicPr>
            <a:picLocks noChangeAspect="1"/>
          </p:cNvPicPr>
          <p:nvPr/>
        </p:nvPicPr>
        <p:blipFill>
          <a:blip r:embed="rId4"/>
          <a:stretch>
            <a:fillRect/>
          </a:stretch>
        </p:blipFill>
        <p:spPr>
          <a:xfrm>
            <a:off x="251521" y="3095458"/>
            <a:ext cx="8640958" cy="1341654"/>
          </a:xfrm>
          <a:prstGeom prst="rect">
            <a:avLst/>
          </a:prstGeom>
        </p:spPr>
      </p:pic>
      <p:pic>
        <p:nvPicPr>
          <p:cNvPr id="4" name="Picture 3"/>
          <p:cNvPicPr>
            <a:picLocks noChangeAspect="1"/>
          </p:cNvPicPr>
          <p:nvPr/>
        </p:nvPicPr>
        <p:blipFill>
          <a:blip r:embed="rId5"/>
          <a:stretch>
            <a:fillRect/>
          </a:stretch>
        </p:blipFill>
        <p:spPr>
          <a:xfrm>
            <a:off x="251521" y="1835860"/>
            <a:ext cx="8640958" cy="1377116"/>
          </a:xfrm>
          <a:prstGeom prst="rect">
            <a:avLst/>
          </a:prstGeom>
        </p:spPr>
      </p:pic>
      <p:pic>
        <p:nvPicPr>
          <p:cNvPr id="3" name="Picture 2"/>
          <p:cNvPicPr>
            <a:picLocks noChangeAspect="1"/>
          </p:cNvPicPr>
          <p:nvPr/>
        </p:nvPicPr>
        <p:blipFill>
          <a:blip r:embed="rId6"/>
          <a:stretch>
            <a:fillRect/>
          </a:stretch>
        </p:blipFill>
        <p:spPr>
          <a:xfrm>
            <a:off x="251522" y="494316"/>
            <a:ext cx="8640956" cy="1494524"/>
          </a:xfrm>
          <a:prstGeom prst="rect">
            <a:avLst/>
          </a:prstGeom>
        </p:spPr>
      </p:pic>
      <p:pic>
        <p:nvPicPr>
          <p:cNvPr id="2" name="Picture 1"/>
          <p:cNvPicPr>
            <a:picLocks noChangeAspect="1"/>
          </p:cNvPicPr>
          <p:nvPr/>
        </p:nvPicPr>
        <p:blipFill>
          <a:blip r:embed="rId7"/>
          <a:stretch>
            <a:fillRect/>
          </a:stretch>
        </p:blipFill>
        <p:spPr>
          <a:xfrm>
            <a:off x="251521" y="404664"/>
            <a:ext cx="8640958" cy="71462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sp>
        <p:nvSpPr>
          <p:cNvPr id="13" name="Rectangle 12">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3239852" y="35482"/>
            <a:ext cx="17641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17928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40768"/>
            <a:ext cx="8784976" cy="261317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1" y="1329647"/>
            <a:ext cx="8784977" cy="1974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179510" y="1527102"/>
            <a:ext cx="8784978" cy="2489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179510" y="1776021"/>
            <a:ext cx="8784978" cy="2128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179510" y="1988842"/>
            <a:ext cx="8784978" cy="3803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8" name="Rectangle 27"/>
          <p:cNvSpPr/>
          <p:nvPr/>
        </p:nvSpPr>
        <p:spPr>
          <a:xfrm>
            <a:off x="179510" y="2369164"/>
            <a:ext cx="8784978" cy="15847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39852" y="35482"/>
            <a:ext cx="17641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Q4</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51664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13" grpId="0" animBg="1"/>
      <p:bldP spid="14" grpId="0" animBg="1"/>
      <p:bldP spid="15" grpId="0" animBg="1"/>
      <p:bldP spid="27" grpId="0" animBg="1"/>
      <p:bldP spid="28"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23822"/>
            <a:ext cx="8640960" cy="2989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103652"/>
            <a:ext cx="8640960" cy="2117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50000"/>
          <a:stretch/>
        </p:blipFill>
        <p:spPr bwMode="auto">
          <a:xfrm>
            <a:off x="251520" y="813217"/>
            <a:ext cx="8640960" cy="21117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14131" b="50000"/>
          <a:stretch/>
        </p:blipFill>
        <p:spPr bwMode="auto">
          <a:xfrm>
            <a:off x="251520" y="401927"/>
            <a:ext cx="8640960" cy="15149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90336"/>
          <a:stretch/>
        </p:blipFill>
        <p:spPr bwMode="auto">
          <a:xfrm>
            <a:off x="251520" y="332656"/>
            <a:ext cx="8640960" cy="408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239852" y="35482"/>
            <a:ext cx="17641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63710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8290" y="1369937"/>
            <a:ext cx="8496944" cy="2784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69937"/>
            <a:ext cx="8496944" cy="157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1527101"/>
            <a:ext cx="8503001" cy="3474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1874514"/>
            <a:ext cx="8501706" cy="12367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239852" y="35482"/>
            <a:ext cx="17641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322234" y="3111278"/>
            <a:ext cx="8503000" cy="8217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8" name="Rectangle 27"/>
          <p:cNvSpPr/>
          <p:nvPr/>
        </p:nvSpPr>
        <p:spPr>
          <a:xfrm>
            <a:off x="322232" y="3933056"/>
            <a:ext cx="8503002" cy="2216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60908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13" grpId="0" animBg="1"/>
      <p:bldP spid="14" grpId="0" animBg="1"/>
      <p:bldP spid="15" grpId="0" animBg="1"/>
      <p:bldP spid="27" grpId="0" animBg="1"/>
      <p:bldP spid="28"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57410"/>
            <a:ext cx="8640960" cy="39559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908720"/>
            <a:ext cx="8640960" cy="3380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2072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239852"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71699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8" y="5102300"/>
            <a:ext cx="8316924" cy="68807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1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2232" y="404664"/>
            <a:ext cx="8499536" cy="46826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404664"/>
            <a:ext cx="8496944" cy="21602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2564904"/>
            <a:ext cx="8503001" cy="3225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39852"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1863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3481576"/>
            <a:ext cx="8640962" cy="3331800"/>
          </a:xfrm>
          <a:prstGeom prst="rect">
            <a:avLst/>
          </a:prstGeom>
        </p:spPr>
      </p:pic>
      <p:pic>
        <p:nvPicPr>
          <p:cNvPr id="3" name="Picture 2"/>
          <p:cNvPicPr>
            <a:picLocks noChangeAspect="1"/>
          </p:cNvPicPr>
          <p:nvPr/>
        </p:nvPicPr>
        <p:blipFill>
          <a:blip r:embed="rId3"/>
          <a:stretch>
            <a:fillRect/>
          </a:stretch>
        </p:blipFill>
        <p:spPr>
          <a:xfrm>
            <a:off x="251521" y="1772816"/>
            <a:ext cx="8640958" cy="2450080"/>
          </a:xfrm>
          <a:prstGeom prst="rect">
            <a:avLst/>
          </a:prstGeom>
        </p:spPr>
      </p:pic>
      <p:pic>
        <p:nvPicPr>
          <p:cNvPr id="2" name="Picture 1"/>
          <p:cNvPicPr>
            <a:picLocks noChangeAspect="1"/>
          </p:cNvPicPr>
          <p:nvPr/>
        </p:nvPicPr>
        <p:blipFill>
          <a:blip r:embed="rId4"/>
          <a:stretch>
            <a:fillRect/>
          </a:stretch>
        </p:blipFill>
        <p:spPr>
          <a:xfrm>
            <a:off x="251520" y="404664"/>
            <a:ext cx="8640960" cy="203517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239852"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Q10</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067937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2233" y="1988840"/>
            <a:ext cx="8499534" cy="11296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88839"/>
            <a:ext cx="8496944"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2564903"/>
            <a:ext cx="8503001" cy="5535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39852"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002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3"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02044"/>
            <a:ext cx="8640960" cy="30113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636912"/>
            <a:ext cx="8640960" cy="2745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36712"/>
            <a:ext cx="8640960" cy="3203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22048"/>
          <a:stretch/>
        </p:blipFill>
        <p:spPr bwMode="auto">
          <a:xfrm>
            <a:off x="251520" y="674766"/>
            <a:ext cx="8640960" cy="1464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83062"/>
            <a:ext cx="8640960" cy="3834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239852"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3956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052736"/>
            <a:ext cx="8496944" cy="3663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9506" y="1052736"/>
            <a:ext cx="8496944" cy="4922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1545011"/>
            <a:ext cx="8503001" cy="1235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39852"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Q14</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329507" y="2780928"/>
            <a:ext cx="849694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22232" y="3933056"/>
            <a:ext cx="8504219" cy="78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664833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4" grpId="0" animBg="1"/>
      <p:bldP spid="20" grpId="0" animBg="1"/>
      <p:bldP spid="25"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161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63282"/>
            <a:ext cx="8640960" cy="2433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239852"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Q7</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498834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50" y="1988840"/>
            <a:ext cx="8508900" cy="1614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17550" y="1988840"/>
            <a:ext cx="85089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17550" y="2348880"/>
            <a:ext cx="8508900" cy="12541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39852"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39385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47348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880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82966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50" y="1844824"/>
            <a:ext cx="8508900" cy="1350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17550" y="1844824"/>
            <a:ext cx="8508900" cy="13506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Q14</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0758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04664"/>
            <a:ext cx="8496944" cy="2642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085328"/>
            <a:ext cx="8496944" cy="4728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38857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1" y="1196752"/>
            <a:ext cx="8439678" cy="2706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1" y="1196752"/>
            <a:ext cx="8439682" cy="2520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1" y="3717033"/>
            <a:ext cx="8439678" cy="186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Q16</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216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356992"/>
            <a:ext cx="8496944" cy="33976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262928"/>
            <a:ext cx="8496944" cy="3110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1196752"/>
            <a:ext cx="8496944" cy="2246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528" y="548680"/>
            <a:ext cx="8496944" cy="1601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528" y="476672"/>
            <a:ext cx="8496944" cy="6631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5376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1" y="1196752"/>
            <a:ext cx="8439678" cy="2876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4918" y="1196752"/>
            <a:ext cx="8446921" cy="1554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44915" y="1888654"/>
            <a:ext cx="8446924" cy="344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Q12</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44919" y="1352228"/>
            <a:ext cx="8446923" cy="536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44915" y="2233042"/>
            <a:ext cx="8446927" cy="1840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96344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3861048"/>
            <a:ext cx="8496944" cy="2934512"/>
          </a:xfrm>
          <a:prstGeom prst="rect">
            <a:avLst/>
          </a:prstGeom>
        </p:spPr>
      </p:pic>
      <p:pic>
        <p:nvPicPr>
          <p:cNvPr id="5" name="Picture 4"/>
          <p:cNvPicPr>
            <a:picLocks noChangeAspect="1"/>
          </p:cNvPicPr>
          <p:nvPr/>
        </p:nvPicPr>
        <p:blipFill>
          <a:blip r:embed="rId3"/>
          <a:stretch>
            <a:fillRect/>
          </a:stretch>
        </p:blipFill>
        <p:spPr>
          <a:xfrm>
            <a:off x="323528" y="3068960"/>
            <a:ext cx="8496944" cy="2102280"/>
          </a:xfrm>
          <a:prstGeom prst="rect">
            <a:avLst/>
          </a:prstGeom>
        </p:spPr>
      </p:pic>
      <p:pic>
        <p:nvPicPr>
          <p:cNvPr id="4" name="Picture 3"/>
          <p:cNvPicPr>
            <a:picLocks noChangeAspect="1"/>
          </p:cNvPicPr>
          <p:nvPr/>
        </p:nvPicPr>
        <p:blipFill>
          <a:blip r:embed="rId4"/>
          <a:stretch>
            <a:fillRect/>
          </a:stretch>
        </p:blipFill>
        <p:spPr>
          <a:xfrm>
            <a:off x="323529" y="1052736"/>
            <a:ext cx="8496942" cy="2579332"/>
          </a:xfrm>
          <a:prstGeom prst="rect">
            <a:avLst/>
          </a:prstGeom>
        </p:spPr>
      </p:pic>
      <p:pic>
        <p:nvPicPr>
          <p:cNvPr id="18" name="Picture 17"/>
          <p:cNvPicPr>
            <a:picLocks noChangeAspect="1"/>
          </p:cNvPicPr>
          <p:nvPr/>
        </p:nvPicPr>
        <p:blipFill rotWithShape="1">
          <a:blip r:embed="rId5"/>
          <a:srcRect t="30476"/>
          <a:stretch/>
        </p:blipFill>
        <p:spPr>
          <a:xfrm>
            <a:off x="323528" y="404664"/>
            <a:ext cx="8496944" cy="1642620"/>
          </a:xfrm>
          <a:prstGeom prst="rect">
            <a:avLst/>
          </a:prstGeom>
        </p:spPr>
      </p:pic>
      <p:pic>
        <p:nvPicPr>
          <p:cNvPr id="2" name="Picture 1"/>
          <p:cNvPicPr>
            <a:picLocks noChangeAspect="1"/>
          </p:cNvPicPr>
          <p:nvPr/>
        </p:nvPicPr>
        <p:blipFill rotWithShape="1">
          <a:blip r:embed="rId5"/>
          <a:srcRect b="69523"/>
          <a:stretch/>
        </p:blipFill>
        <p:spPr>
          <a:xfrm>
            <a:off x="323528" y="404664"/>
            <a:ext cx="8496944" cy="7200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1</a:t>
            </a:r>
            <a:r>
              <a:rPr lang="en-GB" sz="1400" b="1" dirty="0" smtClean="0">
                <a:latin typeface="Comic Sans MS" panose="030F0702030302020204" pitchFamily="66" charset="0"/>
              </a:rPr>
              <a:t>HR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2192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44915" y="1196752"/>
            <a:ext cx="8454170" cy="31465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4918" y="1196751"/>
            <a:ext cx="8446921" cy="3796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44915" y="2709296"/>
            <a:ext cx="8446924" cy="379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44919" y="1576368"/>
            <a:ext cx="8446923" cy="11329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44915" y="3088910"/>
            <a:ext cx="8446927" cy="1254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1</a:t>
            </a:r>
            <a:r>
              <a:rPr lang="en-GB" sz="1400" b="1" dirty="0" smtClean="0">
                <a:latin typeface="Comic Sans MS" panose="030F0702030302020204" pitchFamily="66" charset="0"/>
              </a:rPr>
              <a:t>HR Q15</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698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7" y="2259836"/>
            <a:ext cx="8352926" cy="4481532"/>
          </a:xfrm>
          <a:prstGeom prst="rect">
            <a:avLst/>
          </a:prstGeom>
        </p:spPr>
      </p:pic>
      <p:pic>
        <p:nvPicPr>
          <p:cNvPr id="4" name="Picture 3"/>
          <p:cNvPicPr>
            <a:picLocks noChangeAspect="1"/>
          </p:cNvPicPr>
          <p:nvPr/>
        </p:nvPicPr>
        <p:blipFill>
          <a:blip r:embed="rId3"/>
          <a:stretch>
            <a:fillRect/>
          </a:stretch>
        </p:blipFill>
        <p:spPr>
          <a:xfrm>
            <a:off x="395536" y="404664"/>
            <a:ext cx="8352928" cy="345712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Q8</a:t>
            </a:r>
            <a:endParaRPr lang="en-GB" sz="1400" b="1" dirty="0">
              <a:latin typeface="Comic Sans MS" panose="030F0702030302020204" pitchFamily="66" charset="0"/>
            </a:endParaRPr>
          </a:p>
        </p:txBody>
      </p:sp>
      <p:cxnSp>
        <p:nvCxnSpPr>
          <p:cNvPr id="22" name="Straight Arrow Connector 21"/>
          <p:cNvCxnSpPr>
            <a:stCxn id="13" idx="3"/>
            <a:endCxn id="18"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5347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0939" y="1484784"/>
            <a:ext cx="8502122" cy="20781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484783"/>
            <a:ext cx="8499533"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2204864"/>
            <a:ext cx="8498240" cy="1358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Q8</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46774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7" y="3883218"/>
            <a:ext cx="8352926" cy="2858150"/>
          </a:xfrm>
          <a:prstGeom prst="rect">
            <a:avLst/>
          </a:prstGeom>
        </p:spPr>
      </p:pic>
      <p:pic>
        <p:nvPicPr>
          <p:cNvPr id="3" name="Picture 2"/>
          <p:cNvPicPr>
            <a:picLocks noChangeAspect="1"/>
          </p:cNvPicPr>
          <p:nvPr/>
        </p:nvPicPr>
        <p:blipFill>
          <a:blip r:embed="rId3"/>
          <a:stretch>
            <a:fillRect/>
          </a:stretch>
        </p:blipFill>
        <p:spPr>
          <a:xfrm>
            <a:off x="395537" y="1844824"/>
            <a:ext cx="8352926" cy="3240546"/>
          </a:xfrm>
          <a:prstGeom prst="rect">
            <a:avLst/>
          </a:prstGeom>
        </p:spPr>
      </p:pic>
      <p:pic>
        <p:nvPicPr>
          <p:cNvPr id="2" name="Picture 1"/>
          <p:cNvPicPr>
            <a:picLocks noChangeAspect="1"/>
          </p:cNvPicPr>
          <p:nvPr/>
        </p:nvPicPr>
        <p:blipFill>
          <a:blip r:embed="rId4"/>
          <a:stretch>
            <a:fillRect/>
          </a:stretch>
        </p:blipFill>
        <p:spPr>
          <a:xfrm>
            <a:off x="395537" y="404664"/>
            <a:ext cx="8352926" cy="28239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Q10</a:t>
            </a:r>
            <a:endParaRPr lang="en-GB" sz="1400" b="1" dirty="0">
              <a:latin typeface="Comic Sans MS" panose="030F0702030302020204" pitchFamily="66" charset="0"/>
            </a:endParaRPr>
          </a:p>
        </p:txBody>
      </p:sp>
      <p:cxnSp>
        <p:nvCxnSpPr>
          <p:cNvPr id="22" name="Straight Arrow Connector 21"/>
          <p:cNvCxnSpPr>
            <a:stCxn id="13" idx="3"/>
            <a:endCxn id="18"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2116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0940" y="548680"/>
            <a:ext cx="8502120" cy="504712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548680"/>
            <a:ext cx="8499533" cy="379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928095"/>
            <a:ext cx="8498240" cy="4013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20939" y="4941167"/>
            <a:ext cx="8499533" cy="6546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91814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4" grpId="0" animBg="1"/>
      <p:bldP spid="24"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323528" y="3022938"/>
            <a:ext cx="8496944" cy="3790438"/>
          </a:xfrm>
          <a:prstGeom prst="rect">
            <a:avLst/>
          </a:prstGeom>
        </p:spPr>
      </p:pic>
      <p:pic>
        <p:nvPicPr>
          <p:cNvPr id="9" name="Picture 8"/>
          <p:cNvPicPr>
            <a:picLocks noChangeAspect="1"/>
          </p:cNvPicPr>
          <p:nvPr/>
        </p:nvPicPr>
        <p:blipFill>
          <a:blip r:embed="rId3"/>
          <a:stretch>
            <a:fillRect/>
          </a:stretch>
        </p:blipFill>
        <p:spPr>
          <a:xfrm>
            <a:off x="323529" y="2060848"/>
            <a:ext cx="8496942" cy="2970922"/>
          </a:xfrm>
          <a:prstGeom prst="rect">
            <a:avLst/>
          </a:prstGeom>
        </p:spPr>
      </p:pic>
      <p:pic>
        <p:nvPicPr>
          <p:cNvPr id="7" name="Picture 6"/>
          <p:cNvPicPr>
            <a:picLocks noChangeAspect="1"/>
          </p:cNvPicPr>
          <p:nvPr/>
        </p:nvPicPr>
        <p:blipFill>
          <a:blip r:embed="rId4"/>
          <a:stretch>
            <a:fillRect/>
          </a:stretch>
        </p:blipFill>
        <p:spPr>
          <a:xfrm>
            <a:off x="323528" y="1357978"/>
            <a:ext cx="8496944" cy="1278934"/>
          </a:xfrm>
          <a:prstGeom prst="rect">
            <a:avLst/>
          </a:prstGeom>
        </p:spPr>
      </p:pic>
      <p:pic>
        <p:nvPicPr>
          <p:cNvPr id="5" name="Picture 4"/>
          <p:cNvPicPr>
            <a:picLocks noChangeAspect="1"/>
          </p:cNvPicPr>
          <p:nvPr/>
        </p:nvPicPr>
        <p:blipFill>
          <a:blip r:embed="rId5"/>
          <a:stretch>
            <a:fillRect/>
          </a:stretch>
        </p:blipFill>
        <p:spPr>
          <a:xfrm>
            <a:off x="323528" y="980728"/>
            <a:ext cx="8496944" cy="1067622"/>
          </a:xfrm>
          <a:prstGeom prst="rect">
            <a:avLst/>
          </a:prstGeom>
        </p:spPr>
      </p:pic>
      <p:pic>
        <p:nvPicPr>
          <p:cNvPr id="4" name="Picture 3"/>
          <p:cNvPicPr>
            <a:picLocks noChangeAspect="1"/>
          </p:cNvPicPr>
          <p:nvPr/>
        </p:nvPicPr>
        <p:blipFill>
          <a:blip r:embed="rId6"/>
          <a:stretch>
            <a:fillRect/>
          </a:stretch>
        </p:blipFill>
        <p:spPr>
          <a:xfrm>
            <a:off x="323528" y="404664"/>
            <a:ext cx="8496944" cy="112781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3"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4"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Q14</a:t>
            </a:r>
            <a:endParaRPr lang="en-GB" sz="1400" b="1" dirty="0">
              <a:latin typeface="Comic Sans MS" panose="030F0702030302020204" pitchFamily="66" charset="0"/>
            </a:endParaRPr>
          </a:p>
        </p:txBody>
      </p:sp>
      <p:cxnSp>
        <p:nvCxnSpPr>
          <p:cNvPr id="22" name="Straight Arrow Connector 21"/>
          <p:cNvCxnSpPr>
            <a:stCxn id="13" idx="3"/>
            <a:endCxn id="18"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6737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0939" y="1352946"/>
            <a:ext cx="8502122" cy="21480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352945"/>
            <a:ext cx="8499533" cy="2712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322233" y="2567216"/>
            <a:ext cx="8498240" cy="933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Q14</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20939" y="1624228"/>
            <a:ext cx="8499533" cy="3646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7" name="Rectangle 26"/>
          <p:cNvSpPr/>
          <p:nvPr/>
        </p:nvSpPr>
        <p:spPr>
          <a:xfrm>
            <a:off x="320939" y="1988840"/>
            <a:ext cx="8499533" cy="5783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137097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26" grpId="0" animBg="1"/>
      <p:bldP spid="2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83568" y="1807402"/>
            <a:ext cx="7776864" cy="4789950"/>
          </a:xfrm>
          <a:prstGeom prst="rect">
            <a:avLst/>
          </a:prstGeom>
        </p:spPr>
      </p:pic>
      <p:pic>
        <p:nvPicPr>
          <p:cNvPr id="2" name="Picture 1"/>
          <p:cNvPicPr>
            <a:picLocks noChangeAspect="1"/>
          </p:cNvPicPr>
          <p:nvPr/>
        </p:nvPicPr>
        <p:blipFill>
          <a:blip r:embed="rId3"/>
          <a:stretch>
            <a:fillRect/>
          </a:stretch>
        </p:blipFill>
        <p:spPr>
          <a:xfrm>
            <a:off x="683568" y="404664"/>
            <a:ext cx="7776864" cy="330755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Q3</a:t>
            </a:r>
            <a:endParaRPr lang="en-GB" sz="1400" b="1" dirty="0">
              <a:latin typeface="Comic Sans MS" panose="030F0702030302020204" pitchFamily="66" charset="0"/>
            </a:endParaRPr>
          </a:p>
        </p:txBody>
      </p:sp>
      <p:cxnSp>
        <p:nvCxnSpPr>
          <p:cNvPr id="22" name="Straight Arrow Connector 21"/>
          <p:cNvCxnSpPr>
            <a:stCxn id="13" idx="3"/>
            <a:endCxn id="18"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20874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0940" y="1451144"/>
            <a:ext cx="8502120" cy="284195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352945"/>
            <a:ext cx="8499533" cy="2712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22233" y="2793102"/>
            <a:ext cx="8498240" cy="14999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320939" y="1624228"/>
            <a:ext cx="8499533" cy="225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320939" y="1850116"/>
            <a:ext cx="8499533" cy="942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10413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26" grpId="0" animBg="1"/>
      <p:bldP spid="27"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95536" y="3997844"/>
            <a:ext cx="8352928" cy="2815532"/>
          </a:xfrm>
          <a:prstGeom prst="rect">
            <a:avLst/>
          </a:prstGeom>
        </p:spPr>
      </p:pic>
      <p:pic>
        <p:nvPicPr>
          <p:cNvPr id="6" name="Picture 5"/>
          <p:cNvPicPr>
            <a:picLocks noChangeAspect="1"/>
          </p:cNvPicPr>
          <p:nvPr/>
        </p:nvPicPr>
        <p:blipFill>
          <a:blip r:embed="rId3"/>
          <a:stretch>
            <a:fillRect/>
          </a:stretch>
        </p:blipFill>
        <p:spPr>
          <a:xfrm>
            <a:off x="395536" y="1628800"/>
            <a:ext cx="8352928" cy="3571976"/>
          </a:xfrm>
          <a:prstGeom prst="rect">
            <a:avLst/>
          </a:prstGeom>
        </p:spPr>
      </p:pic>
      <p:pic>
        <p:nvPicPr>
          <p:cNvPr id="5" name="Picture 4"/>
          <p:cNvPicPr>
            <a:picLocks noChangeAspect="1"/>
          </p:cNvPicPr>
          <p:nvPr/>
        </p:nvPicPr>
        <p:blipFill>
          <a:blip r:embed="rId4"/>
          <a:stretch>
            <a:fillRect/>
          </a:stretch>
        </p:blipFill>
        <p:spPr>
          <a:xfrm>
            <a:off x="395538" y="476672"/>
            <a:ext cx="8352924" cy="2903452"/>
          </a:xfrm>
          <a:prstGeom prst="rect">
            <a:avLst/>
          </a:prstGeom>
        </p:spPr>
      </p:pic>
      <p:pic>
        <p:nvPicPr>
          <p:cNvPr id="4" name="Picture 3"/>
          <p:cNvPicPr>
            <a:picLocks noChangeAspect="1"/>
          </p:cNvPicPr>
          <p:nvPr/>
        </p:nvPicPr>
        <p:blipFill>
          <a:blip r:embed="rId5"/>
          <a:stretch>
            <a:fillRect/>
          </a:stretch>
        </p:blipFill>
        <p:spPr>
          <a:xfrm>
            <a:off x="395537" y="476672"/>
            <a:ext cx="8352926" cy="157820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5902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11561" y="476672"/>
            <a:ext cx="7920878" cy="4517702"/>
          </a:xfrm>
          <a:prstGeom prst="rect">
            <a:avLst/>
          </a:prstGeom>
        </p:spPr>
      </p:pic>
      <p:pic>
        <p:nvPicPr>
          <p:cNvPr id="5" name="Picture 4"/>
          <p:cNvPicPr>
            <a:picLocks noChangeAspect="1"/>
          </p:cNvPicPr>
          <p:nvPr/>
        </p:nvPicPr>
        <p:blipFill>
          <a:blip r:embed="rId3"/>
          <a:stretch>
            <a:fillRect/>
          </a:stretch>
        </p:blipFill>
        <p:spPr>
          <a:xfrm>
            <a:off x="611562" y="5013176"/>
            <a:ext cx="7920876" cy="1778516"/>
          </a:xfrm>
          <a:prstGeom prst="rect">
            <a:avLst/>
          </a:prstGeom>
        </p:spPr>
      </p:pic>
      <p:sp>
        <p:nvSpPr>
          <p:cNvPr id="13" name="Rectangle 12"/>
          <p:cNvSpPr/>
          <p:nvPr/>
        </p:nvSpPr>
        <p:spPr>
          <a:xfrm>
            <a:off x="611561" y="476672"/>
            <a:ext cx="7920877" cy="6668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611561" y="1143546"/>
            <a:ext cx="7920877" cy="466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611561" y="5805264"/>
            <a:ext cx="7920877" cy="9864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239852" y="35482"/>
            <a:ext cx="20522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4404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6" grpId="0" animBg="1"/>
      <p:bldP spid="2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Indices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467544"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4H Q9</a:t>
            </a:r>
            <a:endParaRPr lang="en-GB" sz="1200" b="1" dirty="0">
              <a:latin typeface="Comic Sans MS" panose="030F0702030302020204" pitchFamily="66" charset="0"/>
            </a:endParaRPr>
          </a:p>
        </p:txBody>
      </p:sp>
      <p:sp>
        <p:nvSpPr>
          <p:cNvPr id="17" name="Rectangle 16">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2555776" y="213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a:t>
            </a:r>
            <a:r>
              <a:rPr lang="en-GB" sz="1200" b="1" dirty="0">
                <a:latin typeface="Comic Sans MS" panose="030F0702030302020204" pitchFamily="66" charset="0"/>
              </a:rPr>
              <a:t>4</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10" name="Rectangle 9">
            <a:hlinkClick r:id="rId8" action="ppaction://hlinksldjump"/>
          </p:cNvPr>
          <p:cNvSpPr/>
          <p:nvPr/>
        </p:nvSpPr>
        <p:spPr>
          <a:xfrm>
            <a:off x="467544" y="159284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4H Q19</a:t>
            </a:r>
            <a:endParaRPr lang="en-GB" sz="1200" b="1" dirty="0">
              <a:latin typeface="Comic Sans MS" panose="030F0702030302020204" pitchFamily="66" charset="0"/>
            </a:endParaRPr>
          </a:p>
        </p:txBody>
      </p:sp>
      <p:sp>
        <p:nvSpPr>
          <p:cNvPr id="11" name="Rectangle 10">
            <a:hlinkClick r:id="rId9" action="ppaction://hlinksldjump"/>
          </p:cNvPr>
          <p:cNvSpPr/>
          <p:nvPr/>
        </p:nvSpPr>
        <p:spPr>
          <a:xfrm>
            <a:off x="467544"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4H Q11</a:t>
            </a:r>
            <a:endParaRPr lang="en-GB" sz="1200" b="1" dirty="0">
              <a:latin typeface="Comic Sans MS" panose="030F0702030302020204" pitchFamily="66" charset="0"/>
            </a:endParaRPr>
          </a:p>
        </p:txBody>
      </p:sp>
      <p:sp>
        <p:nvSpPr>
          <p:cNvPr id="12" name="Rectangle 11">
            <a:hlinkClick r:id="rId10" action="ppaction://hlinksldjump"/>
          </p:cNvPr>
          <p:cNvSpPr/>
          <p:nvPr/>
        </p:nvSpPr>
        <p:spPr>
          <a:xfrm>
            <a:off x="467544" y="26729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smtClean="0">
                <a:latin typeface="Comic Sans MS" panose="030F0702030302020204" pitchFamily="66" charset="0"/>
              </a:rPr>
              <a:t>4H Q4</a:t>
            </a:r>
            <a:endParaRPr lang="en-GB" sz="1200" b="1" dirty="0">
              <a:latin typeface="Comic Sans MS" panose="030F0702030302020204" pitchFamily="66" charset="0"/>
            </a:endParaRPr>
          </a:p>
        </p:txBody>
      </p:sp>
      <p:sp>
        <p:nvSpPr>
          <p:cNvPr id="13" name="Rectangle 12">
            <a:hlinkClick r:id="rId11" action="ppaction://hlinksldjump"/>
          </p:cNvPr>
          <p:cNvSpPr/>
          <p:nvPr/>
        </p:nvSpPr>
        <p:spPr>
          <a:xfrm>
            <a:off x="467544" y="3213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14" name="Rectangle 13">
            <a:hlinkClick r:id="rId12" action="ppaction://hlinksldjump"/>
          </p:cNvPr>
          <p:cNvSpPr/>
          <p:nvPr/>
        </p:nvSpPr>
        <p:spPr>
          <a:xfrm>
            <a:off x="467544" y="375303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15" name="Rectangle 14">
            <a:hlinkClick r:id="rId13" action="ppaction://hlinksldjump"/>
          </p:cNvPr>
          <p:cNvSpPr/>
          <p:nvPr/>
        </p:nvSpPr>
        <p:spPr>
          <a:xfrm>
            <a:off x="474936"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20" name="Rectangle 19">
            <a:hlinkClick r:id="rId14" action="ppaction://hlinksldjump"/>
          </p:cNvPr>
          <p:cNvSpPr/>
          <p:nvPr/>
        </p:nvSpPr>
        <p:spPr>
          <a:xfrm>
            <a:off x="467544" y="483320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21" name="Rectangle 20"/>
          <p:cNvSpPr/>
          <p:nvPr/>
        </p:nvSpPr>
        <p:spPr>
          <a:xfrm>
            <a:off x="66676" y="6524624"/>
            <a:ext cx="2201068" cy="25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Negative &amp; fractional</a:t>
            </a:r>
          </a:p>
        </p:txBody>
      </p:sp>
      <p:sp>
        <p:nvSpPr>
          <p:cNvPr id="22" name="Rectangle 21">
            <a:hlinkClick r:id="rId15" action="ppaction://hlinksldjump"/>
          </p:cNvPr>
          <p:cNvSpPr/>
          <p:nvPr/>
        </p:nvSpPr>
        <p:spPr>
          <a:xfrm>
            <a:off x="467544" y="5373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23" name="Rectangle 22">
            <a:hlinkClick r:id="rId16" action="ppaction://hlinksldjump"/>
          </p:cNvPr>
          <p:cNvSpPr/>
          <p:nvPr/>
        </p:nvSpPr>
        <p:spPr>
          <a:xfrm>
            <a:off x="467544"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24" name="Rectangle 23">
            <a:hlinkClick r:id="rId17" action="ppaction://hlinksldjump"/>
          </p:cNvPr>
          <p:cNvSpPr/>
          <p:nvPr/>
        </p:nvSpPr>
        <p:spPr>
          <a:xfrm>
            <a:off x="1511768"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25" name="Rectangle 24">
            <a:hlinkClick r:id="rId18" action="ppaction://hlinksldjump"/>
          </p:cNvPr>
          <p:cNvSpPr/>
          <p:nvPr/>
        </p:nvSpPr>
        <p:spPr>
          <a:xfrm>
            <a:off x="1511640" y="159280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26" name="Rectangle 25">
            <a:hlinkClick r:id="rId19" action="ppaction://hlinksldjump"/>
          </p:cNvPr>
          <p:cNvSpPr/>
          <p:nvPr/>
        </p:nvSpPr>
        <p:spPr>
          <a:xfrm>
            <a:off x="1511640" y="2132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smtClean="0">
                <a:latin typeface="Comic Sans MS" panose="030F0702030302020204" pitchFamily="66" charset="0"/>
              </a:rPr>
              <a:t>4H Q14</a:t>
            </a:r>
            <a:endParaRPr lang="en-GB" sz="1200" b="1" dirty="0">
              <a:latin typeface="Comic Sans MS" panose="030F0702030302020204" pitchFamily="66" charset="0"/>
            </a:endParaRPr>
          </a:p>
        </p:txBody>
      </p:sp>
      <p:sp>
        <p:nvSpPr>
          <p:cNvPr id="27" name="Rectangle 26">
            <a:hlinkClick r:id="rId20" action="ppaction://hlinksldjump"/>
          </p:cNvPr>
          <p:cNvSpPr/>
          <p:nvPr/>
        </p:nvSpPr>
        <p:spPr>
          <a:xfrm>
            <a:off x="1511640" y="26729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smtClean="0">
                <a:latin typeface="Comic Sans MS" panose="030F0702030302020204" pitchFamily="66" charset="0"/>
              </a:rPr>
              <a:t>4H Q7</a:t>
            </a:r>
            <a:endParaRPr lang="en-GB" sz="1200" b="1" dirty="0">
              <a:latin typeface="Comic Sans MS" panose="030F0702030302020204" pitchFamily="66" charset="0"/>
            </a:endParaRPr>
          </a:p>
        </p:txBody>
      </p:sp>
      <p:sp>
        <p:nvSpPr>
          <p:cNvPr id="28" name="Rectangle 27">
            <a:hlinkClick r:id="rId21" action="ppaction://hlinksldjump"/>
          </p:cNvPr>
          <p:cNvSpPr/>
          <p:nvPr/>
        </p:nvSpPr>
        <p:spPr>
          <a:xfrm>
            <a:off x="1511640" y="321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29" name="Rectangle 28">
            <a:hlinkClick r:id="rId22" action="ppaction://hlinksldjump"/>
          </p:cNvPr>
          <p:cNvSpPr/>
          <p:nvPr/>
        </p:nvSpPr>
        <p:spPr>
          <a:xfrm>
            <a:off x="1511640" y="37530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30" name="Rectangle 29">
            <a:hlinkClick r:id="rId23" action="ppaction://hlinksldjump"/>
          </p:cNvPr>
          <p:cNvSpPr/>
          <p:nvPr/>
        </p:nvSpPr>
        <p:spPr>
          <a:xfrm>
            <a:off x="1511768"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31" name="Rectangle 30">
            <a:hlinkClick r:id="rId24" action="ppaction://hlinksldjump"/>
          </p:cNvPr>
          <p:cNvSpPr/>
          <p:nvPr/>
        </p:nvSpPr>
        <p:spPr>
          <a:xfrm>
            <a:off x="1511640" y="48331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32" name="Rectangle 31">
            <a:hlinkClick r:id="rId25" action="ppaction://hlinksldjump"/>
          </p:cNvPr>
          <p:cNvSpPr/>
          <p:nvPr/>
        </p:nvSpPr>
        <p:spPr>
          <a:xfrm>
            <a:off x="1511768" y="5373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33" name="Rectangle 32">
            <a:hlinkClick r:id="rId26" action="ppaction://hlinksldjump"/>
          </p:cNvPr>
          <p:cNvSpPr/>
          <p:nvPr/>
        </p:nvSpPr>
        <p:spPr>
          <a:xfrm>
            <a:off x="1511768" y="59132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Q25</a:t>
            </a:r>
            <a:endParaRPr lang="en-GB" sz="1200" b="1" dirty="0">
              <a:latin typeface="Comic Sans MS" panose="030F0702030302020204" pitchFamily="66" charset="0"/>
            </a:endParaRPr>
          </a:p>
        </p:txBody>
      </p:sp>
      <p:sp>
        <p:nvSpPr>
          <p:cNvPr id="34" name="Rectangle 33">
            <a:hlinkClick r:id="rId27" action="ppaction://hlinksldjump"/>
          </p:cNvPr>
          <p:cNvSpPr/>
          <p:nvPr/>
        </p:nvSpPr>
        <p:spPr>
          <a:xfrm>
            <a:off x="2555776" y="10527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35" name="Rectangle 34">
            <a:hlinkClick r:id="rId28" action="ppaction://hlinksldjump"/>
          </p:cNvPr>
          <p:cNvSpPr/>
          <p:nvPr/>
        </p:nvSpPr>
        <p:spPr>
          <a:xfrm>
            <a:off x="2555776" y="159279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Q20</a:t>
            </a:r>
            <a:endParaRPr lang="en-GB" sz="1200" b="1" dirty="0">
              <a:latin typeface="Comic Sans MS" panose="030F0702030302020204" pitchFamily="66" charset="0"/>
            </a:endParaRPr>
          </a:p>
        </p:txBody>
      </p:sp>
      <p:sp>
        <p:nvSpPr>
          <p:cNvPr id="36" name="Rectangle 35">
            <a:hlinkClick r:id="rId29" action="ppaction://hlinksldjump"/>
          </p:cNvPr>
          <p:cNvSpPr/>
          <p:nvPr/>
        </p:nvSpPr>
        <p:spPr>
          <a:xfrm>
            <a:off x="2555776" y="267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a:t>
            </a:r>
            <a:r>
              <a:rPr lang="en-GB" sz="1200" b="1" dirty="0">
                <a:latin typeface="Comic Sans MS" panose="030F0702030302020204" pitchFamily="66" charset="0"/>
              </a:rPr>
              <a:t>4</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37" name="Rectangle 36">
            <a:hlinkClick r:id="rId30" action="ppaction://hlinksldjump"/>
          </p:cNvPr>
          <p:cNvSpPr/>
          <p:nvPr/>
        </p:nvSpPr>
        <p:spPr>
          <a:xfrm>
            <a:off x="2555904" y="321303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a:t>
            </a:r>
            <a:r>
              <a:rPr lang="en-GB" sz="1200" b="1" dirty="0">
                <a:latin typeface="Comic Sans MS" panose="030F0702030302020204" pitchFamily="66" charset="0"/>
              </a:rPr>
              <a:t>4</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38" name="Rectangle 37">
            <a:hlinkClick r:id="rId31" action="ppaction://hlinksldjump"/>
          </p:cNvPr>
          <p:cNvSpPr/>
          <p:nvPr/>
        </p:nvSpPr>
        <p:spPr>
          <a:xfrm>
            <a:off x="2555776" y="37531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3</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39" name="Rectangle 38">
            <a:hlinkClick r:id="rId32" action="ppaction://hlinksldjump"/>
          </p:cNvPr>
          <p:cNvSpPr/>
          <p:nvPr/>
        </p:nvSpPr>
        <p:spPr>
          <a:xfrm>
            <a:off x="2555776"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3</a:t>
            </a:r>
            <a:r>
              <a:rPr lang="en-GB" sz="1200" b="1" dirty="0" smtClean="0">
                <a:latin typeface="Comic Sans MS" panose="030F0702030302020204" pitchFamily="66" charset="0"/>
              </a:rPr>
              <a:t>H Q17</a:t>
            </a:r>
            <a:endParaRPr lang="en-GB" sz="1200" b="1" dirty="0">
              <a:latin typeface="Comic Sans MS" panose="030F0702030302020204" pitchFamily="66" charset="0"/>
            </a:endParaRPr>
          </a:p>
        </p:txBody>
      </p:sp>
      <p:sp>
        <p:nvSpPr>
          <p:cNvPr id="40" name="Rectangle 39"/>
          <p:cNvSpPr/>
          <p:nvPr/>
        </p:nvSpPr>
        <p:spPr>
          <a:xfrm>
            <a:off x="2449264"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41" name="Rectangle 40">
            <a:hlinkClick r:id="rId33" action="ppaction://hlinksldjump"/>
          </p:cNvPr>
          <p:cNvSpPr/>
          <p:nvPr/>
        </p:nvSpPr>
        <p:spPr>
          <a:xfrm>
            <a:off x="4014688"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Differentiation</a:t>
            </a:r>
            <a:endParaRPr lang="en-GB" sz="2000" b="1" dirty="0">
              <a:latin typeface="Comic Sans MS" panose="030F0702030302020204" pitchFamily="66" charset="0"/>
            </a:endParaRPr>
          </a:p>
        </p:txBody>
      </p:sp>
      <p:sp>
        <p:nvSpPr>
          <p:cNvPr id="42" name="Rectangle 41">
            <a:hlinkClick r:id="rId34" action="ppaction://hlinksldjump"/>
          </p:cNvPr>
          <p:cNvSpPr/>
          <p:nvPr/>
        </p:nvSpPr>
        <p:spPr>
          <a:xfrm>
            <a:off x="2555776" y="483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4</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43" name="Rectangle 42">
            <a:hlinkClick r:id="rId35" action="ppaction://hlinksldjump"/>
          </p:cNvPr>
          <p:cNvSpPr/>
          <p:nvPr/>
        </p:nvSpPr>
        <p:spPr>
          <a:xfrm>
            <a:off x="2555776" y="53732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3</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44" name="Rectangle 43">
            <a:hlinkClick r:id="rId36" action="ppaction://hlinksldjump"/>
          </p:cNvPr>
          <p:cNvSpPr/>
          <p:nvPr/>
        </p:nvSpPr>
        <p:spPr>
          <a:xfrm>
            <a:off x="2555776"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3HR Q9</a:t>
            </a:r>
            <a:endParaRPr lang="en-GB" sz="1200" b="1" dirty="0">
              <a:latin typeface="Comic Sans MS" panose="030F0702030302020204" pitchFamily="66" charset="0"/>
            </a:endParaRPr>
          </a:p>
        </p:txBody>
      </p:sp>
      <p:sp>
        <p:nvSpPr>
          <p:cNvPr id="45" name="Rectangle 44">
            <a:hlinkClick r:id="rId37" action="ppaction://hlinksldjump"/>
          </p:cNvPr>
          <p:cNvSpPr/>
          <p:nvPr/>
        </p:nvSpPr>
        <p:spPr>
          <a:xfrm>
            <a:off x="3599872" y="10527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 Q4</a:t>
            </a:r>
            <a:endParaRPr lang="en-GB" sz="1200" b="1" dirty="0">
              <a:latin typeface="Comic Sans MS" panose="030F0702030302020204" pitchFamily="66" charset="0"/>
            </a:endParaRPr>
          </a:p>
        </p:txBody>
      </p:sp>
      <p:sp>
        <p:nvSpPr>
          <p:cNvPr id="46" name="Rectangle 45">
            <a:hlinkClick r:id="rId38" action="ppaction://hlinksldjump"/>
          </p:cNvPr>
          <p:cNvSpPr/>
          <p:nvPr/>
        </p:nvSpPr>
        <p:spPr>
          <a:xfrm>
            <a:off x="3599872" y="1592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 Q18</a:t>
            </a:r>
            <a:endParaRPr lang="en-GB" sz="1200" b="1" dirty="0">
              <a:latin typeface="Comic Sans MS" panose="030F0702030302020204" pitchFamily="66" charset="0"/>
            </a:endParaRPr>
          </a:p>
        </p:txBody>
      </p:sp>
      <p:sp>
        <p:nvSpPr>
          <p:cNvPr id="47" name="Rectangle 46">
            <a:hlinkClick r:id="rId39" action="ppaction://hlinksldjump"/>
          </p:cNvPr>
          <p:cNvSpPr/>
          <p:nvPr/>
        </p:nvSpPr>
        <p:spPr>
          <a:xfrm>
            <a:off x="3600000"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 Q6</a:t>
            </a:r>
            <a:endParaRPr lang="en-GB" sz="1200" b="1" dirty="0">
              <a:latin typeface="Comic Sans MS" panose="030F0702030302020204" pitchFamily="66" charset="0"/>
            </a:endParaRPr>
          </a:p>
        </p:txBody>
      </p:sp>
      <p:sp>
        <p:nvSpPr>
          <p:cNvPr id="48" name="Rectangle 47">
            <a:hlinkClick r:id="rId40" action="ppaction://hlinksldjump"/>
          </p:cNvPr>
          <p:cNvSpPr/>
          <p:nvPr/>
        </p:nvSpPr>
        <p:spPr>
          <a:xfrm>
            <a:off x="3599872" y="26729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Q9</a:t>
            </a:r>
            <a:endParaRPr lang="en-GB" sz="1200" b="1" dirty="0">
              <a:latin typeface="Comic Sans MS" panose="030F0702030302020204" pitchFamily="66" charset="0"/>
            </a:endParaRPr>
          </a:p>
        </p:txBody>
      </p:sp>
      <p:sp>
        <p:nvSpPr>
          <p:cNvPr id="49" name="Rectangle 48">
            <a:hlinkClick r:id="rId41" action="ppaction://hlinksldjump"/>
          </p:cNvPr>
          <p:cNvSpPr/>
          <p:nvPr/>
        </p:nvSpPr>
        <p:spPr>
          <a:xfrm>
            <a:off x="3599872" y="321303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4HR Q1</a:t>
            </a:r>
            <a:endParaRPr lang="en-GB" sz="1200" b="1" dirty="0">
              <a:latin typeface="Comic Sans MS" panose="030F0702030302020204" pitchFamily="66" charset="0"/>
            </a:endParaRPr>
          </a:p>
        </p:txBody>
      </p:sp>
      <p:sp>
        <p:nvSpPr>
          <p:cNvPr id="50" name="Rectangle 49">
            <a:hlinkClick r:id="rId42" action="ppaction://hlinksldjump"/>
          </p:cNvPr>
          <p:cNvSpPr/>
          <p:nvPr/>
        </p:nvSpPr>
        <p:spPr>
          <a:xfrm>
            <a:off x="3599872" y="375304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 Q24</a:t>
            </a:r>
            <a:endParaRPr lang="en-GB" sz="1200" b="1" dirty="0">
              <a:latin typeface="Comic Sans MS" panose="030F0702030302020204" pitchFamily="66" charset="0"/>
            </a:endParaRPr>
          </a:p>
        </p:txBody>
      </p:sp>
      <p:sp>
        <p:nvSpPr>
          <p:cNvPr id="51" name="Rectangle 50">
            <a:hlinkClick r:id="rId43" action="ppaction://hlinksldjump"/>
          </p:cNvPr>
          <p:cNvSpPr/>
          <p:nvPr/>
        </p:nvSpPr>
        <p:spPr>
          <a:xfrm>
            <a:off x="3600000" y="429309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3HR Q20</a:t>
            </a:r>
            <a:endParaRPr lang="en-GB" sz="1200" b="1" dirty="0">
              <a:latin typeface="Comic Sans MS" panose="030F0702030302020204" pitchFamily="66" charset="0"/>
            </a:endParaRPr>
          </a:p>
        </p:txBody>
      </p:sp>
      <p:sp>
        <p:nvSpPr>
          <p:cNvPr id="52" name="Rectangle 51">
            <a:hlinkClick r:id="rId44" action="ppaction://hlinksldjump"/>
          </p:cNvPr>
          <p:cNvSpPr/>
          <p:nvPr/>
        </p:nvSpPr>
        <p:spPr>
          <a:xfrm>
            <a:off x="3600000" y="483320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Q17</a:t>
            </a:r>
            <a:endParaRPr lang="en-GB" sz="1200" b="1" dirty="0">
              <a:latin typeface="Comic Sans MS" panose="030F0702030302020204" pitchFamily="66" charset="0"/>
            </a:endParaRPr>
          </a:p>
        </p:txBody>
      </p:sp>
      <p:sp>
        <p:nvSpPr>
          <p:cNvPr id="53" name="Rectangle 52">
            <a:hlinkClick r:id="rId45" action="ppaction://hlinksldjump"/>
          </p:cNvPr>
          <p:cNvSpPr/>
          <p:nvPr/>
        </p:nvSpPr>
        <p:spPr>
          <a:xfrm>
            <a:off x="3600000" y="53732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 Q3</a:t>
            </a:r>
            <a:endParaRPr lang="en-GB" sz="1200" b="1" dirty="0">
              <a:latin typeface="Comic Sans MS" panose="030F0702030302020204" pitchFamily="66" charset="0"/>
            </a:endParaRPr>
          </a:p>
        </p:txBody>
      </p:sp>
      <p:sp>
        <p:nvSpPr>
          <p:cNvPr id="54" name="Rectangle 53">
            <a:hlinkClick r:id="rId46" action="ppaction://hlinksldjump"/>
          </p:cNvPr>
          <p:cNvSpPr/>
          <p:nvPr/>
        </p:nvSpPr>
        <p:spPr>
          <a:xfrm>
            <a:off x="3600000"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 Q12</a:t>
            </a:r>
            <a:endParaRPr lang="en-GB" sz="1200" b="1" dirty="0">
              <a:latin typeface="Comic Sans MS" panose="030F0702030302020204" pitchFamily="66" charset="0"/>
            </a:endParaRPr>
          </a:p>
        </p:txBody>
      </p:sp>
      <p:sp>
        <p:nvSpPr>
          <p:cNvPr id="55" name="Rectangle 54">
            <a:hlinkClick r:id="rId47" action="ppaction://hlinksldjump"/>
          </p:cNvPr>
          <p:cNvSpPr/>
          <p:nvPr/>
        </p:nvSpPr>
        <p:spPr>
          <a:xfrm>
            <a:off x="4644008"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 Q22</a:t>
            </a:r>
            <a:endParaRPr lang="en-GB" sz="1200" b="1" dirty="0">
              <a:latin typeface="Comic Sans MS" panose="030F0702030302020204" pitchFamily="66" charset="0"/>
            </a:endParaRPr>
          </a:p>
        </p:txBody>
      </p:sp>
      <p:sp>
        <p:nvSpPr>
          <p:cNvPr id="56" name="Rectangle 55">
            <a:hlinkClick r:id="rId48" action="ppaction://hlinksldjump"/>
          </p:cNvPr>
          <p:cNvSpPr/>
          <p:nvPr/>
        </p:nvSpPr>
        <p:spPr>
          <a:xfrm>
            <a:off x="4644008" y="15927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3HR Q15</a:t>
            </a:r>
            <a:endParaRPr lang="en-GB" sz="1200" b="1" dirty="0">
              <a:latin typeface="Comic Sans MS" panose="030F0702030302020204" pitchFamily="66" charset="0"/>
            </a:endParaRPr>
          </a:p>
        </p:txBody>
      </p:sp>
      <p:sp>
        <p:nvSpPr>
          <p:cNvPr id="57" name="Rectangle 56">
            <a:hlinkClick r:id="rId49" action="ppaction://hlinksldjump"/>
          </p:cNvPr>
          <p:cNvSpPr/>
          <p:nvPr/>
        </p:nvSpPr>
        <p:spPr>
          <a:xfrm>
            <a:off x="4644008" y="213280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4HR Q11</a:t>
            </a:r>
            <a:endParaRPr lang="en-GB" sz="1200" b="1" dirty="0">
              <a:latin typeface="Comic Sans MS" panose="030F0702030302020204" pitchFamily="66" charset="0"/>
            </a:endParaRPr>
          </a:p>
        </p:txBody>
      </p:sp>
      <p:sp>
        <p:nvSpPr>
          <p:cNvPr id="58" name="Rectangle 57">
            <a:hlinkClick r:id="rId50" action="ppaction://hlinksldjump"/>
          </p:cNvPr>
          <p:cNvSpPr/>
          <p:nvPr/>
        </p:nvSpPr>
        <p:spPr>
          <a:xfrm>
            <a:off x="4644008" y="267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59" name="Rectangle 58">
            <a:hlinkClick r:id="rId51" action="ppaction://hlinksldjump"/>
          </p:cNvPr>
          <p:cNvSpPr/>
          <p:nvPr/>
        </p:nvSpPr>
        <p:spPr>
          <a:xfrm>
            <a:off x="4644008" y="3212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3HR Q10</a:t>
            </a:r>
            <a:endParaRPr lang="en-GB" sz="1200" b="1" dirty="0">
              <a:latin typeface="Comic Sans MS" panose="030F0702030302020204" pitchFamily="66" charset="0"/>
            </a:endParaRPr>
          </a:p>
        </p:txBody>
      </p:sp>
      <p:sp>
        <p:nvSpPr>
          <p:cNvPr id="60" name="Rectangle 59">
            <a:hlinkClick r:id="rId52" action="ppaction://hlinksldjump"/>
          </p:cNvPr>
          <p:cNvSpPr/>
          <p:nvPr/>
        </p:nvSpPr>
        <p:spPr>
          <a:xfrm>
            <a:off x="4644136" y="375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2015 4HR Q19</a:t>
            </a:r>
            <a:endParaRPr lang="en-GB" sz="1200" b="1" dirty="0">
              <a:latin typeface="Comic Sans MS" panose="030F0702030302020204" pitchFamily="66" charset="0"/>
            </a:endParaRPr>
          </a:p>
        </p:txBody>
      </p:sp>
      <p:sp>
        <p:nvSpPr>
          <p:cNvPr id="61" name="Rectangle 60">
            <a:hlinkClick r:id="rId53" action="ppaction://hlinksldjump"/>
          </p:cNvPr>
          <p:cNvSpPr/>
          <p:nvPr/>
        </p:nvSpPr>
        <p:spPr>
          <a:xfrm>
            <a:off x="4644008" y="429308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Q17</a:t>
            </a:r>
            <a:endParaRPr lang="en-GB" sz="1200" b="1" dirty="0">
              <a:latin typeface="Comic Sans MS" panose="030F0702030302020204" pitchFamily="66" charset="0"/>
            </a:endParaRPr>
          </a:p>
        </p:txBody>
      </p:sp>
      <p:sp>
        <p:nvSpPr>
          <p:cNvPr id="62" name="Rectangle 61">
            <a:hlinkClick r:id="rId54" action="ppaction://hlinksldjump"/>
          </p:cNvPr>
          <p:cNvSpPr/>
          <p:nvPr/>
        </p:nvSpPr>
        <p:spPr>
          <a:xfrm>
            <a:off x="4644008" y="483315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Q25</a:t>
            </a:r>
            <a:endParaRPr lang="en-GB" sz="1200" b="1" dirty="0">
              <a:latin typeface="Comic Sans MS" panose="030F0702030302020204" pitchFamily="66" charset="0"/>
            </a:endParaRPr>
          </a:p>
        </p:txBody>
      </p:sp>
      <p:sp>
        <p:nvSpPr>
          <p:cNvPr id="63" name="Rectangle 62">
            <a:hlinkClick r:id="rId55" action="ppaction://hlinksldjump"/>
          </p:cNvPr>
          <p:cNvSpPr/>
          <p:nvPr/>
        </p:nvSpPr>
        <p:spPr>
          <a:xfrm>
            <a:off x="4644008" y="537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3HR Q6</a:t>
            </a:r>
            <a:endParaRPr lang="en-GB" sz="1200" b="1" dirty="0">
              <a:latin typeface="Comic Sans MS" panose="030F0702030302020204" pitchFamily="66" charset="0"/>
            </a:endParaRPr>
          </a:p>
        </p:txBody>
      </p:sp>
      <p:sp>
        <p:nvSpPr>
          <p:cNvPr id="64" name="Rectangle 63">
            <a:hlinkClick r:id="rId56" action="ppaction://hlinksldjump"/>
          </p:cNvPr>
          <p:cNvSpPr/>
          <p:nvPr/>
        </p:nvSpPr>
        <p:spPr>
          <a:xfrm>
            <a:off x="4644008" y="59133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3HR Q13</a:t>
            </a:r>
            <a:endParaRPr lang="en-GB" sz="1200" b="1" dirty="0">
              <a:latin typeface="Comic Sans MS" panose="030F0702030302020204" pitchFamily="66" charset="0"/>
            </a:endParaRPr>
          </a:p>
        </p:txBody>
      </p:sp>
      <p:sp>
        <p:nvSpPr>
          <p:cNvPr id="65" name="Rectangle 64">
            <a:hlinkClick r:id="rId57" action="ppaction://hlinksldjump"/>
          </p:cNvPr>
          <p:cNvSpPr/>
          <p:nvPr/>
        </p:nvSpPr>
        <p:spPr>
          <a:xfrm>
            <a:off x="5688232" y="10528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Q6</a:t>
            </a:r>
            <a:endParaRPr lang="en-GB" sz="1200" b="1" dirty="0">
              <a:latin typeface="Comic Sans MS" panose="030F0702030302020204" pitchFamily="66" charset="0"/>
            </a:endParaRPr>
          </a:p>
        </p:txBody>
      </p:sp>
      <p:sp>
        <p:nvSpPr>
          <p:cNvPr id="66" name="Rectangle 65">
            <a:hlinkClick r:id="rId58" action="ppaction://hlinksldjump"/>
          </p:cNvPr>
          <p:cNvSpPr/>
          <p:nvPr/>
        </p:nvSpPr>
        <p:spPr>
          <a:xfrm>
            <a:off x="5688232" y="159290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 Q5</a:t>
            </a:r>
            <a:endParaRPr lang="en-GB" sz="1200" b="1" dirty="0">
              <a:latin typeface="Comic Sans MS" panose="030F0702030302020204" pitchFamily="66" charset="0"/>
            </a:endParaRPr>
          </a:p>
        </p:txBody>
      </p:sp>
      <p:sp>
        <p:nvSpPr>
          <p:cNvPr id="67" name="Rectangle 66">
            <a:hlinkClick r:id="rId59" action="ppaction://hlinksldjump"/>
          </p:cNvPr>
          <p:cNvSpPr/>
          <p:nvPr/>
        </p:nvSpPr>
        <p:spPr>
          <a:xfrm>
            <a:off x="5688232" y="213296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 Q15</a:t>
            </a:r>
            <a:endParaRPr lang="en-GB" sz="1200" b="1" dirty="0">
              <a:latin typeface="Comic Sans MS" panose="030F0702030302020204" pitchFamily="66" charset="0"/>
            </a:endParaRPr>
          </a:p>
        </p:txBody>
      </p:sp>
      <p:sp>
        <p:nvSpPr>
          <p:cNvPr id="68" name="Rectangle 67">
            <a:hlinkClick r:id="rId60" action="ppaction://hlinksldjump"/>
          </p:cNvPr>
          <p:cNvSpPr/>
          <p:nvPr/>
        </p:nvSpPr>
        <p:spPr>
          <a:xfrm>
            <a:off x="5688232" y="267296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3HR Q12</a:t>
            </a:r>
            <a:endParaRPr lang="en-GB" sz="1200" b="1" dirty="0">
              <a:latin typeface="Comic Sans MS" panose="030F0702030302020204" pitchFamily="66" charset="0"/>
            </a:endParaRPr>
          </a:p>
        </p:txBody>
      </p:sp>
      <p:sp>
        <p:nvSpPr>
          <p:cNvPr id="69" name="Rectangle 68">
            <a:hlinkClick r:id="rId61" action="ppaction://hlinksldjump"/>
          </p:cNvPr>
          <p:cNvSpPr/>
          <p:nvPr/>
        </p:nvSpPr>
        <p:spPr>
          <a:xfrm>
            <a:off x="5688232" y="3212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3HR Q21</a:t>
            </a:r>
            <a:endParaRPr lang="en-GB" sz="1200" b="1" dirty="0">
              <a:latin typeface="Comic Sans MS" panose="030F0702030302020204" pitchFamily="66" charset="0"/>
            </a:endParaRPr>
          </a:p>
        </p:txBody>
      </p:sp>
      <p:sp>
        <p:nvSpPr>
          <p:cNvPr id="70" name="Rectangle 69">
            <a:hlinkClick r:id="rId62" action="ppaction://hlinksldjump"/>
          </p:cNvPr>
          <p:cNvSpPr/>
          <p:nvPr/>
        </p:nvSpPr>
        <p:spPr>
          <a:xfrm>
            <a:off x="5688104" y="375308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 Q16</a:t>
            </a:r>
            <a:endParaRPr lang="en-GB" sz="1200" b="1" dirty="0">
              <a:latin typeface="Comic Sans MS" panose="030F0702030302020204" pitchFamily="66" charset="0"/>
            </a:endParaRPr>
          </a:p>
        </p:txBody>
      </p:sp>
      <p:sp>
        <p:nvSpPr>
          <p:cNvPr id="71" name="Rectangle 70">
            <a:hlinkClick r:id="rId63" action="ppaction://hlinksldjump"/>
          </p:cNvPr>
          <p:cNvSpPr/>
          <p:nvPr/>
        </p:nvSpPr>
        <p:spPr>
          <a:xfrm>
            <a:off x="5688104" y="429315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Q11</a:t>
            </a:r>
            <a:endParaRPr lang="en-GB" sz="1200" b="1" dirty="0">
              <a:latin typeface="Comic Sans MS" panose="030F0702030302020204" pitchFamily="66" charset="0"/>
            </a:endParaRPr>
          </a:p>
        </p:txBody>
      </p:sp>
      <p:sp>
        <p:nvSpPr>
          <p:cNvPr id="72" name="Rectangle 71">
            <a:hlinkClick r:id="rId64" action="ppaction://hlinksldjump"/>
          </p:cNvPr>
          <p:cNvSpPr/>
          <p:nvPr/>
        </p:nvSpPr>
        <p:spPr>
          <a:xfrm>
            <a:off x="5688104" y="483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4HR Q7</a:t>
            </a:r>
            <a:endParaRPr lang="en-GB" sz="1200" b="1" dirty="0">
              <a:latin typeface="Comic Sans MS" panose="030F0702030302020204" pitchFamily="66" charset="0"/>
            </a:endParaRPr>
          </a:p>
        </p:txBody>
      </p:sp>
      <p:sp>
        <p:nvSpPr>
          <p:cNvPr id="73" name="Rectangle 72">
            <a:hlinkClick r:id="rId65" action="ppaction://hlinksldjump"/>
          </p:cNvPr>
          <p:cNvSpPr/>
          <p:nvPr/>
        </p:nvSpPr>
        <p:spPr>
          <a:xfrm>
            <a:off x="5688104" y="53733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4HR Q20</a:t>
            </a:r>
            <a:endParaRPr lang="en-GB" sz="1200" b="1" dirty="0">
              <a:latin typeface="Comic Sans MS" panose="030F0702030302020204" pitchFamily="66" charset="0"/>
            </a:endParaRPr>
          </a:p>
        </p:txBody>
      </p:sp>
      <p:sp>
        <p:nvSpPr>
          <p:cNvPr id="74" name="Rectangle 73">
            <a:hlinkClick r:id="rId66" action="ppaction://hlinksldjump"/>
          </p:cNvPr>
          <p:cNvSpPr/>
          <p:nvPr/>
        </p:nvSpPr>
        <p:spPr>
          <a:xfrm>
            <a:off x="5688232" y="59133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 Q14</a:t>
            </a:r>
            <a:endParaRPr lang="en-GB" sz="1200" b="1" dirty="0">
              <a:latin typeface="Comic Sans MS" panose="030F0702030302020204" pitchFamily="66" charset="0"/>
            </a:endParaRPr>
          </a:p>
        </p:txBody>
      </p:sp>
      <p:sp>
        <p:nvSpPr>
          <p:cNvPr id="75" name="Rectangle 74">
            <a:hlinkClick r:id="rId67" action="ppaction://hlinksldjump"/>
          </p:cNvPr>
          <p:cNvSpPr/>
          <p:nvPr/>
        </p:nvSpPr>
        <p:spPr>
          <a:xfrm>
            <a:off x="6732240"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76" name="Rectangle 75">
            <a:hlinkClick r:id="rId68" action="ppaction://hlinksldjump"/>
          </p:cNvPr>
          <p:cNvSpPr/>
          <p:nvPr/>
        </p:nvSpPr>
        <p:spPr>
          <a:xfrm>
            <a:off x="6732240" y="159284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77" name="Rectangle 76">
            <a:hlinkClick r:id="rId69" action="ppaction://hlinksldjump"/>
          </p:cNvPr>
          <p:cNvSpPr/>
          <p:nvPr/>
        </p:nvSpPr>
        <p:spPr>
          <a:xfrm>
            <a:off x="6732240"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3HR Q9</a:t>
            </a:r>
            <a:endParaRPr lang="en-GB" sz="1200" b="1" dirty="0">
              <a:latin typeface="Comic Sans MS" panose="030F0702030302020204" pitchFamily="66" charset="0"/>
            </a:endParaRPr>
          </a:p>
        </p:txBody>
      </p:sp>
      <p:sp>
        <p:nvSpPr>
          <p:cNvPr id="78" name="Rectangle 77">
            <a:hlinkClick r:id="rId70" action="ppaction://hlinksldjump"/>
          </p:cNvPr>
          <p:cNvSpPr/>
          <p:nvPr/>
        </p:nvSpPr>
        <p:spPr>
          <a:xfrm>
            <a:off x="6732240" y="2672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3HR Q20</a:t>
            </a:r>
            <a:endParaRPr lang="en-GB" sz="1200" b="1" dirty="0">
              <a:latin typeface="Comic Sans MS" panose="030F0702030302020204" pitchFamily="66" charset="0"/>
            </a:endParaRPr>
          </a:p>
        </p:txBody>
      </p:sp>
      <p:sp>
        <p:nvSpPr>
          <p:cNvPr id="79" name="Rectangle 78">
            <a:hlinkClick r:id="rId71" action="ppaction://hlinksldjump"/>
          </p:cNvPr>
          <p:cNvSpPr/>
          <p:nvPr/>
        </p:nvSpPr>
        <p:spPr>
          <a:xfrm>
            <a:off x="6732240" y="321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HR Q5</a:t>
            </a:r>
            <a:endParaRPr lang="en-GB" sz="1200" b="1" dirty="0">
              <a:latin typeface="Comic Sans MS" panose="030F0702030302020204" pitchFamily="66" charset="0"/>
            </a:endParaRPr>
          </a:p>
        </p:txBody>
      </p:sp>
      <p:sp>
        <p:nvSpPr>
          <p:cNvPr id="80" name="Rectangle 79">
            <a:hlinkClick r:id="rId72" action="ppaction://hlinksldjump"/>
          </p:cNvPr>
          <p:cNvSpPr/>
          <p:nvPr/>
        </p:nvSpPr>
        <p:spPr>
          <a:xfrm>
            <a:off x="6732240" y="375308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 Q10</a:t>
            </a:r>
            <a:endParaRPr lang="en-GB" sz="1200" b="1" dirty="0">
              <a:latin typeface="Comic Sans MS" panose="030F0702030302020204" pitchFamily="66" charset="0"/>
            </a:endParaRPr>
          </a:p>
        </p:txBody>
      </p:sp>
      <p:sp>
        <p:nvSpPr>
          <p:cNvPr id="81" name="Rectangle 80">
            <a:hlinkClick r:id="rId73" action="ppaction://hlinksldjump"/>
          </p:cNvPr>
          <p:cNvSpPr/>
          <p:nvPr/>
        </p:nvSpPr>
        <p:spPr>
          <a:xfrm>
            <a:off x="6732240"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 Q20</a:t>
            </a:r>
            <a:endParaRPr lang="en-GB" sz="1200" b="1" dirty="0">
              <a:latin typeface="Comic Sans MS" panose="030F0702030302020204" pitchFamily="66" charset="0"/>
            </a:endParaRPr>
          </a:p>
        </p:txBody>
      </p:sp>
      <p:sp>
        <p:nvSpPr>
          <p:cNvPr id="82" name="Rectangle 81">
            <a:hlinkClick r:id="rId74" action="ppaction://hlinksldjump"/>
          </p:cNvPr>
          <p:cNvSpPr/>
          <p:nvPr/>
        </p:nvSpPr>
        <p:spPr>
          <a:xfrm>
            <a:off x="6732240" y="483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3HR Q1</a:t>
            </a:r>
            <a:endParaRPr lang="en-GB" sz="1200" b="1" dirty="0">
              <a:latin typeface="Comic Sans MS" panose="030F0702030302020204" pitchFamily="66" charset="0"/>
            </a:endParaRPr>
          </a:p>
        </p:txBody>
      </p:sp>
      <p:sp>
        <p:nvSpPr>
          <p:cNvPr id="83" name="Rectangle 82">
            <a:hlinkClick r:id="rId75" action="ppaction://hlinksldjump"/>
          </p:cNvPr>
          <p:cNvSpPr/>
          <p:nvPr/>
        </p:nvSpPr>
        <p:spPr>
          <a:xfrm>
            <a:off x="6732240" y="5373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3HR Q21</a:t>
            </a:r>
            <a:endParaRPr lang="en-GB" sz="1200" b="1" dirty="0">
              <a:latin typeface="Comic Sans MS" panose="030F0702030302020204" pitchFamily="66" charset="0"/>
            </a:endParaRPr>
          </a:p>
        </p:txBody>
      </p:sp>
      <p:sp>
        <p:nvSpPr>
          <p:cNvPr id="84" name="Rectangle 83">
            <a:hlinkClick r:id="rId76" action="ppaction://hlinksldjump"/>
          </p:cNvPr>
          <p:cNvSpPr/>
          <p:nvPr/>
        </p:nvSpPr>
        <p:spPr>
          <a:xfrm>
            <a:off x="6732240"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a:t>
            </a:r>
            <a:r>
              <a:rPr lang="en-GB" sz="1200" b="1" dirty="0">
                <a:latin typeface="Comic Sans MS" panose="030F0702030302020204" pitchFamily="66" charset="0"/>
              </a:rPr>
              <a:t>4</a:t>
            </a:r>
            <a:r>
              <a:rPr lang="en-GB" sz="1200" b="1" dirty="0" smtClean="0">
                <a:latin typeface="Comic Sans MS" panose="030F0702030302020204" pitchFamily="66" charset="0"/>
              </a:rPr>
              <a:t>HR Q7</a:t>
            </a:r>
            <a:endParaRPr lang="en-GB" sz="1200" b="1" dirty="0">
              <a:latin typeface="Comic Sans MS" panose="030F0702030302020204" pitchFamily="66" charset="0"/>
            </a:endParaRPr>
          </a:p>
        </p:txBody>
      </p:sp>
      <p:sp>
        <p:nvSpPr>
          <p:cNvPr id="85" name="Rectangle 84">
            <a:hlinkClick r:id="rId77" action="ppaction://hlinksldjump"/>
          </p:cNvPr>
          <p:cNvSpPr/>
          <p:nvPr/>
        </p:nvSpPr>
        <p:spPr>
          <a:xfrm>
            <a:off x="7776464"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a:t>
            </a:r>
            <a:r>
              <a:rPr lang="en-GB" sz="1200" b="1" dirty="0">
                <a:latin typeface="Comic Sans MS" panose="030F0702030302020204" pitchFamily="66" charset="0"/>
              </a:rPr>
              <a:t>4</a:t>
            </a:r>
            <a:r>
              <a:rPr lang="en-GB" sz="1200" b="1" dirty="0" smtClean="0">
                <a:latin typeface="Comic Sans MS" panose="030F0702030302020204" pitchFamily="66" charset="0"/>
              </a:rPr>
              <a:t>HR Q11</a:t>
            </a:r>
            <a:endParaRPr lang="en-GB" sz="1200" b="1" dirty="0">
              <a:latin typeface="Comic Sans MS" panose="030F0702030302020204" pitchFamily="66" charset="0"/>
            </a:endParaRPr>
          </a:p>
        </p:txBody>
      </p:sp>
      <p:sp>
        <p:nvSpPr>
          <p:cNvPr id="86" name="Rectangle 85">
            <a:hlinkClick r:id="rId78" action="ppaction://hlinksldjump"/>
          </p:cNvPr>
          <p:cNvSpPr/>
          <p:nvPr/>
        </p:nvSpPr>
        <p:spPr>
          <a:xfrm>
            <a:off x="7776464" y="1592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 Q6</a:t>
            </a:r>
            <a:endParaRPr lang="en-GB" sz="1200" b="1" dirty="0">
              <a:latin typeface="Comic Sans MS" panose="030F0702030302020204" pitchFamily="66" charset="0"/>
            </a:endParaRPr>
          </a:p>
        </p:txBody>
      </p:sp>
      <p:sp>
        <p:nvSpPr>
          <p:cNvPr id="87" name="Rectangle 86">
            <a:hlinkClick r:id="rId79" action="ppaction://hlinksldjump"/>
          </p:cNvPr>
          <p:cNvSpPr/>
          <p:nvPr/>
        </p:nvSpPr>
        <p:spPr>
          <a:xfrm>
            <a:off x="7776464"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88" name="Rectangle 87">
            <a:hlinkClick r:id="rId80" action="ppaction://hlinksldjump"/>
          </p:cNvPr>
          <p:cNvSpPr/>
          <p:nvPr/>
        </p:nvSpPr>
        <p:spPr>
          <a:xfrm>
            <a:off x="7776464" y="267296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 Q20</a:t>
            </a:r>
            <a:endParaRPr lang="en-GB" sz="1200" b="1" dirty="0">
              <a:latin typeface="Comic Sans MS" panose="030F0702030302020204" pitchFamily="66" charset="0"/>
            </a:endParaRPr>
          </a:p>
        </p:txBody>
      </p:sp>
      <p:sp>
        <p:nvSpPr>
          <p:cNvPr id="89" name="Rectangle 88">
            <a:hlinkClick r:id="rId81" action="ppaction://hlinksldjump"/>
          </p:cNvPr>
          <p:cNvSpPr/>
          <p:nvPr/>
        </p:nvSpPr>
        <p:spPr>
          <a:xfrm>
            <a:off x="7776464" y="321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4HR Q9</a:t>
            </a:r>
            <a:endParaRPr lang="en-GB" sz="1200" b="1" dirty="0">
              <a:latin typeface="Comic Sans MS" panose="030F0702030302020204" pitchFamily="66" charset="0"/>
            </a:endParaRPr>
          </a:p>
        </p:txBody>
      </p:sp>
      <p:sp>
        <p:nvSpPr>
          <p:cNvPr id="90" name="Rectangle 89">
            <a:hlinkClick r:id="rId82" action="ppaction://hlinksldjump"/>
          </p:cNvPr>
          <p:cNvSpPr/>
          <p:nvPr/>
        </p:nvSpPr>
        <p:spPr>
          <a:xfrm>
            <a:off x="7776464" y="375308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4HR Q22</a:t>
            </a:r>
            <a:endParaRPr lang="en-GB" sz="1200" b="1" dirty="0">
              <a:latin typeface="Comic Sans MS" panose="030F0702030302020204" pitchFamily="66" charset="0"/>
            </a:endParaRPr>
          </a:p>
        </p:txBody>
      </p:sp>
      <p:sp>
        <p:nvSpPr>
          <p:cNvPr id="91" name="Rectangle 90">
            <a:hlinkClick r:id="rId8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304068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996484" y="573610"/>
            <a:ext cx="7151032" cy="602374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39852" y="35482"/>
            <a:ext cx="17641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67515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988841"/>
            <a:ext cx="8496944" cy="12846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88840"/>
            <a:ext cx="8496944"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8" y="2276874"/>
            <a:ext cx="8496944"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2564906"/>
            <a:ext cx="8496944" cy="3684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323528" y="2933329"/>
            <a:ext cx="8496944" cy="3401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39852" y="35482"/>
            <a:ext cx="17641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483768" y="184069"/>
            <a:ext cx="75608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5781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4" grpId="0" animBg="1"/>
      <p:bldP spid="15" grpId="0" animBg="1"/>
      <p:bldP spid="26"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04478" y="5445224"/>
            <a:ext cx="6935044" cy="1162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4478" y="2348880"/>
            <a:ext cx="6935044" cy="3168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4478" y="332656"/>
            <a:ext cx="6935044" cy="2269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32758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Q19</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248376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151320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1885951"/>
            <a:ext cx="8148525" cy="16859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85952"/>
            <a:ext cx="8136904" cy="462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467544" y="2348880"/>
            <a:ext cx="8148525"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467544" y="2636912"/>
            <a:ext cx="8136904"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467544" y="3284984"/>
            <a:ext cx="8136904" cy="2868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2758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Q19</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2411760"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8735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4" grpId="0" animBg="1"/>
      <p:bldP spid="15" grpId="0" animBg="1"/>
      <p:bldP spid="21"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639838" y="404664"/>
            <a:ext cx="7864324" cy="63467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4" name="Rectangle 2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Q11</a:t>
            </a:r>
            <a:endParaRPr lang="en-GB" sz="1400" b="1" dirty="0">
              <a:latin typeface="Comic Sans MS" panose="030F0702030302020204" pitchFamily="66" charset="0"/>
            </a:endParaRPr>
          </a:p>
        </p:txBody>
      </p:sp>
      <p:cxnSp>
        <p:nvCxnSpPr>
          <p:cNvPr id="28" name="Straight Arrow Connector 27"/>
          <p:cNvCxnSpPr>
            <a:stCxn id="25" idx="3"/>
            <a:endCxn id="2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768219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4" y="1844824"/>
            <a:ext cx="8208912" cy="82156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44823"/>
            <a:ext cx="8208912"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467544" y="2060848"/>
            <a:ext cx="82089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15" name="Rectangle 14"/>
          <p:cNvSpPr/>
          <p:nvPr/>
        </p:nvSpPr>
        <p:spPr>
          <a:xfrm>
            <a:off x="467544" y="2348880"/>
            <a:ext cx="8208912" cy="3175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Q11</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52932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341616" y="5301208"/>
            <a:ext cx="6460768" cy="1563168"/>
          </a:xfrm>
          <a:prstGeom prst="rect">
            <a:avLst/>
          </a:prstGeom>
        </p:spPr>
      </p:pic>
      <p:pic>
        <p:nvPicPr>
          <p:cNvPr id="4" name="Picture 3"/>
          <p:cNvPicPr>
            <a:picLocks noChangeAspect="1"/>
          </p:cNvPicPr>
          <p:nvPr/>
        </p:nvPicPr>
        <p:blipFill>
          <a:blip r:embed="rId3"/>
          <a:stretch>
            <a:fillRect/>
          </a:stretch>
        </p:blipFill>
        <p:spPr>
          <a:xfrm>
            <a:off x="1341615" y="3356992"/>
            <a:ext cx="6460770" cy="278766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7"/>
          <a:stretch>
            <a:fillRect/>
          </a:stretch>
        </p:blipFill>
        <p:spPr>
          <a:xfrm>
            <a:off x="1341615" y="371454"/>
            <a:ext cx="6460770" cy="3057546"/>
          </a:xfrm>
          <a:prstGeom prst="rect">
            <a:avLst/>
          </a:prstGeom>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14550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628800"/>
            <a:ext cx="8496944" cy="20841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628800"/>
            <a:ext cx="8496944"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323528" y="2276873"/>
            <a:ext cx="8496944"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323528" y="1988840"/>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 </a:t>
            </a:r>
            <a:endParaRPr lang="en-GB" sz="1400" b="1" dirty="0">
              <a:latin typeface="Comic Sans MS" panose="030F0702030302020204" pitchFamily="66" charset="0"/>
            </a:endParaRPr>
          </a:p>
        </p:txBody>
      </p:sp>
      <p:sp>
        <p:nvSpPr>
          <p:cNvPr id="26" name="Rectangle 25"/>
          <p:cNvSpPr/>
          <p:nvPr/>
        </p:nvSpPr>
        <p:spPr>
          <a:xfrm>
            <a:off x="323528" y="2708921"/>
            <a:ext cx="8496944" cy="10126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323528" y="1844824"/>
            <a:ext cx="849694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Q4</a:t>
            </a:r>
            <a:endParaRPr lang="en-GB" sz="1400" b="1" dirty="0">
              <a:latin typeface="Comic Sans MS" panose="030F0702030302020204" pitchFamily="66" charset="0"/>
            </a:endParaRPr>
          </a:p>
        </p:txBody>
      </p:sp>
      <p:cxnSp>
        <p:nvCxnSpPr>
          <p:cNvPr id="27" name="Straight Arrow Connector 26"/>
          <p:cNvCxnSpPr>
            <a:stCxn id="16" idx="3"/>
            <a:endCxn id="18"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4968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0"/>
                                        </p:tgtEl>
                                      </p:cBhvr>
                                    </p:animEffect>
                                    <p:set>
                                      <p:cBhvr>
                                        <p:cTn id="25"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4" grpId="0" animBg="1"/>
      <p:bldP spid="20" grpId="0" animBg="1"/>
      <p:bldP spid="26" grpId="0" animBg="1"/>
      <p:bldP spid="19"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692696"/>
            <a:ext cx="8352928" cy="50252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364802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523046"/>
            <a:ext cx="8640958" cy="9059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523045"/>
            <a:ext cx="8640960" cy="308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832007"/>
            <a:ext cx="8640960" cy="255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0" y="3094903"/>
            <a:ext cx="8640960" cy="3413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2602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467545" y="404664"/>
            <a:ext cx="8208910" cy="590145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58175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580334"/>
            <a:ext cx="8640960" cy="16973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523044"/>
            <a:ext cx="8640960" cy="5459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3068959"/>
            <a:ext cx="8640960"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3573016"/>
            <a:ext cx="8640960" cy="7619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5" name="Straight Arrow Connector 24"/>
          <p:cNvCxnSpPr>
            <a:stCxn id="19" idx="3"/>
            <a:endCxn id="23"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66439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653136"/>
            <a:ext cx="8496944" cy="15659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24568"/>
            <a:ext cx="8496944" cy="43725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9124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27840"/>
            <a:ext cx="8640960" cy="2061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727840"/>
            <a:ext cx="8640960" cy="477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708920"/>
            <a:ext cx="8640960"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p:cNvSpPr/>
          <p:nvPr/>
        </p:nvSpPr>
        <p:spPr>
          <a:xfrm>
            <a:off x="251520" y="2204864"/>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9090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4" grpId="0" animBg="1"/>
      <p:bldP spid="15"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43608" y="412266"/>
            <a:ext cx="7056784" cy="23686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Q13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316" name="Picture 4"/>
          <p:cNvPicPr>
            <a:picLocks noChangeAspect="1" noChangeArrowheads="1"/>
          </p:cNvPicPr>
          <p:nvPr/>
        </p:nvPicPr>
        <p:blipFill rotWithShape="1">
          <a:blip r:embed="rId8">
            <a:extLst>
              <a:ext uri="{28A0092B-C50C-407E-A947-70E740481C1C}">
                <a14:useLocalDpi xmlns:a14="http://schemas.microsoft.com/office/drawing/2010/main" val="0"/>
              </a:ext>
            </a:extLst>
          </a:blip>
          <a:srcRect l="3061"/>
          <a:stretch/>
        </p:blipFill>
        <p:spPr bwMode="auto">
          <a:xfrm>
            <a:off x="1043608" y="1916832"/>
            <a:ext cx="7056784" cy="4629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57982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54172"/>
            <a:ext cx="8640960" cy="1530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754172"/>
            <a:ext cx="8640960" cy="3066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708920"/>
            <a:ext cx="8640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p:cNvSpPr/>
          <p:nvPr/>
        </p:nvSpPr>
        <p:spPr>
          <a:xfrm>
            <a:off x="251520" y="2060848"/>
            <a:ext cx="864096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Q13</a:t>
            </a:r>
            <a:endParaRPr lang="en-GB" sz="1400" b="1" dirty="0">
              <a:latin typeface="Comic Sans MS" panose="030F0702030302020204" pitchFamily="66" charset="0"/>
            </a:endParaRPr>
          </a:p>
        </p:txBody>
      </p:sp>
      <p:cxnSp>
        <p:nvCxnSpPr>
          <p:cNvPr id="25" name="Straight Arrow Connector 24"/>
          <p:cNvCxnSpPr>
            <a:stCxn id="20" idx="3"/>
            <a:endCxn id="23"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37044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4" grpId="0" animBg="1"/>
      <p:bldP spid="15"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5085184"/>
            <a:ext cx="7776864" cy="9989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205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3568" y="404664"/>
            <a:ext cx="7776864" cy="4732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32521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88840"/>
            <a:ext cx="8640960" cy="1489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40"/>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204864"/>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251520" y="2492896"/>
            <a:ext cx="8640960"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20" y="2924944"/>
            <a:ext cx="8640960" cy="553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7" name="Straight Arrow Connector 26"/>
          <p:cNvCxnSpPr>
            <a:stCxn id="16" idx="3"/>
            <a:endCxn id="18"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49070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1" grpId="0" animBg="1"/>
      <p:bldP spid="15" grpId="0" animBg="1"/>
      <p:bldP spid="26"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725144"/>
            <a:ext cx="8352928" cy="14194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04664"/>
            <a:ext cx="8352928" cy="4381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5608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79522"/>
            <a:ext cx="8640960" cy="10894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79522"/>
            <a:ext cx="8640960" cy="1533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1" name="Rectangle 20"/>
          <p:cNvSpPr/>
          <p:nvPr/>
        </p:nvSpPr>
        <p:spPr>
          <a:xfrm>
            <a:off x="251520" y="2339563"/>
            <a:ext cx="8640960" cy="7293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251520" y="2132855"/>
            <a:ext cx="8640960" cy="2067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3" name="Straight Arrow Connector 22"/>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55214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1" grpId="0" animBg="1"/>
      <p:bldP spid="15"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4365104"/>
            <a:ext cx="8640956" cy="1803544"/>
          </a:xfrm>
          <a:prstGeom prst="rect">
            <a:avLst/>
          </a:prstGeom>
        </p:spPr>
      </p:pic>
      <p:pic>
        <p:nvPicPr>
          <p:cNvPr id="2" name="Picture 1"/>
          <p:cNvPicPr>
            <a:picLocks noChangeAspect="1"/>
          </p:cNvPicPr>
          <p:nvPr/>
        </p:nvPicPr>
        <p:blipFill>
          <a:blip r:embed="rId3"/>
          <a:stretch>
            <a:fillRect/>
          </a:stretch>
        </p:blipFill>
        <p:spPr>
          <a:xfrm>
            <a:off x="251521" y="451512"/>
            <a:ext cx="8640958" cy="12492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0"/>
          <a:stretch>
            <a:fillRect/>
          </a:stretch>
        </p:blipFill>
        <p:spPr>
          <a:xfrm>
            <a:off x="251521" y="1700808"/>
            <a:ext cx="8640958" cy="1442188"/>
          </a:xfrm>
          <a:prstGeom prst="rect">
            <a:avLst/>
          </a:prstGeom>
        </p:spPr>
      </p:pic>
      <p:pic>
        <p:nvPicPr>
          <p:cNvPr id="4" name="Picture 3"/>
          <p:cNvPicPr>
            <a:picLocks noChangeAspect="1"/>
          </p:cNvPicPr>
          <p:nvPr/>
        </p:nvPicPr>
        <p:blipFill>
          <a:blip r:embed="rId11"/>
          <a:stretch>
            <a:fillRect/>
          </a:stretch>
        </p:blipFill>
        <p:spPr>
          <a:xfrm>
            <a:off x="251522" y="3140968"/>
            <a:ext cx="8640956" cy="1506502"/>
          </a:xfrm>
          <a:prstGeom prst="rect">
            <a:avLst/>
          </a:prstGeom>
        </p:spPr>
      </p:pic>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156852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20768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79521"/>
            <a:ext cx="8640960" cy="3786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21" name="Rectangle 20"/>
          <p:cNvSpPr/>
          <p:nvPr/>
        </p:nvSpPr>
        <p:spPr>
          <a:xfrm>
            <a:off x="251520" y="2564905"/>
            <a:ext cx="8640960" cy="1510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p:cNvSpPr/>
          <p:nvPr/>
        </p:nvSpPr>
        <p:spPr>
          <a:xfrm>
            <a:off x="251520" y="2358197"/>
            <a:ext cx="8640960" cy="2067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7796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1" grpId="0" animBg="1"/>
      <p:bldP spid="15"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539553" y="5157192"/>
            <a:ext cx="8064894" cy="1608400"/>
          </a:xfrm>
          <a:prstGeom prst="rect">
            <a:avLst/>
          </a:prstGeom>
        </p:spPr>
      </p:pic>
      <p:pic>
        <p:nvPicPr>
          <p:cNvPr id="4" name="Picture 3"/>
          <p:cNvPicPr>
            <a:picLocks noChangeAspect="1"/>
          </p:cNvPicPr>
          <p:nvPr/>
        </p:nvPicPr>
        <p:blipFill>
          <a:blip r:embed="rId3"/>
          <a:stretch>
            <a:fillRect/>
          </a:stretch>
        </p:blipFill>
        <p:spPr>
          <a:xfrm>
            <a:off x="539553" y="4221088"/>
            <a:ext cx="8064894" cy="1250372"/>
          </a:xfrm>
          <a:prstGeom prst="rect">
            <a:avLst/>
          </a:prstGeom>
        </p:spPr>
      </p:pic>
      <p:pic>
        <p:nvPicPr>
          <p:cNvPr id="2" name="Picture 1"/>
          <p:cNvPicPr>
            <a:picLocks noChangeAspect="1"/>
          </p:cNvPicPr>
          <p:nvPr/>
        </p:nvPicPr>
        <p:blipFill>
          <a:blip r:embed="rId4"/>
          <a:stretch>
            <a:fillRect/>
          </a:stretch>
        </p:blipFill>
        <p:spPr>
          <a:xfrm>
            <a:off x="539553" y="353393"/>
            <a:ext cx="8064894" cy="39021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7246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700808"/>
            <a:ext cx="8496942" cy="13730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564905"/>
            <a:ext cx="8496944" cy="5089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323528" y="1849393"/>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060849"/>
            <a:ext cx="849694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66475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704316" y="5661248"/>
            <a:ext cx="7735368" cy="11112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704316" y="476934"/>
            <a:ext cx="7735368" cy="5256322"/>
          </a:xfrm>
          <a:prstGeom prst="rect">
            <a:avLst/>
          </a:prstGeom>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06625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700808"/>
            <a:ext cx="8496942" cy="11704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272305"/>
            <a:ext cx="8496944" cy="5989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323528" y="1849393"/>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060849"/>
            <a:ext cx="8496944"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06010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827584" y="3455908"/>
            <a:ext cx="7488832" cy="3285460"/>
          </a:xfrm>
          <a:prstGeom prst="rect">
            <a:avLst/>
          </a:prstGeom>
        </p:spPr>
      </p:pic>
      <p:pic>
        <p:nvPicPr>
          <p:cNvPr id="2" name="Picture 1"/>
          <p:cNvPicPr>
            <a:picLocks noChangeAspect="1"/>
          </p:cNvPicPr>
          <p:nvPr/>
        </p:nvPicPr>
        <p:blipFill>
          <a:blip r:embed="rId3"/>
          <a:stretch>
            <a:fillRect/>
          </a:stretch>
        </p:blipFill>
        <p:spPr>
          <a:xfrm>
            <a:off x="827584" y="365130"/>
            <a:ext cx="7488832" cy="32078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17366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700808"/>
            <a:ext cx="8496944" cy="15890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629749"/>
            <a:ext cx="8496944" cy="6601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323528" y="1849393"/>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060849"/>
            <a:ext cx="8496944" cy="5689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27434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683568" y="5229200"/>
            <a:ext cx="7776864" cy="15776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Q8</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683568" y="404664"/>
            <a:ext cx="7776864" cy="3325402"/>
          </a:xfrm>
          <a:prstGeom prst="rect">
            <a:avLst/>
          </a:prstGeom>
        </p:spPr>
      </p:pic>
      <p:pic>
        <p:nvPicPr>
          <p:cNvPr id="6" name="Picture 5"/>
          <p:cNvPicPr>
            <a:picLocks noChangeAspect="1"/>
          </p:cNvPicPr>
          <p:nvPr/>
        </p:nvPicPr>
        <p:blipFill>
          <a:blip r:embed="rId10"/>
          <a:stretch>
            <a:fillRect/>
          </a:stretch>
        </p:blipFill>
        <p:spPr>
          <a:xfrm>
            <a:off x="683568" y="3717032"/>
            <a:ext cx="7776864" cy="1668150"/>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487328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700808"/>
            <a:ext cx="8496942" cy="17281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323528" y="2204863"/>
            <a:ext cx="8496944"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564903"/>
            <a:ext cx="8496944" cy="8640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Q8</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323528" y="1916831"/>
            <a:ext cx="8496944" cy="2880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85893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3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32"/>
                                        </p:tgtEl>
                                      </p:cBhvr>
                                    </p:animEffect>
                                    <p:set>
                                      <p:cBhvr>
                                        <p:cTn id="25"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32"/>
                  </p:tgtEl>
                </p:cond>
              </p:nextCondLst>
            </p:seq>
          </p:childTnLst>
        </p:cTn>
      </p:par>
    </p:tnLst>
    <p:bldLst>
      <p:bldP spid="13" grpId="0" animBg="1"/>
      <p:bldP spid="25" grpId="0" animBg="1"/>
      <p:bldP spid="26" grpId="0" animBg="1"/>
      <p:bldP spid="32"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697986"/>
            <a:ext cx="8496944" cy="46752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Q14</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912364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700808"/>
            <a:ext cx="8496942" cy="10654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25" name="Rectangle 24"/>
          <p:cNvSpPr/>
          <p:nvPr/>
        </p:nvSpPr>
        <p:spPr>
          <a:xfrm>
            <a:off x="323528" y="2204863"/>
            <a:ext cx="8496944" cy="5613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83251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4170568"/>
            <a:ext cx="8640956" cy="2066744"/>
          </a:xfrm>
          <a:prstGeom prst="rect">
            <a:avLst/>
          </a:prstGeom>
        </p:spPr>
      </p:pic>
      <p:pic>
        <p:nvPicPr>
          <p:cNvPr id="4" name="Picture 3"/>
          <p:cNvPicPr>
            <a:picLocks noChangeAspect="1"/>
          </p:cNvPicPr>
          <p:nvPr/>
        </p:nvPicPr>
        <p:blipFill>
          <a:blip r:embed="rId3"/>
          <a:stretch>
            <a:fillRect/>
          </a:stretch>
        </p:blipFill>
        <p:spPr>
          <a:xfrm>
            <a:off x="251521" y="404664"/>
            <a:ext cx="8640958" cy="47321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Q18</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8532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105552"/>
            <a:ext cx="8496944" cy="11123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105551"/>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25" name="Rectangle 24"/>
          <p:cNvSpPr/>
          <p:nvPr/>
        </p:nvSpPr>
        <p:spPr>
          <a:xfrm>
            <a:off x="323528" y="2254136"/>
            <a:ext cx="8496944" cy="3132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Q18</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23528" y="2567388"/>
            <a:ext cx="8496944" cy="6505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092364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5" grpId="0" animBg="1"/>
      <p:bldP spid="24"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5" y="4941168"/>
            <a:ext cx="7488830" cy="13957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827585" y="404664"/>
            <a:ext cx="7488830" cy="1989134"/>
          </a:xfrm>
          <a:prstGeom prst="rect">
            <a:avLst/>
          </a:prstGeom>
        </p:spPr>
      </p:pic>
      <p:pic>
        <p:nvPicPr>
          <p:cNvPr id="6" name="Picture 5"/>
          <p:cNvPicPr>
            <a:picLocks noChangeAspect="1"/>
          </p:cNvPicPr>
          <p:nvPr/>
        </p:nvPicPr>
        <p:blipFill>
          <a:blip r:embed="rId7"/>
          <a:stretch>
            <a:fillRect/>
          </a:stretch>
        </p:blipFill>
        <p:spPr>
          <a:xfrm>
            <a:off x="827585" y="2348880"/>
            <a:ext cx="7488830" cy="2611604"/>
          </a:xfrm>
          <a:prstGeom prst="rect">
            <a:avLst/>
          </a:prstGeom>
        </p:spPr>
      </p:pic>
      <p:sp>
        <p:nvSpPr>
          <p:cNvPr id="20" name="Rectangle 1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877772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484784"/>
            <a:ext cx="8640960" cy="26451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84784"/>
            <a:ext cx="8640960" cy="604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089139"/>
            <a:ext cx="8640960" cy="1222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3480572"/>
            <a:ext cx="8640960" cy="669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251520" y="3311550"/>
            <a:ext cx="8640960" cy="169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369560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5" grpId="0" animBg="1"/>
      <p:bldP spid="26"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2" y="3211346"/>
            <a:ext cx="8640956" cy="3025966"/>
          </a:xfrm>
          <a:prstGeom prst="rect">
            <a:avLst/>
          </a:prstGeom>
        </p:spPr>
      </p:pic>
      <p:pic>
        <p:nvPicPr>
          <p:cNvPr id="7" name="Picture 6"/>
          <p:cNvPicPr>
            <a:picLocks noChangeAspect="1"/>
          </p:cNvPicPr>
          <p:nvPr/>
        </p:nvPicPr>
        <p:blipFill>
          <a:blip r:embed="rId3"/>
          <a:stretch>
            <a:fillRect/>
          </a:stretch>
        </p:blipFill>
        <p:spPr>
          <a:xfrm>
            <a:off x="251522" y="2132856"/>
            <a:ext cx="8640956" cy="2492958"/>
          </a:xfrm>
          <a:prstGeom prst="rect">
            <a:avLst/>
          </a:prstGeom>
        </p:spPr>
      </p:pic>
      <p:pic>
        <p:nvPicPr>
          <p:cNvPr id="5" name="Picture 4"/>
          <p:cNvPicPr>
            <a:picLocks noChangeAspect="1"/>
          </p:cNvPicPr>
          <p:nvPr/>
        </p:nvPicPr>
        <p:blipFill>
          <a:blip r:embed="rId4"/>
          <a:stretch>
            <a:fillRect/>
          </a:stretch>
        </p:blipFill>
        <p:spPr>
          <a:xfrm>
            <a:off x="251521" y="260648"/>
            <a:ext cx="8640958" cy="2476292"/>
          </a:xfrm>
          <a:prstGeom prst="rect">
            <a:avLst/>
          </a:prstGeom>
        </p:spPr>
      </p:pic>
      <p:pic>
        <p:nvPicPr>
          <p:cNvPr id="2" name="Picture 1"/>
          <p:cNvPicPr>
            <a:picLocks noChangeAspect="1"/>
          </p:cNvPicPr>
          <p:nvPr/>
        </p:nvPicPr>
        <p:blipFill>
          <a:blip r:embed="rId5"/>
          <a:stretch>
            <a:fillRect/>
          </a:stretch>
        </p:blipFill>
        <p:spPr>
          <a:xfrm>
            <a:off x="251521" y="548680"/>
            <a:ext cx="8640958" cy="31955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10758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74060"/>
            <a:ext cx="8640960" cy="8829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74058"/>
            <a:ext cx="8640960" cy="1628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636912"/>
            <a:ext cx="8640960" cy="257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894748"/>
            <a:ext cx="8640960" cy="4622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Q15</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1580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7504" y="3348718"/>
            <a:ext cx="8928992" cy="2888594"/>
          </a:xfrm>
          <a:prstGeom prst="rect">
            <a:avLst/>
          </a:prstGeom>
        </p:spPr>
      </p:pic>
      <p:pic>
        <p:nvPicPr>
          <p:cNvPr id="4" name="Picture 3"/>
          <p:cNvPicPr>
            <a:picLocks noChangeAspect="1"/>
          </p:cNvPicPr>
          <p:nvPr/>
        </p:nvPicPr>
        <p:blipFill rotWithShape="1">
          <a:blip r:embed="rId3"/>
          <a:srcRect t="18863"/>
          <a:stretch/>
        </p:blipFill>
        <p:spPr>
          <a:xfrm>
            <a:off x="107504" y="764704"/>
            <a:ext cx="8928992" cy="3312368"/>
          </a:xfrm>
          <a:prstGeom prst="rect">
            <a:avLst/>
          </a:prstGeom>
        </p:spPr>
      </p:pic>
      <p:pic>
        <p:nvPicPr>
          <p:cNvPr id="2" name="Picture 1"/>
          <p:cNvPicPr>
            <a:picLocks noChangeAspect="1"/>
          </p:cNvPicPr>
          <p:nvPr/>
        </p:nvPicPr>
        <p:blipFill>
          <a:blip r:embed="rId4"/>
          <a:stretch>
            <a:fillRect/>
          </a:stretch>
        </p:blipFill>
        <p:spPr>
          <a:xfrm>
            <a:off x="107505" y="404664"/>
            <a:ext cx="8928990" cy="10196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60432"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368475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4"/>
            <a:ext cx="8640958" cy="11730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276872"/>
            <a:ext cx="8640960" cy="4424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719362"/>
            <a:ext cx="8640960" cy="7305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89825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7" y="4903730"/>
            <a:ext cx="7632846" cy="1909646"/>
          </a:xfrm>
          <a:prstGeom prst="rect">
            <a:avLst/>
          </a:prstGeom>
        </p:spPr>
      </p:pic>
      <p:pic>
        <p:nvPicPr>
          <p:cNvPr id="2" name="Picture 1"/>
          <p:cNvPicPr>
            <a:picLocks noChangeAspect="1"/>
          </p:cNvPicPr>
          <p:nvPr/>
        </p:nvPicPr>
        <p:blipFill>
          <a:blip r:embed="rId3"/>
          <a:stretch>
            <a:fillRect/>
          </a:stretch>
        </p:blipFill>
        <p:spPr>
          <a:xfrm>
            <a:off x="755577" y="404664"/>
            <a:ext cx="7632846" cy="47712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2"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0342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9910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518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723715"/>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872299"/>
            <a:ext cx="8640960" cy="323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Q12</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76734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3861048"/>
            <a:ext cx="8640958" cy="2400952"/>
          </a:xfrm>
          <a:prstGeom prst="rect">
            <a:avLst/>
          </a:prstGeom>
        </p:spPr>
      </p:pic>
      <p:pic>
        <p:nvPicPr>
          <p:cNvPr id="7" name="Picture 6"/>
          <p:cNvPicPr>
            <a:picLocks noChangeAspect="1"/>
          </p:cNvPicPr>
          <p:nvPr/>
        </p:nvPicPr>
        <p:blipFill>
          <a:blip r:embed="rId3"/>
          <a:stretch>
            <a:fillRect/>
          </a:stretch>
        </p:blipFill>
        <p:spPr>
          <a:xfrm>
            <a:off x="251522" y="1484784"/>
            <a:ext cx="8640956" cy="3483732"/>
          </a:xfrm>
          <a:prstGeom prst="rect">
            <a:avLst/>
          </a:prstGeom>
        </p:spPr>
      </p:pic>
      <p:pic>
        <p:nvPicPr>
          <p:cNvPr id="6" name="Picture 5"/>
          <p:cNvPicPr>
            <a:picLocks noChangeAspect="1"/>
          </p:cNvPicPr>
          <p:nvPr/>
        </p:nvPicPr>
        <p:blipFill rotWithShape="1">
          <a:blip r:embed="rId4"/>
          <a:srcRect t="17943"/>
          <a:stretch/>
        </p:blipFill>
        <p:spPr>
          <a:xfrm>
            <a:off x="251521" y="548680"/>
            <a:ext cx="8640958" cy="2305224"/>
          </a:xfrm>
          <a:prstGeom prst="rect">
            <a:avLst/>
          </a:prstGeom>
        </p:spPr>
      </p:pic>
      <p:pic>
        <p:nvPicPr>
          <p:cNvPr id="4" name="Picture 3"/>
          <p:cNvPicPr>
            <a:picLocks noChangeAspect="1"/>
          </p:cNvPicPr>
          <p:nvPr/>
        </p:nvPicPr>
        <p:blipFill>
          <a:blip r:embed="rId5"/>
          <a:stretch>
            <a:fillRect/>
          </a:stretch>
        </p:blipFill>
        <p:spPr>
          <a:xfrm>
            <a:off x="251521" y="404664"/>
            <a:ext cx="8640958" cy="59727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2"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75874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19474"/>
            <a:ext cx="8640958" cy="14210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5"/>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564906"/>
            <a:ext cx="8640960" cy="3600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1318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2411760"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0" y="2924944"/>
            <a:ext cx="8640960" cy="730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86330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5" grpId="0" animBg="1"/>
      <p:bldP spid="25"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30598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2714" y="404664"/>
            <a:ext cx="6512872" cy="38192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rotWithShape="1">
          <a:blip r:embed="rId9">
            <a:extLst>
              <a:ext uri="{28A0092B-C50C-407E-A947-70E740481C1C}">
                <a14:useLocalDpi xmlns:a14="http://schemas.microsoft.com/office/drawing/2010/main" val="0"/>
              </a:ext>
            </a:extLst>
          </a:blip>
          <a:srcRect t="37302" b="35747"/>
          <a:stretch/>
        </p:blipFill>
        <p:spPr bwMode="auto">
          <a:xfrm>
            <a:off x="1372714" y="4658320"/>
            <a:ext cx="6505750" cy="1362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72714" y="5960189"/>
            <a:ext cx="6505750" cy="5185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rotWithShape="1">
          <a:blip r:embed="rId9">
            <a:extLst>
              <a:ext uri="{28A0092B-C50C-407E-A947-70E740481C1C}">
                <a14:useLocalDpi xmlns:a14="http://schemas.microsoft.com/office/drawing/2010/main" val="0"/>
              </a:ext>
            </a:extLst>
          </a:blip>
          <a:srcRect b="91285"/>
          <a:stretch/>
        </p:blipFill>
        <p:spPr bwMode="auto">
          <a:xfrm>
            <a:off x="1372714" y="4221088"/>
            <a:ext cx="6505750" cy="440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30193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pic>
        <p:nvPicPr>
          <p:cNvPr id="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7544" y="2132856"/>
            <a:ext cx="8136904" cy="14871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467544" y="2132856"/>
            <a:ext cx="813690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467544" y="2744923"/>
            <a:ext cx="8136904" cy="421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467544" y="3165993"/>
            <a:ext cx="8136904" cy="454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467544" y="2285256"/>
            <a:ext cx="8136904" cy="2796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467544" y="2564904"/>
            <a:ext cx="8136904"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8" name="Straight Arrow Connector 27"/>
          <p:cNvCxnSpPr>
            <a:stCxn id="15" idx="3"/>
            <a:endCxn id="2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30598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cxnSp>
        <p:nvCxnSpPr>
          <p:cNvPr id="30" name="Straight Arrow Connector 29"/>
          <p:cNvCxnSpPr>
            <a:stCxn id="27" idx="3"/>
            <a:endCxn id="2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7946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3" grpId="0" animBg="1"/>
      <p:bldP spid="24" grpId="0" animBg="1"/>
      <p:bldP spid="25" grpId="0" animBg="1"/>
      <p:bldP spid="26"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908720"/>
            <a:ext cx="8496944" cy="389726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30598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230371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4"/>
            <a:ext cx="8640958" cy="14099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844823"/>
            <a:ext cx="8640958" cy="14099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0598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Q8</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90215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140968"/>
            <a:ext cx="8640958" cy="3638298"/>
          </a:xfrm>
          <a:prstGeom prst="rect">
            <a:avLst/>
          </a:prstGeom>
        </p:spPr>
      </p:pic>
      <p:pic>
        <p:nvPicPr>
          <p:cNvPr id="3" name="Picture 2"/>
          <p:cNvPicPr>
            <a:picLocks noChangeAspect="1"/>
          </p:cNvPicPr>
          <p:nvPr/>
        </p:nvPicPr>
        <p:blipFill>
          <a:blip r:embed="rId3"/>
          <a:stretch>
            <a:fillRect/>
          </a:stretch>
        </p:blipFill>
        <p:spPr>
          <a:xfrm>
            <a:off x="251520" y="404664"/>
            <a:ext cx="8640960" cy="426571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0598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Q21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4905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348880"/>
            <a:ext cx="8640958" cy="64047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348878"/>
            <a:ext cx="8640958"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0598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Q21</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51521" y="2564902"/>
            <a:ext cx="8640958" cy="4244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665068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134678"/>
            <a:ext cx="8640960" cy="2102634"/>
          </a:xfrm>
          <a:prstGeom prst="rect">
            <a:avLst/>
          </a:prstGeom>
        </p:spPr>
      </p:pic>
      <p:pic>
        <p:nvPicPr>
          <p:cNvPr id="2" name="Picture 1"/>
          <p:cNvPicPr>
            <a:picLocks noChangeAspect="1"/>
          </p:cNvPicPr>
          <p:nvPr/>
        </p:nvPicPr>
        <p:blipFill>
          <a:blip r:embed="rId3"/>
          <a:stretch>
            <a:fillRect/>
          </a:stretch>
        </p:blipFill>
        <p:spPr>
          <a:xfrm>
            <a:off x="251520" y="404664"/>
            <a:ext cx="8640960" cy="373367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0598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25305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0504" y="1700807"/>
            <a:ext cx="8640958" cy="14529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700807"/>
            <a:ext cx="8640958"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0504" y="2008030"/>
            <a:ext cx="8640958" cy="1145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0598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0504" y="1844825"/>
            <a:ext cx="8640958" cy="163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58873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1" grpId="0" animBg="1"/>
      <p:bldP spid="23"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3284984"/>
            <a:ext cx="8496940" cy="2512386"/>
          </a:xfrm>
          <a:prstGeom prst="rect">
            <a:avLst/>
          </a:prstGeom>
        </p:spPr>
      </p:pic>
      <p:pic>
        <p:nvPicPr>
          <p:cNvPr id="3" name="Picture 2"/>
          <p:cNvPicPr>
            <a:picLocks noChangeAspect="1"/>
          </p:cNvPicPr>
          <p:nvPr/>
        </p:nvPicPr>
        <p:blipFill>
          <a:blip r:embed="rId3"/>
          <a:stretch>
            <a:fillRect/>
          </a:stretch>
        </p:blipFill>
        <p:spPr>
          <a:xfrm>
            <a:off x="323529" y="404664"/>
            <a:ext cx="8496942" cy="291356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0598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21499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0505" y="1706884"/>
            <a:ext cx="8642990" cy="56998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700807"/>
            <a:ext cx="8640958"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0504" y="1916832"/>
            <a:ext cx="864095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0598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5" name="Straight Arrow Connector 24"/>
          <p:cNvCxnSpPr>
            <a:stCxn id="14" idx="3"/>
            <a:endCxn id="2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2101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4941168"/>
            <a:ext cx="8784976" cy="1850082"/>
          </a:xfrm>
          <a:prstGeom prst="rect">
            <a:avLst/>
          </a:prstGeom>
        </p:spPr>
      </p:pic>
      <p:pic>
        <p:nvPicPr>
          <p:cNvPr id="2" name="Picture 1"/>
          <p:cNvPicPr>
            <a:picLocks noChangeAspect="1"/>
          </p:cNvPicPr>
          <p:nvPr/>
        </p:nvPicPr>
        <p:blipFill>
          <a:blip r:embed="rId3"/>
          <a:stretch>
            <a:fillRect/>
          </a:stretch>
        </p:blipFill>
        <p:spPr>
          <a:xfrm>
            <a:off x="179512" y="385686"/>
            <a:ext cx="8784976" cy="47715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0598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89265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0505" y="2060848"/>
            <a:ext cx="8642990" cy="92667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060847"/>
            <a:ext cx="8640958" cy="550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46809" y="2611502"/>
            <a:ext cx="8640958" cy="376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Q15</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33779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692696"/>
            <a:ext cx="8496944" cy="44697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6"/>
          <a:stretch>
            <a:fillRect/>
          </a:stretch>
        </p:blipFill>
        <p:spPr>
          <a:xfrm>
            <a:off x="323528" y="5153062"/>
            <a:ext cx="8496944" cy="436178"/>
          </a:xfrm>
          <a:prstGeom prst="rect">
            <a:avLst/>
          </a:prstGeom>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0598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Q14</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589837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53357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924916"/>
            <a:ext cx="8640960" cy="525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916831"/>
            <a:ext cx="8640960"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420888"/>
            <a:ext cx="8640960" cy="504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Q14</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1378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548680"/>
            <a:ext cx="8640960" cy="482406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Q9</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251521" y="5373216"/>
            <a:ext cx="8640958" cy="432902"/>
          </a:xfrm>
          <a:prstGeom prst="rect">
            <a:avLst/>
          </a:prstGeom>
        </p:spPr>
      </p:pic>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72152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16832"/>
            <a:ext cx="8640962" cy="15086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916831"/>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251520" y="2214000"/>
            <a:ext cx="8640959" cy="1211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19" y="2065416"/>
            <a:ext cx="8640960" cy="152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880200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9" grpId="0" animBg="1"/>
      <p:bldP spid="27" grpId="0" animBg="1"/>
      <p:bldP spid="25"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92696"/>
            <a:ext cx="8640960" cy="49477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Q4</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41992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16832"/>
            <a:ext cx="8640962" cy="16063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916831"/>
            <a:ext cx="8640960" cy="1994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116320"/>
            <a:ext cx="8640959" cy="14068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39303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3284984"/>
            <a:ext cx="8496942" cy="3503534"/>
          </a:xfrm>
          <a:prstGeom prst="rect">
            <a:avLst/>
          </a:prstGeom>
        </p:spPr>
      </p:pic>
      <p:pic>
        <p:nvPicPr>
          <p:cNvPr id="2" name="Picture 1"/>
          <p:cNvPicPr>
            <a:picLocks noChangeAspect="1"/>
          </p:cNvPicPr>
          <p:nvPr/>
        </p:nvPicPr>
        <p:blipFill>
          <a:blip r:embed="rId3"/>
          <a:stretch>
            <a:fillRect/>
          </a:stretch>
        </p:blipFill>
        <p:spPr>
          <a:xfrm>
            <a:off x="323529" y="404664"/>
            <a:ext cx="8496942" cy="42738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Q18</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80689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2060849"/>
            <a:ext cx="8661836" cy="20068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060848"/>
            <a:ext cx="8651396"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708920"/>
            <a:ext cx="8651396" cy="13587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Q18</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97464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p:cNvPicPr>
            <a:picLocks noChangeAspect="1"/>
          </p:cNvPicPr>
          <p:nvPr/>
        </p:nvPicPr>
        <p:blipFill rotWithShape="1">
          <a:blip r:embed="rId2"/>
          <a:srcRect t="64071" b="333"/>
          <a:stretch/>
        </p:blipFill>
        <p:spPr>
          <a:xfrm>
            <a:off x="395536" y="5733256"/>
            <a:ext cx="8352928" cy="1080120"/>
          </a:xfrm>
          <a:prstGeom prst="rect">
            <a:avLst/>
          </a:prstGeom>
        </p:spPr>
      </p:pic>
      <p:pic>
        <p:nvPicPr>
          <p:cNvPr id="7" name="Picture 6"/>
          <p:cNvPicPr>
            <a:picLocks noChangeAspect="1"/>
          </p:cNvPicPr>
          <p:nvPr/>
        </p:nvPicPr>
        <p:blipFill rotWithShape="1">
          <a:blip r:embed="rId2"/>
          <a:srcRect b="52539"/>
          <a:stretch/>
        </p:blipFill>
        <p:spPr>
          <a:xfrm>
            <a:off x="395536" y="4581128"/>
            <a:ext cx="8352928" cy="1440160"/>
          </a:xfrm>
          <a:prstGeom prst="rect">
            <a:avLst/>
          </a:prstGeom>
        </p:spPr>
      </p:pic>
      <p:pic>
        <p:nvPicPr>
          <p:cNvPr id="6" name="Picture 5"/>
          <p:cNvPicPr>
            <a:picLocks noChangeAspect="1"/>
          </p:cNvPicPr>
          <p:nvPr/>
        </p:nvPicPr>
        <p:blipFill>
          <a:blip r:embed="rId3"/>
          <a:stretch>
            <a:fillRect/>
          </a:stretch>
        </p:blipFill>
        <p:spPr>
          <a:xfrm>
            <a:off x="395536" y="3933056"/>
            <a:ext cx="8352928" cy="1126982"/>
          </a:xfrm>
          <a:prstGeom prst="rect">
            <a:avLst/>
          </a:prstGeom>
        </p:spPr>
      </p:pic>
      <p:pic>
        <p:nvPicPr>
          <p:cNvPr id="2" name="Picture 1"/>
          <p:cNvPicPr>
            <a:picLocks noChangeAspect="1"/>
          </p:cNvPicPr>
          <p:nvPr/>
        </p:nvPicPr>
        <p:blipFill>
          <a:blip r:embed="rId4"/>
          <a:stretch>
            <a:fillRect/>
          </a:stretch>
        </p:blipFill>
        <p:spPr>
          <a:xfrm>
            <a:off x="395536" y="332656"/>
            <a:ext cx="8352928" cy="407500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7927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16832"/>
            <a:ext cx="8640962" cy="18210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363140"/>
            <a:ext cx="8640960" cy="456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19" y="1916831"/>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065416"/>
            <a:ext cx="8640960" cy="2977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19" y="2820108"/>
            <a:ext cx="8640960" cy="4648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6" name="Rectangle 25"/>
          <p:cNvSpPr/>
          <p:nvPr/>
        </p:nvSpPr>
        <p:spPr>
          <a:xfrm>
            <a:off x="251519" y="3284984"/>
            <a:ext cx="8640960" cy="452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8" name="Straight Arrow Connector 27"/>
          <p:cNvCxnSpPr>
            <a:stCxn id="22" idx="3"/>
            <a:endCxn id="2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4955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9" grpId="0" animBg="1"/>
      <p:bldP spid="27" grpId="0" animBg="1"/>
      <p:bldP spid="25" grpId="0" animBg="1"/>
      <p:bldP spid="26"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3501008"/>
            <a:ext cx="8496942" cy="3187058"/>
          </a:xfrm>
          <a:prstGeom prst="rect">
            <a:avLst/>
          </a:prstGeom>
        </p:spPr>
      </p:pic>
      <p:pic>
        <p:nvPicPr>
          <p:cNvPr id="3" name="Picture 2"/>
          <p:cNvPicPr>
            <a:picLocks noChangeAspect="1"/>
          </p:cNvPicPr>
          <p:nvPr/>
        </p:nvPicPr>
        <p:blipFill>
          <a:blip r:embed="rId3"/>
          <a:stretch>
            <a:fillRect/>
          </a:stretch>
        </p:blipFill>
        <p:spPr>
          <a:xfrm>
            <a:off x="323528" y="476672"/>
            <a:ext cx="8496944" cy="307300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57981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420888"/>
            <a:ext cx="8640960" cy="7766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420887"/>
            <a:ext cx="8640960" cy="1962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617158"/>
            <a:ext cx="8640960" cy="5803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Q9</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27818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1" y="1196752"/>
            <a:ext cx="8640958" cy="3897238"/>
          </a:xfrm>
          <a:prstGeom prst="rect">
            <a:avLst/>
          </a:prstGeom>
        </p:spPr>
      </p:pic>
    </p:spTree>
    <p:extLst>
      <p:ext uri="{BB962C8B-B14F-4D97-AF65-F5344CB8AC3E}">
        <p14:creationId xmlns:p14="http://schemas.microsoft.com/office/powerpoint/2010/main" val="39292801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20888"/>
            <a:ext cx="8640960" cy="9607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420887"/>
            <a:ext cx="8640960" cy="1962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617157"/>
            <a:ext cx="8640960" cy="7644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6125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813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764704"/>
            <a:ext cx="8640960" cy="4430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589491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204864"/>
            <a:ext cx="8640962" cy="1166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204864"/>
            <a:ext cx="8640960" cy="1166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Q24</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86541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69328"/>
            <a:ext cx="8640960" cy="43000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388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9009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060848"/>
            <a:ext cx="8640962" cy="1870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060848"/>
            <a:ext cx="8640960" cy="18705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Q20</a:t>
            </a:r>
            <a:endParaRPr lang="en-GB" sz="1400" b="1" dirty="0">
              <a:latin typeface="Comic Sans MS" panose="030F0702030302020204" pitchFamily="66" charset="0"/>
            </a:endParaRPr>
          </a:p>
        </p:txBody>
      </p:sp>
      <p:cxnSp>
        <p:nvCxnSpPr>
          <p:cNvPr id="21" name="Straight Arrow Connector 20"/>
          <p:cNvCxnSpPr>
            <a:stCxn id="12" idx="3"/>
            <a:endCxn id="1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9614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2564904"/>
            <a:ext cx="8784976" cy="4266822"/>
          </a:xfrm>
          <a:prstGeom prst="rect">
            <a:avLst/>
          </a:prstGeom>
        </p:spPr>
      </p:pic>
      <p:pic>
        <p:nvPicPr>
          <p:cNvPr id="3" name="Picture 2"/>
          <p:cNvPicPr>
            <a:picLocks noChangeAspect="1"/>
          </p:cNvPicPr>
          <p:nvPr/>
        </p:nvPicPr>
        <p:blipFill>
          <a:blip r:embed="rId3"/>
          <a:stretch>
            <a:fillRect/>
          </a:stretch>
        </p:blipFill>
        <p:spPr>
          <a:xfrm>
            <a:off x="179512" y="1010290"/>
            <a:ext cx="8784976" cy="3282806"/>
          </a:xfrm>
          <a:prstGeom prst="rect">
            <a:avLst/>
          </a:prstGeom>
        </p:spPr>
      </p:pic>
      <p:pic>
        <p:nvPicPr>
          <p:cNvPr id="2" name="Picture 1"/>
          <p:cNvPicPr>
            <a:picLocks noChangeAspect="1"/>
          </p:cNvPicPr>
          <p:nvPr/>
        </p:nvPicPr>
        <p:blipFill>
          <a:blip r:embed="rId4"/>
          <a:stretch>
            <a:fillRect/>
          </a:stretch>
        </p:blipFill>
        <p:spPr>
          <a:xfrm>
            <a:off x="179512" y="332656"/>
            <a:ext cx="8784976" cy="68650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1680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31619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340767"/>
            <a:ext cx="8640960"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Q17</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18" y="1700808"/>
            <a:ext cx="8640961" cy="28019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59615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9" grpId="0" animBg="1"/>
      <p:bldP spid="22"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07504" y="3951368"/>
            <a:ext cx="8928992" cy="2862008"/>
          </a:xfrm>
          <a:prstGeom prst="rect">
            <a:avLst/>
          </a:prstGeom>
        </p:spPr>
      </p:pic>
      <p:pic>
        <p:nvPicPr>
          <p:cNvPr id="10" name="Picture 9"/>
          <p:cNvPicPr>
            <a:picLocks noChangeAspect="1"/>
          </p:cNvPicPr>
          <p:nvPr/>
        </p:nvPicPr>
        <p:blipFill>
          <a:blip r:embed="rId3"/>
          <a:stretch>
            <a:fillRect/>
          </a:stretch>
        </p:blipFill>
        <p:spPr>
          <a:xfrm>
            <a:off x="107505" y="2961352"/>
            <a:ext cx="8928990" cy="2483872"/>
          </a:xfrm>
          <a:prstGeom prst="rect">
            <a:avLst/>
          </a:prstGeom>
        </p:spPr>
      </p:pic>
      <p:pic>
        <p:nvPicPr>
          <p:cNvPr id="9" name="Picture 8"/>
          <p:cNvPicPr>
            <a:picLocks noChangeAspect="1"/>
          </p:cNvPicPr>
          <p:nvPr/>
        </p:nvPicPr>
        <p:blipFill>
          <a:blip r:embed="rId4"/>
          <a:stretch>
            <a:fillRect/>
          </a:stretch>
        </p:blipFill>
        <p:spPr>
          <a:xfrm>
            <a:off x="107504" y="1196752"/>
            <a:ext cx="8928992" cy="2714178"/>
          </a:xfrm>
          <a:prstGeom prst="rect">
            <a:avLst/>
          </a:prstGeom>
        </p:spPr>
      </p:pic>
      <p:pic>
        <p:nvPicPr>
          <p:cNvPr id="7" name="Picture 6"/>
          <p:cNvPicPr>
            <a:picLocks noChangeAspect="1"/>
          </p:cNvPicPr>
          <p:nvPr/>
        </p:nvPicPr>
        <p:blipFill rotWithShape="1">
          <a:blip r:embed="rId5"/>
          <a:srcRect t="15876"/>
          <a:stretch/>
        </p:blipFill>
        <p:spPr>
          <a:xfrm>
            <a:off x="107504" y="476672"/>
            <a:ext cx="8928992" cy="1907736"/>
          </a:xfrm>
          <a:prstGeom prst="rect">
            <a:avLst/>
          </a:prstGeom>
        </p:spPr>
      </p:pic>
      <p:pic>
        <p:nvPicPr>
          <p:cNvPr id="6" name="Picture 5"/>
          <p:cNvPicPr>
            <a:picLocks noChangeAspect="1"/>
          </p:cNvPicPr>
          <p:nvPr/>
        </p:nvPicPr>
        <p:blipFill>
          <a:blip r:embed="rId6"/>
          <a:stretch>
            <a:fillRect/>
          </a:stretch>
        </p:blipFill>
        <p:spPr>
          <a:xfrm>
            <a:off x="107505" y="404664"/>
            <a:ext cx="8928990" cy="438450"/>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12260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88840"/>
            <a:ext cx="8640962" cy="16560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137425"/>
            <a:ext cx="8640961" cy="4274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cxnSp>
        <p:nvCxnSpPr>
          <p:cNvPr id="23" name="Straight Arrow Connector 22"/>
          <p:cNvCxnSpPr>
            <a:stCxn id="13"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564904"/>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2924944"/>
            <a:ext cx="8640960" cy="719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p:cNvSpPr/>
          <p:nvPr/>
        </p:nvSpPr>
        <p:spPr>
          <a:xfrm>
            <a:off x="251518" y="1988840"/>
            <a:ext cx="8640961"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19367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4" grpId="0" animBg="1"/>
      <p:bldP spid="25" grpId="0" animBg="1"/>
      <p:bldP spid="19"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189874"/>
            <a:ext cx="8352928" cy="2623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717032"/>
            <a:ext cx="8352928" cy="22234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2852936"/>
            <a:ext cx="8352928" cy="1604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404664"/>
            <a:ext cx="8352928" cy="3014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9126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8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4446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57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10780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2" name="Rectangle 21"/>
          <p:cNvSpPr/>
          <p:nvPr/>
        </p:nvSpPr>
        <p:spPr>
          <a:xfrm>
            <a:off x="251519" y="1124744"/>
            <a:ext cx="8640961" cy="2520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376772"/>
            <a:ext cx="8640960"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8" y="476672"/>
            <a:ext cx="8640961"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8" name="Rectangle 27"/>
          <p:cNvSpPr/>
          <p:nvPr/>
        </p:nvSpPr>
        <p:spPr>
          <a:xfrm>
            <a:off x="251518" y="1628800"/>
            <a:ext cx="8640961"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9" name="Rectangle 28"/>
          <p:cNvSpPr/>
          <p:nvPr/>
        </p:nvSpPr>
        <p:spPr>
          <a:xfrm>
            <a:off x="251518" y="2636912"/>
            <a:ext cx="8640962" cy="3438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cxnSp>
        <p:nvCxnSpPr>
          <p:cNvPr id="25" name="Straight Arrow Connector 24"/>
          <p:cNvCxnSpPr>
            <a:stCxn id="17" idx="3"/>
            <a:endCxn id="20"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72513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26" restart="whenNotActive" fill="hold" evtFilter="cancelBubble" nodeType="interactiveSeq">
                <p:stCondLst>
                  <p:cond evt="onClick" delay="0">
                    <p:tgtEl>
                      <p:spTgt spid="29"/>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2" grpId="0" animBg="1"/>
      <p:bldP spid="24" grpId="0" animBg="1"/>
      <p:bldP spid="19" grpId="0" animBg="1"/>
      <p:bldP spid="28" grpId="0" animBg="1"/>
      <p:bldP spid="29"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02698"/>
            <a:ext cx="8640960" cy="3938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7704"/>
            <a:ext cx="8640960" cy="2445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Q22</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08505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060848"/>
            <a:ext cx="8784976" cy="2164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060848"/>
            <a:ext cx="8784973"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492896"/>
            <a:ext cx="8784973" cy="1732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Q22</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12681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Q15</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79512" y="1124744"/>
            <a:ext cx="8784976" cy="3476904"/>
          </a:xfrm>
          <a:prstGeom prst="rect">
            <a:avLst/>
          </a:prstGeom>
        </p:spPr>
      </p:pic>
    </p:spTree>
    <p:extLst>
      <p:ext uri="{BB962C8B-B14F-4D97-AF65-F5344CB8AC3E}">
        <p14:creationId xmlns:p14="http://schemas.microsoft.com/office/powerpoint/2010/main" val="39863769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346852"/>
            <a:ext cx="8784974" cy="5060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346852"/>
            <a:ext cx="8784973" cy="5060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Q15</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3387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4917976"/>
            <a:ext cx="8640960" cy="1895400"/>
          </a:xfrm>
          <a:prstGeom prst="rect">
            <a:avLst/>
          </a:prstGeom>
        </p:spPr>
      </p:pic>
      <p:pic>
        <p:nvPicPr>
          <p:cNvPr id="7" name="Picture 6"/>
          <p:cNvPicPr>
            <a:picLocks noChangeAspect="1"/>
          </p:cNvPicPr>
          <p:nvPr/>
        </p:nvPicPr>
        <p:blipFill>
          <a:blip r:embed="rId3"/>
          <a:stretch>
            <a:fillRect/>
          </a:stretch>
        </p:blipFill>
        <p:spPr>
          <a:xfrm>
            <a:off x="251520" y="3789040"/>
            <a:ext cx="8640960" cy="1955796"/>
          </a:xfrm>
          <a:prstGeom prst="rect">
            <a:avLst/>
          </a:prstGeom>
        </p:spPr>
      </p:pic>
      <p:pic>
        <p:nvPicPr>
          <p:cNvPr id="6" name="Picture 5"/>
          <p:cNvPicPr>
            <a:picLocks noChangeAspect="1"/>
          </p:cNvPicPr>
          <p:nvPr/>
        </p:nvPicPr>
        <p:blipFill>
          <a:blip r:embed="rId4"/>
          <a:stretch>
            <a:fillRect/>
          </a:stretch>
        </p:blipFill>
        <p:spPr>
          <a:xfrm>
            <a:off x="251521" y="2515217"/>
            <a:ext cx="8640958" cy="1827566"/>
          </a:xfrm>
          <a:prstGeom prst="rect">
            <a:avLst/>
          </a:prstGeom>
        </p:spPr>
      </p:pic>
      <p:pic>
        <p:nvPicPr>
          <p:cNvPr id="5" name="Picture 4"/>
          <p:cNvPicPr>
            <a:picLocks noChangeAspect="1"/>
          </p:cNvPicPr>
          <p:nvPr/>
        </p:nvPicPr>
        <p:blipFill>
          <a:blip r:embed="rId5"/>
          <a:stretch>
            <a:fillRect/>
          </a:stretch>
        </p:blipFill>
        <p:spPr>
          <a:xfrm>
            <a:off x="251520" y="1052736"/>
            <a:ext cx="8640960" cy="1631670"/>
          </a:xfrm>
          <a:prstGeom prst="rect">
            <a:avLst/>
          </a:prstGeom>
        </p:spPr>
      </p:pic>
      <p:pic>
        <p:nvPicPr>
          <p:cNvPr id="4" name="Picture 3"/>
          <p:cNvPicPr>
            <a:picLocks noChangeAspect="1"/>
          </p:cNvPicPr>
          <p:nvPr/>
        </p:nvPicPr>
        <p:blipFill>
          <a:blip r:embed="rId6"/>
          <a:stretch>
            <a:fillRect/>
          </a:stretch>
        </p:blipFill>
        <p:spPr>
          <a:xfrm>
            <a:off x="251520" y="404664"/>
            <a:ext cx="8640960" cy="1029782"/>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4"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Q11</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2643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772816"/>
            <a:ext cx="8784976" cy="23705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5"/>
            <a:ext cx="8784973" cy="177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79512" y="1950499"/>
            <a:ext cx="8784973" cy="4300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2380536"/>
            <a:ext cx="8784973" cy="10484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2" y="3429000"/>
            <a:ext cx="8784973" cy="714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357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1" grpId="0" animBg="1"/>
      <p:bldP spid="22" grpId="0" animBg="1"/>
      <p:bldP spid="25"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251522" y="4869160"/>
            <a:ext cx="8640956" cy="1921484"/>
          </a:xfrm>
          <a:prstGeom prst="rect">
            <a:avLst/>
          </a:prstGeom>
        </p:spPr>
      </p:pic>
      <p:pic>
        <p:nvPicPr>
          <p:cNvPr id="13" name="Picture 12"/>
          <p:cNvPicPr>
            <a:picLocks noChangeAspect="1"/>
          </p:cNvPicPr>
          <p:nvPr/>
        </p:nvPicPr>
        <p:blipFill>
          <a:blip r:embed="rId3"/>
          <a:stretch>
            <a:fillRect/>
          </a:stretch>
        </p:blipFill>
        <p:spPr>
          <a:xfrm>
            <a:off x="251521" y="2996952"/>
            <a:ext cx="8640958" cy="2760306"/>
          </a:xfrm>
          <a:prstGeom prst="rect">
            <a:avLst/>
          </a:prstGeom>
        </p:spPr>
      </p:pic>
      <p:pic>
        <p:nvPicPr>
          <p:cNvPr id="5" name="Picture 4"/>
          <p:cNvPicPr>
            <a:picLocks noChangeAspect="1"/>
          </p:cNvPicPr>
          <p:nvPr/>
        </p:nvPicPr>
        <p:blipFill>
          <a:blip r:embed="rId4"/>
          <a:stretch>
            <a:fillRect/>
          </a:stretch>
        </p:blipFill>
        <p:spPr>
          <a:xfrm>
            <a:off x="251521" y="2060848"/>
            <a:ext cx="8640958" cy="2143096"/>
          </a:xfrm>
          <a:prstGeom prst="rect">
            <a:avLst/>
          </a:prstGeom>
        </p:spPr>
      </p:pic>
      <p:pic>
        <p:nvPicPr>
          <p:cNvPr id="3" name="Picture 2"/>
          <p:cNvPicPr>
            <a:picLocks noChangeAspect="1"/>
          </p:cNvPicPr>
          <p:nvPr/>
        </p:nvPicPr>
        <p:blipFill>
          <a:blip r:embed="rId5"/>
          <a:stretch>
            <a:fillRect/>
          </a:stretch>
        </p:blipFill>
        <p:spPr>
          <a:xfrm>
            <a:off x="251521" y="404664"/>
            <a:ext cx="8640958" cy="2250430"/>
          </a:xfrm>
          <a:prstGeom prst="rect">
            <a:avLst/>
          </a:prstGeom>
        </p:spPr>
      </p:pic>
      <p:pic>
        <p:nvPicPr>
          <p:cNvPr id="2" name="Picture 1"/>
          <p:cNvPicPr>
            <a:picLocks noChangeAspect="1"/>
          </p:cNvPicPr>
          <p:nvPr/>
        </p:nvPicPr>
        <p:blipFill>
          <a:blip r:embed="rId6"/>
          <a:stretch>
            <a:fillRect/>
          </a:stretch>
        </p:blipFill>
        <p:spPr>
          <a:xfrm>
            <a:off x="251521" y="411289"/>
            <a:ext cx="8640958" cy="397484"/>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68997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1772816"/>
            <a:ext cx="8640964" cy="23977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137424"/>
            <a:ext cx="8640961" cy="9315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3068959"/>
            <a:ext cx="8640960" cy="7132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3782215"/>
            <a:ext cx="8640960" cy="388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p:cNvSpPr/>
          <p:nvPr/>
        </p:nvSpPr>
        <p:spPr>
          <a:xfrm>
            <a:off x="251518" y="1749069"/>
            <a:ext cx="8640961" cy="388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3" name="Straight Arrow Connector 22"/>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7" name="Straight Arrow Connector 26"/>
          <p:cNvCxnSpPr>
            <a:stCxn id="21" idx="3"/>
            <a:endCxn id="26"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8327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4" grpId="0" animBg="1"/>
      <p:bldP spid="25" grpId="0" animBg="1"/>
      <p:bldP spid="19"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938760"/>
            <a:ext cx="8640958" cy="2874616"/>
          </a:xfrm>
          <a:prstGeom prst="rect">
            <a:avLst/>
          </a:prstGeom>
        </p:spPr>
      </p:pic>
      <p:pic>
        <p:nvPicPr>
          <p:cNvPr id="5" name="Picture 4"/>
          <p:cNvPicPr>
            <a:picLocks noChangeAspect="1"/>
          </p:cNvPicPr>
          <p:nvPr/>
        </p:nvPicPr>
        <p:blipFill>
          <a:blip r:embed="rId3"/>
          <a:stretch>
            <a:fillRect/>
          </a:stretch>
        </p:blipFill>
        <p:spPr>
          <a:xfrm>
            <a:off x="251522" y="2564904"/>
            <a:ext cx="8640956" cy="3008754"/>
          </a:xfrm>
          <a:prstGeom prst="rect">
            <a:avLst/>
          </a:prstGeom>
        </p:spPr>
      </p:pic>
      <p:pic>
        <p:nvPicPr>
          <p:cNvPr id="4" name="Picture 3"/>
          <p:cNvPicPr>
            <a:picLocks noChangeAspect="1"/>
          </p:cNvPicPr>
          <p:nvPr/>
        </p:nvPicPr>
        <p:blipFill>
          <a:blip r:embed="rId4"/>
          <a:stretch>
            <a:fillRect/>
          </a:stretch>
        </p:blipFill>
        <p:spPr>
          <a:xfrm>
            <a:off x="251521" y="980728"/>
            <a:ext cx="8640958" cy="2326854"/>
          </a:xfrm>
          <a:prstGeom prst="rect">
            <a:avLst/>
          </a:prstGeom>
        </p:spPr>
      </p:pic>
      <p:pic>
        <p:nvPicPr>
          <p:cNvPr id="2" name="Picture 1"/>
          <p:cNvPicPr>
            <a:picLocks noChangeAspect="1"/>
          </p:cNvPicPr>
          <p:nvPr/>
        </p:nvPicPr>
        <p:blipFill>
          <a:blip r:embed="rId5"/>
          <a:stretch>
            <a:fillRect/>
          </a:stretch>
        </p:blipFill>
        <p:spPr>
          <a:xfrm>
            <a:off x="251521" y="404664"/>
            <a:ext cx="8640958" cy="113771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3674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88840"/>
            <a:ext cx="8640960" cy="16899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88839"/>
            <a:ext cx="8640957" cy="3198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0" y="2996953"/>
            <a:ext cx="8640957" cy="6818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51520" y="2308686"/>
            <a:ext cx="8640957" cy="6882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Q10</a:t>
            </a:r>
            <a:endParaRPr lang="en-GB" sz="1400" b="1" dirty="0">
              <a:latin typeface="Comic Sans MS" panose="030F0702030302020204" pitchFamily="66" charset="0"/>
            </a:endParaRPr>
          </a:p>
        </p:txBody>
      </p:sp>
      <p:cxnSp>
        <p:nvCxnSpPr>
          <p:cNvPr id="25" name="Straight Arrow Connector 24"/>
          <p:cNvCxnSpPr>
            <a:stCxn id="16"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26727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805376" y="4907554"/>
            <a:ext cx="7533248" cy="1905822"/>
          </a:xfrm>
          <a:prstGeom prst="rect">
            <a:avLst/>
          </a:prstGeom>
        </p:spPr>
      </p:pic>
      <p:pic>
        <p:nvPicPr>
          <p:cNvPr id="8" name="Picture 7"/>
          <p:cNvPicPr>
            <a:picLocks noChangeAspect="1"/>
          </p:cNvPicPr>
          <p:nvPr/>
        </p:nvPicPr>
        <p:blipFill>
          <a:blip r:embed="rId3"/>
          <a:stretch>
            <a:fillRect/>
          </a:stretch>
        </p:blipFill>
        <p:spPr>
          <a:xfrm>
            <a:off x="805376" y="3412178"/>
            <a:ext cx="7533248" cy="2177062"/>
          </a:xfrm>
          <a:prstGeom prst="rect">
            <a:avLst/>
          </a:prstGeom>
        </p:spPr>
      </p:pic>
      <p:pic>
        <p:nvPicPr>
          <p:cNvPr id="7" name="Picture 6"/>
          <p:cNvPicPr>
            <a:picLocks noChangeAspect="1"/>
          </p:cNvPicPr>
          <p:nvPr/>
        </p:nvPicPr>
        <p:blipFill>
          <a:blip r:embed="rId4"/>
          <a:stretch>
            <a:fillRect/>
          </a:stretch>
        </p:blipFill>
        <p:spPr>
          <a:xfrm>
            <a:off x="805376" y="332656"/>
            <a:ext cx="7533248" cy="382150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6140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548680"/>
            <a:ext cx="8640960" cy="51832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297204"/>
            <a:ext cx="8640957" cy="25638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51520" y="693660"/>
            <a:ext cx="8640957"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0" y="909683"/>
            <a:ext cx="8640957" cy="3875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27" name="Rectangle 26"/>
          <p:cNvSpPr/>
          <p:nvPr/>
        </p:nvSpPr>
        <p:spPr>
          <a:xfrm>
            <a:off x="251520" y="3861048"/>
            <a:ext cx="8640957" cy="18709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545075"/>
            <a:ext cx="8640957" cy="1521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69609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4" grpId="0" animBg="1"/>
      <p:bldP spid="26" grpId="0" animBg="1"/>
      <p:bldP spid="27" grpId="0" animBg="1"/>
      <p:bldP spid="13"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3" y="2492896"/>
            <a:ext cx="8784974" cy="4285034"/>
          </a:xfrm>
          <a:prstGeom prst="rect">
            <a:avLst/>
          </a:prstGeom>
        </p:spPr>
      </p:pic>
      <p:pic>
        <p:nvPicPr>
          <p:cNvPr id="5" name="Picture 4"/>
          <p:cNvPicPr>
            <a:picLocks noChangeAspect="1"/>
          </p:cNvPicPr>
          <p:nvPr/>
        </p:nvPicPr>
        <p:blipFill>
          <a:blip r:embed="rId3"/>
          <a:stretch>
            <a:fillRect/>
          </a:stretch>
        </p:blipFill>
        <p:spPr>
          <a:xfrm>
            <a:off x="179513" y="2008440"/>
            <a:ext cx="8784974" cy="3508792"/>
          </a:xfrm>
          <a:prstGeom prst="rect">
            <a:avLst/>
          </a:prstGeom>
        </p:spPr>
      </p:pic>
      <p:pic>
        <p:nvPicPr>
          <p:cNvPr id="4" name="Picture 3"/>
          <p:cNvPicPr>
            <a:picLocks noChangeAspect="1"/>
          </p:cNvPicPr>
          <p:nvPr/>
        </p:nvPicPr>
        <p:blipFill rotWithShape="1">
          <a:blip r:embed="rId4"/>
          <a:srcRect t="18891"/>
          <a:stretch/>
        </p:blipFill>
        <p:spPr>
          <a:xfrm>
            <a:off x="179513" y="620688"/>
            <a:ext cx="8784974" cy="2473374"/>
          </a:xfrm>
          <a:prstGeom prst="rect">
            <a:avLst/>
          </a:prstGeom>
        </p:spPr>
      </p:pic>
      <p:pic>
        <p:nvPicPr>
          <p:cNvPr id="2" name="Picture 1"/>
          <p:cNvPicPr>
            <a:picLocks noChangeAspect="1"/>
          </p:cNvPicPr>
          <p:nvPr/>
        </p:nvPicPr>
        <p:blipFill>
          <a:blip r:embed="rId5"/>
          <a:stretch>
            <a:fillRect/>
          </a:stretch>
        </p:blipFill>
        <p:spPr>
          <a:xfrm>
            <a:off x="179513" y="404664"/>
            <a:ext cx="8784974" cy="82010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466252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329748"/>
            <a:ext cx="8640960" cy="2747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870398"/>
            <a:ext cx="8640957" cy="694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251520" y="2564903"/>
            <a:ext cx="8640957" cy="151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1329747"/>
            <a:ext cx="8640957" cy="5406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Q17</a:t>
            </a:r>
            <a:endParaRPr lang="en-GB" sz="1400" b="1" dirty="0">
              <a:latin typeface="Comic Sans MS" panose="030F0702030302020204" pitchFamily="66" charset="0"/>
            </a:endParaRPr>
          </a:p>
        </p:txBody>
      </p:sp>
      <p:cxnSp>
        <p:nvCxnSpPr>
          <p:cNvPr id="28" name="Straight Arrow Connector 27"/>
          <p:cNvCxnSpPr>
            <a:stCxn id="17" idx="3"/>
            <a:endCxn id="25"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1092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7" grpId="0" animBg="1"/>
      <p:bldP spid="13"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1" y="2382374"/>
            <a:ext cx="8640958" cy="4286986"/>
          </a:xfrm>
          <a:prstGeom prst="rect">
            <a:avLst/>
          </a:prstGeom>
        </p:spPr>
      </p:pic>
      <p:pic>
        <p:nvPicPr>
          <p:cNvPr id="9" name="Picture 8"/>
          <p:cNvPicPr>
            <a:picLocks noChangeAspect="1"/>
          </p:cNvPicPr>
          <p:nvPr/>
        </p:nvPicPr>
        <p:blipFill>
          <a:blip r:embed="rId3"/>
          <a:stretch>
            <a:fillRect/>
          </a:stretch>
        </p:blipFill>
        <p:spPr>
          <a:xfrm>
            <a:off x="251521" y="414176"/>
            <a:ext cx="8640958" cy="30148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8895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3" y="2132856"/>
            <a:ext cx="8661834" cy="11169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132856"/>
            <a:ext cx="8661836" cy="11169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1"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Q25</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48698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3473550"/>
            <a:ext cx="8640958" cy="3339826"/>
          </a:xfrm>
          <a:prstGeom prst="rect">
            <a:avLst/>
          </a:prstGeom>
        </p:spPr>
      </p:pic>
      <p:pic>
        <p:nvPicPr>
          <p:cNvPr id="8" name="Picture 7"/>
          <p:cNvPicPr>
            <a:picLocks noChangeAspect="1"/>
          </p:cNvPicPr>
          <p:nvPr/>
        </p:nvPicPr>
        <p:blipFill>
          <a:blip r:embed="rId3"/>
          <a:stretch>
            <a:fillRect/>
          </a:stretch>
        </p:blipFill>
        <p:spPr>
          <a:xfrm>
            <a:off x="251521" y="908720"/>
            <a:ext cx="8640958" cy="3645226"/>
          </a:xfrm>
          <a:prstGeom prst="rect">
            <a:avLst/>
          </a:prstGeom>
        </p:spPr>
      </p:pic>
      <p:pic>
        <p:nvPicPr>
          <p:cNvPr id="7" name="Picture 6"/>
          <p:cNvPicPr>
            <a:picLocks noChangeAspect="1"/>
          </p:cNvPicPr>
          <p:nvPr/>
        </p:nvPicPr>
        <p:blipFill>
          <a:blip r:embed="rId4"/>
          <a:stretch>
            <a:fillRect/>
          </a:stretch>
        </p:blipFill>
        <p:spPr>
          <a:xfrm>
            <a:off x="251521" y="404664"/>
            <a:ext cx="8640958" cy="14848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53873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22705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88839"/>
            <a:ext cx="8640957"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3428999"/>
            <a:ext cx="8640957" cy="8304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2372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4544264"/>
            <a:ext cx="8640960" cy="2269112"/>
          </a:xfrm>
          <a:prstGeom prst="rect">
            <a:avLst/>
          </a:prstGeom>
        </p:spPr>
      </p:pic>
      <p:pic>
        <p:nvPicPr>
          <p:cNvPr id="2" name="Picture 1"/>
          <p:cNvPicPr>
            <a:picLocks noChangeAspect="1"/>
          </p:cNvPicPr>
          <p:nvPr/>
        </p:nvPicPr>
        <p:blipFill>
          <a:blip r:embed="rId3"/>
          <a:stretch>
            <a:fillRect/>
          </a:stretch>
        </p:blipFill>
        <p:spPr>
          <a:xfrm>
            <a:off x="251520" y="404664"/>
            <a:ext cx="8640960" cy="42719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3897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04864"/>
            <a:ext cx="8640958" cy="14680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2"/>
            <a:ext cx="8640957" cy="190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2395263"/>
            <a:ext cx="8640957" cy="12776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Q13</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0681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07926"/>
            <a:ext cx="8640960" cy="34054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24944"/>
            <a:ext cx="8640960" cy="2771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780928"/>
            <a:ext cx="8640960" cy="1482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2546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34450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36646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340768"/>
            <a:ext cx="8640957" cy="190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1683569"/>
            <a:ext cx="8640957" cy="5212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0" y="1531169"/>
            <a:ext cx="8640957"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204864"/>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251522" y="2996952"/>
            <a:ext cx="8640955" cy="20084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292057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5" grpId="0" animBg="1"/>
      <p:bldP spid="26" grpId="0" animBg="1"/>
      <p:bldP spid="27"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20688"/>
            <a:ext cx="8640960" cy="50490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30455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60848"/>
            <a:ext cx="8640960" cy="14237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6"/>
            <a:ext cx="8640957" cy="1440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204863"/>
            <a:ext cx="8640957" cy="2248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582142"/>
            <a:ext cx="8640960" cy="902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Q5</a:t>
            </a:r>
            <a:endParaRPr lang="en-GB" sz="1400" b="1" dirty="0">
              <a:latin typeface="Comic Sans MS" panose="030F0702030302020204" pitchFamily="66" charset="0"/>
            </a:endParaRPr>
          </a:p>
        </p:txBody>
      </p:sp>
      <p:cxnSp>
        <p:nvCxnSpPr>
          <p:cNvPr id="28" name="Straight Arrow Connector 27"/>
          <p:cNvCxnSpPr>
            <a:stCxn id="17" idx="3"/>
            <a:endCxn id="2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429741"/>
            <a:ext cx="8640957" cy="152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177002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P spid="23"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19" y="2834296"/>
            <a:ext cx="8640962" cy="3979080"/>
          </a:xfrm>
          <a:prstGeom prst="rect">
            <a:avLst/>
          </a:prstGeom>
        </p:spPr>
      </p:pic>
      <p:pic>
        <p:nvPicPr>
          <p:cNvPr id="5" name="Picture 4"/>
          <p:cNvPicPr>
            <a:picLocks noChangeAspect="1"/>
          </p:cNvPicPr>
          <p:nvPr/>
        </p:nvPicPr>
        <p:blipFill>
          <a:blip r:embed="rId3"/>
          <a:stretch>
            <a:fillRect/>
          </a:stretch>
        </p:blipFill>
        <p:spPr>
          <a:xfrm>
            <a:off x="251519" y="2708920"/>
            <a:ext cx="8640962" cy="2619684"/>
          </a:xfrm>
          <a:prstGeom prst="rect">
            <a:avLst/>
          </a:prstGeom>
        </p:spPr>
      </p:pic>
      <p:pic>
        <p:nvPicPr>
          <p:cNvPr id="3" name="Picture 2"/>
          <p:cNvPicPr>
            <a:picLocks noChangeAspect="1"/>
          </p:cNvPicPr>
          <p:nvPr/>
        </p:nvPicPr>
        <p:blipFill>
          <a:blip r:embed="rId4"/>
          <a:stretch>
            <a:fillRect/>
          </a:stretch>
        </p:blipFill>
        <p:spPr>
          <a:xfrm>
            <a:off x="251521" y="548680"/>
            <a:ext cx="8640958" cy="2436168"/>
          </a:xfrm>
          <a:prstGeom prst="rect">
            <a:avLst/>
          </a:prstGeom>
        </p:spPr>
      </p:pic>
      <p:pic>
        <p:nvPicPr>
          <p:cNvPr id="2" name="Picture 1"/>
          <p:cNvPicPr>
            <a:picLocks noChangeAspect="1"/>
          </p:cNvPicPr>
          <p:nvPr/>
        </p:nvPicPr>
        <p:blipFill rotWithShape="1">
          <a:blip r:embed="rId5"/>
          <a:srcRect b="46058"/>
          <a:stretch/>
        </p:blipFill>
        <p:spPr>
          <a:xfrm>
            <a:off x="251520" y="404664"/>
            <a:ext cx="8640960" cy="1224136"/>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89728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620688"/>
            <a:ext cx="8640958" cy="50593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620687"/>
            <a:ext cx="8640958"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1" y="1988840"/>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21" y="2564904"/>
            <a:ext cx="8640958" cy="3115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Q15</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624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31" grpId="0" animBg="1"/>
      <p:bldP spid="18" grpId="0" animBg="1"/>
      <p:bldP spid="19"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4158672"/>
            <a:ext cx="8784976" cy="26547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212976"/>
            <a:ext cx="8784976" cy="22223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2060848"/>
            <a:ext cx="8784976" cy="2022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512" y="476672"/>
            <a:ext cx="8784976" cy="19251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9512" y="404664"/>
            <a:ext cx="8784976" cy="752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3"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4"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732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419800"/>
            <a:ext cx="8640958" cy="3305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419800"/>
            <a:ext cx="8640958"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1" y="2355904"/>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20" y="4221088"/>
            <a:ext cx="864095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Q12</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1" y="3220000"/>
            <a:ext cx="8640957" cy="1001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52565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31" grpId="0" animBg="1"/>
      <p:bldP spid="18" grpId="0" animBg="1"/>
      <p:bldP spid="19" grpId="0" animBg="1"/>
      <p:bldP spid="25"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577424"/>
            <a:ext cx="8496944" cy="40919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rotWithShape="1">
          <a:blip r:embed="rId3">
            <a:extLst>
              <a:ext uri="{28A0092B-C50C-407E-A947-70E740481C1C}">
                <a14:useLocalDpi xmlns:a14="http://schemas.microsoft.com/office/drawing/2010/main" val="0"/>
              </a:ext>
            </a:extLst>
          </a:blip>
          <a:srcRect r="37566" b="42539"/>
          <a:stretch/>
        </p:blipFill>
        <p:spPr bwMode="auto">
          <a:xfrm>
            <a:off x="323528" y="402886"/>
            <a:ext cx="8496944" cy="3646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6223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628800"/>
            <a:ext cx="8640958" cy="16845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628800"/>
            <a:ext cx="8640958" cy="16845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Q21</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4153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4" y="5155276"/>
            <a:ext cx="7488832" cy="1658100"/>
          </a:xfrm>
          <a:prstGeom prst="rect">
            <a:avLst/>
          </a:prstGeom>
        </p:spPr>
      </p:pic>
      <p:pic>
        <p:nvPicPr>
          <p:cNvPr id="7" name="Picture 6"/>
          <p:cNvPicPr>
            <a:picLocks noChangeAspect="1"/>
          </p:cNvPicPr>
          <p:nvPr/>
        </p:nvPicPr>
        <p:blipFill>
          <a:blip r:embed="rId3"/>
          <a:stretch>
            <a:fillRect/>
          </a:stretch>
        </p:blipFill>
        <p:spPr>
          <a:xfrm>
            <a:off x="827584" y="4941168"/>
            <a:ext cx="7488832" cy="985242"/>
          </a:xfrm>
          <a:prstGeom prst="rect">
            <a:avLst/>
          </a:prstGeom>
        </p:spPr>
      </p:pic>
      <p:pic>
        <p:nvPicPr>
          <p:cNvPr id="6" name="Picture 5"/>
          <p:cNvPicPr>
            <a:picLocks noChangeAspect="1"/>
          </p:cNvPicPr>
          <p:nvPr/>
        </p:nvPicPr>
        <p:blipFill>
          <a:blip r:embed="rId4"/>
          <a:stretch>
            <a:fillRect/>
          </a:stretch>
        </p:blipFill>
        <p:spPr>
          <a:xfrm>
            <a:off x="827584" y="2636912"/>
            <a:ext cx="7488832" cy="2344588"/>
          </a:xfrm>
          <a:prstGeom prst="rect">
            <a:avLst/>
          </a:prstGeom>
        </p:spPr>
      </p:pic>
      <p:pic>
        <p:nvPicPr>
          <p:cNvPr id="5" name="Picture 4"/>
          <p:cNvPicPr>
            <a:picLocks noChangeAspect="1"/>
          </p:cNvPicPr>
          <p:nvPr/>
        </p:nvPicPr>
        <p:blipFill>
          <a:blip r:embed="rId5"/>
          <a:stretch>
            <a:fillRect/>
          </a:stretch>
        </p:blipFill>
        <p:spPr>
          <a:xfrm>
            <a:off x="827584" y="1628800"/>
            <a:ext cx="7488832" cy="3081600"/>
          </a:xfrm>
          <a:prstGeom prst="rect">
            <a:avLst/>
          </a:prstGeom>
        </p:spPr>
      </p:pic>
      <p:pic>
        <p:nvPicPr>
          <p:cNvPr id="4" name="Picture 3"/>
          <p:cNvPicPr>
            <a:picLocks noChangeAspect="1"/>
          </p:cNvPicPr>
          <p:nvPr/>
        </p:nvPicPr>
        <p:blipFill rotWithShape="1">
          <a:blip r:embed="rId6"/>
          <a:srcRect t="32787"/>
          <a:stretch/>
        </p:blipFill>
        <p:spPr>
          <a:xfrm>
            <a:off x="827584" y="764704"/>
            <a:ext cx="7488832" cy="1809802"/>
          </a:xfrm>
          <a:prstGeom prst="rect">
            <a:avLst/>
          </a:prstGeom>
        </p:spPr>
      </p:pic>
      <p:pic>
        <p:nvPicPr>
          <p:cNvPr id="2" name="Picture 1"/>
          <p:cNvPicPr>
            <a:picLocks noChangeAspect="1"/>
          </p:cNvPicPr>
          <p:nvPr/>
        </p:nvPicPr>
        <p:blipFill rotWithShape="1">
          <a:blip r:embed="rId7"/>
          <a:srcRect b="58072"/>
          <a:stretch/>
        </p:blipFill>
        <p:spPr>
          <a:xfrm>
            <a:off x="827584" y="385710"/>
            <a:ext cx="7488832" cy="81104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5"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Q16</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09179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836712"/>
            <a:ext cx="8640958" cy="44267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836712"/>
            <a:ext cx="8640957" cy="1147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1" y="1984560"/>
            <a:ext cx="8640957" cy="364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1" y="2348879"/>
            <a:ext cx="8640957" cy="1118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1" y="3466968"/>
            <a:ext cx="8640957" cy="179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4026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4" grpId="0" animBg="1"/>
      <p:bldP spid="25"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4996774"/>
            <a:ext cx="8640958" cy="1888610"/>
          </a:xfrm>
          <a:prstGeom prst="rect">
            <a:avLst/>
          </a:prstGeom>
        </p:spPr>
      </p:pic>
      <p:pic>
        <p:nvPicPr>
          <p:cNvPr id="7" name="Picture 6"/>
          <p:cNvPicPr>
            <a:picLocks noChangeAspect="1"/>
          </p:cNvPicPr>
          <p:nvPr/>
        </p:nvPicPr>
        <p:blipFill>
          <a:blip r:embed="rId3"/>
          <a:stretch>
            <a:fillRect/>
          </a:stretch>
        </p:blipFill>
        <p:spPr>
          <a:xfrm>
            <a:off x="251520" y="3284984"/>
            <a:ext cx="8640960" cy="2454948"/>
          </a:xfrm>
          <a:prstGeom prst="rect">
            <a:avLst/>
          </a:prstGeom>
        </p:spPr>
      </p:pic>
      <p:pic>
        <p:nvPicPr>
          <p:cNvPr id="6" name="Picture 5"/>
          <p:cNvPicPr>
            <a:picLocks noChangeAspect="1"/>
          </p:cNvPicPr>
          <p:nvPr/>
        </p:nvPicPr>
        <p:blipFill>
          <a:blip r:embed="rId4"/>
          <a:stretch>
            <a:fillRect/>
          </a:stretch>
        </p:blipFill>
        <p:spPr>
          <a:xfrm>
            <a:off x="251520" y="620688"/>
            <a:ext cx="8640960" cy="3093396"/>
          </a:xfrm>
          <a:prstGeom prst="rect">
            <a:avLst/>
          </a:prstGeom>
        </p:spPr>
      </p:pic>
      <p:pic>
        <p:nvPicPr>
          <p:cNvPr id="5" name="Picture 4"/>
          <p:cNvPicPr>
            <a:picLocks noChangeAspect="1"/>
          </p:cNvPicPr>
          <p:nvPr/>
        </p:nvPicPr>
        <p:blipFill rotWithShape="1">
          <a:blip r:embed="rId5"/>
          <a:srcRect b="45688"/>
          <a:stretch/>
        </p:blipFill>
        <p:spPr>
          <a:xfrm>
            <a:off x="251520" y="404664"/>
            <a:ext cx="8640960" cy="122413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Q11</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0523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548680"/>
            <a:ext cx="8784974" cy="5299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548679"/>
            <a:ext cx="8784976" cy="12961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44824"/>
            <a:ext cx="8784976" cy="5383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383157"/>
            <a:ext cx="8784976" cy="34649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98766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0" y="4725144"/>
            <a:ext cx="8640960" cy="2080232"/>
          </a:xfrm>
          <a:prstGeom prst="rect">
            <a:avLst/>
          </a:prstGeom>
        </p:spPr>
      </p:pic>
      <p:pic>
        <p:nvPicPr>
          <p:cNvPr id="11" name="Picture 10"/>
          <p:cNvPicPr>
            <a:picLocks noChangeAspect="1"/>
          </p:cNvPicPr>
          <p:nvPr/>
        </p:nvPicPr>
        <p:blipFill>
          <a:blip r:embed="rId3"/>
          <a:stretch>
            <a:fillRect/>
          </a:stretch>
        </p:blipFill>
        <p:spPr>
          <a:xfrm>
            <a:off x="251520" y="2996952"/>
            <a:ext cx="8640960" cy="2813998"/>
          </a:xfrm>
          <a:prstGeom prst="rect">
            <a:avLst/>
          </a:prstGeom>
        </p:spPr>
      </p:pic>
      <p:pic>
        <p:nvPicPr>
          <p:cNvPr id="10" name="Picture 9"/>
          <p:cNvPicPr>
            <a:picLocks noChangeAspect="1"/>
          </p:cNvPicPr>
          <p:nvPr/>
        </p:nvPicPr>
        <p:blipFill>
          <a:blip r:embed="rId4"/>
          <a:stretch>
            <a:fillRect/>
          </a:stretch>
        </p:blipFill>
        <p:spPr>
          <a:xfrm>
            <a:off x="251520" y="1628800"/>
            <a:ext cx="8640960" cy="2308828"/>
          </a:xfrm>
          <a:prstGeom prst="rect">
            <a:avLst/>
          </a:prstGeom>
        </p:spPr>
      </p:pic>
      <p:pic>
        <p:nvPicPr>
          <p:cNvPr id="9" name="Picture 8"/>
          <p:cNvPicPr>
            <a:picLocks noChangeAspect="1"/>
          </p:cNvPicPr>
          <p:nvPr/>
        </p:nvPicPr>
        <p:blipFill>
          <a:blip r:embed="rId5"/>
          <a:stretch>
            <a:fillRect/>
          </a:stretch>
        </p:blipFill>
        <p:spPr>
          <a:xfrm>
            <a:off x="251520" y="836712"/>
            <a:ext cx="8640960" cy="2131666"/>
          </a:xfrm>
          <a:prstGeom prst="rect">
            <a:avLst/>
          </a:prstGeom>
        </p:spPr>
      </p:pic>
      <p:pic>
        <p:nvPicPr>
          <p:cNvPr id="4" name="Picture 3"/>
          <p:cNvPicPr>
            <a:picLocks noChangeAspect="1"/>
          </p:cNvPicPr>
          <p:nvPr/>
        </p:nvPicPr>
        <p:blipFill rotWithShape="1">
          <a:blip r:embed="rId6"/>
          <a:srcRect t="20070"/>
          <a:stretch/>
        </p:blipFill>
        <p:spPr>
          <a:xfrm>
            <a:off x="251520" y="620688"/>
            <a:ext cx="8640960" cy="1296144"/>
          </a:xfrm>
          <a:prstGeom prst="rect">
            <a:avLst/>
          </a:prstGeom>
        </p:spPr>
      </p:pic>
      <p:pic>
        <p:nvPicPr>
          <p:cNvPr id="2" name="Picture 1"/>
          <p:cNvPicPr>
            <a:picLocks noChangeAspect="1"/>
          </p:cNvPicPr>
          <p:nvPr/>
        </p:nvPicPr>
        <p:blipFill>
          <a:blip r:embed="rId7"/>
          <a:stretch>
            <a:fillRect/>
          </a:stretch>
        </p:blipFill>
        <p:spPr>
          <a:xfrm>
            <a:off x="251520" y="404664"/>
            <a:ext cx="8640960" cy="49785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5"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42011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628800"/>
            <a:ext cx="8784974" cy="23144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799"/>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76369"/>
            <a:ext cx="8784976" cy="181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158223"/>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179511" y="2505792"/>
            <a:ext cx="8784976" cy="707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179511" y="3212976"/>
            <a:ext cx="8784976" cy="737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8" name="Straight Arrow Connector 27"/>
          <p:cNvCxnSpPr>
            <a:stCxn id="17" idx="3"/>
            <a:endCxn id="25"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4106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2" grpId="0" animBg="1"/>
      <p:bldP spid="24" grpId="0" animBg="1"/>
      <p:bldP spid="26" grpId="0" animBg="1"/>
      <p:bldP spid="2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3553818"/>
            <a:ext cx="8640956" cy="3259558"/>
          </a:xfrm>
          <a:prstGeom prst="rect">
            <a:avLst/>
          </a:prstGeom>
        </p:spPr>
      </p:pic>
      <p:pic>
        <p:nvPicPr>
          <p:cNvPr id="4" name="Picture 3"/>
          <p:cNvPicPr>
            <a:picLocks noChangeAspect="1"/>
          </p:cNvPicPr>
          <p:nvPr/>
        </p:nvPicPr>
        <p:blipFill>
          <a:blip r:embed="rId3"/>
          <a:stretch>
            <a:fillRect/>
          </a:stretch>
        </p:blipFill>
        <p:spPr>
          <a:xfrm>
            <a:off x="251521" y="1268760"/>
            <a:ext cx="8640958" cy="3591928"/>
          </a:xfrm>
          <a:prstGeom prst="rect">
            <a:avLst/>
          </a:prstGeom>
        </p:spPr>
      </p:pic>
      <p:pic>
        <p:nvPicPr>
          <p:cNvPr id="2" name="Picture 1"/>
          <p:cNvPicPr>
            <a:picLocks noChangeAspect="1"/>
          </p:cNvPicPr>
          <p:nvPr/>
        </p:nvPicPr>
        <p:blipFill>
          <a:blip r:embed="rId4"/>
          <a:stretch>
            <a:fillRect/>
          </a:stretch>
        </p:blipFill>
        <p:spPr>
          <a:xfrm>
            <a:off x="251521" y="404664"/>
            <a:ext cx="8640958" cy="196148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20161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12776"/>
            <a:ext cx="8640958" cy="23981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412775"/>
            <a:ext cx="8640957" cy="695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1" y="2108711"/>
            <a:ext cx="8640957" cy="1702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55508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4" grpId="0" animBg="1"/>
      <p:bldP spid="18"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996952"/>
            <a:ext cx="8496944" cy="3794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312758"/>
            <a:ext cx="8496944" cy="29164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377006"/>
            <a:ext cx="8496944" cy="24759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65617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346022"/>
            <a:ext cx="7776864" cy="4595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568" y="4951128"/>
            <a:ext cx="7776864" cy="1803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683567" y="346022"/>
            <a:ext cx="7776865" cy="1662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683568" y="512289"/>
            <a:ext cx="7776865" cy="4438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5"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6"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Q14</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683568" y="4941168"/>
            <a:ext cx="7776865" cy="1813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2365327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18" grpId="0" animBg="1"/>
      <p:bldP spid="25"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9080"/>
            <a:ext cx="8640960" cy="26328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4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287846"/>
            <a:ext cx="8640960" cy="14372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4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700808"/>
            <a:ext cx="8640960" cy="17144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4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620688"/>
            <a:ext cx="8640960" cy="1615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4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426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4"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6009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21630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20" y="1916832"/>
            <a:ext cx="8640959"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060848"/>
            <a:ext cx="864096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2924944"/>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0" y="3140968"/>
            <a:ext cx="8640960" cy="9388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956931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18" grpId="0" animBg="1"/>
      <p:bldP spid="25" grpId="0" animBg="1"/>
      <p:bldP spid="26"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08920"/>
            <a:ext cx="8640960" cy="3736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80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29414"/>
            <a:ext cx="8640960" cy="2323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73574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772816"/>
            <a:ext cx="8640964" cy="29781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1772816"/>
            <a:ext cx="8640958" cy="29781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Q22</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9717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908720"/>
            <a:ext cx="8496944" cy="4478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Q9</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80999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15889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2564904"/>
            <a:ext cx="8640957" cy="8688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844824"/>
            <a:ext cx="8640959"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Q9</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1815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88840"/>
            <a:ext cx="8640960" cy="3816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42122"/>
            <a:ext cx="8640960" cy="1346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1"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Q20</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4036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844824"/>
            <a:ext cx="8784974" cy="24430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844824"/>
            <a:ext cx="8784974" cy="2443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9" idx="3"/>
            <a:endCxn id="1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Q20</a:t>
            </a:r>
            <a:endParaRPr lang="en-GB" sz="1400" b="1" dirty="0">
              <a:latin typeface="Comic Sans MS" panose="030F0702030302020204" pitchFamily="66" charset="0"/>
            </a:endParaRPr>
          </a:p>
        </p:txBody>
      </p:sp>
      <p:cxnSp>
        <p:nvCxnSpPr>
          <p:cNvPr id="16" name="Straight Arrow Connector 15"/>
          <p:cNvCxnSpPr>
            <a:stCxn id="10" idx="3"/>
            <a:endCxn id="15"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5133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4"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384646"/>
            <a:ext cx="8640960" cy="1428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3"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486706"/>
            <a:ext cx="8640960" cy="1390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2"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762356"/>
            <a:ext cx="8640960" cy="1322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1772816"/>
            <a:ext cx="8640960" cy="2495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1197658"/>
            <a:ext cx="8640960" cy="2087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t="55156" b="3686"/>
          <a:stretch/>
        </p:blipFill>
        <p:spPr bwMode="auto">
          <a:xfrm>
            <a:off x="251520" y="1320222"/>
            <a:ext cx="8640960" cy="110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t="10771" b="46112"/>
          <a:stretch/>
        </p:blipFill>
        <p:spPr bwMode="auto">
          <a:xfrm>
            <a:off x="251520" y="475766"/>
            <a:ext cx="8640960" cy="11530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b="85054"/>
          <a:stretch/>
        </p:blipFill>
        <p:spPr bwMode="auto">
          <a:xfrm>
            <a:off x="251520" y="404664"/>
            <a:ext cx="8640960" cy="3996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5" name="Straight Arrow Connector 24"/>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5"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Q5</a:t>
            </a:r>
            <a:endParaRPr lang="en-GB" sz="1400" b="1" dirty="0">
              <a:latin typeface="Comic Sans MS" panose="030F0702030302020204" pitchFamily="66" charset="0"/>
            </a:endParaRPr>
          </a:p>
        </p:txBody>
      </p:sp>
      <p:cxnSp>
        <p:nvCxnSpPr>
          <p:cNvPr id="29" name="Straight Arrow Connector 28"/>
          <p:cNvCxnSpPr>
            <a:stCxn id="22" idx="3"/>
            <a:endCxn id="2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47444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898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179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07992"/>
            <a:ext cx="8784976" cy="180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988840"/>
            <a:ext cx="8784976" cy="8750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179512" y="2863900"/>
            <a:ext cx="8784976" cy="9251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0" name="Rectangle 29"/>
          <p:cNvSpPr/>
          <p:nvPr/>
        </p:nvSpPr>
        <p:spPr>
          <a:xfrm>
            <a:off x="179512" y="3789040"/>
            <a:ext cx="8784976" cy="205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31" name="Rectangle 30"/>
          <p:cNvSpPr/>
          <p:nvPr/>
        </p:nvSpPr>
        <p:spPr>
          <a:xfrm>
            <a:off x="179512" y="4175369"/>
            <a:ext cx="8784976" cy="352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a:t>
            </a:r>
            <a:endParaRPr lang="en-GB" sz="1400" b="1" dirty="0">
              <a:latin typeface="Comic Sans MS" panose="030F0702030302020204" pitchFamily="66" charset="0"/>
            </a:endParaRPr>
          </a:p>
        </p:txBody>
      </p:sp>
      <p:sp>
        <p:nvSpPr>
          <p:cNvPr id="32" name="Rectangle 31"/>
          <p:cNvSpPr/>
          <p:nvPr/>
        </p:nvSpPr>
        <p:spPr>
          <a:xfrm>
            <a:off x="179512" y="3994100"/>
            <a:ext cx="8784976" cy="181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Q5</a:t>
            </a:r>
            <a:endParaRPr lang="en-GB" sz="1400" b="1" dirty="0">
              <a:latin typeface="Comic Sans MS" panose="030F0702030302020204" pitchFamily="66" charset="0"/>
            </a:endParaRPr>
          </a:p>
        </p:txBody>
      </p:sp>
      <p:cxnSp>
        <p:nvCxnSpPr>
          <p:cNvPr id="27" name="Straight Arrow Connector 26"/>
          <p:cNvCxnSpPr>
            <a:stCxn id="19" idx="3"/>
            <a:endCxn id="25"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50053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30"/>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0"/>
                                        </p:tgtEl>
                                      </p:cBhvr>
                                    </p:animEffect>
                                    <p:set>
                                      <p:cBhvr>
                                        <p:cTn id="31"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32" restart="whenNotActive" fill="hold" evtFilter="cancelBubble" nodeType="interactiveSeq">
                <p:stCondLst>
                  <p:cond evt="onClick" delay="0">
                    <p:tgtEl>
                      <p:spTgt spid="31"/>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31"/>
                                        </p:tgtEl>
                                      </p:cBhvr>
                                    </p:animEffect>
                                    <p:set>
                                      <p:cBhvr>
                                        <p:cTn id="3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38" restart="whenNotActive" fill="hold" evtFilter="cancelBubble" nodeType="interactiveSeq">
                <p:stCondLst>
                  <p:cond evt="onClick" delay="0">
                    <p:tgtEl>
                      <p:spTgt spid="32"/>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500"/>
                                        <p:tgtEl>
                                          <p:spTgt spid="32"/>
                                        </p:tgtEl>
                                      </p:cBhvr>
                                    </p:animEffect>
                                    <p:set>
                                      <p:cBhvr>
                                        <p:cTn id="43"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32"/>
                  </p:tgtEl>
                </p:cond>
              </p:nextCondLst>
            </p:seq>
          </p:childTnLst>
        </p:cTn>
      </p:par>
    </p:tnLst>
    <p:bldLst>
      <p:bldP spid="23" grpId="0" animBg="1"/>
      <p:bldP spid="22" grpId="0" animBg="1"/>
      <p:bldP spid="24" grpId="0" animBg="1"/>
      <p:bldP spid="26" grpId="0" animBg="1"/>
      <p:bldP spid="30" grpId="0" animBg="1"/>
      <p:bldP spid="31" grpId="0" animBg="1"/>
      <p:bldP spid="32"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4933910"/>
            <a:ext cx="8640960" cy="1879466"/>
          </a:xfrm>
          <a:prstGeom prst="rect">
            <a:avLst/>
          </a:prstGeom>
        </p:spPr>
      </p:pic>
      <p:pic>
        <p:nvPicPr>
          <p:cNvPr id="9" name="Picture 8"/>
          <p:cNvPicPr>
            <a:picLocks noChangeAspect="1"/>
          </p:cNvPicPr>
          <p:nvPr/>
        </p:nvPicPr>
        <p:blipFill>
          <a:blip r:embed="rId3"/>
          <a:stretch>
            <a:fillRect/>
          </a:stretch>
        </p:blipFill>
        <p:spPr>
          <a:xfrm>
            <a:off x="251521" y="4221088"/>
            <a:ext cx="8640958" cy="1504020"/>
          </a:xfrm>
          <a:prstGeom prst="rect">
            <a:avLst/>
          </a:prstGeom>
        </p:spPr>
      </p:pic>
      <p:pic>
        <p:nvPicPr>
          <p:cNvPr id="8" name="Picture 7"/>
          <p:cNvPicPr>
            <a:picLocks noChangeAspect="1"/>
          </p:cNvPicPr>
          <p:nvPr/>
        </p:nvPicPr>
        <p:blipFill>
          <a:blip r:embed="rId4"/>
          <a:stretch>
            <a:fillRect/>
          </a:stretch>
        </p:blipFill>
        <p:spPr>
          <a:xfrm>
            <a:off x="251521" y="3068960"/>
            <a:ext cx="8640958" cy="1523190"/>
          </a:xfrm>
          <a:prstGeom prst="rect">
            <a:avLst/>
          </a:prstGeom>
        </p:spPr>
      </p:pic>
      <p:pic>
        <p:nvPicPr>
          <p:cNvPr id="7" name="Picture 6"/>
          <p:cNvPicPr>
            <a:picLocks noChangeAspect="1"/>
          </p:cNvPicPr>
          <p:nvPr/>
        </p:nvPicPr>
        <p:blipFill>
          <a:blip r:embed="rId5"/>
          <a:stretch>
            <a:fillRect/>
          </a:stretch>
        </p:blipFill>
        <p:spPr>
          <a:xfrm>
            <a:off x="251521" y="2060848"/>
            <a:ext cx="8640958" cy="1443022"/>
          </a:xfrm>
          <a:prstGeom prst="rect">
            <a:avLst/>
          </a:prstGeom>
        </p:spPr>
      </p:pic>
      <p:pic>
        <p:nvPicPr>
          <p:cNvPr id="6" name="Picture 5"/>
          <p:cNvPicPr>
            <a:picLocks noChangeAspect="1"/>
          </p:cNvPicPr>
          <p:nvPr/>
        </p:nvPicPr>
        <p:blipFill>
          <a:blip r:embed="rId6"/>
          <a:stretch>
            <a:fillRect/>
          </a:stretch>
        </p:blipFill>
        <p:spPr>
          <a:xfrm>
            <a:off x="251521" y="692696"/>
            <a:ext cx="8640958" cy="1422146"/>
          </a:xfrm>
          <a:prstGeom prst="rect">
            <a:avLst/>
          </a:prstGeom>
        </p:spPr>
      </p:pic>
      <p:pic>
        <p:nvPicPr>
          <p:cNvPr id="5" name="Picture 4"/>
          <p:cNvPicPr>
            <a:picLocks noChangeAspect="1"/>
          </p:cNvPicPr>
          <p:nvPr/>
        </p:nvPicPr>
        <p:blipFill>
          <a:blip r:embed="rId7"/>
          <a:stretch>
            <a:fillRect/>
          </a:stretch>
        </p:blipFill>
        <p:spPr>
          <a:xfrm>
            <a:off x="251520" y="404664"/>
            <a:ext cx="8640960" cy="31725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5" name="Straight Arrow Connector 24"/>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5"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Q10</a:t>
            </a:r>
            <a:endParaRPr lang="en-GB" sz="1400" b="1" dirty="0">
              <a:latin typeface="Comic Sans MS" panose="030F0702030302020204" pitchFamily="66" charset="0"/>
            </a:endParaRPr>
          </a:p>
        </p:txBody>
      </p:sp>
      <p:cxnSp>
        <p:nvCxnSpPr>
          <p:cNvPr id="27" name="Straight Arrow Connector 26"/>
          <p:cNvCxnSpPr>
            <a:stCxn id="22" idx="3"/>
            <a:endCxn id="26"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94304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531972"/>
            <a:ext cx="8784976" cy="2124796"/>
          </a:xfrm>
          <a:prstGeom prst="rect">
            <a:avLst/>
          </a:prstGeom>
        </p:spPr>
      </p:pic>
      <p:pic>
        <p:nvPicPr>
          <p:cNvPr id="5" name="Picture 4"/>
          <p:cNvPicPr>
            <a:picLocks noChangeAspect="1"/>
          </p:cNvPicPr>
          <p:nvPr/>
        </p:nvPicPr>
        <p:blipFill>
          <a:blip r:embed="rId3"/>
          <a:stretch>
            <a:fillRect/>
          </a:stretch>
        </p:blipFill>
        <p:spPr>
          <a:xfrm>
            <a:off x="179512" y="3692212"/>
            <a:ext cx="8784976" cy="67289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531970"/>
            <a:ext cx="8784976" cy="33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866067"/>
            <a:ext cx="8784976" cy="396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2262871"/>
            <a:ext cx="8784976" cy="604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79512" y="2867135"/>
            <a:ext cx="8784976" cy="825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179512" y="3692211"/>
            <a:ext cx="8784976" cy="672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7" name="Rectangle 26">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8" name="Straight Arrow Connector 27"/>
          <p:cNvCxnSpPr>
            <a:stCxn id="16" idx="3"/>
            <a:endCxn id="2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9"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Q10</a:t>
            </a:r>
            <a:endParaRPr lang="en-GB" sz="1400" b="1" dirty="0">
              <a:latin typeface="Comic Sans MS" panose="030F0702030302020204" pitchFamily="66" charset="0"/>
            </a:endParaRPr>
          </a:p>
        </p:txBody>
      </p:sp>
      <p:cxnSp>
        <p:nvCxnSpPr>
          <p:cNvPr id="30" name="Straight Arrow Connector 29"/>
          <p:cNvCxnSpPr>
            <a:stCxn id="27" idx="3"/>
            <a:endCxn id="2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4944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2"/>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2"/>
                                        </p:tgtEl>
                                      </p:cBhvr>
                                    </p:animEffect>
                                    <p:set>
                                      <p:cBhvr>
                                        <p:cTn id="31"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18" grpId="0" animBg="1"/>
      <p:bldP spid="19" grpId="0" animBg="1"/>
      <p:bldP spid="21" grpId="0" animBg="1"/>
      <p:bldP spid="22"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51520" y="2401698"/>
            <a:ext cx="8640960" cy="4411678"/>
          </a:xfrm>
          <a:prstGeom prst="rect">
            <a:avLst/>
          </a:prstGeom>
        </p:spPr>
      </p:pic>
      <p:pic>
        <p:nvPicPr>
          <p:cNvPr id="4" name="Picture 3"/>
          <p:cNvPicPr>
            <a:picLocks noChangeAspect="1"/>
          </p:cNvPicPr>
          <p:nvPr/>
        </p:nvPicPr>
        <p:blipFill>
          <a:blip r:embed="rId3"/>
          <a:stretch>
            <a:fillRect/>
          </a:stretch>
        </p:blipFill>
        <p:spPr>
          <a:xfrm>
            <a:off x="251520" y="404664"/>
            <a:ext cx="8640960" cy="4132634"/>
          </a:xfrm>
          <a:prstGeom prst="rect">
            <a:avLst/>
          </a:prstGeom>
        </p:spPr>
      </p:pic>
      <p:pic>
        <p:nvPicPr>
          <p:cNvPr id="2" name="Picture 1"/>
          <p:cNvPicPr>
            <a:picLocks noChangeAspect="1"/>
          </p:cNvPicPr>
          <p:nvPr/>
        </p:nvPicPr>
        <p:blipFill>
          <a:blip r:embed="rId4"/>
          <a:stretch>
            <a:fillRect/>
          </a:stretch>
        </p:blipFill>
        <p:spPr>
          <a:xfrm>
            <a:off x="251520" y="404664"/>
            <a:ext cx="8640960" cy="81660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5" name="Straight Arrow Connector 24"/>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Q20</a:t>
            </a:r>
            <a:endParaRPr lang="en-GB" sz="1400" b="1" dirty="0">
              <a:latin typeface="Comic Sans MS" panose="030F0702030302020204" pitchFamily="66" charset="0"/>
            </a:endParaRPr>
          </a:p>
        </p:txBody>
      </p:sp>
      <p:cxnSp>
        <p:nvCxnSpPr>
          <p:cNvPr id="27" name="Straight Arrow Connector 26"/>
          <p:cNvCxnSpPr>
            <a:stCxn id="22" idx="3"/>
            <a:endCxn id="26"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57427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620688"/>
            <a:ext cx="8784976" cy="49952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620688"/>
            <a:ext cx="8784976" cy="33123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3933056"/>
            <a:ext cx="8784976" cy="16828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4" name="Straight Arrow Connector 23"/>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Q20</a:t>
            </a:r>
            <a:endParaRPr lang="en-GB" sz="1400" b="1" dirty="0">
              <a:latin typeface="Comic Sans MS" panose="030F0702030302020204" pitchFamily="66" charset="0"/>
            </a:endParaRPr>
          </a:p>
        </p:txBody>
      </p:sp>
      <p:cxnSp>
        <p:nvCxnSpPr>
          <p:cNvPr id="26" name="Straight Arrow Connector 25"/>
          <p:cNvCxnSpPr>
            <a:stCxn id="20" idx="3"/>
            <a:endCxn id="25"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97499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3" grpId="0" animBg="1"/>
      <p:bldP spid="18"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085184"/>
            <a:ext cx="8640960" cy="13850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052736"/>
            <a:ext cx="8640960" cy="4065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8310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53839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88840"/>
            <a:ext cx="8784976" cy="15357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988840"/>
            <a:ext cx="8784976" cy="406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2395504"/>
            <a:ext cx="8784976" cy="5294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2924944"/>
            <a:ext cx="8784976" cy="599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3489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3" grpId="0" animBg="1"/>
      <p:bldP spid="18" grpId="0" animBg="1"/>
      <p:bldP spid="19"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9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04072"/>
            <a:ext cx="8640960" cy="3309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90"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73012"/>
            <a:ext cx="8640960" cy="2616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556792"/>
            <a:ext cx="8640960" cy="2103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15788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38121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68760"/>
            <a:ext cx="8784976" cy="37848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268760"/>
            <a:ext cx="878497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3789040"/>
            <a:ext cx="8784976"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Q21</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179512" y="1700808"/>
            <a:ext cx="8784976"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7" name="Rectangle 26"/>
          <p:cNvSpPr/>
          <p:nvPr/>
        </p:nvSpPr>
        <p:spPr>
          <a:xfrm>
            <a:off x="179512" y="2276872"/>
            <a:ext cx="8784976"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Alternative</a:t>
            </a:r>
            <a:endParaRPr lang="en-GB" sz="1400" b="1" dirty="0">
              <a:latin typeface="Comic Sans MS" panose="030F0702030302020204" pitchFamily="66" charset="0"/>
            </a:endParaRPr>
          </a:p>
        </p:txBody>
      </p:sp>
      <p:sp>
        <p:nvSpPr>
          <p:cNvPr id="28" name="Rectangle 27"/>
          <p:cNvSpPr/>
          <p:nvPr/>
        </p:nvSpPr>
        <p:spPr>
          <a:xfrm>
            <a:off x="179512" y="2924944"/>
            <a:ext cx="8784976" cy="8640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Alternative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083714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3" grpId="0" animBg="1"/>
      <p:bldP spid="18" grpId="0" animBg="1"/>
      <p:bldP spid="26" grpId="0" animBg="1"/>
      <p:bldP spid="27" grpId="0" animBg="1"/>
      <p:bldP spid="28"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6"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340616"/>
            <a:ext cx="8640960" cy="1472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5"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11180"/>
            <a:ext cx="8640960" cy="1422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564904"/>
            <a:ext cx="8640960" cy="2002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908720"/>
            <a:ext cx="8640960" cy="2133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2"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1368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520" y="404664"/>
            <a:ext cx="8640960" cy="2958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Q7</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94280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052736"/>
            <a:ext cx="8784976" cy="4017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052736"/>
            <a:ext cx="8784976"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772815"/>
            <a:ext cx="8784976" cy="1288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3061375"/>
            <a:ext cx="8784976" cy="1260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79512" y="4322787"/>
            <a:ext cx="8784976" cy="187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179512" y="4509120"/>
            <a:ext cx="8784976" cy="5608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7" name="Straight Arrow Connector 2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Q7</a:t>
            </a:r>
            <a:endParaRPr lang="en-GB" sz="1400" b="1" dirty="0">
              <a:latin typeface="Comic Sans MS" panose="030F0702030302020204" pitchFamily="66" charset="0"/>
            </a:endParaRPr>
          </a:p>
        </p:txBody>
      </p:sp>
      <p:cxnSp>
        <p:nvCxnSpPr>
          <p:cNvPr id="29" name="Straight Arrow Connector 28"/>
          <p:cNvCxnSpPr>
            <a:stCxn id="16" idx="3"/>
            <a:endCxn id="28"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57604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2"/>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2"/>
                                        </p:tgtEl>
                                      </p:cBhvr>
                                    </p:animEffect>
                                    <p:set>
                                      <p:cBhvr>
                                        <p:cTn id="31"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18" grpId="0" animBg="1"/>
      <p:bldP spid="19" grpId="0" animBg="1"/>
      <p:bldP spid="21" grpId="0" animBg="1"/>
      <p:bldP spid="22"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04494"/>
            <a:ext cx="8640960" cy="22088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01008"/>
            <a:ext cx="8640960" cy="1901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492896"/>
            <a:ext cx="8640960" cy="1791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14188"/>
          <a:stretch/>
        </p:blipFill>
        <p:spPr bwMode="auto">
          <a:xfrm>
            <a:off x="251520" y="620688"/>
            <a:ext cx="8640960" cy="23045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474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8339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370968"/>
            <a:ext cx="8784976" cy="3498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875023"/>
            <a:ext cx="8784976" cy="96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370968"/>
            <a:ext cx="8784976"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3429000"/>
            <a:ext cx="8784976"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2844251"/>
            <a:ext cx="8784976" cy="5847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Q11</a:t>
            </a:r>
            <a:endParaRPr lang="en-GB" sz="1400" b="1" dirty="0">
              <a:latin typeface="Comic Sans MS" panose="030F0702030302020204" pitchFamily="66" charset="0"/>
            </a:endParaRPr>
          </a:p>
        </p:txBody>
      </p:sp>
      <p:cxnSp>
        <p:nvCxnSpPr>
          <p:cNvPr id="27" name="Straight Arrow Connector 26"/>
          <p:cNvCxnSpPr>
            <a:stCxn id="15" idx="3"/>
            <a:endCxn id="20"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9058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8" grpId="0" animBg="1"/>
      <p:bldP spid="19" grpId="0" animBg="1"/>
      <p:bldP spid="26"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71896"/>
            <a:ext cx="8640960" cy="2141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284984"/>
            <a:ext cx="8640960" cy="2058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340768"/>
            <a:ext cx="8640960" cy="2542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371034"/>
            <a:ext cx="8640960" cy="19778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cxnSp>
        <p:nvCxnSpPr>
          <p:cNvPr id="25" name="Straight Arrow Connector 24"/>
          <p:cNvCxnSpPr>
            <a:stCxn id="15" idx="3"/>
            <a:endCxn id="22"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83641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36712"/>
            <a:ext cx="8784976" cy="4557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124743"/>
            <a:ext cx="8784976" cy="1440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836712"/>
            <a:ext cx="878497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3645023"/>
            <a:ext cx="8784976" cy="17496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2564904"/>
            <a:ext cx="8784976" cy="1080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cxnSp>
        <p:nvCxnSpPr>
          <p:cNvPr id="27" name="Straight Arrow Connector 26"/>
          <p:cNvCxnSpPr>
            <a:stCxn id="15" idx="3"/>
            <a:endCxn id="20"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98537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8" grpId="0" animBg="1"/>
      <p:bldP spid="19" grpId="0" animBg="1"/>
      <p:bldP spid="26"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2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4159944"/>
            <a:ext cx="7200800" cy="26534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3824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600" y="404664"/>
            <a:ext cx="7200800" cy="3671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824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1600" y="4077072"/>
            <a:ext cx="7200800" cy="16898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Q7</a:t>
            </a:r>
            <a:endParaRPr lang="en-GB" sz="1400" b="1" dirty="0">
              <a:latin typeface="Comic Sans MS" panose="030F0702030302020204" pitchFamily="66" charset="0"/>
            </a:endParaRPr>
          </a:p>
        </p:txBody>
      </p:sp>
      <p:cxnSp>
        <p:nvCxnSpPr>
          <p:cNvPr id="22" name="Straight Arrow Connector 21"/>
          <p:cNvCxnSpPr>
            <a:stCxn id="14" idx="3"/>
            <a:endCxn id="1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73221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9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24744"/>
            <a:ext cx="8784976" cy="2815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124744"/>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179512" y="3212976"/>
            <a:ext cx="8784976" cy="726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8" name="Rectangle 27"/>
          <p:cNvSpPr/>
          <p:nvPr/>
        </p:nvSpPr>
        <p:spPr>
          <a:xfrm>
            <a:off x="179512" y="2132856"/>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9" name="Rectangle 28"/>
          <p:cNvSpPr/>
          <p:nvPr/>
        </p:nvSpPr>
        <p:spPr>
          <a:xfrm>
            <a:off x="179512" y="2636912"/>
            <a:ext cx="8784976"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Q7</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3110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26" restart="whenNotActive" fill="hold" evtFilter="cancelBubble" nodeType="interactiveSeq">
                <p:stCondLst>
                  <p:cond evt="onClick" delay="0">
                    <p:tgtEl>
                      <p:spTgt spid="29"/>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3" grpId="0" animBg="1"/>
      <p:bldP spid="18" grpId="0" animBg="1"/>
      <p:bldP spid="26" grpId="0" animBg="1"/>
      <p:bldP spid="28" grpId="0" animBg="1"/>
      <p:bldP spid="29"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86980"/>
            <a:ext cx="8640960" cy="2822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48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747352"/>
            <a:ext cx="8640960" cy="28976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Q20</a:t>
            </a:r>
            <a:endParaRPr lang="en-GB" sz="1400" b="1" dirty="0">
              <a:latin typeface="Comic Sans MS" panose="030F0702030302020204" pitchFamily="66" charset="0"/>
            </a:endParaRPr>
          </a:p>
        </p:txBody>
      </p:sp>
      <p:cxnSp>
        <p:nvCxnSpPr>
          <p:cNvPr id="22" name="Straight Arrow Connector 21"/>
          <p:cNvCxnSpPr>
            <a:stCxn id="14" idx="3"/>
            <a:endCxn id="1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6403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58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2914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628800"/>
            <a:ext cx="8784976" cy="22914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5" name="Straight Arrow Connector 24"/>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Q20</a:t>
            </a:r>
            <a:endParaRPr lang="en-GB" sz="1400" b="1" dirty="0">
              <a:latin typeface="Comic Sans MS" panose="030F0702030302020204" pitchFamily="66" charset="0"/>
            </a:endParaRPr>
          </a:p>
        </p:txBody>
      </p:sp>
      <p:cxnSp>
        <p:nvCxnSpPr>
          <p:cNvPr id="30" name="Straight Arrow Connector 29"/>
          <p:cNvCxnSpPr>
            <a:stCxn id="20" idx="3"/>
            <a:endCxn id="27"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49696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77628"/>
            <a:ext cx="8640960" cy="2935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73016"/>
            <a:ext cx="8640960" cy="19511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628800"/>
            <a:ext cx="8640960" cy="2360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12514"/>
          <a:stretch/>
        </p:blipFill>
        <p:spPr bwMode="auto">
          <a:xfrm>
            <a:off x="251520" y="476672"/>
            <a:ext cx="8640960" cy="1729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655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4"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Q9</a:t>
            </a:r>
            <a:endParaRPr lang="en-GB" sz="1400" b="1" dirty="0">
              <a:latin typeface="Comic Sans MS" panose="030F0702030302020204" pitchFamily="66" charset="0"/>
            </a:endParaRPr>
          </a:p>
        </p:txBody>
      </p:sp>
      <p:cxnSp>
        <p:nvCxnSpPr>
          <p:cNvPr id="22" name="Straight Arrow Connector 21"/>
          <p:cNvCxnSpPr>
            <a:stCxn id="14" idx="3"/>
            <a:endCxn id="1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88573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1196752"/>
            <a:ext cx="8784976" cy="3817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196752"/>
            <a:ext cx="8784976" cy="52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Q9</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179512" y="1725980"/>
            <a:ext cx="8784976" cy="550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179512" y="2276872"/>
            <a:ext cx="8784976"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79512" y="2996952"/>
            <a:ext cx="8784976" cy="2017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111197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2"/>
                                        </p:tgtEl>
                                      </p:cBhvr>
                                    </p:animEffect>
                                    <p:set>
                                      <p:cBhvr>
                                        <p:cTn id="25"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8" grpId="0" animBg="1"/>
      <p:bldP spid="19" grpId="0" animBg="1"/>
      <p:bldP spid="21" grpId="0" animBg="1"/>
      <p:bldP spid="22"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15848"/>
            <a:ext cx="8640960" cy="4625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402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44902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12776"/>
            <a:ext cx="8784976" cy="2586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412776"/>
            <a:ext cx="8784976" cy="25867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86409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Indices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0598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Q22</a:t>
            </a:r>
            <a:endParaRPr lang="en-GB" sz="1400" b="1" dirty="0">
              <a:latin typeface="Comic Sans MS" panose="030F0702030302020204" pitchFamily="66" charset="0"/>
            </a:endParaRPr>
          </a:p>
        </p:txBody>
      </p:sp>
      <p:cxnSp>
        <p:nvCxnSpPr>
          <p:cNvPr id="22" name="Straight Arrow Connector 21"/>
          <p:cNvCxnSpPr>
            <a:stCxn id="16" idx="3"/>
            <a:endCxn id="19" idx="1"/>
          </p:cNvCxnSpPr>
          <p:nvPr/>
        </p:nvCxnSpPr>
        <p:spPr>
          <a:xfrm flipV="1">
            <a:off x="241176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66930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40">
            <a:hlinkClick r:id="rId2"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84" name="Rectangle 83">
            <a:hlinkClick r:id="rId3" action="ppaction://hlinksldjump"/>
          </p:cNvPr>
          <p:cNvSpPr/>
          <p:nvPr/>
        </p:nvSpPr>
        <p:spPr>
          <a:xfrm>
            <a:off x="5508104" y="6381328"/>
            <a:ext cx="30963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*Mainly Differentiation</a:t>
            </a:r>
            <a:endParaRPr lang="en-GB" sz="2000" b="1" dirty="0">
              <a:latin typeface="Comic Sans MS" panose="030F0702030302020204" pitchFamily="66" charset="0"/>
            </a:endParaRPr>
          </a:p>
        </p:txBody>
      </p:sp>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Linear Graphs &amp; Gradients</a:t>
            </a:r>
            <a:endParaRPr lang="en-GB" sz="4800"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9" name="Rectangle 8">
            <a:hlinkClick r:id="rId6" action="ppaction://hlinksldjump"/>
          </p:cNvPr>
          <p:cNvSpPr/>
          <p:nvPr/>
        </p:nvSpPr>
        <p:spPr>
          <a:xfrm>
            <a:off x="4608112" y="3753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56580" y="6381328"/>
            <a:ext cx="1311172"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functions</a:t>
            </a:r>
            <a:endParaRPr lang="en-GB" sz="2000" b="1" dirty="0">
              <a:latin typeface="Comic Sans MS" panose="030F0702030302020204" pitchFamily="66" charset="0"/>
            </a:endParaRPr>
          </a:p>
        </p:txBody>
      </p:sp>
      <p:sp>
        <p:nvSpPr>
          <p:cNvPr id="20" name="Rectangle 19"/>
          <p:cNvSpPr/>
          <p:nvPr/>
        </p:nvSpPr>
        <p:spPr>
          <a:xfrm>
            <a:off x="1424732" y="6381328"/>
            <a:ext cx="141907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1" name="Rectangle 20">
            <a:hlinkClick r:id="rId9" action="ppaction://hlinksldjump"/>
          </p:cNvPr>
          <p:cNvSpPr/>
          <p:nvPr/>
        </p:nvSpPr>
        <p:spPr>
          <a:xfrm>
            <a:off x="2936900" y="6381328"/>
            <a:ext cx="249919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Linear Inequalities</a:t>
            </a:r>
            <a:endParaRPr lang="en-GB" sz="2000" b="1" dirty="0">
              <a:latin typeface="Comic Sans MS" panose="030F0702030302020204" pitchFamily="66" charset="0"/>
            </a:endParaRPr>
          </a:p>
        </p:txBody>
      </p:sp>
      <p:sp>
        <p:nvSpPr>
          <p:cNvPr id="12" name="Rectangle 11">
            <a:hlinkClick r:id="rId10" action="ppaction://hlinksldjump"/>
          </p:cNvPr>
          <p:cNvSpPr/>
          <p:nvPr/>
        </p:nvSpPr>
        <p:spPr>
          <a:xfrm>
            <a:off x="4608112"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Q20</a:t>
            </a:r>
            <a:endParaRPr lang="en-GB" sz="1200" b="1" dirty="0">
              <a:latin typeface="Comic Sans MS" panose="030F0702030302020204" pitchFamily="66" charset="0"/>
            </a:endParaRPr>
          </a:p>
        </p:txBody>
      </p:sp>
      <p:sp>
        <p:nvSpPr>
          <p:cNvPr id="13" name="Rectangle 12">
            <a:hlinkClick r:id="rId11" action="ppaction://hlinksldjump"/>
          </p:cNvPr>
          <p:cNvSpPr/>
          <p:nvPr/>
        </p:nvSpPr>
        <p:spPr>
          <a:xfrm>
            <a:off x="3563888"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a:t>
            </a:r>
            <a:endParaRPr lang="en-GB" sz="1200" b="1" dirty="0">
              <a:latin typeface="Comic Sans MS" panose="030F0702030302020204" pitchFamily="66" charset="0"/>
            </a:endParaRPr>
          </a:p>
        </p:txBody>
      </p:sp>
      <p:sp>
        <p:nvSpPr>
          <p:cNvPr id="14" name="Rectangle 13"/>
          <p:cNvSpPr/>
          <p:nvPr/>
        </p:nvSpPr>
        <p:spPr>
          <a:xfrm>
            <a:off x="56580" y="5978751"/>
            <a:ext cx="7251724" cy="36004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note. all NTSQ questions involve perpendicular gradients</a:t>
            </a:r>
            <a:endParaRPr lang="en-GB" sz="2000" b="1" dirty="0">
              <a:latin typeface="Comic Sans MS" panose="030F0702030302020204" pitchFamily="66" charset="0"/>
            </a:endParaRPr>
          </a:p>
        </p:txBody>
      </p:sp>
      <p:sp>
        <p:nvSpPr>
          <p:cNvPr id="16" name="Rectangle 15">
            <a:hlinkClick r:id="rId12" action="ppaction://hlinksldjump"/>
          </p:cNvPr>
          <p:cNvSpPr/>
          <p:nvPr/>
        </p:nvSpPr>
        <p:spPr>
          <a:xfrm>
            <a:off x="3563888" y="15928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Q2</a:t>
            </a:r>
            <a:endParaRPr lang="en-GB" sz="1200" b="1" dirty="0">
              <a:latin typeface="Comic Sans MS" panose="030F0702030302020204" pitchFamily="66" charset="0"/>
            </a:endParaRPr>
          </a:p>
        </p:txBody>
      </p:sp>
      <p:sp>
        <p:nvSpPr>
          <p:cNvPr id="22" name="Rectangle 21">
            <a:hlinkClick r:id="rId13" action="ppaction://hlinksldjump"/>
          </p:cNvPr>
          <p:cNvSpPr/>
          <p:nvPr/>
        </p:nvSpPr>
        <p:spPr>
          <a:xfrm>
            <a:off x="3563888"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Q3</a:t>
            </a:r>
            <a:endParaRPr lang="en-GB" sz="1200" b="1" dirty="0">
              <a:latin typeface="Comic Sans MS" panose="030F0702030302020204" pitchFamily="66" charset="0"/>
            </a:endParaRPr>
          </a:p>
        </p:txBody>
      </p:sp>
      <p:sp>
        <p:nvSpPr>
          <p:cNvPr id="23" name="Rectangle 22">
            <a:hlinkClick r:id="rId14" action="ppaction://hlinksldjump"/>
          </p:cNvPr>
          <p:cNvSpPr/>
          <p:nvPr/>
        </p:nvSpPr>
        <p:spPr>
          <a:xfrm>
            <a:off x="3563888" y="26729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Q4</a:t>
            </a:r>
            <a:endParaRPr lang="en-GB" sz="1200" b="1" dirty="0">
              <a:latin typeface="Comic Sans MS" panose="030F0702030302020204" pitchFamily="66" charset="0"/>
            </a:endParaRPr>
          </a:p>
        </p:txBody>
      </p:sp>
      <p:sp>
        <p:nvSpPr>
          <p:cNvPr id="25" name="Rectangle 24">
            <a:hlinkClick r:id="rId15" action="ppaction://hlinksldjump"/>
          </p:cNvPr>
          <p:cNvSpPr/>
          <p:nvPr/>
        </p:nvSpPr>
        <p:spPr>
          <a:xfrm>
            <a:off x="3563888"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Q6</a:t>
            </a:r>
            <a:endParaRPr lang="en-GB" sz="1200" b="1" dirty="0">
              <a:latin typeface="Comic Sans MS" panose="030F0702030302020204" pitchFamily="66" charset="0"/>
            </a:endParaRPr>
          </a:p>
        </p:txBody>
      </p:sp>
      <p:sp>
        <p:nvSpPr>
          <p:cNvPr id="26" name="Rectangle 25">
            <a:hlinkClick r:id="rId16" action="ppaction://hlinksldjump"/>
          </p:cNvPr>
          <p:cNvSpPr/>
          <p:nvPr/>
        </p:nvSpPr>
        <p:spPr>
          <a:xfrm>
            <a:off x="3563888" y="3752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Q7</a:t>
            </a:r>
            <a:endParaRPr lang="en-GB" sz="1200" b="1" dirty="0">
              <a:latin typeface="Comic Sans MS" panose="030F0702030302020204" pitchFamily="66" charset="0"/>
            </a:endParaRPr>
          </a:p>
        </p:txBody>
      </p:sp>
      <p:sp>
        <p:nvSpPr>
          <p:cNvPr id="27" name="Rectangle 26">
            <a:hlinkClick r:id="rId17" action="ppaction://hlinksldjump"/>
          </p:cNvPr>
          <p:cNvSpPr/>
          <p:nvPr/>
        </p:nvSpPr>
        <p:spPr>
          <a:xfrm>
            <a:off x="3563888"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Q8</a:t>
            </a:r>
            <a:endParaRPr lang="en-GB" sz="1200" b="1" dirty="0">
              <a:latin typeface="Comic Sans MS" panose="030F0702030302020204" pitchFamily="66" charset="0"/>
            </a:endParaRPr>
          </a:p>
        </p:txBody>
      </p:sp>
      <p:sp>
        <p:nvSpPr>
          <p:cNvPr id="28" name="Rectangle 27">
            <a:hlinkClick r:id="rId18" action="ppaction://hlinksldjump"/>
          </p:cNvPr>
          <p:cNvSpPr/>
          <p:nvPr/>
        </p:nvSpPr>
        <p:spPr>
          <a:xfrm>
            <a:off x="3563888" y="4833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Q9</a:t>
            </a:r>
            <a:endParaRPr lang="en-GB" sz="1200" b="1" dirty="0">
              <a:latin typeface="Comic Sans MS" panose="030F0702030302020204" pitchFamily="66" charset="0"/>
            </a:endParaRPr>
          </a:p>
        </p:txBody>
      </p:sp>
      <p:sp>
        <p:nvSpPr>
          <p:cNvPr id="29" name="Rectangle 28">
            <a:hlinkClick r:id="rId19" action="ppaction://hlinksldjump"/>
          </p:cNvPr>
          <p:cNvSpPr/>
          <p:nvPr/>
        </p:nvSpPr>
        <p:spPr>
          <a:xfrm>
            <a:off x="3563888" y="537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Q10</a:t>
            </a:r>
            <a:endParaRPr lang="en-GB" sz="1200" b="1" dirty="0">
              <a:latin typeface="Comic Sans MS" panose="030F0702030302020204" pitchFamily="66" charset="0"/>
            </a:endParaRPr>
          </a:p>
        </p:txBody>
      </p:sp>
      <p:sp>
        <p:nvSpPr>
          <p:cNvPr id="30" name="Rectangle 29">
            <a:hlinkClick r:id="rId20" action="ppaction://hlinksldjump"/>
          </p:cNvPr>
          <p:cNvSpPr/>
          <p:nvPr/>
        </p:nvSpPr>
        <p:spPr>
          <a:xfrm>
            <a:off x="4608112"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Q11</a:t>
            </a:r>
            <a:endParaRPr lang="en-GB" sz="1200" b="1" dirty="0">
              <a:latin typeface="Comic Sans MS" panose="030F0702030302020204" pitchFamily="66" charset="0"/>
            </a:endParaRPr>
          </a:p>
        </p:txBody>
      </p:sp>
      <p:sp>
        <p:nvSpPr>
          <p:cNvPr id="31" name="Rectangle 30">
            <a:hlinkClick r:id="rId21" action="ppaction://hlinksldjump"/>
          </p:cNvPr>
          <p:cNvSpPr/>
          <p:nvPr/>
        </p:nvSpPr>
        <p:spPr>
          <a:xfrm>
            <a:off x="4608112" y="1592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Q12</a:t>
            </a:r>
            <a:endParaRPr lang="en-GB" sz="1200" b="1" dirty="0">
              <a:latin typeface="Comic Sans MS" panose="030F0702030302020204" pitchFamily="66" charset="0"/>
            </a:endParaRPr>
          </a:p>
        </p:txBody>
      </p:sp>
      <p:sp>
        <p:nvSpPr>
          <p:cNvPr id="32" name="Rectangle 31">
            <a:hlinkClick r:id="rId22" action="ppaction://hlinksldjump"/>
          </p:cNvPr>
          <p:cNvSpPr/>
          <p:nvPr/>
        </p:nvSpPr>
        <p:spPr>
          <a:xfrm>
            <a:off x="4608112"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Q13</a:t>
            </a:r>
            <a:endParaRPr lang="en-GB" sz="1200" b="1" dirty="0">
              <a:latin typeface="Comic Sans MS" panose="030F0702030302020204" pitchFamily="66" charset="0"/>
            </a:endParaRPr>
          </a:p>
        </p:txBody>
      </p:sp>
      <p:sp>
        <p:nvSpPr>
          <p:cNvPr id="33" name="Rectangle 32">
            <a:hlinkClick r:id="rId23" action="ppaction://hlinksldjump"/>
          </p:cNvPr>
          <p:cNvSpPr/>
          <p:nvPr/>
        </p:nvSpPr>
        <p:spPr>
          <a:xfrm>
            <a:off x="4608112" y="2672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smtClean="0">
                <a:latin typeface="Comic Sans MS" panose="030F0702030302020204" pitchFamily="66" charset="0"/>
              </a:rPr>
              <a:t>1H Q13</a:t>
            </a:r>
            <a:endParaRPr lang="en-GB" sz="1200" b="1" dirty="0">
              <a:latin typeface="Comic Sans MS" panose="030F0702030302020204" pitchFamily="66" charset="0"/>
            </a:endParaRPr>
          </a:p>
        </p:txBody>
      </p:sp>
      <p:sp>
        <p:nvSpPr>
          <p:cNvPr id="34" name="Rectangle 33">
            <a:hlinkClick r:id="rId24" action="ppaction://hlinksldjump"/>
          </p:cNvPr>
          <p:cNvSpPr/>
          <p:nvPr/>
        </p:nvSpPr>
        <p:spPr>
          <a:xfrm>
            <a:off x="4608112"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36" name="Rectangle 35">
            <a:hlinkClick r:id="rId25" action="ppaction://hlinksldjump"/>
          </p:cNvPr>
          <p:cNvSpPr/>
          <p:nvPr/>
        </p:nvSpPr>
        <p:spPr>
          <a:xfrm>
            <a:off x="4608112"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smtClean="0">
                <a:latin typeface="Comic Sans MS" panose="030F0702030302020204" pitchFamily="66" charset="0"/>
              </a:rPr>
              <a:t>2HR Q13</a:t>
            </a:r>
            <a:endParaRPr lang="en-GB" sz="1200" b="1" dirty="0">
              <a:latin typeface="Comic Sans MS" panose="030F0702030302020204" pitchFamily="66" charset="0"/>
            </a:endParaRPr>
          </a:p>
        </p:txBody>
      </p:sp>
      <p:sp>
        <p:nvSpPr>
          <p:cNvPr id="37" name="Rectangle 36">
            <a:hlinkClick r:id="rId26" action="ppaction://hlinksldjump"/>
          </p:cNvPr>
          <p:cNvSpPr/>
          <p:nvPr/>
        </p:nvSpPr>
        <p:spPr>
          <a:xfrm>
            <a:off x="4608112" y="537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 Q10</a:t>
            </a:r>
            <a:endParaRPr lang="en-GB" sz="1200" b="1" dirty="0">
              <a:latin typeface="Comic Sans MS" panose="030F0702030302020204" pitchFamily="66" charset="0"/>
            </a:endParaRPr>
          </a:p>
        </p:txBody>
      </p:sp>
      <p:sp>
        <p:nvSpPr>
          <p:cNvPr id="38" name="Rectangle 37">
            <a:hlinkClick r:id="rId27" action="ppaction://hlinksldjump"/>
          </p:cNvPr>
          <p:cNvSpPr/>
          <p:nvPr/>
        </p:nvSpPr>
        <p:spPr>
          <a:xfrm>
            <a:off x="565212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 Q21</a:t>
            </a:r>
            <a:endParaRPr lang="en-GB" sz="1200" b="1" dirty="0">
              <a:latin typeface="Comic Sans MS" panose="030F0702030302020204" pitchFamily="66" charset="0"/>
            </a:endParaRPr>
          </a:p>
        </p:txBody>
      </p:sp>
      <p:sp>
        <p:nvSpPr>
          <p:cNvPr id="39" name="Rectangle 38">
            <a:hlinkClick r:id="rId28" action="ppaction://hlinksldjump"/>
          </p:cNvPr>
          <p:cNvSpPr/>
          <p:nvPr/>
        </p:nvSpPr>
        <p:spPr>
          <a:xfrm>
            <a:off x="5652120" y="1592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2HR Q11</a:t>
            </a:r>
            <a:endParaRPr lang="en-GB" sz="1200" b="1" dirty="0">
              <a:latin typeface="Comic Sans MS" panose="030F0702030302020204" pitchFamily="66" charset="0"/>
            </a:endParaRPr>
          </a:p>
        </p:txBody>
      </p:sp>
      <p:sp>
        <p:nvSpPr>
          <p:cNvPr id="40" name="Rectangle 39">
            <a:hlinkClick r:id="rId29" action="ppaction://hlinksldjump"/>
          </p:cNvPr>
          <p:cNvSpPr/>
          <p:nvPr/>
        </p:nvSpPr>
        <p:spPr>
          <a:xfrm>
            <a:off x="5652120"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2HR Q21</a:t>
            </a:r>
            <a:endParaRPr lang="en-GB" sz="1200" b="1" dirty="0">
              <a:latin typeface="Comic Sans MS" panose="030F0702030302020204" pitchFamily="66" charset="0"/>
            </a:endParaRPr>
          </a:p>
        </p:txBody>
      </p:sp>
      <p:sp>
        <p:nvSpPr>
          <p:cNvPr id="42" name="Rectangle 41">
            <a:hlinkClick r:id="rId30" action="ppaction://hlinksldjump"/>
          </p:cNvPr>
          <p:cNvSpPr/>
          <p:nvPr/>
        </p:nvSpPr>
        <p:spPr>
          <a:xfrm>
            <a:off x="5652120" y="2672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2019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Q23</a:t>
            </a:r>
            <a:endParaRPr lang="en-GB" sz="1200" b="1" dirty="0">
              <a:latin typeface="Comic Sans MS" panose="030F0702030302020204" pitchFamily="66" charset="0"/>
            </a:endParaRPr>
          </a:p>
        </p:txBody>
      </p:sp>
      <p:sp>
        <p:nvSpPr>
          <p:cNvPr id="43" name="Rectangle 42">
            <a:hlinkClick r:id="rId31" action="ppaction://hlinksldjump"/>
          </p:cNvPr>
          <p:cNvSpPr/>
          <p:nvPr/>
        </p:nvSpPr>
        <p:spPr>
          <a:xfrm>
            <a:off x="5652120"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7156741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0" y="1844824"/>
            <a:ext cx="8640960" cy="1855122"/>
          </a:xfrm>
          <a:prstGeom prst="rect">
            <a:avLst/>
          </a:prstGeom>
        </p:spPr>
      </p:pic>
    </p:spTree>
    <p:extLst>
      <p:ext uri="{BB962C8B-B14F-4D97-AF65-F5344CB8AC3E}">
        <p14:creationId xmlns:p14="http://schemas.microsoft.com/office/powerpoint/2010/main" val="41924559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484784"/>
            <a:ext cx="8496944" cy="289517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484782"/>
            <a:ext cx="8496944"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14" name="Straight Arrow Connector 13"/>
          <p:cNvCxnSpPr>
            <a:stCxn id="21"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4" name="Straight Arrow Connector 23"/>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8" y="2204862"/>
            <a:ext cx="8496944" cy="21750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761155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0"/>
          <a:stretch>
            <a:fillRect/>
          </a:stretch>
        </p:blipFill>
        <p:spPr>
          <a:xfrm>
            <a:off x="251521" y="1916832"/>
            <a:ext cx="8640958" cy="2223012"/>
          </a:xfrm>
          <a:prstGeom prst="rect">
            <a:avLst/>
          </a:prstGeom>
        </p:spPr>
      </p:pic>
    </p:spTree>
    <p:extLst>
      <p:ext uri="{BB962C8B-B14F-4D97-AF65-F5344CB8AC3E}">
        <p14:creationId xmlns:p14="http://schemas.microsoft.com/office/powerpoint/2010/main" val="20696221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412776"/>
            <a:ext cx="8496944" cy="343191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412774"/>
            <a:ext cx="8496944" cy="8318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323528" y="2244574"/>
            <a:ext cx="8496944" cy="26001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44097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2" grpId="0" animBg="1"/>
      <p:bldP spid="17"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1" y="1844824"/>
            <a:ext cx="8640958" cy="1971392"/>
          </a:xfrm>
          <a:prstGeom prst="rect">
            <a:avLst/>
          </a:prstGeom>
        </p:spPr>
      </p:pic>
    </p:spTree>
    <p:extLst>
      <p:ext uri="{BB962C8B-B14F-4D97-AF65-F5344CB8AC3E}">
        <p14:creationId xmlns:p14="http://schemas.microsoft.com/office/powerpoint/2010/main" val="2051890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060848"/>
            <a:ext cx="8496944" cy="19208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2060846"/>
            <a:ext cx="8496944" cy="100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323528" y="3068958"/>
            <a:ext cx="8496944" cy="9127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448766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2" grpId="0" animBg="1"/>
      <p:bldP spid="20"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0" y="2468248"/>
            <a:ext cx="8640960" cy="1032760"/>
          </a:xfrm>
          <a:prstGeom prst="rect">
            <a:avLst/>
          </a:prstGeom>
        </p:spPr>
      </p:pic>
    </p:spTree>
    <p:extLst>
      <p:ext uri="{BB962C8B-B14F-4D97-AF65-F5344CB8AC3E}">
        <p14:creationId xmlns:p14="http://schemas.microsoft.com/office/powerpoint/2010/main" val="2010580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412776"/>
            <a:ext cx="8496944" cy="337378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412774"/>
            <a:ext cx="8496944" cy="33737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65579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1475656" y="5301208"/>
            <a:ext cx="6912768" cy="1395046"/>
          </a:xfrm>
          <a:prstGeom prst="rect">
            <a:avLst/>
          </a:prstGeom>
        </p:spPr>
      </p:pic>
      <p:pic>
        <p:nvPicPr>
          <p:cNvPr id="3" name="Picture 2"/>
          <p:cNvPicPr>
            <a:picLocks noChangeAspect="1"/>
          </p:cNvPicPr>
          <p:nvPr/>
        </p:nvPicPr>
        <p:blipFill>
          <a:blip r:embed="rId11"/>
          <a:stretch>
            <a:fillRect/>
          </a:stretch>
        </p:blipFill>
        <p:spPr>
          <a:xfrm>
            <a:off x="1475656" y="488674"/>
            <a:ext cx="6912768" cy="4812534"/>
          </a:xfrm>
          <a:prstGeom prst="rect">
            <a:avLst/>
          </a:prstGeom>
        </p:spPr>
      </p:pic>
    </p:spTree>
    <p:extLst>
      <p:ext uri="{BB962C8B-B14F-4D97-AF65-F5344CB8AC3E}">
        <p14:creationId xmlns:p14="http://schemas.microsoft.com/office/powerpoint/2010/main" val="1299701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8717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628798"/>
            <a:ext cx="8640958" cy="28717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7552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1" y="2420888"/>
            <a:ext cx="8640958" cy="1181932"/>
          </a:xfrm>
          <a:prstGeom prst="rect">
            <a:avLst/>
          </a:prstGeom>
        </p:spPr>
      </p:pic>
    </p:spTree>
    <p:extLst>
      <p:ext uri="{BB962C8B-B14F-4D97-AF65-F5344CB8AC3E}">
        <p14:creationId xmlns:p14="http://schemas.microsoft.com/office/powerpoint/2010/main" val="2646707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4"/>
            <a:ext cx="8640958" cy="20271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844822"/>
            <a:ext cx="8640958" cy="20271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36462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1" y="2636912"/>
            <a:ext cx="8640958" cy="799520"/>
          </a:xfrm>
          <a:prstGeom prst="rect">
            <a:avLst/>
          </a:prstGeom>
        </p:spPr>
      </p:pic>
    </p:spTree>
    <p:extLst>
      <p:ext uri="{BB962C8B-B14F-4D97-AF65-F5344CB8AC3E}">
        <p14:creationId xmlns:p14="http://schemas.microsoft.com/office/powerpoint/2010/main" val="18514829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68760"/>
            <a:ext cx="8640958" cy="324439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268759"/>
            <a:ext cx="8640958" cy="3244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3222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83568" y="469554"/>
            <a:ext cx="7776864" cy="3967558"/>
          </a:xfrm>
          <a:prstGeom prst="rect">
            <a:avLst/>
          </a:prstGeom>
        </p:spPr>
      </p:pic>
      <p:pic>
        <p:nvPicPr>
          <p:cNvPr id="2" name="Picture 1"/>
          <p:cNvPicPr>
            <a:picLocks noChangeAspect="1"/>
          </p:cNvPicPr>
          <p:nvPr/>
        </p:nvPicPr>
        <p:blipFill>
          <a:blip r:embed="rId3"/>
          <a:stretch>
            <a:fillRect/>
          </a:stretch>
        </p:blipFill>
        <p:spPr>
          <a:xfrm>
            <a:off x="683568" y="4436294"/>
            <a:ext cx="7776864" cy="16570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95001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268760"/>
            <a:ext cx="8640960" cy="33523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268759"/>
            <a:ext cx="8640960" cy="33523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7793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323528" y="1913046"/>
            <a:ext cx="8496944" cy="1731978"/>
          </a:xfrm>
          <a:prstGeom prst="rect">
            <a:avLst/>
          </a:prstGeom>
        </p:spPr>
      </p:pic>
    </p:spTree>
    <p:extLst>
      <p:ext uri="{BB962C8B-B14F-4D97-AF65-F5344CB8AC3E}">
        <p14:creationId xmlns:p14="http://schemas.microsoft.com/office/powerpoint/2010/main" val="35823920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268760"/>
            <a:ext cx="8640960" cy="33207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268759"/>
            <a:ext cx="8640960" cy="33207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82967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Q11</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323529" y="1772816"/>
            <a:ext cx="8496942" cy="1789462"/>
          </a:xfrm>
          <a:prstGeom prst="rect">
            <a:avLst/>
          </a:prstGeom>
        </p:spPr>
      </p:pic>
    </p:spTree>
    <p:extLst>
      <p:ext uri="{BB962C8B-B14F-4D97-AF65-F5344CB8AC3E}">
        <p14:creationId xmlns:p14="http://schemas.microsoft.com/office/powerpoint/2010/main" val="1520535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84784"/>
            <a:ext cx="8640958" cy="29473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484784"/>
            <a:ext cx="8640958" cy="2947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Q11</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30291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548680"/>
            <a:ext cx="8640960" cy="3962498"/>
          </a:xfrm>
          <a:prstGeom prst="rect">
            <a:avLst/>
          </a:prstGeom>
        </p:spPr>
      </p:pic>
      <p:pic>
        <p:nvPicPr>
          <p:cNvPr id="2" name="Picture 1"/>
          <p:cNvPicPr>
            <a:picLocks noChangeAspect="1"/>
          </p:cNvPicPr>
          <p:nvPr/>
        </p:nvPicPr>
        <p:blipFill>
          <a:blip r:embed="rId3"/>
          <a:stretch>
            <a:fillRect/>
          </a:stretch>
        </p:blipFill>
        <p:spPr>
          <a:xfrm>
            <a:off x="251520" y="4342316"/>
            <a:ext cx="8640960" cy="182298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Q12</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38559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196752"/>
            <a:ext cx="8496944" cy="39546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196751"/>
            <a:ext cx="8496944" cy="39546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Q12</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9286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Q13</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1" y="1772816"/>
            <a:ext cx="8640958" cy="2219864"/>
          </a:xfrm>
          <a:prstGeom prst="rect">
            <a:avLst/>
          </a:prstGeom>
        </p:spPr>
      </p:pic>
    </p:spTree>
    <p:extLst>
      <p:ext uri="{BB962C8B-B14F-4D97-AF65-F5344CB8AC3E}">
        <p14:creationId xmlns:p14="http://schemas.microsoft.com/office/powerpoint/2010/main" val="4122722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20688"/>
            <a:ext cx="8640960" cy="495701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620687"/>
            <a:ext cx="8640960" cy="4957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Q13</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02161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804282"/>
            <a:ext cx="8640960" cy="4009094"/>
          </a:xfrm>
          <a:prstGeom prst="rect">
            <a:avLst/>
          </a:prstGeom>
        </p:spPr>
      </p:pic>
      <p:pic>
        <p:nvPicPr>
          <p:cNvPr id="4" name="Picture 3"/>
          <p:cNvPicPr>
            <a:picLocks noChangeAspect="1"/>
          </p:cNvPicPr>
          <p:nvPr/>
        </p:nvPicPr>
        <p:blipFill>
          <a:blip r:embed="rId3"/>
          <a:stretch>
            <a:fillRect/>
          </a:stretch>
        </p:blipFill>
        <p:spPr>
          <a:xfrm>
            <a:off x="251520" y="1392136"/>
            <a:ext cx="8640960" cy="2828952"/>
          </a:xfrm>
          <a:prstGeom prst="rect">
            <a:avLst/>
          </a:prstGeom>
        </p:spPr>
      </p:pic>
      <p:pic>
        <p:nvPicPr>
          <p:cNvPr id="3" name="Picture 2"/>
          <p:cNvPicPr>
            <a:picLocks noChangeAspect="1"/>
          </p:cNvPicPr>
          <p:nvPr/>
        </p:nvPicPr>
        <p:blipFill>
          <a:blip r:embed="rId4"/>
          <a:stretch>
            <a:fillRect/>
          </a:stretch>
        </p:blipFill>
        <p:spPr>
          <a:xfrm>
            <a:off x="251520" y="404664"/>
            <a:ext cx="8640960" cy="171474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Q13</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42416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484784"/>
            <a:ext cx="8640958" cy="252154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484783"/>
            <a:ext cx="8640960" cy="19442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Q13</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251520" y="3429000"/>
            <a:ext cx="8640960" cy="5773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41566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2" grpId="0" animBg="1"/>
      <p:bldP spid="20"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03648" y="434862"/>
            <a:ext cx="6336704" cy="689882"/>
          </a:xfrm>
          <a:prstGeom prst="rect">
            <a:avLst/>
          </a:prstGeom>
        </p:spPr>
      </p:pic>
      <p:pic>
        <p:nvPicPr>
          <p:cNvPr id="6" name="Picture 5"/>
          <p:cNvPicPr>
            <a:picLocks noChangeAspect="1"/>
          </p:cNvPicPr>
          <p:nvPr/>
        </p:nvPicPr>
        <p:blipFill>
          <a:blip r:embed="rId3"/>
          <a:stretch>
            <a:fillRect/>
          </a:stretch>
        </p:blipFill>
        <p:spPr>
          <a:xfrm>
            <a:off x="1403649" y="1124744"/>
            <a:ext cx="6336702" cy="3888040"/>
          </a:xfrm>
          <a:prstGeom prst="rect">
            <a:avLst/>
          </a:prstGeom>
        </p:spPr>
      </p:pic>
      <p:pic>
        <p:nvPicPr>
          <p:cNvPr id="7" name="Picture 6"/>
          <p:cNvPicPr>
            <a:picLocks noChangeAspect="1"/>
          </p:cNvPicPr>
          <p:nvPr/>
        </p:nvPicPr>
        <p:blipFill>
          <a:blip r:embed="rId4"/>
          <a:stretch>
            <a:fillRect/>
          </a:stretch>
        </p:blipFill>
        <p:spPr>
          <a:xfrm>
            <a:off x="1403649" y="5013176"/>
            <a:ext cx="6336702" cy="175723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Q14</a:t>
            </a:r>
            <a:endParaRPr lang="en-GB" sz="1400" b="1" dirty="0">
              <a:latin typeface="Comic Sans MS" panose="030F0702030302020204" pitchFamily="66" charset="0"/>
            </a:endParaRPr>
          </a:p>
        </p:txBody>
      </p:sp>
      <p:cxnSp>
        <p:nvCxnSpPr>
          <p:cNvPr id="11" name="Straight Arrow Connector 10"/>
          <p:cNvCxnSpPr>
            <a:stCxn id="15" idx="3"/>
            <a:endCxn id="1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Freeform 15"/>
          <p:cNvSpPr/>
          <p:nvPr/>
        </p:nvSpPr>
        <p:spPr>
          <a:xfrm>
            <a:off x="4019739" y="1358020"/>
            <a:ext cx="2199992" cy="2960483"/>
          </a:xfrm>
          <a:custGeom>
            <a:avLst/>
            <a:gdLst>
              <a:gd name="connsiteX0" fmla="*/ 0 w 2199992"/>
              <a:gd name="connsiteY0" fmla="*/ 0 h 2960483"/>
              <a:gd name="connsiteX1" fmla="*/ 2199992 w 2199992"/>
              <a:gd name="connsiteY1" fmla="*/ 2960483 h 2960483"/>
              <a:gd name="connsiteX2" fmla="*/ 2199992 w 2199992"/>
              <a:gd name="connsiteY2" fmla="*/ 2960483 h 2960483"/>
              <a:gd name="connsiteX3" fmla="*/ 2199992 w 2199992"/>
              <a:gd name="connsiteY3" fmla="*/ 2960483 h 2960483"/>
            </a:gdLst>
            <a:ahLst/>
            <a:cxnLst>
              <a:cxn ang="0">
                <a:pos x="connsiteX0" y="connsiteY0"/>
              </a:cxn>
              <a:cxn ang="0">
                <a:pos x="connsiteX1" y="connsiteY1"/>
              </a:cxn>
              <a:cxn ang="0">
                <a:pos x="connsiteX2" y="connsiteY2"/>
              </a:cxn>
              <a:cxn ang="0">
                <a:pos x="connsiteX3" y="connsiteY3"/>
              </a:cxn>
            </a:cxnLst>
            <a:rect l="l" t="t" r="r" b="b"/>
            <a:pathLst>
              <a:path w="2199992" h="2960483">
                <a:moveTo>
                  <a:pt x="0" y="0"/>
                </a:moveTo>
                <a:lnTo>
                  <a:pt x="2199992" y="2960483"/>
                </a:lnTo>
                <a:lnTo>
                  <a:pt x="2199992" y="2960483"/>
                </a:lnTo>
                <a:lnTo>
                  <a:pt x="2199992" y="2960483"/>
                </a:ln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6876256" y="1517453"/>
            <a:ext cx="155725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 (a)</a:t>
            </a:r>
            <a:endParaRPr lang="en-GB" sz="1400" b="1" dirty="0">
              <a:latin typeface="Comic Sans MS" panose="030F0702030302020204" pitchFamily="66" charset="0"/>
            </a:endParaRPr>
          </a:p>
        </p:txBody>
      </p:sp>
      <p:sp>
        <p:nvSpPr>
          <p:cNvPr id="20" name="Rectangle 19"/>
          <p:cNvSpPr/>
          <p:nvPr/>
        </p:nvSpPr>
        <p:spPr>
          <a:xfrm>
            <a:off x="6876256" y="1844824"/>
            <a:ext cx="155725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 (a)</a:t>
            </a:r>
            <a:endParaRPr lang="en-GB" sz="1400" b="1" dirty="0">
              <a:latin typeface="Comic Sans MS" panose="030F0702030302020204" pitchFamily="66" charset="0"/>
            </a:endParaRPr>
          </a:p>
        </p:txBody>
      </p:sp>
      <p:sp>
        <p:nvSpPr>
          <p:cNvPr id="21" name="Rectangle 20"/>
          <p:cNvSpPr/>
          <p:nvPr/>
        </p:nvSpPr>
        <p:spPr>
          <a:xfrm>
            <a:off x="4958962" y="5226709"/>
            <a:ext cx="621150"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Show</a:t>
            </a:r>
            <a:endParaRPr lang="en-GB" sz="1200" b="1" dirty="0">
              <a:latin typeface="Comic Sans MS" panose="030F0702030302020204" pitchFamily="66" charset="0"/>
            </a:endParaRPr>
          </a:p>
        </p:txBody>
      </p:sp>
      <p:sp>
        <p:nvSpPr>
          <p:cNvPr id="22" name="Rectangle 21"/>
          <p:cNvSpPr/>
          <p:nvPr/>
        </p:nvSpPr>
        <p:spPr>
          <a:xfrm>
            <a:off x="5652120" y="5226708"/>
            <a:ext cx="567611"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Hide</a:t>
            </a:r>
            <a:endParaRPr lang="en-GB" sz="1200" b="1" dirty="0">
              <a:latin typeface="Comic Sans MS" panose="030F0702030302020204" pitchFamily="66" charset="0"/>
            </a:endParaRPr>
          </a:p>
        </p:txBody>
      </p:sp>
      <p:sp>
        <p:nvSpPr>
          <p:cNvPr id="23" name="Rectangle 22"/>
          <p:cNvSpPr/>
          <p:nvPr/>
        </p:nvSpPr>
        <p:spPr>
          <a:xfrm>
            <a:off x="4967415" y="5517233"/>
            <a:ext cx="621150"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Show</a:t>
            </a:r>
            <a:endParaRPr lang="en-GB" sz="1200" b="1" dirty="0">
              <a:latin typeface="Comic Sans MS" panose="030F0702030302020204" pitchFamily="66" charset="0"/>
            </a:endParaRPr>
          </a:p>
        </p:txBody>
      </p:sp>
      <p:sp>
        <p:nvSpPr>
          <p:cNvPr id="24" name="Rectangle 23"/>
          <p:cNvSpPr/>
          <p:nvPr/>
        </p:nvSpPr>
        <p:spPr>
          <a:xfrm>
            <a:off x="5660573" y="5517232"/>
            <a:ext cx="567611"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Hide</a:t>
            </a:r>
            <a:endParaRPr lang="en-GB" sz="1200" b="1" dirty="0">
              <a:latin typeface="Comic Sans MS" panose="030F0702030302020204" pitchFamily="66" charset="0"/>
            </a:endParaRPr>
          </a:p>
        </p:txBody>
      </p:sp>
      <p:sp>
        <p:nvSpPr>
          <p:cNvPr id="25" name="Rectangle 24"/>
          <p:cNvSpPr/>
          <p:nvPr/>
        </p:nvSpPr>
        <p:spPr>
          <a:xfrm>
            <a:off x="4967415" y="5802772"/>
            <a:ext cx="621150"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Show</a:t>
            </a:r>
            <a:endParaRPr lang="en-GB" sz="1200" b="1" dirty="0">
              <a:latin typeface="Comic Sans MS" panose="030F0702030302020204" pitchFamily="66" charset="0"/>
            </a:endParaRPr>
          </a:p>
        </p:txBody>
      </p:sp>
      <p:sp>
        <p:nvSpPr>
          <p:cNvPr id="26" name="Rectangle 25"/>
          <p:cNvSpPr/>
          <p:nvPr/>
        </p:nvSpPr>
        <p:spPr>
          <a:xfrm>
            <a:off x="5660573" y="5802771"/>
            <a:ext cx="567611"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Hide</a:t>
            </a:r>
            <a:endParaRPr lang="en-GB" sz="1200" b="1" dirty="0">
              <a:latin typeface="Comic Sans MS" panose="030F0702030302020204" pitchFamily="66" charset="0"/>
            </a:endParaRPr>
          </a:p>
        </p:txBody>
      </p:sp>
      <p:sp>
        <p:nvSpPr>
          <p:cNvPr id="27" name="Rectangle 26"/>
          <p:cNvSpPr/>
          <p:nvPr/>
        </p:nvSpPr>
        <p:spPr>
          <a:xfrm>
            <a:off x="4967415" y="6090804"/>
            <a:ext cx="621150"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Show</a:t>
            </a:r>
            <a:endParaRPr lang="en-GB" sz="1200" b="1" dirty="0">
              <a:latin typeface="Comic Sans MS" panose="030F0702030302020204" pitchFamily="66" charset="0"/>
            </a:endParaRPr>
          </a:p>
        </p:txBody>
      </p:sp>
      <p:sp>
        <p:nvSpPr>
          <p:cNvPr id="28" name="Rectangle 27"/>
          <p:cNvSpPr/>
          <p:nvPr/>
        </p:nvSpPr>
        <p:spPr>
          <a:xfrm>
            <a:off x="5660573" y="6090803"/>
            <a:ext cx="567611"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Hide</a:t>
            </a:r>
            <a:endParaRPr lang="en-GB" sz="1200" b="1" dirty="0">
              <a:latin typeface="Comic Sans MS" panose="030F0702030302020204" pitchFamily="66" charset="0"/>
            </a:endParaRPr>
          </a:p>
        </p:txBody>
      </p:sp>
      <p:grpSp>
        <p:nvGrpSpPr>
          <p:cNvPr id="32" name="Group 31"/>
          <p:cNvGrpSpPr/>
          <p:nvPr/>
        </p:nvGrpSpPr>
        <p:grpSpPr>
          <a:xfrm>
            <a:off x="4028792" y="1367073"/>
            <a:ext cx="2199992" cy="2951430"/>
            <a:chOff x="4028792" y="1367073"/>
            <a:chExt cx="2199992" cy="2951430"/>
          </a:xfrm>
        </p:grpSpPr>
        <p:sp>
          <p:nvSpPr>
            <p:cNvPr id="29" name="Freeform 28"/>
            <p:cNvSpPr/>
            <p:nvPr/>
          </p:nvSpPr>
          <p:spPr>
            <a:xfrm>
              <a:off x="4028792" y="1367073"/>
              <a:ext cx="2199992" cy="2951430"/>
            </a:xfrm>
            <a:custGeom>
              <a:avLst/>
              <a:gdLst>
                <a:gd name="connsiteX0" fmla="*/ 0 w 2199992"/>
                <a:gd name="connsiteY0" fmla="*/ 0 h 2951430"/>
                <a:gd name="connsiteX1" fmla="*/ 2199992 w 2199992"/>
                <a:gd name="connsiteY1" fmla="*/ 2951430 h 2951430"/>
                <a:gd name="connsiteX2" fmla="*/ 2190939 w 2199992"/>
                <a:gd name="connsiteY2" fmla="*/ 0 h 2951430"/>
                <a:gd name="connsiteX3" fmla="*/ 0 w 2199992"/>
                <a:gd name="connsiteY3" fmla="*/ 0 h 2951430"/>
              </a:gdLst>
              <a:ahLst/>
              <a:cxnLst>
                <a:cxn ang="0">
                  <a:pos x="connsiteX0" y="connsiteY0"/>
                </a:cxn>
                <a:cxn ang="0">
                  <a:pos x="connsiteX1" y="connsiteY1"/>
                </a:cxn>
                <a:cxn ang="0">
                  <a:pos x="connsiteX2" y="connsiteY2"/>
                </a:cxn>
                <a:cxn ang="0">
                  <a:pos x="connsiteX3" y="connsiteY3"/>
                </a:cxn>
              </a:cxnLst>
              <a:rect l="l" t="t" r="r" b="b"/>
              <a:pathLst>
                <a:path w="2199992" h="2951430">
                  <a:moveTo>
                    <a:pt x="0" y="0"/>
                  </a:moveTo>
                  <a:lnTo>
                    <a:pt x="2199992" y="2951430"/>
                  </a:lnTo>
                  <a:cubicBezTo>
                    <a:pt x="2196974" y="1967620"/>
                    <a:pt x="2193957" y="983810"/>
                    <a:pt x="2190939" y="0"/>
                  </a:cubicBezTo>
                  <a:lnTo>
                    <a:pt x="0" y="0"/>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1" name="Straight Connector 30"/>
            <p:cNvCxnSpPr>
              <a:stCxn id="29" idx="0"/>
              <a:endCxn id="29" idx="1"/>
            </p:cNvCxnSpPr>
            <p:nvPr/>
          </p:nvCxnSpPr>
          <p:spPr>
            <a:xfrm>
              <a:off x="4028792" y="1367073"/>
              <a:ext cx="2199992" cy="295143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 name="Freeform 32"/>
          <p:cNvSpPr/>
          <p:nvPr/>
        </p:nvSpPr>
        <p:spPr>
          <a:xfrm>
            <a:off x="2697018" y="1357745"/>
            <a:ext cx="2632364" cy="3556000"/>
          </a:xfrm>
          <a:custGeom>
            <a:avLst/>
            <a:gdLst>
              <a:gd name="connsiteX0" fmla="*/ 2632364 w 2632364"/>
              <a:gd name="connsiteY0" fmla="*/ 9237 h 3556000"/>
              <a:gd name="connsiteX1" fmla="*/ 868218 w 2632364"/>
              <a:gd name="connsiteY1" fmla="*/ 3556000 h 3556000"/>
              <a:gd name="connsiteX2" fmla="*/ 0 w 2632364"/>
              <a:gd name="connsiteY2" fmla="*/ 3556000 h 3556000"/>
              <a:gd name="connsiteX3" fmla="*/ 0 w 2632364"/>
              <a:gd name="connsiteY3" fmla="*/ 0 h 3556000"/>
              <a:gd name="connsiteX4" fmla="*/ 2632364 w 2632364"/>
              <a:gd name="connsiteY4" fmla="*/ 9237 h 355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364" h="3556000">
                <a:moveTo>
                  <a:pt x="2632364" y="9237"/>
                </a:moveTo>
                <a:lnTo>
                  <a:pt x="868218" y="3556000"/>
                </a:lnTo>
                <a:lnTo>
                  <a:pt x="0" y="3556000"/>
                </a:lnTo>
                <a:lnTo>
                  <a:pt x="0" y="0"/>
                </a:lnTo>
                <a:lnTo>
                  <a:pt x="2632364" y="9237"/>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8" name="Group 37"/>
          <p:cNvGrpSpPr/>
          <p:nvPr/>
        </p:nvGrpSpPr>
        <p:grpSpPr>
          <a:xfrm>
            <a:off x="2697018" y="4005064"/>
            <a:ext cx="3531166" cy="908681"/>
            <a:chOff x="2697018" y="4005064"/>
            <a:chExt cx="3531166" cy="908681"/>
          </a:xfrm>
        </p:grpSpPr>
        <p:sp>
          <p:nvSpPr>
            <p:cNvPr id="34" name="Rectangle 33"/>
            <p:cNvSpPr/>
            <p:nvPr/>
          </p:nvSpPr>
          <p:spPr>
            <a:xfrm>
              <a:off x="2697018" y="4005064"/>
              <a:ext cx="3531166" cy="908681"/>
            </a:xfrm>
            <a:prstGeom prst="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7" name="Straight Connector 36"/>
            <p:cNvCxnSpPr/>
            <p:nvPr/>
          </p:nvCxnSpPr>
          <p:spPr>
            <a:xfrm>
              <a:off x="2697018" y="4005064"/>
              <a:ext cx="353116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5652120" y="1357745"/>
            <a:ext cx="585717" cy="3556000"/>
            <a:chOff x="5652120" y="1357745"/>
            <a:chExt cx="585717" cy="3556000"/>
          </a:xfrm>
        </p:grpSpPr>
        <p:sp>
          <p:nvSpPr>
            <p:cNvPr id="35" name="Rectangle 34"/>
            <p:cNvSpPr/>
            <p:nvPr/>
          </p:nvSpPr>
          <p:spPr>
            <a:xfrm>
              <a:off x="5652120" y="1367073"/>
              <a:ext cx="585717" cy="3546672"/>
            </a:xfrm>
            <a:prstGeom prst="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0" name="Straight Connector 39"/>
            <p:cNvCxnSpPr/>
            <p:nvPr/>
          </p:nvCxnSpPr>
          <p:spPr>
            <a:xfrm>
              <a:off x="5652120" y="1357745"/>
              <a:ext cx="0" cy="355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6" name="Rectangle 35"/>
          <p:cNvSpPr/>
          <p:nvPr/>
        </p:nvSpPr>
        <p:spPr>
          <a:xfrm>
            <a:off x="9279442" y="1997224"/>
            <a:ext cx="155725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9" name="Picture 38"/>
          <p:cNvPicPr>
            <a:picLocks noChangeAspect="1"/>
          </p:cNvPicPr>
          <p:nvPr/>
        </p:nvPicPr>
        <p:blipFill>
          <a:blip r:embed="rId3"/>
          <a:stretch>
            <a:fillRect/>
          </a:stretch>
        </p:blipFill>
        <p:spPr>
          <a:xfrm>
            <a:off x="1403648" y="1124744"/>
            <a:ext cx="6336702" cy="3888040"/>
          </a:xfrm>
          <a:prstGeom prst="rect">
            <a:avLst/>
          </a:prstGeom>
        </p:spPr>
      </p:pic>
    </p:spTree>
    <p:extLst>
      <p:ext uri="{BB962C8B-B14F-4D97-AF65-F5344CB8AC3E}">
        <p14:creationId xmlns:p14="http://schemas.microsoft.com/office/powerpoint/2010/main" val="20895206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2000"/>
                                        <p:tgtEl>
                                          <p:spTgt spid="16"/>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6"/>
                                        </p:tgtEl>
                                      </p:cBhvr>
                                    </p:animEffect>
                                    <p:set>
                                      <p:cBhvr>
                                        <p:cTn id="13" dur="1" fill="hold">
                                          <p:stCondLst>
                                            <p:cond delay="19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32"/>
                                        </p:tgtEl>
                                      </p:cBhvr>
                                    </p:animEffect>
                                    <p:set>
                                      <p:cBhvr>
                                        <p:cTn id="25"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1"/>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500"/>
                                        <p:tgtEl>
                                          <p:spTgt spid="33"/>
                                        </p:tgtEl>
                                      </p:cBhvr>
                                    </p:animEffect>
                                  </p:childTnLst>
                                </p:cTn>
                              </p:par>
                            </p:childTnLst>
                          </p:cTn>
                        </p:par>
                      </p:childTnLst>
                    </p:cTn>
                  </p:par>
                </p:childTnLst>
              </p:cTn>
              <p:nextCondLst>
                <p:cond evt="onClick" delay="0">
                  <p:tgtEl>
                    <p:spTgt spid="21"/>
                  </p:tgtEl>
                </p:cond>
              </p:nextCondLst>
            </p:seq>
            <p:seq concurrent="1" nextAc="seek">
              <p:cTn id="32" restart="whenNotActive" fill="hold" evtFilter="cancelBubble" nodeType="interactiveSeq">
                <p:stCondLst>
                  <p:cond evt="onClick" delay="0">
                    <p:tgtEl>
                      <p:spTgt spid="22"/>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33"/>
                                        </p:tgtEl>
                                      </p:cBhvr>
                                    </p:animEffect>
                                    <p:set>
                                      <p:cBhvr>
                                        <p:cTn id="37"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38" restart="whenNotActive" fill="hold" evtFilter="cancelBubble" nodeType="interactiveSeq">
                <p:stCondLst>
                  <p:cond evt="onClick" delay="0">
                    <p:tgtEl>
                      <p:spTgt spid="27"/>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childTnLst>
                    </p:cTn>
                  </p:par>
                </p:childTnLst>
              </p:cTn>
              <p:nextCondLst>
                <p:cond evt="onClick" delay="0">
                  <p:tgtEl>
                    <p:spTgt spid="27"/>
                  </p:tgtEl>
                </p:cond>
              </p:nextCondLst>
            </p:seq>
            <p:seq concurrent="1" nextAc="seek">
              <p:cTn id="44" restart="whenNotActive" fill="hold" evtFilter="cancelBubble" nodeType="interactiveSeq">
                <p:stCondLst>
                  <p:cond evt="onClick" delay="0">
                    <p:tgtEl>
                      <p:spTgt spid="28"/>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nodeType="clickEffect">
                                  <p:stCondLst>
                                    <p:cond delay="0"/>
                                  </p:stCondLst>
                                  <p:childTnLst>
                                    <p:animEffect transition="out" filter="fade">
                                      <p:cBhvr>
                                        <p:cTn id="48" dur="500"/>
                                        <p:tgtEl>
                                          <p:spTgt spid="41"/>
                                        </p:tgtEl>
                                      </p:cBhvr>
                                    </p:animEffect>
                                    <p:set>
                                      <p:cBhvr>
                                        <p:cTn id="49"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50" restart="whenNotActive" fill="hold" evtFilter="cancelBubble" nodeType="interactiveSeq">
                <p:stCondLst>
                  <p:cond evt="onClick" delay="0">
                    <p:tgtEl>
                      <p:spTgt spid="25"/>
                    </p:tgtEl>
                  </p:cond>
                </p:stCondLst>
                <p:endSync evt="end" delay="0">
                  <p:rtn val="all"/>
                </p:endSync>
                <p:childTnLst>
                  <p:par>
                    <p:cTn id="51" fill="hold">
                      <p:stCondLst>
                        <p:cond delay="0"/>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childTnLst>
                          </p:cTn>
                        </p:par>
                      </p:childTnLst>
                    </p:cTn>
                  </p:par>
                </p:childTnLst>
              </p:cTn>
              <p:nextCondLst>
                <p:cond evt="onClick" delay="0">
                  <p:tgtEl>
                    <p:spTgt spid="25"/>
                  </p:tgtEl>
                </p:cond>
              </p:nextCondLst>
            </p:seq>
            <p:seq concurrent="1" nextAc="seek">
              <p:cTn id="56" restart="whenNotActive" fill="hold" evtFilter="cancelBubble" nodeType="interactiveSeq">
                <p:stCondLst>
                  <p:cond evt="onClick" delay="0">
                    <p:tgtEl>
                      <p:spTgt spid="26"/>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nodeType="clickEffect">
                                  <p:stCondLst>
                                    <p:cond delay="0"/>
                                  </p:stCondLst>
                                  <p:childTnLst>
                                    <p:animEffect transition="out" filter="fade">
                                      <p:cBhvr>
                                        <p:cTn id="60" dur="500"/>
                                        <p:tgtEl>
                                          <p:spTgt spid="38"/>
                                        </p:tgtEl>
                                      </p:cBhvr>
                                    </p:animEffect>
                                    <p:set>
                                      <p:cBhvr>
                                        <p:cTn id="61" dur="1" fill="hold">
                                          <p:stCondLst>
                                            <p:cond delay="499"/>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62" restart="whenNotActive" fill="hold" evtFilter="cancelBubble" nodeType="interactiveSeq">
                <p:stCondLst>
                  <p:cond evt="onClick" delay="0">
                    <p:tgtEl>
                      <p:spTgt spid="36"/>
                    </p:tgtEl>
                  </p:cond>
                </p:stCondLst>
                <p:endSync evt="end" delay="0">
                  <p:rtn val="all"/>
                </p:endSync>
                <p:childTnLst>
                  <p:par>
                    <p:cTn id="63" fill="hold">
                      <p:stCondLst>
                        <p:cond delay="0"/>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39"/>
                                        </p:tgtEl>
                                        <p:attrNameLst>
                                          <p:attrName>style.visibility</p:attrName>
                                        </p:attrNameLst>
                                      </p:cBhvr>
                                      <p:to>
                                        <p:strVal val="visible"/>
                                      </p:to>
                                    </p:set>
                                  </p:childTnLst>
                                </p:cTn>
                              </p:par>
                            </p:childTnLst>
                          </p:cTn>
                        </p:par>
                      </p:childTnLst>
                    </p:cTn>
                  </p:par>
                </p:childTnLst>
              </p:cTn>
              <p:nextCondLst>
                <p:cond evt="onClick" delay="0">
                  <p:tgtEl>
                    <p:spTgt spid="36"/>
                  </p:tgtEl>
                </p:cond>
              </p:nextCondLst>
            </p:seq>
          </p:childTnLst>
        </p:cTn>
      </p:par>
    </p:tnLst>
    <p:bldLst>
      <p:bldP spid="16" grpId="0" animBg="1"/>
      <p:bldP spid="16" grpId="1" animBg="1"/>
      <p:bldP spid="33" grpId="0" animBg="1"/>
      <p:bldP spid="33" grpId="1"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4"/>
            <a:ext cx="8640958" cy="19936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844823"/>
            <a:ext cx="8640960" cy="6007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20" y="2445571"/>
            <a:ext cx="8640960" cy="13928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Q14</a:t>
            </a:r>
            <a:endParaRPr lang="en-GB" sz="1400" b="1" dirty="0">
              <a:latin typeface="Comic Sans MS" panose="030F0702030302020204" pitchFamily="66" charset="0"/>
            </a:endParaRPr>
          </a:p>
        </p:txBody>
      </p:sp>
      <p:cxnSp>
        <p:nvCxnSpPr>
          <p:cNvPr id="15" name="Straight Arrow Connector 14"/>
          <p:cNvCxnSpPr>
            <a:stCxn id="21" idx="3"/>
            <a:endCxn id="1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3" name="Straight Arrow Connector 22"/>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95265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2" grpId="0" animBg="1"/>
      <p:bldP spid="20"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07704" y="5261644"/>
            <a:ext cx="5328592" cy="1551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27"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07704" y="599788"/>
            <a:ext cx="5328592" cy="3813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907704" y="410108"/>
            <a:ext cx="5328592" cy="189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907704" y="4365104"/>
            <a:ext cx="5328592" cy="2065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8404444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364952"/>
            <a:ext cx="8208912" cy="2158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3989" y="2562676"/>
            <a:ext cx="4596022" cy="41795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p:cNvSpPr/>
          <p:nvPr/>
        </p:nvSpPr>
        <p:spPr>
          <a:xfrm>
            <a:off x="467544" y="548680"/>
            <a:ext cx="8136904" cy="62646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467544" y="364952"/>
            <a:ext cx="8136904" cy="1837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0749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276872"/>
            <a:ext cx="8496944" cy="43448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21313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63127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826496"/>
            <a:ext cx="8208912" cy="44747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467544" y="826496"/>
            <a:ext cx="8208912" cy="4474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4" name="Straight Arrow Connector 13"/>
          <p:cNvCxnSpPr>
            <a:stCxn id="21"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4" name="Straight Arrow Connector 23"/>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1614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4423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8231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Q13</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85021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1590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276872"/>
            <a:ext cx="8640960" cy="15905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Q13</a:t>
            </a:r>
            <a:endParaRPr lang="en-GB" sz="1400" b="1" dirty="0">
              <a:latin typeface="Comic Sans MS" panose="030F0702030302020204" pitchFamily="66" charset="0"/>
            </a:endParaRPr>
          </a:p>
        </p:txBody>
      </p:sp>
      <p:cxnSp>
        <p:nvCxnSpPr>
          <p:cNvPr id="12" name="Straight Arrow Connector 11"/>
          <p:cNvCxnSpPr>
            <a:stCxn id="16" idx="3"/>
            <a:endCxn id="1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0308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4239960"/>
            <a:ext cx="7200800" cy="2573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404664"/>
            <a:ext cx="7200800" cy="5457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Q10</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5459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12407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844824"/>
            <a:ext cx="8640960" cy="12407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Q10</a:t>
            </a:r>
            <a:endParaRPr lang="en-GB" sz="1400" b="1" dirty="0">
              <a:latin typeface="Comic Sans MS" panose="030F0702030302020204" pitchFamily="66" charset="0"/>
            </a:endParaRPr>
          </a:p>
        </p:txBody>
      </p:sp>
      <p:cxnSp>
        <p:nvCxnSpPr>
          <p:cNvPr id="14" name="Straight Arrow Connector 13"/>
          <p:cNvCxnSpPr>
            <a:stCxn id="19"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7690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45626"/>
            <a:ext cx="8640960" cy="4351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3232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Q21</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02115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1338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060848"/>
            <a:ext cx="8640960" cy="13385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Q21</a:t>
            </a:r>
            <a:endParaRPr lang="en-GB" sz="1400" b="1" dirty="0">
              <a:latin typeface="Comic Sans MS" panose="030F0702030302020204" pitchFamily="66" charset="0"/>
            </a:endParaRPr>
          </a:p>
        </p:txBody>
      </p:sp>
      <p:cxnSp>
        <p:nvCxnSpPr>
          <p:cNvPr id="12" name="Straight Arrow Connector 11"/>
          <p:cNvCxnSpPr>
            <a:stCxn id="16" idx="3"/>
            <a:endCxn id="1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98134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21638"/>
            <a:ext cx="8640960" cy="4891738"/>
          </a:xfrm>
          <a:prstGeom prst="rect">
            <a:avLst/>
          </a:prstGeom>
        </p:spPr>
      </p:pic>
      <p:pic>
        <p:nvPicPr>
          <p:cNvPr id="2" name="Picture 1"/>
          <p:cNvPicPr>
            <a:picLocks noChangeAspect="1"/>
          </p:cNvPicPr>
          <p:nvPr/>
        </p:nvPicPr>
        <p:blipFill>
          <a:blip r:embed="rId3"/>
          <a:stretch>
            <a:fillRect/>
          </a:stretch>
        </p:blipFill>
        <p:spPr>
          <a:xfrm>
            <a:off x="251520" y="404664"/>
            <a:ext cx="8640960" cy="161523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Q11</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47609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96752"/>
            <a:ext cx="8640960" cy="357397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148911"/>
            <a:ext cx="8640960" cy="36218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Q11</a:t>
            </a:r>
            <a:endParaRPr lang="en-GB" sz="1400" b="1" dirty="0">
              <a:latin typeface="Comic Sans MS" panose="030F0702030302020204" pitchFamily="66" charset="0"/>
            </a:endParaRPr>
          </a:p>
        </p:txBody>
      </p:sp>
      <p:cxnSp>
        <p:nvCxnSpPr>
          <p:cNvPr id="14" name="Straight Arrow Connector 13"/>
          <p:cNvCxnSpPr>
            <a:stCxn id="19"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3693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rotWithShape="1">
          <a:blip r:embed="rId2"/>
          <a:srcRect b="53211"/>
          <a:stretch/>
        </p:blipFill>
        <p:spPr>
          <a:xfrm>
            <a:off x="323528" y="1124744"/>
            <a:ext cx="8496942" cy="2096886"/>
          </a:xfrm>
          <a:prstGeom prst="rect">
            <a:avLst/>
          </a:prstGeom>
        </p:spPr>
      </p:pic>
      <p:pic>
        <p:nvPicPr>
          <p:cNvPr id="4" name="Picture 3"/>
          <p:cNvPicPr>
            <a:picLocks noChangeAspect="1"/>
          </p:cNvPicPr>
          <p:nvPr/>
        </p:nvPicPr>
        <p:blipFill>
          <a:blip r:embed="rId2"/>
          <a:stretch>
            <a:fillRect/>
          </a:stretch>
        </p:blipFill>
        <p:spPr>
          <a:xfrm>
            <a:off x="323529" y="2187826"/>
            <a:ext cx="8496942" cy="4481534"/>
          </a:xfrm>
          <a:prstGeom prst="rect">
            <a:avLst/>
          </a:prstGeom>
        </p:spPr>
      </p:pic>
      <p:pic>
        <p:nvPicPr>
          <p:cNvPr id="2" name="Picture 1"/>
          <p:cNvPicPr>
            <a:picLocks noChangeAspect="1"/>
          </p:cNvPicPr>
          <p:nvPr/>
        </p:nvPicPr>
        <p:blipFill>
          <a:blip r:embed="rId3"/>
          <a:stretch>
            <a:fillRect/>
          </a:stretch>
        </p:blipFill>
        <p:spPr>
          <a:xfrm>
            <a:off x="323528" y="404664"/>
            <a:ext cx="8496944" cy="12502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Q21</a:t>
            </a:r>
            <a:endParaRPr lang="en-GB" sz="1400" b="1" dirty="0">
              <a:latin typeface="Comic Sans MS" panose="030F0702030302020204" pitchFamily="66" charset="0"/>
            </a:endParaRPr>
          </a:p>
        </p:txBody>
      </p:sp>
      <p:cxnSp>
        <p:nvCxnSpPr>
          <p:cNvPr id="18" name="Straight Arrow Connector 17"/>
          <p:cNvCxnSpPr>
            <a:stCxn id="23"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40473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8" y="1194242"/>
            <a:ext cx="8352924" cy="31708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196752"/>
            <a:ext cx="8352926" cy="31683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Q21</a:t>
            </a:r>
            <a:endParaRPr lang="en-GB" sz="1400" b="1" dirty="0">
              <a:latin typeface="Comic Sans MS" panose="030F0702030302020204" pitchFamily="66" charset="0"/>
            </a:endParaRPr>
          </a:p>
        </p:txBody>
      </p:sp>
      <p:cxnSp>
        <p:nvCxnSpPr>
          <p:cNvPr id="12" name="Straight Arrow Connector 11"/>
          <p:cNvCxnSpPr>
            <a:stCxn id="18" idx="3"/>
            <a:endCxn id="1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96839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5" y="609380"/>
            <a:ext cx="8208910" cy="6059980"/>
          </a:xfrm>
          <a:prstGeom prst="rect">
            <a:avLst/>
          </a:prstGeom>
        </p:spPr>
      </p:pic>
      <p:pic>
        <p:nvPicPr>
          <p:cNvPr id="5" name="Picture 4"/>
          <p:cNvPicPr>
            <a:picLocks noChangeAspect="1"/>
          </p:cNvPicPr>
          <p:nvPr/>
        </p:nvPicPr>
        <p:blipFill>
          <a:blip r:embed="rId3"/>
          <a:stretch>
            <a:fillRect/>
          </a:stretch>
        </p:blipFill>
        <p:spPr>
          <a:xfrm>
            <a:off x="467545" y="523050"/>
            <a:ext cx="8208910" cy="153779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Q23</a:t>
            </a:r>
            <a:endParaRPr lang="en-GB" sz="1400" b="1" dirty="0">
              <a:latin typeface="Comic Sans MS" panose="030F0702030302020204" pitchFamily="66" charset="0"/>
            </a:endParaRPr>
          </a:p>
        </p:txBody>
      </p:sp>
      <p:cxnSp>
        <p:nvCxnSpPr>
          <p:cNvPr id="18" name="Straight Arrow Connector 17"/>
          <p:cNvCxnSpPr>
            <a:stCxn id="23"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5255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1196752"/>
            <a:ext cx="8352926" cy="27259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196752"/>
            <a:ext cx="8352926" cy="27259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Q23</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8566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213131" y="4497322"/>
            <a:ext cx="6717738" cy="2316054"/>
          </a:xfrm>
          <a:prstGeom prst="rect">
            <a:avLst/>
          </a:prstGeom>
        </p:spPr>
      </p:pic>
      <p:pic>
        <p:nvPicPr>
          <p:cNvPr id="4" name="Picture 3"/>
          <p:cNvPicPr>
            <a:picLocks noChangeAspect="1"/>
          </p:cNvPicPr>
          <p:nvPr/>
        </p:nvPicPr>
        <p:blipFill>
          <a:blip r:embed="rId3"/>
          <a:stretch>
            <a:fillRect/>
          </a:stretch>
        </p:blipFill>
        <p:spPr>
          <a:xfrm>
            <a:off x="1213130" y="836712"/>
            <a:ext cx="6717740" cy="51837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Q10</a:t>
            </a:r>
            <a:endParaRPr lang="en-GB" sz="1400" b="1" dirty="0">
              <a:latin typeface="Comic Sans MS" panose="030F0702030302020204" pitchFamily="66" charset="0"/>
            </a:endParaRPr>
          </a:p>
        </p:txBody>
      </p:sp>
      <p:cxnSp>
        <p:nvCxnSpPr>
          <p:cNvPr id="18" name="Straight Arrow Connector 17"/>
          <p:cNvCxnSpPr>
            <a:stCxn id="23"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2"/>
          <a:stretch>
            <a:fillRect/>
          </a:stretch>
        </p:blipFill>
        <p:spPr>
          <a:xfrm>
            <a:off x="1213130" y="404664"/>
            <a:ext cx="6717740" cy="576066"/>
          </a:xfrm>
          <a:prstGeom prst="rect">
            <a:avLst/>
          </a:prstGeom>
        </p:spPr>
      </p:pic>
    </p:spTree>
    <p:extLst>
      <p:ext uri="{BB962C8B-B14F-4D97-AF65-F5344CB8AC3E}">
        <p14:creationId xmlns:p14="http://schemas.microsoft.com/office/powerpoint/2010/main" val="6627442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196752"/>
            <a:ext cx="8352926" cy="28430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196753"/>
            <a:ext cx="8352926"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Q10</a:t>
            </a:r>
            <a:endParaRPr lang="en-GB" sz="1400" b="1" dirty="0">
              <a:latin typeface="Comic Sans MS" panose="030F0702030302020204" pitchFamily="66" charset="0"/>
            </a:endParaRPr>
          </a:p>
        </p:txBody>
      </p:sp>
      <p:cxnSp>
        <p:nvCxnSpPr>
          <p:cNvPr id="12" name="Straight Arrow Connector 11"/>
          <p:cNvCxnSpPr>
            <a:stCxn id="18" idx="3"/>
            <a:endCxn id="1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95537" y="2204865"/>
            <a:ext cx="8352926" cy="18349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730723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hlinkClick r:id="rId2"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
        <p:nvSpPr>
          <p:cNvPr id="84" name="Rectangle 83">
            <a:hlinkClick r:id="rId3" action="ppaction://hlinksldjump"/>
          </p:cNvPr>
          <p:cNvSpPr/>
          <p:nvPr/>
        </p:nvSpPr>
        <p:spPr>
          <a:xfrm>
            <a:off x="5508104" y="6381328"/>
            <a:ext cx="30963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*Mainly Differentiation</a:t>
            </a:r>
            <a:endParaRPr lang="en-GB" sz="2000" b="1" dirty="0">
              <a:latin typeface="Comic Sans MS" panose="030F0702030302020204" pitchFamily="66" charset="0"/>
            </a:endParaRPr>
          </a:p>
        </p:txBody>
      </p:sp>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Linear Graphs &amp; Gradients</a:t>
            </a:r>
            <a:endParaRPr lang="en-GB" sz="4800"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9" name="Rectangle 8">
            <a:hlinkClick r:id="rId6" action="ppaction://hlinksldjump"/>
          </p:cNvPr>
          <p:cNvSpPr/>
          <p:nvPr/>
        </p:nvSpPr>
        <p:spPr>
          <a:xfrm>
            <a:off x="467544" y="9807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3H Q6</a:t>
            </a:r>
            <a:endParaRPr lang="en-GB" sz="1200" b="1" dirty="0">
              <a:latin typeface="Comic Sans MS" panose="030F0702030302020204" pitchFamily="66" charset="0"/>
            </a:endParaRPr>
          </a:p>
        </p:txBody>
      </p: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9" action="ppaction://hlinksldjump"/>
          </p:cNvPr>
          <p:cNvSpPr/>
          <p:nvPr/>
        </p:nvSpPr>
        <p:spPr>
          <a:xfrm>
            <a:off x="467544" y="15208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3H Q12</a:t>
            </a:r>
            <a:endParaRPr lang="en-GB" sz="1200" b="1" dirty="0">
              <a:latin typeface="Comic Sans MS" panose="030F0702030302020204" pitchFamily="66" charset="0"/>
            </a:endParaRPr>
          </a:p>
        </p:txBody>
      </p:sp>
      <p:sp>
        <p:nvSpPr>
          <p:cNvPr id="10" name="Rectangle 9">
            <a:hlinkClick r:id="rId10" action="ppaction://hlinksldjump"/>
          </p:cNvPr>
          <p:cNvSpPr/>
          <p:nvPr/>
        </p:nvSpPr>
        <p:spPr>
          <a:xfrm>
            <a:off x="467544" y="20608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3H Q5</a:t>
            </a:r>
            <a:endParaRPr lang="en-GB" sz="1200" b="1" dirty="0">
              <a:latin typeface="Comic Sans MS" panose="030F0702030302020204" pitchFamily="66" charset="0"/>
            </a:endParaRPr>
          </a:p>
        </p:txBody>
      </p:sp>
      <p:sp>
        <p:nvSpPr>
          <p:cNvPr id="11" name="Rectangle 10">
            <a:hlinkClick r:id="rId11" action="ppaction://hlinksldjump"/>
          </p:cNvPr>
          <p:cNvSpPr/>
          <p:nvPr/>
        </p:nvSpPr>
        <p:spPr>
          <a:xfrm>
            <a:off x="467544" y="26009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3H Q6</a:t>
            </a:r>
            <a:endParaRPr lang="en-GB" sz="1200" b="1" dirty="0">
              <a:latin typeface="Comic Sans MS" panose="030F0702030302020204" pitchFamily="66" charset="0"/>
            </a:endParaRPr>
          </a:p>
        </p:txBody>
      </p:sp>
      <p:sp>
        <p:nvSpPr>
          <p:cNvPr id="12" name="Rectangle 11">
            <a:hlinkClick r:id="rId12" action="ppaction://hlinksldjump"/>
          </p:cNvPr>
          <p:cNvSpPr/>
          <p:nvPr/>
        </p:nvSpPr>
        <p:spPr>
          <a:xfrm>
            <a:off x="467544" y="31409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3H Q9</a:t>
            </a:r>
            <a:endParaRPr lang="en-GB" sz="1200" b="1" dirty="0">
              <a:latin typeface="Comic Sans MS" panose="030F0702030302020204" pitchFamily="66" charset="0"/>
            </a:endParaRPr>
          </a:p>
        </p:txBody>
      </p:sp>
      <p:sp>
        <p:nvSpPr>
          <p:cNvPr id="13" name="Rectangle 12">
            <a:hlinkClick r:id="rId13" action="ppaction://hlinksldjump"/>
          </p:cNvPr>
          <p:cNvSpPr/>
          <p:nvPr/>
        </p:nvSpPr>
        <p:spPr>
          <a:xfrm>
            <a:off x="467544" y="36810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smtClean="0">
                <a:latin typeface="Comic Sans MS" panose="030F0702030302020204" pitchFamily="66" charset="0"/>
              </a:rPr>
              <a:t>3H Q2</a:t>
            </a:r>
            <a:endParaRPr lang="en-GB" sz="1200" b="1" dirty="0">
              <a:latin typeface="Comic Sans MS" panose="030F0702030302020204" pitchFamily="66" charset="0"/>
            </a:endParaRPr>
          </a:p>
        </p:txBody>
      </p:sp>
      <p:sp>
        <p:nvSpPr>
          <p:cNvPr id="14" name="Rectangle 13">
            <a:hlinkClick r:id="rId14" action="ppaction://hlinksldjump"/>
          </p:cNvPr>
          <p:cNvSpPr/>
          <p:nvPr/>
        </p:nvSpPr>
        <p:spPr>
          <a:xfrm>
            <a:off x="467544" y="422114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smtClean="0">
                <a:latin typeface="Comic Sans MS" panose="030F0702030302020204" pitchFamily="66" charset="0"/>
              </a:rPr>
              <a:t>3H Q17</a:t>
            </a:r>
            <a:endParaRPr lang="en-GB" sz="1200" b="1" dirty="0">
              <a:latin typeface="Comic Sans MS" panose="030F0702030302020204" pitchFamily="66" charset="0"/>
            </a:endParaRPr>
          </a:p>
        </p:txBody>
      </p:sp>
      <p:sp>
        <p:nvSpPr>
          <p:cNvPr id="15" name="Rectangle 14"/>
          <p:cNvSpPr/>
          <p:nvPr/>
        </p:nvSpPr>
        <p:spPr>
          <a:xfrm>
            <a:off x="56580" y="6381328"/>
            <a:ext cx="1311172"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functions</a:t>
            </a:r>
            <a:endParaRPr lang="en-GB" sz="2000" b="1" dirty="0">
              <a:latin typeface="Comic Sans MS" panose="030F0702030302020204" pitchFamily="66" charset="0"/>
            </a:endParaRPr>
          </a:p>
        </p:txBody>
      </p:sp>
      <p:sp>
        <p:nvSpPr>
          <p:cNvPr id="22" name="Rectangle 21">
            <a:hlinkClick r:id="rId15" action="ppaction://hlinksldjump"/>
          </p:cNvPr>
          <p:cNvSpPr/>
          <p:nvPr/>
        </p:nvSpPr>
        <p:spPr>
          <a:xfrm>
            <a:off x="467544" y="47611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smtClean="0">
                <a:latin typeface="Comic Sans MS" panose="030F0702030302020204" pitchFamily="66" charset="0"/>
              </a:rPr>
              <a:t>4H Q12</a:t>
            </a:r>
            <a:endParaRPr lang="en-GB" sz="1200" b="1" dirty="0">
              <a:latin typeface="Comic Sans MS" panose="030F0702030302020204" pitchFamily="66" charset="0"/>
            </a:endParaRPr>
          </a:p>
        </p:txBody>
      </p:sp>
      <p:sp>
        <p:nvSpPr>
          <p:cNvPr id="16" name="Rectangle 15">
            <a:hlinkClick r:id="rId16" action="ppaction://hlinksldjump"/>
          </p:cNvPr>
          <p:cNvSpPr/>
          <p:nvPr/>
        </p:nvSpPr>
        <p:spPr>
          <a:xfrm>
            <a:off x="467544" y="5301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20" name="Rectangle 19"/>
          <p:cNvSpPr/>
          <p:nvPr/>
        </p:nvSpPr>
        <p:spPr>
          <a:xfrm>
            <a:off x="1424732" y="6381328"/>
            <a:ext cx="141907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1" name="Rectangle 20">
            <a:hlinkClick r:id="rId3" action="ppaction://hlinksldjump"/>
          </p:cNvPr>
          <p:cNvSpPr/>
          <p:nvPr/>
        </p:nvSpPr>
        <p:spPr>
          <a:xfrm>
            <a:off x="2936900" y="6381328"/>
            <a:ext cx="249919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Linear Inequalities</a:t>
            </a:r>
            <a:endParaRPr lang="en-GB" sz="2000" b="1" dirty="0">
              <a:latin typeface="Comic Sans MS" panose="030F0702030302020204" pitchFamily="66" charset="0"/>
            </a:endParaRPr>
          </a:p>
        </p:txBody>
      </p:sp>
      <p:sp>
        <p:nvSpPr>
          <p:cNvPr id="23" name="Rectangle 22">
            <a:hlinkClick r:id="rId17" action="ppaction://hlinksldjump"/>
          </p:cNvPr>
          <p:cNvSpPr/>
          <p:nvPr/>
        </p:nvSpPr>
        <p:spPr>
          <a:xfrm>
            <a:off x="467632" y="5841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smtClean="0">
                <a:latin typeface="Comic Sans MS" panose="030F0702030302020204" pitchFamily="66" charset="0"/>
              </a:rPr>
              <a:t>4H Q10</a:t>
            </a:r>
            <a:endParaRPr lang="en-GB" sz="1200" b="1" dirty="0">
              <a:latin typeface="Comic Sans MS" panose="030F0702030302020204" pitchFamily="66" charset="0"/>
            </a:endParaRPr>
          </a:p>
        </p:txBody>
      </p:sp>
      <p:sp>
        <p:nvSpPr>
          <p:cNvPr id="24" name="Rectangle 23">
            <a:hlinkClick r:id="rId18" action="ppaction://hlinksldjump"/>
          </p:cNvPr>
          <p:cNvSpPr/>
          <p:nvPr/>
        </p:nvSpPr>
        <p:spPr>
          <a:xfrm>
            <a:off x="1511640" y="9807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smtClean="0">
                <a:latin typeface="Comic Sans MS" panose="030F0702030302020204" pitchFamily="66" charset="0"/>
              </a:rPr>
              <a:t>4H Q18</a:t>
            </a:r>
            <a:endParaRPr lang="en-GB" sz="1200" b="1" dirty="0">
              <a:latin typeface="Comic Sans MS" panose="030F0702030302020204" pitchFamily="66" charset="0"/>
            </a:endParaRPr>
          </a:p>
        </p:txBody>
      </p:sp>
      <p:sp>
        <p:nvSpPr>
          <p:cNvPr id="25" name="Rectangle 24">
            <a:hlinkClick r:id="rId19" action="ppaction://hlinksldjump"/>
          </p:cNvPr>
          <p:cNvSpPr/>
          <p:nvPr/>
        </p:nvSpPr>
        <p:spPr>
          <a:xfrm>
            <a:off x="1511640" y="152079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26" name="Rectangle 25">
            <a:hlinkClick r:id="rId20" action="ppaction://hlinksldjump"/>
          </p:cNvPr>
          <p:cNvSpPr/>
          <p:nvPr/>
        </p:nvSpPr>
        <p:spPr>
          <a:xfrm>
            <a:off x="1511640" y="20608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27" name="Rectangle 26">
            <a:hlinkClick r:id="rId21" action="ppaction://hlinksldjump"/>
          </p:cNvPr>
          <p:cNvSpPr/>
          <p:nvPr/>
        </p:nvSpPr>
        <p:spPr>
          <a:xfrm>
            <a:off x="1511640" y="2600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28" name="Rectangle 27">
            <a:hlinkClick r:id="rId22" action="ppaction://hlinksldjump"/>
          </p:cNvPr>
          <p:cNvSpPr/>
          <p:nvPr/>
        </p:nvSpPr>
        <p:spPr>
          <a:xfrm>
            <a:off x="1511640" y="314096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29" name="Rectangle 28">
            <a:hlinkClick r:id="rId23" action="ppaction://hlinksldjump"/>
          </p:cNvPr>
          <p:cNvSpPr/>
          <p:nvPr/>
        </p:nvSpPr>
        <p:spPr>
          <a:xfrm>
            <a:off x="1511768" y="3681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30" name="Rectangle 29">
            <a:hlinkClick r:id="rId24" action="ppaction://hlinksldjump"/>
          </p:cNvPr>
          <p:cNvSpPr/>
          <p:nvPr/>
        </p:nvSpPr>
        <p:spPr>
          <a:xfrm>
            <a:off x="1511768" y="4221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31" name="Rectangle 30">
            <a:hlinkClick r:id="rId25" action="ppaction://hlinksldjump"/>
          </p:cNvPr>
          <p:cNvSpPr/>
          <p:nvPr/>
        </p:nvSpPr>
        <p:spPr>
          <a:xfrm>
            <a:off x="1511640" y="4761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32" name="Rectangle 31">
            <a:hlinkClick r:id="rId26" action="ppaction://hlinksldjump"/>
          </p:cNvPr>
          <p:cNvSpPr/>
          <p:nvPr/>
        </p:nvSpPr>
        <p:spPr>
          <a:xfrm>
            <a:off x="1511640" y="5301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33" name="Rectangle 32">
            <a:hlinkClick r:id="rId27" action="ppaction://hlinksldjump"/>
          </p:cNvPr>
          <p:cNvSpPr/>
          <p:nvPr/>
        </p:nvSpPr>
        <p:spPr>
          <a:xfrm>
            <a:off x="1502636" y="58412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34" name="Rectangle 33">
            <a:hlinkClick r:id="rId28" action="ppaction://hlinksldjump"/>
          </p:cNvPr>
          <p:cNvSpPr/>
          <p:nvPr/>
        </p:nvSpPr>
        <p:spPr>
          <a:xfrm>
            <a:off x="2555776" y="9807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35" name="Rectangle 34">
            <a:hlinkClick r:id="rId29" action="ppaction://hlinksldjump"/>
          </p:cNvPr>
          <p:cNvSpPr/>
          <p:nvPr/>
        </p:nvSpPr>
        <p:spPr>
          <a:xfrm>
            <a:off x="2555776" y="15207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36" name="Rectangle 35">
            <a:hlinkClick r:id="rId30" action="ppaction://hlinksldjump"/>
          </p:cNvPr>
          <p:cNvSpPr/>
          <p:nvPr/>
        </p:nvSpPr>
        <p:spPr>
          <a:xfrm>
            <a:off x="2555776" y="206084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Q17</a:t>
            </a:r>
            <a:endParaRPr lang="en-GB" sz="1200" b="1" dirty="0">
              <a:latin typeface="Comic Sans MS" panose="030F0702030302020204" pitchFamily="66" charset="0"/>
            </a:endParaRPr>
          </a:p>
        </p:txBody>
      </p:sp>
      <p:sp>
        <p:nvSpPr>
          <p:cNvPr id="37" name="Rectangle 36">
            <a:hlinkClick r:id="rId31" action="ppaction://hlinksldjump"/>
          </p:cNvPr>
          <p:cNvSpPr/>
          <p:nvPr/>
        </p:nvSpPr>
        <p:spPr>
          <a:xfrm>
            <a:off x="2555776" y="26009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38" name="Rectangle 37">
            <a:hlinkClick r:id="rId32" action="ppaction://hlinksldjump"/>
          </p:cNvPr>
          <p:cNvSpPr/>
          <p:nvPr/>
        </p:nvSpPr>
        <p:spPr>
          <a:xfrm>
            <a:off x="2555904" y="31410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39" name="Rectangle 38">
            <a:hlinkClick r:id="rId33" action="ppaction://hlinksldjump"/>
          </p:cNvPr>
          <p:cNvSpPr/>
          <p:nvPr/>
        </p:nvSpPr>
        <p:spPr>
          <a:xfrm>
            <a:off x="2555776" y="36810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40" name="Rectangle 39">
            <a:hlinkClick r:id="rId34" action="ppaction://hlinksldjump"/>
          </p:cNvPr>
          <p:cNvSpPr/>
          <p:nvPr/>
        </p:nvSpPr>
        <p:spPr>
          <a:xfrm>
            <a:off x="2555776" y="4221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41" name="Rectangle 40">
            <a:hlinkClick r:id="rId35" action="ppaction://hlinksldjump"/>
          </p:cNvPr>
          <p:cNvSpPr/>
          <p:nvPr/>
        </p:nvSpPr>
        <p:spPr>
          <a:xfrm>
            <a:off x="2555776" y="47612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p>
          <a:p>
            <a:pPr algn="ctr"/>
            <a:r>
              <a:rPr lang="en-GB" sz="1200" b="1" dirty="0" smtClean="0">
                <a:latin typeface="Comic Sans MS" panose="030F0702030302020204" pitchFamily="66" charset="0"/>
              </a:rPr>
              <a:t>3HR Q13</a:t>
            </a:r>
            <a:endParaRPr lang="en-GB" sz="1200" b="1" dirty="0">
              <a:latin typeface="Comic Sans MS" panose="030F0702030302020204" pitchFamily="66" charset="0"/>
            </a:endParaRPr>
          </a:p>
        </p:txBody>
      </p:sp>
      <p:sp>
        <p:nvSpPr>
          <p:cNvPr id="42" name="Rectangle 41">
            <a:hlinkClick r:id="rId36" action="ppaction://hlinksldjump"/>
          </p:cNvPr>
          <p:cNvSpPr/>
          <p:nvPr/>
        </p:nvSpPr>
        <p:spPr>
          <a:xfrm>
            <a:off x="2555776" y="5301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p>
          <a:p>
            <a:pPr algn="ctr"/>
            <a:r>
              <a:rPr lang="en-GB" sz="1200" b="1" dirty="0" smtClean="0">
                <a:latin typeface="Comic Sans MS" panose="030F0702030302020204" pitchFamily="66" charset="0"/>
              </a:rPr>
              <a:t>4HR Q4</a:t>
            </a:r>
            <a:endParaRPr lang="en-GB" sz="1200" b="1" dirty="0">
              <a:latin typeface="Comic Sans MS" panose="030F0702030302020204" pitchFamily="66" charset="0"/>
            </a:endParaRPr>
          </a:p>
        </p:txBody>
      </p:sp>
      <p:sp>
        <p:nvSpPr>
          <p:cNvPr id="43" name="Rectangle 42">
            <a:hlinkClick r:id="rId37" action="ppaction://hlinksldjump"/>
          </p:cNvPr>
          <p:cNvSpPr/>
          <p:nvPr/>
        </p:nvSpPr>
        <p:spPr>
          <a:xfrm>
            <a:off x="2555776" y="58413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p>
          <a:p>
            <a:pPr algn="ctr"/>
            <a:r>
              <a:rPr lang="en-GB" sz="1200" b="1" dirty="0" smtClean="0">
                <a:latin typeface="Comic Sans MS" panose="030F0702030302020204" pitchFamily="66" charset="0"/>
              </a:rPr>
              <a:t>4HR Q20</a:t>
            </a:r>
            <a:endParaRPr lang="en-GB" sz="1200" b="1" dirty="0">
              <a:latin typeface="Comic Sans MS" panose="030F0702030302020204" pitchFamily="66" charset="0"/>
            </a:endParaRPr>
          </a:p>
        </p:txBody>
      </p:sp>
      <p:sp>
        <p:nvSpPr>
          <p:cNvPr id="44" name="Rectangle 43">
            <a:hlinkClick r:id="rId38" action="ppaction://hlinksldjump"/>
          </p:cNvPr>
          <p:cNvSpPr/>
          <p:nvPr/>
        </p:nvSpPr>
        <p:spPr>
          <a:xfrm>
            <a:off x="3599872" y="9807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a:t>
            </a:r>
          </a:p>
          <a:p>
            <a:pPr algn="ctr"/>
            <a:r>
              <a:rPr lang="en-GB" sz="1200" b="1" dirty="0" smtClean="0">
                <a:latin typeface="Comic Sans MS" panose="030F0702030302020204" pitchFamily="66" charset="0"/>
              </a:rPr>
              <a:t>4HR Q8</a:t>
            </a:r>
            <a:endParaRPr lang="en-GB" sz="1200" b="1" dirty="0">
              <a:latin typeface="Comic Sans MS" panose="030F0702030302020204" pitchFamily="66" charset="0"/>
            </a:endParaRPr>
          </a:p>
        </p:txBody>
      </p:sp>
      <p:sp>
        <p:nvSpPr>
          <p:cNvPr id="45" name="Rectangle 44">
            <a:hlinkClick r:id="rId39" action="ppaction://hlinksldjump"/>
          </p:cNvPr>
          <p:cNvSpPr/>
          <p:nvPr/>
        </p:nvSpPr>
        <p:spPr>
          <a:xfrm>
            <a:off x="3599872" y="1520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a:t>
            </a:r>
          </a:p>
          <a:p>
            <a:pPr algn="ctr"/>
            <a:r>
              <a:rPr lang="en-GB" sz="1200" b="1" dirty="0" smtClean="0">
                <a:latin typeface="Comic Sans MS" panose="030F0702030302020204" pitchFamily="66" charset="0"/>
              </a:rPr>
              <a:t>4HR Q13</a:t>
            </a:r>
            <a:endParaRPr lang="en-GB" sz="1200" b="1" dirty="0">
              <a:latin typeface="Comic Sans MS" panose="030F0702030302020204" pitchFamily="66" charset="0"/>
            </a:endParaRPr>
          </a:p>
        </p:txBody>
      </p:sp>
      <p:sp>
        <p:nvSpPr>
          <p:cNvPr id="46" name="Rectangle 45">
            <a:hlinkClick r:id="rId40" action="ppaction://hlinksldjump"/>
          </p:cNvPr>
          <p:cNvSpPr/>
          <p:nvPr/>
        </p:nvSpPr>
        <p:spPr>
          <a:xfrm>
            <a:off x="3599872" y="20607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47" name="Rectangle 46">
            <a:hlinkClick r:id="rId41" action="ppaction://hlinksldjump"/>
          </p:cNvPr>
          <p:cNvSpPr/>
          <p:nvPr/>
        </p:nvSpPr>
        <p:spPr>
          <a:xfrm>
            <a:off x="3599872" y="2600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48" name="Rectangle 47">
            <a:hlinkClick r:id="rId42" action="ppaction://hlinksldjump"/>
          </p:cNvPr>
          <p:cNvSpPr/>
          <p:nvPr/>
        </p:nvSpPr>
        <p:spPr>
          <a:xfrm>
            <a:off x="3599872" y="3140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49" name="Rectangle 48">
            <a:hlinkClick r:id="rId43" action="ppaction://hlinksldjump"/>
          </p:cNvPr>
          <p:cNvSpPr/>
          <p:nvPr/>
        </p:nvSpPr>
        <p:spPr>
          <a:xfrm>
            <a:off x="3599872" y="3680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50" name="Rectangle 49">
            <a:hlinkClick r:id="rId44" action="ppaction://hlinksldjump"/>
          </p:cNvPr>
          <p:cNvSpPr/>
          <p:nvPr/>
        </p:nvSpPr>
        <p:spPr>
          <a:xfrm>
            <a:off x="3599872" y="4220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p>
          <a:p>
            <a:pPr algn="ctr"/>
            <a:r>
              <a:rPr lang="en-GB" sz="1200" b="1" dirty="0" smtClean="0">
                <a:latin typeface="Comic Sans MS" panose="030F0702030302020204" pitchFamily="66" charset="0"/>
              </a:rPr>
              <a:t>3HR Q5</a:t>
            </a:r>
            <a:endParaRPr lang="en-GB" sz="1200" b="1" dirty="0">
              <a:latin typeface="Comic Sans MS" panose="030F0702030302020204" pitchFamily="66" charset="0"/>
            </a:endParaRPr>
          </a:p>
        </p:txBody>
      </p:sp>
      <p:sp>
        <p:nvSpPr>
          <p:cNvPr id="51" name="Rectangle 50">
            <a:hlinkClick r:id="rId45" action="ppaction://hlinksldjump"/>
          </p:cNvPr>
          <p:cNvSpPr/>
          <p:nvPr/>
        </p:nvSpPr>
        <p:spPr>
          <a:xfrm>
            <a:off x="3600000" y="47612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p>
          <a:p>
            <a:pPr algn="ctr"/>
            <a:r>
              <a:rPr lang="en-GB" sz="1200" b="1" dirty="0" smtClean="0">
                <a:latin typeface="Comic Sans MS" panose="030F0702030302020204" pitchFamily="66" charset="0"/>
              </a:rPr>
              <a:t>3HR Q6</a:t>
            </a:r>
            <a:endParaRPr lang="en-GB" sz="1200" b="1" dirty="0">
              <a:latin typeface="Comic Sans MS" panose="030F0702030302020204" pitchFamily="66" charset="0"/>
            </a:endParaRPr>
          </a:p>
        </p:txBody>
      </p:sp>
      <p:sp>
        <p:nvSpPr>
          <p:cNvPr id="52" name="Rectangle 51">
            <a:hlinkClick r:id="rId46" action="ppaction://hlinksldjump"/>
          </p:cNvPr>
          <p:cNvSpPr/>
          <p:nvPr/>
        </p:nvSpPr>
        <p:spPr>
          <a:xfrm>
            <a:off x="3599996" y="5301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p>
          <a:p>
            <a:pPr algn="ctr"/>
            <a:r>
              <a:rPr lang="en-GB" sz="1200" b="1" dirty="0" smtClean="0">
                <a:latin typeface="Comic Sans MS" panose="030F0702030302020204" pitchFamily="66" charset="0"/>
              </a:rPr>
              <a:t>3H Q13</a:t>
            </a:r>
            <a:endParaRPr lang="en-GB" sz="1200" b="1" dirty="0">
              <a:latin typeface="Comic Sans MS" panose="030F0702030302020204" pitchFamily="66" charset="0"/>
            </a:endParaRPr>
          </a:p>
        </p:txBody>
      </p:sp>
      <p:sp>
        <p:nvSpPr>
          <p:cNvPr id="53" name="Rectangle 52">
            <a:hlinkClick r:id="rId47" action="ppaction://hlinksldjump"/>
          </p:cNvPr>
          <p:cNvSpPr/>
          <p:nvPr/>
        </p:nvSpPr>
        <p:spPr>
          <a:xfrm>
            <a:off x="3599872" y="584110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p>
          <a:p>
            <a:pPr algn="ctr"/>
            <a:r>
              <a:rPr lang="en-GB" sz="1200" b="1" dirty="0" smtClean="0">
                <a:latin typeface="Comic Sans MS" panose="030F0702030302020204" pitchFamily="66" charset="0"/>
              </a:rPr>
              <a:t>3HR Q20</a:t>
            </a:r>
            <a:endParaRPr lang="en-GB" sz="1200" b="1" dirty="0">
              <a:latin typeface="Comic Sans MS" panose="030F0702030302020204" pitchFamily="66" charset="0"/>
            </a:endParaRPr>
          </a:p>
        </p:txBody>
      </p:sp>
      <p:sp>
        <p:nvSpPr>
          <p:cNvPr id="54" name="Rectangle 53">
            <a:hlinkClick r:id="rId48" action="ppaction://hlinksldjump"/>
          </p:cNvPr>
          <p:cNvSpPr/>
          <p:nvPr/>
        </p:nvSpPr>
        <p:spPr>
          <a:xfrm>
            <a:off x="4653012" y="9807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2015 </a:t>
            </a:r>
          </a:p>
          <a:p>
            <a:pPr algn="ctr"/>
            <a:r>
              <a:rPr lang="en-GB" sz="1200" b="1" dirty="0" smtClean="0">
                <a:latin typeface="Comic Sans MS" panose="030F0702030302020204" pitchFamily="66" charset="0"/>
              </a:rPr>
              <a:t>4HR Q4</a:t>
            </a:r>
            <a:endParaRPr lang="en-GB" sz="1200" b="1" dirty="0">
              <a:latin typeface="Comic Sans MS" panose="030F0702030302020204" pitchFamily="66" charset="0"/>
            </a:endParaRPr>
          </a:p>
        </p:txBody>
      </p:sp>
      <p:sp>
        <p:nvSpPr>
          <p:cNvPr id="55" name="Rectangle 54">
            <a:hlinkClick r:id="rId49" action="ppaction://hlinksldjump"/>
          </p:cNvPr>
          <p:cNvSpPr/>
          <p:nvPr/>
        </p:nvSpPr>
        <p:spPr>
          <a:xfrm>
            <a:off x="4653012" y="15208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2015 </a:t>
            </a:r>
          </a:p>
          <a:p>
            <a:pPr algn="ctr"/>
            <a:r>
              <a:rPr lang="en-GB" sz="1200" b="1" dirty="0" smtClean="0">
                <a:latin typeface="Comic Sans MS" panose="030F0702030302020204" pitchFamily="66" charset="0"/>
              </a:rPr>
              <a:t>4HR Q12</a:t>
            </a:r>
            <a:endParaRPr lang="en-GB" sz="1200" b="1" dirty="0">
              <a:latin typeface="Comic Sans MS" panose="030F0702030302020204" pitchFamily="66" charset="0"/>
            </a:endParaRPr>
          </a:p>
        </p:txBody>
      </p:sp>
      <p:sp>
        <p:nvSpPr>
          <p:cNvPr id="56" name="Rectangle 55">
            <a:hlinkClick r:id="rId50" action="ppaction://hlinksldjump"/>
          </p:cNvPr>
          <p:cNvSpPr/>
          <p:nvPr/>
        </p:nvSpPr>
        <p:spPr>
          <a:xfrm>
            <a:off x="4653012" y="20609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57" name="Rectangle 56">
            <a:hlinkClick r:id="rId51" action="ppaction://hlinksldjump"/>
          </p:cNvPr>
          <p:cNvSpPr/>
          <p:nvPr/>
        </p:nvSpPr>
        <p:spPr>
          <a:xfrm>
            <a:off x="4653012" y="260096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58" name="Rectangle 57">
            <a:hlinkClick r:id="rId52" action="ppaction://hlinksldjump"/>
          </p:cNvPr>
          <p:cNvSpPr/>
          <p:nvPr/>
        </p:nvSpPr>
        <p:spPr>
          <a:xfrm>
            <a:off x="4653012" y="3140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59" name="Rectangle 58">
            <a:hlinkClick r:id="rId53" action="ppaction://hlinksldjump"/>
          </p:cNvPr>
          <p:cNvSpPr/>
          <p:nvPr/>
        </p:nvSpPr>
        <p:spPr>
          <a:xfrm>
            <a:off x="4653012" y="3680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a:t>
            </a:r>
          </a:p>
          <a:p>
            <a:pPr algn="ctr"/>
            <a:r>
              <a:rPr lang="en-GB" sz="1200" b="1" dirty="0" smtClean="0">
                <a:latin typeface="Comic Sans MS" panose="030F0702030302020204" pitchFamily="66" charset="0"/>
              </a:rPr>
              <a:t>4H Q6</a:t>
            </a:r>
            <a:endParaRPr lang="en-GB" sz="1200" b="1" dirty="0">
              <a:latin typeface="Comic Sans MS" panose="030F0702030302020204" pitchFamily="66" charset="0"/>
            </a:endParaRPr>
          </a:p>
        </p:txBody>
      </p:sp>
      <p:sp>
        <p:nvSpPr>
          <p:cNvPr id="60" name="Rectangle 59">
            <a:hlinkClick r:id="rId54" action="ppaction://hlinksldjump"/>
          </p:cNvPr>
          <p:cNvSpPr/>
          <p:nvPr/>
        </p:nvSpPr>
        <p:spPr>
          <a:xfrm>
            <a:off x="4644008" y="42211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a:t>
            </a:r>
          </a:p>
          <a:p>
            <a:pPr algn="ctr"/>
            <a:r>
              <a:rPr lang="en-GB" sz="1200" b="1" dirty="0" smtClean="0">
                <a:latin typeface="Comic Sans MS" panose="030F0702030302020204" pitchFamily="66" charset="0"/>
              </a:rPr>
              <a:t>4H Q12</a:t>
            </a:r>
            <a:endParaRPr lang="en-GB" sz="1200" b="1" dirty="0">
              <a:latin typeface="Comic Sans MS" panose="030F0702030302020204" pitchFamily="66" charset="0"/>
            </a:endParaRPr>
          </a:p>
        </p:txBody>
      </p:sp>
      <p:sp>
        <p:nvSpPr>
          <p:cNvPr id="61" name="Rectangle 60">
            <a:hlinkClick r:id="rId55" action="ppaction://hlinksldjump"/>
          </p:cNvPr>
          <p:cNvSpPr/>
          <p:nvPr/>
        </p:nvSpPr>
        <p:spPr>
          <a:xfrm>
            <a:off x="4653136" y="47611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a:t>
            </a:r>
          </a:p>
          <a:p>
            <a:pPr algn="ctr"/>
            <a:r>
              <a:rPr lang="en-GB" sz="1200" b="1" dirty="0" smtClean="0">
                <a:latin typeface="Comic Sans MS" panose="030F0702030302020204" pitchFamily="66" charset="0"/>
              </a:rPr>
              <a:t>3HR Q9</a:t>
            </a:r>
            <a:endParaRPr lang="en-GB" sz="1200" b="1" dirty="0">
              <a:latin typeface="Comic Sans MS" panose="030F0702030302020204" pitchFamily="66" charset="0"/>
            </a:endParaRPr>
          </a:p>
        </p:txBody>
      </p:sp>
      <p:sp>
        <p:nvSpPr>
          <p:cNvPr id="62" name="Rectangle 61">
            <a:hlinkClick r:id="rId56" action="ppaction://hlinksldjump"/>
          </p:cNvPr>
          <p:cNvSpPr/>
          <p:nvPr/>
        </p:nvSpPr>
        <p:spPr>
          <a:xfrm>
            <a:off x="4653012" y="530115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a:t>
            </a:r>
          </a:p>
          <a:p>
            <a:pPr algn="ctr"/>
            <a:r>
              <a:rPr lang="en-GB" sz="1200" b="1" dirty="0" smtClean="0">
                <a:latin typeface="Comic Sans MS" panose="030F0702030302020204" pitchFamily="66" charset="0"/>
              </a:rPr>
              <a:t>3H Q5</a:t>
            </a:r>
            <a:endParaRPr lang="en-GB" sz="1200" b="1" dirty="0">
              <a:latin typeface="Comic Sans MS" panose="030F0702030302020204" pitchFamily="66" charset="0"/>
            </a:endParaRPr>
          </a:p>
        </p:txBody>
      </p:sp>
      <p:sp>
        <p:nvSpPr>
          <p:cNvPr id="63" name="Rectangle 62">
            <a:hlinkClick r:id="rId57" action="ppaction://hlinksldjump"/>
          </p:cNvPr>
          <p:cNvSpPr/>
          <p:nvPr/>
        </p:nvSpPr>
        <p:spPr>
          <a:xfrm>
            <a:off x="4653012" y="58413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a:t>
            </a:r>
          </a:p>
          <a:p>
            <a:pPr algn="ctr"/>
            <a:r>
              <a:rPr lang="en-GB" sz="1200" b="1" dirty="0" smtClean="0">
                <a:latin typeface="Comic Sans MS" panose="030F0702030302020204" pitchFamily="66" charset="0"/>
              </a:rPr>
              <a:t>3H Q13</a:t>
            </a:r>
            <a:endParaRPr lang="en-GB" sz="1200" b="1" dirty="0">
              <a:latin typeface="Comic Sans MS" panose="030F0702030302020204" pitchFamily="66" charset="0"/>
            </a:endParaRPr>
          </a:p>
        </p:txBody>
      </p:sp>
      <p:sp>
        <p:nvSpPr>
          <p:cNvPr id="64" name="Rectangle 63">
            <a:hlinkClick r:id="rId58" action="ppaction://hlinksldjump"/>
          </p:cNvPr>
          <p:cNvSpPr/>
          <p:nvPr/>
        </p:nvSpPr>
        <p:spPr>
          <a:xfrm>
            <a:off x="5688104" y="9807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a:t>
            </a:r>
          </a:p>
          <a:p>
            <a:pPr algn="ctr"/>
            <a:r>
              <a:rPr lang="en-GB" sz="1200" b="1" dirty="0" smtClean="0">
                <a:latin typeface="Comic Sans MS" panose="030F0702030302020204" pitchFamily="66" charset="0"/>
              </a:rPr>
              <a:t>3HR Q11</a:t>
            </a:r>
            <a:endParaRPr lang="en-GB" sz="1200" b="1" dirty="0">
              <a:latin typeface="Comic Sans MS" panose="030F0702030302020204" pitchFamily="66" charset="0"/>
            </a:endParaRPr>
          </a:p>
        </p:txBody>
      </p:sp>
      <p:sp>
        <p:nvSpPr>
          <p:cNvPr id="65" name="Rectangle 64">
            <a:hlinkClick r:id="rId59" action="ppaction://hlinksldjump"/>
          </p:cNvPr>
          <p:cNvSpPr/>
          <p:nvPr/>
        </p:nvSpPr>
        <p:spPr>
          <a:xfrm>
            <a:off x="5688104" y="1520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a:t>
            </a:r>
          </a:p>
          <a:p>
            <a:pPr algn="ctr"/>
            <a:r>
              <a:rPr lang="en-GB" sz="1200" b="1" dirty="0" smtClean="0">
                <a:latin typeface="Comic Sans MS" panose="030F0702030302020204" pitchFamily="66" charset="0"/>
              </a:rPr>
              <a:t>4HR Q20</a:t>
            </a:r>
            <a:endParaRPr lang="en-GB" sz="1200" b="1" dirty="0">
              <a:latin typeface="Comic Sans MS" panose="030F0702030302020204" pitchFamily="66" charset="0"/>
            </a:endParaRPr>
          </a:p>
        </p:txBody>
      </p:sp>
      <p:sp>
        <p:nvSpPr>
          <p:cNvPr id="66" name="Rectangle 65">
            <a:hlinkClick r:id="rId60" action="ppaction://hlinksldjump"/>
          </p:cNvPr>
          <p:cNvSpPr/>
          <p:nvPr/>
        </p:nvSpPr>
        <p:spPr>
          <a:xfrm>
            <a:off x="5688104" y="2060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67" name="Rectangle 66">
            <a:hlinkClick r:id="rId61" action="ppaction://hlinksldjump"/>
          </p:cNvPr>
          <p:cNvSpPr/>
          <p:nvPr/>
        </p:nvSpPr>
        <p:spPr>
          <a:xfrm>
            <a:off x="5688104" y="2600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68" name="Rectangle 67">
            <a:hlinkClick r:id="rId62" action="ppaction://hlinksldjump"/>
          </p:cNvPr>
          <p:cNvSpPr/>
          <p:nvPr/>
        </p:nvSpPr>
        <p:spPr>
          <a:xfrm>
            <a:off x="5688232" y="3140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69" name="Rectangle 68">
            <a:hlinkClick r:id="rId63" action="ppaction://hlinksldjump"/>
          </p:cNvPr>
          <p:cNvSpPr/>
          <p:nvPr/>
        </p:nvSpPr>
        <p:spPr>
          <a:xfrm>
            <a:off x="5679100" y="368103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70" name="Rectangle 69">
            <a:hlinkClick r:id="rId64" action="ppaction://hlinksldjump"/>
          </p:cNvPr>
          <p:cNvSpPr/>
          <p:nvPr/>
        </p:nvSpPr>
        <p:spPr>
          <a:xfrm>
            <a:off x="5688228" y="4220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p>
          <a:p>
            <a:pPr algn="ctr"/>
            <a:r>
              <a:rPr lang="en-GB" sz="1200" b="1" dirty="0" smtClean="0">
                <a:latin typeface="Comic Sans MS" panose="030F0702030302020204" pitchFamily="66" charset="0"/>
              </a:rPr>
              <a:t>3HR Q3</a:t>
            </a:r>
            <a:endParaRPr lang="en-GB" sz="1200" b="1" dirty="0">
              <a:latin typeface="Comic Sans MS" panose="030F0702030302020204" pitchFamily="66" charset="0"/>
            </a:endParaRPr>
          </a:p>
        </p:txBody>
      </p:sp>
      <p:sp>
        <p:nvSpPr>
          <p:cNvPr id="71" name="Rectangle 70">
            <a:hlinkClick r:id="rId65" action="ppaction://hlinksldjump"/>
          </p:cNvPr>
          <p:cNvSpPr/>
          <p:nvPr/>
        </p:nvSpPr>
        <p:spPr>
          <a:xfrm>
            <a:off x="5688104" y="47610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p>
          <a:p>
            <a:pPr algn="ctr"/>
            <a:r>
              <a:rPr lang="en-GB" sz="1200" b="1" dirty="0" smtClean="0">
                <a:latin typeface="Comic Sans MS" panose="030F0702030302020204" pitchFamily="66" charset="0"/>
              </a:rPr>
              <a:t>3HR Q7</a:t>
            </a:r>
            <a:endParaRPr lang="en-GB" sz="1200" b="1" dirty="0">
              <a:latin typeface="Comic Sans MS" panose="030F0702030302020204" pitchFamily="66" charset="0"/>
            </a:endParaRPr>
          </a:p>
        </p:txBody>
      </p:sp>
      <p:sp>
        <p:nvSpPr>
          <p:cNvPr id="72" name="Rectangle 71">
            <a:hlinkClick r:id="rId66" action="ppaction://hlinksldjump"/>
          </p:cNvPr>
          <p:cNvSpPr/>
          <p:nvPr/>
        </p:nvSpPr>
        <p:spPr>
          <a:xfrm>
            <a:off x="5688104" y="530115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p>
          <a:p>
            <a:pPr algn="ctr"/>
            <a:r>
              <a:rPr lang="en-GB" sz="1200" b="1" dirty="0" smtClean="0">
                <a:latin typeface="Comic Sans MS" panose="030F0702030302020204" pitchFamily="66" charset="0"/>
              </a:rPr>
              <a:t>3HR Q15</a:t>
            </a:r>
            <a:endParaRPr lang="en-GB" sz="1200" b="1" dirty="0">
              <a:latin typeface="Comic Sans MS" panose="030F0702030302020204" pitchFamily="66" charset="0"/>
            </a:endParaRPr>
          </a:p>
        </p:txBody>
      </p:sp>
      <p:sp>
        <p:nvSpPr>
          <p:cNvPr id="73" name="Rectangle 72">
            <a:hlinkClick r:id="rId67" action="ppaction://hlinksldjump"/>
          </p:cNvPr>
          <p:cNvSpPr/>
          <p:nvPr/>
        </p:nvSpPr>
        <p:spPr>
          <a:xfrm>
            <a:off x="5688104" y="584110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HR Q11</a:t>
            </a:r>
            <a:endParaRPr lang="en-GB" sz="1200" b="1" dirty="0">
              <a:latin typeface="Comic Sans MS" panose="030F0702030302020204" pitchFamily="66" charset="0"/>
            </a:endParaRPr>
          </a:p>
        </p:txBody>
      </p:sp>
      <p:sp>
        <p:nvSpPr>
          <p:cNvPr id="74" name="Rectangle 73">
            <a:hlinkClick r:id="rId68" action="ppaction://hlinksldjump"/>
          </p:cNvPr>
          <p:cNvSpPr/>
          <p:nvPr/>
        </p:nvSpPr>
        <p:spPr>
          <a:xfrm>
            <a:off x="6732240" y="9807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a:t>
            </a:r>
          </a:p>
          <a:p>
            <a:pPr algn="ctr"/>
            <a:r>
              <a:rPr lang="en-GB" sz="1200" b="1" dirty="0" smtClean="0">
                <a:latin typeface="Comic Sans MS" panose="030F0702030302020204" pitchFamily="66" charset="0"/>
              </a:rPr>
              <a:t>3H Q6</a:t>
            </a:r>
            <a:endParaRPr lang="en-GB" sz="1200" b="1" dirty="0">
              <a:latin typeface="Comic Sans MS" panose="030F0702030302020204" pitchFamily="66" charset="0"/>
            </a:endParaRPr>
          </a:p>
        </p:txBody>
      </p:sp>
      <p:sp>
        <p:nvSpPr>
          <p:cNvPr id="75" name="Rectangle 74">
            <a:hlinkClick r:id="rId69" action="ppaction://hlinksldjump"/>
          </p:cNvPr>
          <p:cNvSpPr/>
          <p:nvPr/>
        </p:nvSpPr>
        <p:spPr>
          <a:xfrm>
            <a:off x="6732240" y="15208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76" name="Rectangle 75">
            <a:hlinkClick r:id="rId70" action="ppaction://hlinksldjump"/>
          </p:cNvPr>
          <p:cNvSpPr/>
          <p:nvPr/>
        </p:nvSpPr>
        <p:spPr>
          <a:xfrm>
            <a:off x="6732240" y="2060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77" name="Rectangle 76">
            <a:hlinkClick r:id="rId71" action="ppaction://hlinksldjump"/>
          </p:cNvPr>
          <p:cNvSpPr/>
          <p:nvPr/>
        </p:nvSpPr>
        <p:spPr>
          <a:xfrm>
            <a:off x="6732240" y="26009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a:t>
            </a:r>
          </a:p>
          <a:p>
            <a:pPr algn="ctr"/>
            <a:r>
              <a:rPr lang="en-GB" sz="1200" b="1" dirty="0" smtClean="0">
                <a:latin typeface="Comic Sans MS" panose="030F0702030302020204" pitchFamily="66" charset="0"/>
              </a:rPr>
              <a:t>3HR Q13</a:t>
            </a:r>
            <a:endParaRPr lang="en-GB" sz="1200" b="1" dirty="0">
              <a:latin typeface="Comic Sans MS" panose="030F0702030302020204" pitchFamily="66" charset="0"/>
            </a:endParaRPr>
          </a:p>
        </p:txBody>
      </p:sp>
      <p:sp>
        <p:nvSpPr>
          <p:cNvPr id="78" name="Rectangle 77">
            <a:hlinkClick r:id="rId72" action="ppaction://hlinksldjump"/>
          </p:cNvPr>
          <p:cNvSpPr/>
          <p:nvPr/>
        </p:nvSpPr>
        <p:spPr>
          <a:xfrm>
            <a:off x="6732240" y="3140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HR Q12</a:t>
            </a:r>
            <a:endParaRPr lang="en-GB" sz="1200" b="1" dirty="0">
              <a:latin typeface="Comic Sans MS" panose="030F0702030302020204" pitchFamily="66" charset="0"/>
            </a:endParaRPr>
          </a:p>
        </p:txBody>
      </p:sp>
      <p:sp>
        <p:nvSpPr>
          <p:cNvPr id="79" name="Rectangle 78">
            <a:hlinkClick r:id="rId73" action="ppaction://hlinksldjump"/>
          </p:cNvPr>
          <p:cNvSpPr/>
          <p:nvPr/>
        </p:nvSpPr>
        <p:spPr>
          <a:xfrm>
            <a:off x="6732240" y="368108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80" name="Rectangle 79">
            <a:hlinkClick r:id="rId74" action="ppaction://hlinksldjump"/>
          </p:cNvPr>
          <p:cNvSpPr/>
          <p:nvPr/>
        </p:nvSpPr>
        <p:spPr>
          <a:xfrm>
            <a:off x="6732240" y="422108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81" name="Rectangle 80">
            <a:hlinkClick r:id="rId75" action="ppaction://hlinksldjump"/>
          </p:cNvPr>
          <p:cNvSpPr/>
          <p:nvPr/>
        </p:nvSpPr>
        <p:spPr>
          <a:xfrm>
            <a:off x="6732240" y="476120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a:t>
            </a:r>
          </a:p>
          <a:p>
            <a:pPr algn="ctr"/>
            <a:r>
              <a:rPr lang="en-GB" sz="1200" b="1" dirty="0" smtClean="0">
                <a:latin typeface="Comic Sans MS" panose="030F0702030302020204" pitchFamily="66" charset="0"/>
              </a:rPr>
              <a:t>3HR Q4</a:t>
            </a:r>
            <a:endParaRPr lang="en-GB" sz="1200" b="1" dirty="0">
              <a:latin typeface="Comic Sans MS" panose="030F0702030302020204" pitchFamily="66" charset="0"/>
            </a:endParaRPr>
          </a:p>
        </p:txBody>
      </p:sp>
      <p:sp>
        <p:nvSpPr>
          <p:cNvPr id="82" name="Rectangle 81">
            <a:hlinkClick r:id="rId76" action="ppaction://hlinksldjump"/>
          </p:cNvPr>
          <p:cNvSpPr/>
          <p:nvPr/>
        </p:nvSpPr>
        <p:spPr>
          <a:xfrm>
            <a:off x="6732240" y="5301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HR Q3</a:t>
            </a:r>
            <a:endParaRPr lang="en-GB" sz="1200" b="1" dirty="0">
              <a:latin typeface="Comic Sans MS" panose="030F0702030302020204" pitchFamily="66" charset="0"/>
            </a:endParaRPr>
          </a:p>
        </p:txBody>
      </p:sp>
      <p:sp>
        <p:nvSpPr>
          <p:cNvPr id="83" name="Rectangle 82">
            <a:hlinkClick r:id="rId77" action="ppaction://hlinksldjump"/>
          </p:cNvPr>
          <p:cNvSpPr/>
          <p:nvPr/>
        </p:nvSpPr>
        <p:spPr>
          <a:xfrm>
            <a:off x="6732240" y="58413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smtClean="0">
                <a:latin typeface="Comic Sans MS" panose="030F0702030302020204" pitchFamily="66" charset="0"/>
              </a:rPr>
              <a:t>4H Q14*</a:t>
            </a:r>
            <a:endParaRPr lang="en-GB" sz="1200" b="1" dirty="0">
              <a:latin typeface="Comic Sans MS" panose="030F0702030302020204" pitchFamily="66" charset="0"/>
            </a:endParaRPr>
          </a:p>
        </p:txBody>
      </p:sp>
      <p:sp>
        <p:nvSpPr>
          <p:cNvPr id="85" name="Rectangle 84">
            <a:hlinkClick r:id="rId78" action="ppaction://hlinksldjump"/>
          </p:cNvPr>
          <p:cNvSpPr/>
          <p:nvPr/>
        </p:nvSpPr>
        <p:spPr>
          <a:xfrm>
            <a:off x="7776464" y="9807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3HR Q3</a:t>
            </a:r>
            <a:endParaRPr lang="en-GB" sz="1200" b="1" dirty="0">
              <a:latin typeface="Comic Sans MS" panose="030F0702030302020204" pitchFamily="66" charset="0"/>
            </a:endParaRPr>
          </a:p>
        </p:txBody>
      </p:sp>
      <p:sp>
        <p:nvSpPr>
          <p:cNvPr id="86" name="Rectangle 85">
            <a:hlinkClick r:id="rId79" action="ppaction://hlinksldjump"/>
          </p:cNvPr>
          <p:cNvSpPr/>
          <p:nvPr/>
        </p:nvSpPr>
        <p:spPr>
          <a:xfrm>
            <a:off x="7776464" y="15208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3HR Q11</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4209389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3933056"/>
            <a:ext cx="8064896" cy="2495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404664"/>
            <a:ext cx="8064896" cy="25372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327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9552" y="2924944"/>
            <a:ext cx="8064896" cy="1356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464400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845935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060848"/>
            <a:ext cx="8136905" cy="1002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467544" y="2060848"/>
            <a:ext cx="813690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467544" y="2204865"/>
            <a:ext cx="8136904" cy="8585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9" name="Rectangle 28">
            <a:hlinkClick r:id="rId6" action="ppaction://hlinksldjump"/>
          </p:cNvPr>
          <p:cNvSpPr/>
          <p:nvPr/>
        </p:nvSpPr>
        <p:spPr>
          <a:xfrm>
            <a:off x="464400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30" name="Straight Arrow Connector 29"/>
          <p:cNvCxnSpPr>
            <a:stCxn id="13" idx="3"/>
            <a:endCxn id="2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95787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59378"/>
            <a:ext cx="8640960" cy="22779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4505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620688"/>
            <a:ext cx="8640960" cy="3847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490705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484784"/>
            <a:ext cx="8640958" cy="23793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484785"/>
            <a:ext cx="8640958"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2" y="2492897"/>
            <a:ext cx="8640958" cy="13711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6238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3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4005064"/>
            <a:ext cx="6624736" cy="2789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9632" y="518698"/>
            <a:ext cx="6624738" cy="35583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82000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6" name="Rectangle 15">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527" y="2117800"/>
            <a:ext cx="8496945" cy="735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323527" y="2117801"/>
            <a:ext cx="8496945" cy="3675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7" y="2485369"/>
            <a:ext cx="8496945" cy="3675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1413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5" grpId="0" animBg="1"/>
      <p:bldP spid="26" grpId="0" animBg="1"/>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493320"/>
            <a:ext cx="5715526" cy="4653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3789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91680" y="5157192"/>
            <a:ext cx="5715526" cy="15023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3059832" y="515719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19" name="Rectangle 18"/>
          <p:cNvSpPr/>
          <p:nvPr/>
        </p:nvSpPr>
        <p:spPr>
          <a:xfrm>
            <a:off x="4211960" y="515719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0" name="Rectangle 19"/>
          <p:cNvSpPr/>
          <p:nvPr/>
        </p:nvSpPr>
        <p:spPr>
          <a:xfrm>
            <a:off x="3059832" y="551723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1" name="Rectangle 20"/>
          <p:cNvSpPr/>
          <p:nvPr/>
        </p:nvSpPr>
        <p:spPr>
          <a:xfrm>
            <a:off x="4211960" y="551723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2" name="Rectangle 21"/>
          <p:cNvSpPr/>
          <p:nvPr/>
        </p:nvSpPr>
        <p:spPr>
          <a:xfrm>
            <a:off x="3059832" y="587727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3" name="Rectangle 22"/>
          <p:cNvSpPr/>
          <p:nvPr/>
        </p:nvSpPr>
        <p:spPr>
          <a:xfrm>
            <a:off x="4211960" y="587727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4" name="Rectangle 23"/>
          <p:cNvSpPr/>
          <p:nvPr/>
        </p:nvSpPr>
        <p:spPr>
          <a:xfrm>
            <a:off x="4647237" y="4293096"/>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3" name="Straight Connector 2"/>
          <p:cNvCxnSpPr/>
          <p:nvPr/>
        </p:nvCxnSpPr>
        <p:spPr>
          <a:xfrm>
            <a:off x="3707904" y="692696"/>
            <a:ext cx="2592288" cy="2592288"/>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7596336" y="328498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grpSp>
        <p:nvGrpSpPr>
          <p:cNvPr id="29" name="Group 28"/>
          <p:cNvGrpSpPr/>
          <p:nvPr/>
        </p:nvGrpSpPr>
        <p:grpSpPr>
          <a:xfrm>
            <a:off x="5552479" y="704850"/>
            <a:ext cx="747713" cy="3362325"/>
            <a:chOff x="5553075" y="704850"/>
            <a:chExt cx="747713" cy="3362325"/>
          </a:xfrm>
        </p:grpSpPr>
        <p:sp>
          <p:nvSpPr>
            <p:cNvPr id="6" name="Freeform 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p:cNvCxnSpPr>
              <a:stCxn id="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057" name="Group 45056"/>
          <p:cNvGrpSpPr/>
          <p:nvPr/>
        </p:nvGrpSpPr>
        <p:grpSpPr>
          <a:xfrm>
            <a:off x="2555193" y="704850"/>
            <a:ext cx="3750357" cy="755650"/>
            <a:chOff x="2555193" y="704850"/>
            <a:chExt cx="3750357" cy="755650"/>
          </a:xfrm>
        </p:grpSpPr>
        <p:sp>
          <p:nvSpPr>
            <p:cNvPr id="30" name="Freeform 29"/>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5056" name="Straight Connector 45055"/>
            <p:cNvCxnSpPr/>
            <p:nvPr/>
          </p:nvCxnSpPr>
          <p:spPr>
            <a:xfrm>
              <a:off x="2555193" y="1460500"/>
              <a:ext cx="3750357" cy="0"/>
            </a:xfrm>
            <a:prstGeom prst="line">
              <a:avLst/>
            </a:prstGeom>
            <a:ln w="285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6" name="Group 25"/>
          <p:cNvGrpSpPr/>
          <p:nvPr/>
        </p:nvGrpSpPr>
        <p:grpSpPr>
          <a:xfrm>
            <a:off x="2555193" y="700755"/>
            <a:ext cx="3751603" cy="3358497"/>
            <a:chOff x="2555193" y="700755"/>
            <a:chExt cx="3751603" cy="3358497"/>
          </a:xfrm>
        </p:grpSpPr>
        <p:sp>
          <p:nvSpPr>
            <p:cNvPr id="4" name="Freeform 3"/>
            <p:cNvSpPr/>
            <p:nvPr/>
          </p:nvSpPr>
          <p:spPr>
            <a:xfrm>
              <a:off x="2555193" y="700755"/>
              <a:ext cx="3751603" cy="3358497"/>
            </a:xfrm>
            <a:custGeom>
              <a:avLst/>
              <a:gdLst>
                <a:gd name="connsiteX0" fmla="*/ 1153682 w 3751603"/>
                <a:gd name="connsiteY0" fmla="*/ 0 h 3358497"/>
                <a:gd name="connsiteX1" fmla="*/ 0 w 3751603"/>
                <a:gd name="connsiteY1" fmla="*/ 0 h 3358497"/>
                <a:gd name="connsiteX2" fmla="*/ 0 w 3751603"/>
                <a:gd name="connsiteY2" fmla="*/ 3358497 h 3358497"/>
                <a:gd name="connsiteX3" fmla="*/ 3743057 w 3751603"/>
                <a:gd name="connsiteY3" fmla="*/ 3358497 h 3358497"/>
                <a:gd name="connsiteX4" fmla="*/ 3751603 w 3751603"/>
                <a:gd name="connsiteY4" fmla="*/ 2606467 h 3358497"/>
                <a:gd name="connsiteX5" fmla="*/ 1153682 w 3751603"/>
                <a:gd name="connsiteY5" fmla="*/ 0 h 3358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1603" h="3358497">
                  <a:moveTo>
                    <a:pt x="1153682" y="0"/>
                  </a:moveTo>
                  <a:lnTo>
                    <a:pt x="0" y="0"/>
                  </a:lnTo>
                  <a:lnTo>
                    <a:pt x="0" y="3358497"/>
                  </a:lnTo>
                  <a:lnTo>
                    <a:pt x="3743057" y="3358497"/>
                  </a:lnTo>
                  <a:cubicBezTo>
                    <a:pt x="3745906" y="3107820"/>
                    <a:pt x="3748754" y="2857144"/>
                    <a:pt x="3751603" y="2606467"/>
                  </a:cubicBezTo>
                  <a:lnTo>
                    <a:pt x="1153682" y="0"/>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p:cNvCxnSpPr>
              <a:stCxn id="4" idx="0"/>
            </p:cNvCxnSpPr>
            <p:nvPr/>
          </p:nvCxnSpPr>
          <p:spPr>
            <a:xfrm>
              <a:off x="3708875" y="700755"/>
              <a:ext cx="2591317" cy="258422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Rectangle 30">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32" name="Straight Arrow Connector 31"/>
          <p:cNvCxnSpPr>
            <a:stCxn id="34" idx="3"/>
            <a:endCxn id="3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3" name="Rectangle 3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4" name="Rectangle 33">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35" name="Straight Arrow Connector 34"/>
          <p:cNvCxnSpPr>
            <a:stCxn id="33" idx="3"/>
            <a:endCxn id="3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6" name="Picture 3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7" name="Rectangle 36"/>
          <p:cNvSpPr/>
          <p:nvPr/>
        </p:nvSpPr>
        <p:spPr>
          <a:xfrm>
            <a:off x="9252520" y="620688"/>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503091"/>
            <a:ext cx="5715526" cy="4653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91680" y="5166963"/>
            <a:ext cx="5715526" cy="15023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665577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500"/>
                                        <p:tgtEl>
                                          <p:spTgt spid="29"/>
                                        </p:tgtEl>
                                      </p:cBhvr>
                                    </p:animEffect>
                                  </p:childTnLst>
                                </p:cTn>
                              </p:par>
                            </p:childTnLst>
                          </p:cTn>
                        </p:par>
                      </p:childTnLst>
                    </p:cTn>
                  </p:par>
                </p:childTnLst>
              </p:cTn>
              <p:nextCondLst>
                <p:cond evt="onClick" delay="0">
                  <p:tgtEl>
                    <p:spTgt spid="20"/>
                  </p:tgtEl>
                </p:cond>
              </p:nextCondLst>
            </p:seq>
            <p:seq concurrent="1" nextAc="seek">
              <p:cTn id="26" restart="whenNotActive" fill="hold" evtFilter="cancelBubble" nodeType="interactiveSeq">
                <p:stCondLst>
                  <p:cond evt="onClick" delay="0">
                    <p:tgtEl>
                      <p:spTgt spid="21"/>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32" restart="whenNotActive" fill="hold" evtFilter="cancelBubble" nodeType="interactiveSeq">
                <p:stCondLst>
                  <p:cond evt="onClick" delay="0">
                    <p:tgtEl>
                      <p:spTgt spid="22"/>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5057"/>
                                        </p:tgtEl>
                                        <p:attrNameLst>
                                          <p:attrName>style.visibility</p:attrName>
                                        </p:attrNameLst>
                                      </p:cBhvr>
                                      <p:to>
                                        <p:strVal val="visible"/>
                                      </p:to>
                                    </p:set>
                                    <p:animEffect transition="in" filter="fade">
                                      <p:cBhvr>
                                        <p:cTn id="37" dur="500"/>
                                        <p:tgtEl>
                                          <p:spTgt spid="45057"/>
                                        </p:tgtEl>
                                      </p:cBhvr>
                                    </p:animEffect>
                                  </p:childTnLst>
                                </p:cTn>
                              </p:par>
                            </p:childTnLst>
                          </p:cTn>
                        </p:par>
                      </p:childTnLst>
                    </p:cTn>
                  </p:par>
                </p:childTnLst>
              </p:cTn>
              <p:nextCondLst>
                <p:cond evt="onClick" delay="0">
                  <p:tgtEl>
                    <p:spTgt spid="22"/>
                  </p:tgtEl>
                </p:cond>
              </p:nextCondLst>
            </p:seq>
            <p:seq concurrent="1" nextAc="seek">
              <p:cTn id="38" restart="whenNotActive" fill="hold" evtFilter="cancelBubble" nodeType="interactiveSeq">
                <p:stCondLst>
                  <p:cond evt="onClick" delay="0">
                    <p:tgtEl>
                      <p:spTgt spid="2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nodeType="clickEffect">
                                  <p:stCondLst>
                                    <p:cond delay="0"/>
                                  </p:stCondLst>
                                  <p:childTnLst>
                                    <p:animEffect transition="out" filter="fade">
                                      <p:cBhvr>
                                        <p:cTn id="42" dur="500"/>
                                        <p:tgtEl>
                                          <p:spTgt spid="45057"/>
                                        </p:tgtEl>
                                      </p:cBhvr>
                                    </p:animEffect>
                                    <p:set>
                                      <p:cBhvr>
                                        <p:cTn id="43" dur="1" fill="hold">
                                          <p:stCondLst>
                                            <p:cond delay="499"/>
                                          </p:stCondLst>
                                        </p:cTn>
                                        <p:tgtEl>
                                          <p:spTgt spid="45057"/>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44" restart="whenNotActive" fill="hold" evtFilter="cancelBubble" nodeType="interactiveSeq">
                <p:stCondLst>
                  <p:cond evt="onClick" delay="0">
                    <p:tgtEl>
                      <p:spTgt spid="37"/>
                    </p:tgtEl>
                  </p:cond>
                </p:stCondLst>
                <p:endSync evt="end" delay="0">
                  <p:rtn val="all"/>
                </p:endSync>
                <p:childTnLst>
                  <p:par>
                    <p:cTn id="45" fill="hold">
                      <p:stCondLst>
                        <p:cond delay="0"/>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8"/>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9"/>
                                        </p:tgtEl>
                                        <p:attrNameLst>
                                          <p:attrName>style.visibility</p:attrName>
                                        </p:attrNameLst>
                                      </p:cBhvr>
                                      <p:to>
                                        <p:strVal val="visible"/>
                                      </p:to>
                                    </p:set>
                                  </p:childTnLst>
                                </p:cTn>
                              </p:par>
                            </p:childTnLst>
                          </p:cTn>
                        </p:par>
                      </p:childTnLst>
                    </p:cTn>
                  </p:par>
                </p:childTnLst>
              </p:cTn>
              <p:nextCondLst>
                <p:cond evt="onClick" delay="0">
                  <p:tgtEl>
                    <p:spTgt spid="37"/>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419351"/>
            <a:ext cx="8640959" cy="12453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419351"/>
            <a:ext cx="8640958" cy="1455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564903"/>
            <a:ext cx="8640958" cy="10997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77927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4505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23728" y="404664"/>
            <a:ext cx="4896544" cy="41059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5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23728" y="4527712"/>
            <a:ext cx="4896544" cy="22856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6" name="Straight Arrow Connector 15"/>
          <p:cNvCxnSpPr>
            <a:stCxn id="20" idx="3"/>
            <a:endCxn id="1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65120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30" y="1772816"/>
            <a:ext cx="8496942" cy="904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772817"/>
            <a:ext cx="8496945"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7" y="1988841"/>
            <a:ext cx="8496945"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323527" y="2348880"/>
            <a:ext cx="8496945" cy="328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66754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6" grpId="0" animBg="1"/>
      <p:bldP spid="22" grpId="0" animBg="1"/>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307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4316" y="476672"/>
            <a:ext cx="7735368" cy="4420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92763" y="980728"/>
            <a:ext cx="5758474" cy="5524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372200" y="6414021"/>
            <a:ext cx="1868810" cy="351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TextBox 1"/>
          <p:cNvSpPr txBox="1"/>
          <p:nvPr/>
        </p:nvSpPr>
        <p:spPr>
          <a:xfrm>
            <a:off x="3201781" y="3645024"/>
            <a:ext cx="301686" cy="369332"/>
          </a:xfrm>
          <a:prstGeom prst="rect">
            <a:avLst/>
          </a:prstGeom>
          <a:noFill/>
        </p:spPr>
        <p:txBody>
          <a:bodyPr wrap="none" rtlCol="0">
            <a:spAutoFit/>
          </a:bodyPr>
          <a:lstStyle/>
          <a:p>
            <a:r>
              <a:rPr lang="en-GB" b="1" dirty="0" smtClean="0">
                <a:solidFill>
                  <a:srgbClr val="FF0000"/>
                </a:solidFill>
              </a:rPr>
              <a:t>5</a:t>
            </a:r>
            <a:endParaRPr lang="en-GB" b="1" dirty="0">
              <a:solidFill>
                <a:srgbClr val="FF0000"/>
              </a:solidFill>
            </a:endParaRPr>
          </a:p>
        </p:txBody>
      </p:sp>
      <p:sp>
        <p:nvSpPr>
          <p:cNvPr id="16" name="TextBox 15"/>
          <p:cNvSpPr txBox="1"/>
          <p:nvPr/>
        </p:nvSpPr>
        <p:spPr>
          <a:xfrm>
            <a:off x="3059832" y="2852936"/>
            <a:ext cx="418704" cy="369332"/>
          </a:xfrm>
          <a:prstGeom prst="rect">
            <a:avLst/>
          </a:prstGeom>
          <a:noFill/>
        </p:spPr>
        <p:txBody>
          <a:bodyPr wrap="none" rtlCol="0">
            <a:spAutoFit/>
          </a:bodyPr>
          <a:lstStyle/>
          <a:p>
            <a:r>
              <a:rPr lang="en-GB" b="1" dirty="0" smtClean="0">
                <a:solidFill>
                  <a:srgbClr val="FF0000"/>
                </a:solidFill>
              </a:rPr>
              <a:t>10</a:t>
            </a:r>
            <a:endParaRPr lang="en-GB" b="1" dirty="0">
              <a:solidFill>
                <a:srgbClr val="FF0000"/>
              </a:solidFill>
            </a:endParaRPr>
          </a:p>
        </p:txBody>
      </p:sp>
      <p:sp>
        <p:nvSpPr>
          <p:cNvPr id="19" name="TextBox 18"/>
          <p:cNvSpPr txBox="1"/>
          <p:nvPr/>
        </p:nvSpPr>
        <p:spPr>
          <a:xfrm>
            <a:off x="3073176" y="1979548"/>
            <a:ext cx="418704" cy="369332"/>
          </a:xfrm>
          <a:prstGeom prst="rect">
            <a:avLst/>
          </a:prstGeom>
          <a:noFill/>
        </p:spPr>
        <p:txBody>
          <a:bodyPr wrap="none" rtlCol="0">
            <a:spAutoFit/>
          </a:bodyPr>
          <a:lstStyle/>
          <a:p>
            <a:r>
              <a:rPr lang="en-GB" b="1" dirty="0" smtClean="0">
                <a:solidFill>
                  <a:srgbClr val="FF0000"/>
                </a:solidFill>
              </a:rPr>
              <a:t>15</a:t>
            </a:r>
            <a:endParaRPr lang="en-GB" b="1" dirty="0">
              <a:solidFill>
                <a:srgbClr val="FF0000"/>
              </a:solidFill>
            </a:endParaRPr>
          </a:p>
        </p:txBody>
      </p:sp>
      <p:sp>
        <p:nvSpPr>
          <p:cNvPr id="20" name="TextBox 19"/>
          <p:cNvSpPr txBox="1"/>
          <p:nvPr/>
        </p:nvSpPr>
        <p:spPr>
          <a:xfrm>
            <a:off x="3073176" y="1124744"/>
            <a:ext cx="418704" cy="369332"/>
          </a:xfrm>
          <a:prstGeom prst="rect">
            <a:avLst/>
          </a:prstGeom>
          <a:noFill/>
        </p:spPr>
        <p:txBody>
          <a:bodyPr wrap="none" rtlCol="0">
            <a:spAutoFit/>
          </a:bodyPr>
          <a:lstStyle/>
          <a:p>
            <a:r>
              <a:rPr lang="en-GB" b="1" dirty="0" smtClean="0">
                <a:solidFill>
                  <a:srgbClr val="FF0000"/>
                </a:solidFill>
              </a:rPr>
              <a:t>20</a:t>
            </a:r>
            <a:endParaRPr lang="en-GB" b="1" dirty="0">
              <a:solidFill>
                <a:srgbClr val="FF0000"/>
              </a:solidFill>
            </a:endParaRPr>
          </a:p>
        </p:txBody>
      </p:sp>
      <p:sp>
        <p:nvSpPr>
          <p:cNvPr id="21" name="TextBox 20"/>
          <p:cNvSpPr txBox="1"/>
          <p:nvPr/>
        </p:nvSpPr>
        <p:spPr>
          <a:xfrm>
            <a:off x="3131840" y="5363924"/>
            <a:ext cx="372218" cy="369332"/>
          </a:xfrm>
          <a:prstGeom prst="rect">
            <a:avLst/>
          </a:prstGeom>
          <a:noFill/>
        </p:spPr>
        <p:txBody>
          <a:bodyPr wrap="none" rtlCol="0">
            <a:spAutoFit/>
          </a:bodyPr>
          <a:lstStyle/>
          <a:p>
            <a:r>
              <a:rPr lang="en-GB" b="1" dirty="0" smtClean="0">
                <a:solidFill>
                  <a:srgbClr val="FF0000"/>
                </a:solidFill>
              </a:rPr>
              <a:t>-5</a:t>
            </a:r>
            <a:endParaRPr lang="en-GB" b="1" dirty="0">
              <a:solidFill>
                <a:srgbClr val="FF0000"/>
              </a:solidFill>
            </a:endParaRPr>
          </a:p>
        </p:txBody>
      </p:sp>
      <p:sp>
        <p:nvSpPr>
          <p:cNvPr id="22" name="TextBox 21"/>
          <p:cNvSpPr txBox="1"/>
          <p:nvPr/>
        </p:nvSpPr>
        <p:spPr>
          <a:xfrm>
            <a:off x="3074652" y="6156012"/>
            <a:ext cx="489236" cy="369332"/>
          </a:xfrm>
          <a:prstGeom prst="rect">
            <a:avLst/>
          </a:prstGeom>
          <a:noFill/>
        </p:spPr>
        <p:txBody>
          <a:bodyPr wrap="none" rtlCol="0">
            <a:spAutoFit/>
          </a:bodyPr>
          <a:lstStyle/>
          <a:p>
            <a:r>
              <a:rPr lang="en-GB" b="1" dirty="0" smtClean="0">
                <a:solidFill>
                  <a:srgbClr val="FF0000"/>
                </a:solidFill>
              </a:rPr>
              <a:t>-10</a:t>
            </a:r>
            <a:endParaRPr lang="en-GB" b="1" dirty="0">
              <a:solidFill>
                <a:srgbClr val="FF0000"/>
              </a:solidFill>
            </a:endParaRPr>
          </a:p>
        </p:txBody>
      </p:sp>
      <p:cxnSp>
        <p:nvCxnSpPr>
          <p:cNvPr id="4" name="Straight Connector 3"/>
          <p:cNvCxnSpPr/>
          <p:nvPr/>
        </p:nvCxnSpPr>
        <p:spPr>
          <a:xfrm flipH="1">
            <a:off x="1835696" y="1844824"/>
            <a:ext cx="5040560" cy="302433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a:off x="7596336" y="2348880"/>
            <a:ext cx="13679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p>
        </p:txBody>
      </p:sp>
      <p:sp>
        <p:nvSpPr>
          <p:cNvPr id="30" name="Rectangle 29"/>
          <p:cNvSpPr/>
          <p:nvPr/>
        </p:nvSpPr>
        <p:spPr>
          <a:xfrm>
            <a:off x="7596336" y="2771787"/>
            <a:ext cx="13679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p>
        </p:txBody>
      </p:sp>
      <p:sp>
        <p:nvSpPr>
          <p:cNvPr id="23" name="Rectangle 22">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4" name="Straight Arrow Connector 23"/>
          <p:cNvCxnSpPr>
            <a:stCxn id="26"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8" name="Picture 2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3215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500"/>
                                        <p:tgtEl>
                                          <p:spTgt spid="22"/>
                                        </p:tgtEl>
                                      </p:cBhvr>
                                    </p:animEffect>
                                  </p:childTnLst>
                                </p:cTn>
                              </p:par>
                            </p:childTnLst>
                          </p:cTn>
                        </p:par>
                      </p:childTnLst>
                    </p:cTn>
                  </p:par>
                </p:childTnLst>
              </p:cTn>
              <p:nextCondLst>
                <p:cond evt="onClick" delay="0">
                  <p:tgtEl>
                    <p:spTgt spid="29"/>
                  </p:tgtEl>
                </p:cond>
              </p:nextCondLst>
            </p:seq>
            <p:seq concurrent="1" nextAc="seek">
              <p:cTn id="26" restart="whenNotActive" fill="hold" evtFilter="cancelBubble" nodeType="interactiveSeq">
                <p:stCondLst>
                  <p:cond evt="onClick" delay="0">
                    <p:tgtEl>
                      <p:spTgt spid="30"/>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4"/>
                                        </p:tgtEl>
                                      </p:cBhvr>
                                    </p:animEffect>
                                    <p:set>
                                      <p:cBhvr>
                                        <p:cTn id="31" dur="1" fill="hold">
                                          <p:stCondLst>
                                            <p:cond delay="499"/>
                                          </p:stCondLst>
                                        </p:cTn>
                                        <p:tgtEl>
                                          <p:spTgt spid="4"/>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2"/>
                                        </p:tgtEl>
                                      </p:cBhvr>
                                    </p:animEffect>
                                    <p:set>
                                      <p:cBhvr>
                                        <p:cTn id="34" dur="1" fill="hold">
                                          <p:stCondLst>
                                            <p:cond delay="499"/>
                                          </p:stCondLst>
                                        </p:cTn>
                                        <p:tgtEl>
                                          <p:spTgt spid="2"/>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16"/>
                                        </p:tgtEl>
                                      </p:cBhvr>
                                    </p:animEffect>
                                    <p:set>
                                      <p:cBhvr>
                                        <p:cTn id="37" dur="1" fill="hold">
                                          <p:stCondLst>
                                            <p:cond delay="499"/>
                                          </p:stCondLst>
                                        </p:cTn>
                                        <p:tgtEl>
                                          <p:spTgt spid="16"/>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19"/>
                                        </p:tgtEl>
                                      </p:cBhvr>
                                    </p:animEffect>
                                    <p:set>
                                      <p:cBhvr>
                                        <p:cTn id="40" dur="1" fill="hold">
                                          <p:stCondLst>
                                            <p:cond delay="499"/>
                                          </p:stCondLst>
                                        </p:cTn>
                                        <p:tgtEl>
                                          <p:spTgt spid="19"/>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20"/>
                                        </p:tgtEl>
                                      </p:cBhvr>
                                    </p:animEffect>
                                    <p:set>
                                      <p:cBhvr>
                                        <p:cTn id="43" dur="1" fill="hold">
                                          <p:stCondLst>
                                            <p:cond delay="499"/>
                                          </p:stCondLst>
                                        </p:cTn>
                                        <p:tgtEl>
                                          <p:spTgt spid="20"/>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21"/>
                                        </p:tgtEl>
                                      </p:cBhvr>
                                    </p:animEffect>
                                    <p:set>
                                      <p:cBhvr>
                                        <p:cTn id="46" dur="1" fill="hold">
                                          <p:stCondLst>
                                            <p:cond delay="499"/>
                                          </p:stCondLst>
                                        </p:cTn>
                                        <p:tgtEl>
                                          <p:spTgt spid="21"/>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2" grpId="0"/>
      <p:bldP spid="2" grpId="1"/>
      <p:bldP spid="16" grpId="0"/>
      <p:bldP spid="16" grpId="1"/>
      <p:bldP spid="19" grpId="0"/>
      <p:bldP spid="19" grpId="1"/>
      <p:bldP spid="20" grpId="0"/>
      <p:bldP spid="20" grpId="1"/>
      <p:bldP spid="21" grpId="0"/>
      <p:bldP spid="21" grpId="1"/>
      <p:bldP spid="22" grpId="0"/>
      <p:bldP spid="22" grpId="1"/>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7" y="1988840"/>
            <a:ext cx="8496946" cy="12850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988841"/>
            <a:ext cx="8496945" cy="12850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4" name="Straight Arrow Connector 23"/>
          <p:cNvCxnSpPr>
            <a:stCxn id="12"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36795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2"/>
          <a:stretch>
            <a:fillRect/>
          </a:stretch>
        </p:blipFill>
        <p:spPr>
          <a:xfrm>
            <a:off x="2423961" y="6165304"/>
            <a:ext cx="4296078" cy="693220"/>
          </a:xfrm>
          <a:prstGeom prst="rect">
            <a:avLst/>
          </a:prstGeom>
        </p:spPr>
      </p:pic>
      <p:pic>
        <p:nvPicPr>
          <p:cNvPr id="16" name="Picture 15"/>
          <p:cNvPicPr>
            <a:picLocks noChangeAspect="1"/>
          </p:cNvPicPr>
          <p:nvPr/>
        </p:nvPicPr>
        <p:blipFill>
          <a:blip r:embed="rId3"/>
          <a:stretch>
            <a:fillRect/>
          </a:stretch>
        </p:blipFill>
        <p:spPr>
          <a:xfrm>
            <a:off x="2423960" y="4221088"/>
            <a:ext cx="4296080" cy="622484"/>
          </a:xfrm>
          <a:prstGeom prst="rect">
            <a:avLst/>
          </a:prstGeom>
        </p:spPr>
      </p:pic>
      <p:pic>
        <p:nvPicPr>
          <p:cNvPr id="17" name="Picture 16"/>
          <p:cNvPicPr>
            <a:picLocks noChangeAspect="1"/>
          </p:cNvPicPr>
          <p:nvPr/>
        </p:nvPicPr>
        <p:blipFill>
          <a:blip r:embed="rId4"/>
          <a:stretch>
            <a:fillRect/>
          </a:stretch>
        </p:blipFill>
        <p:spPr>
          <a:xfrm>
            <a:off x="2423960" y="4812840"/>
            <a:ext cx="4296080" cy="41636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2423960" y="404664"/>
            <a:ext cx="4296080" cy="3021308"/>
          </a:xfrm>
          <a:prstGeom prst="rect">
            <a:avLst/>
          </a:prstGeom>
        </p:spPr>
      </p:pic>
      <p:pic>
        <p:nvPicPr>
          <p:cNvPr id="3" name="Picture 2"/>
          <p:cNvPicPr>
            <a:picLocks noChangeAspect="1"/>
          </p:cNvPicPr>
          <p:nvPr/>
        </p:nvPicPr>
        <p:blipFill>
          <a:blip r:embed="rId9"/>
          <a:stretch>
            <a:fillRect/>
          </a:stretch>
        </p:blipFill>
        <p:spPr>
          <a:xfrm>
            <a:off x="2423960" y="3429000"/>
            <a:ext cx="4296080" cy="850846"/>
          </a:xfrm>
          <a:prstGeom prst="rect">
            <a:avLst/>
          </a:prstGeom>
        </p:spPr>
      </p:pic>
      <p:pic>
        <p:nvPicPr>
          <p:cNvPr id="18" name="Picture 17"/>
          <p:cNvPicPr>
            <a:picLocks noChangeAspect="1"/>
          </p:cNvPicPr>
          <p:nvPr/>
        </p:nvPicPr>
        <p:blipFill>
          <a:blip r:embed="rId10"/>
          <a:stretch>
            <a:fillRect/>
          </a:stretch>
        </p:blipFill>
        <p:spPr>
          <a:xfrm>
            <a:off x="2423960" y="5229200"/>
            <a:ext cx="4296080" cy="187806"/>
          </a:xfrm>
          <a:prstGeom prst="rect">
            <a:avLst/>
          </a:prstGeom>
        </p:spPr>
      </p:pic>
      <p:pic>
        <p:nvPicPr>
          <p:cNvPr id="19" name="Picture 18"/>
          <p:cNvPicPr>
            <a:picLocks noChangeAspect="1"/>
          </p:cNvPicPr>
          <p:nvPr/>
        </p:nvPicPr>
        <p:blipFill>
          <a:blip r:embed="rId11"/>
          <a:stretch>
            <a:fillRect/>
          </a:stretch>
        </p:blipFill>
        <p:spPr>
          <a:xfrm>
            <a:off x="2423960" y="5412336"/>
            <a:ext cx="4296080" cy="896984"/>
          </a:xfrm>
          <a:prstGeom prst="rect">
            <a:avLst/>
          </a:prstGeom>
        </p:spPr>
      </p:pic>
      <p:sp>
        <p:nvSpPr>
          <p:cNvPr id="22" name="Rectangle 21">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3" name="Straight Arrow Connector 22"/>
          <p:cNvCxnSpPr>
            <a:stCxn id="25"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14"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7" name="Picture 26"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759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76225" y="1340768"/>
            <a:ext cx="8591550" cy="28505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340767"/>
            <a:ext cx="8591550" cy="26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1605167"/>
            <a:ext cx="8591550" cy="5788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p:cNvSpPr/>
          <p:nvPr/>
        </p:nvSpPr>
        <p:spPr>
          <a:xfrm>
            <a:off x="276225" y="2184028"/>
            <a:ext cx="8591550" cy="4989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276225" y="2682976"/>
            <a:ext cx="8591550" cy="79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endParaRPr lang="en-GB" sz="1400" b="1" dirty="0">
              <a:latin typeface="Comic Sans MS" panose="030F0702030302020204" pitchFamily="66" charset="0"/>
            </a:endParaRPr>
          </a:p>
        </p:txBody>
      </p:sp>
      <p:sp>
        <p:nvSpPr>
          <p:cNvPr id="24" name="Rectangle 23"/>
          <p:cNvSpPr/>
          <p:nvPr/>
        </p:nvSpPr>
        <p:spPr>
          <a:xfrm>
            <a:off x="276225" y="3477377"/>
            <a:ext cx="8591550" cy="7139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3" name="Straight Arrow Connector 22"/>
          <p:cNvCxnSpPr>
            <a:stCxn id="25"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6" name="Straight Arrow Connector 25"/>
          <p:cNvCxnSpPr>
            <a:stCxn id="15"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491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17" grpId="0" animBg="1"/>
      <p:bldP spid="18" grpId="0" animBg="1"/>
      <p:bldP spid="21" grpId="0" animBg="1"/>
      <p:bldP spid="24"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4581128"/>
            <a:ext cx="5647554" cy="16938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7" name="Rectangle 2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8" name="Rectangle 2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9" name="Straight Arrow Connector 28"/>
          <p:cNvCxnSpPr>
            <a:stCxn id="27" idx="3"/>
            <a:endCxn id="2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31" name="Straight Arrow Connector 30"/>
          <p:cNvCxnSpPr>
            <a:stCxn id="28" idx="3"/>
            <a:endCxn id="3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55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7504" y="476672"/>
            <a:ext cx="6308736" cy="2376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755058" y="908720"/>
            <a:ext cx="3281438" cy="4320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7504" y="938214"/>
            <a:ext cx="5647554" cy="2229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7504" y="3140968"/>
            <a:ext cx="5647554" cy="1450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943310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2052638"/>
            <a:ext cx="8591550" cy="165090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2052638"/>
            <a:ext cx="8591550" cy="6562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2708918"/>
            <a:ext cx="8591550"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p:cNvSpPr/>
          <p:nvPr/>
        </p:nvSpPr>
        <p:spPr>
          <a:xfrm>
            <a:off x="276225" y="2996950"/>
            <a:ext cx="8591550" cy="7065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6" name="Straight Arrow Connector 25"/>
          <p:cNvCxnSpPr>
            <a:stCxn id="15"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9" name="Straight Arrow Connector 28"/>
          <p:cNvCxnSpPr>
            <a:stCxn id="25" idx="3"/>
            <a:endCxn id="2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05301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8" grpId="0" animBg="1"/>
      <p:bldP spid="17" grpId="0" animBg="1"/>
      <p:bldP spid="18" grpId="0" animBg="1"/>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5445224"/>
            <a:ext cx="8136904" cy="1275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0"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544" y="4509120"/>
            <a:ext cx="8136904" cy="12451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7544" y="3717032"/>
            <a:ext cx="8136904" cy="901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7" name="Rectangle 2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8" name="Rectangle 27">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9" name="Straight Arrow Connector 28"/>
          <p:cNvCxnSpPr>
            <a:stCxn id="27" idx="3"/>
            <a:endCxn id="2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31" name="Straight Arrow Connector 30"/>
          <p:cNvCxnSpPr>
            <a:stCxn id="28" idx="3"/>
            <a:endCxn id="3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268"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363002" y="404664"/>
            <a:ext cx="4417996"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21" name="Straight Connector 20"/>
          <p:cNvCxnSpPr/>
          <p:nvPr/>
        </p:nvCxnSpPr>
        <p:spPr>
          <a:xfrm flipH="1" flipV="1">
            <a:off x="3059832" y="1052736"/>
            <a:ext cx="2952328" cy="151216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7308304" y="2348880"/>
            <a:ext cx="16559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p>
        </p:txBody>
      </p:sp>
      <p:sp>
        <p:nvSpPr>
          <p:cNvPr id="23" name="Rectangle 22"/>
          <p:cNvSpPr/>
          <p:nvPr/>
        </p:nvSpPr>
        <p:spPr>
          <a:xfrm>
            <a:off x="7308850" y="2771787"/>
            <a:ext cx="165539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 (b)</a:t>
            </a:r>
          </a:p>
        </p:txBody>
      </p: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96351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1556792"/>
            <a:ext cx="8591550" cy="2451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556792"/>
            <a:ext cx="8591550" cy="9377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2494531"/>
            <a:ext cx="8591550" cy="1513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94607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8" grpId="0" animBg="1"/>
      <p:bldP spid="17"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60848"/>
            <a:ext cx="5792860" cy="374441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7" name="Rectangle 2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8" name="Rectangle 2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9" name="Straight Arrow Connector 28"/>
          <p:cNvCxnSpPr>
            <a:stCxn id="27" idx="3"/>
            <a:endCxn id="2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31" name="Straight Arrow Connector 30"/>
          <p:cNvCxnSpPr>
            <a:stCxn id="28" idx="3"/>
            <a:endCxn id="3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9"/>
          <a:stretch>
            <a:fillRect/>
          </a:stretch>
        </p:blipFill>
        <p:spPr>
          <a:xfrm>
            <a:off x="251519" y="892261"/>
            <a:ext cx="5792861" cy="1240595"/>
          </a:xfrm>
          <a:prstGeom prst="rect">
            <a:avLst/>
          </a:prstGeom>
        </p:spPr>
      </p:pic>
      <p:pic>
        <p:nvPicPr>
          <p:cNvPr id="5" name="Picture 4"/>
          <p:cNvPicPr>
            <a:picLocks noChangeAspect="1"/>
          </p:cNvPicPr>
          <p:nvPr/>
        </p:nvPicPr>
        <p:blipFill>
          <a:blip r:embed="rId10"/>
          <a:stretch>
            <a:fillRect/>
          </a:stretch>
        </p:blipFill>
        <p:spPr>
          <a:xfrm>
            <a:off x="6131910" y="764704"/>
            <a:ext cx="2953762" cy="4752528"/>
          </a:xfrm>
          <a:prstGeom prst="rect">
            <a:avLst/>
          </a:prstGeom>
        </p:spPr>
      </p:pic>
      <p:pic>
        <p:nvPicPr>
          <p:cNvPr id="6" name="Picture 5"/>
          <p:cNvPicPr>
            <a:picLocks noChangeAspect="1"/>
          </p:cNvPicPr>
          <p:nvPr/>
        </p:nvPicPr>
        <p:blipFill>
          <a:blip r:embed="rId11"/>
          <a:stretch>
            <a:fillRect/>
          </a:stretch>
        </p:blipFill>
        <p:spPr>
          <a:xfrm>
            <a:off x="260026" y="647910"/>
            <a:ext cx="423542" cy="244351"/>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05479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6" y="2132856"/>
            <a:ext cx="8591548" cy="183151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2103856"/>
            <a:ext cx="8591550" cy="1181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3284984"/>
            <a:ext cx="8591550" cy="3326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76225" y="3617660"/>
            <a:ext cx="8591550" cy="3467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17519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17" grpId="0" animBg="1"/>
      <p:bldP spid="23" grpId="0" animBg="1"/>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620688"/>
            <a:ext cx="8640960" cy="47979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7" name="Rectangle 2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8" name="Rectangle 2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9" name="Straight Arrow Connector 28"/>
          <p:cNvCxnSpPr>
            <a:stCxn id="27" idx="3"/>
            <a:endCxn id="2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31" name="Straight Arrow Connector 30"/>
          <p:cNvCxnSpPr>
            <a:stCxn id="28" idx="3"/>
            <a:endCxn id="3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831061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76226" y="1830952"/>
            <a:ext cx="8591548" cy="20300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30953"/>
            <a:ext cx="8591550" cy="1382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3212977"/>
            <a:ext cx="8591550" cy="648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08290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8" grpId="0" animBg="1"/>
      <p:bldP spid="17" grpId="0" animBg="1"/>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380744" y="6024555"/>
            <a:ext cx="4476710" cy="777966"/>
          </a:xfrm>
          <a:prstGeom prst="rect">
            <a:avLst/>
          </a:prstGeom>
        </p:spPr>
      </p:pic>
      <p:pic>
        <p:nvPicPr>
          <p:cNvPr id="6" name="Picture 5"/>
          <p:cNvPicPr>
            <a:picLocks noChangeAspect="1"/>
          </p:cNvPicPr>
          <p:nvPr/>
        </p:nvPicPr>
        <p:blipFill>
          <a:blip r:embed="rId3"/>
          <a:stretch>
            <a:fillRect/>
          </a:stretch>
        </p:blipFill>
        <p:spPr>
          <a:xfrm>
            <a:off x="2380745" y="3428690"/>
            <a:ext cx="4476709" cy="72039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7" name="Rectangle 2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8" name="Rectangle 2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9" name="Straight Arrow Connector 28"/>
          <p:cNvCxnSpPr>
            <a:stCxn id="27" idx="3"/>
            <a:endCxn id="2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31" name="Straight Arrow Connector 30"/>
          <p:cNvCxnSpPr>
            <a:stCxn id="28" idx="3"/>
            <a:endCxn id="3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380746" y="620688"/>
            <a:ext cx="4476708" cy="2824799"/>
          </a:xfrm>
          <a:prstGeom prst="rect">
            <a:avLst/>
          </a:prstGeom>
        </p:spPr>
      </p:pic>
      <p:pic>
        <p:nvPicPr>
          <p:cNvPr id="3" name="Picture 2"/>
          <p:cNvPicPr>
            <a:picLocks noChangeAspect="1"/>
          </p:cNvPicPr>
          <p:nvPr/>
        </p:nvPicPr>
        <p:blipFill>
          <a:blip r:embed="rId11"/>
          <a:stretch>
            <a:fillRect/>
          </a:stretch>
        </p:blipFill>
        <p:spPr>
          <a:xfrm>
            <a:off x="2380745" y="359321"/>
            <a:ext cx="4495511" cy="261367"/>
          </a:xfrm>
          <a:prstGeom prst="rect">
            <a:avLst/>
          </a:prstGeom>
        </p:spPr>
      </p:pic>
      <p:pic>
        <p:nvPicPr>
          <p:cNvPr id="5" name="Picture 4"/>
          <p:cNvPicPr>
            <a:picLocks noChangeAspect="1"/>
          </p:cNvPicPr>
          <p:nvPr/>
        </p:nvPicPr>
        <p:blipFill>
          <a:blip r:embed="rId12"/>
          <a:stretch>
            <a:fillRect/>
          </a:stretch>
        </p:blipFill>
        <p:spPr>
          <a:xfrm>
            <a:off x="2380745" y="3439578"/>
            <a:ext cx="4476710" cy="211024"/>
          </a:xfrm>
          <a:prstGeom prst="rect">
            <a:avLst/>
          </a:prstGeom>
        </p:spPr>
      </p:pic>
      <p:pic>
        <p:nvPicPr>
          <p:cNvPr id="9" name="Picture 8"/>
          <p:cNvPicPr>
            <a:picLocks noChangeAspect="1"/>
          </p:cNvPicPr>
          <p:nvPr/>
        </p:nvPicPr>
        <p:blipFill>
          <a:blip r:embed="rId13"/>
          <a:stretch>
            <a:fillRect/>
          </a:stretch>
        </p:blipFill>
        <p:spPr>
          <a:xfrm>
            <a:off x="2380745" y="4149080"/>
            <a:ext cx="4476709" cy="1600256"/>
          </a:xfrm>
          <a:prstGeom prst="rect">
            <a:avLst/>
          </a:prstGeom>
        </p:spPr>
      </p:pic>
      <p:pic>
        <p:nvPicPr>
          <p:cNvPr id="10" name="Picture 9"/>
          <p:cNvPicPr>
            <a:picLocks noChangeAspect="1"/>
          </p:cNvPicPr>
          <p:nvPr/>
        </p:nvPicPr>
        <p:blipFill>
          <a:blip r:embed="rId14"/>
          <a:stretch>
            <a:fillRect/>
          </a:stretch>
        </p:blipFill>
        <p:spPr>
          <a:xfrm>
            <a:off x="2380746" y="5733256"/>
            <a:ext cx="4476708" cy="493283"/>
          </a:xfrm>
          <a:prstGeom prst="rect">
            <a:avLst/>
          </a:prstGeom>
        </p:spPr>
      </p:pic>
      <p:pic>
        <p:nvPicPr>
          <p:cNvPr id="17" name="Picture 16"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1103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5" y="1844824"/>
            <a:ext cx="8591550" cy="28620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30952"/>
            <a:ext cx="8591550" cy="1814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3645023"/>
            <a:ext cx="8591550"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76225" y="3861048"/>
            <a:ext cx="859155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4" name="Rectangle 23"/>
          <p:cNvSpPr/>
          <p:nvPr/>
        </p:nvSpPr>
        <p:spPr>
          <a:xfrm>
            <a:off x="276225" y="4221088"/>
            <a:ext cx="8591550" cy="485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984418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17" grpId="0" animBg="1"/>
      <p:bldP spid="23" grpId="0" animBg="1"/>
      <p:bldP spid="24"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107504" y="5115211"/>
            <a:ext cx="4608510" cy="446099"/>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7" name="Rectangle 2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8" name="Rectangle 2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9" name="Straight Arrow Connector 28"/>
          <p:cNvCxnSpPr>
            <a:stCxn id="27" idx="3"/>
            <a:endCxn id="2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31" name="Straight Arrow Connector 30"/>
          <p:cNvCxnSpPr>
            <a:stCxn id="28" idx="3"/>
            <a:endCxn id="3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9"/>
          <a:stretch>
            <a:fillRect/>
          </a:stretch>
        </p:blipFill>
        <p:spPr>
          <a:xfrm>
            <a:off x="107506" y="1052736"/>
            <a:ext cx="4608508" cy="202648"/>
          </a:xfrm>
          <a:prstGeom prst="rect">
            <a:avLst/>
          </a:prstGeom>
        </p:spPr>
      </p:pic>
      <p:pic>
        <p:nvPicPr>
          <p:cNvPr id="12" name="Picture 11"/>
          <p:cNvPicPr>
            <a:picLocks noChangeAspect="1"/>
          </p:cNvPicPr>
          <p:nvPr/>
        </p:nvPicPr>
        <p:blipFill>
          <a:blip r:embed="rId10"/>
          <a:stretch>
            <a:fillRect/>
          </a:stretch>
        </p:blipFill>
        <p:spPr>
          <a:xfrm>
            <a:off x="107504" y="1248821"/>
            <a:ext cx="4608510" cy="3218318"/>
          </a:xfrm>
          <a:prstGeom prst="rect">
            <a:avLst/>
          </a:prstGeom>
        </p:spPr>
      </p:pic>
      <p:pic>
        <p:nvPicPr>
          <p:cNvPr id="13" name="Picture 12"/>
          <p:cNvPicPr>
            <a:picLocks noChangeAspect="1"/>
          </p:cNvPicPr>
          <p:nvPr/>
        </p:nvPicPr>
        <p:blipFill>
          <a:blip r:embed="rId11"/>
          <a:stretch>
            <a:fillRect/>
          </a:stretch>
        </p:blipFill>
        <p:spPr>
          <a:xfrm>
            <a:off x="107504" y="4467139"/>
            <a:ext cx="4608510" cy="227836"/>
          </a:xfrm>
          <a:prstGeom prst="rect">
            <a:avLst/>
          </a:prstGeom>
        </p:spPr>
      </p:pic>
      <p:pic>
        <p:nvPicPr>
          <p:cNvPr id="14" name="Picture 13"/>
          <p:cNvPicPr>
            <a:picLocks noChangeAspect="1"/>
          </p:cNvPicPr>
          <p:nvPr/>
        </p:nvPicPr>
        <p:blipFill>
          <a:blip r:embed="rId12"/>
          <a:stretch>
            <a:fillRect/>
          </a:stretch>
        </p:blipFill>
        <p:spPr>
          <a:xfrm>
            <a:off x="107506" y="4683163"/>
            <a:ext cx="4608508" cy="479397"/>
          </a:xfrm>
          <a:prstGeom prst="rect">
            <a:avLst/>
          </a:prstGeom>
        </p:spPr>
      </p:pic>
      <p:pic>
        <p:nvPicPr>
          <p:cNvPr id="16" name="Picture 15"/>
          <p:cNvPicPr>
            <a:picLocks noChangeAspect="1"/>
          </p:cNvPicPr>
          <p:nvPr/>
        </p:nvPicPr>
        <p:blipFill rotWithShape="1">
          <a:blip r:embed="rId13"/>
          <a:srcRect r="17570"/>
          <a:stretch/>
        </p:blipFill>
        <p:spPr>
          <a:xfrm>
            <a:off x="4788025" y="1052736"/>
            <a:ext cx="4248471" cy="2370625"/>
          </a:xfrm>
          <a:prstGeom prst="rect">
            <a:avLst/>
          </a:prstGeom>
        </p:spPr>
      </p:pic>
      <p:pic>
        <p:nvPicPr>
          <p:cNvPr id="17" name="Picture 16"/>
          <p:cNvPicPr>
            <a:picLocks noChangeAspect="1"/>
          </p:cNvPicPr>
          <p:nvPr/>
        </p:nvPicPr>
        <p:blipFill>
          <a:blip r:embed="rId14"/>
          <a:stretch>
            <a:fillRect/>
          </a:stretch>
        </p:blipFill>
        <p:spPr>
          <a:xfrm>
            <a:off x="4788025" y="3429000"/>
            <a:ext cx="4248471" cy="2535442"/>
          </a:xfrm>
          <a:prstGeom prst="rect">
            <a:avLst/>
          </a:prstGeom>
        </p:spPr>
      </p:pic>
      <p:pic>
        <p:nvPicPr>
          <p:cNvPr id="18" name="Picture 17"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02276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76225" y="1844824"/>
            <a:ext cx="8591550" cy="14155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30952"/>
            <a:ext cx="8591550" cy="4718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76225" y="2636912"/>
            <a:ext cx="8591550" cy="6234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5" name="Straight Arrow Connector 24"/>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76225" y="2302815"/>
            <a:ext cx="8591550" cy="33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925617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8" grpId="0" animBg="1"/>
      <p:bldP spid="24" grpId="0" animBg="1"/>
      <p:bldP spid="26" grpId="0" animBg="1"/>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3451954"/>
            <a:ext cx="8496942" cy="2785358"/>
          </a:xfrm>
          <a:prstGeom prst="rect">
            <a:avLst/>
          </a:prstGeom>
        </p:spPr>
      </p:pic>
      <p:pic>
        <p:nvPicPr>
          <p:cNvPr id="2" name="Picture 1"/>
          <p:cNvPicPr>
            <a:picLocks noChangeAspect="1"/>
          </p:cNvPicPr>
          <p:nvPr/>
        </p:nvPicPr>
        <p:blipFill>
          <a:blip r:embed="rId3"/>
          <a:stretch>
            <a:fillRect/>
          </a:stretch>
        </p:blipFill>
        <p:spPr>
          <a:xfrm>
            <a:off x="323528" y="404664"/>
            <a:ext cx="8496944" cy="367435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7" name="Rectangle 2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8" name="Rectangle 2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9" name="Straight Arrow Connector 28"/>
          <p:cNvCxnSpPr>
            <a:stCxn id="27" idx="3"/>
            <a:endCxn id="2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Q10</a:t>
            </a:r>
            <a:endParaRPr lang="en-GB" sz="1400" b="1" dirty="0">
              <a:latin typeface="Comic Sans MS" panose="030F0702030302020204" pitchFamily="66" charset="0"/>
            </a:endParaRPr>
          </a:p>
        </p:txBody>
      </p:sp>
      <p:cxnSp>
        <p:nvCxnSpPr>
          <p:cNvPr id="31" name="Straight Arrow Connector 30"/>
          <p:cNvCxnSpPr>
            <a:stCxn id="28" idx="3"/>
            <a:endCxn id="3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5017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6" y="1844824"/>
            <a:ext cx="8591548" cy="26650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30952"/>
            <a:ext cx="8591550" cy="183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76225" y="2014033"/>
            <a:ext cx="8591550" cy="24958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Q10</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37177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8" grpId="0" animBg="1"/>
      <p:bldP spid="26" grpId="0" animBg="1"/>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3" name="Picture 9"/>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83964" y="6039710"/>
            <a:ext cx="4576072" cy="77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1"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3964" y="5422614"/>
            <a:ext cx="4576072" cy="598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0"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83964" y="4941168"/>
            <a:ext cx="4576072" cy="636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332656"/>
            <a:ext cx="8352928" cy="325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26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83964" y="620688"/>
            <a:ext cx="4576072"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83964" y="3933056"/>
            <a:ext cx="4576072" cy="10575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2"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283964" y="6021288"/>
            <a:ext cx="4576072" cy="209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13"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4"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Q15</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64328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980728"/>
            <a:ext cx="8439680" cy="34898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980728"/>
            <a:ext cx="8439683"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52160" y="1124744"/>
            <a:ext cx="8439682"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60" y="2060848"/>
            <a:ext cx="8439682" cy="24097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3" name="Rectangle 22"/>
          <p:cNvSpPr/>
          <p:nvPr/>
        </p:nvSpPr>
        <p:spPr>
          <a:xfrm>
            <a:off x="352160" y="1700808"/>
            <a:ext cx="843968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Q15</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3593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21" grpId="0" animBg="1"/>
      <p:bldP spid="24" grpId="0" animBg="1"/>
      <p:bldP spid="23" grpId="0" animBg="1"/>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547665" y="5733256"/>
            <a:ext cx="6048670" cy="1109304"/>
          </a:xfrm>
          <a:prstGeom prst="rect">
            <a:avLst/>
          </a:prstGeom>
        </p:spPr>
      </p:pic>
      <p:pic>
        <p:nvPicPr>
          <p:cNvPr id="5" name="Picture 4"/>
          <p:cNvPicPr>
            <a:picLocks noChangeAspect="1"/>
          </p:cNvPicPr>
          <p:nvPr/>
        </p:nvPicPr>
        <p:blipFill>
          <a:blip r:embed="rId3"/>
          <a:stretch>
            <a:fillRect/>
          </a:stretch>
        </p:blipFill>
        <p:spPr>
          <a:xfrm>
            <a:off x="1547664" y="4293096"/>
            <a:ext cx="6048672" cy="92074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547664" y="418452"/>
            <a:ext cx="6048672" cy="3658620"/>
          </a:xfrm>
          <a:prstGeom prst="rect">
            <a:avLst/>
          </a:prstGeom>
        </p:spPr>
      </p:pic>
      <p:pic>
        <p:nvPicPr>
          <p:cNvPr id="3" name="Picture 2"/>
          <p:cNvPicPr>
            <a:picLocks noChangeAspect="1"/>
          </p:cNvPicPr>
          <p:nvPr/>
        </p:nvPicPr>
        <p:blipFill>
          <a:blip r:embed="rId11"/>
          <a:stretch>
            <a:fillRect/>
          </a:stretch>
        </p:blipFill>
        <p:spPr>
          <a:xfrm>
            <a:off x="1547664" y="4077072"/>
            <a:ext cx="6048672" cy="284804"/>
          </a:xfrm>
          <a:prstGeom prst="rect">
            <a:avLst/>
          </a:prstGeom>
        </p:spPr>
      </p:pic>
      <p:pic>
        <p:nvPicPr>
          <p:cNvPr id="6" name="Picture 5"/>
          <p:cNvPicPr>
            <a:picLocks noChangeAspect="1"/>
          </p:cNvPicPr>
          <p:nvPr/>
        </p:nvPicPr>
        <p:blipFill>
          <a:blip r:embed="rId12"/>
          <a:stretch>
            <a:fillRect/>
          </a:stretch>
        </p:blipFill>
        <p:spPr>
          <a:xfrm>
            <a:off x="1547665" y="5157192"/>
            <a:ext cx="6048670" cy="958880"/>
          </a:xfrm>
          <a:prstGeom prst="rect">
            <a:avLst/>
          </a:prstGeom>
        </p:spPr>
      </p:pic>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48860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2348880"/>
            <a:ext cx="8439680" cy="93004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2348879"/>
            <a:ext cx="8439683" cy="2918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52160" y="2640718"/>
            <a:ext cx="8439682"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52160" y="2789304"/>
            <a:ext cx="8439682" cy="4896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03188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1" grpId="0" animBg="1"/>
      <p:bldP spid="23" grpId="0" animBg="1"/>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9" name="Picture 8"/>
          <p:cNvPicPr>
            <a:picLocks noChangeAspect="1"/>
          </p:cNvPicPr>
          <p:nvPr/>
        </p:nvPicPr>
        <p:blipFill>
          <a:blip r:embed="rId8"/>
          <a:stretch>
            <a:fillRect/>
          </a:stretch>
        </p:blipFill>
        <p:spPr>
          <a:xfrm>
            <a:off x="35496" y="1196752"/>
            <a:ext cx="4320480" cy="206970"/>
          </a:xfrm>
          <a:prstGeom prst="rect">
            <a:avLst/>
          </a:prstGeom>
        </p:spPr>
      </p:pic>
      <p:pic>
        <p:nvPicPr>
          <p:cNvPr id="10" name="Picture 9"/>
          <p:cNvPicPr>
            <a:picLocks noChangeAspect="1"/>
          </p:cNvPicPr>
          <p:nvPr/>
        </p:nvPicPr>
        <p:blipFill>
          <a:blip r:embed="rId9"/>
          <a:stretch>
            <a:fillRect/>
          </a:stretch>
        </p:blipFill>
        <p:spPr>
          <a:xfrm>
            <a:off x="35496" y="1412776"/>
            <a:ext cx="4320480" cy="3209021"/>
          </a:xfrm>
          <a:prstGeom prst="rect">
            <a:avLst/>
          </a:prstGeom>
        </p:spPr>
      </p:pic>
      <p:pic>
        <p:nvPicPr>
          <p:cNvPr id="11" name="Picture 10"/>
          <p:cNvPicPr>
            <a:picLocks noChangeAspect="1"/>
          </p:cNvPicPr>
          <p:nvPr/>
        </p:nvPicPr>
        <p:blipFill>
          <a:blip r:embed="rId10"/>
          <a:stretch>
            <a:fillRect/>
          </a:stretch>
        </p:blipFill>
        <p:spPr>
          <a:xfrm>
            <a:off x="4432464" y="1208722"/>
            <a:ext cx="4604032" cy="3823765"/>
          </a:xfrm>
          <a:prstGeom prst="rect">
            <a:avLst/>
          </a:prstGeom>
        </p:spPr>
      </p:pic>
      <p:pic>
        <p:nvPicPr>
          <p:cNvPr id="12" name="Picture 11"/>
          <p:cNvPicPr>
            <a:picLocks noChangeAspect="1"/>
          </p:cNvPicPr>
          <p:nvPr/>
        </p:nvPicPr>
        <p:blipFill>
          <a:blip r:embed="rId11"/>
          <a:stretch>
            <a:fillRect/>
          </a:stretch>
        </p:blipFill>
        <p:spPr>
          <a:xfrm>
            <a:off x="4427984" y="5013176"/>
            <a:ext cx="4604032" cy="280416"/>
          </a:xfrm>
          <a:prstGeom prst="rect">
            <a:avLst/>
          </a:prstGeom>
        </p:spPr>
      </p:pic>
      <p:cxnSp>
        <p:nvCxnSpPr>
          <p:cNvPr id="19" name="Straight Connector 18"/>
          <p:cNvCxnSpPr/>
          <p:nvPr/>
        </p:nvCxnSpPr>
        <p:spPr>
          <a:xfrm flipH="1">
            <a:off x="467544" y="2075956"/>
            <a:ext cx="3024336" cy="20023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403648" y="4630851"/>
            <a:ext cx="16559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p>
        </p:txBody>
      </p:sp>
      <p:sp>
        <p:nvSpPr>
          <p:cNvPr id="22" name="Rectangle 21"/>
          <p:cNvSpPr/>
          <p:nvPr/>
        </p:nvSpPr>
        <p:spPr>
          <a:xfrm>
            <a:off x="1404194" y="5053758"/>
            <a:ext cx="165539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 (a)</a:t>
            </a:r>
          </a:p>
        </p:txBody>
      </p:sp>
      <p:sp>
        <p:nvSpPr>
          <p:cNvPr id="28" name="Rectangle 27"/>
          <p:cNvSpPr/>
          <p:nvPr/>
        </p:nvSpPr>
        <p:spPr>
          <a:xfrm>
            <a:off x="5341811" y="1484784"/>
            <a:ext cx="792088" cy="209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9" name="Rectangle 28"/>
          <p:cNvSpPr/>
          <p:nvPr/>
        </p:nvSpPr>
        <p:spPr>
          <a:xfrm>
            <a:off x="6300192" y="1484784"/>
            <a:ext cx="792088" cy="209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30" name="Rectangle 29"/>
          <p:cNvSpPr/>
          <p:nvPr/>
        </p:nvSpPr>
        <p:spPr>
          <a:xfrm>
            <a:off x="5332804" y="1943365"/>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31" name="Rectangle 30"/>
          <p:cNvSpPr/>
          <p:nvPr/>
        </p:nvSpPr>
        <p:spPr>
          <a:xfrm>
            <a:off x="6290702" y="1943365"/>
            <a:ext cx="792088" cy="197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32" name="Rectangle 31"/>
          <p:cNvSpPr/>
          <p:nvPr/>
        </p:nvSpPr>
        <p:spPr>
          <a:xfrm>
            <a:off x="5904003" y="4944254"/>
            <a:ext cx="1296434" cy="18033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sp>
        <p:nvSpPr>
          <p:cNvPr id="33" name="Rectangle 32"/>
          <p:cNvSpPr/>
          <p:nvPr/>
        </p:nvSpPr>
        <p:spPr>
          <a:xfrm>
            <a:off x="5332804" y="2378796"/>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34" name="Rectangle 33"/>
          <p:cNvSpPr/>
          <p:nvPr/>
        </p:nvSpPr>
        <p:spPr>
          <a:xfrm>
            <a:off x="6290702" y="2373734"/>
            <a:ext cx="792088" cy="217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grpSp>
        <p:nvGrpSpPr>
          <p:cNvPr id="35" name="Group 34"/>
          <p:cNvGrpSpPr/>
          <p:nvPr/>
        </p:nvGrpSpPr>
        <p:grpSpPr>
          <a:xfrm rot="10800000">
            <a:off x="5359606" y="2780925"/>
            <a:ext cx="904580" cy="1840871"/>
            <a:chOff x="5553075" y="704850"/>
            <a:chExt cx="747713" cy="3362325"/>
          </a:xfrm>
        </p:grpSpPr>
        <p:sp>
          <p:nvSpPr>
            <p:cNvPr id="36" name="Freeform 3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7" name="Straight Connector 36"/>
            <p:cNvCxnSpPr>
              <a:stCxn id="3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7164287" y="2780927"/>
            <a:ext cx="576066" cy="1840870"/>
            <a:chOff x="5553075" y="704850"/>
            <a:chExt cx="747713" cy="3362325"/>
          </a:xfrm>
        </p:grpSpPr>
        <p:sp>
          <p:nvSpPr>
            <p:cNvPr id="39" name="Freeform 38"/>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0" name="Straight Connector 39"/>
            <p:cNvCxnSpPr>
              <a:stCxn id="39"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5400000">
            <a:off x="6243854" y="3125298"/>
            <a:ext cx="616732" cy="2376266"/>
            <a:chOff x="5553075" y="704850"/>
            <a:chExt cx="747713" cy="3362325"/>
          </a:xfrm>
        </p:grpSpPr>
        <p:sp>
          <p:nvSpPr>
            <p:cNvPr id="42" name="Freeform 41"/>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3" name="Straight Connector 42"/>
            <p:cNvCxnSpPr>
              <a:stCxn id="42"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6200000">
            <a:off x="6228185" y="1916831"/>
            <a:ext cx="648072" cy="2376266"/>
            <a:chOff x="5553075" y="704850"/>
            <a:chExt cx="747713" cy="3362325"/>
          </a:xfrm>
        </p:grpSpPr>
        <p:sp>
          <p:nvSpPr>
            <p:cNvPr id="45" name="Freeform 44"/>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6" name="Straight Connector 45"/>
            <p:cNvCxnSpPr>
              <a:stCxn id="45"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6524229" y="3470527"/>
            <a:ext cx="272003" cy="461665"/>
          </a:xfrm>
          <a:prstGeom prst="rect">
            <a:avLst/>
          </a:prstGeom>
          <a:noFill/>
        </p:spPr>
        <p:txBody>
          <a:bodyPr wrap="square" rtlCol="0">
            <a:spAutoFit/>
          </a:bodyPr>
          <a:lstStyle/>
          <a:p>
            <a:r>
              <a:rPr lang="en-GB" sz="2400" b="1" dirty="0" smtClean="0"/>
              <a:t>R</a:t>
            </a:r>
            <a:endParaRPr lang="en-GB" sz="2400" b="1" dirty="0"/>
          </a:p>
        </p:txBody>
      </p:sp>
      <p:pic>
        <p:nvPicPr>
          <p:cNvPr id="48" name="Picture 4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49" name="Rectangle 48"/>
          <p:cNvSpPr/>
          <p:nvPr/>
        </p:nvSpPr>
        <p:spPr>
          <a:xfrm>
            <a:off x="9252520" y="908720"/>
            <a:ext cx="792088" cy="209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50" name="Picture 49"/>
          <p:cNvPicPr>
            <a:picLocks noChangeAspect="1"/>
          </p:cNvPicPr>
          <p:nvPr/>
        </p:nvPicPr>
        <p:blipFill>
          <a:blip r:embed="rId8"/>
          <a:stretch>
            <a:fillRect/>
          </a:stretch>
        </p:blipFill>
        <p:spPr>
          <a:xfrm>
            <a:off x="35496" y="1196752"/>
            <a:ext cx="4320480" cy="206970"/>
          </a:xfrm>
          <a:prstGeom prst="rect">
            <a:avLst/>
          </a:prstGeom>
        </p:spPr>
      </p:pic>
      <p:pic>
        <p:nvPicPr>
          <p:cNvPr id="51" name="Picture 50"/>
          <p:cNvPicPr>
            <a:picLocks noChangeAspect="1"/>
          </p:cNvPicPr>
          <p:nvPr/>
        </p:nvPicPr>
        <p:blipFill>
          <a:blip r:embed="rId9"/>
          <a:stretch>
            <a:fillRect/>
          </a:stretch>
        </p:blipFill>
        <p:spPr>
          <a:xfrm>
            <a:off x="35496" y="1412776"/>
            <a:ext cx="4320480" cy="3209021"/>
          </a:xfrm>
          <a:prstGeom prst="rect">
            <a:avLst/>
          </a:prstGeom>
        </p:spPr>
      </p:pic>
      <p:pic>
        <p:nvPicPr>
          <p:cNvPr id="52" name="Picture 51"/>
          <p:cNvPicPr>
            <a:picLocks noChangeAspect="1"/>
          </p:cNvPicPr>
          <p:nvPr/>
        </p:nvPicPr>
        <p:blipFill>
          <a:blip r:embed="rId10"/>
          <a:stretch>
            <a:fillRect/>
          </a:stretch>
        </p:blipFill>
        <p:spPr>
          <a:xfrm>
            <a:off x="4432464" y="1208722"/>
            <a:ext cx="4604032" cy="3823765"/>
          </a:xfrm>
          <a:prstGeom prst="rect">
            <a:avLst/>
          </a:prstGeom>
        </p:spPr>
      </p:pic>
      <p:pic>
        <p:nvPicPr>
          <p:cNvPr id="53" name="Picture 52"/>
          <p:cNvPicPr>
            <a:picLocks noChangeAspect="1"/>
          </p:cNvPicPr>
          <p:nvPr/>
        </p:nvPicPr>
        <p:blipFill>
          <a:blip r:embed="rId11"/>
          <a:stretch>
            <a:fillRect/>
          </a:stretch>
        </p:blipFill>
        <p:spPr>
          <a:xfrm>
            <a:off x="4427984" y="5013176"/>
            <a:ext cx="4604032" cy="280416"/>
          </a:xfrm>
          <a:prstGeom prst="rect">
            <a:avLst/>
          </a:prstGeom>
        </p:spPr>
      </p:pic>
    </p:spTree>
    <p:extLst>
      <p:ext uri="{BB962C8B-B14F-4D97-AF65-F5344CB8AC3E}">
        <p14:creationId xmlns:p14="http://schemas.microsoft.com/office/powerpoint/2010/main" val="41538687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8"/>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500"/>
                                        <p:tgtEl>
                                          <p:spTgt spid="38"/>
                                        </p:tgtEl>
                                      </p:cBhvr>
                                    </p:animEffect>
                                  </p:childTnLst>
                                </p:cTn>
                              </p:par>
                            </p:childTnLst>
                          </p:cTn>
                        </p:par>
                      </p:childTnLst>
                    </p:cTn>
                  </p:par>
                </p:childTnLst>
              </p:cTn>
              <p:nextCondLst>
                <p:cond evt="onClick" delay="0">
                  <p:tgtEl>
                    <p:spTgt spid="28"/>
                  </p:tgtEl>
                </p:cond>
              </p:nextCondLst>
            </p:seq>
            <p:seq concurrent="1" nextAc="seek">
              <p:cTn id="23" restart="whenNotActive" fill="hold" evtFilter="cancelBubble" nodeType="interactiveSeq">
                <p:stCondLst>
                  <p:cond evt="onClick" delay="0">
                    <p:tgtEl>
                      <p:spTgt spid="29"/>
                    </p:tgtEl>
                  </p:cond>
                </p:stCondLst>
                <p:endSync evt="end" delay="0">
                  <p:rtn val="all"/>
                </p:endSync>
                <p:childTnLst>
                  <p:par>
                    <p:cTn id="24" fill="hold">
                      <p:stCondLst>
                        <p:cond delay="0"/>
                      </p:stCondLst>
                      <p:childTnLst>
                        <p:par>
                          <p:cTn id="25" fill="hold">
                            <p:stCondLst>
                              <p:cond delay="0"/>
                            </p:stCondLst>
                            <p:childTnLst>
                              <p:par>
                                <p:cTn id="26" presetID="10" presetClass="exit" presetSubtype="0" fill="hold" nodeType="clickEffect">
                                  <p:stCondLst>
                                    <p:cond delay="0"/>
                                  </p:stCondLst>
                                  <p:childTnLst>
                                    <p:animEffect transition="out" filter="fade">
                                      <p:cBhvr>
                                        <p:cTn id="27" dur="500"/>
                                        <p:tgtEl>
                                          <p:spTgt spid="35"/>
                                        </p:tgtEl>
                                      </p:cBhvr>
                                    </p:animEffect>
                                    <p:set>
                                      <p:cBhvr>
                                        <p:cTn id="28" dur="1" fill="hold">
                                          <p:stCondLst>
                                            <p:cond delay="499"/>
                                          </p:stCondLst>
                                        </p:cTn>
                                        <p:tgtEl>
                                          <p:spTgt spid="35"/>
                                        </p:tgtEl>
                                        <p:attrNameLst>
                                          <p:attrName>style.visibility</p:attrName>
                                        </p:attrNameLst>
                                      </p:cBhvr>
                                      <p:to>
                                        <p:strVal val="hidden"/>
                                      </p:to>
                                    </p:set>
                                  </p:childTnLst>
                                </p:cTn>
                              </p:par>
                              <p:par>
                                <p:cTn id="29" presetID="10" presetClass="exit" presetSubtype="0" fill="hold" nodeType="withEffect">
                                  <p:stCondLst>
                                    <p:cond delay="0"/>
                                  </p:stCondLst>
                                  <p:childTnLst>
                                    <p:animEffect transition="out" filter="fade">
                                      <p:cBhvr>
                                        <p:cTn id="30" dur="500"/>
                                        <p:tgtEl>
                                          <p:spTgt spid="38"/>
                                        </p:tgtEl>
                                      </p:cBhvr>
                                    </p:animEffect>
                                    <p:set>
                                      <p:cBhvr>
                                        <p:cTn id="31" dur="1" fill="hold">
                                          <p:stCondLst>
                                            <p:cond delay="499"/>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32" restart="whenNotActive" fill="hold" evtFilter="cancelBubble" nodeType="interactiveSeq">
                <p:stCondLst>
                  <p:cond evt="onClick" delay="0">
                    <p:tgtEl>
                      <p:spTgt spid="33"/>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7"/>
                                        </p:tgtEl>
                                        <p:attrNameLst>
                                          <p:attrName>style.visibility</p:attrName>
                                        </p:attrNameLst>
                                      </p:cBhvr>
                                      <p:to>
                                        <p:strVal val="visible"/>
                                      </p:to>
                                    </p:set>
                                    <p:animEffect transition="in" filter="fade">
                                      <p:cBhvr>
                                        <p:cTn id="37" dur="500"/>
                                        <p:tgtEl>
                                          <p:spTgt spid="47"/>
                                        </p:tgtEl>
                                      </p:cBhvr>
                                    </p:animEffect>
                                  </p:childTnLst>
                                </p:cTn>
                              </p:par>
                            </p:childTnLst>
                          </p:cTn>
                        </p:par>
                      </p:childTnLst>
                    </p:cTn>
                  </p:par>
                </p:childTnLst>
              </p:cTn>
              <p:nextCondLst>
                <p:cond evt="onClick" delay="0">
                  <p:tgtEl>
                    <p:spTgt spid="33"/>
                  </p:tgtEl>
                </p:cond>
              </p:nextCondLst>
            </p:seq>
            <p:seq concurrent="1" nextAc="seek">
              <p:cTn id="38" restart="whenNotActive" fill="hold" evtFilter="cancelBubble" nodeType="interactiveSeq">
                <p:stCondLst>
                  <p:cond evt="onClick" delay="0">
                    <p:tgtEl>
                      <p:spTgt spid="34"/>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1" nodeType="clickEffect">
                                  <p:stCondLst>
                                    <p:cond delay="0"/>
                                  </p:stCondLst>
                                  <p:childTnLst>
                                    <p:animEffect transition="out" filter="fade">
                                      <p:cBhvr>
                                        <p:cTn id="42" dur="500"/>
                                        <p:tgtEl>
                                          <p:spTgt spid="47"/>
                                        </p:tgtEl>
                                      </p:cBhvr>
                                    </p:animEffect>
                                    <p:set>
                                      <p:cBhvr>
                                        <p:cTn id="43" dur="1" fill="hold">
                                          <p:stCondLst>
                                            <p:cond delay="499"/>
                                          </p:stCondLst>
                                        </p:cTn>
                                        <p:tgtEl>
                                          <p:spTgt spid="47"/>
                                        </p:tgtEl>
                                        <p:attrNameLst>
                                          <p:attrName>style.visibility</p:attrName>
                                        </p:attrNameLst>
                                      </p:cBhvr>
                                      <p:to>
                                        <p:strVal val="hidden"/>
                                      </p:to>
                                    </p:set>
                                  </p:childTnLst>
                                </p:cTn>
                              </p:par>
                            </p:childTnLst>
                          </p:cTn>
                        </p:par>
                      </p:childTnLst>
                    </p:cTn>
                  </p:par>
                </p:childTnLst>
              </p:cTn>
              <p:nextCondLst>
                <p:cond evt="onClick" delay="0">
                  <p:tgtEl>
                    <p:spTgt spid="34"/>
                  </p:tgtEl>
                </p:cond>
              </p:nextCondLst>
            </p:seq>
            <p:seq concurrent="1" nextAc="seek">
              <p:cTn id="44" restart="whenNotActive" fill="hold" evtFilter="cancelBubble" nodeType="interactiveSeq">
                <p:stCondLst>
                  <p:cond evt="onClick" delay="0">
                    <p:tgtEl>
                      <p:spTgt spid="30"/>
                    </p:tgtEl>
                  </p:cond>
                </p:stCondLst>
                <p:endSync evt="end" delay="0">
                  <p:rtn val="all"/>
                </p:endSync>
                <p:childTnLst>
                  <p:par>
                    <p:cTn id="45" fill="hold">
                      <p:stCondLst>
                        <p:cond delay="0"/>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41"/>
                                        </p:tgtEl>
                                        <p:attrNameLst>
                                          <p:attrName>style.visibility</p:attrName>
                                        </p:attrNameLst>
                                      </p:cBhvr>
                                      <p:to>
                                        <p:strVal val="visible"/>
                                      </p:to>
                                    </p:set>
                                    <p:animEffect transition="in" filter="fade">
                                      <p:cBhvr>
                                        <p:cTn id="49" dur="500"/>
                                        <p:tgtEl>
                                          <p:spTgt spid="41"/>
                                        </p:tgtEl>
                                      </p:cBhvr>
                                    </p:animEffect>
                                  </p:childTnLst>
                                </p:cTn>
                              </p:par>
                              <p:par>
                                <p:cTn id="50" presetID="10" presetClass="entr" presetSubtype="0" fill="hold" nodeType="withEffect">
                                  <p:stCondLst>
                                    <p:cond delay="0"/>
                                  </p:stCondLst>
                                  <p:childTnLst>
                                    <p:set>
                                      <p:cBhvr>
                                        <p:cTn id="51" dur="1" fill="hold">
                                          <p:stCondLst>
                                            <p:cond delay="0"/>
                                          </p:stCondLst>
                                        </p:cTn>
                                        <p:tgtEl>
                                          <p:spTgt spid="44"/>
                                        </p:tgtEl>
                                        <p:attrNameLst>
                                          <p:attrName>style.visibility</p:attrName>
                                        </p:attrNameLst>
                                      </p:cBhvr>
                                      <p:to>
                                        <p:strVal val="visible"/>
                                      </p:to>
                                    </p:set>
                                    <p:animEffect transition="in" filter="fade">
                                      <p:cBhvr>
                                        <p:cTn id="52" dur="500"/>
                                        <p:tgtEl>
                                          <p:spTgt spid="44"/>
                                        </p:tgtEl>
                                      </p:cBhvr>
                                    </p:animEffect>
                                  </p:childTnLst>
                                </p:cTn>
                              </p:par>
                            </p:childTnLst>
                          </p:cTn>
                        </p:par>
                      </p:childTnLst>
                    </p:cTn>
                  </p:par>
                </p:childTnLst>
              </p:cTn>
              <p:nextCondLst>
                <p:cond evt="onClick" delay="0">
                  <p:tgtEl>
                    <p:spTgt spid="30"/>
                  </p:tgtEl>
                </p:cond>
              </p:nextCondLst>
            </p:seq>
            <p:seq concurrent="1" nextAc="seek">
              <p:cTn id="53" restart="whenNotActive" fill="hold" evtFilter="cancelBubble" nodeType="interactiveSeq">
                <p:stCondLst>
                  <p:cond evt="onClick" delay="0">
                    <p:tgtEl>
                      <p:spTgt spid="31"/>
                    </p:tgtEl>
                  </p:cond>
                </p:stCondLst>
                <p:endSync evt="end" delay="0">
                  <p:rtn val="all"/>
                </p:endSync>
                <p:childTnLst>
                  <p:par>
                    <p:cTn id="54" fill="hold">
                      <p:stCondLst>
                        <p:cond delay="0"/>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41"/>
                                        </p:tgtEl>
                                      </p:cBhvr>
                                    </p:animEffect>
                                    <p:set>
                                      <p:cBhvr>
                                        <p:cTn id="58" dur="1" fill="hold">
                                          <p:stCondLst>
                                            <p:cond delay="499"/>
                                          </p:stCondLst>
                                        </p:cTn>
                                        <p:tgtEl>
                                          <p:spTgt spid="41"/>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44"/>
                                        </p:tgtEl>
                                      </p:cBhvr>
                                    </p:animEffect>
                                    <p:set>
                                      <p:cBhvr>
                                        <p:cTn id="61" dur="1" fill="hold">
                                          <p:stCondLst>
                                            <p:cond delay="499"/>
                                          </p:stCondLst>
                                        </p:cTn>
                                        <p:tgtEl>
                                          <p:spTgt spid="44"/>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62" restart="whenNotActive" fill="hold" evtFilter="cancelBubble" nodeType="interactiveSeq">
                <p:stCondLst>
                  <p:cond evt="onClick" delay="0">
                    <p:tgtEl>
                      <p:spTgt spid="49"/>
                    </p:tgtEl>
                  </p:cond>
                </p:stCondLst>
                <p:endSync evt="end" delay="0">
                  <p:rtn val="all"/>
                </p:endSync>
                <p:childTnLst>
                  <p:par>
                    <p:cTn id="63" fill="hold">
                      <p:stCondLst>
                        <p:cond delay="0"/>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50"/>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51"/>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52"/>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53"/>
                                        </p:tgtEl>
                                        <p:attrNameLst>
                                          <p:attrName>style.visibility</p:attrName>
                                        </p:attrNameLst>
                                      </p:cBhvr>
                                      <p:to>
                                        <p:strVal val="visible"/>
                                      </p:to>
                                    </p:set>
                                  </p:childTnLst>
                                </p:cTn>
                              </p:par>
                            </p:childTnLst>
                          </p:cTn>
                        </p:par>
                      </p:childTnLst>
                    </p:cTn>
                  </p:par>
                </p:childTnLst>
              </p:cTn>
              <p:nextCondLst>
                <p:cond evt="onClick" delay="0">
                  <p:tgtEl>
                    <p:spTgt spid="49"/>
                  </p:tgtEl>
                </p:cond>
              </p:nextCondLst>
            </p:seq>
          </p:childTnLst>
        </p:cTn>
      </p:par>
    </p:tnLst>
    <p:bldLst>
      <p:bldP spid="47" grpId="0"/>
      <p:bldP spid="47" grpId="1"/>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12645"/>
            <a:ext cx="8640960" cy="34327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712644"/>
            <a:ext cx="8640959" cy="1518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19" y="3230931"/>
            <a:ext cx="8640961" cy="1914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14"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80901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649334" y="332656"/>
            <a:ext cx="3845332" cy="2513412"/>
          </a:xfrm>
          <a:prstGeom prst="rect">
            <a:avLst/>
          </a:prstGeom>
        </p:spPr>
      </p:pic>
      <p:pic>
        <p:nvPicPr>
          <p:cNvPr id="7" name="Picture 6"/>
          <p:cNvPicPr>
            <a:picLocks noChangeAspect="1"/>
          </p:cNvPicPr>
          <p:nvPr/>
        </p:nvPicPr>
        <p:blipFill>
          <a:blip r:embed="rId3"/>
          <a:stretch>
            <a:fillRect/>
          </a:stretch>
        </p:blipFill>
        <p:spPr>
          <a:xfrm>
            <a:off x="2649334" y="5661248"/>
            <a:ext cx="3845332" cy="111843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0"/>
          <a:stretch>
            <a:fillRect/>
          </a:stretch>
        </p:blipFill>
        <p:spPr>
          <a:xfrm>
            <a:off x="2649334" y="2852936"/>
            <a:ext cx="3845332" cy="396880"/>
          </a:xfrm>
          <a:prstGeom prst="rect">
            <a:avLst/>
          </a:prstGeom>
        </p:spPr>
      </p:pic>
      <p:pic>
        <p:nvPicPr>
          <p:cNvPr id="5" name="Picture 4"/>
          <p:cNvPicPr>
            <a:picLocks noChangeAspect="1"/>
          </p:cNvPicPr>
          <p:nvPr/>
        </p:nvPicPr>
        <p:blipFill>
          <a:blip r:embed="rId11"/>
          <a:stretch>
            <a:fillRect/>
          </a:stretch>
        </p:blipFill>
        <p:spPr>
          <a:xfrm>
            <a:off x="2649334" y="3242354"/>
            <a:ext cx="3845332" cy="258654"/>
          </a:xfrm>
          <a:prstGeom prst="rect">
            <a:avLst/>
          </a:prstGeom>
        </p:spPr>
      </p:pic>
      <p:pic>
        <p:nvPicPr>
          <p:cNvPr id="6" name="Picture 5"/>
          <p:cNvPicPr>
            <a:picLocks noChangeAspect="1"/>
          </p:cNvPicPr>
          <p:nvPr/>
        </p:nvPicPr>
        <p:blipFill>
          <a:blip r:embed="rId12"/>
          <a:stretch>
            <a:fillRect/>
          </a:stretch>
        </p:blipFill>
        <p:spPr>
          <a:xfrm>
            <a:off x="2649335" y="3501008"/>
            <a:ext cx="3845330" cy="2158004"/>
          </a:xfrm>
          <a:prstGeom prst="rect">
            <a:avLst/>
          </a:prstGeom>
        </p:spPr>
      </p:pic>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3280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060848"/>
            <a:ext cx="8640962" cy="159390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2060846"/>
            <a:ext cx="8640959"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19" y="2780927"/>
            <a:ext cx="8640961" cy="8738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8242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9" name="Picture 8"/>
          <p:cNvPicPr>
            <a:picLocks noChangeAspect="1"/>
          </p:cNvPicPr>
          <p:nvPr/>
        </p:nvPicPr>
        <p:blipFill>
          <a:blip r:embed="rId8"/>
          <a:stretch>
            <a:fillRect/>
          </a:stretch>
        </p:blipFill>
        <p:spPr>
          <a:xfrm>
            <a:off x="107504" y="714341"/>
            <a:ext cx="4176464" cy="3989158"/>
          </a:xfrm>
          <a:prstGeom prst="rect">
            <a:avLst/>
          </a:prstGeom>
        </p:spPr>
      </p:pic>
      <p:pic>
        <p:nvPicPr>
          <p:cNvPr id="10" name="Picture 9"/>
          <p:cNvPicPr>
            <a:picLocks noChangeAspect="1"/>
          </p:cNvPicPr>
          <p:nvPr/>
        </p:nvPicPr>
        <p:blipFill>
          <a:blip r:embed="rId9"/>
          <a:stretch>
            <a:fillRect/>
          </a:stretch>
        </p:blipFill>
        <p:spPr>
          <a:xfrm>
            <a:off x="4355976" y="1412775"/>
            <a:ext cx="4680520" cy="2973051"/>
          </a:xfrm>
          <a:prstGeom prst="rect">
            <a:avLst/>
          </a:prstGeom>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109466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132858"/>
            <a:ext cx="8640960" cy="76679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2132856"/>
            <a:ext cx="8640959" cy="2062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19" y="2339150"/>
            <a:ext cx="8640961" cy="560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2" name="Straight Arrow Connector 21"/>
          <p:cNvCxnSpPr>
            <a:stCxn id="14"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75303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580054"/>
            <a:ext cx="8640960" cy="2657258"/>
          </a:xfrm>
          <a:prstGeom prst="rect">
            <a:avLst/>
          </a:prstGeom>
        </p:spPr>
      </p:pic>
      <p:pic>
        <p:nvPicPr>
          <p:cNvPr id="3" name="Picture 2"/>
          <p:cNvPicPr>
            <a:picLocks noChangeAspect="1"/>
          </p:cNvPicPr>
          <p:nvPr/>
        </p:nvPicPr>
        <p:blipFill>
          <a:blip r:embed="rId3"/>
          <a:stretch>
            <a:fillRect/>
          </a:stretch>
        </p:blipFill>
        <p:spPr>
          <a:xfrm>
            <a:off x="251520" y="877054"/>
            <a:ext cx="8640960" cy="3416042"/>
          </a:xfrm>
          <a:prstGeom prst="rect">
            <a:avLst/>
          </a:prstGeom>
        </p:spPr>
      </p:pic>
      <p:pic>
        <p:nvPicPr>
          <p:cNvPr id="2" name="Picture 1"/>
          <p:cNvPicPr>
            <a:picLocks noChangeAspect="1"/>
          </p:cNvPicPr>
          <p:nvPr/>
        </p:nvPicPr>
        <p:blipFill>
          <a:blip r:embed="rId4"/>
          <a:stretch>
            <a:fillRect/>
          </a:stretch>
        </p:blipFill>
        <p:spPr>
          <a:xfrm>
            <a:off x="251520" y="476672"/>
            <a:ext cx="8640960" cy="137970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905274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052736"/>
            <a:ext cx="8640960" cy="38247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052736"/>
            <a:ext cx="8640959"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19" y="4149080"/>
            <a:ext cx="8640961" cy="7284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25526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87624" y="691430"/>
            <a:ext cx="6768752" cy="59059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9"/>
          <a:stretch>
            <a:fillRect/>
          </a:stretch>
        </p:blipFill>
        <p:spPr>
          <a:xfrm>
            <a:off x="1187624" y="397165"/>
            <a:ext cx="6768752" cy="234964"/>
          </a:xfrm>
          <a:prstGeom prst="rect">
            <a:avLst/>
          </a:prstGeom>
        </p:spPr>
      </p:pic>
      <p:cxnSp>
        <p:nvCxnSpPr>
          <p:cNvPr id="15" name="Straight Connector 14"/>
          <p:cNvCxnSpPr/>
          <p:nvPr/>
        </p:nvCxnSpPr>
        <p:spPr>
          <a:xfrm flipH="1">
            <a:off x="1907704" y="1700808"/>
            <a:ext cx="5256584" cy="4202678"/>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35496" y="2013318"/>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p>
        </p:txBody>
      </p:sp>
      <p:sp>
        <p:nvSpPr>
          <p:cNvPr id="17" name="Rectangle 16"/>
          <p:cNvSpPr/>
          <p:nvPr/>
        </p:nvSpPr>
        <p:spPr>
          <a:xfrm>
            <a:off x="35496" y="2436225"/>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p>
        </p:txBody>
      </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9264628" y="930464"/>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smtClean="0">
              <a:latin typeface="Comic Sans MS" panose="030F0702030302020204" pitchFamily="66" charset="0"/>
            </a:endParaRPr>
          </a:p>
        </p:txBody>
      </p:sp>
      <p:pic>
        <p:nvPicPr>
          <p:cNvPr id="20" name="Picture 19"/>
          <p:cNvPicPr>
            <a:picLocks noChangeAspect="1"/>
          </p:cNvPicPr>
          <p:nvPr/>
        </p:nvPicPr>
        <p:blipFill>
          <a:blip r:embed="rId2"/>
          <a:stretch>
            <a:fillRect/>
          </a:stretch>
        </p:blipFill>
        <p:spPr>
          <a:xfrm>
            <a:off x="1187624" y="691430"/>
            <a:ext cx="6768752" cy="5905922"/>
          </a:xfrm>
          <a:prstGeom prst="rect">
            <a:avLst/>
          </a:prstGeom>
        </p:spPr>
      </p:pic>
    </p:spTree>
    <p:extLst>
      <p:ext uri="{BB962C8B-B14F-4D97-AF65-F5344CB8AC3E}">
        <p14:creationId xmlns:p14="http://schemas.microsoft.com/office/powerpoint/2010/main" val="4165278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6"/>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nextCondLst>
                <p:cond evt="onClick" delay="0">
                  <p:tgtEl>
                    <p:spTgt spid="16"/>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72816"/>
            <a:ext cx="8640960" cy="9424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772815"/>
            <a:ext cx="8640959" cy="9424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14"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66076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3249774"/>
            <a:ext cx="8496942" cy="3563602"/>
          </a:xfrm>
          <a:prstGeom prst="rect">
            <a:avLst/>
          </a:prstGeom>
        </p:spPr>
      </p:pic>
      <p:pic>
        <p:nvPicPr>
          <p:cNvPr id="3" name="Picture 2"/>
          <p:cNvPicPr>
            <a:picLocks noChangeAspect="1"/>
          </p:cNvPicPr>
          <p:nvPr/>
        </p:nvPicPr>
        <p:blipFill>
          <a:blip r:embed="rId3"/>
          <a:stretch>
            <a:fillRect/>
          </a:stretch>
        </p:blipFill>
        <p:spPr>
          <a:xfrm>
            <a:off x="323528" y="811624"/>
            <a:ext cx="8496944" cy="3265448"/>
          </a:xfrm>
          <a:prstGeom prst="rect">
            <a:avLst/>
          </a:prstGeom>
        </p:spPr>
      </p:pic>
      <p:pic>
        <p:nvPicPr>
          <p:cNvPr id="2" name="Picture 1"/>
          <p:cNvPicPr>
            <a:picLocks noChangeAspect="1"/>
          </p:cNvPicPr>
          <p:nvPr/>
        </p:nvPicPr>
        <p:blipFill>
          <a:blip r:embed="rId4"/>
          <a:stretch>
            <a:fillRect/>
          </a:stretch>
        </p:blipFill>
        <p:spPr>
          <a:xfrm>
            <a:off x="323528" y="404664"/>
            <a:ext cx="8496944" cy="73444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4917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3379732"/>
            <a:ext cx="8352928" cy="2857580"/>
          </a:xfrm>
          <a:prstGeom prst="rect">
            <a:avLst/>
          </a:prstGeom>
        </p:spPr>
      </p:pic>
      <p:sp>
        <p:nvSpPr>
          <p:cNvPr id="19" name="Rectangle 18"/>
          <p:cNvSpPr/>
          <p:nvPr/>
        </p:nvSpPr>
        <p:spPr>
          <a:xfrm>
            <a:off x="395535" y="3356992"/>
            <a:ext cx="8352929" cy="2880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395536" y="406428"/>
            <a:ext cx="8352928" cy="295056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8" name="Rectangle 27"/>
          <p:cNvSpPr/>
          <p:nvPr/>
        </p:nvSpPr>
        <p:spPr>
          <a:xfrm>
            <a:off x="395537" y="383688"/>
            <a:ext cx="8352928" cy="2973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3537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P spid="28" grpId="0" animBg="1"/>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8" name="Picture 1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67744" y="6309320"/>
            <a:ext cx="4608512" cy="499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7" name="Picture 1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7744" y="5661248"/>
            <a:ext cx="4608512" cy="724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6" name="Picture 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7744" y="4868234"/>
            <a:ext cx="4608512" cy="937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5"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67744" y="4835524"/>
            <a:ext cx="4608512" cy="177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4" name="Picture 8"/>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67744" y="4509120"/>
            <a:ext cx="4608512" cy="354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3" name="Picture 7"/>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7744" y="1700808"/>
            <a:ext cx="4608512" cy="29084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67744" y="1153330"/>
            <a:ext cx="4608512" cy="5474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67744" y="663286"/>
            <a:ext cx="4608512" cy="6054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10" action="ppaction://hlinksldjump"/>
          </p:cNvPr>
          <p:cNvPicPr>
            <a:picLocks noChangeAspect="1" noChangeArrowheads="1"/>
          </p:cNvPicPr>
          <p:nvPr/>
        </p:nvPicPr>
        <p:blipFill>
          <a:blip r:embed="rId11"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pic>
        <p:nvPicPr>
          <p:cNvPr id="19459" name="Picture 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267744" y="416190"/>
            <a:ext cx="4608512" cy="420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a:hlinkClick r:id="rId1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5"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5" name="Picture 24" descr="http://logok.org/wp-content/uploads/2015/01/TypeF-logo-880x660.png">
            <a:hlinkClick r:id="rId17" action="ppaction://hlinksldjump"/>
          </p:cNvPr>
          <p:cNvPicPr>
            <a:picLocks noChangeAspect="1" noChangeArrowheads="1"/>
          </p:cNvPicPr>
          <p:nvPr/>
        </p:nvPicPr>
        <p:blipFill rotWithShape="1">
          <a:blip r:embed="rId1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18420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424784"/>
            <a:ext cx="8815960" cy="5524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424784"/>
            <a:ext cx="8815960" cy="1959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164020" y="1196753"/>
            <a:ext cx="8815959"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164020" y="620687"/>
            <a:ext cx="8815959"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64020" y="1412776"/>
            <a:ext cx="8815959"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64021" y="1772816"/>
            <a:ext cx="8815960"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27" name="Rectangle 26"/>
          <p:cNvSpPr/>
          <p:nvPr/>
        </p:nvSpPr>
        <p:spPr>
          <a:xfrm>
            <a:off x="164022" y="2924944"/>
            <a:ext cx="8815958" cy="3024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1542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3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1"/>
                                        </p:tgtEl>
                                      </p:cBhvr>
                                    </p:animEffect>
                                    <p:set>
                                      <p:cBhvr>
                                        <p:cTn id="19"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32" restart="whenNotActive" fill="hold" evtFilter="cancelBubble" nodeType="interactiveSeq">
                <p:stCondLst>
                  <p:cond evt="onClick" delay="0">
                    <p:tgtEl>
                      <p:spTgt spid="27"/>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27"/>
                                        </p:tgtEl>
                                      </p:cBhvr>
                                    </p:animEffect>
                                    <p:set>
                                      <p:cBhvr>
                                        <p:cTn id="3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8" grpId="0" animBg="1"/>
      <p:bldP spid="29" grpId="0" animBg="1"/>
      <p:bldP spid="31" grpId="0" animBg="1"/>
      <p:bldP spid="24" grpId="0" animBg="1"/>
      <p:bldP spid="26" grpId="0" animBg="1"/>
      <p:bldP spid="27" grpId="0" animBg="1"/>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3617992"/>
            <a:ext cx="8640956" cy="3123376"/>
          </a:xfrm>
          <a:prstGeom prst="rect">
            <a:avLst/>
          </a:prstGeom>
        </p:spPr>
      </p:pic>
      <p:pic>
        <p:nvPicPr>
          <p:cNvPr id="3" name="Picture 2"/>
          <p:cNvPicPr>
            <a:picLocks noChangeAspect="1"/>
          </p:cNvPicPr>
          <p:nvPr/>
        </p:nvPicPr>
        <p:blipFill>
          <a:blip r:embed="rId3"/>
          <a:stretch>
            <a:fillRect/>
          </a:stretch>
        </p:blipFill>
        <p:spPr>
          <a:xfrm>
            <a:off x="251521" y="970922"/>
            <a:ext cx="8640958" cy="3034142"/>
          </a:xfrm>
          <a:prstGeom prst="rect">
            <a:avLst/>
          </a:prstGeom>
        </p:spPr>
      </p:pic>
      <p:pic>
        <p:nvPicPr>
          <p:cNvPr id="2" name="Picture 1"/>
          <p:cNvPicPr>
            <a:picLocks noChangeAspect="1"/>
          </p:cNvPicPr>
          <p:nvPr/>
        </p:nvPicPr>
        <p:blipFill>
          <a:blip r:embed="rId4"/>
          <a:stretch>
            <a:fillRect/>
          </a:stretch>
        </p:blipFill>
        <p:spPr>
          <a:xfrm>
            <a:off x="251521" y="404664"/>
            <a:ext cx="8640958" cy="726376"/>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680951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95537" y="2996952"/>
            <a:ext cx="8064894" cy="3474578"/>
          </a:xfrm>
          <a:prstGeom prst="rect">
            <a:avLst/>
          </a:prstGeom>
        </p:spPr>
      </p:pic>
      <p:sp>
        <p:nvSpPr>
          <p:cNvPr id="31" name="Rectangle 30"/>
          <p:cNvSpPr/>
          <p:nvPr/>
        </p:nvSpPr>
        <p:spPr>
          <a:xfrm>
            <a:off x="395536" y="2963324"/>
            <a:ext cx="8064895" cy="3508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395536" y="404664"/>
            <a:ext cx="8064896" cy="255866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8" name="Rectangle 27"/>
          <p:cNvSpPr/>
          <p:nvPr/>
        </p:nvSpPr>
        <p:spPr>
          <a:xfrm>
            <a:off x="395536" y="366283"/>
            <a:ext cx="8064895" cy="2590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30" name="Straight Arrow Connector 29"/>
          <p:cNvCxnSpPr>
            <a:stCxn id="18" idx="3"/>
            <a:endCxn id="2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91556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P spid="28" grpId="0" animBg="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403648" y="6149963"/>
            <a:ext cx="6336704" cy="675014"/>
          </a:xfrm>
          <a:prstGeom prst="rect">
            <a:avLst/>
          </a:prstGeom>
        </p:spPr>
      </p:pic>
      <p:pic>
        <p:nvPicPr>
          <p:cNvPr id="11" name="Picture 10"/>
          <p:cNvPicPr>
            <a:picLocks noChangeAspect="1"/>
          </p:cNvPicPr>
          <p:nvPr/>
        </p:nvPicPr>
        <p:blipFill>
          <a:blip r:embed="rId3"/>
          <a:stretch>
            <a:fillRect/>
          </a:stretch>
        </p:blipFill>
        <p:spPr>
          <a:xfrm>
            <a:off x="1403648" y="5373216"/>
            <a:ext cx="6336704" cy="799490"/>
          </a:xfrm>
          <a:prstGeom prst="rect">
            <a:avLst/>
          </a:prstGeom>
        </p:spPr>
      </p:pic>
      <p:pic>
        <p:nvPicPr>
          <p:cNvPr id="10" name="Picture 9"/>
          <p:cNvPicPr>
            <a:picLocks noChangeAspect="1"/>
          </p:cNvPicPr>
          <p:nvPr/>
        </p:nvPicPr>
        <p:blipFill>
          <a:blip r:embed="rId4"/>
          <a:stretch>
            <a:fillRect/>
          </a:stretch>
        </p:blipFill>
        <p:spPr>
          <a:xfrm>
            <a:off x="1403648" y="4567954"/>
            <a:ext cx="6336704" cy="80526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1"/>
          <a:stretch>
            <a:fillRect/>
          </a:stretch>
        </p:blipFill>
        <p:spPr>
          <a:xfrm>
            <a:off x="1403648" y="548680"/>
            <a:ext cx="6336704" cy="3911896"/>
          </a:xfrm>
          <a:prstGeom prst="rect">
            <a:avLst/>
          </a:prstGeom>
        </p:spPr>
      </p:pic>
      <p:pic>
        <p:nvPicPr>
          <p:cNvPr id="7" name="Picture 6"/>
          <p:cNvPicPr>
            <a:picLocks noChangeAspect="1"/>
          </p:cNvPicPr>
          <p:nvPr/>
        </p:nvPicPr>
        <p:blipFill>
          <a:blip r:embed="rId12"/>
          <a:stretch>
            <a:fillRect/>
          </a:stretch>
        </p:blipFill>
        <p:spPr>
          <a:xfrm>
            <a:off x="1403648" y="338431"/>
            <a:ext cx="6336704" cy="237204"/>
          </a:xfrm>
          <a:prstGeom prst="rect">
            <a:avLst/>
          </a:prstGeom>
        </p:spPr>
      </p:pic>
      <p:pic>
        <p:nvPicPr>
          <p:cNvPr id="9" name="Picture 8"/>
          <p:cNvPicPr>
            <a:picLocks noChangeAspect="1"/>
          </p:cNvPicPr>
          <p:nvPr/>
        </p:nvPicPr>
        <p:blipFill>
          <a:blip r:embed="rId13"/>
          <a:stretch>
            <a:fillRect/>
          </a:stretch>
        </p:blipFill>
        <p:spPr>
          <a:xfrm>
            <a:off x="1403648" y="4365104"/>
            <a:ext cx="6336704" cy="335720"/>
          </a:xfrm>
          <a:prstGeom prst="rect">
            <a:avLst/>
          </a:prstGeom>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15868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7" y="1689611"/>
            <a:ext cx="8352926" cy="2016762"/>
          </a:xfrm>
          <a:prstGeom prst="rect">
            <a:avLst/>
          </a:prstGeom>
        </p:spPr>
      </p:pic>
      <p:sp>
        <p:nvSpPr>
          <p:cNvPr id="31" name="Rectangle 30"/>
          <p:cNvSpPr/>
          <p:nvPr/>
        </p:nvSpPr>
        <p:spPr>
          <a:xfrm>
            <a:off x="395536" y="2132856"/>
            <a:ext cx="8352927" cy="29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95536" y="1689610"/>
            <a:ext cx="8352927" cy="4432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395536" y="2432085"/>
            <a:ext cx="8352927" cy="12742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316213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31" grpId="0" animBg="1"/>
      <p:bldP spid="28" grpId="0" animBg="1"/>
      <p:bldP spid="20" grpId="0" animBg="1"/>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403649" y="4797152"/>
            <a:ext cx="6336702" cy="2028250"/>
          </a:xfrm>
          <a:prstGeom prst="rect">
            <a:avLst/>
          </a:prstGeom>
        </p:spPr>
      </p:pic>
      <p:pic>
        <p:nvPicPr>
          <p:cNvPr id="2" name="Picture 1"/>
          <p:cNvPicPr>
            <a:picLocks noChangeAspect="1"/>
          </p:cNvPicPr>
          <p:nvPr/>
        </p:nvPicPr>
        <p:blipFill>
          <a:blip r:embed="rId3"/>
          <a:stretch>
            <a:fillRect/>
          </a:stretch>
        </p:blipFill>
        <p:spPr>
          <a:xfrm>
            <a:off x="1403648" y="332656"/>
            <a:ext cx="6336704" cy="358908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0"/>
          <a:stretch>
            <a:fillRect/>
          </a:stretch>
        </p:blipFill>
        <p:spPr>
          <a:xfrm>
            <a:off x="1403648" y="3921738"/>
            <a:ext cx="6336704" cy="160502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3273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827584" y="4221088"/>
            <a:ext cx="7488832" cy="2548134"/>
          </a:xfrm>
          <a:prstGeom prst="rect">
            <a:avLst/>
          </a:prstGeom>
        </p:spPr>
      </p:pic>
      <p:pic>
        <p:nvPicPr>
          <p:cNvPr id="2" name="Picture 1"/>
          <p:cNvPicPr>
            <a:picLocks noChangeAspect="1"/>
          </p:cNvPicPr>
          <p:nvPr/>
        </p:nvPicPr>
        <p:blipFill>
          <a:blip r:embed="rId3"/>
          <a:stretch>
            <a:fillRect/>
          </a:stretch>
        </p:blipFill>
        <p:spPr>
          <a:xfrm>
            <a:off x="827584" y="332656"/>
            <a:ext cx="7488832" cy="3902782"/>
          </a:xfrm>
          <a:prstGeom prst="rect">
            <a:avLst/>
          </a:prstGeom>
        </p:spPr>
      </p:pic>
      <p:sp>
        <p:nvSpPr>
          <p:cNvPr id="31" name="Rectangle 30"/>
          <p:cNvSpPr/>
          <p:nvPr/>
        </p:nvSpPr>
        <p:spPr>
          <a:xfrm>
            <a:off x="827583" y="495589"/>
            <a:ext cx="7488833" cy="5268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8" name="Rectangle 27"/>
          <p:cNvSpPr/>
          <p:nvPr/>
        </p:nvSpPr>
        <p:spPr>
          <a:xfrm>
            <a:off x="827583" y="332655"/>
            <a:ext cx="7488833" cy="1629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827585" y="5749918"/>
            <a:ext cx="7488832" cy="10193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2349547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31" grpId="0" animBg="1"/>
      <p:bldP spid="28" grpId="0" animBg="1"/>
      <p:bldP spid="20" grpId="0" animBg="1"/>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539552" y="4479362"/>
            <a:ext cx="8064896" cy="2334014"/>
          </a:xfrm>
          <a:prstGeom prst="rect">
            <a:avLst/>
          </a:prstGeom>
        </p:spPr>
      </p:pic>
      <p:pic>
        <p:nvPicPr>
          <p:cNvPr id="7" name="Picture 6"/>
          <p:cNvPicPr>
            <a:picLocks noChangeAspect="1"/>
          </p:cNvPicPr>
          <p:nvPr/>
        </p:nvPicPr>
        <p:blipFill>
          <a:blip r:embed="rId3"/>
          <a:stretch>
            <a:fillRect/>
          </a:stretch>
        </p:blipFill>
        <p:spPr>
          <a:xfrm>
            <a:off x="539553" y="4653136"/>
            <a:ext cx="8064894" cy="1318248"/>
          </a:xfrm>
          <a:prstGeom prst="rect">
            <a:avLst/>
          </a:prstGeom>
        </p:spPr>
      </p:pic>
      <p:pic>
        <p:nvPicPr>
          <p:cNvPr id="6" name="Picture 5"/>
          <p:cNvPicPr>
            <a:picLocks noChangeAspect="1"/>
          </p:cNvPicPr>
          <p:nvPr/>
        </p:nvPicPr>
        <p:blipFill>
          <a:blip r:embed="rId4"/>
          <a:stretch>
            <a:fillRect/>
          </a:stretch>
        </p:blipFill>
        <p:spPr>
          <a:xfrm>
            <a:off x="539552" y="332656"/>
            <a:ext cx="8064896" cy="4470876"/>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681365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1988840"/>
            <a:ext cx="8496944" cy="840162"/>
          </a:xfrm>
          <a:prstGeom prst="rect">
            <a:avLst/>
          </a:prstGeom>
        </p:spPr>
      </p:pic>
      <p:sp>
        <p:nvSpPr>
          <p:cNvPr id="31" name="Rectangle 30"/>
          <p:cNvSpPr/>
          <p:nvPr/>
        </p:nvSpPr>
        <p:spPr>
          <a:xfrm>
            <a:off x="323528" y="2132856"/>
            <a:ext cx="8496943" cy="696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8" y="1988839"/>
            <a:ext cx="8496943"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Q7</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90694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P spid="28" grpId="0" animBg="1"/>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630078" y="5395816"/>
            <a:ext cx="5883844" cy="1417560"/>
          </a:xfrm>
          <a:prstGeom prst="rect">
            <a:avLst/>
          </a:prstGeom>
        </p:spPr>
      </p:pic>
      <p:pic>
        <p:nvPicPr>
          <p:cNvPr id="11" name="Picture 10"/>
          <p:cNvPicPr>
            <a:picLocks noChangeAspect="1"/>
          </p:cNvPicPr>
          <p:nvPr/>
        </p:nvPicPr>
        <p:blipFill>
          <a:blip r:embed="rId3"/>
          <a:stretch>
            <a:fillRect/>
          </a:stretch>
        </p:blipFill>
        <p:spPr>
          <a:xfrm>
            <a:off x="1630078" y="4941168"/>
            <a:ext cx="5883844" cy="1123880"/>
          </a:xfrm>
          <a:prstGeom prst="rect">
            <a:avLst/>
          </a:prstGeom>
        </p:spPr>
      </p:pic>
      <p:pic>
        <p:nvPicPr>
          <p:cNvPr id="10" name="Picture 9"/>
          <p:cNvPicPr>
            <a:picLocks noChangeAspect="1"/>
          </p:cNvPicPr>
          <p:nvPr/>
        </p:nvPicPr>
        <p:blipFill>
          <a:blip r:embed="rId4"/>
          <a:stretch>
            <a:fillRect/>
          </a:stretch>
        </p:blipFill>
        <p:spPr>
          <a:xfrm>
            <a:off x="1630078" y="4293096"/>
            <a:ext cx="5883844" cy="75055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Q13</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1"/>
          <a:stretch>
            <a:fillRect/>
          </a:stretch>
        </p:blipFill>
        <p:spPr>
          <a:xfrm>
            <a:off x="1630077" y="402444"/>
            <a:ext cx="5883846" cy="218244"/>
          </a:xfrm>
          <a:prstGeom prst="rect">
            <a:avLst/>
          </a:prstGeom>
        </p:spPr>
      </p:pic>
      <p:pic>
        <p:nvPicPr>
          <p:cNvPr id="3" name="Picture 2"/>
          <p:cNvPicPr>
            <a:picLocks noChangeAspect="1"/>
          </p:cNvPicPr>
          <p:nvPr/>
        </p:nvPicPr>
        <p:blipFill>
          <a:blip r:embed="rId12"/>
          <a:stretch>
            <a:fillRect/>
          </a:stretch>
        </p:blipFill>
        <p:spPr>
          <a:xfrm>
            <a:off x="1630077" y="613394"/>
            <a:ext cx="5883846" cy="3535686"/>
          </a:xfrm>
          <a:prstGeom prst="rect">
            <a:avLst/>
          </a:prstGeom>
        </p:spPr>
      </p:pic>
      <p:pic>
        <p:nvPicPr>
          <p:cNvPr id="5" name="Picture 4"/>
          <p:cNvPicPr>
            <a:picLocks noChangeAspect="1"/>
          </p:cNvPicPr>
          <p:nvPr/>
        </p:nvPicPr>
        <p:blipFill>
          <a:blip r:embed="rId13"/>
          <a:stretch>
            <a:fillRect/>
          </a:stretch>
        </p:blipFill>
        <p:spPr>
          <a:xfrm>
            <a:off x="1630077" y="4149080"/>
            <a:ext cx="5883846" cy="249450"/>
          </a:xfrm>
          <a:prstGeom prst="rect">
            <a:avLst/>
          </a:prstGeom>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53750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340768"/>
            <a:ext cx="8496942" cy="2175832"/>
          </a:xfrm>
          <a:prstGeom prst="rect">
            <a:avLst/>
          </a:prstGeom>
        </p:spPr>
      </p:pic>
      <p:sp>
        <p:nvSpPr>
          <p:cNvPr id="31" name="Rectangle 30"/>
          <p:cNvSpPr/>
          <p:nvPr/>
        </p:nvSpPr>
        <p:spPr>
          <a:xfrm>
            <a:off x="323528" y="1844824"/>
            <a:ext cx="8496943" cy="3015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8" y="1340767"/>
            <a:ext cx="8496943"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Q13</a:t>
            </a:r>
            <a:endParaRPr lang="en-GB" sz="1400" b="1" dirty="0">
              <a:latin typeface="Comic Sans MS" panose="030F0702030302020204" pitchFamily="66" charset="0"/>
            </a:endParaRPr>
          </a:p>
        </p:txBody>
      </p:sp>
      <p:cxnSp>
        <p:nvCxnSpPr>
          <p:cNvPr id="20" name="Straight Arrow Connector 19"/>
          <p:cNvCxnSpPr>
            <a:stCxn id="13"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23528" y="2146412"/>
            <a:ext cx="8496943" cy="13701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C</a:t>
            </a:r>
          </a:p>
        </p:txBody>
      </p:sp>
    </p:spTree>
    <p:extLst>
      <p:ext uri="{BB962C8B-B14F-4D97-AF65-F5344CB8AC3E}">
        <p14:creationId xmlns:p14="http://schemas.microsoft.com/office/powerpoint/2010/main" val="32162448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31" grpId="0" animBg="1"/>
      <p:bldP spid="28" grpId="0" animBg="1"/>
      <p:bldP spid="21" grpId="0" animBg="1"/>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691680" y="4797152"/>
            <a:ext cx="5760640" cy="1897398"/>
          </a:xfrm>
          <a:prstGeom prst="rect">
            <a:avLst/>
          </a:prstGeom>
        </p:spPr>
      </p:pic>
      <p:pic>
        <p:nvPicPr>
          <p:cNvPr id="6" name="Picture 5"/>
          <p:cNvPicPr>
            <a:picLocks noChangeAspect="1"/>
          </p:cNvPicPr>
          <p:nvPr/>
        </p:nvPicPr>
        <p:blipFill>
          <a:blip r:embed="rId3"/>
          <a:stretch>
            <a:fillRect/>
          </a:stretch>
        </p:blipFill>
        <p:spPr>
          <a:xfrm>
            <a:off x="1691680" y="354326"/>
            <a:ext cx="5760640" cy="19435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10"/>
          <a:stretch>
            <a:fillRect/>
          </a:stretch>
        </p:blipFill>
        <p:spPr>
          <a:xfrm>
            <a:off x="1691680" y="548680"/>
            <a:ext cx="5760640" cy="3827154"/>
          </a:xfrm>
          <a:prstGeom prst="rect">
            <a:avLst/>
          </a:prstGeom>
        </p:spPr>
      </p:pic>
      <p:pic>
        <p:nvPicPr>
          <p:cNvPr id="9" name="Picture 8"/>
          <p:cNvPicPr>
            <a:picLocks noChangeAspect="1"/>
          </p:cNvPicPr>
          <p:nvPr/>
        </p:nvPicPr>
        <p:blipFill>
          <a:blip r:embed="rId11"/>
          <a:stretch>
            <a:fillRect/>
          </a:stretch>
        </p:blipFill>
        <p:spPr>
          <a:xfrm>
            <a:off x="1691680" y="4365104"/>
            <a:ext cx="5760640" cy="492134"/>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56542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2132856"/>
            <a:ext cx="8496942" cy="1077926"/>
          </a:xfrm>
          <a:prstGeom prst="rect">
            <a:avLst/>
          </a:prstGeom>
        </p:spPr>
      </p:pic>
      <p:sp>
        <p:nvSpPr>
          <p:cNvPr id="31" name="Rectangle 30"/>
          <p:cNvSpPr/>
          <p:nvPr/>
        </p:nvSpPr>
        <p:spPr>
          <a:xfrm>
            <a:off x="323527" y="2314440"/>
            <a:ext cx="8496943" cy="8963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8" y="2132855"/>
            <a:ext cx="8496943" cy="181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Q4</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67555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P spid="28" grpId="0" animBg="1"/>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4355976" y="3102467"/>
            <a:ext cx="4752528" cy="974605"/>
          </a:xfrm>
          <a:prstGeom prst="rect">
            <a:avLst/>
          </a:prstGeom>
        </p:spPr>
      </p:pic>
      <p:pic>
        <p:nvPicPr>
          <p:cNvPr id="7" name="Picture 6"/>
          <p:cNvPicPr>
            <a:picLocks noChangeAspect="1"/>
          </p:cNvPicPr>
          <p:nvPr/>
        </p:nvPicPr>
        <p:blipFill>
          <a:blip r:embed="rId3"/>
          <a:stretch>
            <a:fillRect/>
          </a:stretch>
        </p:blipFill>
        <p:spPr>
          <a:xfrm>
            <a:off x="107504" y="5273040"/>
            <a:ext cx="4752528" cy="376790"/>
          </a:xfrm>
          <a:prstGeom prst="rect">
            <a:avLst/>
          </a:prstGeom>
        </p:spPr>
      </p:pic>
      <p:pic>
        <p:nvPicPr>
          <p:cNvPr id="5" name="Picture 4"/>
          <p:cNvPicPr>
            <a:picLocks noChangeAspect="1"/>
          </p:cNvPicPr>
          <p:nvPr/>
        </p:nvPicPr>
        <p:blipFill>
          <a:blip r:embed="rId4"/>
          <a:stretch>
            <a:fillRect/>
          </a:stretch>
        </p:blipFill>
        <p:spPr>
          <a:xfrm>
            <a:off x="107504" y="1788306"/>
            <a:ext cx="4752528" cy="2955930"/>
          </a:xfrm>
          <a:prstGeom prst="rect">
            <a:avLst/>
          </a:prstGeom>
        </p:spPr>
      </p:pic>
      <p:pic>
        <p:nvPicPr>
          <p:cNvPr id="2" name="Picture 1"/>
          <p:cNvPicPr>
            <a:picLocks noChangeAspect="1"/>
          </p:cNvPicPr>
          <p:nvPr/>
        </p:nvPicPr>
        <p:blipFill>
          <a:blip r:embed="rId5"/>
          <a:stretch>
            <a:fillRect/>
          </a:stretch>
        </p:blipFill>
        <p:spPr>
          <a:xfrm>
            <a:off x="107504" y="332656"/>
            <a:ext cx="4752528" cy="326216"/>
          </a:xfrm>
          <a:prstGeom prst="rect">
            <a:avLst/>
          </a:prstGeom>
        </p:spPr>
      </p:pic>
      <p:pic>
        <p:nvPicPr>
          <p:cNvPr id="3" name="Picture 2"/>
          <p:cNvPicPr>
            <a:picLocks noChangeAspect="1"/>
          </p:cNvPicPr>
          <p:nvPr/>
        </p:nvPicPr>
        <p:blipFill>
          <a:blip r:embed="rId6"/>
          <a:stretch>
            <a:fillRect/>
          </a:stretch>
        </p:blipFill>
        <p:spPr>
          <a:xfrm>
            <a:off x="107504" y="664298"/>
            <a:ext cx="4752528" cy="1127610"/>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10"/>
          <a:stretch>
            <a:fillRect/>
          </a:stretch>
        </p:blipFill>
        <p:spPr>
          <a:xfrm>
            <a:off x="107505" y="4732528"/>
            <a:ext cx="4752526" cy="638876"/>
          </a:xfrm>
          <a:prstGeom prst="rect">
            <a:avLst/>
          </a:prstGeom>
        </p:spPr>
      </p:pic>
      <p:pic>
        <p:nvPicPr>
          <p:cNvPr id="9" name="Picture 8"/>
          <p:cNvPicPr>
            <a:picLocks noChangeAspect="1"/>
          </p:cNvPicPr>
          <p:nvPr/>
        </p:nvPicPr>
        <p:blipFill>
          <a:blip r:embed="rId11"/>
          <a:stretch>
            <a:fillRect/>
          </a:stretch>
        </p:blipFill>
        <p:spPr>
          <a:xfrm>
            <a:off x="4355976" y="1584082"/>
            <a:ext cx="4752528" cy="548774"/>
          </a:xfrm>
          <a:prstGeom prst="rect">
            <a:avLst/>
          </a:prstGeom>
        </p:spPr>
      </p:pic>
      <p:sp>
        <p:nvSpPr>
          <p:cNvPr id="30" name="Rectangle 29"/>
          <p:cNvSpPr/>
          <p:nvPr/>
        </p:nvSpPr>
        <p:spPr>
          <a:xfrm>
            <a:off x="3730972" y="47542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pic>
        <p:nvPicPr>
          <p:cNvPr id="10" name="Picture 9"/>
          <p:cNvPicPr>
            <a:picLocks noChangeAspect="1"/>
          </p:cNvPicPr>
          <p:nvPr/>
        </p:nvPicPr>
        <p:blipFill>
          <a:blip r:embed="rId12"/>
          <a:stretch>
            <a:fillRect/>
          </a:stretch>
        </p:blipFill>
        <p:spPr>
          <a:xfrm>
            <a:off x="4427984" y="2135470"/>
            <a:ext cx="4680520" cy="1005498"/>
          </a:xfrm>
          <a:prstGeom prst="rect">
            <a:avLst/>
          </a:prstGeom>
        </p:spPr>
      </p:pic>
      <p:sp>
        <p:nvSpPr>
          <p:cNvPr id="21" name="Freeform 20"/>
          <p:cNvSpPr/>
          <p:nvPr/>
        </p:nvSpPr>
        <p:spPr>
          <a:xfrm>
            <a:off x="1143000" y="2293620"/>
            <a:ext cx="2202180" cy="1914696"/>
          </a:xfrm>
          <a:custGeom>
            <a:avLst/>
            <a:gdLst>
              <a:gd name="connsiteX0" fmla="*/ 0 w 2202180"/>
              <a:gd name="connsiteY0" fmla="*/ 0 h 1914696"/>
              <a:gd name="connsiteX1" fmla="*/ 68580 w 2202180"/>
              <a:gd name="connsiteY1" fmla="*/ 1097280 h 1914696"/>
              <a:gd name="connsiteX2" fmla="*/ 243840 w 2202180"/>
              <a:gd name="connsiteY2" fmla="*/ 1744980 h 1914696"/>
              <a:gd name="connsiteX3" fmla="*/ 518160 w 2202180"/>
              <a:gd name="connsiteY3" fmla="*/ 1912620 h 1914696"/>
              <a:gd name="connsiteX4" fmla="*/ 792480 w 2202180"/>
              <a:gd name="connsiteY4" fmla="*/ 1828800 h 1914696"/>
              <a:gd name="connsiteX5" fmla="*/ 1074420 w 2202180"/>
              <a:gd name="connsiteY5" fmla="*/ 1684020 h 1914696"/>
              <a:gd name="connsiteX6" fmla="*/ 1638300 w 2202180"/>
              <a:gd name="connsiteY6" fmla="*/ 1158240 h 1914696"/>
              <a:gd name="connsiteX7" fmla="*/ 2202180 w 2202180"/>
              <a:gd name="connsiteY7" fmla="*/ 403860 h 1914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2180" h="1914696">
                <a:moveTo>
                  <a:pt x="0" y="0"/>
                </a:moveTo>
                <a:cubicBezTo>
                  <a:pt x="13970" y="403225"/>
                  <a:pt x="27940" y="806450"/>
                  <a:pt x="68580" y="1097280"/>
                </a:cubicBezTo>
                <a:cubicBezTo>
                  <a:pt x="109220" y="1388110"/>
                  <a:pt x="168910" y="1609090"/>
                  <a:pt x="243840" y="1744980"/>
                </a:cubicBezTo>
                <a:cubicBezTo>
                  <a:pt x="318770" y="1880870"/>
                  <a:pt x="426720" y="1898650"/>
                  <a:pt x="518160" y="1912620"/>
                </a:cubicBezTo>
                <a:cubicBezTo>
                  <a:pt x="609600" y="1926590"/>
                  <a:pt x="699770" y="1866900"/>
                  <a:pt x="792480" y="1828800"/>
                </a:cubicBezTo>
                <a:cubicBezTo>
                  <a:pt x="885190" y="1790700"/>
                  <a:pt x="933450" y="1795780"/>
                  <a:pt x="1074420" y="1684020"/>
                </a:cubicBezTo>
                <a:cubicBezTo>
                  <a:pt x="1215390" y="1572260"/>
                  <a:pt x="1450340" y="1371600"/>
                  <a:pt x="1638300" y="1158240"/>
                </a:cubicBezTo>
                <a:cubicBezTo>
                  <a:pt x="1826260" y="944880"/>
                  <a:pt x="2014220" y="674370"/>
                  <a:pt x="2202180" y="403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p:cNvSpPr/>
          <p:nvPr/>
        </p:nvSpPr>
        <p:spPr>
          <a:xfrm>
            <a:off x="4644008" y="327584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(dii)</a:t>
            </a:r>
            <a:endParaRPr lang="en-GB" sz="1400" b="1" dirty="0">
              <a:latin typeface="Comic Sans MS" panose="030F0702030302020204" pitchFamily="66" charset="0"/>
            </a:endParaRPr>
          </a:p>
        </p:txBody>
      </p:sp>
      <p:cxnSp>
        <p:nvCxnSpPr>
          <p:cNvPr id="23" name="Straight Connector 22"/>
          <p:cNvCxnSpPr/>
          <p:nvPr/>
        </p:nvCxnSpPr>
        <p:spPr>
          <a:xfrm flipV="1">
            <a:off x="1143000" y="2996952"/>
            <a:ext cx="2492896" cy="1512168"/>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14"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32" name="Straight Arrow Connector 31"/>
          <p:cNvCxnSpPr>
            <a:stCxn id="22"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3" name="Rectangle 32">
            <a:hlinkClick r:id="rId15"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Q20</a:t>
            </a:r>
            <a:endParaRPr lang="en-GB" sz="1400" b="1" dirty="0">
              <a:latin typeface="Comic Sans MS" panose="030F0702030302020204" pitchFamily="66" charset="0"/>
            </a:endParaRPr>
          </a:p>
        </p:txBody>
      </p:sp>
      <p:cxnSp>
        <p:nvCxnSpPr>
          <p:cNvPr id="34" name="Straight Arrow Connector 33"/>
          <p:cNvCxnSpPr>
            <a:stCxn id="24" idx="3"/>
            <a:endCxn id="3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5" name="Picture 24" descr="http://logok.org/wp-content/uploads/2015/01/TypeF-logo-880x660.png">
            <a:hlinkClick r:id="rId16" action="ppaction://hlinksldjump"/>
          </p:cNvPr>
          <p:cNvPicPr>
            <a:picLocks noChangeAspect="1" noChangeArrowheads="1"/>
          </p:cNvPicPr>
          <p:nvPr/>
        </p:nvPicPr>
        <p:blipFill rotWithShape="1">
          <a:blip r:embed="rId1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6" name="Rectangle 25"/>
          <p:cNvSpPr/>
          <p:nvPr/>
        </p:nvSpPr>
        <p:spPr>
          <a:xfrm>
            <a:off x="9324528" y="1491132"/>
            <a:ext cx="9997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7" name="Picture 26"/>
          <p:cNvPicPr>
            <a:picLocks noChangeAspect="1"/>
          </p:cNvPicPr>
          <p:nvPr/>
        </p:nvPicPr>
        <p:blipFill>
          <a:blip r:embed="rId2"/>
          <a:stretch>
            <a:fillRect/>
          </a:stretch>
        </p:blipFill>
        <p:spPr>
          <a:xfrm>
            <a:off x="4355976" y="3113885"/>
            <a:ext cx="4752528" cy="974605"/>
          </a:xfrm>
          <a:prstGeom prst="rect">
            <a:avLst/>
          </a:prstGeom>
        </p:spPr>
      </p:pic>
      <p:pic>
        <p:nvPicPr>
          <p:cNvPr id="28" name="Picture 27"/>
          <p:cNvPicPr>
            <a:picLocks noChangeAspect="1"/>
          </p:cNvPicPr>
          <p:nvPr/>
        </p:nvPicPr>
        <p:blipFill>
          <a:blip r:embed="rId3"/>
          <a:stretch>
            <a:fillRect/>
          </a:stretch>
        </p:blipFill>
        <p:spPr>
          <a:xfrm>
            <a:off x="107504" y="5284458"/>
            <a:ext cx="4752528" cy="376790"/>
          </a:xfrm>
          <a:prstGeom prst="rect">
            <a:avLst/>
          </a:prstGeom>
        </p:spPr>
      </p:pic>
      <p:pic>
        <p:nvPicPr>
          <p:cNvPr id="29" name="Picture 28"/>
          <p:cNvPicPr>
            <a:picLocks noChangeAspect="1"/>
          </p:cNvPicPr>
          <p:nvPr/>
        </p:nvPicPr>
        <p:blipFill>
          <a:blip r:embed="rId4"/>
          <a:stretch>
            <a:fillRect/>
          </a:stretch>
        </p:blipFill>
        <p:spPr>
          <a:xfrm>
            <a:off x="107504" y="1799724"/>
            <a:ext cx="4752528" cy="2955930"/>
          </a:xfrm>
          <a:prstGeom prst="rect">
            <a:avLst/>
          </a:prstGeom>
        </p:spPr>
      </p:pic>
      <p:pic>
        <p:nvPicPr>
          <p:cNvPr id="35" name="Picture 34"/>
          <p:cNvPicPr>
            <a:picLocks noChangeAspect="1"/>
          </p:cNvPicPr>
          <p:nvPr/>
        </p:nvPicPr>
        <p:blipFill>
          <a:blip r:embed="rId5"/>
          <a:stretch>
            <a:fillRect/>
          </a:stretch>
        </p:blipFill>
        <p:spPr>
          <a:xfrm>
            <a:off x="107504" y="344074"/>
            <a:ext cx="4752528" cy="326216"/>
          </a:xfrm>
          <a:prstGeom prst="rect">
            <a:avLst/>
          </a:prstGeom>
        </p:spPr>
      </p:pic>
      <p:pic>
        <p:nvPicPr>
          <p:cNvPr id="36" name="Picture 35"/>
          <p:cNvPicPr>
            <a:picLocks noChangeAspect="1"/>
          </p:cNvPicPr>
          <p:nvPr/>
        </p:nvPicPr>
        <p:blipFill>
          <a:blip r:embed="rId6"/>
          <a:stretch>
            <a:fillRect/>
          </a:stretch>
        </p:blipFill>
        <p:spPr>
          <a:xfrm>
            <a:off x="107504" y="675716"/>
            <a:ext cx="4752528" cy="1127610"/>
          </a:xfrm>
          <a:prstGeom prst="rect">
            <a:avLst/>
          </a:prstGeom>
        </p:spPr>
      </p:pic>
      <p:pic>
        <p:nvPicPr>
          <p:cNvPr id="37" name="Picture 36"/>
          <p:cNvPicPr>
            <a:picLocks noChangeAspect="1"/>
          </p:cNvPicPr>
          <p:nvPr/>
        </p:nvPicPr>
        <p:blipFill>
          <a:blip r:embed="rId10"/>
          <a:stretch>
            <a:fillRect/>
          </a:stretch>
        </p:blipFill>
        <p:spPr>
          <a:xfrm>
            <a:off x="107505" y="4743946"/>
            <a:ext cx="4752526" cy="638876"/>
          </a:xfrm>
          <a:prstGeom prst="rect">
            <a:avLst/>
          </a:prstGeom>
        </p:spPr>
      </p:pic>
      <p:pic>
        <p:nvPicPr>
          <p:cNvPr id="38" name="Picture 37"/>
          <p:cNvPicPr>
            <a:picLocks noChangeAspect="1"/>
          </p:cNvPicPr>
          <p:nvPr/>
        </p:nvPicPr>
        <p:blipFill>
          <a:blip r:embed="rId11"/>
          <a:stretch>
            <a:fillRect/>
          </a:stretch>
        </p:blipFill>
        <p:spPr>
          <a:xfrm>
            <a:off x="4355976" y="1595500"/>
            <a:ext cx="4752528" cy="548774"/>
          </a:xfrm>
          <a:prstGeom prst="rect">
            <a:avLst/>
          </a:prstGeom>
        </p:spPr>
      </p:pic>
      <p:pic>
        <p:nvPicPr>
          <p:cNvPr id="39" name="Picture 38"/>
          <p:cNvPicPr>
            <a:picLocks noChangeAspect="1"/>
          </p:cNvPicPr>
          <p:nvPr/>
        </p:nvPicPr>
        <p:blipFill>
          <a:blip r:embed="rId12"/>
          <a:stretch>
            <a:fillRect/>
          </a:stretch>
        </p:blipFill>
        <p:spPr>
          <a:xfrm>
            <a:off x="4427984" y="2146888"/>
            <a:ext cx="4680520" cy="1005498"/>
          </a:xfrm>
          <a:prstGeom prst="rect">
            <a:avLst/>
          </a:prstGeom>
        </p:spPr>
      </p:pic>
    </p:spTree>
    <p:extLst>
      <p:ext uri="{BB962C8B-B14F-4D97-AF65-F5344CB8AC3E}">
        <p14:creationId xmlns:p14="http://schemas.microsoft.com/office/powerpoint/2010/main" val="3276373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2000"/>
                                        <p:tgtEl>
                                          <p:spTgt spid="21"/>
                                        </p:tgtEl>
                                      </p:cBhvr>
                                    </p:animEffect>
                                  </p:childTnLst>
                                </p:cTn>
                              </p:par>
                            </p:childTnLst>
                          </p:cTn>
                        </p:par>
                      </p:childTnLst>
                    </p:cTn>
                  </p:par>
                </p:childTnLst>
              </p:cTn>
              <p:nextCondLst>
                <p:cond evt="onClick" delay="0">
                  <p:tgtEl>
                    <p:spTgt spid="30"/>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left)">
                                      <p:cBhvr>
                                        <p:cTn id="13" dur="2000"/>
                                        <p:tgtEl>
                                          <p:spTgt spid="23"/>
                                        </p:tgtEl>
                                      </p:cBhvr>
                                    </p:animEffec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5"/>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6"/>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7"/>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8"/>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9"/>
                                        </p:tgtEl>
                                        <p:attrNameLst>
                                          <p:attrName>style.visibility</p:attrName>
                                        </p:attrNameLst>
                                      </p:cBhvr>
                                      <p:to>
                                        <p:strVal val="visible"/>
                                      </p:to>
                                    </p:set>
                                  </p:childTnLst>
                                </p:cTn>
                              </p:par>
                            </p:childTnLst>
                          </p:cTn>
                        </p:par>
                      </p:childTnLst>
                    </p:cTn>
                  </p:par>
                </p:childTnLst>
              </p:cTn>
              <p:nextCondLst>
                <p:cond evt="onClick" delay="0">
                  <p:tgtEl>
                    <p:spTgt spid="26"/>
                  </p:tgtEl>
                </p:cond>
              </p:nextCondLst>
            </p:seq>
          </p:childTnLst>
        </p:cTn>
      </p:par>
    </p:tnLst>
    <p:bldLst>
      <p:bldP spid="21" grpId="0" animBg="1"/>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18" y="1772816"/>
            <a:ext cx="8815964" cy="23969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1988842"/>
            <a:ext cx="8815959" cy="557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18" y="2545924"/>
            <a:ext cx="8815959" cy="523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64018" y="3068960"/>
            <a:ext cx="8815959" cy="187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3" name="Rectangle 32"/>
          <p:cNvSpPr/>
          <p:nvPr/>
        </p:nvSpPr>
        <p:spPr>
          <a:xfrm>
            <a:off x="164020" y="1779381"/>
            <a:ext cx="8815960" cy="209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p:cNvSpPr/>
          <p:nvPr/>
        </p:nvSpPr>
        <p:spPr>
          <a:xfrm>
            <a:off x="164018" y="3256794"/>
            <a:ext cx="8815959" cy="9195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Q20</a:t>
            </a:r>
            <a:endParaRPr lang="en-GB" sz="1400" b="1" dirty="0">
              <a:latin typeface="Comic Sans MS" panose="030F0702030302020204" pitchFamily="66" charset="0"/>
            </a:endParaRPr>
          </a:p>
        </p:txBody>
      </p:sp>
      <p:cxnSp>
        <p:nvCxnSpPr>
          <p:cNvPr id="25" name="Straight Arrow Connector 24"/>
          <p:cNvCxnSpPr>
            <a:stCxn id="17"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83880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3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33"/>
                                        </p:tgtEl>
                                      </p:cBhvr>
                                    </p:animEffect>
                                    <p:set>
                                      <p:cBhvr>
                                        <p:cTn id="25"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26" restart="whenNotActive" fill="hold" evtFilter="cancelBubble" nodeType="interactiveSeq">
                <p:stCondLst>
                  <p:cond evt="onClick" delay="0">
                    <p:tgtEl>
                      <p:spTgt spid="1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6"/>
                                        </p:tgtEl>
                                      </p:cBhvr>
                                    </p:animEffect>
                                    <p:set>
                                      <p:cBhvr>
                                        <p:cTn id="31"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29" grpId="0" animBg="1"/>
      <p:bldP spid="31" grpId="0" animBg="1"/>
      <p:bldP spid="24" grpId="0" animBg="1"/>
      <p:bldP spid="33" grpId="0" animBg="1"/>
      <p:bldP spid="16" grpId="0" animBg="1"/>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95736" y="363708"/>
            <a:ext cx="4752528" cy="13267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8"/>
          <a:stretch>
            <a:fillRect/>
          </a:stretch>
        </p:blipFill>
        <p:spPr>
          <a:xfrm>
            <a:off x="2195736" y="1650238"/>
            <a:ext cx="4752528" cy="4169864"/>
          </a:xfrm>
          <a:prstGeom prst="rect">
            <a:avLst/>
          </a:prstGeom>
        </p:spPr>
      </p:pic>
      <p:pic>
        <p:nvPicPr>
          <p:cNvPr id="7" name="Picture 6"/>
          <p:cNvPicPr>
            <a:picLocks noChangeAspect="1"/>
          </p:cNvPicPr>
          <p:nvPr/>
        </p:nvPicPr>
        <p:blipFill>
          <a:blip r:embed="rId9"/>
          <a:stretch>
            <a:fillRect/>
          </a:stretch>
        </p:blipFill>
        <p:spPr>
          <a:xfrm>
            <a:off x="2195736" y="5805264"/>
            <a:ext cx="4752528" cy="986674"/>
          </a:xfrm>
          <a:prstGeom prst="rect">
            <a:avLst/>
          </a:prstGeom>
        </p:spPr>
      </p:pic>
      <p:sp>
        <p:nvSpPr>
          <p:cNvPr id="15" name="Rectangle 14"/>
          <p:cNvSpPr/>
          <p:nvPr/>
        </p:nvSpPr>
        <p:spPr>
          <a:xfrm>
            <a:off x="4680643" y="6204550"/>
            <a:ext cx="573310" cy="2055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19" name="Rectangle 18"/>
          <p:cNvSpPr/>
          <p:nvPr/>
        </p:nvSpPr>
        <p:spPr>
          <a:xfrm>
            <a:off x="4680643" y="6453649"/>
            <a:ext cx="57331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0" name="Rectangle 19"/>
          <p:cNvSpPr/>
          <p:nvPr/>
        </p:nvSpPr>
        <p:spPr>
          <a:xfrm>
            <a:off x="3503085" y="6203516"/>
            <a:ext cx="529486" cy="2065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1" name="Rectangle 20"/>
          <p:cNvSpPr/>
          <p:nvPr/>
        </p:nvSpPr>
        <p:spPr>
          <a:xfrm>
            <a:off x="3503085" y="6458544"/>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2" name="Rectangle 21"/>
          <p:cNvSpPr/>
          <p:nvPr/>
        </p:nvSpPr>
        <p:spPr>
          <a:xfrm>
            <a:off x="4099857" y="6203516"/>
            <a:ext cx="532046" cy="2065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3" name="Rectangle 22"/>
          <p:cNvSpPr/>
          <p:nvPr/>
        </p:nvSpPr>
        <p:spPr>
          <a:xfrm>
            <a:off x="4099857" y="6458545"/>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4" name="Rectangle 23"/>
          <p:cNvSpPr/>
          <p:nvPr/>
        </p:nvSpPr>
        <p:spPr>
          <a:xfrm>
            <a:off x="7596336" y="328498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grpSp>
        <p:nvGrpSpPr>
          <p:cNvPr id="25" name="Group 24"/>
          <p:cNvGrpSpPr/>
          <p:nvPr/>
        </p:nvGrpSpPr>
        <p:grpSpPr>
          <a:xfrm rot="10800000">
            <a:off x="2479834" y="1880393"/>
            <a:ext cx="594123" cy="3903432"/>
            <a:chOff x="5553075" y="704850"/>
            <a:chExt cx="747713" cy="3362325"/>
          </a:xfrm>
        </p:grpSpPr>
        <p:sp>
          <p:nvSpPr>
            <p:cNvPr id="26" name="Freeform 2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7" name="Straight Connector 26"/>
            <p:cNvCxnSpPr>
              <a:stCxn id="2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rot="10800000">
            <a:off x="2527883" y="3552411"/>
            <a:ext cx="3821782" cy="2180843"/>
            <a:chOff x="2555193" y="704850"/>
            <a:chExt cx="3750357" cy="755650"/>
          </a:xfrm>
        </p:grpSpPr>
        <p:sp>
          <p:nvSpPr>
            <p:cNvPr id="29" name="Freeform 28"/>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0" name="Straight Connector 29"/>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grpSp>
        <p:nvGrpSpPr>
          <p:cNvPr id="31" name="Group 30"/>
          <p:cNvGrpSpPr/>
          <p:nvPr/>
        </p:nvGrpSpPr>
        <p:grpSpPr>
          <a:xfrm rot="16200000">
            <a:off x="2468581" y="1856099"/>
            <a:ext cx="3862894" cy="3891418"/>
            <a:chOff x="3322745" y="2057060"/>
            <a:chExt cx="4631084" cy="4619511"/>
          </a:xfrm>
        </p:grpSpPr>
        <p:cxnSp>
          <p:nvCxnSpPr>
            <p:cNvPr id="32" name="Straight Connector 31"/>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reeform 32"/>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4" name="Rectangle 33"/>
          <p:cNvSpPr/>
          <p:nvPr/>
        </p:nvSpPr>
        <p:spPr>
          <a:xfrm>
            <a:off x="2728713" y="6417916"/>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5" name="Rectangle 34"/>
          <p:cNvSpPr/>
          <p:nvPr/>
        </p:nvSpPr>
        <p:spPr>
          <a:xfrm>
            <a:off x="2722000" y="6623645"/>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6" name="TextBox 35"/>
          <p:cNvSpPr txBox="1"/>
          <p:nvPr/>
        </p:nvSpPr>
        <p:spPr>
          <a:xfrm>
            <a:off x="3239218" y="2980867"/>
            <a:ext cx="272003" cy="461665"/>
          </a:xfrm>
          <a:prstGeom prst="rect">
            <a:avLst/>
          </a:prstGeom>
          <a:noFill/>
        </p:spPr>
        <p:txBody>
          <a:bodyPr wrap="square" rtlCol="0">
            <a:spAutoFit/>
          </a:bodyPr>
          <a:lstStyle/>
          <a:p>
            <a:r>
              <a:rPr lang="en-GB" sz="2400" b="1" dirty="0" smtClean="0"/>
              <a:t>R</a:t>
            </a:r>
            <a:endParaRPr lang="en-GB" sz="2400" b="1" dirty="0"/>
          </a:p>
        </p:txBody>
      </p:sp>
      <p:sp>
        <p:nvSpPr>
          <p:cNvPr id="37" name="Rectangle 36"/>
          <p:cNvSpPr/>
          <p:nvPr/>
        </p:nvSpPr>
        <p:spPr>
          <a:xfrm>
            <a:off x="6810374" y="1393269"/>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38" name="Straight Connector 37"/>
          <p:cNvCxnSpPr>
            <a:stCxn id="33" idx="2"/>
            <a:endCxn id="33" idx="0"/>
          </p:cNvCxnSpPr>
          <p:nvPr/>
        </p:nvCxnSpPr>
        <p:spPr>
          <a:xfrm>
            <a:off x="2457662" y="1870362"/>
            <a:ext cx="3888076" cy="3862037"/>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39" name="Rectangle 3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0" name="Rectangle 39">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41" name="Straight Arrow Connector 40"/>
          <p:cNvCxnSpPr>
            <a:stCxn id="39" idx="3"/>
            <a:endCxn id="4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Q8</a:t>
            </a:r>
            <a:endParaRPr lang="en-GB" sz="1400" b="1" dirty="0">
              <a:latin typeface="Comic Sans MS" panose="030F0702030302020204" pitchFamily="66" charset="0"/>
            </a:endParaRPr>
          </a:p>
        </p:txBody>
      </p:sp>
      <p:cxnSp>
        <p:nvCxnSpPr>
          <p:cNvPr id="43" name="Straight Arrow Connector 42"/>
          <p:cNvCxnSpPr>
            <a:stCxn id="40" idx="3"/>
            <a:endCxn id="4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9324528" y="1118451"/>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5" name="Picture 44"/>
          <p:cNvPicPr>
            <a:picLocks noChangeAspect="1"/>
          </p:cNvPicPr>
          <p:nvPr/>
        </p:nvPicPr>
        <p:blipFill>
          <a:blip r:embed="rId2"/>
          <a:stretch>
            <a:fillRect/>
          </a:stretch>
        </p:blipFill>
        <p:spPr>
          <a:xfrm>
            <a:off x="2195736" y="385146"/>
            <a:ext cx="4752528" cy="1326734"/>
          </a:xfrm>
          <a:prstGeom prst="rect">
            <a:avLst/>
          </a:prstGeom>
        </p:spPr>
      </p:pic>
      <p:pic>
        <p:nvPicPr>
          <p:cNvPr id="46" name="Picture 45"/>
          <p:cNvPicPr>
            <a:picLocks noChangeAspect="1"/>
          </p:cNvPicPr>
          <p:nvPr/>
        </p:nvPicPr>
        <p:blipFill>
          <a:blip r:embed="rId8"/>
          <a:stretch>
            <a:fillRect/>
          </a:stretch>
        </p:blipFill>
        <p:spPr>
          <a:xfrm>
            <a:off x="2195736" y="1671676"/>
            <a:ext cx="4752528" cy="4169864"/>
          </a:xfrm>
          <a:prstGeom prst="rect">
            <a:avLst/>
          </a:prstGeom>
        </p:spPr>
      </p:pic>
      <p:pic>
        <p:nvPicPr>
          <p:cNvPr id="47" name="Picture 46"/>
          <p:cNvPicPr>
            <a:picLocks noChangeAspect="1"/>
          </p:cNvPicPr>
          <p:nvPr/>
        </p:nvPicPr>
        <p:blipFill>
          <a:blip r:embed="rId9"/>
          <a:stretch>
            <a:fillRect/>
          </a:stretch>
        </p:blipFill>
        <p:spPr>
          <a:xfrm>
            <a:off x="2195736" y="5826702"/>
            <a:ext cx="4752528" cy="986674"/>
          </a:xfrm>
          <a:prstGeom prst="rect">
            <a:avLst/>
          </a:prstGeom>
        </p:spPr>
      </p:pic>
    </p:spTree>
    <p:extLst>
      <p:ext uri="{BB962C8B-B14F-4D97-AF65-F5344CB8AC3E}">
        <p14:creationId xmlns:p14="http://schemas.microsoft.com/office/powerpoint/2010/main" val="2251485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childTnLst>
                    </p:cTn>
                  </p:par>
                </p:childTnLst>
              </p:cTn>
              <p:nextCondLst>
                <p:cond evt="onClick" delay="0">
                  <p:tgtEl>
                    <p:spTgt spid="15"/>
                  </p:tgtEl>
                </p:cond>
              </p:nextCondLst>
            </p:seq>
            <p:seq concurrent="1" nextAc="seek">
              <p:cTn id="32" restart="whenNotActive" fill="hold" evtFilter="cancelBubble" nodeType="interactiveSeq">
                <p:stCondLst>
                  <p:cond evt="onClick" delay="0">
                    <p:tgtEl>
                      <p:spTgt spid="19"/>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31"/>
                                        </p:tgtEl>
                                      </p:cBhvr>
                                    </p:animEffect>
                                    <p:set>
                                      <p:cBhvr>
                                        <p:cTn id="3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38" restart="whenNotActive" fill="hold" evtFilter="cancelBubble" nodeType="interactiveSeq">
                <p:stCondLst>
                  <p:cond evt="onClick" delay="0">
                    <p:tgtEl>
                      <p:spTgt spid="34"/>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childTnLst>
                    </p:cTn>
                  </p:par>
                </p:childTnLst>
              </p:cTn>
              <p:nextCondLst>
                <p:cond evt="onClick" delay="0">
                  <p:tgtEl>
                    <p:spTgt spid="34"/>
                  </p:tgtEl>
                </p:cond>
              </p:nextCondLst>
            </p:seq>
            <p:seq concurrent="1" nextAc="seek">
              <p:cTn id="44" restart="whenNotActive" fill="hold" evtFilter="cancelBubble" nodeType="interactiveSeq">
                <p:stCondLst>
                  <p:cond evt="onClick" delay="0">
                    <p:tgtEl>
                      <p:spTgt spid="35"/>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6"/>
                                        </p:tgtEl>
                                      </p:cBhvr>
                                    </p:animEffect>
                                    <p:set>
                                      <p:cBhvr>
                                        <p:cTn id="49" dur="1" fill="hold">
                                          <p:stCondLst>
                                            <p:cond delay="499"/>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50" restart="whenNotActive" fill="hold" evtFilter="cancelBubble" nodeType="interactiveSeq">
                <p:stCondLst>
                  <p:cond evt="onClick" delay="0">
                    <p:tgtEl>
                      <p:spTgt spid="37"/>
                    </p:tgtEl>
                  </p:cond>
                </p:stCondLst>
                <p:endSync evt="end" delay="0">
                  <p:rtn val="all"/>
                </p:endSync>
                <p:childTnLst>
                  <p:par>
                    <p:cTn id="51" fill="hold">
                      <p:stCondLst>
                        <p:cond delay="0"/>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childTnLst>
                          </p:cTn>
                        </p:par>
                      </p:childTnLst>
                    </p:cTn>
                  </p:par>
                </p:childTnLst>
              </p:cTn>
              <p:nextCondLst>
                <p:cond evt="onClick" delay="0">
                  <p:tgtEl>
                    <p:spTgt spid="37"/>
                  </p:tgtEl>
                </p:cond>
              </p:nextCondLst>
            </p:seq>
            <p:seq concurrent="1" nextAc="seek">
              <p:cTn id="56" restart="whenNotActive" fill="hold" evtFilter="cancelBubble" nodeType="interactiveSeq">
                <p:stCondLst>
                  <p:cond evt="onClick" delay="0">
                    <p:tgtEl>
                      <p:spTgt spid="44"/>
                    </p:tgtEl>
                  </p:cond>
                </p:stCondLst>
                <p:endSync evt="end" delay="0">
                  <p:rtn val="all"/>
                </p:endSync>
                <p:childTnLst>
                  <p:par>
                    <p:cTn id="57" fill="hold">
                      <p:stCondLst>
                        <p:cond delay="0"/>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4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46"/>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47"/>
                                        </p:tgtEl>
                                        <p:attrNameLst>
                                          <p:attrName>style.visibility</p:attrName>
                                        </p:attrNameLst>
                                      </p:cBhvr>
                                      <p:to>
                                        <p:strVal val="visible"/>
                                      </p:to>
                                    </p:set>
                                  </p:childTnLst>
                                </p:cTn>
                              </p:par>
                            </p:childTnLst>
                          </p:cTn>
                        </p:par>
                      </p:childTnLst>
                    </p:cTn>
                  </p:par>
                </p:childTnLst>
              </p:cTn>
              <p:nextCondLst>
                <p:cond evt="onClick" delay="0">
                  <p:tgtEl>
                    <p:spTgt spid="44"/>
                  </p:tgtEl>
                </p:cond>
              </p:nextCondLst>
            </p:seq>
          </p:childTnLst>
        </p:cTn>
      </p:par>
    </p:tnLst>
    <p:bldLst>
      <p:bldP spid="36" grpId="0"/>
      <p:bldP spid="36" grpId="1"/>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20888"/>
            <a:ext cx="8640960" cy="124736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420887"/>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569472"/>
            <a:ext cx="8640960" cy="4536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8" y="3023116"/>
            <a:ext cx="8640961" cy="6451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Q8</a:t>
            </a:r>
            <a:endParaRPr lang="en-GB" sz="1400" b="1" dirty="0">
              <a:latin typeface="Comic Sans MS" panose="030F0702030302020204" pitchFamily="66" charset="0"/>
            </a:endParaRPr>
          </a:p>
        </p:txBody>
      </p:sp>
      <p:cxnSp>
        <p:nvCxnSpPr>
          <p:cNvPr id="24" name="Straight Arrow Connector 23"/>
          <p:cNvCxnSpPr>
            <a:stCxn id="14"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6952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9" grpId="0" animBg="1"/>
      <p:bldP spid="27" grpId="0" animBg="1"/>
      <p:bldP spid="23" grpId="0" animBg="1"/>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8" y="3429000"/>
            <a:ext cx="8496944" cy="3354720"/>
          </a:xfrm>
          <a:prstGeom prst="rect">
            <a:avLst/>
          </a:prstGeom>
        </p:spPr>
      </p:pic>
      <p:pic>
        <p:nvPicPr>
          <p:cNvPr id="3" name="Picture 2"/>
          <p:cNvPicPr>
            <a:picLocks noChangeAspect="1"/>
          </p:cNvPicPr>
          <p:nvPr/>
        </p:nvPicPr>
        <p:blipFill>
          <a:blip r:embed="rId3"/>
          <a:stretch>
            <a:fillRect/>
          </a:stretch>
        </p:blipFill>
        <p:spPr>
          <a:xfrm>
            <a:off x="323528" y="404664"/>
            <a:ext cx="8496944" cy="241199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0" name="Rectangle 39">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41" name="Straight Arrow Connector 40"/>
          <p:cNvCxnSpPr>
            <a:stCxn id="39" idx="3"/>
            <a:endCxn id="4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Q13</a:t>
            </a:r>
            <a:endParaRPr lang="en-GB" sz="1400" b="1" dirty="0">
              <a:latin typeface="Comic Sans MS" panose="030F0702030302020204" pitchFamily="66" charset="0"/>
            </a:endParaRPr>
          </a:p>
        </p:txBody>
      </p:sp>
      <p:cxnSp>
        <p:nvCxnSpPr>
          <p:cNvPr id="43" name="Straight Arrow Connector 42"/>
          <p:cNvCxnSpPr>
            <a:stCxn id="40" idx="3"/>
            <a:endCxn id="4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2"/>
          <a:stretch>
            <a:fillRect/>
          </a:stretch>
        </p:blipFill>
        <p:spPr>
          <a:xfrm>
            <a:off x="323529" y="1368944"/>
            <a:ext cx="8496942" cy="2924152"/>
          </a:xfrm>
          <a:prstGeom prst="rect">
            <a:avLst/>
          </a:prstGeom>
        </p:spPr>
      </p:pic>
    </p:spTree>
    <p:extLst>
      <p:ext uri="{BB962C8B-B14F-4D97-AF65-F5344CB8AC3E}">
        <p14:creationId xmlns:p14="http://schemas.microsoft.com/office/powerpoint/2010/main" val="35011293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19" y="3356992"/>
            <a:ext cx="8640962" cy="797378"/>
          </a:xfrm>
          <a:prstGeom prst="rect">
            <a:avLst/>
          </a:prstGeom>
        </p:spPr>
      </p:pic>
      <p:pic>
        <p:nvPicPr>
          <p:cNvPr id="3" name="Picture 2"/>
          <p:cNvPicPr>
            <a:picLocks noChangeAspect="1"/>
          </p:cNvPicPr>
          <p:nvPr/>
        </p:nvPicPr>
        <p:blipFill>
          <a:blip r:embed="rId3"/>
          <a:stretch>
            <a:fillRect/>
          </a:stretch>
        </p:blipFill>
        <p:spPr>
          <a:xfrm>
            <a:off x="251520" y="1772816"/>
            <a:ext cx="8640960" cy="158766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68246"/>
            <a:ext cx="8640960" cy="15887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3356992"/>
            <a:ext cx="8640960" cy="7973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Q13</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8824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547664" y="4956614"/>
            <a:ext cx="6048672" cy="1856762"/>
          </a:xfrm>
          <a:prstGeom prst="rect">
            <a:avLst/>
          </a:prstGeom>
        </p:spPr>
      </p:pic>
      <p:pic>
        <p:nvPicPr>
          <p:cNvPr id="5" name="Picture 4"/>
          <p:cNvPicPr>
            <a:picLocks noChangeAspect="1"/>
          </p:cNvPicPr>
          <p:nvPr/>
        </p:nvPicPr>
        <p:blipFill>
          <a:blip r:embed="rId3"/>
          <a:stretch>
            <a:fillRect/>
          </a:stretch>
        </p:blipFill>
        <p:spPr>
          <a:xfrm>
            <a:off x="1547664" y="625388"/>
            <a:ext cx="6048672" cy="4315780"/>
          </a:xfrm>
          <a:prstGeom prst="rect">
            <a:avLst/>
          </a:prstGeom>
        </p:spPr>
      </p:pic>
      <p:pic>
        <p:nvPicPr>
          <p:cNvPr id="3" name="Picture 2"/>
          <p:cNvPicPr>
            <a:picLocks noChangeAspect="1"/>
          </p:cNvPicPr>
          <p:nvPr/>
        </p:nvPicPr>
        <p:blipFill>
          <a:blip r:embed="rId4"/>
          <a:stretch>
            <a:fillRect/>
          </a:stretch>
        </p:blipFill>
        <p:spPr>
          <a:xfrm>
            <a:off x="1547664" y="357339"/>
            <a:ext cx="6048672" cy="25917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a:xfrm>
            <a:off x="2887826" y="5224304"/>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19" name="Rectangle 18"/>
          <p:cNvSpPr/>
          <p:nvPr/>
        </p:nvSpPr>
        <p:spPr>
          <a:xfrm>
            <a:off x="3463890" y="5224304"/>
            <a:ext cx="53370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0" name="Rectangle 19"/>
          <p:cNvSpPr/>
          <p:nvPr/>
        </p:nvSpPr>
        <p:spPr>
          <a:xfrm>
            <a:off x="2887826" y="5517233"/>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1" name="Rectangle 20"/>
          <p:cNvSpPr/>
          <p:nvPr/>
        </p:nvSpPr>
        <p:spPr>
          <a:xfrm>
            <a:off x="3463890" y="5517232"/>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2" name="Rectangle 21"/>
          <p:cNvSpPr/>
          <p:nvPr/>
        </p:nvSpPr>
        <p:spPr>
          <a:xfrm>
            <a:off x="2887826" y="5805264"/>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3" name="Rectangle 22"/>
          <p:cNvSpPr/>
          <p:nvPr/>
        </p:nvSpPr>
        <p:spPr>
          <a:xfrm>
            <a:off x="3463890" y="5805264"/>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4" name="Rectangle 23"/>
          <p:cNvSpPr/>
          <p:nvPr/>
        </p:nvSpPr>
        <p:spPr>
          <a:xfrm>
            <a:off x="7596336" y="328498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grpSp>
        <p:nvGrpSpPr>
          <p:cNvPr id="25" name="Group 24"/>
          <p:cNvGrpSpPr/>
          <p:nvPr/>
        </p:nvGrpSpPr>
        <p:grpSpPr>
          <a:xfrm rot="10800000">
            <a:off x="2319094" y="1110743"/>
            <a:ext cx="1071442" cy="3400920"/>
            <a:chOff x="5553075" y="704850"/>
            <a:chExt cx="747713" cy="3362325"/>
          </a:xfrm>
        </p:grpSpPr>
        <p:sp>
          <p:nvSpPr>
            <p:cNvPr id="26" name="Freeform 2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7" name="Straight Connector 26"/>
            <p:cNvCxnSpPr>
              <a:stCxn id="2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rot="10800000">
            <a:off x="2319092" y="2382689"/>
            <a:ext cx="3981099" cy="2180843"/>
            <a:chOff x="2555193" y="704850"/>
            <a:chExt cx="3750357" cy="755650"/>
          </a:xfrm>
        </p:grpSpPr>
        <p:sp>
          <p:nvSpPr>
            <p:cNvPr id="29" name="Freeform 28"/>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0" name="Straight Connector 29"/>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grpSp>
        <p:nvGrpSpPr>
          <p:cNvPr id="31" name="Group 30"/>
          <p:cNvGrpSpPr/>
          <p:nvPr/>
        </p:nvGrpSpPr>
        <p:grpSpPr>
          <a:xfrm rot="16200000">
            <a:off x="3303270" y="120439"/>
            <a:ext cx="2002521" cy="3983131"/>
            <a:chOff x="3322745" y="2057060"/>
            <a:chExt cx="4631084" cy="4619511"/>
          </a:xfrm>
        </p:grpSpPr>
        <p:cxnSp>
          <p:nvCxnSpPr>
            <p:cNvPr id="32" name="Straight Connector 31"/>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reeform 32"/>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4" name="Rectangle 33"/>
          <p:cNvSpPr/>
          <p:nvPr/>
        </p:nvSpPr>
        <p:spPr>
          <a:xfrm>
            <a:off x="3093475" y="6125028"/>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5" name="Rectangle 34"/>
          <p:cNvSpPr/>
          <p:nvPr/>
        </p:nvSpPr>
        <p:spPr>
          <a:xfrm>
            <a:off x="3742696" y="6125028"/>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6" name="TextBox 35"/>
          <p:cNvSpPr txBox="1"/>
          <p:nvPr/>
        </p:nvSpPr>
        <p:spPr>
          <a:xfrm>
            <a:off x="3606694" y="1914235"/>
            <a:ext cx="272003" cy="461665"/>
          </a:xfrm>
          <a:prstGeom prst="rect">
            <a:avLst/>
          </a:prstGeom>
          <a:noFill/>
        </p:spPr>
        <p:txBody>
          <a:bodyPr wrap="square" rtlCol="0">
            <a:spAutoFit/>
          </a:bodyPr>
          <a:lstStyle/>
          <a:p>
            <a:r>
              <a:rPr lang="en-GB" sz="2400" b="1" dirty="0" smtClean="0"/>
              <a:t>R</a:t>
            </a:r>
            <a:endParaRPr lang="en-GB" sz="2400" b="1" dirty="0"/>
          </a:p>
        </p:txBody>
      </p:sp>
      <p:sp>
        <p:nvSpPr>
          <p:cNvPr id="37" name="Rectangle 36"/>
          <p:cNvSpPr/>
          <p:nvPr/>
        </p:nvSpPr>
        <p:spPr>
          <a:xfrm>
            <a:off x="6516216" y="39552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38" name="Straight Connector 37"/>
          <p:cNvCxnSpPr/>
          <p:nvPr/>
        </p:nvCxnSpPr>
        <p:spPr>
          <a:xfrm>
            <a:off x="2311695" y="1119622"/>
            <a:ext cx="3916489" cy="199364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39" name="Rectangle 3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0" name="Rectangle 39">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41" name="Straight Arrow Connector 40"/>
          <p:cNvCxnSpPr>
            <a:stCxn id="39" idx="3"/>
            <a:endCxn id="4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43" name="Straight Arrow Connector 42"/>
          <p:cNvCxnSpPr>
            <a:stCxn id="40" idx="3"/>
            <a:endCxn id="4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9324528" y="542284"/>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5" name="Picture 44"/>
          <p:cNvPicPr>
            <a:picLocks noChangeAspect="1"/>
          </p:cNvPicPr>
          <p:nvPr/>
        </p:nvPicPr>
        <p:blipFill>
          <a:blip r:embed="rId2"/>
          <a:stretch>
            <a:fillRect/>
          </a:stretch>
        </p:blipFill>
        <p:spPr>
          <a:xfrm>
            <a:off x="1547664" y="4956614"/>
            <a:ext cx="6048672" cy="1856762"/>
          </a:xfrm>
          <a:prstGeom prst="rect">
            <a:avLst/>
          </a:prstGeom>
        </p:spPr>
      </p:pic>
      <p:pic>
        <p:nvPicPr>
          <p:cNvPr id="46" name="Picture 45"/>
          <p:cNvPicPr>
            <a:picLocks noChangeAspect="1"/>
          </p:cNvPicPr>
          <p:nvPr/>
        </p:nvPicPr>
        <p:blipFill>
          <a:blip r:embed="rId3"/>
          <a:stretch>
            <a:fillRect/>
          </a:stretch>
        </p:blipFill>
        <p:spPr>
          <a:xfrm>
            <a:off x="1547664" y="625388"/>
            <a:ext cx="6048672" cy="4315780"/>
          </a:xfrm>
          <a:prstGeom prst="rect">
            <a:avLst/>
          </a:prstGeom>
        </p:spPr>
      </p:pic>
      <p:pic>
        <p:nvPicPr>
          <p:cNvPr id="47" name="Picture 46"/>
          <p:cNvPicPr>
            <a:picLocks noChangeAspect="1"/>
          </p:cNvPicPr>
          <p:nvPr/>
        </p:nvPicPr>
        <p:blipFill>
          <a:blip r:embed="rId4"/>
          <a:stretch>
            <a:fillRect/>
          </a:stretch>
        </p:blipFill>
        <p:spPr>
          <a:xfrm>
            <a:off x="1547664" y="357339"/>
            <a:ext cx="6048672" cy="259172"/>
          </a:xfrm>
          <a:prstGeom prst="rect">
            <a:avLst/>
          </a:prstGeom>
        </p:spPr>
      </p:pic>
    </p:spTree>
    <p:extLst>
      <p:ext uri="{BB962C8B-B14F-4D97-AF65-F5344CB8AC3E}">
        <p14:creationId xmlns:p14="http://schemas.microsoft.com/office/powerpoint/2010/main" val="1622121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childTnLst>
                    </p:cTn>
                  </p:par>
                </p:childTnLst>
              </p:cTn>
              <p:nextCondLst>
                <p:cond evt="onClick" delay="0">
                  <p:tgtEl>
                    <p:spTgt spid="15"/>
                  </p:tgtEl>
                </p:cond>
              </p:nextCondLst>
            </p:seq>
            <p:seq concurrent="1" nextAc="seek">
              <p:cTn id="32" restart="whenNotActive" fill="hold" evtFilter="cancelBubble" nodeType="interactiveSeq">
                <p:stCondLst>
                  <p:cond evt="onClick" delay="0">
                    <p:tgtEl>
                      <p:spTgt spid="19"/>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31"/>
                                        </p:tgtEl>
                                      </p:cBhvr>
                                    </p:animEffect>
                                    <p:set>
                                      <p:cBhvr>
                                        <p:cTn id="3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38" restart="whenNotActive" fill="hold" evtFilter="cancelBubble" nodeType="interactiveSeq">
                <p:stCondLst>
                  <p:cond evt="onClick" delay="0">
                    <p:tgtEl>
                      <p:spTgt spid="34"/>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childTnLst>
                    </p:cTn>
                  </p:par>
                </p:childTnLst>
              </p:cTn>
              <p:nextCondLst>
                <p:cond evt="onClick" delay="0">
                  <p:tgtEl>
                    <p:spTgt spid="34"/>
                  </p:tgtEl>
                </p:cond>
              </p:nextCondLst>
            </p:seq>
            <p:seq concurrent="1" nextAc="seek">
              <p:cTn id="44" restart="whenNotActive" fill="hold" evtFilter="cancelBubble" nodeType="interactiveSeq">
                <p:stCondLst>
                  <p:cond evt="onClick" delay="0">
                    <p:tgtEl>
                      <p:spTgt spid="35"/>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6"/>
                                        </p:tgtEl>
                                      </p:cBhvr>
                                    </p:animEffect>
                                    <p:set>
                                      <p:cBhvr>
                                        <p:cTn id="49" dur="1" fill="hold">
                                          <p:stCondLst>
                                            <p:cond delay="499"/>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50" restart="whenNotActive" fill="hold" evtFilter="cancelBubble" nodeType="interactiveSeq">
                <p:stCondLst>
                  <p:cond evt="onClick" delay="0">
                    <p:tgtEl>
                      <p:spTgt spid="37"/>
                    </p:tgtEl>
                  </p:cond>
                </p:stCondLst>
                <p:endSync evt="end" delay="0">
                  <p:rtn val="all"/>
                </p:endSync>
                <p:childTnLst>
                  <p:par>
                    <p:cTn id="51" fill="hold">
                      <p:stCondLst>
                        <p:cond delay="0"/>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childTnLst>
                          </p:cTn>
                        </p:par>
                      </p:childTnLst>
                    </p:cTn>
                  </p:par>
                </p:childTnLst>
              </p:cTn>
              <p:nextCondLst>
                <p:cond evt="onClick" delay="0">
                  <p:tgtEl>
                    <p:spTgt spid="37"/>
                  </p:tgtEl>
                </p:cond>
              </p:nextCondLst>
            </p:seq>
            <p:seq concurrent="1" nextAc="seek">
              <p:cTn id="56" restart="whenNotActive" fill="hold" evtFilter="cancelBubble" nodeType="interactiveSeq">
                <p:stCondLst>
                  <p:cond evt="onClick" delay="0">
                    <p:tgtEl>
                      <p:spTgt spid="44"/>
                    </p:tgtEl>
                  </p:cond>
                </p:stCondLst>
                <p:endSync evt="end" delay="0">
                  <p:rtn val="all"/>
                </p:endSync>
                <p:childTnLst>
                  <p:par>
                    <p:cTn id="57" fill="hold">
                      <p:stCondLst>
                        <p:cond delay="0"/>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4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46"/>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47"/>
                                        </p:tgtEl>
                                        <p:attrNameLst>
                                          <p:attrName>style.visibility</p:attrName>
                                        </p:attrNameLst>
                                      </p:cBhvr>
                                      <p:to>
                                        <p:strVal val="visible"/>
                                      </p:to>
                                    </p:set>
                                  </p:childTnLst>
                                </p:cTn>
                              </p:par>
                            </p:childTnLst>
                          </p:cTn>
                        </p:par>
                      </p:childTnLst>
                    </p:cTn>
                  </p:par>
                </p:childTnLst>
              </p:cTn>
              <p:nextCondLst>
                <p:cond evt="onClick" delay="0">
                  <p:tgtEl>
                    <p:spTgt spid="44"/>
                  </p:tgtEl>
                </p:cond>
              </p:nextCondLst>
            </p:seq>
          </p:childTnLst>
        </p:cTn>
      </p:par>
    </p:tnLst>
    <p:bldLst>
      <p:bldP spid="36" grpId="0"/>
      <p:bldP spid="36" grpId="1"/>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8" y="1844824"/>
            <a:ext cx="8640964" cy="178547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844823"/>
            <a:ext cx="8640960" cy="9001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745020"/>
            <a:ext cx="8640960" cy="8852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3235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84476"/>
            <a:ext cx="8640960" cy="4528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17656"/>
            <a:ext cx="8640960" cy="3415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8336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0" name="Rectangle 39">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41" name="Straight Arrow Connector 40"/>
          <p:cNvCxnSpPr>
            <a:stCxn id="39" idx="3"/>
            <a:endCxn id="4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43" name="Straight Arrow Connector 42"/>
          <p:cNvCxnSpPr>
            <a:stCxn id="40" idx="3"/>
            <a:endCxn id="4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71461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764704"/>
            <a:ext cx="8640962" cy="4759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764705"/>
            <a:ext cx="8640960"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3861048"/>
            <a:ext cx="8640960" cy="166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0" name="Straight Arrow Connector 19"/>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77138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009998"/>
            <a:ext cx="8640958" cy="3803378"/>
          </a:xfrm>
          <a:prstGeom prst="rect">
            <a:avLst/>
          </a:prstGeom>
        </p:spPr>
      </p:pic>
      <p:pic>
        <p:nvPicPr>
          <p:cNvPr id="3" name="Picture 2"/>
          <p:cNvPicPr>
            <a:picLocks noChangeAspect="1"/>
          </p:cNvPicPr>
          <p:nvPr/>
        </p:nvPicPr>
        <p:blipFill rotWithShape="1">
          <a:blip r:embed="rId3"/>
          <a:srcRect t="29193"/>
          <a:stretch/>
        </p:blipFill>
        <p:spPr>
          <a:xfrm>
            <a:off x="251520" y="747469"/>
            <a:ext cx="8640960" cy="3185587"/>
          </a:xfrm>
          <a:prstGeom prst="rect">
            <a:avLst/>
          </a:prstGeom>
        </p:spPr>
      </p:pic>
      <p:pic>
        <p:nvPicPr>
          <p:cNvPr id="2" name="Picture 1"/>
          <p:cNvPicPr>
            <a:picLocks noChangeAspect="1"/>
          </p:cNvPicPr>
          <p:nvPr/>
        </p:nvPicPr>
        <p:blipFill>
          <a:blip r:embed="rId4"/>
          <a:stretch>
            <a:fillRect/>
          </a:stretch>
        </p:blipFill>
        <p:spPr>
          <a:xfrm>
            <a:off x="251520" y="404664"/>
            <a:ext cx="8640960" cy="84049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0" name="Rectangle 39">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41" name="Straight Arrow Connector 40"/>
          <p:cNvCxnSpPr>
            <a:stCxn id="39" idx="3"/>
            <a:endCxn id="4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Q10</a:t>
            </a:r>
            <a:endParaRPr lang="en-GB" sz="1400" b="1" dirty="0">
              <a:latin typeface="Comic Sans MS" panose="030F0702030302020204" pitchFamily="66" charset="0"/>
            </a:endParaRPr>
          </a:p>
        </p:txBody>
      </p:sp>
      <p:cxnSp>
        <p:nvCxnSpPr>
          <p:cNvPr id="43" name="Straight Arrow Connector 42"/>
          <p:cNvCxnSpPr>
            <a:stCxn id="40" idx="3"/>
            <a:endCxn id="4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29585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24744"/>
            <a:ext cx="8640960" cy="37998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124743"/>
            <a:ext cx="8640960"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4221088"/>
            <a:ext cx="8640960" cy="7034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Q10</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1629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07704" y="6318898"/>
            <a:ext cx="5328592" cy="4944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07704" y="332656"/>
            <a:ext cx="5328592" cy="2457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0" name="Rectangle 39">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41" name="Straight Arrow Connector 40"/>
          <p:cNvCxnSpPr>
            <a:stCxn id="39" idx="3"/>
            <a:endCxn id="4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Q4</a:t>
            </a:r>
            <a:endParaRPr lang="en-GB" sz="1400" b="1" dirty="0">
              <a:latin typeface="Comic Sans MS" panose="030F0702030302020204" pitchFamily="66" charset="0"/>
            </a:endParaRPr>
          </a:p>
        </p:txBody>
      </p:sp>
      <p:cxnSp>
        <p:nvCxnSpPr>
          <p:cNvPr id="43" name="Straight Arrow Connector 42"/>
          <p:cNvCxnSpPr>
            <a:stCxn id="40" idx="3"/>
            <a:endCxn id="4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17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7704" y="548680"/>
            <a:ext cx="5328592" cy="5889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Rectangle 16"/>
          <p:cNvSpPr/>
          <p:nvPr/>
        </p:nvSpPr>
        <p:spPr>
          <a:xfrm>
            <a:off x="6516216" y="39552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18" name="Straight Connector 17"/>
          <p:cNvCxnSpPr/>
          <p:nvPr/>
        </p:nvCxnSpPr>
        <p:spPr>
          <a:xfrm flipV="1">
            <a:off x="2915816" y="1124744"/>
            <a:ext cx="3024336" cy="460851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360532" y="827571"/>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6"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07704" y="347816"/>
            <a:ext cx="5328592" cy="2457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7704" y="563840"/>
            <a:ext cx="5328592" cy="5889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81441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052736"/>
            <a:ext cx="8640962" cy="42280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052736"/>
            <a:ext cx="8640960" cy="42280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0" name="Straight Arrow Connector 19"/>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Q4</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46912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187625" y="358964"/>
            <a:ext cx="6768750" cy="261724"/>
          </a:xfrm>
          <a:prstGeom prst="rect">
            <a:avLst/>
          </a:prstGeom>
        </p:spPr>
      </p:pic>
      <p:pic>
        <p:nvPicPr>
          <p:cNvPr id="5" name="Picture 4"/>
          <p:cNvPicPr>
            <a:picLocks noChangeAspect="1"/>
          </p:cNvPicPr>
          <p:nvPr/>
        </p:nvPicPr>
        <p:blipFill>
          <a:blip r:embed="rId3"/>
          <a:stretch>
            <a:fillRect/>
          </a:stretch>
        </p:blipFill>
        <p:spPr>
          <a:xfrm>
            <a:off x="1187625" y="5788344"/>
            <a:ext cx="6768750" cy="1025032"/>
          </a:xfrm>
          <a:prstGeom prst="rect">
            <a:avLst/>
          </a:prstGeom>
        </p:spPr>
      </p:pic>
      <p:pic>
        <p:nvPicPr>
          <p:cNvPr id="3" name="Picture 2"/>
          <p:cNvPicPr>
            <a:picLocks noChangeAspect="1"/>
          </p:cNvPicPr>
          <p:nvPr/>
        </p:nvPicPr>
        <p:blipFill>
          <a:blip r:embed="rId4"/>
          <a:stretch>
            <a:fillRect/>
          </a:stretch>
        </p:blipFill>
        <p:spPr>
          <a:xfrm>
            <a:off x="1187625" y="620688"/>
            <a:ext cx="6768750" cy="558404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0" name="Rectangle 39">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41" name="Straight Arrow Connector 40"/>
          <p:cNvCxnSpPr>
            <a:stCxn id="39" idx="3"/>
            <a:endCxn id="4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Q5</a:t>
            </a:r>
            <a:endParaRPr lang="en-GB" sz="1400" b="1" dirty="0">
              <a:latin typeface="Comic Sans MS" panose="030F0702030302020204" pitchFamily="66" charset="0"/>
            </a:endParaRPr>
          </a:p>
        </p:txBody>
      </p:sp>
      <p:cxnSp>
        <p:nvCxnSpPr>
          <p:cNvPr id="43" name="Straight Arrow Connector 42"/>
          <p:cNvCxnSpPr>
            <a:stCxn id="40" idx="3"/>
            <a:endCxn id="4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516216" y="39552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18" name="Straight Connector 17"/>
          <p:cNvCxnSpPr/>
          <p:nvPr/>
        </p:nvCxnSpPr>
        <p:spPr>
          <a:xfrm flipV="1">
            <a:off x="2051720" y="2204864"/>
            <a:ext cx="4680520" cy="351147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252520" y="620688"/>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6" name="Picture 15"/>
          <p:cNvPicPr>
            <a:picLocks noChangeAspect="1"/>
          </p:cNvPicPr>
          <p:nvPr/>
        </p:nvPicPr>
        <p:blipFill>
          <a:blip r:embed="rId2"/>
          <a:stretch>
            <a:fillRect/>
          </a:stretch>
        </p:blipFill>
        <p:spPr>
          <a:xfrm>
            <a:off x="1187624" y="404664"/>
            <a:ext cx="6768750" cy="261724"/>
          </a:xfrm>
          <a:prstGeom prst="rect">
            <a:avLst/>
          </a:prstGeom>
        </p:spPr>
      </p:pic>
      <p:pic>
        <p:nvPicPr>
          <p:cNvPr id="19" name="Picture 18"/>
          <p:cNvPicPr>
            <a:picLocks noChangeAspect="1"/>
          </p:cNvPicPr>
          <p:nvPr/>
        </p:nvPicPr>
        <p:blipFill>
          <a:blip r:embed="rId4"/>
          <a:stretch>
            <a:fillRect/>
          </a:stretch>
        </p:blipFill>
        <p:spPr>
          <a:xfrm>
            <a:off x="1187624" y="666388"/>
            <a:ext cx="6768750" cy="5584040"/>
          </a:xfrm>
          <a:prstGeom prst="rect">
            <a:avLst/>
          </a:prstGeom>
        </p:spPr>
      </p:pic>
    </p:spTree>
    <p:extLst>
      <p:ext uri="{BB962C8B-B14F-4D97-AF65-F5344CB8AC3E}">
        <p14:creationId xmlns:p14="http://schemas.microsoft.com/office/powerpoint/2010/main" val="24112060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124744"/>
            <a:ext cx="8640962" cy="38833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124745"/>
            <a:ext cx="8640960" cy="38833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Q5</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47497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0" name="Rectangle 39">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41" name="Straight Arrow Connector 40"/>
          <p:cNvCxnSpPr>
            <a:stCxn id="39" idx="3"/>
            <a:endCxn id="4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Q6</a:t>
            </a:r>
            <a:endParaRPr lang="en-GB" sz="1400" b="1" dirty="0">
              <a:latin typeface="Comic Sans MS" panose="030F0702030302020204" pitchFamily="66" charset="0"/>
            </a:endParaRPr>
          </a:p>
        </p:txBody>
      </p:sp>
      <p:cxnSp>
        <p:nvCxnSpPr>
          <p:cNvPr id="43" name="Straight Arrow Connector 42"/>
          <p:cNvCxnSpPr>
            <a:stCxn id="40" idx="3"/>
            <a:endCxn id="4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251520" y="908720"/>
            <a:ext cx="8640960" cy="4024480"/>
          </a:xfrm>
          <a:prstGeom prst="rect">
            <a:avLst/>
          </a:prstGeom>
        </p:spPr>
      </p:pic>
    </p:spTree>
    <p:extLst>
      <p:ext uri="{BB962C8B-B14F-4D97-AF65-F5344CB8AC3E}">
        <p14:creationId xmlns:p14="http://schemas.microsoft.com/office/powerpoint/2010/main" val="2540605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2780928"/>
            <a:ext cx="8640962" cy="64780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780928"/>
            <a:ext cx="864096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Q6</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764233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3113392"/>
            <a:ext cx="8640958" cy="3699984"/>
          </a:xfrm>
          <a:prstGeom prst="rect">
            <a:avLst/>
          </a:prstGeom>
        </p:spPr>
      </p:pic>
      <p:pic>
        <p:nvPicPr>
          <p:cNvPr id="9" name="Picture 8"/>
          <p:cNvPicPr>
            <a:picLocks noChangeAspect="1"/>
          </p:cNvPicPr>
          <p:nvPr/>
        </p:nvPicPr>
        <p:blipFill>
          <a:blip r:embed="rId3"/>
          <a:stretch>
            <a:fillRect/>
          </a:stretch>
        </p:blipFill>
        <p:spPr>
          <a:xfrm>
            <a:off x="251522" y="692696"/>
            <a:ext cx="8640956" cy="4113662"/>
          </a:xfrm>
          <a:prstGeom prst="rect">
            <a:avLst/>
          </a:prstGeom>
        </p:spPr>
      </p:pic>
      <p:pic>
        <p:nvPicPr>
          <p:cNvPr id="7" name="Picture 6"/>
          <p:cNvPicPr>
            <a:picLocks noChangeAspect="1"/>
          </p:cNvPicPr>
          <p:nvPr/>
        </p:nvPicPr>
        <p:blipFill>
          <a:blip r:embed="rId4"/>
          <a:stretch>
            <a:fillRect/>
          </a:stretch>
        </p:blipFill>
        <p:spPr>
          <a:xfrm>
            <a:off x="251521" y="404664"/>
            <a:ext cx="8640958" cy="190482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2" name="Picture 2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Q13</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4337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19" y="1124744"/>
            <a:ext cx="8815962" cy="36251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3068961"/>
            <a:ext cx="8815959" cy="16809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20" y="1124743"/>
            <a:ext cx="8815960" cy="19442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Q13</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20741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3" grpId="0" animBg="1"/>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5711812"/>
            <a:ext cx="5760640" cy="11015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80" y="4869160"/>
            <a:ext cx="5760640" cy="993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91680" y="467968"/>
            <a:ext cx="5760640" cy="2532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4035"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91680" y="764704"/>
            <a:ext cx="5760640" cy="32417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91680" y="3992200"/>
            <a:ext cx="5760640" cy="948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4"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483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2073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448779"/>
            <a:ext cx="8815960" cy="4822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931073"/>
            <a:ext cx="8815959" cy="1411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Q20</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42015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31" grpId="0" animBg="1"/>
      <p:bldP spid="20" grpId="0" animBg="1"/>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91680" y="332656"/>
            <a:ext cx="5760640" cy="203544"/>
          </a:xfrm>
          <a:prstGeom prst="rect">
            <a:avLst/>
          </a:prstGeom>
        </p:spPr>
      </p:pic>
      <p:pic>
        <p:nvPicPr>
          <p:cNvPr id="3" name="Picture 2"/>
          <p:cNvPicPr>
            <a:picLocks noChangeAspect="1"/>
          </p:cNvPicPr>
          <p:nvPr/>
        </p:nvPicPr>
        <p:blipFill>
          <a:blip r:embed="rId3"/>
          <a:stretch>
            <a:fillRect/>
          </a:stretch>
        </p:blipFill>
        <p:spPr>
          <a:xfrm>
            <a:off x="1691680" y="513179"/>
            <a:ext cx="5760640" cy="514807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2"/>
          <a:stretch>
            <a:fillRect/>
          </a:stretch>
        </p:blipFill>
        <p:spPr>
          <a:xfrm>
            <a:off x="1691680" y="5616112"/>
            <a:ext cx="5760640" cy="1197264"/>
          </a:xfrm>
          <a:prstGeom prst="rect">
            <a:avLst/>
          </a:prstGeom>
        </p:spPr>
      </p:pic>
      <p:pic>
        <p:nvPicPr>
          <p:cNvPr id="6" name="Picture 5"/>
          <p:cNvPicPr>
            <a:picLocks noChangeAspect="1"/>
          </p:cNvPicPr>
          <p:nvPr/>
        </p:nvPicPr>
        <p:blipFill>
          <a:blip r:embed="rId13"/>
          <a:stretch>
            <a:fillRect/>
          </a:stretch>
        </p:blipFill>
        <p:spPr>
          <a:xfrm>
            <a:off x="6660232" y="5388618"/>
            <a:ext cx="360040" cy="208444"/>
          </a:xfrm>
          <a:prstGeom prst="rect">
            <a:avLst/>
          </a:prstGeom>
        </p:spPr>
      </p:pic>
      <p:sp>
        <p:nvSpPr>
          <p:cNvPr id="22" name="Rectangle 21"/>
          <p:cNvSpPr/>
          <p:nvPr/>
        </p:nvSpPr>
        <p:spPr>
          <a:xfrm>
            <a:off x="6516216" y="39552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3" name="Straight Connector 22"/>
          <p:cNvCxnSpPr/>
          <p:nvPr/>
        </p:nvCxnSpPr>
        <p:spPr>
          <a:xfrm flipV="1">
            <a:off x="2771800" y="764704"/>
            <a:ext cx="3168352" cy="4752528"/>
          </a:xfrm>
          <a:prstGeom prst="line">
            <a:avLst/>
          </a:prstGeom>
          <a:ln w="28575"/>
        </p:spPr>
        <p:style>
          <a:lnRef idx="1">
            <a:schemeClr val="accent1"/>
          </a:lnRef>
          <a:fillRef idx="0">
            <a:schemeClr val="accent1"/>
          </a:fillRef>
          <a:effectRef idx="0">
            <a:schemeClr val="accent1"/>
          </a:effectRef>
          <a:fontRef idx="minor">
            <a:schemeClr val="tx1"/>
          </a:fontRef>
        </p:style>
      </p:cxnSp>
      <p:grpSp>
        <p:nvGrpSpPr>
          <p:cNvPr id="25" name="Group 24"/>
          <p:cNvGrpSpPr/>
          <p:nvPr/>
        </p:nvGrpSpPr>
        <p:grpSpPr>
          <a:xfrm>
            <a:off x="5364088" y="740991"/>
            <a:ext cx="432048" cy="698416"/>
            <a:chOff x="5364088" y="740991"/>
            <a:chExt cx="432048" cy="698416"/>
          </a:xfrm>
        </p:grpSpPr>
        <p:grpSp>
          <p:nvGrpSpPr>
            <p:cNvPr id="24" name="Group 23"/>
            <p:cNvGrpSpPr/>
            <p:nvPr/>
          </p:nvGrpSpPr>
          <p:grpSpPr>
            <a:xfrm>
              <a:off x="5652120" y="740991"/>
              <a:ext cx="144016" cy="144016"/>
              <a:chOff x="5652120" y="764704"/>
              <a:chExt cx="144016" cy="144016"/>
            </a:xfrm>
          </p:grpSpPr>
          <p:cxnSp>
            <p:nvCxnSpPr>
              <p:cNvPr id="13" name="Straight Connector 12"/>
              <p:cNvCxnSpPr/>
              <p:nvPr/>
            </p:nvCxnSpPr>
            <p:spPr>
              <a:xfrm flipH="1">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5364088" y="740991"/>
              <a:ext cx="144016" cy="144016"/>
              <a:chOff x="5652120" y="764704"/>
              <a:chExt cx="144016" cy="144016"/>
            </a:xfrm>
          </p:grpSpPr>
          <p:cxnSp>
            <p:nvCxnSpPr>
              <p:cNvPr id="31" name="Straight Connector 30"/>
              <p:cNvCxnSpPr/>
              <p:nvPr/>
            </p:nvCxnSpPr>
            <p:spPr>
              <a:xfrm flipH="1">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5364088" y="1018191"/>
              <a:ext cx="144016" cy="144016"/>
              <a:chOff x="5652120" y="764704"/>
              <a:chExt cx="144016" cy="144016"/>
            </a:xfrm>
          </p:grpSpPr>
          <p:cxnSp>
            <p:nvCxnSpPr>
              <p:cNvPr id="34" name="Straight Connector 33"/>
              <p:cNvCxnSpPr/>
              <p:nvPr/>
            </p:nvCxnSpPr>
            <p:spPr>
              <a:xfrm flipH="1">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5378611" y="1295391"/>
              <a:ext cx="144016" cy="144016"/>
              <a:chOff x="5652120" y="764704"/>
              <a:chExt cx="144016" cy="144016"/>
            </a:xfrm>
          </p:grpSpPr>
          <p:cxnSp>
            <p:nvCxnSpPr>
              <p:cNvPr id="37" name="Straight Connector 36"/>
              <p:cNvCxnSpPr/>
              <p:nvPr/>
            </p:nvCxnSpPr>
            <p:spPr>
              <a:xfrm flipH="1">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grpSp>
      </p:grpSp>
      <p:sp>
        <p:nvSpPr>
          <p:cNvPr id="40" name="Rectangle 39"/>
          <p:cNvSpPr/>
          <p:nvPr/>
        </p:nvSpPr>
        <p:spPr>
          <a:xfrm>
            <a:off x="3131840" y="6211987"/>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valid points</a:t>
            </a:r>
            <a:endParaRPr lang="en-GB" sz="1400" b="1" dirty="0">
              <a:latin typeface="Comic Sans MS" panose="030F0702030302020204" pitchFamily="66" charset="0"/>
            </a:endParaRPr>
          </a:p>
        </p:txBody>
      </p:sp>
      <p:sp>
        <p:nvSpPr>
          <p:cNvPr id="39" name="Rectangle 38"/>
          <p:cNvSpPr/>
          <p:nvPr/>
        </p:nvSpPr>
        <p:spPr>
          <a:xfrm>
            <a:off x="9252520" y="659957"/>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1" name="Picture 40"/>
          <p:cNvPicPr>
            <a:picLocks noChangeAspect="1"/>
          </p:cNvPicPr>
          <p:nvPr/>
        </p:nvPicPr>
        <p:blipFill>
          <a:blip r:embed="rId2"/>
          <a:stretch>
            <a:fillRect/>
          </a:stretch>
        </p:blipFill>
        <p:spPr>
          <a:xfrm>
            <a:off x="1691680" y="332656"/>
            <a:ext cx="5760640" cy="203544"/>
          </a:xfrm>
          <a:prstGeom prst="rect">
            <a:avLst/>
          </a:prstGeom>
        </p:spPr>
      </p:pic>
      <p:pic>
        <p:nvPicPr>
          <p:cNvPr id="42" name="Picture 41"/>
          <p:cNvPicPr>
            <a:picLocks noChangeAspect="1"/>
          </p:cNvPicPr>
          <p:nvPr/>
        </p:nvPicPr>
        <p:blipFill>
          <a:blip r:embed="rId3"/>
          <a:stretch>
            <a:fillRect/>
          </a:stretch>
        </p:blipFill>
        <p:spPr>
          <a:xfrm>
            <a:off x="1691680" y="513179"/>
            <a:ext cx="5760640" cy="5148070"/>
          </a:xfrm>
          <a:prstGeom prst="rect">
            <a:avLst/>
          </a:prstGeom>
        </p:spPr>
      </p:pic>
      <p:pic>
        <p:nvPicPr>
          <p:cNvPr id="43" name="Picture 42"/>
          <p:cNvPicPr>
            <a:picLocks noChangeAspect="1"/>
          </p:cNvPicPr>
          <p:nvPr/>
        </p:nvPicPr>
        <p:blipFill>
          <a:blip r:embed="rId12"/>
          <a:stretch>
            <a:fillRect/>
          </a:stretch>
        </p:blipFill>
        <p:spPr>
          <a:xfrm>
            <a:off x="1691680" y="5616112"/>
            <a:ext cx="5760640" cy="1197264"/>
          </a:xfrm>
          <a:prstGeom prst="rect">
            <a:avLst/>
          </a:prstGeom>
        </p:spPr>
      </p:pic>
    </p:spTree>
    <p:extLst>
      <p:ext uri="{BB962C8B-B14F-4D97-AF65-F5344CB8AC3E}">
        <p14:creationId xmlns:p14="http://schemas.microsoft.com/office/powerpoint/2010/main" val="19651709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40"/>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childTnLst>
                    </p:cTn>
                  </p:par>
                </p:childTnLst>
              </p:cTn>
              <p:nextCondLst>
                <p:cond evt="onClick" delay="0">
                  <p:tgtEl>
                    <p:spTgt spid="40"/>
                  </p:tgtEl>
                </p:cond>
              </p:nextCondLst>
            </p:seq>
            <p:seq concurrent="1" nextAc="seek">
              <p:cTn id="14" restart="whenNotActive" fill="hold" evtFilter="cancelBubble" nodeType="interactiveSeq">
                <p:stCondLst>
                  <p:cond evt="onClick" delay="0">
                    <p:tgtEl>
                      <p:spTgt spid="39"/>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2"/>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43"/>
                                        </p:tgtEl>
                                        <p:attrNameLst>
                                          <p:attrName>style.visibility</p:attrName>
                                        </p:attrNameLst>
                                      </p:cBhvr>
                                      <p:to>
                                        <p:strVal val="visible"/>
                                      </p:to>
                                    </p:set>
                                  </p:childTnLst>
                                </p:cTn>
                              </p:par>
                            </p:childTnLst>
                          </p:cTn>
                        </p:par>
                      </p:childTnLst>
                    </p:cTn>
                  </p:par>
                </p:childTnLst>
              </p:cTn>
              <p:nextCondLst>
                <p:cond evt="onClick" delay="0">
                  <p:tgtEl>
                    <p:spTgt spid="39"/>
                  </p:tgtEl>
                </p:cond>
              </p:nextCondLst>
            </p:seq>
          </p:childTnLst>
        </p:cTn>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4581128"/>
            <a:ext cx="8496944" cy="1348638"/>
          </a:xfrm>
          <a:prstGeom prst="rect">
            <a:avLst/>
          </a:prstGeom>
        </p:spPr>
      </p:pic>
      <p:pic>
        <p:nvPicPr>
          <p:cNvPr id="2" name="Picture 1"/>
          <p:cNvPicPr>
            <a:picLocks noChangeAspect="1"/>
          </p:cNvPicPr>
          <p:nvPr/>
        </p:nvPicPr>
        <p:blipFill>
          <a:blip r:embed="rId3"/>
          <a:stretch>
            <a:fillRect/>
          </a:stretch>
        </p:blipFill>
        <p:spPr>
          <a:xfrm>
            <a:off x="323528" y="404664"/>
            <a:ext cx="8496944" cy="418939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8" name="Rectangle 27"/>
          <p:cNvSpPr/>
          <p:nvPr/>
        </p:nvSpPr>
        <p:spPr>
          <a:xfrm>
            <a:off x="323528" y="3917870"/>
            <a:ext cx="8496944" cy="20118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323529" y="404663"/>
            <a:ext cx="8496944" cy="3513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Q4</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76275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2" y="2060848"/>
            <a:ext cx="8640956" cy="4533520"/>
          </a:xfrm>
          <a:prstGeom prst="rect">
            <a:avLst/>
          </a:prstGeom>
        </p:spPr>
      </p:pic>
      <p:pic>
        <p:nvPicPr>
          <p:cNvPr id="7" name="Picture 6"/>
          <p:cNvPicPr>
            <a:picLocks noChangeAspect="1"/>
          </p:cNvPicPr>
          <p:nvPr/>
        </p:nvPicPr>
        <p:blipFill>
          <a:blip r:embed="rId3"/>
          <a:stretch>
            <a:fillRect/>
          </a:stretch>
        </p:blipFill>
        <p:spPr>
          <a:xfrm>
            <a:off x="251521" y="440644"/>
            <a:ext cx="8640958" cy="349241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67422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30" y="1916832"/>
            <a:ext cx="8496940" cy="236887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9" y="1916832"/>
            <a:ext cx="8496944" cy="23688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Q12</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10847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16636" y="2033955"/>
            <a:ext cx="6175844" cy="24291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48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7504" y="712276"/>
            <a:ext cx="2609132"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485"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716635" y="2293086"/>
            <a:ext cx="6175845" cy="162371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7524328" y="1988840"/>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3" name="Straight Connector 22"/>
          <p:cNvCxnSpPr/>
          <p:nvPr/>
        </p:nvCxnSpPr>
        <p:spPr>
          <a:xfrm flipV="1">
            <a:off x="323528" y="980728"/>
            <a:ext cx="1944216" cy="388843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4322286" y="3178731"/>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5" name="Rectangle 24"/>
          <p:cNvSpPr/>
          <p:nvPr/>
        </p:nvSpPr>
        <p:spPr>
          <a:xfrm>
            <a:off x="4322286" y="3421469"/>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6" name="Rectangle 25"/>
          <p:cNvSpPr/>
          <p:nvPr/>
        </p:nvSpPr>
        <p:spPr>
          <a:xfrm>
            <a:off x="5282816" y="3178731"/>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7" name="Rectangle 26"/>
          <p:cNvSpPr/>
          <p:nvPr/>
        </p:nvSpPr>
        <p:spPr>
          <a:xfrm>
            <a:off x="5282816" y="3421469"/>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grpSp>
        <p:nvGrpSpPr>
          <p:cNvPr id="28" name="Group 27"/>
          <p:cNvGrpSpPr/>
          <p:nvPr/>
        </p:nvGrpSpPr>
        <p:grpSpPr>
          <a:xfrm>
            <a:off x="1979712" y="980728"/>
            <a:ext cx="288032" cy="4536505"/>
            <a:chOff x="5553075" y="704850"/>
            <a:chExt cx="747713" cy="3362325"/>
          </a:xfrm>
        </p:grpSpPr>
        <p:sp>
          <p:nvSpPr>
            <p:cNvPr id="29" name="Freeform 28"/>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0" name="Straight Connector 29"/>
            <p:cNvCxnSpPr>
              <a:stCxn id="29"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rot="10800000">
            <a:off x="323526" y="3916800"/>
            <a:ext cx="1944217" cy="1600431"/>
            <a:chOff x="2555193" y="704850"/>
            <a:chExt cx="3750357" cy="755650"/>
          </a:xfrm>
        </p:grpSpPr>
        <p:sp>
          <p:nvSpPr>
            <p:cNvPr id="32" name="Freeform 31"/>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3" name="Straight Connector 32"/>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sp>
        <p:nvSpPr>
          <p:cNvPr id="34" name="Rectangle 33"/>
          <p:cNvSpPr/>
          <p:nvPr/>
        </p:nvSpPr>
        <p:spPr>
          <a:xfrm>
            <a:off x="6346964" y="3176283"/>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5" name="Rectangle 34"/>
          <p:cNvSpPr/>
          <p:nvPr/>
        </p:nvSpPr>
        <p:spPr>
          <a:xfrm>
            <a:off x="6346964" y="3417673"/>
            <a:ext cx="53370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grpSp>
        <p:nvGrpSpPr>
          <p:cNvPr id="36" name="Group 35"/>
          <p:cNvGrpSpPr/>
          <p:nvPr/>
        </p:nvGrpSpPr>
        <p:grpSpPr>
          <a:xfrm rot="10800000">
            <a:off x="294373" y="980727"/>
            <a:ext cx="1971369" cy="3888432"/>
            <a:chOff x="3322745" y="2057060"/>
            <a:chExt cx="4631084" cy="4619511"/>
          </a:xfrm>
        </p:grpSpPr>
        <p:cxnSp>
          <p:nvCxnSpPr>
            <p:cNvPr id="37" name="Straight Connector 36"/>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reeform 37"/>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9" name="Rectangle 38"/>
          <p:cNvSpPr/>
          <p:nvPr/>
        </p:nvSpPr>
        <p:spPr>
          <a:xfrm>
            <a:off x="3571482" y="3454301"/>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40" name="Rectangle 39"/>
          <p:cNvSpPr/>
          <p:nvPr/>
        </p:nvSpPr>
        <p:spPr>
          <a:xfrm>
            <a:off x="3568125" y="3671317"/>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41" name="TextBox 40"/>
          <p:cNvSpPr txBox="1"/>
          <p:nvPr/>
        </p:nvSpPr>
        <p:spPr>
          <a:xfrm>
            <a:off x="1403648" y="3055910"/>
            <a:ext cx="461250" cy="461665"/>
          </a:xfrm>
          <a:prstGeom prst="rect">
            <a:avLst/>
          </a:prstGeom>
          <a:noFill/>
        </p:spPr>
        <p:txBody>
          <a:bodyPr wrap="square" rtlCol="0">
            <a:spAutoFit/>
          </a:bodyPr>
          <a:lstStyle/>
          <a:p>
            <a:r>
              <a:rPr lang="en-GB" sz="2400" b="1" dirty="0" smtClean="0"/>
              <a:t>R</a:t>
            </a:r>
            <a:endParaRPr lang="en-GB" sz="2400" b="1" dirty="0"/>
          </a:p>
        </p:txBody>
      </p:sp>
      <p:sp>
        <p:nvSpPr>
          <p:cNvPr id="42" name="Rectangle 41"/>
          <p:cNvSpPr/>
          <p:nvPr/>
        </p:nvSpPr>
        <p:spPr>
          <a:xfrm>
            <a:off x="4860032" y="400506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sp>
        <p:nvSpPr>
          <p:cNvPr id="43" name="Rectangle 42"/>
          <p:cNvSpPr/>
          <p:nvPr/>
        </p:nvSpPr>
        <p:spPr>
          <a:xfrm>
            <a:off x="9396536" y="649906"/>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5"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16636" y="2014375"/>
            <a:ext cx="6175844" cy="24291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7504" y="692696"/>
            <a:ext cx="2609132"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7"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716635" y="2273506"/>
            <a:ext cx="6175845" cy="162371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40331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nodeType="clickEffect">
                                  <p:stCondLst>
                                    <p:cond delay="0"/>
                                  </p:stCondLst>
                                  <p:childTnLst>
                                    <p:animEffect transition="out" filter="fade">
                                      <p:cBhvr>
                                        <p:cTn id="18" dur="500"/>
                                        <p:tgtEl>
                                          <p:spTgt spid="28"/>
                                        </p:tgtEl>
                                      </p:cBhvr>
                                    </p:animEffect>
                                    <p:set>
                                      <p:cBhvr>
                                        <p:cTn id="19"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500"/>
                                        <p:tgtEl>
                                          <p:spTgt spid="31"/>
                                        </p:tgtEl>
                                      </p:cBhvr>
                                    </p:animEffec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31"/>
                                        </p:tgtEl>
                                      </p:cBhvr>
                                    </p:animEffect>
                                    <p:set>
                                      <p:cBhvr>
                                        <p:cTn id="31"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32" restart="whenNotActive" fill="hold" evtFilter="cancelBubble" nodeType="interactiveSeq">
                <p:stCondLst>
                  <p:cond evt="onClick" delay="0">
                    <p:tgtEl>
                      <p:spTgt spid="34"/>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500"/>
                                        <p:tgtEl>
                                          <p:spTgt spid="36"/>
                                        </p:tgtEl>
                                      </p:cBhvr>
                                    </p:animEffect>
                                  </p:childTnLst>
                                </p:cTn>
                              </p:par>
                            </p:childTnLst>
                          </p:cTn>
                        </p:par>
                      </p:childTnLst>
                    </p:cTn>
                  </p:par>
                </p:childTnLst>
              </p:cTn>
              <p:nextCondLst>
                <p:cond evt="onClick" delay="0">
                  <p:tgtEl>
                    <p:spTgt spid="34"/>
                  </p:tgtEl>
                </p:cond>
              </p:nextCondLst>
            </p:seq>
            <p:seq concurrent="1" nextAc="seek">
              <p:cTn id="38" restart="whenNotActive" fill="hold" evtFilter="cancelBubble" nodeType="interactiveSeq">
                <p:stCondLst>
                  <p:cond evt="onClick" delay="0">
                    <p:tgtEl>
                      <p:spTgt spid="35"/>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nodeType="clickEffect">
                                  <p:stCondLst>
                                    <p:cond delay="0"/>
                                  </p:stCondLst>
                                  <p:childTnLst>
                                    <p:animEffect transition="out" filter="fade">
                                      <p:cBhvr>
                                        <p:cTn id="42" dur="500"/>
                                        <p:tgtEl>
                                          <p:spTgt spid="36"/>
                                        </p:tgtEl>
                                      </p:cBhvr>
                                    </p:animEffect>
                                    <p:set>
                                      <p:cBhvr>
                                        <p:cTn id="43" dur="1" fill="hold">
                                          <p:stCondLst>
                                            <p:cond delay="499"/>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44" restart="whenNotActive" fill="hold" evtFilter="cancelBubble" nodeType="interactiveSeq">
                <p:stCondLst>
                  <p:cond evt="onClick" delay="0">
                    <p:tgtEl>
                      <p:spTgt spid="39"/>
                    </p:tgtEl>
                  </p:cond>
                </p:stCondLst>
                <p:endSync evt="end" delay="0">
                  <p:rtn val="all"/>
                </p:endSync>
                <p:childTnLst>
                  <p:par>
                    <p:cTn id="45" fill="hold">
                      <p:stCondLst>
                        <p:cond delay="0"/>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1"/>
                                        </p:tgtEl>
                                        <p:attrNameLst>
                                          <p:attrName>style.visibility</p:attrName>
                                        </p:attrNameLst>
                                      </p:cBhvr>
                                      <p:to>
                                        <p:strVal val="visible"/>
                                      </p:to>
                                    </p:set>
                                    <p:animEffect transition="in" filter="fade">
                                      <p:cBhvr>
                                        <p:cTn id="49" dur="500"/>
                                        <p:tgtEl>
                                          <p:spTgt spid="41"/>
                                        </p:tgtEl>
                                      </p:cBhvr>
                                    </p:animEffect>
                                  </p:childTnLst>
                                </p:cTn>
                              </p:par>
                            </p:childTnLst>
                          </p:cTn>
                        </p:par>
                      </p:childTnLst>
                    </p:cTn>
                  </p:par>
                </p:childTnLst>
              </p:cTn>
              <p:nextCondLst>
                <p:cond evt="onClick" delay="0">
                  <p:tgtEl>
                    <p:spTgt spid="39"/>
                  </p:tgtEl>
                </p:cond>
              </p:nextCondLst>
            </p:seq>
            <p:seq concurrent="1" nextAc="seek">
              <p:cTn id="50" restart="whenNotActive" fill="hold" evtFilter="cancelBubble" nodeType="interactiveSeq">
                <p:stCondLst>
                  <p:cond evt="onClick" delay="0">
                    <p:tgtEl>
                      <p:spTgt spid="40"/>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41"/>
                                        </p:tgtEl>
                                      </p:cBhvr>
                                    </p:animEffect>
                                    <p:set>
                                      <p:cBhvr>
                                        <p:cTn id="55"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40"/>
                  </p:tgtEl>
                </p:cond>
              </p:nextCondLst>
            </p:seq>
            <p:seq concurrent="1" nextAc="seek">
              <p:cTn id="56" restart="whenNotActive" fill="hold" evtFilter="cancelBubble" nodeType="interactiveSeq">
                <p:stCondLst>
                  <p:cond evt="onClick" delay="0">
                    <p:tgtEl>
                      <p:spTgt spid="43"/>
                    </p:tgtEl>
                  </p:cond>
                </p:stCondLst>
                <p:endSync evt="end" delay="0">
                  <p:rtn val="all"/>
                </p:endSync>
                <p:childTnLst>
                  <p:par>
                    <p:cTn id="57" fill="hold">
                      <p:stCondLst>
                        <p:cond delay="0"/>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4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46"/>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47"/>
                                        </p:tgtEl>
                                        <p:attrNameLst>
                                          <p:attrName>style.visibility</p:attrName>
                                        </p:attrNameLst>
                                      </p:cBhvr>
                                      <p:to>
                                        <p:strVal val="visible"/>
                                      </p:to>
                                    </p:set>
                                  </p:childTnLst>
                                </p:cTn>
                              </p:par>
                            </p:childTnLst>
                          </p:cTn>
                        </p:par>
                      </p:childTnLst>
                    </p:cTn>
                  </p:par>
                </p:childTnLst>
              </p:cTn>
              <p:nextCondLst>
                <p:cond evt="onClick" delay="0">
                  <p:tgtEl>
                    <p:spTgt spid="43"/>
                  </p:tgtEl>
                </p:cond>
              </p:nextCondLst>
            </p:seq>
          </p:childTnLst>
        </p:cTn>
      </p:par>
    </p:tnLst>
    <p:bldLst>
      <p:bldP spid="41" grpId="0"/>
      <p:bldP spid="41" grpId="1"/>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9" y="1772816"/>
            <a:ext cx="8496942" cy="28399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9" y="1772816"/>
            <a:ext cx="8496944"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Q10</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323529" y="3717032"/>
            <a:ext cx="8496944" cy="8957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30880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31" grpId="0" animBg="1"/>
      <p:bldP spid="19" grpId="0" animBg="1"/>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90" name="Picture 1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86786" y="5636994"/>
            <a:ext cx="5770428" cy="1176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86786" y="332656"/>
            <a:ext cx="5770428" cy="2935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9"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86786" y="5517232"/>
            <a:ext cx="5770428" cy="6840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8" name="Picture 8"/>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86786" y="4869160"/>
            <a:ext cx="5770428" cy="6833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7" name="Picture 7"/>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86786" y="4437112"/>
            <a:ext cx="5770428" cy="446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6" name="Picture 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86786" y="3933056"/>
            <a:ext cx="5770428" cy="6955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5"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686786" y="3285502"/>
            <a:ext cx="5770428" cy="7915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46084"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686786" y="3245918"/>
            <a:ext cx="5770428" cy="255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7"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50869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2372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448779"/>
            <a:ext cx="8815960" cy="5400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988840"/>
            <a:ext cx="8815959"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64020" y="2708920"/>
            <a:ext cx="8815959"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164021" y="2862212"/>
            <a:ext cx="8815960" cy="7787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Q15</a:t>
            </a:r>
            <a:endParaRPr lang="en-GB" sz="1400" b="1" dirty="0">
              <a:latin typeface="Comic Sans MS" panose="030F0702030302020204" pitchFamily="66" charset="0"/>
            </a:endParaRPr>
          </a:p>
        </p:txBody>
      </p:sp>
      <p:cxnSp>
        <p:nvCxnSpPr>
          <p:cNvPr id="26" name="Straight Arrow Connector 25"/>
          <p:cNvCxnSpPr>
            <a:stCxn id="18"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6242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5"/>
                                        </p:tgtEl>
                                      </p:cBhvr>
                                    </p:animEffect>
                                    <p:set>
                                      <p:cBhvr>
                                        <p:cTn id="31"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8" grpId="0" animBg="1"/>
      <p:bldP spid="31" grpId="0" animBg="1"/>
      <p:bldP spid="20" grpId="0" animBg="1"/>
      <p:bldP spid="24" grpId="0" animBg="1"/>
      <p:bldP spid="25" grpId="0" animBg="1"/>
    </p:bld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94350"/>
            <a:ext cx="8640960" cy="4619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688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4265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908720"/>
            <a:ext cx="8815960" cy="42453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908720"/>
            <a:ext cx="8815959" cy="42453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2" name="Straight Arrow Connector 21"/>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Q18</a:t>
            </a:r>
            <a:endParaRPr lang="en-GB" sz="1400" b="1" dirty="0">
              <a:latin typeface="Comic Sans MS" panose="030F0702030302020204" pitchFamily="66" charset="0"/>
            </a:endParaRPr>
          </a:p>
        </p:txBody>
      </p:sp>
      <p:cxnSp>
        <p:nvCxnSpPr>
          <p:cNvPr id="27" name="Straight Arrow Connector 26"/>
          <p:cNvCxnSpPr>
            <a:stCxn id="17"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9978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5692" y="1268758"/>
            <a:ext cx="8792616" cy="31683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8925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1" name="Rectangle 10">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Q6</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164020" y="2420888"/>
            <a:ext cx="8815960" cy="1052918"/>
          </a:xfrm>
          <a:prstGeom prst="rect">
            <a:avLst/>
          </a:prstGeom>
        </p:spPr>
      </p:pic>
      <p:sp>
        <p:nvSpPr>
          <p:cNvPr id="18" name="Rectangle 17"/>
          <p:cNvSpPr/>
          <p:nvPr/>
        </p:nvSpPr>
        <p:spPr>
          <a:xfrm>
            <a:off x="164020" y="2420888"/>
            <a:ext cx="8815959" cy="10529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08318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692696"/>
            <a:ext cx="8640958" cy="467078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0442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64021" y="1844824"/>
            <a:ext cx="8815958" cy="193564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64020" y="1844823"/>
            <a:ext cx="8815959" cy="19356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Q12</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2240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3645024"/>
            <a:ext cx="8640960" cy="3162010"/>
          </a:xfrm>
          <a:prstGeom prst="rect">
            <a:avLst/>
          </a:prstGeom>
        </p:spPr>
      </p:pic>
      <p:pic>
        <p:nvPicPr>
          <p:cNvPr id="6" name="Picture 5"/>
          <p:cNvPicPr>
            <a:picLocks noChangeAspect="1"/>
          </p:cNvPicPr>
          <p:nvPr/>
        </p:nvPicPr>
        <p:blipFill>
          <a:blip r:embed="rId3"/>
          <a:stretch>
            <a:fillRect/>
          </a:stretch>
        </p:blipFill>
        <p:spPr>
          <a:xfrm>
            <a:off x="251521" y="2686194"/>
            <a:ext cx="8640958" cy="2687022"/>
          </a:xfrm>
          <a:prstGeom prst="rect">
            <a:avLst/>
          </a:prstGeom>
        </p:spPr>
      </p:pic>
      <p:pic>
        <p:nvPicPr>
          <p:cNvPr id="5" name="Picture 4"/>
          <p:cNvPicPr>
            <a:picLocks noChangeAspect="1"/>
          </p:cNvPicPr>
          <p:nvPr/>
        </p:nvPicPr>
        <p:blipFill>
          <a:blip r:embed="rId4"/>
          <a:stretch>
            <a:fillRect/>
          </a:stretch>
        </p:blipFill>
        <p:spPr>
          <a:xfrm>
            <a:off x="251521" y="1340768"/>
            <a:ext cx="8640958" cy="1932922"/>
          </a:xfrm>
          <a:prstGeom prst="rect">
            <a:avLst/>
          </a:prstGeom>
        </p:spPr>
      </p:pic>
      <p:pic>
        <p:nvPicPr>
          <p:cNvPr id="2" name="Picture 1"/>
          <p:cNvPicPr>
            <a:picLocks noChangeAspect="1"/>
          </p:cNvPicPr>
          <p:nvPr/>
        </p:nvPicPr>
        <p:blipFill>
          <a:blip r:embed="rId5"/>
          <a:stretch>
            <a:fillRect/>
          </a:stretch>
        </p:blipFill>
        <p:spPr>
          <a:xfrm>
            <a:off x="251520" y="332656"/>
            <a:ext cx="8640960" cy="1030312"/>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8678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0" y="1628800"/>
            <a:ext cx="8815960" cy="25264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64020" y="1628799"/>
            <a:ext cx="8815959"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Q9</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64020" y="2492896"/>
            <a:ext cx="8815959"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164020" y="3140968"/>
            <a:ext cx="8815959" cy="10142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5720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8" grpId="0" animBg="1"/>
      <p:bldP spid="22" grpId="0" animBg="1"/>
      <p:bldP spid="23" grpId="0" animBg="1"/>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07704" y="6389792"/>
            <a:ext cx="5328592" cy="356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07704" y="358624"/>
            <a:ext cx="5328592" cy="190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9220"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7704" y="548680"/>
            <a:ext cx="5328594" cy="58947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7776356" y="2060848"/>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5" name="Straight Connector 24"/>
          <p:cNvCxnSpPr/>
          <p:nvPr/>
        </p:nvCxnSpPr>
        <p:spPr>
          <a:xfrm flipV="1">
            <a:off x="2627784" y="692696"/>
            <a:ext cx="3528392" cy="5328593"/>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252520" y="1484784"/>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6"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07704" y="368566"/>
            <a:ext cx="5328592" cy="190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7704" y="558622"/>
            <a:ext cx="5328594" cy="58947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713386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980728"/>
            <a:ext cx="8815960" cy="41877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64020" y="980728"/>
            <a:ext cx="8815959" cy="4187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Q5</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9681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1916832"/>
            <a:ext cx="8640956" cy="4729668"/>
          </a:xfrm>
          <a:prstGeom prst="rect">
            <a:avLst/>
          </a:prstGeom>
        </p:spPr>
      </p:pic>
      <p:pic>
        <p:nvPicPr>
          <p:cNvPr id="2" name="Picture 1"/>
          <p:cNvPicPr>
            <a:picLocks noChangeAspect="1"/>
          </p:cNvPicPr>
          <p:nvPr/>
        </p:nvPicPr>
        <p:blipFill>
          <a:blip r:embed="rId3"/>
          <a:stretch>
            <a:fillRect/>
          </a:stretch>
        </p:blipFill>
        <p:spPr>
          <a:xfrm>
            <a:off x="251521" y="392720"/>
            <a:ext cx="8640958" cy="368435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81853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0" y="1700808"/>
            <a:ext cx="8815960" cy="21011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64020" y="1700809"/>
            <a:ext cx="8815959" cy="2101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Q13</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12455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23674"/>
            <a:ext cx="8496944" cy="42456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904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8104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916832"/>
            <a:ext cx="8815960" cy="12887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64020" y="1903910"/>
            <a:ext cx="8815959" cy="13017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Q11</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18562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7" y="3809360"/>
            <a:ext cx="8352926" cy="2860000"/>
          </a:xfrm>
          <a:prstGeom prst="rect">
            <a:avLst/>
          </a:prstGeom>
        </p:spPr>
      </p:pic>
      <p:pic>
        <p:nvPicPr>
          <p:cNvPr id="4" name="Picture 3"/>
          <p:cNvPicPr>
            <a:picLocks noChangeAspect="1"/>
          </p:cNvPicPr>
          <p:nvPr/>
        </p:nvPicPr>
        <p:blipFill>
          <a:blip r:embed="rId3"/>
          <a:stretch>
            <a:fillRect/>
          </a:stretch>
        </p:blipFill>
        <p:spPr>
          <a:xfrm>
            <a:off x="395536" y="4581128"/>
            <a:ext cx="8352928" cy="1322686"/>
          </a:xfrm>
          <a:prstGeom prst="rect">
            <a:avLst/>
          </a:prstGeom>
        </p:spPr>
      </p:pic>
      <p:pic>
        <p:nvPicPr>
          <p:cNvPr id="2" name="Picture 1"/>
          <p:cNvPicPr>
            <a:picLocks noChangeAspect="1"/>
          </p:cNvPicPr>
          <p:nvPr/>
        </p:nvPicPr>
        <p:blipFill>
          <a:blip r:embed="rId4"/>
          <a:stretch>
            <a:fillRect/>
          </a:stretch>
        </p:blipFill>
        <p:spPr>
          <a:xfrm>
            <a:off x="395536" y="332942"/>
            <a:ext cx="8352928" cy="42481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Q20</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08182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908720"/>
            <a:ext cx="8784976" cy="47255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889587"/>
            <a:ext cx="8784976" cy="4744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Q20</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7309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051721" y="5077822"/>
            <a:ext cx="5040558" cy="1762690"/>
          </a:xfrm>
          <a:prstGeom prst="rect">
            <a:avLst/>
          </a:prstGeom>
        </p:spPr>
      </p:pic>
      <p:pic>
        <p:nvPicPr>
          <p:cNvPr id="7" name="Picture 6"/>
          <p:cNvPicPr>
            <a:picLocks noChangeAspect="1"/>
          </p:cNvPicPr>
          <p:nvPr/>
        </p:nvPicPr>
        <p:blipFill>
          <a:blip r:embed="rId3"/>
          <a:stretch>
            <a:fillRect/>
          </a:stretch>
        </p:blipFill>
        <p:spPr>
          <a:xfrm>
            <a:off x="2051720" y="503808"/>
            <a:ext cx="5040560" cy="4610662"/>
          </a:xfrm>
          <a:prstGeom prst="rect">
            <a:avLst/>
          </a:prstGeom>
        </p:spPr>
      </p:pic>
      <p:pic>
        <p:nvPicPr>
          <p:cNvPr id="6" name="Picture 5"/>
          <p:cNvPicPr>
            <a:picLocks noChangeAspect="1"/>
          </p:cNvPicPr>
          <p:nvPr/>
        </p:nvPicPr>
        <p:blipFill>
          <a:blip r:embed="rId4"/>
          <a:stretch>
            <a:fillRect/>
          </a:stretch>
        </p:blipFill>
        <p:spPr>
          <a:xfrm>
            <a:off x="2051720" y="332656"/>
            <a:ext cx="5040560" cy="17115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7524328" y="1988840"/>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0" name="Straight Connector 19"/>
          <p:cNvCxnSpPr/>
          <p:nvPr/>
        </p:nvCxnSpPr>
        <p:spPr>
          <a:xfrm>
            <a:off x="3360550" y="799712"/>
            <a:ext cx="2075546" cy="4063758"/>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872470" y="5341354"/>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2" name="Rectangle 21"/>
          <p:cNvSpPr/>
          <p:nvPr/>
        </p:nvSpPr>
        <p:spPr>
          <a:xfrm>
            <a:off x="4473964" y="5341354"/>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4" name="Rectangle 23"/>
          <p:cNvSpPr/>
          <p:nvPr/>
        </p:nvSpPr>
        <p:spPr>
          <a:xfrm>
            <a:off x="3872470" y="5827696"/>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5" name="Rectangle 24"/>
          <p:cNvSpPr/>
          <p:nvPr/>
        </p:nvSpPr>
        <p:spPr>
          <a:xfrm>
            <a:off x="4471404" y="5830843"/>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grpSp>
        <p:nvGrpSpPr>
          <p:cNvPr id="26" name="Group 25"/>
          <p:cNvGrpSpPr/>
          <p:nvPr/>
        </p:nvGrpSpPr>
        <p:grpSpPr>
          <a:xfrm flipH="1">
            <a:off x="3218077" y="783509"/>
            <a:ext cx="900862" cy="4079961"/>
            <a:chOff x="5553075" y="704850"/>
            <a:chExt cx="747713" cy="3362325"/>
          </a:xfrm>
        </p:grpSpPr>
        <p:sp>
          <p:nvSpPr>
            <p:cNvPr id="27" name="Freeform 26"/>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p:cNvCxnSpPr>
              <a:stCxn id="27"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rot="10800000">
            <a:off x="3220501" y="3976330"/>
            <a:ext cx="2355644" cy="874608"/>
            <a:chOff x="2555193" y="704850"/>
            <a:chExt cx="3750357" cy="755650"/>
          </a:xfrm>
        </p:grpSpPr>
        <p:sp>
          <p:nvSpPr>
            <p:cNvPr id="30" name="Freeform 29"/>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1" name="Straight Connector 30"/>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sp>
        <p:nvSpPr>
          <p:cNvPr id="32" name="Rectangle 31"/>
          <p:cNvSpPr/>
          <p:nvPr/>
        </p:nvSpPr>
        <p:spPr>
          <a:xfrm>
            <a:off x="3872664" y="5582077"/>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3" name="Rectangle 32"/>
          <p:cNvSpPr/>
          <p:nvPr/>
        </p:nvSpPr>
        <p:spPr>
          <a:xfrm>
            <a:off x="4469750" y="5583761"/>
            <a:ext cx="53370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grpSp>
        <p:nvGrpSpPr>
          <p:cNvPr id="34" name="Group 33"/>
          <p:cNvGrpSpPr/>
          <p:nvPr/>
        </p:nvGrpSpPr>
        <p:grpSpPr>
          <a:xfrm rot="10800000" flipH="1">
            <a:off x="3346925" y="775562"/>
            <a:ext cx="2161179" cy="4181859"/>
            <a:chOff x="3322745" y="2057060"/>
            <a:chExt cx="4631084" cy="4619511"/>
          </a:xfrm>
        </p:grpSpPr>
        <p:cxnSp>
          <p:nvCxnSpPr>
            <p:cNvPr id="35" name="Straight Connector 34"/>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Freeform 35"/>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7" name="Rectangle 36"/>
          <p:cNvSpPr/>
          <p:nvPr/>
        </p:nvSpPr>
        <p:spPr>
          <a:xfrm>
            <a:off x="2798467" y="6272288"/>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8" name="Rectangle 37"/>
          <p:cNvSpPr/>
          <p:nvPr/>
        </p:nvSpPr>
        <p:spPr>
          <a:xfrm>
            <a:off x="3465456" y="6272288"/>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9" name="TextBox 38"/>
          <p:cNvSpPr txBox="1"/>
          <p:nvPr/>
        </p:nvSpPr>
        <p:spPr>
          <a:xfrm>
            <a:off x="4305761" y="3360688"/>
            <a:ext cx="461250" cy="461665"/>
          </a:xfrm>
          <a:prstGeom prst="rect">
            <a:avLst/>
          </a:prstGeom>
          <a:noFill/>
        </p:spPr>
        <p:txBody>
          <a:bodyPr wrap="square" rtlCol="0">
            <a:spAutoFit/>
          </a:bodyPr>
          <a:lstStyle/>
          <a:p>
            <a:r>
              <a:rPr lang="en-GB" sz="2400" b="1" dirty="0" smtClean="0"/>
              <a:t>R</a:t>
            </a:r>
            <a:endParaRPr lang="en-GB" sz="2400" b="1" dirty="0"/>
          </a:p>
        </p:txBody>
      </p:sp>
      <p:sp>
        <p:nvSpPr>
          <p:cNvPr id="40" name="Rectangle 39"/>
          <p:cNvSpPr/>
          <p:nvPr/>
        </p:nvSpPr>
        <p:spPr>
          <a:xfrm>
            <a:off x="9324528" y="1176613"/>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1" name="Picture 40"/>
          <p:cNvPicPr>
            <a:picLocks noChangeAspect="1"/>
          </p:cNvPicPr>
          <p:nvPr/>
        </p:nvPicPr>
        <p:blipFill>
          <a:blip r:embed="rId2"/>
          <a:stretch>
            <a:fillRect/>
          </a:stretch>
        </p:blipFill>
        <p:spPr>
          <a:xfrm>
            <a:off x="2051721" y="5077822"/>
            <a:ext cx="5040558" cy="1762690"/>
          </a:xfrm>
          <a:prstGeom prst="rect">
            <a:avLst/>
          </a:prstGeom>
        </p:spPr>
      </p:pic>
      <p:pic>
        <p:nvPicPr>
          <p:cNvPr id="42" name="Picture 41"/>
          <p:cNvPicPr>
            <a:picLocks noChangeAspect="1"/>
          </p:cNvPicPr>
          <p:nvPr/>
        </p:nvPicPr>
        <p:blipFill>
          <a:blip r:embed="rId3"/>
          <a:stretch>
            <a:fillRect/>
          </a:stretch>
        </p:blipFill>
        <p:spPr>
          <a:xfrm>
            <a:off x="2051720" y="503808"/>
            <a:ext cx="5040560" cy="4610662"/>
          </a:xfrm>
          <a:prstGeom prst="rect">
            <a:avLst/>
          </a:prstGeom>
        </p:spPr>
      </p:pic>
    </p:spTree>
    <p:extLst>
      <p:ext uri="{BB962C8B-B14F-4D97-AF65-F5344CB8AC3E}">
        <p14:creationId xmlns:p14="http://schemas.microsoft.com/office/powerpoint/2010/main" val="40896899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500"/>
                                        <p:tgtEl>
                                          <p:spTgt spid="29"/>
                                        </p:tgtEl>
                                      </p:cBhvr>
                                    </p:animEffec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32" restart="whenNotActive" fill="hold" evtFilter="cancelBubble" nodeType="interactiveSeq">
                <p:stCondLst>
                  <p:cond evt="onClick" delay="0">
                    <p:tgtEl>
                      <p:spTgt spid="32"/>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4"/>
                                        </p:tgtEl>
                                        <p:attrNameLst>
                                          <p:attrName>style.visibility</p:attrName>
                                        </p:attrNameLst>
                                      </p:cBhvr>
                                      <p:to>
                                        <p:strVal val="visible"/>
                                      </p:to>
                                    </p:set>
                                    <p:animEffect transition="in" filter="fade">
                                      <p:cBhvr>
                                        <p:cTn id="37" dur="500"/>
                                        <p:tgtEl>
                                          <p:spTgt spid="34"/>
                                        </p:tgtEl>
                                      </p:cBhvr>
                                    </p:animEffect>
                                  </p:childTnLst>
                                </p:cTn>
                              </p:par>
                            </p:childTnLst>
                          </p:cTn>
                        </p:par>
                      </p:childTnLst>
                    </p:cTn>
                  </p:par>
                </p:childTnLst>
              </p:cTn>
              <p:nextCondLst>
                <p:cond evt="onClick" delay="0">
                  <p:tgtEl>
                    <p:spTgt spid="32"/>
                  </p:tgtEl>
                </p:cond>
              </p:nextCondLst>
            </p:seq>
            <p:seq concurrent="1" nextAc="seek">
              <p:cTn id="38" restart="whenNotActive" fill="hold" evtFilter="cancelBubble" nodeType="interactiveSeq">
                <p:stCondLst>
                  <p:cond evt="onClick" delay="0">
                    <p:tgtEl>
                      <p:spTgt spid="3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nodeType="clickEffect">
                                  <p:stCondLst>
                                    <p:cond delay="0"/>
                                  </p:stCondLst>
                                  <p:childTnLst>
                                    <p:animEffect transition="out" filter="fade">
                                      <p:cBhvr>
                                        <p:cTn id="42" dur="500"/>
                                        <p:tgtEl>
                                          <p:spTgt spid="34"/>
                                        </p:tgtEl>
                                      </p:cBhvr>
                                    </p:animEffect>
                                    <p:set>
                                      <p:cBhvr>
                                        <p:cTn id="43" dur="1" fill="hold">
                                          <p:stCondLst>
                                            <p:cond delay="499"/>
                                          </p:stCondLst>
                                        </p:cTn>
                                        <p:tgtEl>
                                          <p:spTgt spid="34"/>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44" restart="whenNotActive" fill="hold" evtFilter="cancelBubble" nodeType="interactiveSeq">
                <p:stCondLst>
                  <p:cond evt="onClick" delay="0">
                    <p:tgtEl>
                      <p:spTgt spid="37"/>
                    </p:tgtEl>
                  </p:cond>
                </p:stCondLst>
                <p:endSync evt="end" delay="0">
                  <p:rtn val="all"/>
                </p:endSync>
                <p:childTnLst>
                  <p:par>
                    <p:cTn id="45" fill="hold">
                      <p:stCondLst>
                        <p:cond delay="0"/>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fade">
                                      <p:cBhvr>
                                        <p:cTn id="49" dur="500"/>
                                        <p:tgtEl>
                                          <p:spTgt spid="39"/>
                                        </p:tgtEl>
                                      </p:cBhvr>
                                    </p:animEffect>
                                  </p:childTnLst>
                                </p:cTn>
                              </p:par>
                            </p:childTnLst>
                          </p:cTn>
                        </p:par>
                      </p:childTnLst>
                    </p:cTn>
                  </p:par>
                </p:childTnLst>
              </p:cTn>
              <p:nextCondLst>
                <p:cond evt="onClick" delay="0">
                  <p:tgtEl>
                    <p:spTgt spid="37"/>
                  </p:tgtEl>
                </p:cond>
              </p:nextCondLst>
            </p:seq>
            <p:seq concurrent="1" nextAc="seek">
              <p:cTn id="50" restart="whenNotActive" fill="hold" evtFilter="cancelBubble" nodeType="interactiveSeq">
                <p:stCondLst>
                  <p:cond evt="onClick" delay="0">
                    <p:tgtEl>
                      <p:spTgt spid="38"/>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39"/>
                                        </p:tgtEl>
                                      </p:cBhvr>
                                    </p:animEffect>
                                    <p:set>
                                      <p:cBhvr>
                                        <p:cTn id="55" dur="1" fill="hold">
                                          <p:stCondLst>
                                            <p:cond delay="499"/>
                                          </p:stCondLst>
                                        </p:cTn>
                                        <p:tgtEl>
                                          <p:spTgt spid="39"/>
                                        </p:tgtEl>
                                        <p:attrNameLst>
                                          <p:attrName>style.visibility</p:attrName>
                                        </p:attrNameLst>
                                      </p:cBhvr>
                                      <p:to>
                                        <p:strVal val="hidden"/>
                                      </p:to>
                                    </p:set>
                                  </p:childTnLst>
                                </p:cTn>
                              </p:par>
                            </p:childTnLst>
                          </p:cTn>
                        </p:par>
                      </p:childTnLst>
                    </p:cTn>
                  </p:par>
                </p:childTnLst>
              </p:cTn>
              <p:nextCondLst>
                <p:cond evt="onClick" delay="0">
                  <p:tgtEl>
                    <p:spTgt spid="38"/>
                  </p:tgtEl>
                </p:cond>
              </p:nextCondLst>
            </p:seq>
            <p:seq concurrent="1" nextAc="seek">
              <p:cTn id="56" restart="whenNotActive" fill="hold" evtFilter="cancelBubble" nodeType="interactiveSeq">
                <p:stCondLst>
                  <p:cond evt="onClick" delay="0">
                    <p:tgtEl>
                      <p:spTgt spid="40"/>
                    </p:tgtEl>
                  </p:cond>
                </p:stCondLst>
                <p:endSync evt="end" delay="0">
                  <p:rtn val="all"/>
                </p:endSync>
                <p:childTnLst>
                  <p:par>
                    <p:cTn id="57" fill="hold">
                      <p:stCondLst>
                        <p:cond delay="0"/>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41"/>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42"/>
                                        </p:tgtEl>
                                        <p:attrNameLst>
                                          <p:attrName>style.visibility</p:attrName>
                                        </p:attrNameLst>
                                      </p:cBhvr>
                                      <p:to>
                                        <p:strVal val="visible"/>
                                      </p:to>
                                    </p:set>
                                  </p:childTnLst>
                                </p:cTn>
                              </p:par>
                            </p:childTnLst>
                          </p:cTn>
                        </p:par>
                      </p:childTnLst>
                    </p:cTn>
                  </p:par>
                </p:childTnLst>
              </p:cTn>
              <p:nextCondLst>
                <p:cond evt="onClick" delay="0">
                  <p:tgtEl>
                    <p:spTgt spid="40"/>
                  </p:tgtEl>
                </p:cond>
              </p:nextCondLst>
            </p:seq>
          </p:childTnLst>
        </p:cTn>
      </p:par>
    </p:tnLst>
    <p:bldLst>
      <p:bldP spid="39" grpId="0"/>
      <p:bldP spid="39" grpId="1"/>
    </p:bld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836712"/>
            <a:ext cx="8784974" cy="44452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1" y="829468"/>
            <a:ext cx="8784976" cy="3024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Q8</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1" y="3861048"/>
            <a:ext cx="8784976" cy="14209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673921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933056"/>
            <a:ext cx="8640958" cy="2533386"/>
          </a:xfrm>
          <a:prstGeom prst="rect">
            <a:avLst/>
          </a:prstGeom>
        </p:spPr>
      </p:pic>
      <p:pic>
        <p:nvPicPr>
          <p:cNvPr id="4" name="Picture 3"/>
          <p:cNvPicPr>
            <a:picLocks noChangeAspect="1"/>
          </p:cNvPicPr>
          <p:nvPr/>
        </p:nvPicPr>
        <p:blipFill>
          <a:blip r:embed="rId3"/>
          <a:stretch>
            <a:fillRect/>
          </a:stretch>
        </p:blipFill>
        <p:spPr>
          <a:xfrm>
            <a:off x="251521" y="1677552"/>
            <a:ext cx="8640958" cy="2327512"/>
          </a:xfrm>
          <a:prstGeom prst="rect">
            <a:avLst/>
          </a:prstGeom>
        </p:spPr>
      </p:pic>
      <p:pic>
        <p:nvPicPr>
          <p:cNvPr id="2" name="Picture 1"/>
          <p:cNvPicPr>
            <a:picLocks noChangeAspect="1"/>
          </p:cNvPicPr>
          <p:nvPr/>
        </p:nvPicPr>
        <p:blipFill>
          <a:blip r:embed="rId4"/>
          <a:stretch>
            <a:fillRect/>
          </a:stretch>
        </p:blipFill>
        <p:spPr>
          <a:xfrm>
            <a:off x="251520" y="546578"/>
            <a:ext cx="8640960" cy="122623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786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88840"/>
            <a:ext cx="8784976" cy="17106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1" y="1988839"/>
            <a:ext cx="8784976" cy="1826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1" y="2171482"/>
            <a:ext cx="8784976" cy="1527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41269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0" y="3034366"/>
            <a:ext cx="8640960" cy="3779010"/>
          </a:xfrm>
          <a:prstGeom prst="rect">
            <a:avLst/>
          </a:prstGeom>
        </p:spPr>
      </p:pic>
      <p:pic>
        <p:nvPicPr>
          <p:cNvPr id="8" name="Picture 7"/>
          <p:cNvPicPr>
            <a:picLocks noChangeAspect="1"/>
          </p:cNvPicPr>
          <p:nvPr/>
        </p:nvPicPr>
        <p:blipFill>
          <a:blip r:embed="rId3"/>
          <a:stretch>
            <a:fillRect/>
          </a:stretch>
        </p:blipFill>
        <p:spPr>
          <a:xfrm>
            <a:off x="251521" y="2420888"/>
            <a:ext cx="8640958" cy="2623866"/>
          </a:xfrm>
          <a:prstGeom prst="rect">
            <a:avLst/>
          </a:prstGeom>
        </p:spPr>
      </p:pic>
      <p:pic>
        <p:nvPicPr>
          <p:cNvPr id="7" name="Picture 6"/>
          <p:cNvPicPr>
            <a:picLocks noChangeAspect="1"/>
          </p:cNvPicPr>
          <p:nvPr/>
        </p:nvPicPr>
        <p:blipFill>
          <a:blip r:embed="rId4"/>
          <a:stretch>
            <a:fillRect/>
          </a:stretch>
        </p:blipFill>
        <p:spPr>
          <a:xfrm>
            <a:off x="251520" y="980728"/>
            <a:ext cx="8640960" cy="2103090"/>
          </a:xfrm>
          <a:prstGeom prst="rect">
            <a:avLst/>
          </a:prstGeom>
        </p:spPr>
      </p:pic>
      <p:pic>
        <p:nvPicPr>
          <p:cNvPr id="6" name="Picture 5"/>
          <p:cNvPicPr>
            <a:picLocks noChangeAspect="1"/>
          </p:cNvPicPr>
          <p:nvPr/>
        </p:nvPicPr>
        <p:blipFill>
          <a:blip r:embed="rId5"/>
          <a:stretch>
            <a:fillRect/>
          </a:stretch>
        </p:blipFill>
        <p:spPr>
          <a:xfrm>
            <a:off x="251520" y="404664"/>
            <a:ext cx="8640960" cy="92193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2"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2704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484784"/>
            <a:ext cx="8784976" cy="29264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1" y="1484783"/>
            <a:ext cx="8784976" cy="18388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1" y="3323608"/>
            <a:ext cx="8784976" cy="1721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0" y="3495787"/>
            <a:ext cx="8784977" cy="9154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99271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6029" y="844321"/>
            <a:ext cx="3628606" cy="390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65054" y="1431060"/>
            <a:ext cx="5671442" cy="989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632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504" y="453796"/>
            <a:ext cx="3257550" cy="3905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65054" y="1268760"/>
            <a:ext cx="5671442" cy="2029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6"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65053" y="2420888"/>
            <a:ext cx="5671443" cy="234313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4"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93197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340768"/>
            <a:ext cx="8815960" cy="29591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3212976"/>
            <a:ext cx="8815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3789040"/>
            <a:ext cx="8815960" cy="5108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74558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31" grpId="0" animBg="1"/>
      <p:bldP spid="20" grpId="0" animBg="1"/>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1" y="908720"/>
            <a:ext cx="8640958" cy="4007568"/>
          </a:xfrm>
          <a:prstGeom prst="rect">
            <a:avLst/>
          </a:prstGeom>
        </p:spPr>
      </p:pic>
    </p:spTree>
    <p:extLst>
      <p:ext uri="{BB962C8B-B14F-4D97-AF65-F5344CB8AC3E}">
        <p14:creationId xmlns:p14="http://schemas.microsoft.com/office/powerpoint/2010/main" val="42530639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0" y="2420888"/>
            <a:ext cx="8815960" cy="9198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2420888"/>
            <a:ext cx="8815959" cy="9198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Q3</a:t>
            </a:r>
            <a:endParaRPr lang="en-GB" sz="1400" b="1" dirty="0">
              <a:latin typeface="Comic Sans MS" panose="030F0702030302020204" pitchFamily="66" charset="0"/>
            </a:endParaRPr>
          </a:p>
        </p:txBody>
      </p:sp>
      <p:cxnSp>
        <p:nvCxnSpPr>
          <p:cNvPr id="23" name="Straight Arrow Connector 22"/>
          <p:cNvCxnSpPr>
            <a:stCxn id="18"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44276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91680" y="6241948"/>
            <a:ext cx="5760640" cy="586080"/>
          </a:xfrm>
          <a:prstGeom prst="rect">
            <a:avLst/>
          </a:prstGeom>
        </p:spPr>
      </p:pic>
      <p:pic>
        <p:nvPicPr>
          <p:cNvPr id="3" name="Picture 2"/>
          <p:cNvPicPr>
            <a:picLocks noChangeAspect="1"/>
          </p:cNvPicPr>
          <p:nvPr/>
        </p:nvPicPr>
        <p:blipFill>
          <a:blip r:embed="rId3"/>
          <a:stretch>
            <a:fillRect/>
          </a:stretch>
        </p:blipFill>
        <p:spPr>
          <a:xfrm>
            <a:off x="1691680" y="367647"/>
            <a:ext cx="5760640" cy="21052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2"/>
          <a:stretch>
            <a:fillRect/>
          </a:stretch>
        </p:blipFill>
        <p:spPr>
          <a:xfrm>
            <a:off x="1691680" y="578168"/>
            <a:ext cx="5760640" cy="6019184"/>
          </a:xfrm>
          <a:prstGeom prst="rect">
            <a:avLst/>
          </a:prstGeom>
        </p:spPr>
      </p:pic>
      <p:sp>
        <p:nvSpPr>
          <p:cNvPr id="14" name="Rectangle 13"/>
          <p:cNvSpPr/>
          <p:nvPr/>
        </p:nvSpPr>
        <p:spPr>
          <a:xfrm>
            <a:off x="7776356" y="2060848"/>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15" name="Straight Connector 14"/>
          <p:cNvCxnSpPr/>
          <p:nvPr/>
        </p:nvCxnSpPr>
        <p:spPr>
          <a:xfrm>
            <a:off x="3275856" y="1556792"/>
            <a:ext cx="2088232" cy="453650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9252520" y="1628800"/>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22"/>
          <p:cNvPicPr>
            <a:picLocks noChangeAspect="1"/>
          </p:cNvPicPr>
          <p:nvPr/>
        </p:nvPicPr>
        <p:blipFill>
          <a:blip r:embed="rId12"/>
          <a:stretch>
            <a:fillRect/>
          </a:stretch>
        </p:blipFill>
        <p:spPr>
          <a:xfrm>
            <a:off x="1691680" y="620688"/>
            <a:ext cx="5760640" cy="6019184"/>
          </a:xfrm>
          <a:prstGeom prst="rect">
            <a:avLst/>
          </a:prstGeom>
        </p:spPr>
      </p:pic>
    </p:spTree>
    <p:extLst>
      <p:ext uri="{BB962C8B-B14F-4D97-AF65-F5344CB8AC3E}">
        <p14:creationId xmlns:p14="http://schemas.microsoft.com/office/powerpoint/2010/main" val="616999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4"/>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nextCondLst>
                <p:cond evt="onClick" delay="0">
                  <p:tgtEl>
                    <p:spTgt spid="1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3"/>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1" y="1268760"/>
            <a:ext cx="8815958" cy="363171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268760"/>
            <a:ext cx="8815957" cy="36317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Q7</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69457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2118902"/>
            <a:ext cx="8640958" cy="4694474"/>
          </a:xfrm>
          <a:prstGeom prst="rect">
            <a:avLst/>
          </a:prstGeom>
        </p:spPr>
      </p:pic>
      <p:pic>
        <p:nvPicPr>
          <p:cNvPr id="2" name="Picture 1"/>
          <p:cNvPicPr>
            <a:picLocks noChangeAspect="1"/>
          </p:cNvPicPr>
          <p:nvPr/>
        </p:nvPicPr>
        <p:blipFill>
          <a:blip r:embed="rId3"/>
          <a:stretch>
            <a:fillRect/>
          </a:stretch>
        </p:blipFill>
        <p:spPr>
          <a:xfrm>
            <a:off x="251521" y="404664"/>
            <a:ext cx="8640958" cy="201298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Q15</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7955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2" y="1988840"/>
            <a:ext cx="8815956" cy="13597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988840"/>
            <a:ext cx="8815957" cy="13597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Q15</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6413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755577" y="5229200"/>
            <a:ext cx="7632846" cy="15891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1"/>
          <a:stretch>
            <a:fillRect/>
          </a:stretch>
        </p:blipFill>
        <p:spPr>
          <a:xfrm>
            <a:off x="755576" y="663826"/>
            <a:ext cx="7632848" cy="4997422"/>
          </a:xfrm>
          <a:prstGeom prst="rect">
            <a:avLst/>
          </a:prstGeom>
        </p:spPr>
      </p:pic>
      <p:pic>
        <p:nvPicPr>
          <p:cNvPr id="5" name="Picture 4"/>
          <p:cNvPicPr>
            <a:picLocks noChangeAspect="1"/>
          </p:cNvPicPr>
          <p:nvPr/>
        </p:nvPicPr>
        <p:blipFill>
          <a:blip r:embed="rId12"/>
          <a:stretch>
            <a:fillRect/>
          </a:stretch>
        </p:blipFill>
        <p:spPr>
          <a:xfrm>
            <a:off x="755576" y="395690"/>
            <a:ext cx="7632848" cy="259518"/>
          </a:xfrm>
          <a:prstGeom prst="rect">
            <a:avLst/>
          </a:prstGeom>
        </p:spPr>
      </p:pic>
      <p:pic>
        <p:nvPicPr>
          <p:cNvPr id="6" name="Picture 5"/>
          <p:cNvPicPr>
            <a:picLocks noChangeAspect="1"/>
          </p:cNvPicPr>
          <p:nvPr/>
        </p:nvPicPr>
        <p:blipFill>
          <a:blip r:embed="rId13"/>
          <a:stretch>
            <a:fillRect/>
          </a:stretch>
        </p:blipFill>
        <p:spPr>
          <a:xfrm>
            <a:off x="755576" y="5610422"/>
            <a:ext cx="7632848" cy="266850"/>
          </a:xfrm>
          <a:prstGeom prst="rect">
            <a:avLst/>
          </a:prstGeom>
        </p:spPr>
      </p:pic>
    </p:spTree>
    <p:extLst>
      <p:ext uri="{BB962C8B-B14F-4D97-AF65-F5344CB8AC3E}">
        <p14:creationId xmlns:p14="http://schemas.microsoft.com/office/powerpoint/2010/main" val="3888078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3" y="1844824"/>
            <a:ext cx="8815954" cy="17264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844824"/>
            <a:ext cx="8815957" cy="1726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Q11</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6167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1" y="6368750"/>
            <a:ext cx="5760638" cy="4446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1" y="449418"/>
            <a:ext cx="5760638" cy="198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268"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91681" y="692696"/>
            <a:ext cx="5760640" cy="57297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7776356" y="2060848"/>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3" name="Straight Connector 22"/>
          <p:cNvCxnSpPr/>
          <p:nvPr/>
        </p:nvCxnSpPr>
        <p:spPr>
          <a:xfrm flipV="1">
            <a:off x="3347864" y="1628800"/>
            <a:ext cx="2016224" cy="4104456"/>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324528" y="1628800"/>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91680" y="651534"/>
            <a:ext cx="5760640" cy="57297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76383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2" y="1484784"/>
            <a:ext cx="8815956" cy="24856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484784"/>
            <a:ext cx="8815957" cy="24856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Q6</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5701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124744"/>
            <a:ext cx="8640960" cy="3778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7715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2" y="2492896"/>
            <a:ext cx="8815956" cy="7658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2492896"/>
            <a:ext cx="8815957" cy="765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Q4</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01688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04386"/>
            <a:ext cx="8640960" cy="43089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963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908720"/>
            <a:ext cx="8640960" cy="3923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963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71278"/>
            <a:ext cx="8640960" cy="255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22315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2" y="1967898"/>
            <a:ext cx="8815956" cy="2829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967898"/>
            <a:ext cx="8815957" cy="5249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64023" y="2492896"/>
            <a:ext cx="8815956" cy="23042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41536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31" grpId="0" animBg="1"/>
      <p:bldP spid="21" grpId="0" animBg="1"/>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1225452"/>
            <a:ext cx="6624736" cy="5155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 name="Group 6"/>
          <p:cNvGrpSpPr/>
          <p:nvPr/>
        </p:nvGrpSpPr>
        <p:grpSpPr>
          <a:xfrm>
            <a:off x="2091267" y="1524000"/>
            <a:ext cx="4639733" cy="4701404"/>
            <a:chOff x="2091267" y="1524000"/>
            <a:chExt cx="4639733" cy="4701404"/>
          </a:xfrm>
        </p:grpSpPr>
        <p:sp>
          <p:nvSpPr>
            <p:cNvPr id="2" name="Freeform 1"/>
            <p:cNvSpPr/>
            <p:nvPr/>
          </p:nvSpPr>
          <p:spPr>
            <a:xfrm>
              <a:off x="2091267" y="1524000"/>
              <a:ext cx="4639733" cy="4639733"/>
            </a:xfrm>
            <a:custGeom>
              <a:avLst/>
              <a:gdLst>
                <a:gd name="connsiteX0" fmla="*/ 0 w 4639733"/>
                <a:gd name="connsiteY0" fmla="*/ 787400 h 4639733"/>
                <a:gd name="connsiteX1" fmla="*/ 0 w 4639733"/>
                <a:gd name="connsiteY1" fmla="*/ 0 h 4639733"/>
                <a:gd name="connsiteX2" fmla="*/ 4639733 w 4639733"/>
                <a:gd name="connsiteY2" fmla="*/ 0 h 4639733"/>
                <a:gd name="connsiteX3" fmla="*/ 4639733 w 4639733"/>
                <a:gd name="connsiteY3" fmla="*/ 4639733 h 4639733"/>
                <a:gd name="connsiteX4" fmla="*/ 3869266 w 4639733"/>
                <a:gd name="connsiteY4" fmla="*/ 4639733 h 4639733"/>
                <a:gd name="connsiteX5" fmla="*/ 0 w 4639733"/>
                <a:gd name="connsiteY5" fmla="*/ 787400 h 4639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39733" h="4639733">
                  <a:moveTo>
                    <a:pt x="0" y="787400"/>
                  </a:moveTo>
                  <a:lnTo>
                    <a:pt x="0" y="0"/>
                  </a:lnTo>
                  <a:lnTo>
                    <a:pt x="4639733" y="0"/>
                  </a:lnTo>
                  <a:lnTo>
                    <a:pt x="4639733" y="4639733"/>
                  </a:lnTo>
                  <a:lnTo>
                    <a:pt x="3869266" y="4639733"/>
                  </a:lnTo>
                  <a:lnTo>
                    <a:pt x="0" y="787400"/>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Connector 5"/>
            <p:cNvCxnSpPr/>
            <p:nvPr/>
          </p:nvCxnSpPr>
          <p:spPr>
            <a:xfrm>
              <a:off x="2107496" y="2327482"/>
              <a:ext cx="3920895" cy="389792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pic>
        <p:nvPicPr>
          <p:cNvPr id="307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6174794"/>
            <a:ext cx="6624736" cy="638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47342"/>
            <a:ext cx="6624736" cy="8768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390982" y="697995"/>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4" name="Rectangle 23"/>
          <p:cNvSpPr/>
          <p:nvPr/>
        </p:nvSpPr>
        <p:spPr>
          <a:xfrm>
            <a:off x="1992476" y="697995"/>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5" name="Rectangle 24"/>
          <p:cNvSpPr/>
          <p:nvPr/>
        </p:nvSpPr>
        <p:spPr>
          <a:xfrm>
            <a:off x="3499018" y="870014"/>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6" name="Rectangle 25"/>
          <p:cNvSpPr/>
          <p:nvPr/>
        </p:nvSpPr>
        <p:spPr>
          <a:xfrm>
            <a:off x="4097952" y="873161"/>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3" name="Rectangle 32"/>
          <p:cNvSpPr/>
          <p:nvPr/>
        </p:nvSpPr>
        <p:spPr>
          <a:xfrm>
            <a:off x="5867064" y="647410"/>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4" name="Rectangle 33"/>
          <p:cNvSpPr/>
          <p:nvPr/>
        </p:nvSpPr>
        <p:spPr>
          <a:xfrm>
            <a:off x="6464150" y="649094"/>
            <a:ext cx="53370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8" name="Rectangle 37"/>
          <p:cNvSpPr/>
          <p:nvPr/>
        </p:nvSpPr>
        <p:spPr>
          <a:xfrm>
            <a:off x="2193375" y="1225452"/>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9" name="Rectangle 38"/>
          <p:cNvSpPr/>
          <p:nvPr/>
        </p:nvSpPr>
        <p:spPr>
          <a:xfrm>
            <a:off x="2860364" y="1225452"/>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40" name="TextBox 39"/>
          <p:cNvSpPr txBox="1"/>
          <p:nvPr/>
        </p:nvSpPr>
        <p:spPr>
          <a:xfrm>
            <a:off x="3143104" y="3751802"/>
            <a:ext cx="461250" cy="461665"/>
          </a:xfrm>
          <a:prstGeom prst="rect">
            <a:avLst/>
          </a:prstGeom>
          <a:noFill/>
        </p:spPr>
        <p:txBody>
          <a:bodyPr wrap="square" rtlCol="0">
            <a:spAutoFit/>
          </a:bodyPr>
          <a:lstStyle/>
          <a:p>
            <a:r>
              <a:rPr lang="en-GB" sz="2400" b="1" dirty="0" smtClean="0"/>
              <a:t>R</a:t>
            </a:r>
            <a:endParaRPr lang="en-GB" sz="2400" b="1" dirty="0"/>
          </a:p>
        </p:txBody>
      </p:sp>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grpSp>
        <p:nvGrpSpPr>
          <p:cNvPr id="41" name="Group 40"/>
          <p:cNvGrpSpPr/>
          <p:nvPr/>
        </p:nvGrpSpPr>
        <p:grpSpPr>
          <a:xfrm rot="10800000">
            <a:off x="2091266" y="4221087"/>
            <a:ext cx="4639733" cy="1942645"/>
            <a:chOff x="2555193" y="704850"/>
            <a:chExt cx="3750357" cy="755650"/>
          </a:xfrm>
        </p:grpSpPr>
        <p:sp>
          <p:nvSpPr>
            <p:cNvPr id="42" name="Freeform 41"/>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3" name="Straight Connector 42"/>
            <p:cNvCxnSpPr/>
            <p:nvPr/>
          </p:nvCxnSpPr>
          <p:spPr>
            <a:xfrm>
              <a:off x="2555193" y="1460500"/>
              <a:ext cx="3750357" cy="0"/>
            </a:xfrm>
            <a:prstGeom prst="line">
              <a:avLst/>
            </a:prstGeom>
            <a:ln>
              <a:prstDash val="dash"/>
            </a:ln>
          </p:spPr>
          <p:style>
            <a:lnRef idx="3">
              <a:schemeClr val="dk1"/>
            </a:lnRef>
            <a:fillRef idx="0">
              <a:schemeClr val="dk1"/>
            </a:fillRef>
            <a:effectRef idx="2">
              <a:schemeClr val="dk1"/>
            </a:effectRef>
            <a:fontRef idx="minor">
              <a:schemeClr val="tx1"/>
            </a:fontRef>
          </p:style>
        </p:cxnSp>
      </p:grpSp>
      <p:grpSp>
        <p:nvGrpSpPr>
          <p:cNvPr id="11" name="Group 10"/>
          <p:cNvGrpSpPr/>
          <p:nvPr/>
        </p:nvGrpSpPr>
        <p:grpSpPr>
          <a:xfrm>
            <a:off x="2091267" y="1524000"/>
            <a:ext cx="2125133" cy="4258733"/>
            <a:chOff x="2091267" y="1524000"/>
            <a:chExt cx="2125133" cy="4258733"/>
          </a:xfrm>
        </p:grpSpPr>
        <p:sp>
          <p:nvSpPr>
            <p:cNvPr id="3" name="Freeform 2"/>
            <p:cNvSpPr/>
            <p:nvPr/>
          </p:nvSpPr>
          <p:spPr>
            <a:xfrm>
              <a:off x="2091267" y="1532467"/>
              <a:ext cx="2125133" cy="4250266"/>
            </a:xfrm>
            <a:custGeom>
              <a:avLst/>
              <a:gdLst>
                <a:gd name="connsiteX0" fmla="*/ 0 w 2125133"/>
                <a:gd name="connsiteY0" fmla="*/ 4250266 h 4250266"/>
                <a:gd name="connsiteX1" fmla="*/ 2125133 w 2125133"/>
                <a:gd name="connsiteY1" fmla="*/ 0 h 4250266"/>
                <a:gd name="connsiteX2" fmla="*/ 0 w 2125133"/>
                <a:gd name="connsiteY2" fmla="*/ 0 h 4250266"/>
                <a:gd name="connsiteX3" fmla="*/ 0 w 2125133"/>
                <a:gd name="connsiteY3" fmla="*/ 4250266 h 4250266"/>
              </a:gdLst>
              <a:ahLst/>
              <a:cxnLst>
                <a:cxn ang="0">
                  <a:pos x="connsiteX0" y="connsiteY0"/>
                </a:cxn>
                <a:cxn ang="0">
                  <a:pos x="connsiteX1" y="connsiteY1"/>
                </a:cxn>
                <a:cxn ang="0">
                  <a:pos x="connsiteX2" y="connsiteY2"/>
                </a:cxn>
                <a:cxn ang="0">
                  <a:pos x="connsiteX3" y="connsiteY3"/>
                </a:cxn>
              </a:cxnLst>
              <a:rect l="l" t="t" r="r" b="b"/>
              <a:pathLst>
                <a:path w="2125133" h="4250266">
                  <a:moveTo>
                    <a:pt x="0" y="4250266"/>
                  </a:moveTo>
                  <a:lnTo>
                    <a:pt x="2125133" y="0"/>
                  </a:lnTo>
                  <a:lnTo>
                    <a:pt x="0" y="0"/>
                  </a:lnTo>
                  <a:lnTo>
                    <a:pt x="0" y="4250266"/>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p:cNvCxnSpPr>
              <a:stCxn id="3" idx="0"/>
            </p:cNvCxnSpPr>
            <p:nvPr/>
          </p:nvCxnSpPr>
          <p:spPr>
            <a:xfrm flipV="1">
              <a:off x="2091267" y="1524000"/>
              <a:ext cx="2125133" cy="42587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31" name="Rectangle 30"/>
          <p:cNvSpPr/>
          <p:nvPr/>
        </p:nvSpPr>
        <p:spPr>
          <a:xfrm>
            <a:off x="9324528" y="1074078"/>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b="1" dirty="0">
              <a:latin typeface="Comic Sans MS" panose="030F0702030302020204" pitchFamily="66" charset="0"/>
            </a:endParaRPr>
          </a:p>
        </p:txBody>
      </p:sp>
      <p:pic>
        <p:nvPicPr>
          <p:cNvPr id="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1225452"/>
            <a:ext cx="6624736" cy="5155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47342"/>
            <a:ext cx="6624736" cy="8768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3339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childTnLst>
                          </p:cTn>
                        </p:par>
                      </p:childTnLst>
                    </p:cTn>
                  </p:par>
                </p:childTnLst>
              </p:cTn>
              <p:nextCondLst>
                <p:cond evt="onClick" delay="0">
                  <p:tgtEl>
                    <p:spTgt spid="38"/>
                  </p:tgtEl>
                </p:cond>
              </p:nextCondLst>
            </p:seq>
            <p:seq concurrent="1" nextAc="seek">
              <p:cTn id="8" restart="whenNotActive" fill="hold" evtFilter="cancelBubble" nodeType="interactiveSeq">
                <p:stCondLst>
                  <p:cond evt="onClick" delay="0">
                    <p:tgtEl>
                      <p:spTgt spid="3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1" nodeType="clickEffect">
                                  <p:stCondLst>
                                    <p:cond delay="0"/>
                                  </p:stCondLst>
                                  <p:childTnLst>
                                    <p:animEffect transition="out" filter="fade">
                                      <p:cBhvr>
                                        <p:cTn id="12" dur="500"/>
                                        <p:tgtEl>
                                          <p:spTgt spid="40"/>
                                        </p:tgtEl>
                                      </p:cBhvr>
                                    </p:animEffect>
                                    <p:set>
                                      <p:cBhvr>
                                        <p:cTn id="13" dur="1" fill="hold">
                                          <p:stCondLst>
                                            <p:cond delay="499"/>
                                          </p:stCondLst>
                                        </p:cTn>
                                        <p:tgtEl>
                                          <p:spTgt spid="40"/>
                                        </p:tgtEl>
                                        <p:attrNameLst>
                                          <p:attrName>style.visibility</p:attrName>
                                        </p:attrNameLst>
                                      </p:cBhvr>
                                      <p:to>
                                        <p:strVal val="hidden"/>
                                      </p:to>
                                    </p:set>
                                  </p:childTnLst>
                                </p:cTn>
                              </p:par>
                            </p:childTnLst>
                          </p:cTn>
                        </p:par>
                      </p:childTnLst>
                    </p:cTn>
                  </p:par>
                </p:childTnLst>
              </p:cTn>
              <p:nextCondLst>
                <p:cond evt="onClick" delay="0">
                  <p:tgtEl>
                    <p:spTgt spid="39"/>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41"/>
                                        </p:tgtEl>
                                        <p:attrNameLst>
                                          <p:attrName>style.visibility</p:attrName>
                                        </p:attrNameLst>
                                      </p:cBhvr>
                                      <p:to>
                                        <p:strVal val="visible"/>
                                      </p:to>
                                    </p:set>
                                    <p:animEffect transition="in" filter="fade">
                                      <p:cBhvr>
                                        <p:cTn id="19" dur="500"/>
                                        <p:tgtEl>
                                          <p:spTgt spid="41"/>
                                        </p:tgtEl>
                                      </p:cBhvr>
                                    </p:animEffec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41"/>
                                        </p:tgtEl>
                                      </p:cBhvr>
                                    </p:animEffect>
                                    <p:set>
                                      <p:cBhvr>
                                        <p:cTn id="25"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childTnLst>
              </p:cTn>
              <p:nextCondLst>
                <p:cond evt="onClick" delay="0">
                  <p:tgtEl>
                    <p:spTgt spid="25"/>
                  </p:tgtEl>
                </p:cond>
              </p:nextCondLst>
            </p:seq>
            <p:seq concurrent="1" nextAc="seek">
              <p:cTn id="32" restart="whenNotActive" fill="hold" evtFilter="cancelBubble" nodeType="interactiveSeq">
                <p:stCondLst>
                  <p:cond evt="onClick" delay="0">
                    <p:tgtEl>
                      <p:spTgt spid="26"/>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11"/>
                                        </p:tgtEl>
                                      </p:cBhvr>
                                    </p:animEffect>
                                    <p:set>
                                      <p:cBhvr>
                                        <p:cTn id="37" dur="1" fill="hold">
                                          <p:stCondLst>
                                            <p:cond delay="499"/>
                                          </p:stCondLst>
                                        </p:cTn>
                                        <p:tgtEl>
                                          <p:spTgt spid="11"/>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38" restart="whenNotActive" fill="hold" evtFilter="cancelBubble" nodeType="interactiveSeq">
                <p:stCondLst>
                  <p:cond evt="onClick" delay="0">
                    <p:tgtEl>
                      <p:spTgt spid="33"/>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fade">
                                      <p:cBhvr>
                                        <p:cTn id="43" dur="500"/>
                                        <p:tgtEl>
                                          <p:spTgt spid="7"/>
                                        </p:tgtEl>
                                      </p:cBhvr>
                                    </p:animEffect>
                                  </p:childTnLst>
                                </p:cTn>
                              </p:par>
                            </p:childTnLst>
                          </p:cTn>
                        </p:par>
                      </p:childTnLst>
                    </p:cTn>
                  </p:par>
                </p:childTnLst>
              </p:cTn>
              <p:nextCondLst>
                <p:cond evt="onClick" delay="0">
                  <p:tgtEl>
                    <p:spTgt spid="33"/>
                  </p:tgtEl>
                </p:cond>
              </p:nextCondLst>
            </p:seq>
            <p:seq concurrent="1" nextAc="seek">
              <p:cTn id="44" restart="whenNotActive" fill="hold" evtFilter="cancelBubble" nodeType="interactiveSeq">
                <p:stCondLst>
                  <p:cond evt="onClick" delay="0">
                    <p:tgtEl>
                      <p:spTgt spid="34"/>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nodeType="clickEffect">
                                  <p:stCondLst>
                                    <p:cond delay="0"/>
                                  </p:stCondLst>
                                  <p:childTnLst>
                                    <p:animEffect transition="out" filter="fade">
                                      <p:cBhvr>
                                        <p:cTn id="48" dur="500"/>
                                        <p:tgtEl>
                                          <p:spTgt spid="7"/>
                                        </p:tgtEl>
                                      </p:cBhvr>
                                    </p:animEffect>
                                    <p:set>
                                      <p:cBhvr>
                                        <p:cTn id="49" dur="1" fill="hold">
                                          <p:stCondLst>
                                            <p:cond delay="499"/>
                                          </p:stCondLst>
                                        </p:cTn>
                                        <p:tgtEl>
                                          <p:spTgt spid="7"/>
                                        </p:tgtEl>
                                        <p:attrNameLst>
                                          <p:attrName>style.visibility</p:attrName>
                                        </p:attrNameLst>
                                      </p:cBhvr>
                                      <p:to>
                                        <p:strVal val="hidden"/>
                                      </p:to>
                                    </p:set>
                                  </p:childTnLst>
                                </p:cTn>
                              </p:par>
                            </p:childTnLst>
                          </p:cTn>
                        </p:par>
                      </p:childTnLst>
                    </p:cTn>
                  </p:par>
                </p:childTnLst>
              </p:cTn>
              <p:nextCondLst>
                <p:cond evt="onClick" delay="0">
                  <p:tgtEl>
                    <p:spTgt spid="34"/>
                  </p:tgtEl>
                </p:cond>
              </p:nextCondLst>
            </p:seq>
            <p:seq concurrent="1" nextAc="seek">
              <p:cTn id="50" restart="whenNotActive" fill="hold" evtFilter="cancelBubble" nodeType="interactiveSeq">
                <p:stCondLst>
                  <p:cond evt="onClick" delay="0">
                    <p:tgtEl>
                      <p:spTgt spid="31"/>
                    </p:tgtEl>
                  </p:cond>
                </p:stCondLst>
                <p:endSync evt="end" delay="0">
                  <p:rtn val="all"/>
                </p:endSync>
                <p:childTnLst>
                  <p:par>
                    <p:cTn id="51" fill="hold">
                      <p:stCondLst>
                        <p:cond delay="0"/>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32"/>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5"/>
                                        </p:tgtEl>
                                        <p:attrNameLst>
                                          <p:attrName>style.visibility</p:attrName>
                                        </p:attrNameLst>
                                      </p:cBhvr>
                                      <p:to>
                                        <p:strVal val="visible"/>
                                      </p:to>
                                    </p:set>
                                  </p:childTnLst>
                                </p:cTn>
                              </p:par>
                            </p:childTnLst>
                          </p:cTn>
                        </p:par>
                      </p:childTnLst>
                    </p:cTn>
                  </p:par>
                </p:childTnLst>
              </p:cTn>
              <p:nextCondLst>
                <p:cond evt="onClick" delay="0">
                  <p:tgtEl>
                    <p:spTgt spid="31"/>
                  </p:tgtEl>
                </p:cond>
              </p:nextCondLst>
            </p:seq>
          </p:childTnLst>
        </p:cTn>
      </p:par>
    </p:tnLst>
    <p:bldLst>
      <p:bldP spid="40" grpId="0"/>
      <p:bldP spid="40" grpId="1"/>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3" y="2353558"/>
            <a:ext cx="8815954" cy="8594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2353558"/>
            <a:ext cx="8815957" cy="8594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Q13</a:t>
            </a:r>
            <a:endParaRPr lang="en-GB" sz="1400" b="1" dirty="0">
              <a:latin typeface="Comic Sans MS" panose="030F0702030302020204" pitchFamily="66" charset="0"/>
            </a:endParaRPr>
          </a:p>
        </p:txBody>
      </p:sp>
      <p:cxnSp>
        <p:nvCxnSpPr>
          <p:cNvPr id="22" name="Straight Arrow Connector 21"/>
          <p:cNvCxnSpPr>
            <a:stCxn id="13"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2573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80928"/>
            <a:ext cx="8640960" cy="39868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58992"/>
            <a:ext cx="8640960" cy="2758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96642"/>
            <a:ext cx="8640960" cy="3896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spTree>
    <p:extLst>
      <p:ext uri="{BB962C8B-B14F-4D97-AF65-F5344CB8AC3E}">
        <p14:creationId xmlns:p14="http://schemas.microsoft.com/office/powerpoint/2010/main" val="22071567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2" y="692696"/>
            <a:ext cx="8815956" cy="5140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692696"/>
            <a:ext cx="8815957" cy="34563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64023" y="4149080"/>
            <a:ext cx="8815956" cy="168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96660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31" grpId="0" animBg="1"/>
      <p:bldP spid="20" grpId="0" animBg="1"/>
    </p:bld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051721" y="6522892"/>
            <a:ext cx="5040558" cy="290484"/>
          </a:xfrm>
          <a:prstGeom prst="rect">
            <a:avLst/>
          </a:prstGeom>
        </p:spPr>
      </p:pic>
      <p:pic>
        <p:nvPicPr>
          <p:cNvPr id="2" name="Picture 1"/>
          <p:cNvPicPr>
            <a:picLocks noChangeAspect="1"/>
          </p:cNvPicPr>
          <p:nvPr/>
        </p:nvPicPr>
        <p:blipFill>
          <a:blip r:embed="rId3"/>
          <a:stretch>
            <a:fillRect/>
          </a:stretch>
        </p:blipFill>
        <p:spPr>
          <a:xfrm>
            <a:off x="2051720" y="404664"/>
            <a:ext cx="5040560" cy="26003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3" name="Picture 2"/>
          <p:cNvPicPr>
            <a:picLocks noChangeAspect="1"/>
          </p:cNvPicPr>
          <p:nvPr/>
        </p:nvPicPr>
        <p:blipFill>
          <a:blip r:embed="rId12"/>
          <a:stretch>
            <a:fillRect/>
          </a:stretch>
        </p:blipFill>
        <p:spPr>
          <a:xfrm>
            <a:off x="2051720" y="576064"/>
            <a:ext cx="5040560" cy="5949280"/>
          </a:xfrm>
          <a:prstGeom prst="rect">
            <a:avLst/>
          </a:prstGeom>
        </p:spPr>
      </p:pic>
      <p:sp>
        <p:nvSpPr>
          <p:cNvPr id="22" name="Rectangle 21"/>
          <p:cNvSpPr/>
          <p:nvPr/>
        </p:nvSpPr>
        <p:spPr>
          <a:xfrm>
            <a:off x="7776356" y="2060848"/>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3" name="Straight Connector 22"/>
          <p:cNvCxnSpPr/>
          <p:nvPr/>
        </p:nvCxnSpPr>
        <p:spPr>
          <a:xfrm>
            <a:off x="3419872" y="1484784"/>
            <a:ext cx="1512168" cy="460851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324528" y="1970331"/>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12"/>
          <a:stretch>
            <a:fillRect/>
          </a:stretch>
        </p:blipFill>
        <p:spPr>
          <a:xfrm>
            <a:off x="2051720" y="576064"/>
            <a:ext cx="5040560" cy="5949280"/>
          </a:xfrm>
          <a:prstGeom prst="rect">
            <a:avLst/>
          </a:prstGeom>
        </p:spPr>
      </p:pic>
    </p:spTree>
    <p:extLst>
      <p:ext uri="{BB962C8B-B14F-4D97-AF65-F5344CB8AC3E}">
        <p14:creationId xmlns:p14="http://schemas.microsoft.com/office/powerpoint/2010/main" val="23312440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3" y="1772816"/>
            <a:ext cx="8815954" cy="25574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772816"/>
            <a:ext cx="8815957" cy="25574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Q7</a:t>
            </a:r>
            <a:endParaRPr lang="en-GB" sz="1400" b="1" dirty="0">
              <a:latin typeface="Comic Sans MS" panose="030F0702030302020204" pitchFamily="66" charset="0"/>
            </a:endParaRPr>
          </a:p>
        </p:txBody>
      </p:sp>
      <p:cxnSp>
        <p:nvCxnSpPr>
          <p:cNvPr id="21" name="Straight Arrow Connector 20"/>
          <p:cNvCxnSpPr>
            <a:stCxn id="13"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8893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764704"/>
            <a:ext cx="8640960" cy="47619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spTree>
    <p:extLst>
      <p:ext uri="{BB962C8B-B14F-4D97-AF65-F5344CB8AC3E}">
        <p14:creationId xmlns:p14="http://schemas.microsoft.com/office/powerpoint/2010/main" val="26555578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2" y="1988840"/>
            <a:ext cx="8815956" cy="160188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988840"/>
            <a:ext cx="8815957" cy="16018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Q10</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22852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320647"/>
            <a:ext cx="6336704" cy="312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5157192"/>
            <a:ext cx="6336704" cy="16378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548680"/>
            <a:ext cx="6336704" cy="4795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pic>
        <p:nvPicPr>
          <p:cNvPr id="7173"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03648" y="5355382"/>
            <a:ext cx="6336704" cy="8099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6300192" y="467544"/>
            <a:ext cx="97210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(a)</a:t>
            </a:r>
            <a:endParaRPr lang="en-GB" sz="1400" b="1" dirty="0">
              <a:latin typeface="Comic Sans MS" panose="030F0702030302020204" pitchFamily="66" charset="0"/>
            </a:endParaRPr>
          </a:p>
        </p:txBody>
      </p:sp>
      <p:cxnSp>
        <p:nvCxnSpPr>
          <p:cNvPr id="23" name="Straight Connector 22"/>
          <p:cNvCxnSpPr/>
          <p:nvPr/>
        </p:nvCxnSpPr>
        <p:spPr>
          <a:xfrm flipH="1">
            <a:off x="3419872" y="1124744"/>
            <a:ext cx="1872208" cy="3744416"/>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9324528" y="1124744"/>
            <a:ext cx="97210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548680"/>
            <a:ext cx="6336704" cy="4795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888585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childTnLst>
                          </p:cTn>
                        </p:par>
                      </p:childTnLst>
                    </p:cTn>
                  </p:par>
                </p:childTnLst>
              </p:cTn>
              <p:nextCondLst>
                <p:cond evt="onClick" delay="0">
                  <p:tgtEl>
                    <p:spTgt spid="24"/>
                  </p:tgtEl>
                </p:cond>
              </p:nextCondLst>
            </p:seq>
          </p:childTnLst>
        </p:cTn>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2" y="1628800"/>
            <a:ext cx="8815956" cy="3051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628800"/>
            <a:ext cx="8815957" cy="2520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Q4</a:t>
            </a:r>
            <a:endParaRPr lang="en-GB" sz="1400" b="1" dirty="0">
              <a:latin typeface="Comic Sans MS" panose="030F0702030302020204" pitchFamily="66" charset="0"/>
            </a:endParaRPr>
          </a:p>
        </p:txBody>
      </p:sp>
      <p:cxnSp>
        <p:nvCxnSpPr>
          <p:cNvPr id="20" name="Straight Arrow Connector 19"/>
          <p:cNvCxnSpPr>
            <a:stCxn id="13"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64022" y="4149080"/>
            <a:ext cx="8815957" cy="531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576149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31" grpId="0" animBg="1"/>
      <p:bldP spid="21" grpId="0" animBg="1"/>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00808"/>
            <a:ext cx="8640960" cy="2815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spTree>
    <p:extLst>
      <p:ext uri="{BB962C8B-B14F-4D97-AF65-F5344CB8AC3E}">
        <p14:creationId xmlns:p14="http://schemas.microsoft.com/office/powerpoint/2010/main" val="1957710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2" y="2492896"/>
            <a:ext cx="8815956" cy="8872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1" y="2492895"/>
            <a:ext cx="8815957" cy="887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Q3</a:t>
            </a:r>
            <a:endParaRPr lang="en-GB" sz="1400" b="1" dirty="0">
              <a:latin typeface="Comic Sans MS" panose="030F0702030302020204" pitchFamily="66" charset="0"/>
            </a:endParaRPr>
          </a:p>
        </p:txBody>
      </p:sp>
      <p:cxnSp>
        <p:nvCxnSpPr>
          <p:cNvPr id="22" name="Straight Arrow Connector 21"/>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20416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2583"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03648" y="5207584"/>
            <a:ext cx="6336704" cy="16057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58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5540843"/>
            <a:ext cx="6336704" cy="7252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581"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03648" y="4251217"/>
            <a:ext cx="6336704" cy="13194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58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648" y="3548472"/>
            <a:ext cx="6336704" cy="12908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57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03648" y="404664"/>
            <a:ext cx="6336704" cy="3317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Q14</a:t>
            </a:r>
            <a:endParaRPr lang="en-GB" sz="1400" b="1" dirty="0">
              <a:latin typeface="Comic Sans MS" panose="030F0702030302020204" pitchFamily="66" charset="0"/>
            </a:endParaRPr>
          </a:p>
        </p:txBody>
      </p:sp>
      <p:cxnSp>
        <p:nvCxnSpPr>
          <p:cNvPr id="25" name="Straight Arrow Connector 24"/>
          <p:cNvCxnSpPr>
            <a:stCxn id="17" idx="3"/>
            <a:endCxn id="2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3741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980728"/>
            <a:ext cx="8802732" cy="41477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980728"/>
            <a:ext cx="8793854"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1916832"/>
            <a:ext cx="8793854" cy="24482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0633" y="4365104"/>
            <a:ext cx="8802733" cy="7634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Q14</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34045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5" grpId="0" animBg="1"/>
      <p:bldP spid="24" grpId="0" animBg="1"/>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5402908"/>
            <a:ext cx="6336704" cy="1410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332656"/>
            <a:ext cx="6336704" cy="225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Q3</a:t>
            </a:r>
            <a:endParaRPr lang="en-GB" sz="1400" b="1" dirty="0">
              <a:latin typeface="Comic Sans MS" panose="030F0702030302020204" pitchFamily="66" charset="0"/>
            </a:endParaRPr>
          </a:p>
        </p:txBody>
      </p:sp>
      <p:cxnSp>
        <p:nvCxnSpPr>
          <p:cNvPr id="25" name="Straight Arrow Connector 24"/>
          <p:cNvCxnSpPr>
            <a:stCxn id="17" idx="3"/>
            <a:endCxn id="2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8"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03648" y="552145"/>
            <a:ext cx="6336704" cy="48778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6300192" y="467544"/>
            <a:ext cx="97210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(a)</a:t>
            </a:r>
            <a:endParaRPr lang="en-GB" sz="1400" b="1" dirty="0">
              <a:latin typeface="Comic Sans MS" panose="030F0702030302020204" pitchFamily="66" charset="0"/>
            </a:endParaRPr>
          </a:p>
        </p:txBody>
      </p:sp>
      <p:cxnSp>
        <p:nvCxnSpPr>
          <p:cNvPr id="20" name="Straight Connector 19"/>
          <p:cNvCxnSpPr/>
          <p:nvPr/>
        </p:nvCxnSpPr>
        <p:spPr>
          <a:xfrm flipH="1" flipV="1">
            <a:off x="3059832" y="1556792"/>
            <a:ext cx="2880320" cy="2952328"/>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9252520" y="1052736"/>
            <a:ext cx="97210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03648" y="548680"/>
            <a:ext cx="6336704" cy="48778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701062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340768"/>
            <a:ext cx="8802732" cy="3019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340768"/>
            <a:ext cx="8793854" cy="2736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4077072"/>
            <a:ext cx="8793854" cy="2827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Q3</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9411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18074"/>
            <a:ext cx="8640960" cy="43232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052736"/>
            <a:ext cx="8640960" cy="3632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77816"/>
            <a:ext cx="8640960" cy="14670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Q11</a:t>
            </a:r>
            <a:endParaRPr lang="en-GB" sz="1400" b="1" dirty="0">
              <a:latin typeface="Comic Sans MS" panose="030F0702030302020204" pitchFamily="66" charset="0"/>
            </a:endParaRPr>
          </a:p>
        </p:txBody>
      </p:sp>
      <p:cxnSp>
        <p:nvCxnSpPr>
          <p:cNvPr id="25" name="Straight Arrow Connector 24"/>
          <p:cNvCxnSpPr>
            <a:stCxn id="17" idx="3"/>
            <a:endCxn id="2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36096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340768"/>
            <a:ext cx="8802732" cy="2032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340768"/>
            <a:ext cx="87938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2060848"/>
            <a:ext cx="8793854" cy="1312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Graphs &amp; Gradients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Q11</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17477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Drawing and Using Graphs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3419872" y="119680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81232" y="6191248"/>
            <a:ext cx="3050608" cy="26208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600" b="1" dirty="0">
                <a:latin typeface="Comic Sans MS" panose="030F0702030302020204" pitchFamily="66" charset="0"/>
              </a:rPr>
              <a:t>R</a:t>
            </a:r>
            <a:r>
              <a:rPr lang="en-GB" sz="1600" b="1" dirty="0" smtClean="0">
                <a:latin typeface="Comic Sans MS" panose="030F0702030302020204" pitchFamily="66" charset="0"/>
              </a:rPr>
              <a:t>ecognising shapes of graphs</a:t>
            </a:r>
            <a:endParaRPr lang="en-GB" sz="1600" b="1" dirty="0">
              <a:latin typeface="Comic Sans MS" panose="030F0702030302020204" pitchFamily="66" charset="0"/>
            </a:endParaRPr>
          </a:p>
        </p:txBody>
      </p:sp>
      <p:sp>
        <p:nvSpPr>
          <p:cNvPr id="10" name="Rectangle 9">
            <a:hlinkClick r:id="rId7" action="ppaction://hlinksldjump"/>
          </p:cNvPr>
          <p:cNvSpPr/>
          <p:nvPr/>
        </p:nvSpPr>
        <p:spPr>
          <a:xfrm>
            <a:off x="3419872" y="46531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2H Q19</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3419872" y="17728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Q3</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3419872" y="23489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Q4</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3419872" y="292494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Q5</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419872" y="3501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Q6</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3419872" y="40771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Q7</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223628" y="6524624"/>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sp>
        <p:nvSpPr>
          <p:cNvPr id="20" name="Rectangle 19"/>
          <p:cNvSpPr/>
          <p:nvPr/>
        </p:nvSpPr>
        <p:spPr>
          <a:xfrm>
            <a:off x="64679" y="6524623"/>
            <a:ext cx="1050937"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See also:</a:t>
            </a:r>
            <a:endParaRPr lang="en-GB" sz="1400" b="1" dirty="0">
              <a:latin typeface="Comic Sans MS" panose="030F0702030302020204" pitchFamily="66" charset="0"/>
            </a:endParaRPr>
          </a:p>
        </p:txBody>
      </p:sp>
      <p:sp>
        <p:nvSpPr>
          <p:cNvPr id="23" name="Rectangle 22">
            <a:hlinkClick r:id="rId14" action="ppaction://hlinksldjump"/>
          </p:cNvPr>
          <p:cNvSpPr/>
          <p:nvPr/>
        </p:nvSpPr>
        <p:spPr>
          <a:xfrm>
            <a:off x="4644008"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 Q14</a:t>
            </a:r>
            <a:endParaRPr lang="en-GB" sz="1400" b="1" dirty="0">
              <a:latin typeface="Comic Sans MS" panose="030F0702030302020204" pitchFamily="66" charset="0"/>
            </a:endParaRPr>
          </a:p>
        </p:txBody>
      </p:sp>
      <p:sp>
        <p:nvSpPr>
          <p:cNvPr id="24" name="Rectangle 23">
            <a:hlinkClick r:id="rId15" action="ppaction://hlinksldjump"/>
          </p:cNvPr>
          <p:cNvSpPr/>
          <p:nvPr/>
        </p:nvSpPr>
        <p:spPr>
          <a:xfrm>
            <a:off x="4644008" y="17727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5" name="Rectangle 24">
            <a:hlinkClick r:id="rId16"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6" name="Rectangle 25">
            <a:hlinkClick r:id="rId17" action="ppaction://hlinksldjump"/>
          </p:cNvPr>
          <p:cNvSpPr/>
          <p:nvPr/>
        </p:nvSpPr>
        <p:spPr>
          <a:xfrm>
            <a:off x="4644008" y="23487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918405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08587" y="332656"/>
            <a:ext cx="4926826" cy="475252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1"/>
          <a:stretch>
            <a:fillRect/>
          </a:stretch>
        </p:blipFill>
        <p:spPr>
          <a:xfrm>
            <a:off x="2108588" y="4909930"/>
            <a:ext cx="4926824" cy="1903446"/>
          </a:xfrm>
          <a:prstGeom prst="rect">
            <a:avLst/>
          </a:prstGeom>
        </p:spPr>
      </p:pic>
    </p:spTree>
    <p:extLst>
      <p:ext uri="{BB962C8B-B14F-4D97-AF65-F5344CB8AC3E}">
        <p14:creationId xmlns:p14="http://schemas.microsoft.com/office/powerpoint/2010/main" val="2274552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595437" y="1844824"/>
            <a:ext cx="5953125" cy="1571625"/>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595437" y="1844823"/>
            <a:ext cx="5953126" cy="1571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7205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403648" y="5373216"/>
            <a:ext cx="7056784" cy="114107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1"/>
          <a:stretch>
            <a:fillRect/>
          </a:stretch>
        </p:blipFill>
        <p:spPr>
          <a:xfrm>
            <a:off x="1403648" y="522136"/>
            <a:ext cx="7056784" cy="4829044"/>
          </a:xfrm>
          <a:prstGeom prst="rect">
            <a:avLst/>
          </a:prstGeom>
        </p:spPr>
      </p:pic>
    </p:spTree>
    <p:extLst>
      <p:ext uri="{BB962C8B-B14F-4D97-AF65-F5344CB8AC3E}">
        <p14:creationId xmlns:p14="http://schemas.microsoft.com/office/powerpoint/2010/main" val="1772396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2" y="2348880"/>
            <a:ext cx="8064896" cy="98248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539552" y="2348878"/>
            <a:ext cx="8064896" cy="648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539552" y="2996950"/>
            <a:ext cx="8064896" cy="334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44610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267744" y="3521582"/>
            <a:ext cx="4608512" cy="3291794"/>
          </a:xfrm>
          <a:prstGeom prst="rect">
            <a:avLst/>
          </a:prstGeom>
        </p:spPr>
      </p:pic>
      <p:pic>
        <p:nvPicPr>
          <p:cNvPr id="2" name="Picture 1"/>
          <p:cNvPicPr>
            <a:picLocks noChangeAspect="1"/>
          </p:cNvPicPr>
          <p:nvPr/>
        </p:nvPicPr>
        <p:blipFill>
          <a:blip r:embed="rId3"/>
          <a:stretch>
            <a:fillRect/>
          </a:stretch>
        </p:blipFill>
        <p:spPr>
          <a:xfrm>
            <a:off x="2267744" y="404664"/>
            <a:ext cx="4464496" cy="312597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900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524000" y="2276872"/>
            <a:ext cx="6096000" cy="13716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524000" y="2276870"/>
            <a:ext cx="6096000" cy="1371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70123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051720" y="2996952"/>
            <a:ext cx="5040560" cy="272156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1"/>
          <a:stretch>
            <a:fillRect/>
          </a:stretch>
        </p:blipFill>
        <p:spPr>
          <a:xfrm>
            <a:off x="2051720" y="404664"/>
            <a:ext cx="5040560" cy="2542388"/>
          </a:xfrm>
          <a:prstGeom prst="rect">
            <a:avLst/>
          </a:prstGeom>
        </p:spPr>
      </p:pic>
      <p:pic>
        <p:nvPicPr>
          <p:cNvPr id="4" name="Picture 3"/>
          <p:cNvPicPr>
            <a:picLocks noChangeAspect="1"/>
          </p:cNvPicPr>
          <p:nvPr/>
        </p:nvPicPr>
        <p:blipFill>
          <a:blip r:embed="rId12"/>
          <a:stretch>
            <a:fillRect/>
          </a:stretch>
        </p:blipFill>
        <p:spPr>
          <a:xfrm>
            <a:off x="2051721" y="5745330"/>
            <a:ext cx="5040558" cy="996038"/>
          </a:xfrm>
          <a:prstGeom prst="rect">
            <a:avLst/>
          </a:prstGeom>
        </p:spPr>
      </p:pic>
    </p:spTree>
    <p:extLst>
      <p:ext uri="{BB962C8B-B14F-4D97-AF65-F5344CB8AC3E}">
        <p14:creationId xmlns:p14="http://schemas.microsoft.com/office/powerpoint/2010/main" val="36039936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14462" y="1988840"/>
            <a:ext cx="6315075" cy="1743075"/>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414462" y="1988838"/>
            <a:ext cx="6315075" cy="17430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9774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051719" y="376919"/>
            <a:ext cx="5040562" cy="194212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1"/>
          <a:stretch>
            <a:fillRect/>
          </a:stretch>
        </p:blipFill>
        <p:spPr>
          <a:xfrm>
            <a:off x="2051719" y="2353684"/>
            <a:ext cx="5040562" cy="2259726"/>
          </a:xfrm>
          <a:prstGeom prst="rect">
            <a:avLst/>
          </a:prstGeom>
        </p:spPr>
      </p:pic>
      <p:pic>
        <p:nvPicPr>
          <p:cNvPr id="4" name="Picture 3"/>
          <p:cNvPicPr>
            <a:picLocks noChangeAspect="1"/>
          </p:cNvPicPr>
          <p:nvPr/>
        </p:nvPicPr>
        <p:blipFill>
          <a:blip r:embed="rId12"/>
          <a:stretch>
            <a:fillRect/>
          </a:stretch>
        </p:blipFill>
        <p:spPr>
          <a:xfrm>
            <a:off x="2051720" y="4622985"/>
            <a:ext cx="5040560" cy="2110536"/>
          </a:xfrm>
          <a:prstGeom prst="rect">
            <a:avLst/>
          </a:prstGeom>
        </p:spPr>
      </p:pic>
    </p:spTree>
    <p:extLst>
      <p:ext uri="{BB962C8B-B14F-4D97-AF65-F5344CB8AC3E}">
        <p14:creationId xmlns:p14="http://schemas.microsoft.com/office/powerpoint/2010/main" val="1401628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19312" y="2132856"/>
            <a:ext cx="4905375" cy="1495425"/>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119312" y="2132855"/>
            <a:ext cx="4905375" cy="14954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13760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611560" y="476672"/>
            <a:ext cx="7920880" cy="5375390"/>
          </a:xfrm>
          <a:prstGeom prst="rect">
            <a:avLst/>
          </a:prstGeom>
        </p:spPr>
      </p:pic>
      <p:sp>
        <p:nvSpPr>
          <p:cNvPr id="4" name="Freeform 3"/>
          <p:cNvSpPr/>
          <p:nvPr/>
        </p:nvSpPr>
        <p:spPr>
          <a:xfrm>
            <a:off x="923453" y="2055137"/>
            <a:ext cx="6255945" cy="2665233"/>
          </a:xfrm>
          <a:custGeom>
            <a:avLst/>
            <a:gdLst>
              <a:gd name="connsiteX0" fmla="*/ 0 w 6255945"/>
              <a:gd name="connsiteY0" fmla="*/ 0 h 2665233"/>
              <a:gd name="connsiteX1" fmla="*/ 814812 w 6255945"/>
              <a:gd name="connsiteY1" fmla="*/ 316871 h 2665233"/>
              <a:gd name="connsiteX2" fmla="*/ 1566250 w 6255945"/>
              <a:gd name="connsiteY2" fmla="*/ 1394233 h 2665233"/>
              <a:gd name="connsiteX3" fmla="*/ 2290527 w 6255945"/>
              <a:gd name="connsiteY3" fmla="*/ 2272419 h 2665233"/>
              <a:gd name="connsiteX4" fmla="*/ 3087232 w 6255945"/>
              <a:gd name="connsiteY4" fmla="*/ 2661718 h 2665233"/>
              <a:gd name="connsiteX5" fmla="*/ 3965418 w 6255945"/>
              <a:gd name="connsiteY5" fmla="*/ 2399168 h 2665233"/>
              <a:gd name="connsiteX6" fmla="*/ 4707802 w 6255945"/>
              <a:gd name="connsiteY6" fmla="*/ 1394233 h 2665233"/>
              <a:gd name="connsiteX7" fmla="*/ 5549775 w 6255945"/>
              <a:gd name="connsiteY7" fmla="*/ 289711 h 2665233"/>
              <a:gd name="connsiteX8" fmla="*/ 6255945 w 6255945"/>
              <a:gd name="connsiteY8" fmla="*/ 36213 h 266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55945" h="2665233">
                <a:moveTo>
                  <a:pt x="0" y="0"/>
                </a:moveTo>
                <a:cubicBezTo>
                  <a:pt x="276885" y="42249"/>
                  <a:pt x="553770" y="84499"/>
                  <a:pt x="814812" y="316871"/>
                </a:cubicBezTo>
                <a:cubicBezTo>
                  <a:pt x="1075854" y="549243"/>
                  <a:pt x="1320298" y="1068308"/>
                  <a:pt x="1566250" y="1394233"/>
                </a:cubicBezTo>
                <a:cubicBezTo>
                  <a:pt x="1812202" y="1720158"/>
                  <a:pt x="2037030" y="2061172"/>
                  <a:pt x="2290527" y="2272419"/>
                </a:cubicBezTo>
                <a:cubicBezTo>
                  <a:pt x="2544024" y="2483666"/>
                  <a:pt x="2808083" y="2640593"/>
                  <a:pt x="3087232" y="2661718"/>
                </a:cubicBezTo>
                <a:cubicBezTo>
                  <a:pt x="3366381" y="2682843"/>
                  <a:pt x="3695323" y="2610416"/>
                  <a:pt x="3965418" y="2399168"/>
                </a:cubicBezTo>
                <a:cubicBezTo>
                  <a:pt x="4235513" y="2187921"/>
                  <a:pt x="4443743" y="1745809"/>
                  <a:pt x="4707802" y="1394233"/>
                </a:cubicBezTo>
                <a:cubicBezTo>
                  <a:pt x="4971862" y="1042657"/>
                  <a:pt x="5291751" y="516048"/>
                  <a:pt x="5549775" y="289711"/>
                </a:cubicBezTo>
                <a:cubicBezTo>
                  <a:pt x="5807799" y="63374"/>
                  <a:pt x="6031872" y="49793"/>
                  <a:pt x="6255945" y="362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extBox 4"/>
          <p:cNvSpPr txBox="1"/>
          <p:nvPr/>
        </p:nvSpPr>
        <p:spPr>
          <a:xfrm>
            <a:off x="663320" y="1876372"/>
            <a:ext cx="301686" cy="369332"/>
          </a:xfrm>
          <a:prstGeom prst="rect">
            <a:avLst/>
          </a:prstGeom>
          <a:noFill/>
        </p:spPr>
        <p:txBody>
          <a:bodyPr wrap="none" rtlCol="0">
            <a:spAutoFit/>
          </a:bodyPr>
          <a:lstStyle/>
          <a:p>
            <a:r>
              <a:rPr lang="en-GB" dirty="0" smtClean="0"/>
              <a:t>1</a:t>
            </a:r>
            <a:endParaRPr lang="en-GB" dirty="0"/>
          </a:p>
        </p:txBody>
      </p:sp>
      <p:sp>
        <p:nvSpPr>
          <p:cNvPr id="15" name="TextBox 14"/>
          <p:cNvSpPr txBox="1"/>
          <p:nvPr/>
        </p:nvSpPr>
        <p:spPr>
          <a:xfrm>
            <a:off x="599382" y="4483548"/>
            <a:ext cx="372218" cy="369332"/>
          </a:xfrm>
          <a:prstGeom prst="rect">
            <a:avLst/>
          </a:prstGeom>
          <a:noFill/>
        </p:spPr>
        <p:txBody>
          <a:bodyPr wrap="none" rtlCol="0">
            <a:spAutoFit/>
          </a:bodyPr>
          <a:lstStyle/>
          <a:p>
            <a:r>
              <a:rPr lang="en-GB" dirty="0" smtClean="0"/>
              <a:t>-1</a:t>
            </a:r>
            <a:endParaRPr lang="en-GB" dirty="0"/>
          </a:p>
        </p:txBody>
      </p:sp>
      <p:sp>
        <p:nvSpPr>
          <p:cNvPr id="18" name="Rectangle 17"/>
          <p:cNvSpPr/>
          <p:nvPr/>
        </p:nvSpPr>
        <p:spPr>
          <a:xfrm>
            <a:off x="3491880" y="5137629"/>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23" name="Rectangle 22"/>
          <p:cNvSpPr/>
          <p:nvPr/>
        </p:nvSpPr>
        <p:spPr>
          <a:xfrm>
            <a:off x="9396536" y="836712"/>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10"/>
          <a:stretch>
            <a:fillRect/>
          </a:stretch>
        </p:blipFill>
        <p:spPr>
          <a:xfrm>
            <a:off x="611560" y="476672"/>
            <a:ext cx="7920880" cy="5375390"/>
          </a:xfrm>
          <a:prstGeom prst="rect">
            <a:avLst/>
          </a:prstGeom>
        </p:spPr>
      </p:pic>
    </p:spTree>
    <p:extLst>
      <p:ext uri="{BB962C8B-B14F-4D97-AF65-F5344CB8AC3E}">
        <p14:creationId xmlns:p14="http://schemas.microsoft.com/office/powerpoint/2010/main" val="6204422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4" grpId="0" animBg="1"/>
      <p:bldP spid="5" grpId="0"/>
      <p:bldP spid="15" grpId="0"/>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2" y="1988840"/>
            <a:ext cx="8064896" cy="107672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539552" y="1949206"/>
            <a:ext cx="8064896" cy="11163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46618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2123727" y="575526"/>
            <a:ext cx="4896546" cy="2997490"/>
          </a:xfrm>
          <a:prstGeom prst="rect">
            <a:avLst/>
          </a:prstGeom>
        </p:spPr>
      </p:pic>
      <p:pic>
        <p:nvPicPr>
          <p:cNvPr id="3" name="Picture 2"/>
          <p:cNvPicPr>
            <a:picLocks noChangeAspect="1"/>
          </p:cNvPicPr>
          <p:nvPr/>
        </p:nvPicPr>
        <p:blipFill>
          <a:blip r:embed="rId8"/>
          <a:stretch>
            <a:fillRect/>
          </a:stretch>
        </p:blipFill>
        <p:spPr>
          <a:xfrm>
            <a:off x="2123728" y="3593715"/>
            <a:ext cx="4896544" cy="3152076"/>
          </a:xfrm>
          <a:prstGeom prst="rect">
            <a:avLst/>
          </a:prstGeom>
        </p:spPr>
      </p:pic>
      <p:pic>
        <p:nvPicPr>
          <p:cNvPr id="4" name="Picture 3"/>
          <p:cNvPicPr>
            <a:picLocks noChangeAspect="1"/>
          </p:cNvPicPr>
          <p:nvPr/>
        </p:nvPicPr>
        <p:blipFill>
          <a:blip r:embed="rId9"/>
          <a:stretch>
            <a:fillRect/>
          </a:stretch>
        </p:blipFill>
        <p:spPr>
          <a:xfrm>
            <a:off x="2123727" y="404664"/>
            <a:ext cx="4896546" cy="159624"/>
          </a:xfrm>
          <a:prstGeom prst="rect">
            <a:avLst/>
          </a:prstGeom>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Q19</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6697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38300" y="2276872"/>
            <a:ext cx="5867400" cy="14478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638300" y="2276870"/>
            <a:ext cx="5867400" cy="14478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Q19</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00359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123728" y="5682250"/>
            <a:ext cx="4896544" cy="1156130"/>
          </a:xfrm>
          <a:prstGeom prst="rect">
            <a:avLst/>
          </a:prstGeom>
        </p:spPr>
      </p:pic>
      <p:pic>
        <p:nvPicPr>
          <p:cNvPr id="5" name="Picture 4"/>
          <p:cNvPicPr>
            <a:picLocks noChangeAspect="1"/>
          </p:cNvPicPr>
          <p:nvPr/>
        </p:nvPicPr>
        <p:blipFill>
          <a:blip r:embed="rId3"/>
          <a:stretch>
            <a:fillRect/>
          </a:stretch>
        </p:blipFill>
        <p:spPr>
          <a:xfrm>
            <a:off x="2123728" y="357727"/>
            <a:ext cx="4896544" cy="10639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2018 2H Q14</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2"/>
          <a:stretch>
            <a:fillRect/>
          </a:stretch>
        </p:blipFill>
        <p:spPr>
          <a:xfrm>
            <a:off x="2123728" y="1412776"/>
            <a:ext cx="4896544" cy="4507518"/>
          </a:xfrm>
          <a:prstGeom prst="rect">
            <a:avLst/>
          </a:prstGeom>
        </p:spPr>
      </p:pic>
      <p:pic>
        <p:nvPicPr>
          <p:cNvPr id="7" name="Picture 6"/>
          <p:cNvPicPr>
            <a:picLocks noChangeAspect="1"/>
          </p:cNvPicPr>
          <p:nvPr/>
        </p:nvPicPr>
        <p:blipFill>
          <a:blip r:embed="rId13"/>
          <a:stretch>
            <a:fillRect/>
          </a:stretch>
        </p:blipFill>
        <p:spPr>
          <a:xfrm>
            <a:off x="2123728" y="5949280"/>
            <a:ext cx="4896544" cy="428174"/>
          </a:xfrm>
          <a:prstGeom prst="rect">
            <a:avLst/>
          </a:prstGeom>
        </p:spPr>
      </p:pic>
      <p:sp>
        <p:nvSpPr>
          <p:cNvPr id="22" name="Rectangle 21"/>
          <p:cNvSpPr/>
          <p:nvPr/>
        </p:nvSpPr>
        <p:spPr>
          <a:xfrm>
            <a:off x="6804248" y="325476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11" name="Freeform 10"/>
          <p:cNvSpPr/>
          <p:nvPr/>
        </p:nvSpPr>
        <p:spPr>
          <a:xfrm>
            <a:off x="3055620" y="2545080"/>
            <a:ext cx="2819400" cy="3048000"/>
          </a:xfrm>
          <a:custGeom>
            <a:avLst/>
            <a:gdLst>
              <a:gd name="connsiteX0" fmla="*/ 0 w 2819400"/>
              <a:gd name="connsiteY0" fmla="*/ 3048000 h 3048000"/>
              <a:gd name="connsiteX1" fmla="*/ 297180 w 2819400"/>
              <a:gd name="connsiteY1" fmla="*/ 1196340 h 3048000"/>
              <a:gd name="connsiteX2" fmla="*/ 571500 w 2819400"/>
              <a:gd name="connsiteY2" fmla="*/ 251460 h 3048000"/>
              <a:gd name="connsiteX3" fmla="*/ 853440 w 2819400"/>
              <a:gd name="connsiteY3" fmla="*/ 0 h 3048000"/>
              <a:gd name="connsiteX4" fmla="*/ 1135380 w 2819400"/>
              <a:gd name="connsiteY4" fmla="*/ 251460 h 3048000"/>
              <a:gd name="connsiteX5" fmla="*/ 1417320 w 2819400"/>
              <a:gd name="connsiteY5" fmla="*/ 777240 h 3048000"/>
              <a:gd name="connsiteX6" fmla="*/ 1699260 w 2819400"/>
              <a:gd name="connsiteY6" fmla="*/ 1371600 h 3048000"/>
              <a:gd name="connsiteX7" fmla="*/ 1973580 w 2819400"/>
              <a:gd name="connsiteY7" fmla="*/ 1836420 h 3048000"/>
              <a:gd name="connsiteX8" fmla="*/ 2263140 w 2819400"/>
              <a:gd name="connsiteY8" fmla="*/ 1927860 h 3048000"/>
              <a:gd name="connsiteX9" fmla="*/ 2537460 w 2819400"/>
              <a:gd name="connsiteY9" fmla="*/ 1463040 h 3048000"/>
              <a:gd name="connsiteX10" fmla="*/ 2819400 w 2819400"/>
              <a:gd name="connsiteY10" fmla="*/ 243840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19400" h="3048000">
                <a:moveTo>
                  <a:pt x="0" y="3048000"/>
                </a:moveTo>
                <a:cubicBezTo>
                  <a:pt x="100965" y="2355215"/>
                  <a:pt x="201930" y="1662430"/>
                  <a:pt x="297180" y="1196340"/>
                </a:cubicBezTo>
                <a:cubicBezTo>
                  <a:pt x="392430" y="730250"/>
                  <a:pt x="478790" y="450850"/>
                  <a:pt x="571500" y="251460"/>
                </a:cubicBezTo>
                <a:cubicBezTo>
                  <a:pt x="664210" y="52070"/>
                  <a:pt x="759460" y="0"/>
                  <a:pt x="853440" y="0"/>
                </a:cubicBezTo>
                <a:cubicBezTo>
                  <a:pt x="947420" y="0"/>
                  <a:pt x="1041400" y="121920"/>
                  <a:pt x="1135380" y="251460"/>
                </a:cubicBezTo>
                <a:cubicBezTo>
                  <a:pt x="1229360" y="381000"/>
                  <a:pt x="1323340" y="590550"/>
                  <a:pt x="1417320" y="777240"/>
                </a:cubicBezTo>
                <a:cubicBezTo>
                  <a:pt x="1511300" y="963930"/>
                  <a:pt x="1606550" y="1195070"/>
                  <a:pt x="1699260" y="1371600"/>
                </a:cubicBezTo>
                <a:cubicBezTo>
                  <a:pt x="1791970" y="1548130"/>
                  <a:pt x="1879600" y="1743710"/>
                  <a:pt x="1973580" y="1836420"/>
                </a:cubicBezTo>
                <a:cubicBezTo>
                  <a:pt x="2067560" y="1929130"/>
                  <a:pt x="2169160" y="1990090"/>
                  <a:pt x="2263140" y="1927860"/>
                </a:cubicBezTo>
                <a:cubicBezTo>
                  <a:pt x="2357120" y="1865630"/>
                  <a:pt x="2444750" y="1743710"/>
                  <a:pt x="2537460" y="1463040"/>
                </a:cubicBezTo>
                <a:cubicBezTo>
                  <a:pt x="2630170" y="1182370"/>
                  <a:pt x="2724785" y="713105"/>
                  <a:pt x="281940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9396536" y="836712"/>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0" name="Picture 19"/>
          <p:cNvPicPr>
            <a:picLocks noChangeAspect="1"/>
          </p:cNvPicPr>
          <p:nvPr/>
        </p:nvPicPr>
        <p:blipFill>
          <a:blip r:embed="rId12"/>
          <a:stretch>
            <a:fillRect/>
          </a:stretch>
        </p:blipFill>
        <p:spPr>
          <a:xfrm>
            <a:off x="2123728" y="1412776"/>
            <a:ext cx="4896544" cy="4507518"/>
          </a:xfrm>
          <a:prstGeom prst="rect">
            <a:avLst/>
          </a:prstGeom>
        </p:spPr>
      </p:pic>
    </p:spTree>
    <p:extLst>
      <p:ext uri="{BB962C8B-B14F-4D97-AF65-F5344CB8AC3E}">
        <p14:creationId xmlns:p14="http://schemas.microsoft.com/office/powerpoint/2010/main" val="5952741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11" grpId="0" animBg="1"/>
    </p:bld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1628800"/>
            <a:ext cx="8496942" cy="2875392"/>
          </a:xfrm>
          <a:prstGeom prst="rect">
            <a:avLst/>
          </a:prstGeom>
        </p:spPr>
      </p:pic>
      <p:sp>
        <p:nvSpPr>
          <p:cNvPr id="22" name="Rectangle 21"/>
          <p:cNvSpPr/>
          <p:nvPr/>
        </p:nvSpPr>
        <p:spPr>
          <a:xfrm>
            <a:off x="323529" y="1628799"/>
            <a:ext cx="8496942" cy="148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23529" y="1777386"/>
            <a:ext cx="8496942" cy="5714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Q14</a:t>
            </a:r>
            <a:endParaRPr lang="en-GB" sz="1400" b="1" dirty="0">
              <a:latin typeface="Comic Sans MS" panose="030F0702030302020204" pitchFamily="66" charset="0"/>
            </a:endParaRPr>
          </a:p>
        </p:txBody>
      </p:sp>
      <p:cxnSp>
        <p:nvCxnSpPr>
          <p:cNvPr id="25" name="Straight Arrow Connector 24"/>
          <p:cNvCxnSpPr>
            <a:stCxn id="14" idx="3"/>
            <a:endCxn id="2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23529" y="2348880"/>
            <a:ext cx="8496942" cy="2155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273645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17" grpId="0" animBg="1"/>
      <p:bldP spid="26" grpId="0" animBg="1"/>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672" y="5611200"/>
            <a:ext cx="5904656" cy="1202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19672" y="417104"/>
            <a:ext cx="5904656" cy="2040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19679" y="620688"/>
            <a:ext cx="5904642" cy="1249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9396536" y="836712"/>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126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19678" y="1844824"/>
            <a:ext cx="5904644" cy="43154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6804248" y="325476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2" name="Freeform 1"/>
          <p:cNvSpPr/>
          <p:nvPr/>
        </p:nvSpPr>
        <p:spPr>
          <a:xfrm>
            <a:off x="2720340" y="2438400"/>
            <a:ext cx="3413760" cy="2114617"/>
          </a:xfrm>
          <a:custGeom>
            <a:avLst/>
            <a:gdLst>
              <a:gd name="connsiteX0" fmla="*/ 0 w 3413760"/>
              <a:gd name="connsiteY0" fmla="*/ 0 h 2114617"/>
              <a:gd name="connsiteX1" fmla="*/ 678180 w 3413760"/>
              <a:gd name="connsiteY1" fmla="*/ 1363980 h 2114617"/>
              <a:gd name="connsiteX2" fmla="*/ 1363980 w 3413760"/>
              <a:gd name="connsiteY2" fmla="*/ 2034540 h 2114617"/>
              <a:gd name="connsiteX3" fmla="*/ 2049780 w 3413760"/>
              <a:gd name="connsiteY3" fmla="*/ 2026920 h 2114617"/>
              <a:gd name="connsiteX4" fmla="*/ 2720340 w 3413760"/>
              <a:gd name="connsiteY4" fmla="*/ 1356360 h 2114617"/>
              <a:gd name="connsiteX5" fmla="*/ 3413760 w 3413760"/>
              <a:gd name="connsiteY5" fmla="*/ 0 h 211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3760" h="2114617">
                <a:moveTo>
                  <a:pt x="0" y="0"/>
                </a:moveTo>
                <a:cubicBezTo>
                  <a:pt x="225425" y="512445"/>
                  <a:pt x="450850" y="1024890"/>
                  <a:pt x="678180" y="1363980"/>
                </a:cubicBezTo>
                <a:cubicBezTo>
                  <a:pt x="905510" y="1703070"/>
                  <a:pt x="1135380" y="1924050"/>
                  <a:pt x="1363980" y="2034540"/>
                </a:cubicBezTo>
                <a:cubicBezTo>
                  <a:pt x="1592580" y="2145030"/>
                  <a:pt x="1823720" y="2139950"/>
                  <a:pt x="2049780" y="2026920"/>
                </a:cubicBezTo>
                <a:cubicBezTo>
                  <a:pt x="2275840" y="1913890"/>
                  <a:pt x="2493010" y="1694180"/>
                  <a:pt x="2720340" y="1356360"/>
                </a:cubicBezTo>
                <a:cubicBezTo>
                  <a:pt x="2947670" y="1018540"/>
                  <a:pt x="3180715" y="509270"/>
                  <a:pt x="341376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5"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19672" y="1844824"/>
            <a:ext cx="5904644" cy="43154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588526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2" grpId="0" animBg="1"/>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9" y="1628800"/>
            <a:ext cx="8496942" cy="2161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323529" y="1628798"/>
            <a:ext cx="8496942"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23529" y="1844824"/>
            <a:ext cx="8496942"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9" y="2420888"/>
            <a:ext cx="8496942" cy="1369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317927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17" grpId="0" animBg="1"/>
      <p:bldP spid="26" grpId="0" animBg="1"/>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547665" y="6309320"/>
            <a:ext cx="6048670" cy="483596"/>
          </a:xfrm>
          <a:prstGeom prst="rect">
            <a:avLst/>
          </a:prstGeom>
        </p:spPr>
      </p:pic>
      <p:pic>
        <p:nvPicPr>
          <p:cNvPr id="4" name="Picture 3"/>
          <p:cNvPicPr>
            <a:picLocks noChangeAspect="1"/>
          </p:cNvPicPr>
          <p:nvPr/>
        </p:nvPicPr>
        <p:blipFill>
          <a:blip r:embed="rId3"/>
          <a:stretch>
            <a:fillRect/>
          </a:stretch>
        </p:blipFill>
        <p:spPr>
          <a:xfrm>
            <a:off x="2668035" y="2686548"/>
            <a:ext cx="3807930" cy="3766788"/>
          </a:xfrm>
          <a:prstGeom prst="rect">
            <a:avLst/>
          </a:prstGeom>
        </p:spPr>
      </p:pic>
      <p:pic>
        <p:nvPicPr>
          <p:cNvPr id="3" name="Picture 2"/>
          <p:cNvPicPr>
            <a:picLocks noChangeAspect="1"/>
          </p:cNvPicPr>
          <p:nvPr/>
        </p:nvPicPr>
        <p:blipFill>
          <a:blip r:embed="rId4"/>
          <a:stretch>
            <a:fillRect/>
          </a:stretch>
        </p:blipFill>
        <p:spPr>
          <a:xfrm>
            <a:off x="1547664" y="404664"/>
            <a:ext cx="6048672" cy="230065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r>
              <a:rPr lang="en-GB" sz="1400" b="1" dirty="0">
                <a:latin typeface="Comic Sans MS" panose="030F0702030302020204" pitchFamily="66" charset="0"/>
              </a:rPr>
              <a:t>1</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9396536" y="836712"/>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
        <p:nvSpPr>
          <p:cNvPr id="22" name="Rectangle 21"/>
          <p:cNvSpPr/>
          <p:nvPr/>
        </p:nvSpPr>
        <p:spPr>
          <a:xfrm>
            <a:off x="6804248" y="325476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6" name="Freeform 5"/>
          <p:cNvSpPr/>
          <p:nvPr/>
        </p:nvSpPr>
        <p:spPr>
          <a:xfrm>
            <a:off x="3098800" y="3048000"/>
            <a:ext cx="2667000" cy="2721598"/>
          </a:xfrm>
          <a:custGeom>
            <a:avLst/>
            <a:gdLst>
              <a:gd name="connsiteX0" fmla="*/ 0 w 2667000"/>
              <a:gd name="connsiteY0" fmla="*/ 0 h 2721598"/>
              <a:gd name="connsiteX1" fmla="*/ 440267 w 2667000"/>
              <a:gd name="connsiteY1" fmla="*/ 1337733 h 2721598"/>
              <a:gd name="connsiteX2" fmla="*/ 897467 w 2667000"/>
              <a:gd name="connsiteY2" fmla="*/ 2235200 h 2721598"/>
              <a:gd name="connsiteX3" fmla="*/ 1346200 w 2667000"/>
              <a:gd name="connsiteY3" fmla="*/ 2658533 h 2721598"/>
              <a:gd name="connsiteX4" fmla="*/ 1769533 w 2667000"/>
              <a:gd name="connsiteY4" fmla="*/ 2675467 h 2721598"/>
              <a:gd name="connsiteX5" fmla="*/ 2235200 w 2667000"/>
              <a:gd name="connsiteY5" fmla="*/ 2235200 h 2721598"/>
              <a:gd name="connsiteX6" fmla="*/ 2667000 w 2667000"/>
              <a:gd name="connsiteY6" fmla="*/ 1329267 h 272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0" h="2721598">
                <a:moveTo>
                  <a:pt x="0" y="0"/>
                </a:moveTo>
                <a:cubicBezTo>
                  <a:pt x="145344" y="482600"/>
                  <a:pt x="290689" y="965200"/>
                  <a:pt x="440267" y="1337733"/>
                </a:cubicBezTo>
                <a:cubicBezTo>
                  <a:pt x="589845" y="1710266"/>
                  <a:pt x="746478" y="2015067"/>
                  <a:pt x="897467" y="2235200"/>
                </a:cubicBezTo>
                <a:cubicBezTo>
                  <a:pt x="1048456" y="2455333"/>
                  <a:pt x="1200856" y="2585155"/>
                  <a:pt x="1346200" y="2658533"/>
                </a:cubicBezTo>
                <a:cubicBezTo>
                  <a:pt x="1491544" y="2731911"/>
                  <a:pt x="1621366" y="2746022"/>
                  <a:pt x="1769533" y="2675467"/>
                </a:cubicBezTo>
                <a:cubicBezTo>
                  <a:pt x="1917700" y="2604912"/>
                  <a:pt x="2085622" y="2459567"/>
                  <a:pt x="2235200" y="2235200"/>
                </a:cubicBezTo>
                <a:cubicBezTo>
                  <a:pt x="2384778" y="2010833"/>
                  <a:pt x="2525889" y="1670050"/>
                  <a:pt x="2667000" y="132926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6" name="Picture 25"/>
          <p:cNvPicPr>
            <a:picLocks noChangeAspect="1"/>
          </p:cNvPicPr>
          <p:nvPr/>
        </p:nvPicPr>
        <p:blipFill>
          <a:blip r:embed="rId2"/>
          <a:stretch>
            <a:fillRect/>
          </a:stretch>
        </p:blipFill>
        <p:spPr>
          <a:xfrm>
            <a:off x="1547665" y="6309320"/>
            <a:ext cx="6048670" cy="483596"/>
          </a:xfrm>
          <a:prstGeom prst="rect">
            <a:avLst/>
          </a:prstGeom>
        </p:spPr>
      </p:pic>
      <p:pic>
        <p:nvPicPr>
          <p:cNvPr id="27" name="Picture 26"/>
          <p:cNvPicPr>
            <a:picLocks noChangeAspect="1"/>
          </p:cNvPicPr>
          <p:nvPr/>
        </p:nvPicPr>
        <p:blipFill>
          <a:blip r:embed="rId3"/>
          <a:stretch>
            <a:fillRect/>
          </a:stretch>
        </p:blipFill>
        <p:spPr>
          <a:xfrm>
            <a:off x="2668035" y="2686548"/>
            <a:ext cx="3807930" cy="3766788"/>
          </a:xfrm>
          <a:prstGeom prst="rect">
            <a:avLst/>
          </a:prstGeom>
        </p:spPr>
      </p:pic>
      <p:pic>
        <p:nvPicPr>
          <p:cNvPr id="28" name="Picture 27"/>
          <p:cNvPicPr>
            <a:picLocks noChangeAspect="1"/>
          </p:cNvPicPr>
          <p:nvPr/>
        </p:nvPicPr>
        <p:blipFill>
          <a:blip r:embed="rId4"/>
          <a:stretch>
            <a:fillRect/>
          </a:stretch>
        </p:blipFill>
        <p:spPr>
          <a:xfrm>
            <a:off x="1547664" y="404664"/>
            <a:ext cx="6048672" cy="2300656"/>
          </a:xfrm>
          <a:prstGeom prst="rect">
            <a:avLst/>
          </a:prstGeom>
        </p:spPr>
      </p:pic>
    </p:spTree>
    <p:extLst>
      <p:ext uri="{BB962C8B-B14F-4D97-AF65-F5344CB8AC3E}">
        <p14:creationId xmlns:p14="http://schemas.microsoft.com/office/powerpoint/2010/main" val="15477135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2000"/>
                                        <p:tgtEl>
                                          <p:spTgt spid="6"/>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6" grpId="0" animBg="1"/>
    </p:bld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30" y="1665882"/>
            <a:ext cx="8496940" cy="1691110"/>
          </a:xfrm>
          <a:prstGeom prst="rect">
            <a:avLst/>
          </a:prstGeom>
        </p:spPr>
      </p:pic>
      <p:sp>
        <p:nvSpPr>
          <p:cNvPr id="22" name="Rectangle 21"/>
          <p:cNvSpPr/>
          <p:nvPr/>
        </p:nvSpPr>
        <p:spPr>
          <a:xfrm>
            <a:off x="323529" y="1628798"/>
            <a:ext cx="8496942" cy="4133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23528" y="2042194"/>
            <a:ext cx="8496942" cy="13147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r>
              <a:rPr lang="en-GB" sz="1400" b="1" dirty="0">
                <a:latin typeface="Comic Sans MS" panose="030F0702030302020204" pitchFamily="66" charset="0"/>
              </a:rPr>
              <a:t>1</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8931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2" grpId="0" animBg="1"/>
      <p:bldP spid="17" grpId="0" animBg="1"/>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Drawing and Using Graphs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2195736"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2195736"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2195736"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2195736"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2195736"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2195736"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2195736"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3420000"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3419872"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3419872"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3419872"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3419872"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4" name="Rectangle 23">
            <a:hlinkClick r:id="rId19" action="ppaction://hlinksldjump"/>
          </p:cNvPr>
          <p:cNvSpPr/>
          <p:nvPr/>
        </p:nvSpPr>
        <p:spPr>
          <a:xfrm>
            <a:off x="3419872"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5" name="Rectangle 24">
            <a:hlinkClick r:id="rId20" action="ppaction://hlinksldjump"/>
          </p:cNvPr>
          <p:cNvSpPr/>
          <p:nvPr/>
        </p:nvSpPr>
        <p:spPr>
          <a:xfrm>
            <a:off x="3419872"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6" name="Rectangle 25">
            <a:hlinkClick r:id="rId21" action="ppaction://hlinksldjump"/>
          </p:cNvPr>
          <p:cNvSpPr/>
          <p:nvPr/>
        </p:nvSpPr>
        <p:spPr>
          <a:xfrm>
            <a:off x="3419872"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27" name="Rectangle 26">
            <a:hlinkClick r:id="rId22" action="ppaction://hlinksldjump"/>
          </p:cNvPr>
          <p:cNvSpPr/>
          <p:nvPr/>
        </p:nvSpPr>
        <p:spPr>
          <a:xfrm>
            <a:off x="4644136"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p>
          <a:p>
            <a:pPr algn="ctr"/>
            <a:r>
              <a:rPr lang="en-GB" sz="1400" b="1" dirty="0" smtClean="0">
                <a:latin typeface="Comic Sans MS" panose="030F0702030302020204" pitchFamily="66" charset="0"/>
              </a:rPr>
              <a:t>4HR Q20</a:t>
            </a:r>
            <a:endParaRPr lang="en-GB" sz="1400" b="1" dirty="0">
              <a:latin typeface="Comic Sans MS" panose="030F0702030302020204" pitchFamily="66" charset="0"/>
            </a:endParaRPr>
          </a:p>
        </p:txBody>
      </p:sp>
      <p:sp>
        <p:nvSpPr>
          <p:cNvPr id="28" name="Rectangle 27">
            <a:hlinkClick r:id="rId23" action="ppaction://hlinksldjump"/>
          </p:cNvPr>
          <p:cNvSpPr/>
          <p:nvPr/>
        </p:nvSpPr>
        <p:spPr>
          <a:xfrm>
            <a:off x="4644008"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4644008"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p>
          <a:p>
            <a:pPr algn="ctr"/>
            <a:r>
              <a:rPr lang="en-GB" sz="1400" b="1" dirty="0" smtClean="0">
                <a:latin typeface="Comic Sans MS" panose="030F0702030302020204" pitchFamily="66" charset="0"/>
              </a:rPr>
              <a:t>3HR Q8</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4644008"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p>
          <a:p>
            <a:pPr algn="ctr"/>
            <a:r>
              <a:rPr lang="en-GB" sz="1400" b="1" dirty="0" smtClean="0">
                <a:latin typeface="Comic Sans MS" panose="030F0702030302020204" pitchFamily="66" charset="0"/>
              </a:rPr>
              <a:t>4H Q15</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4644008"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p>
          <a:p>
            <a:pPr algn="ctr"/>
            <a:r>
              <a:rPr lang="en-GB" sz="1400" b="1" dirty="0" smtClean="0">
                <a:latin typeface="Comic Sans MS" panose="030F0702030302020204" pitchFamily="66" charset="0"/>
              </a:rPr>
              <a:t>4HR Q19</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4644008"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4644008"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a:t>
            </a:r>
          </a:p>
          <a:p>
            <a:pPr algn="ctr"/>
            <a:r>
              <a:rPr lang="en-GB" sz="1400" b="1" dirty="0" smtClean="0">
                <a:latin typeface="Comic Sans MS" panose="030F0702030302020204" pitchFamily="66" charset="0"/>
              </a:rPr>
              <a:t>4HR Q15</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4644008"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p>
          <a:p>
            <a:pPr algn="ctr"/>
            <a:r>
              <a:rPr lang="en-GB" sz="1400" b="1" dirty="0" smtClean="0">
                <a:latin typeface="Comic Sans MS" panose="030F0702030302020204" pitchFamily="66" charset="0"/>
              </a:rPr>
              <a:t>4HR Q14</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5868272"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p>
          <a:p>
            <a:pPr algn="ctr"/>
            <a:r>
              <a:rPr lang="en-GB" sz="1400" b="1" dirty="0" smtClean="0">
                <a:latin typeface="Comic Sans MS" panose="030F0702030302020204" pitchFamily="66" charset="0"/>
              </a:rPr>
              <a:t>4H Q7</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5868144"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p>
          <a:p>
            <a:pPr algn="ctr"/>
            <a:r>
              <a:rPr lang="en-GB" sz="1400" b="1" dirty="0" smtClean="0">
                <a:latin typeface="Comic Sans MS" panose="030F0702030302020204" pitchFamily="66" charset="0"/>
              </a:rPr>
              <a:t>4HR Q5</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5868144"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p>
          <a:p>
            <a:pPr algn="ctr"/>
            <a:r>
              <a:rPr lang="en-GB" sz="1400" b="1" dirty="0" smtClean="0">
                <a:latin typeface="Comic Sans MS" panose="030F0702030302020204" pitchFamily="66" charset="0"/>
              </a:rPr>
              <a:t>4H Q19</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5868144"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p>
          <a:p>
            <a:pPr algn="ctr"/>
            <a:r>
              <a:rPr lang="en-GB" sz="1400" b="1" dirty="0" smtClean="0">
                <a:latin typeface="Comic Sans MS" panose="030F0702030302020204" pitchFamily="66" charset="0"/>
              </a:rPr>
              <a:t>4HR Q18</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5868144"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p>
          <a:p>
            <a:pPr algn="ctr"/>
            <a:r>
              <a:rPr lang="en-GB" sz="1400" b="1" dirty="0" smtClean="0">
                <a:latin typeface="Comic Sans MS" panose="030F0702030302020204" pitchFamily="66" charset="0"/>
              </a:rPr>
              <a:t>4H Q14</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5868144"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p>
          <a:p>
            <a:pPr algn="ctr"/>
            <a:r>
              <a:rPr lang="en-GB" sz="1400" b="1" dirty="0" smtClean="0">
                <a:latin typeface="Comic Sans MS" panose="030F0702030302020204" pitchFamily="66" charset="0"/>
              </a:rPr>
              <a:t>4HR Q13</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5868144"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4H Q8</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5868144"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4HR Q15</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066499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4062990"/>
            <a:ext cx="5112568" cy="23903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764704"/>
            <a:ext cx="5112568" cy="1508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741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64089" y="980728"/>
            <a:ext cx="3721076" cy="4440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Freeform 12"/>
          <p:cNvSpPr/>
          <p:nvPr/>
        </p:nvSpPr>
        <p:spPr>
          <a:xfrm>
            <a:off x="5545667" y="1422400"/>
            <a:ext cx="2904066" cy="3496733"/>
          </a:xfrm>
          <a:custGeom>
            <a:avLst/>
            <a:gdLst>
              <a:gd name="connsiteX0" fmla="*/ 0 w 2904066"/>
              <a:gd name="connsiteY0" fmla="*/ 3496733 h 3496733"/>
              <a:gd name="connsiteX1" fmla="*/ 491066 w 2904066"/>
              <a:gd name="connsiteY1" fmla="*/ 1947333 h 3496733"/>
              <a:gd name="connsiteX2" fmla="*/ 965200 w 2904066"/>
              <a:gd name="connsiteY2" fmla="*/ 1549400 h 3496733"/>
              <a:gd name="connsiteX3" fmla="*/ 1464733 w 2904066"/>
              <a:gd name="connsiteY3" fmla="*/ 1752600 h 3496733"/>
              <a:gd name="connsiteX4" fmla="*/ 1964266 w 2904066"/>
              <a:gd name="connsiteY4" fmla="*/ 1938867 h 3496733"/>
              <a:gd name="connsiteX5" fmla="*/ 2429933 w 2904066"/>
              <a:gd name="connsiteY5" fmla="*/ 1557867 h 3496733"/>
              <a:gd name="connsiteX6" fmla="*/ 2904066 w 2904066"/>
              <a:gd name="connsiteY6" fmla="*/ 0 h 3496733"/>
              <a:gd name="connsiteX7" fmla="*/ 2904066 w 2904066"/>
              <a:gd name="connsiteY7" fmla="*/ 0 h 3496733"/>
              <a:gd name="connsiteX8" fmla="*/ 2904066 w 2904066"/>
              <a:gd name="connsiteY8" fmla="*/ 0 h 349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04066" h="3496733">
                <a:moveTo>
                  <a:pt x="0" y="3496733"/>
                </a:moveTo>
                <a:cubicBezTo>
                  <a:pt x="165099" y="2884310"/>
                  <a:pt x="330199" y="2271888"/>
                  <a:pt x="491066" y="1947333"/>
                </a:cubicBezTo>
                <a:cubicBezTo>
                  <a:pt x="651933" y="1622777"/>
                  <a:pt x="802922" y="1581855"/>
                  <a:pt x="965200" y="1549400"/>
                </a:cubicBezTo>
                <a:cubicBezTo>
                  <a:pt x="1127478" y="1516945"/>
                  <a:pt x="1298222" y="1687689"/>
                  <a:pt x="1464733" y="1752600"/>
                </a:cubicBezTo>
                <a:cubicBezTo>
                  <a:pt x="1631244" y="1817511"/>
                  <a:pt x="1803399" y="1971322"/>
                  <a:pt x="1964266" y="1938867"/>
                </a:cubicBezTo>
                <a:cubicBezTo>
                  <a:pt x="2125133" y="1906411"/>
                  <a:pt x="2273300" y="1881011"/>
                  <a:pt x="2429933" y="1557867"/>
                </a:cubicBezTo>
                <a:cubicBezTo>
                  <a:pt x="2586566" y="1234722"/>
                  <a:pt x="2904066" y="0"/>
                  <a:pt x="2904066" y="0"/>
                </a:cubicBezTo>
                <a:lnTo>
                  <a:pt x="2904066" y="0"/>
                </a:lnTo>
                <a:lnTo>
                  <a:pt x="290406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6155936" y="560631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51497" y="980728"/>
            <a:ext cx="3721076" cy="4440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437730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8"/>
                  </p:tgtEl>
                </p:cond>
              </p:nextCondLst>
            </p:seq>
          </p:childTnLst>
        </p:cTn>
      </p:par>
    </p:tnLst>
    <p:bldLst>
      <p:bldP spid="13" grpId="0" animBg="1"/>
    </p:bld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1949206"/>
            <a:ext cx="8064896" cy="1767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539552" y="1949206"/>
            <a:ext cx="806489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539552" y="2309247"/>
            <a:ext cx="8064896" cy="4320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539552" y="2741294"/>
            <a:ext cx="806489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539552" y="3173342"/>
            <a:ext cx="8064896" cy="5436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660654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9"/>
                                        </p:tgtEl>
                                      </p:cBhvr>
                                    </p:animEffect>
                                    <p:set>
                                      <p:cBhvr>
                                        <p:cTn id="25"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2" grpId="0" animBg="1"/>
      <p:bldP spid="23" grpId="0" animBg="1"/>
      <p:bldP spid="18" grpId="0" animBg="1"/>
      <p:bldP spid="19" grpId="0" animBg="1"/>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467544" y="1963936"/>
            <a:ext cx="4051175" cy="422731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24" name="Rectangle 23"/>
          <p:cNvSpPr/>
          <p:nvPr/>
        </p:nvSpPr>
        <p:spPr>
          <a:xfrm>
            <a:off x="1991308" y="6376037"/>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107504" y="404664"/>
            <a:ext cx="4416390" cy="1584176"/>
          </a:xfrm>
          <a:prstGeom prst="rect">
            <a:avLst/>
          </a:prstGeom>
        </p:spPr>
      </p:pic>
      <p:pic>
        <p:nvPicPr>
          <p:cNvPr id="4" name="Picture 3"/>
          <p:cNvPicPr>
            <a:picLocks noChangeAspect="1"/>
          </p:cNvPicPr>
          <p:nvPr/>
        </p:nvPicPr>
        <p:blipFill>
          <a:blip r:embed="rId10"/>
          <a:stretch>
            <a:fillRect/>
          </a:stretch>
        </p:blipFill>
        <p:spPr>
          <a:xfrm>
            <a:off x="4635459" y="1616296"/>
            <a:ext cx="4473046" cy="3828928"/>
          </a:xfrm>
          <a:prstGeom prst="rect">
            <a:avLst/>
          </a:prstGeom>
        </p:spPr>
      </p:pic>
      <p:sp>
        <p:nvSpPr>
          <p:cNvPr id="5" name="Freeform 4"/>
          <p:cNvSpPr/>
          <p:nvPr/>
        </p:nvSpPr>
        <p:spPr>
          <a:xfrm>
            <a:off x="838200" y="2758440"/>
            <a:ext cx="2773680" cy="2141220"/>
          </a:xfrm>
          <a:custGeom>
            <a:avLst/>
            <a:gdLst>
              <a:gd name="connsiteX0" fmla="*/ 0 w 2773680"/>
              <a:gd name="connsiteY0" fmla="*/ 0 h 2141220"/>
              <a:gd name="connsiteX1" fmla="*/ 114300 w 2773680"/>
              <a:gd name="connsiteY1" fmla="*/ 1394460 h 2141220"/>
              <a:gd name="connsiteX2" fmla="*/ 220980 w 2773680"/>
              <a:gd name="connsiteY2" fmla="*/ 1828800 h 2141220"/>
              <a:gd name="connsiteX3" fmla="*/ 350520 w 2773680"/>
              <a:gd name="connsiteY3" fmla="*/ 1988820 h 2141220"/>
              <a:gd name="connsiteX4" fmla="*/ 464820 w 2773680"/>
              <a:gd name="connsiteY4" fmla="*/ 2087880 h 2141220"/>
              <a:gd name="connsiteX5" fmla="*/ 807720 w 2773680"/>
              <a:gd name="connsiteY5" fmla="*/ 2141220 h 2141220"/>
              <a:gd name="connsiteX6" fmla="*/ 1043940 w 2773680"/>
              <a:gd name="connsiteY6" fmla="*/ 2087880 h 2141220"/>
              <a:gd name="connsiteX7" fmla="*/ 1623060 w 2773680"/>
              <a:gd name="connsiteY7" fmla="*/ 1882140 h 2141220"/>
              <a:gd name="connsiteX8" fmla="*/ 2202180 w 2773680"/>
              <a:gd name="connsiteY8" fmla="*/ 1638300 h 2141220"/>
              <a:gd name="connsiteX9" fmla="*/ 2773680 w 2773680"/>
              <a:gd name="connsiteY9" fmla="*/ 1447800 h 214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73680" h="2141220">
                <a:moveTo>
                  <a:pt x="0" y="0"/>
                </a:moveTo>
                <a:cubicBezTo>
                  <a:pt x="38735" y="544830"/>
                  <a:pt x="77470" y="1089660"/>
                  <a:pt x="114300" y="1394460"/>
                </a:cubicBezTo>
                <a:cubicBezTo>
                  <a:pt x="151130" y="1699260"/>
                  <a:pt x="181610" y="1729740"/>
                  <a:pt x="220980" y="1828800"/>
                </a:cubicBezTo>
                <a:cubicBezTo>
                  <a:pt x="260350" y="1927860"/>
                  <a:pt x="309880" y="1945640"/>
                  <a:pt x="350520" y="1988820"/>
                </a:cubicBezTo>
                <a:cubicBezTo>
                  <a:pt x="391160" y="2032000"/>
                  <a:pt x="388620" y="2062480"/>
                  <a:pt x="464820" y="2087880"/>
                </a:cubicBezTo>
                <a:cubicBezTo>
                  <a:pt x="541020" y="2113280"/>
                  <a:pt x="711200" y="2141220"/>
                  <a:pt x="807720" y="2141220"/>
                </a:cubicBezTo>
                <a:cubicBezTo>
                  <a:pt x="904240" y="2141220"/>
                  <a:pt x="908050" y="2131060"/>
                  <a:pt x="1043940" y="2087880"/>
                </a:cubicBezTo>
                <a:cubicBezTo>
                  <a:pt x="1179830" y="2044700"/>
                  <a:pt x="1430020" y="1957070"/>
                  <a:pt x="1623060" y="1882140"/>
                </a:cubicBezTo>
                <a:cubicBezTo>
                  <a:pt x="1816100" y="1807210"/>
                  <a:pt x="2010410" y="1710690"/>
                  <a:pt x="2202180" y="1638300"/>
                </a:cubicBezTo>
                <a:cubicBezTo>
                  <a:pt x="2393950" y="1565910"/>
                  <a:pt x="2583815" y="1506855"/>
                  <a:pt x="2773680" y="14478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18"/>
          <p:cNvPicPr>
            <a:picLocks noChangeAspect="1"/>
          </p:cNvPicPr>
          <p:nvPr/>
        </p:nvPicPr>
        <p:blipFill>
          <a:blip r:embed="rId2"/>
          <a:stretch>
            <a:fillRect/>
          </a:stretch>
        </p:blipFill>
        <p:spPr>
          <a:xfrm>
            <a:off x="467543" y="1963936"/>
            <a:ext cx="4051175" cy="4227312"/>
          </a:xfrm>
          <a:prstGeom prst="rect">
            <a:avLst/>
          </a:prstGeom>
        </p:spPr>
      </p:pic>
    </p:spTree>
    <p:extLst>
      <p:ext uri="{BB962C8B-B14F-4D97-AF65-F5344CB8AC3E}">
        <p14:creationId xmlns:p14="http://schemas.microsoft.com/office/powerpoint/2010/main" val="622021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2000"/>
                                        <p:tgtEl>
                                          <p:spTgt spid="5"/>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8"/>
                  </p:tgtEl>
                </p:cond>
              </p:nextCondLst>
            </p:seq>
          </p:childTnLst>
        </p:cTn>
      </p:par>
    </p:tnLst>
    <p:bldLst>
      <p:bldP spid="5" grpId="0" animBg="1"/>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2" y="1268760"/>
            <a:ext cx="8064896" cy="33612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539552" y="1268760"/>
            <a:ext cx="8064896" cy="392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539552" y="1661177"/>
            <a:ext cx="8064896" cy="14077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p:cNvSpPr/>
          <p:nvPr/>
        </p:nvSpPr>
        <p:spPr>
          <a:xfrm>
            <a:off x="539552" y="3068960"/>
            <a:ext cx="8064896"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539552" y="3717032"/>
            <a:ext cx="8064896" cy="9129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12372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9"/>
                                        </p:tgtEl>
                                      </p:cBhvr>
                                    </p:animEffect>
                                    <p:set>
                                      <p:cBhvr>
                                        <p:cTn id="25"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2" grpId="0" animBg="1"/>
      <p:bldP spid="23" grpId="0" animBg="1"/>
      <p:bldP spid="18" grpId="0" animBg="1"/>
      <p:bldP spid="19" grpId="0" animBg="1"/>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2"/>
          <a:stretch>
            <a:fillRect/>
          </a:stretch>
        </p:blipFill>
        <p:spPr>
          <a:xfrm>
            <a:off x="2627783" y="5949280"/>
            <a:ext cx="5517717" cy="846518"/>
          </a:xfrm>
          <a:prstGeom prst="rect">
            <a:avLst/>
          </a:prstGeom>
        </p:spPr>
      </p:pic>
      <p:pic>
        <p:nvPicPr>
          <p:cNvPr id="16" name="Picture 15"/>
          <p:cNvPicPr>
            <a:picLocks noChangeAspect="1"/>
          </p:cNvPicPr>
          <p:nvPr/>
        </p:nvPicPr>
        <p:blipFill>
          <a:blip r:embed="rId3"/>
          <a:stretch>
            <a:fillRect/>
          </a:stretch>
        </p:blipFill>
        <p:spPr>
          <a:xfrm>
            <a:off x="2627782" y="5445224"/>
            <a:ext cx="5517717" cy="554692"/>
          </a:xfrm>
          <a:prstGeom prst="rect">
            <a:avLst/>
          </a:prstGeom>
        </p:spPr>
      </p:pic>
      <p:pic>
        <p:nvPicPr>
          <p:cNvPr id="6" name="Picture 5"/>
          <p:cNvPicPr>
            <a:picLocks noChangeAspect="1"/>
          </p:cNvPicPr>
          <p:nvPr/>
        </p:nvPicPr>
        <p:blipFill>
          <a:blip r:embed="rId4"/>
          <a:stretch>
            <a:fillRect/>
          </a:stretch>
        </p:blipFill>
        <p:spPr>
          <a:xfrm>
            <a:off x="2627781" y="393887"/>
            <a:ext cx="5517720" cy="3755193"/>
          </a:xfrm>
          <a:prstGeom prst="rect">
            <a:avLst/>
          </a:prstGeom>
        </p:spPr>
      </p:pic>
      <p:pic>
        <p:nvPicPr>
          <p:cNvPr id="7" name="Picture 6"/>
          <p:cNvPicPr>
            <a:picLocks noChangeAspect="1"/>
          </p:cNvPicPr>
          <p:nvPr/>
        </p:nvPicPr>
        <p:blipFill>
          <a:blip r:embed="rId5"/>
          <a:stretch>
            <a:fillRect/>
          </a:stretch>
        </p:blipFill>
        <p:spPr>
          <a:xfrm>
            <a:off x="467544" y="332656"/>
            <a:ext cx="4176464" cy="267532"/>
          </a:xfrm>
          <a:prstGeom prst="rect">
            <a:avLst/>
          </a:prstGeom>
        </p:spPr>
      </p:pic>
      <p:pic>
        <p:nvPicPr>
          <p:cNvPr id="9" name="Picture 8"/>
          <p:cNvPicPr>
            <a:picLocks noChangeAspect="1"/>
          </p:cNvPicPr>
          <p:nvPr/>
        </p:nvPicPr>
        <p:blipFill>
          <a:blip r:embed="rId6"/>
          <a:stretch>
            <a:fillRect/>
          </a:stretch>
        </p:blipFill>
        <p:spPr>
          <a:xfrm>
            <a:off x="2627781" y="4149080"/>
            <a:ext cx="5517720" cy="779317"/>
          </a:xfrm>
          <a:prstGeom prst="rect">
            <a:avLst/>
          </a:prstGeom>
        </p:spPr>
      </p:pic>
      <p:pic>
        <p:nvPicPr>
          <p:cNvPr id="13" name="Picture 12"/>
          <p:cNvPicPr>
            <a:picLocks noChangeAspect="1"/>
          </p:cNvPicPr>
          <p:nvPr/>
        </p:nvPicPr>
        <p:blipFill>
          <a:blip r:embed="rId7"/>
          <a:stretch>
            <a:fillRect/>
          </a:stretch>
        </p:blipFill>
        <p:spPr>
          <a:xfrm>
            <a:off x="2627781" y="4931849"/>
            <a:ext cx="5517719" cy="513375"/>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12" action="ppaction://hlinksldjump"/>
          </p:cNvPr>
          <p:cNvPicPr>
            <a:picLocks noChangeAspect="1" noChangeArrowheads="1"/>
          </p:cNvPicPr>
          <p:nvPr/>
        </p:nvPicPr>
        <p:blipFill>
          <a:blip r:embed="rId13" cstate="print"/>
          <a:srcRect/>
          <a:stretch>
            <a:fillRect/>
          </a:stretch>
        </p:blipFill>
        <p:spPr bwMode="auto">
          <a:xfrm>
            <a:off x="8439684" y="6191248"/>
            <a:ext cx="704316" cy="666752"/>
          </a:xfrm>
          <a:prstGeom prst="rect">
            <a:avLst/>
          </a:prstGeom>
          <a:noFill/>
        </p:spPr>
      </p:pic>
      <p:pic>
        <p:nvPicPr>
          <p:cNvPr id="20" name="Picture 19"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463772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484784"/>
            <a:ext cx="8640958" cy="206211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484782"/>
            <a:ext cx="8640957"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1772816"/>
            <a:ext cx="8640958" cy="1774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7" name="Straight Arrow Connector 26"/>
          <p:cNvCxnSpPr>
            <a:stCxn id="16" idx="3"/>
            <a:endCxn id="2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56133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2"/>
          <a:stretch>
            <a:fillRect/>
          </a:stretch>
        </p:blipFill>
        <p:spPr>
          <a:xfrm>
            <a:off x="2423961" y="6165304"/>
            <a:ext cx="4296078" cy="693220"/>
          </a:xfrm>
          <a:prstGeom prst="rect">
            <a:avLst/>
          </a:prstGeom>
        </p:spPr>
      </p:pic>
      <p:pic>
        <p:nvPicPr>
          <p:cNvPr id="16" name="Picture 15"/>
          <p:cNvPicPr>
            <a:picLocks noChangeAspect="1"/>
          </p:cNvPicPr>
          <p:nvPr/>
        </p:nvPicPr>
        <p:blipFill>
          <a:blip r:embed="rId3"/>
          <a:stretch>
            <a:fillRect/>
          </a:stretch>
        </p:blipFill>
        <p:spPr>
          <a:xfrm>
            <a:off x="2423960" y="4221088"/>
            <a:ext cx="4296080" cy="622484"/>
          </a:xfrm>
          <a:prstGeom prst="rect">
            <a:avLst/>
          </a:prstGeom>
        </p:spPr>
      </p:pic>
      <p:pic>
        <p:nvPicPr>
          <p:cNvPr id="17" name="Picture 16"/>
          <p:cNvPicPr>
            <a:picLocks noChangeAspect="1"/>
          </p:cNvPicPr>
          <p:nvPr/>
        </p:nvPicPr>
        <p:blipFill>
          <a:blip r:embed="rId4"/>
          <a:stretch>
            <a:fillRect/>
          </a:stretch>
        </p:blipFill>
        <p:spPr>
          <a:xfrm>
            <a:off x="2423960" y="4812840"/>
            <a:ext cx="4296080" cy="41636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2423960" y="404664"/>
            <a:ext cx="4296080" cy="3021308"/>
          </a:xfrm>
          <a:prstGeom prst="rect">
            <a:avLst/>
          </a:prstGeom>
        </p:spPr>
      </p:pic>
      <p:pic>
        <p:nvPicPr>
          <p:cNvPr id="3" name="Picture 2"/>
          <p:cNvPicPr>
            <a:picLocks noChangeAspect="1"/>
          </p:cNvPicPr>
          <p:nvPr/>
        </p:nvPicPr>
        <p:blipFill>
          <a:blip r:embed="rId9"/>
          <a:stretch>
            <a:fillRect/>
          </a:stretch>
        </p:blipFill>
        <p:spPr>
          <a:xfrm>
            <a:off x="2423960" y="3429000"/>
            <a:ext cx="4296080" cy="850846"/>
          </a:xfrm>
          <a:prstGeom prst="rect">
            <a:avLst/>
          </a:prstGeom>
        </p:spPr>
      </p:pic>
      <p:pic>
        <p:nvPicPr>
          <p:cNvPr id="18" name="Picture 17"/>
          <p:cNvPicPr>
            <a:picLocks noChangeAspect="1"/>
          </p:cNvPicPr>
          <p:nvPr/>
        </p:nvPicPr>
        <p:blipFill>
          <a:blip r:embed="rId10"/>
          <a:stretch>
            <a:fillRect/>
          </a:stretch>
        </p:blipFill>
        <p:spPr>
          <a:xfrm>
            <a:off x="2423960" y="5229200"/>
            <a:ext cx="4296080" cy="187806"/>
          </a:xfrm>
          <a:prstGeom prst="rect">
            <a:avLst/>
          </a:prstGeom>
        </p:spPr>
      </p:pic>
      <p:pic>
        <p:nvPicPr>
          <p:cNvPr id="19" name="Picture 18"/>
          <p:cNvPicPr>
            <a:picLocks noChangeAspect="1"/>
          </p:cNvPicPr>
          <p:nvPr/>
        </p:nvPicPr>
        <p:blipFill>
          <a:blip r:embed="rId11"/>
          <a:stretch>
            <a:fillRect/>
          </a:stretch>
        </p:blipFill>
        <p:spPr>
          <a:xfrm>
            <a:off x="2423960" y="5412336"/>
            <a:ext cx="4296080" cy="896984"/>
          </a:xfrm>
          <a:prstGeom prst="rect">
            <a:avLst/>
          </a:prstGeom>
        </p:spPr>
      </p:pic>
      <p:sp>
        <p:nvSpPr>
          <p:cNvPr id="22" name="Rectangle 21">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3"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7" name="Picture 26"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825110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76225" y="1340768"/>
            <a:ext cx="8591550" cy="28505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340767"/>
            <a:ext cx="8591550" cy="26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1605167"/>
            <a:ext cx="8591550" cy="5788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p:cNvSpPr/>
          <p:nvPr/>
        </p:nvSpPr>
        <p:spPr>
          <a:xfrm>
            <a:off x="276225" y="2184028"/>
            <a:ext cx="8591550" cy="4989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276225" y="2682976"/>
            <a:ext cx="8591550" cy="79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endParaRPr lang="en-GB" sz="1400" b="1" dirty="0">
              <a:latin typeface="Comic Sans MS" panose="030F0702030302020204" pitchFamily="66" charset="0"/>
            </a:endParaRPr>
          </a:p>
        </p:txBody>
      </p:sp>
      <p:sp>
        <p:nvSpPr>
          <p:cNvPr id="24" name="Rectangle 23"/>
          <p:cNvSpPr/>
          <p:nvPr/>
        </p:nvSpPr>
        <p:spPr>
          <a:xfrm>
            <a:off x="276225" y="3477377"/>
            <a:ext cx="8591550" cy="7139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6" name="Straight Arrow Connector 25"/>
          <p:cNvCxnSpPr>
            <a:stCxn id="15"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9" name="Straight Arrow Connector 28"/>
          <p:cNvCxnSpPr>
            <a:stCxn id="25" idx="3"/>
            <a:endCxn id="27"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1801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17" grpId="0" animBg="1"/>
      <p:bldP spid="18" grpId="0" animBg="1"/>
      <p:bldP spid="21" grpId="0" animBg="1"/>
      <p:bldP spid="24" grpId="0" animBg="1"/>
    </p:bld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3573016"/>
            <a:ext cx="4752528" cy="2904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67544" y="764704"/>
            <a:ext cx="4752528" cy="223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36096" y="836712"/>
            <a:ext cx="3582534" cy="3024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67544" y="1463402"/>
            <a:ext cx="4752528" cy="2109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25967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1340768"/>
            <a:ext cx="8591550" cy="2897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76225" y="1472968"/>
            <a:ext cx="8591550" cy="1208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p:cNvSpPr/>
          <p:nvPr/>
        </p:nvSpPr>
        <p:spPr>
          <a:xfrm>
            <a:off x="276225" y="2681728"/>
            <a:ext cx="8591550" cy="8464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276225" y="3694624"/>
            <a:ext cx="8591550" cy="544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21" name="Rectangle 20"/>
          <p:cNvSpPr/>
          <p:nvPr/>
        </p:nvSpPr>
        <p:spPr>
          <a:xfrm>
            <a:off x="276225" y="3528200"/>
            <a:ext cx="8591550" cy="166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8" name="Rectangle 27"/>
          <p:cNvSpPr/>
          <p:nvPr/>
        </p:nvSpPr>
        <p:spPr>
          <a:xfrm>
            <a:off x="276225" y="1340767"/>
            <a:ext cx="8591550" cy="132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011253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30"/>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0"/>
                                        </p:tgtEl>
                                      </p:cBhvr>
                                    </p:animEffect>
                                    <p:set>
                                      <p:cBhvr>
                                        <p:cTn id="31"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17" grpId="0" animBg="1"/>
      <p:bldP spid="18" grpId="0" animBg="1"/>
      <p:bldP spid="30" grpId="0" animBg="1"/>
      <p:bldP spid="21" grpId="0" animBg="1"/>
      <p:bldP spid="28" grpId="0" animBg="1"/>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7505" y="2204864"/>
            <a:ext cx="4608512" cy="3672909"/>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07504" y="579540"/>
            <a:ext cx="4608512" cy="1645897"/>
          </a:xfrm>
          <a:prstGeom prst="rect">
            <a:avLst/>
          </a:prstGeom>
        </p:spPr>
      </p:pic>
      <p:pic>
        <p:nvPicPr>
          <p:cNvPr id="3" name="Picture 2"/>
          <p:cNvPicPr>
            <a:picLocks noChangeAspect="1"/>
          </p:cNvPicPr>
          <p:nvPr/>
        </p:nvPicPr>
        <p:blipFill>
          <a:blip r:embed="rId10"/>
          <a:stretch>
            <a:fillRect/>
          </a:stretch>
        </p:blipFill>
        <p:spPr>
          <a:xfrm>
            <a:off x="4788024" y="891106"/>
            <a:ext cx="4248472" cy="4679244"/>
          </a:xfrm>
          <a:prstGeom prst="rect">
            <a:avLst/>
          </a:prstGeom>
        </p:spPr>
      </p:pic>
      <p:sp>
        <p:nvSpPr>
          <p:cNvPr id="17" name="Rectangle 16"/>
          <p:cNvSpPr/>
          <p:nvPr/>
        </p:nvSpPr>
        <p:spPr>
          <a:xfrm>
            <a:off x="4932040" y="551723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7" name="Freeform 6"/>
          <p:cNvSpPr/>
          <p:nvPr/>
        </p:nvSpPr>
        <p:spPr>
          <a:xfrm>
            <a:off x="5402580" y="1203960"/>
            <a:ext cx="2705100" cy="3604260"/>
          </a:xfrm>
          <a:custGeom>
            <a:avLst/>
            <a:gdLst>
              <a:gd name="connsiteX0" fmla="*/ 0 w 2705100"/>
              <a:gd name="connsiteY0" fmla="*/ 3604260 h 3604260"/>
              <a:gd name="connsiteX1" fmla="*/ 312420 w 2705100"/>
              <a:gd name="connsiteY1" fmla="*/ 3154680 h 3604260"/>
              <a:gd name="connsiteX2" fmla="*/ 914400 w 2705100"/>
              <a:gd name="connsiteY2" fmla="*/ 2598420 h 3604260"/>
              <a:gd name="connsiteX3" fmla="*/ 1508760 w 2705100"/>
              <a:gd name="connsiteY3" fmla="*/ 1950720 h 3604260"/>
              <a:gd name="connsiteX4" fmla="*/ 2110740 w 2705100"/>
              <a:gd name="connsiteY4" fmla="*/ 1082040 h 3604260"/>
              <a:gd name="connsiteX5" fmla="*/ 2705100 w 2705100"/>
              <a:gd name="connsiteY5" fmla="*/ 0 h 3604260"/>
              <a:gd name="connsiteX6" fmla="*/ 2705100 w 2705100"/>
              <a:gd name="connsiteY6" fmla="*/ 0 h 3604260"/>
              <a:gd name="connsiteX7" fmla="*/ 2705100 w 2705100"/>
              <a:gd name="connsiteY7" fmla="*/ 0 h 360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5100" h="3604260">
                <a:moveTo>
                  <a:pt x="0" y="3604260"/>
                </a:moveTo>
                <a:cubicBezTo>
                  <a:pt x="80010" y="3463290"/>
                  <a:pt x="160020" y="3322320"/>
                  <a:pt x="312420" y="3154680"/>
                </a:cubicBezTo>
                <a:cubicBezTo>
                  <a:pt x="464820" y="2987040"/>
                  <a:pt x="715010" y="2799080"/>
                  <a:pt x="914400" y="2598420"/>
                </a:cubicBezTo>
                <a:cubicBezTo>
                  <a:pt x="1113790" y="2397760"/>
                  <a:pt x="1309370" y="2203450"/>
                  <a:pt x="1508760" y="1950720"/>
                </a:cubicBezTo>
                <a:cubicBezTo>
                  <a:pt x="1708150" y="1697990"/>
                  <a:pt x="1911350" y="1407160"/>
                  <a:pt x="2110740" y="1082040"/>
                </a:cubicBezTo>
                <a:cubicBezTo>
                  <a:pt x="2310130" y="756920"/>
                  <a:pt x="2705100" y="0"/>
                  <a:pt x="2705100" y="0"/>
                </a:cubicBezTo>
                <a:lnTo>
                  <a:pt x="2705100" y="0"/>
                </a:lnTo>
                <a:lnTo>
                  <a:pt x="270510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6876256" y="551723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(d)</a:t>
            </a:r>
            <a:endParaRPr lang="en-GB" sz="1400" b="1" dirty="0">
              <a:latin typeface="Comic Sans MS" panose="030F0702030302020204" pitchFamily="66" charset="0"/>
            </a:endParaRPr>
          </a:p>
        </p:txBody>
      </p:sp>
      <p:cxnSp>
        <p:nvCxnSpPr>
          <p:cNvPr id="14" name="Straight Connector 13"/>
          <p:cNvCxnSpPr/>
          <p:nvPr/>
        </p:nvCxnSpPr>
        <p:spPr>
          <a:xfrm flipV="1">
            <a:off x="5148064" y="2924944"/>
            <a:ext cx="2959616" cy="1152128"/>
          </a:xfrm>
          <a:prstGeom prst="line">
            <a:avLst/>
          </a:prstGeom>
        </p:spPr>
        <p:style>
          <a:lnRef idx="2">
            <a:schemeClr val="accent5"/>
          </a:lnRef>
          <a:fillRef idx="0">
            <a:schemeClr val="accent5"/>
          </a:fillRef>
          <a:effectRef idx="1">
            <a:schemeClr val="accent5"/>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0" name="Picture 19"/>
          <p:cNvPicPr>
            <a:picLocks noChangeAspect="1"/>
          </p:cNvPicPr>
          <p:nvPr/>
        </p:nvPicPr>
        <p:blipFill>
          <a:blip r:embed="rId10"/>
          <a:stretch>
            <a:fillRect/>
          </a:stretch>
        </p:blipFill>
        <p:spPr>
          <a:xfrm>
            <a:off x="4788024" y="891106"/>
            <a:ext cx="4248472" cy="4679244"/>
          </a:xfrm>
          <a:prstGeom prst="rect">
            <a:avLst/>
          </a:prstGeom>
        </p:spPr>
      </p:pic>
    </p:spTree>
    <p:extLst>
      <p:ext uri="{BB962C8B-B14F-4D97-AF65-F5344CB8AC3E}">
        <p14:creationId xmlns:p14="http://schemas.microsoft.com/office/powerpoint/2010/main" val="979722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2000"/>
                                        <p:tgtEl>
                                          <p:spTgt spid="7"/>
                                        </p:tgtEl>
                                      </p:cBhvr>
                                    </p:animEffec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wipe(down)">
                                      <p:cBhvr>
                                        <p:cTn id="13" dur="2000"/>
                                        <p:tgtEl>
                                          <p:spTgt spid="14"/>
                                        </p:tgtEl>
                                      </p:cBhvr>
                                    </p:animEffec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7" grpId="0" animBg="1"/>
    </p:bld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268760"/>
            <a:ext cx="8784974" cy="262408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179513" y="1556791"/>
            <a:ext cx="8784974" cy="100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p:cNvSpPr/>
          <p:nvPr/>
        </p:nvSpPr>
        <p:spPr>
          <a:xfrm>
            <a:off x="179513" y="2564904"/>
            <a:ext cx="878497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79513" y="2852936"/>
            <a:ext cx="8784974" cy="10399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8" name="Rectangle 27"/>
          <p:cNvSpPr/>
          <p:nvPr/>
        </p:nvSpPr>
        <p:spPr>
          <a:xfrm>
            <a:off x="179513" y="1268758"/>
            <a:ext cx="8784974"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9" name="Straight Arrow Connector 28"/>
          <p:cNvCxnSpPr>
            <a:stCxn id="25" idx="3"/>
            <a:endCxn id="27"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304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7" grpId="0" animBg="1"/>
      <p:bldP spid="18" grpId="0" animBg="1"/>
      <p:bldP spid="21" grpId="0" animBg="1"/>
      <p:bldP spid="28" grpId="0" animBg="1"/>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051720" y="6381328"/>
            <a:ext cx="5040560" cy="486934"/>
          </a:xfrm>
          <a:prstGeom prst="rect">
            <a:avLst/>
          </a:prstGeom>
        </p:spPr>
      </p:pic>
      <p:pic>
        <p:nvPicPr>
          <p:cNvPr id="10" name="Picture 9"/>
          <p:cNvPicPr>
            <a:picLocks noChangeAspect="1"/>
          </p:cNvPicPr>
          <p:nvPr/>
        </p:nvPicPr>
        <p:blipFill>
          <a:blip r:embed="rId3"/>
          <a:stretch>
            <a:fillRect/>
          </a:stretch>
        </p:blipFill>
        <p:spPr>
          <a:xfrm>
            <a:off x="2051720" y="1817792"/>
            <a:ext cx="5040560" cy="4563536"/>
          </a:xfrm>
          <a:prstGeom prst="rect">
            <a:avLst/>
          </a:prstGeom>
        </p:spPr>
      </p:pic>
      <p:pic>
        <p:nvPicPr>
          <p:cNvPr id="6" name="Picture 5"/>
          <p:cNvPicPr>
            <a:picLocks noChangeAspect="1"/>
          </p:cNvPicPr>
          <p:nvPr/>
        </p:nvPicPr>
        <p:blipFill>
          <a:blip r:embed="rId4"/>
          <a:stretch>
            <a:fillRect/>
          </a:stretch>
        </p:blipFill>
        <p:spPr>
          <a:xfrm>
            <a:off x="2051720" y="548680"/>
            <a:ext cx="5040560" cy="1294198"/>
          </a:xfrm>
          <a:prstGeom prst="rect">
            <a:avLst/>
          </a:prstGeom>
        </p:spPr>
      </p:pic>
      <p:pic>
        <p:nvPicPr>
          <p:cNvPr id="9" name="Picture 8"/>
          <p:cNvPicPr>
            <a:picLocks noChangeAspect="1"/>
          </p:cNvPicPr>
          <p:nvPr/>
        </p:nvPicPr>
        <p:blipFill>
          <a:blip r:embed="rId5"/>
          <a:stretch>
            <a:fillRect/>
          </a:stretch>
        </p:blipFill>
        <p:spPr>
          <a:xfrm>
            <a:off x="2051720" y="332656"/>
            <a:ext cx="5040560" cy="289338"/>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2" name="Rectangle 2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6930498" y="386104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12" name="Freeform 11"/>
          <p:cNvSpPr/>
          <p:nvPr/>
        </p:nvSpPr>
        <p:spPr>
          <a:xfrm>
            <a:off x="2133600" y="2537460"/>
            <a:ext cx="4137660" cy="3093720"/>
          </a:xfrm>
          <a:custGeom>
            <a:avLst/>
            <a:gdLst>
              <a:gd name="connsiteX0" fmla="*/ 0 w 4137660"/>
              <a:gd name="connsiteY0" fmla="*/ 0 h 3093720"/>
              <a:gd name="connsiteX1" fmla="*/ 693420 w 4137660"/>
              <a:gd name="connsiteY1" fmla="*/ 1737360 h 3093720"/>
              <a:gd name="connsiteX2" fmla="*/ 1379220 w 4137660"/>
              <a:gd name="connsiteY2" fmla="*/ 2758440 h 3093720"/>
              <a:gd name="connsiteX3" fmla="*/ 2072640 w 4137660"/>
              <a:gd name="connsiteY3" fmla="*/ 3093720 h 3093720"/>
              <a:gd name="connsiteX4" fmla="*/ 2758440 w 4137660"/>
              <a:gd name="connsiteY4" fmla="*/ 2758440 h 3093720"/>
              <a:gd name="connsiteX5" fmla="*/ 3451860 w 4137660"/>
              <a:gd name="connsiteY5" fmla="*/ 1722120 h 3093720"/>
              <a:gd name="connsiteX6" fmla="*/ 4137660 w 4137660"/>
              <a:gd name="connsiteY6" fmla="*/ 15240 h 309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37660" h="3093720">
                <a:moveTo>
                  <a:pt x="0" y="0"/>
                </a:moveTo>
                <a:cubicBezTo>
                  <a:pt x="231775" y="638810"/>
                  <a:pt x="463550" y="1277620"/>
                  <a:pt x="693420" y="1737360"/>
                </a:cubicBezTo>
                <a:cubicBezTo>
                  <a:pt x="923290" y="2197100"/>
                  <a:pt x="1149350" y="2532380"/>
                  <a:pt x="1379220" y="2758440"/>
                </a:cubicBezTo>
                <a:cubicBezTo>
                  <a:pt x="1609090" y="2984500"/>
                  <a:pt x="1842770" y="3093720"/>
                  <a:pt x="2072640" y="3093720"/>
                </a:cubicBezTo>
                <a:cubicBezTo>
                  <a:pt x="2302510" y="3093720"/>
                  <a:pt x="2528570" y="2987040"/>
                  <a:pt x="2758440" y="2758440"/>
                </a:cubicBezTo>
                <a:cubicBezTo>
                  <a:pt x="2988310" y="2529840"/>
                  <a:pt x="3221990" y="2179320"/>
                  <a:pt x="3451860" y="1722120"/>
                </a:cubicBezTo>
                <a:cubicBezTo>
                  <a:pt x="3681730" y="1264920"/>
                  <a:pt x="3909695" y="640080"/>
                  <a:pt x="4137660" y="152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18"/>
          <p:cNvPicPr>
            <a:picLocks noChangeAspect="1"/>
          </p:cNvPicPr>
          <p:nvPr/>
        </p:nvPicPr>
        <p:blipFill>
          <a:blip r:embed="rId3"/>
          <a:stretch>
            <a:fillRect/>
          </a:stretch>
        </p:blipFill>
        <p:spPr>
          <a:xfrm>
            <a:off x="2051720" y="1817792"/>
            <a:ext cx="5040560" cy="4563536"/>
          </a:xfrm>
          <a:prstGeom prst="rect">
            <a:avLst/>
          </a:prstGeom>
        </p:spPr>
      </p:pic>
    </p:spTree>
    <p:extLst>
      <p:ext uri="{BB962C8B-B14F-4D97-AF65-F5344CB8AC3E}">
        <p14:creationId xmlns:p14="http://schemas.microsoft.com/office/powerpoint/2010/main" val="21371022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2000"/>
                                        <p:tgtEl>
                                          <p:spTgt spid="12"/>
                                        </p:tgtEl>
                                      </p:cBhvr>
                                    </p:animEffec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8"/>
                  </p:tgtEl>
                </p:cond>
              </p:nextCondLst>
            </p:seq>
          </p:childTnLst>
        </p:cTn>
      </p:par>
    </p:tnLst>
    <p:bldLst>
      <p:bldP spid="12" grpId="0" animBg="1"/>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4" y="2182372"/>
            <a:ext cx="8784972" cy="13186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179513" y="2380469"/>
            <a:ext cx="8784974" cy="11026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28" name="Rectangle 27"/>
          <p:cNvSpPr/>
          <p:nvPr/>
        </p:nvSpPr>
        <p:spPr>
          <a:xfrm>
            <a:off x="179513" y="2182371"/>
            <a:ext cx="8784974" cy="198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22280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7" grpId="0" animBg="1"/>
      <p:bldP spid="28" grpId="0" animBg="1"/>
    </p:bld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380744" y="6024555"/>
            <a:ext cx="4476710" cy="777966"/>
          </a:xfrm>
          <a:prstGeom prst="rect">
            <a:avLst/>
          </a:prstGeom>
        </p:spPr>
      </p:pic>
      <p:pic>
        <p:nvPicPr>
          <p:cNvPr id="6" name="Picture 5"/>
          <p:cNvPicPr>
            <a:picLocks noChangeAspect="1"/>
          </p:cNvPicPr>
          <p:nvPr/>
        </p:nvPicPr>
        <p:blipFill>
          <a:blip r:embed="rId3"/>
          <a:stretch>
            <a:fillRect/>
          </a:stretch>
        </p:blipFill>
        <p:spPr>
          <a:xfrm>
            <a:off x="2380745" y="3428690"/>
            <a:ext cx="4476709" cy="72039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7"/>
          <a:stretch>
            <a:fillRect/>
          </a:stretch>
        </p:blipFill>
        <p:spPr>
          <a:xfrm>
            <a:off x="2380746" y="620688"/>
            <a:ext cx="4476708" cy="2824799"/>
          </a:xfrm>
          <a:prstGeom prst="rect">
            <a:avLst/>
          </a:prstGeom>
        </p:spPr>
      </p:pic>
      <p:pic>
        <p:nvPicPr>
          <p:cNvPr id="3" name="Picture 2"/>
          <p:cNvPicPr>
            <a:picLocks noChangeAspect="1"/>
          </p:cNvPicPr>
          <p:nvPr/>
        </p:nvPicPr>
        <p:blipFill>
          <a:blip r:embed="rId8"/>
          <a:stretch>
            <a:fillRect/>
          </a:stretch>
        </p:blipFill>
        <p:spPr>
          <a:xfrm>
            <a:off x="2380745" y="359321"/>
            <a:ext cx="4495511" cy="261367"/>
          </a:xfrm>
          <a:prstGeom prst="rect">
            <a:avLst/>
          </a:prstGeom>
        </p:spPr>
      </p:pic>
      <p:pic>
        <p:nvPicPr>
          <p:cNvPr id="5" name="Picture 4"/>
          <p:cNvPicPr>
            <a:picLocks noChangeAspect="1"/>
          </p:cNvPicPr>
          <p:nvPr/>
        </p:nvPicPr>
        <p:blipFill>
          <a:blip r:embed="rId9"/>
          <a:stretch>
            <a:fillRect/>
          </a:stretch>
        </p:blipFill>
        <p:spPr>
          <a:xfrm>
            <a:off x="2380745" y="3439578"/>
            <a:ext cx="4476710" cy="211024"/>
          </a:xfrm>
          <a:prstGeom prst="rect">
            <a:avLst/>
          </a:prstGeom>
        </p:spPr>
      </p:pic>
      <p:pic>
        <p:nvPicPr>
          <p:cNvPr id="9" name="Picture 8"/>
          <p:cNvPicPr>
            <a:picLocks noChangeAspect="1"/>
          </p:cNvPicPr>
          <p:nvPr/>
        </p:nvPicPr>
        <p:blipFill>
          <a:blip r:embed="rId10"/>
          <a:stretch>
            <a:fillRect/>
          </a:stretch>
        </p:blipFill>
        <p:spPr>
          <a:xfrm>
            <a:off x="2380745" y="4149080"/>
            <a:ext cx="4476709" cy="1600256"/>
          </a:xfrm>
          <a:prstGeom prst="rect">
            <a:avLst/>
          </a:prstGeom>
        </p:spPr>
      </p:pic>
      <p:pic>
        <p:nvPicPr>
          <p:cNvPr id="10" name="Picture 9"/>
          <p:cNvPicPr>
            <a:picLocks noChangeAspect="1"/>
          </p:cNvPicPr>
          <p:nvPr/>
        </p:nvPicPr>
        <p:blipFill>
          <a:blip r:embed="rId11"/>
          <a:stretch>
            <a:fillRect/>
          </a:stretch>
        </p:blipFill>
        <p:spPr>
          <a:xfrm>
            <a:off x="2380746" y="5733256"/>
            <a:ext cx="4476708" cy="493283"/>
          </a:xfrm>
          <a:prstGeom prst="rect">
            <a:avLst/>
          </a:prstGeom>
        </p:spPr>
      </p:pic>
      <p:sp>
        <p:nvSpPr>
          <p:cNvPr id="23" name="Rectangle 22">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13"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4"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35494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5" y="1844824"/>
            <a:ext cx="8591550" cy="28620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30952"/>
            <a:ext cx="8591550" cy="1814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3645023"/>
            <a:ext cx="8591550"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23" name="Rectangle 22"/>
          <p:cNvSpPr/>
          <p:nvPr/>
        </p:nvSpPr>
        <p:spPr>
          <a:xfrm>
            <a:off x="276225" y="3861048"/>
            <a:ext cx="859155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4" name="Rectangle 23"/>
          <p:cNvSpPr/>
          <p:nvPr/>
        </p:nvSpPr>
        <p:spPr>
          <a:xfrm>
            <a:off x="276225" y="4221088"/>
            <a:ext cx="8591550" cy="485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6" name="Straight Arrow Connector 25"/>
          <p:cNvCxnSpPr>
            <a:stCxn id="18" idx="3"/>
            <a:endCxn id="22"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5852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17" grpId="0" animBg="1"/>
      <p:bldP spid="23" grpId="0" animBg="1"/>
      <p:bldP spid="24" grpId="0" animBg="1"/>
    </p:bld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8"/>
          <a:stretch>
            <a:fillRect/>
          </a:stretch>
        </p:blipFill>
        <p:spPr>
          <a:xfrm>
            <a:off x="107504" y="630905"/>
            <a:ext cx="4536504" cy="2222031"/>
          </a:xfrm>
          <a:prstGeom prst="rect">
            <a:avLst/>
          </a:prstGeom>
        </p:spPr>
      </p:pic>
      <p:pic>
        <p:nvPicPr>
          <p:cNvPr id="12" name="Picture 11"/>
          <p:cNvPicPr>
            <a:picLocks noChangeAspect="1"/>
          </p:cNvPicPr>
          <p:nvPr/>
        </p:nvPicPr>
        <p:blipFill>
          <a:blip r:embed="rId9"/>
          <a:stretch>
            <a:fillRect/>
          </a:stretch>
        </p:blipFill>
        <p:spPr>
          <a:xfrm>
            <a:off x="107505" y="2841656"/>
            <a:ext cx="4536504" cy="2787491"/>
          </a:xfrm>
          <a:prstGeom prst="rect">
            <a:avLst/>
          </a:prstGeom>
        </p:spPr>
      </p:pic>
      <p:pic>
        <p:nvPicPr>
          <p:cNvPr id="13" name="Picture 12"/>
          <p:cNvPicPr>
            <a:picLocks noChangeAspect="1"/>
          </p:cNvPicPr>
          <p:nvPr/>
        </p:nvPicPr>
        <p:blipFill>
          <a:blip r:embed="rId10"/>
          <a:stretch>
            <a:fillRect/>
          </a:stretch>
        </p:blipFill>
        <p:spPr>
          <a:xfrm>
            <a:off x="4716017" y="620688"/>
            <a:ext cx="4341496" cy="2052048"/>
          </a:xfrm>
          <a:prstGeom prst="rect">
            <a:avLst/>
          </a:prstGeom>
        </p:spPr>
      </p:pic>
      <p:pic>
        <p:nvPicPr>
          <p:cNvPr id="14" name="Picture 13"/>
          <p:cNvPicPr>
            <a:picLocks noChangeAspect="1"/>
          </p:cNvPicPr>
          <p:nvPr/>
        </p:nvPicPr>
        <p:blipFill>
          <a:blip r:embed="rId11"/>
          <a:stretch>
            <a:fillRect/>
          </a:stretch>
        </p:blipFill>
        <p:spPr>
          <a:xfrm>
            <a:off x="4716017" y="2636912"/>
            <a:ext cx="4341496" cy="736239"/>
          </a:xfrm>
          <a:prstGeom prst="rect">
            <a:avLst/>
          </a:prstGeom>
        </p:spPr>
      </p:pic>
      <p:sp>
        <p:nvSpPr>
          <p:cNvPr id="21" name="Rectangle 20"/>
          <p:cNvSpPr/>
          <p:nvPr/>
        </p:nvSpPr>
        <p:spPr>
          <a:xfrm>
            <a:off x="4139952" y="401839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16" name="Freeform 15"/>
          <p:cNvSpPr/>
          <p:nvPr/>
        </p:nvSpPr>
        <p:spPr>
          <a:xfrm>
            <a:off x="845820" y="3741420"/>
            <a:ext cx="2659380" cy="957334"/>
          </a:xfrm>
          <a:custGeom>
            <a:avLst/>
            <a:gdLst>
              <a:gd name="connsiteX0" fmla="*/ 0 w 2659380"/>
              <a:gd name="connsiteY0" fmla="*/ 129540 h 957334"/>
              <a:gd name="connsiteX1" fmla="*/ 297180 w 2659380"/>
              <a:gd name="connsiteY1" fmla="*/ 891540 h 957334"/>
              <a:gd name="connsiteX2" fmla="*/ 586740 w 2659380"/>
              <a:gd name="connsiteY2" fmla="*/ 906780 h 957334"/>
              <a:gd name="connsiteX3" fmla="*/ 883920 w 2659380"/>
              <a:gd name="connsiteY3" fmla="*/ 800100 h 957334"/>
              <a:gd name="connsiteX4" fmla="*/ 1470660 w 2659380"/>
              <a:gd name="connsiteY4" fmla="*/ 556260 h 957334"/>
              <a:gd name="connsiteX5" fmla="*/ 2065020 w 2659380"/>
              <a:gd name="connsiteY5" fmla="*/ 259080 h 957334"/>
              <a:gd name="connsiteX6" fmla="*/ 2659380 w 2659380"/>
              <a:gd name="connsiteY6" fmla="*/ 0 h 95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380" h="957334">
                <a:moveTo>
                  <a:pt x="0" y="129540"/>
                </a:moveTo>
                <a:cubicBezTo>
                  <a:pt x="99695" y="445770"/>
                  <a:pt x="199390" y="762000"/>
                  <a:pt x="297180" y="891540"/>
                </a:cubicBezTo>
                <a:cubicBezTo>
                  <a:pt x="394970" y="1021080"/>
                  <a:pt x="488950" y="922020"/>
                  <a:pt x="586740" y="906780"/>
                </a:cubicBezTo>
                <a:cubicBezTo>
                  <a:pt x="684530" y="891540"/>
                  <a:pt x="736600" y="858520"/>
                  <a:pt x="883920" y="800100"/>
                </a:cubicBezTo>
                <a:cubicBezTo>
                  <a:pt x="1031240" y="741680"/>
                  <a:pt x="1273810" y="646430"/>
                  <a:pt x="1470660" y="556260"/>
                </a:cubicBezTo>
                <a:cubicBezTo>
                  <a:pt x="1667510" y="466090"/>
                  <a:pt x="1866900" y="351790"/>
                  <a:pt x="2065020" y="259080"/>
                </a:cubicBezTo>
                <a:cubicBezTo>
                  <a:pt x="2263140" y="166370"/>
                  <a:pt x="2461260" y="83185"/>
                  <a:pt x="265938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18"/>
          <p:cNvPicPr>
            <a:picLocks noChangeAspect="1"/>
          </p:cNvPicPr>
          <p:nvPr/>
        </p:nvPicPr>
        <p:blipFill>
          <a:blip r:embed="rId9"/>
          <a:stretch>
            <a:fillRect/>
          </a:stretch>
        </p:blipFill>
        <p:spPr>
          <a:xfrm>
            <a:off x="107504" y="2831418"/>
            <a:ext cx="4536504" cy="2787491"/>
          </a:xfrm>
          <a:prstGeom prst="rect">
            <a:avLst/>
          </a:prstGeom>
        </p:spPr>
      </p:pic>
    </p:spTree>
    <p:extLst>
      <p:ext uri="{BB962C8B-B14F-4D97-AF65-F5344CB8AC3E}">
        <p14:creationId xmlns:p14="http://schemas.microsoft.com/office/powerpoint/2010/main" val="1486731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2000"/>
                                        <p:tgtEl>
                                          <p:spTgt spid="16"/>
                                        </p:tgtEl>
                                      </p:cBhvr>
                                    </p:animEffec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8"/>
                  </p:tgtEl>
                </p:cond>
              </p:nextCondLst>
            </p:seq>
          </p:childTnLst>
        </p:cTn>
      </p:par>
    </p:tnLst>
    <p:bldLst>
      <p:bldP spid="16" grpId="0" animBg="1"/>
    </p:bld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76225" y="1647956"/>
            <a:ext cx="8591550" cy="149301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647955"/>
            <a:ext cx="8591550" cy="148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1796541"/>
            <a:ext cx="8591550" cy="5062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23" name="Rectangle 22"/>
          <p:cNvSpPr/>
          <p:nvPr/>
        </p:nvSpPr>
        <p:spPr>
          <a:xfrm>
            <a:off x="276225" y="2302815"/>
            <a:ext cx="8591550" cy="19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4" name="Rectangle 23"/>
          <p:cNvSpPr/>
          <p:nvPr/>
        </p:nvSpPr>
        <p:spPr>
          <a:xfrm>
            <a:off x="276225" y="2492896"/>
            <a:ext cx="859155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5" name="Straight Arrow Connector 24"/>
          <p:cNvCxnSpPr>
            <a:stCxn id="16" idx="3"/>
            <a:endCxn id="20"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79515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17" grpId="0" animBg="1"/>
      <p:bldP spid="23" grpId="0" animBg="1"/>
      <p:bldP spid="24" grpId="0" animBg="1"/>
    </p:bld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3" name="Picture 9"/>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83964" y="6039710"/>
            <a:ext cx="4576072" cy="77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1"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3964" y="5422614"/>
            <a:ext cx="4576072" cy="598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0"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83964" y="4941168"/>
            <a:ext cx="4576072" cy="636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332656"/>
            <a:ext cx="8352928" cy="325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26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83964" y="620688"/>
            <a:ext cx="4576072"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83964" y="3933056"/>
            <a:ext cx="4576072" cy="10575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2"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283964" y="6021288"/>
            <a:ext cx="4576072" cy="209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 name="Picture 22"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84190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980728"/>
            <a:ext cx="8439680" cy="34898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980728"/>
            <a:ext cx="8439683"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52160" y="1124744"/>
            <a:ext cx="8439682"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60" y="2060848"/>
            <a:ext cx="8439682" cy="24097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3" name="Rectangle 22"/>
          <p:cNvSpPr/>
          <p:nvPr/>
        </p:nvSpPr>
        <p:spPr>
          <a:xfrm>
            <a:off x="352160" y="1700808"/>
            <a:ext cx="843968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77094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21" grpId="0" animBg="1"/>
      <p:bldP spid="24" grpId="0" animBg="1"/>
      <p:bldP spid="23" grpId="0" animBg="1"/>
    </p:bld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835696" y="374787"/>
            <a:ext cx="5472608" cy="2450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9"/>
          <a:stretch>
            <a:fillRect/>
          </a:stretch>
        </p:blipFill>
        <p:spPr>
          <a:xfrm>
            <a:off x="1835696" y="591886"/>
            <a:ext cx="5472608" cy="1322958"/>
          </a:xfrm>
          <a:prstGeom prst="rect">
            <a:avLst/>
          </a:prstGeom>
        </p:spPr>
      </p:pic>
      <p:pic>
        <p:nvPicPr>
          <p:cNvPr id="5" name="Picture 4"/>
          <p:cNvPicPr>
            <a:picLocks noChangeAspect="1"/>
          </p:cNvPicPr>
          <p:nvPr/>
        </p:nvPicPr>
        <p:blipFill>
          <a:blip r:embed="rId10"/>
          <a:stretch>
            <a:fillRect/>
          </a:stretch>
        </p:blipFill>
        <p:spPr>
          <a:xfrm>
            <a:off x="1835696" y="1888030"/>
            <a:ext cx="5472608" cy="4925346"/>
          </a:xfrm>
          <a:prstGeom prst="rect">
            <a:avLst/>
          </a:prstGeom>
        </p:spPr>
      </p:pic>
      <p:sp>
        <p:nvSpPr>
          <p:cNvPr id="6" name="Freeform 5"/>
          <p:cNvSpPr/>
          <p:nvPr/>
        </p:nvSpPr>
        <p:spPr>
          <a:xfrm>
            <a:off x="2660650" y="2533765"/>
            <a:ext cx="3441700" cy="2768485"/>
          </a:xfrm>
          <a:custGeom>
            <a:avLst/>
            <a:gdLst>
              <a:gd name="connsiteX0" fmla="*/ 0 w 3441700"/>
              <a:gd name="connsiteY0" fmla="*/ 2768485 h 2768485"/>
              <a:gd name="connsiteX1" fmla="*/ 692150 w 3441700"/>
              <a:gd name="connsiteY1" fmla="*/ 558685 h 2768485"/>
              <a:gd name="connsiteX2" fmla="*/ 1377950 w 3441700"/>
              <a:gd name="connsiteY2" fmla="*/ 6235 h 2768485"/>
              <a:gd name="connsiteX3" fmla="*/ 2070100 w 3441700"/>
              <a:gd name="connsiteY3" fmla="*/ 279285 h 2768485"/>
              <a:gd name="connsiteX4" fmla="*/ 2755900 w 3441700"/>
              <a:gd name="connsiteY4" fmla="*/ 565035 h 2768485"/>
              <a:gd name="connsiteX5" fmla="*/ 3441700 w 3441700"/>
              <a:gd name="connsiteY5" fmla="*/ 12585 h 2768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41700" h="2768485">
                <a:moveTo>
                  <a:pt x="0" y="2768485"/>
                </a:moveTo>
                <a:cubicBezTo>
                  <a:pt x="231246" y="1893772"/>
                  <a:pt x="462492" y="1019060"/>
                  <a:pt x="692150" y="558685"/>
                </a:cubicBezTo>
                <a:cubicBezTo>
                  <a:pt x="921808" y="98310"/>
                  <a:pt x="1148292" y="52802"/>
                  <a:pt x="1377950" y="6235"/>
                </a:cubicBezTo>
                <a:cubicBezTo>
                  <a:pt x="1607608" y="-40332"/>
                  <a:pt x="1840442" y="186152"/>
                  <a:pt x="2070100" y="279285"/>
                </a:cubicBezTo>
                <a:cubicBezTo>
                  <a:pt x="2299758" y="372418"/>
                  <a:pt x="2527300" y="609485"/>
                  <a:pt x="2755900" y="565035"/>
                </a:cubicBezTo>
                <a:cubicBezTo>
                  <a:pt x="2984500" y="520585"/>
                  <a:pt x="3213100" y="266585"/>
                  <a:pt x="3441700" y="12585"/>
                </a:cubicBezTo>
              </a:path>
            </a:pathLst>
          </a:custGeom>
          <a:no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7092040" y="350100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0" name="Picture 19"/>
          <p:cNvPicPr>
            <a:picLocks noChangeAspect="1"/>
          </p:cNvPicPr>
          <p:nvPr/>
        </p:nvPicPr>
        <p:blipFill>
          <a:blip r:embed="rId10"/>
          <a:stretch>
            <a:fillRect/>
          </a:stretch>
        </p:blipFill>
        <p:spPr>
          <a:xfrm>
            <a:off x="1835696" y="1888030"/>
            <a:ext cx="5472608" cy="4925346"/>
          </a:xfrm>
          <a:prstGeom prst="rect">
            <a:avLst/>
          </a:prstGeom>
        </p:spPr>
      </p:pic>
    </p:spTree>
    <p:extLst>
      <p:ext uri="{BB962C8B-B14F-4D97-AF65-F5344CB8AC3E}">
        <p14:creationId xmlns:p14="http://schemas.microsoft.com/office/powerpoint/2010/main" val="22065470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2000"/>
                                        <p:tgtEl>
                                          <p:spTgt spid="6"/>
                                        </p:tgtEl>
                                      </p:cBhvr>
                                    </p:animEffec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6"/>
                  </p:tgtEl>
                </p:cond>
              </p:nextCondLst>
            </p:seq>
          </p:childTnLst>
        </p:cTn>
      </p:par>
    </p:tnLst>
    <p:bldLst>
      <p:bldP spid="6" grpId="0" animBg="1"/>
    </p:bld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74976"/>
            <a:ext cx="8640960" cy="142404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916832"/>
            <a:ext cx="8640959" cy="236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153544"/>
            <a:ext cx="8640960" cy="12454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56049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267744" y="1700808"/>
            <a:ext cx="4608512" cy="2875302"/>
          </a:xfrm>
          <a:prstGeom prst="rect">
            <a:avLst/>
          </a:prstGeom>
        </p:spPr>
      </p:pic>
      <p:pic>
        <p:nvPicPr>
          <p:cNvPr id="9" name="Picture 8"/>
          <p:cNvPicPr>
            <a:picLocks noChangeAspect="1"/>
          </p:cNvPicPr>
          <p:nvPr/>
        </p:nvPicPr>
        <p:blipFill>
          <a:blip r:embed="rId3"/>
          <a:stretch>
            <a:fillRect/>
          </a:stretch>
        </p:blipFill>
        <p:spPr>
          <a:xfrm>
            <a:off x="2267744" y="464040"/>
            <a:ext cx="4608512" cy="1236768"/>
          </a:xfrm>
          <a:prstGeom prst="rect">
            <a:avLst/>
          </a:prstGeom>
        </p:spPr>
      </p:pic>
      <p:pic>
        <p:nvPicPr>
          <p:cNvPr id="7" name="Picture 6"/>
          <p:cNvPicPr>
            <a:picLocks noChangeAspect="1"/>
          </p:cNvPicPr>
          <p:nvPr/>
        </p:nvPicPr>
        <p:blipFill>
          <a:blip r:embed="rId4"/>
          <a:stretch>
            <a:fillRect/>
          </a:stretch>
        </p:blipFill>
        <p:spPr>
          <a:xfrm>
            <a:off x="2267744" y="380786"/>
            <a:ext cx="4608512" cy="16789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7" name="Rectangle 1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p:cNvPicPr>
            <a:picLocks noChangeAspect="1"/>
          </p:cNvPicPr>
          <p:nvPr/>
        </p:nvPicPr>
        <p:blipFill>
          <a:blip r:embed="rId11"/>
          <a:stretch>
            <a:fillRect/>
          </a:stretch>
        </p:blipFill>
        <p:spPr>
          <a:xfrm>
            <a:off x="2267744" y="4575506"/>
            <a:ext cx="4608512" cy="2165862"/>
          </a:xfrm>
          <a:prstGeom prst="rect">
            <a:avLst/>
          </a:prstGeom>
        </p:spPr>
      </p:pic>
      <p:pic>
        <p:nvPicPr>
          <p:cNvPr id="11" name="Picture 10"/>
          <p:cNvPicPr>
            <a:picLocks noChangeAspect="1"/>
          </p:cNvPicPr>
          <p:nvPr/>
        </p:nvPicPr>
        <p:blipFill rotWithShape="1">
          <a:blip r:embed="rId12"/>
          <a:srcRect l="87500"/>
          <a:stretch/>
        </p:blipFill>
        <p:spPr>
          <a:xfrm>
            <a:off x="6300192" y="4365104"/>
            <a:ext cx="576064" cy="174818"/>
          </a:xfrm>
          <a:prstGeom prst="rect">
            <a:avLst/>
          </a:prstGeom>
        </p:spPr>
      </p:pic>
      <p:sp>
        <p:nvSpPr>
          <p:cNvPr id="14" name="Freeform 13"/>
          <p:cNvSpPr/>
          <p:nvPr/>
        </p:nvSpPr>
        <p:spPr>
          <a:xfrm>
            <a:off x="3422650" y="2101850"/>
            <a:ext cx="2209800" cy="2033639"/>
          </a:xfrm>
          <a:custGeom>
            <a:avLst/>
            <a:gdLst>
              <a:gd name="connsiteX0" fmla="*/ 0 w 2209800"/>
              <a:gd name="connsiteY0" fmla="*/ 444500 h 2033639"/>
              <a:gd name="connsiteX1" fmla="*/ 317500 w 2209800"/>
              <a:gd name="connsiteY1" fmla="*/ 6350 h 2033639"/>
              <a:gd name="connsiteX2" fmla="*/ 635000 w 2209800"/>
              <a:gd name="connsiteY2" fmla="*/ 330200 h 2033639"/>
              <a:gd name="connsiteX3" fmla="*/ 946150 w 2209800"/>
              <a:gd name="connsiteY3" fmla="*/ 1016000 h 2033639"/>
              <a:gd name="connsiteX4" fmla="*/ 1270000 w 2209800"/>
              <a:gd name="connsiteY4" fmla="*/ 1714500 h 2033639"/>
              <a:gd name="connsiteX5" fmla="*/ 1581150 w 2209800"/>
              <a:gd name="connsiteY5" fmla="*/ 2032000 h 2033639"/>
              <a:gd name="connsiteX6" fmla="*/ 1898650 w 2209800"/>
              <a:gd name="connsiteY6" fmla="*/ 1593850 h 2033639"/>
              <a:gd name="connsiteX7" fmla="*/ 2209800 w 2209800"/>
              <a:gd name="connsiteY7" fmla="*/ 0 h 203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9800" h="2033639">
                <a:moveTo>
                  <a:pt x="0" y="444500"/>
                </a:moveTo>
                <a:cubicBezTo>
                  <a:pt x="105833" y="234950"/>
                  <a:pt x="211667" y="25400"/>
                  <a:pt x="317500" y="6350"/>
                </a:cubicBezTo>
                <a:cubicBezTo>
                  <a:pt x="423333" y="-12700"/>
                  <a:pt x="530225" y="161925"/>
                  <a:pt x="635000" y="330200"/>
                </a:cubicBezTo>
                <a:cubicBezTo>
                  <a:pt x="739775" y="498475"/>
                  <a:pt x="840317" y="785283"/>
                  <a:pt x="946150" y="1016000"/>
                </a:cubicBezTo>
                <a:cubicBezTo>
                  <a:pt x="1051983" y="1246717"/>
                  <a:pt x="1164167" y="1545167"/>
                  <a:pt x="1270000" y="1714500"/>
                </a:cubicBezTo>
                <a:cubicBezTo>
                  <a:pt x="1375833" y="1883833"/>
                  <a:pt x="1476375" y="2052108"/>
                  <a:pt x="1581150" y="2032000"/>
                </a:cubicBezTo>
                <a:cubicBezTo>
                  <a:pt x="1685925" y="2011892"/>
                  <a:pt x="1793875" y="1932517"/>
                  <a:pt x="1898650" y="1593850"/>
                </a:cubicBezTo>
                <a:cubicBezTo>
                  <a:pt x="2003425" y="1255183"/>
                  <a:pt x="2106612" y="627591"/>
                  <a:pt x="22098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7092040" y="249289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pic>
        <p:nvPicPr>
          <p:cNvPr id="23" name="Picture 22"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5" name="Picture 24"/>
          <p:cNvPicPr>
            <a:picLocks noChangeAspect="1"/>
          </p:cNvPicPr>
          <p:nvPr/>
        </p:nvPicPr>
        <p:blipFill>
          <a:blip r:embed="rId2"/>
          <a:stretch>
            <a:fillRect/>
          </a:stretch>
        </p:blipFill>
        <p:spPr>
          <a:xfrm>
            <a:off x="2267744" y="1712874"/>
            <a:ext cx="4608512" cy="2875302"/>
          </a:xfrm>
          <a:prstGeom prst="rect">
            <a:avLst/>
          </a:prstGeom>
        </p:spPr>
      </p:pic>
    </p:spTree>
    <p:extLst>
      <p:ext uri="{BB962C8B-B14F-4D97-AF65-F5344CB8AC3E}">
        <p14:creationId xmlns:p14="http://schemas.microsoft.com/office/powerpoint/2010/main" val="867363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2000"/>
                                        <p:tgtEl>
                                          <p:spTgt spid="14"/>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14" grpId="0" animBg="1"/>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361658"/>
            <a:ext cx="8640958" cy="29314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340767"/>
            <a:ext cx="8640959"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1700808"/>
            <a:ext cx="8640960" cy="14424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251520" y="3143280"/>
            <a:ext cx="8640960" cy="5017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0" name="Rectangle 19"/>
          <p:cNvSpPr/>
          <p:nvPr/>
        </p:nvSpPr>
        <p:spPr>
          <a:xfrm>
            <a:off x="251520" y="3645024"/>
            <a:ext cx="8640959" cy="668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57349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0"/>
                                        </p:tgtEl>
                                      </p:cBhvr>
                                    </p:animEffect>
                                    <p:set>
                                      <p:cBhvr>
                                        <p:cTn id="25"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21" grpId="0" animBg="1"/>
      <p:bldP spid="19" grpId="0" animBg="1"/>
      <p:bldP spid="20" grpId="0" animBg="1"/>
    </p:bld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63688" y="5429384"/>
            <a:ext cx="5616624" cy="1383992"/>
          </a:xfrm>
          <a:prstGeom prst="rect">
            <a:avLst/>
          </a:prstGeom>
        </p:spPr>
      </p:pic>
      <p:pic>
        <p:nvPicPr>
          <p:cNvPr id="5" name="Picture 4"/>
          <p:cNvPicPr>
            <a:picLocks noChangeAspect="1"/>
          </p:cNvPicPr>
          <p:nvPr/>
        </p:nvPicPr>
        <p:blipFill>
          <a:blip r:embed="rId3"/>
          <a:stretch>
            <a:fillRect/>
          </a:stretch>
        </p:blipFill>
        <p:spPr>
          <a:xfrm>
            <a:off x="1763688" y="5161118"/>
            <a:ext cx="5616624" cy="100418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763688" y="384207"/>
            <a:ext cx="5616624" cy="201054"/>
          </a:xfrm>
          <a:prstGeom prst="rect">
            <a:avLst/>
          </a:prstGeom>
        </p:spPr>
      </p:pic>
      <p:pic>
        <p:nvPicPr>
          <p:cNvPr id="3" name="Picture 2"/>
          <p:cNvPicPr>
            <a:picLocks noChangeAspect="1"/>
          </p:cNvPicPr>
          <p:nvPr/>
        </p:nvPicPr>
        <p:blipFill>
          <a:blip r:embed="rId11"/>
          <a:stretch>
            <a:fillRect/>
          </a:stretch>
        </p:blipFill>
        <p:spPr>
          <a:xfrm>
            <a:off x="1763688" y="594746"/>
            <a:ext cx="5616624" cy="4562446"/>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192569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276872"/>
            <a:ext cx="8640958" cy="100618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2274942"/>
            <a:ext cx="8640959" cy="2899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564905"/>
            <a:ext cx="8640960"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466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8" name="Picture 1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67744" y="6309320"/>
            <a:ext cx="4608512" cy="499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7" name="Picture 1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7744" y="5661248"/>
            <a:ext cx="4608512" cy="724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6" name="Picture 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7744" y="4868234"/>
            <a:ext cx="4608512" cy="937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5"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67744" y="4835524"/>
            <a:ext cx="4608512" cy="177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4" name="Picture 8"/>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67744" y="4509120"/>
            <a:ext cx="4608512" cy="354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3" name="Picture 7"/>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7744" y="1700808"/>
            <a:ext cx="4608512" cy="29084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67744" y="1153330"/>
            <a:ext cx="4608512" cy="5474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67744" y="663286"/>
            <a:ext cx="4608512" cy="6054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10" action="ppaction://hlinksldjump"/>
          </p:cNvPr>
          <p:cNvPicPr>
            <a:picLocks noChangeAspect="1" noChangeArrowheads="1"/>
          </p:cNvPicPr>
          <p:nvPr/>
        </p:nvPicPr>
        <p:blipFill>
          <a:blip r:embed="rId11"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pic>
        <p:nvPicPr>
          <p:cNvPr id="19459" name="Picture 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267744" y="416190"/>
            <a:ext cx="4608512" cy="420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a:hlinkClick r:id="rId1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5"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Q17</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7" action="ppaction://hlinksldjump"/>
          </p:cNvPr>
          <p:cNvPicPr>
            <a:picLocks noChangeAspect="1" noChangeArrowheads="1"/>
          </p:cNvPicPr>
          <p:nvPr/>
        </p:nvPicPr>
        <p:blipFill rotWithShape="1">
          <a:blip r:embed="rId1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66118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424784"/>
            <a:ext cx="8815960" cy="5524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424784"/>
            <a:ext cx="8815960" cy="1959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164020" y="1196753"/>
            <a:ext cx="8815959"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164020" y="620687"/>
            <a:ext cx="8815959"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64020" y="1412776"/>
            <a:ext cx="8815959"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64021" y="1772816"/>
            <a:ext cx="8815960"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27" name="Rectangle 26"/>
          <p:cNvSpPr/>
          <p:nvPr/>
        </p:nvSpPr>
        <p:spPr>
          <a:xfrm>
            <a:off x="164022" y="2924944"/>
            <a:ext cx="8815958" cy="3024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1" name="Straight Arrow Connector 20"/>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Q17</a:t>
            </a:r>
            <a:endParaRPr lang="en-GB" sz="1400" b="1" dirty="0">
              <a:latin typeface="Comic Sans MS" panose="030F0702030302020204" pitchFamily="66" charset="0"/>
            </a:endParaRPr>
          </a:p>
        </p:txBody>
      </p:sp>
      <p:cxnSp>
        <p:nvCxnSpPr>
          <p:cNvPr id="30" name="Straight Arrow Connector 29"/>
          <p:cNvCxnSpPr>
            <a:stCxn id="18" idx="3"/>
            <a:endCxn id="25"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550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3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1"/>
                                        </p:tgtEl>
                                      </p:cBhvr>
                                    </p:animEffect>
                                    <p:set>
                                      <p:cBhvr>
                                        <p:cTn id="19"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32" restart="whenNotActive" fill="hold" evtFilter="cancelBubble" nodeType="interactiveSeq">
                <p:stCondLst>
                  <p:cond evt="onClick" delay="0">
                    <p:tgtEl>
                      <p:spTgt spid="27"/>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27"/>
                                        </p:tgtEl>
                                      </p:cBhvr>
                                    </p:animEffect>
                                    <p:set>
                                      <p:cBhvr>
                                        <p:cTn id="3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8" grpId="0" animBg="1"/>
      <p:bldP spid="29" grpId="0" animBg="1"/>
      <p:bldP spid="31" grpId="0" animBg="1"/>
      <p:bldP spid="24" grpId="0" animBg="1"/>
      <p:bldP spid="26" grpId="0" animBg="1"/>
      <p:bldP spid="27" grpId="0" animBg="1"/>
    </p:bld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4499991" y="1700808"/>
            <a:ext cx="4608512" cy="1728949"/>
          </a:xfrm>
          <a:prstGeom prst="rect">
            <a:avLst/>
          </a:prstGeom>
        </p:spPr>
      </p:pic>
      <p:pic>
        <p:nvPicPr>
          <p:cNvPr id="7" name="Picture 6"/>
          <p:cNvPicPr>
            <a:picLocks noChangeAspect="1"/>
          </p:cNvPicPr>
          <p:nvPr/>
        </p:nvPicPr>
        <p:blipFill>
          <a:blip r:embed="rId3"/>
          <a:stretch>
            <a:fillRect/>
          </a:stretch>
        </p:blipFill>
        <p:spPr>
          <a:xfrm>
            <a:off x="107504" y="5517232"/>
            <a:ext cx="4608512" cy="668080"/>
          </a:xfrm>
          <a:prstGeom prst="rect">
            <a:avLst/>
          </a:prstGeom>
        </p:spPr>
      </p:pic>
      <p:pic>
        <p:nvPicPr>
          <p:cNvPr id="5" name="Picture 4"/>
          <p:cNvPicPr>
            <a:picLocks noChangeAspect="1"/>
          </p:cNvPicPr>
          <p:nvPr/>
        </p:nvPicPr>
        <p:blipFill>
          <a:blip r:embed="rId4"/>
          <a:stretch>
            <a:fillRect/>
          </a:stretch>
        </p:blipFill>
        <p:spPr>
          <a:xfrm>
            <a:off x="107504" y="1504422"/>
            <a:ext cx="4608512" cy="3796786"/>
          </a:xfrm>
          <a:prstGeom prst="rect">
            <a:avLst/>
          </a:prstGeom>
        </p:spPr>
      </p:pic>
      <p:pic>
        <p:nvPicPr>
          <p:cNvPr id="3" name="Picture 2"/>
          <p:cNvPicPr>
            <a:picLocks noChangeAspect="1"/>
          </p:cNvPicPr>
          <p:nvPr/>
        </p:nvPicPr>
        <p:blipFill>
          <a:blip r:embed="rId5"/>
          <a:stretch>
            <a:fillRect/>
          </a:stretch>
        </p:blipFill>
        <p:spPr>
          <a:xfrm>
            <a:off x="107504" y="548680"/>
            <a:ext cx="4608512" cy="985710"/>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5" name="Rectangle 2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Q13</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2"/>
          <a:stretch>
            <a:fillRect/>
          </a:stretch>
        </p:blipFill>
        <p:spPr>
          <a:xfrm>
            <a:off x="107504" y="392512"/>
            <a:ext cx="4608512" cy="156168"/>
          </a:xfrm>
          <a:prstGeom prst="rect">
            <a:avLst/>
          </a:prstGeom>
        </p:spPr>
      </p:pic>
      <p:pic>
        <p:nvPicPr>
          <p:cNvPr id="6" name="Picture 5"/>
          <p:cNvPicPr>
            <a:picLocks noChangeAspect="1"/>
          </p:cNvPicPr>
          <p:nvPr/>
        </p:nvPicPr>
        <p:blipFill>
          <a:blip r:embed="rId13"/>
          <a:stretch>
            <a:fillRect/>
          </a:stretch>
        </p:blipFill>
        <p:spPr>
          <a:xfrm>
            <a:off x="107505" y="5293838"/>
            <a:ext cx="4608510" cy="583434"/>
          </a:xfrm>
          <a:prstGeom prst="rect">
            <a:avLst/>
          </a:prstGeom>
        </p:spPr>
      </p:pic>
      <p:pic>
        <p:nvPicPr>
          <p:cNvPr id="9" name="Picture 8"/>
          <p:cNvPicPr>
            <a:picLocks noChangeAspect="1"/>
          </p:cNvPicPr>
          <p:nvPr/>
        </p:nvPicPr>
        <p:blipFill>
          <a:blip r:embed="rId14"/>
          <a:stretch>
            <a:fillRect/>
          </a:stretch>
        </p:blipFill>
        <p:spPr>
          <a:xfrm>
            <a:off x="4499992" y="487274"/>
            <a:ext cx="4608512" cy="1376450"/>
          </a:xfrm>
          <a:prstGeom prst="rect">
            <a:avLst/>
          </a:prstGeom>
        </p:spPr>
      </p:pic>
      <p:sp>
        <p:nvSpPr>
          <p:cNvPr id="11" name="Freeform 10"/>
          <p:cNvSpPr/>
          <p:nvPr/>
        </p:nvSpPr>
        <p:spPr>
          <a:xfrm>
            <a:off x="777240" y="2133600"/>
            <a:ext cx="2842260" cy="2283390"/>
          </a:xfrm>
          <a:custGeom>
            <a:avLst/>
            <a:gdLst>
              <a:gd name="connsiteX0" fmla="*/ 0 w 2842260"/>
              <a:gd name="connsiteY0" fmla="*/ 2270760 h 2283390"/>
              <a:gd name="connsiteX1" fmla="*/ 571500 w 2842260"/>
              <a:gd name="connsiteY1" fmla="*/ 1813560 h 2283390"/>
              <a:gd name="connsiteX2" fmla="*/ 1135380 w 2842260"/>
              <a:gd name="connsiteY2" fmla="*/ 2049780 h 2283390"/>
              <a:gd name="connsiteX3" fmla="*/ 1706880 w 2842260"/>
              <a:gd name="connsiteY3" fmla="*/ 2278380 h 2283390"/>
              <a:gd name="connsiteX4" fmla="*/ 2270760 w 2842260"/>
              <a:gd name="connsiteY4" fmla="*/ 1821180 h 2283390"/>
              <a:gd name="connsiteX5" fmla="*/ 2842260 w 2842260"/>
              <a:gd name="connsiteY5" fmla="*/ 0 h 228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42260" h="2283390">
                <a:moveTo>
                  <a:pt x="0" y="2270760"/>
                </a:moveTo>
                <a:cubicBezTo>
                  <a:pt x="191135" y="2060575"/>
                  <a:pt x="382270" y="1850390"/>
                  <a:pt x="571500" y="1813560"/>
                </a:cubicBezTo>
                <a:cubicBezTo>
                  <a:pt x="760730" y="1776730"/>
                  <a:pt x="1135380" y="2049780"/>
                  <a:pt x="1135380" y="2049780"/>
                </a:cubicBezTo>
                <a:cubicBezTo>
                  <a:pt x="1324610" y="2127250"/>
                  <a:pt x="1517650" y="2316480"/>
                  <a:pt x="1706880" y="2278380"/>
                </a:cubicBezTo>
                <a:cubicBezTo>
                  <a:pt x="1896110" y="2240280"/>
                  <a:pt x="2081530" y="2200910"/>
                  <a:pt x="2270760" y="1821180"/>
                </a:cubicBezTo>
                <a:cubicBezTo>
                  <a:pt x="2459990" y="1441450"/>
                  <a:pt x="2651125" y="720725"/>
                  <a:pt x="284226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4319972" y="4494704"/>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pic>
        <p:nvPicPr>
          <p:cNvPr id="19" name="Picture 18"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4"/>
          <a:stretch>
            <a:fillRect/>
          </a:stretch>
        </p:blipFill>
        <p:spPr>
          <a:xfrm>
            <a:off x="107503" y="1531364"/>
            <a:ext cx="4608512" cy="3796786"/>
          </a:xfrm>
          <a:prstGeom prst="rect">
            <a:avLst/>
          </a:prstGeom>
        </p:spPr>
      </p:pic>
    </p:spTree>
    <p:extLst>
      <p:ext uri="{BB962C8B-B14F-4D97-AF65-F5344CB8AC3E}">
        <p14:creationId xmlns:p14="http://schemas.microsoft.com/office/powerpoint/2010/main" val="2322370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childTnLst>
                    </p:cTn>
                  </p:par>
                </p:childTnLst>
              </p:cTn>
              <p:nextCondLst>
                <p:cond evt="onClick" delay="0">
                  <p:tgtEl>
                    <p:spTgt spid="30"/>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11" grpId="0" animBg="1"/>
    </p:bld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1" y="1628800"/>
            <a:ext cx="8815958" cy="17542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253150"/>
            <a:ext cx="8815959" cy="455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164020" y="1795068"/>
            <a:ext cx="8815959" cy="4557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64020" y="2708920"/>
            <a:ext cx="8815959" cy="1923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64021" y="2901222"/>
            <a:ext cx="8815960" cy="481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Q13</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164020" y="1628799"/>
            <a:ext cx="8815960" cy="1662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45357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33"/>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3"/>
                                        </p:tgtEl>
                                      </p:cBhvr>
                                    </p:animEffect>
                                    <p:set>
                                      <p:cBhvr>
                                        <p:cTn id="31"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1" grpId="0" animBg="1"/>
      <p:bldP spid="24" grpId="0" animBg="1"/>
      <p:bldP spid="26" grpId="0" animBg="1"/>
      <p:bldP spid="33" grpId="0" animBg="1"/>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2051720" y="958120"/>
            <a:ext cx="5040560" cy="1102728"/>
          </a:xfrm>
          <a:prstGeom prst="rect">
            <a:avLst/>
          </a:prstGeom>
        </p:spPr>
      </p:pic>
      <p:pic>
        <p:nvPicPr>
          <p:cNvPr id="19" name="Picture 18"/>
          <p:cNvPicPr>
            <a:picLocks noChangeAspect="1"/>
          </p:cNvPicPr>
          <p:nvPr/>
        </p:nvPicPr>
        <p:blipFill>
          <a:blip r:embed="rId3"/>
          <a:stretch>
            <a:fillRect/>
          </a:stretch>
        </p:blipFill>
        <p:spPr>
          <a:xfrm>
            <a:off x="2051720" y="5682434"/>
            <a:ext cx="5040560" cy="1130942"/>
          </a:xfrm>
          <a:prstGeom prst="rect">
            <a:avLst/>
          </a:prstGeom>
        </p:spPr>
      </p:pic>
      <p:pic>
        <p:nvPicPr>
          <p:cNvPr id="18" name="Picture 17"/>
          <p:cNvPicPr>
            <a:picLocks noChangeAspect="1"/>
          </p:cNvPicPr>
          <p:nvPr/>
        </p:nvPicPr>
        <p:blipFill>
          <a:blip r:embed="rId4"/>
          <a:stretch>
            <a:fillRect/>
          </a:stretch>
        </p:blipFill>
        <p:spPr>
          <a:xfrm>
            <a:off x="2051720" y="5877272"/>
            <a:ext cx="5040560" cy="436850"/>
          </a:xfrm>
          <a:prstGeom prst="rect">
            <a:avLst/>
          </a:prstGeom>
        </p:spPr>
      </p:pic>
      <p:pic>
        <p:nvPicPr>
          <p:cNvPr id="15" name="Picture 14"/>
          <p:cNvPicPr>
            <a:picLocks noChangeAspect="1"/>
          </p:cNvPicPr>
          <p:nvPr/>
        </p:nvPicPr>
        <p:blipFill>
          <a:blip r:embed="rId5"/>
          <a:stretch>
            <a:fillRect/>
          </a:stretch>
        </p:blipFill>
        <p:spPr>
          <a:xfrm>
            <a:off x="2051720" y="2029372"/>
            <a:ext cx="5040560" cy="3415852"/>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5" name="Rectangle 2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Q11</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6300192" y="3645024"/>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pic>
        <p:nvPicPr>
          <p:cNvPr id="12" name="Picture 11"/>
          <p:cNvPicPr>
            <a:picLocks noChangeAspect="1"/>
          </p:cNvPicPr>
          <p:nvPr/>
        </p:nvPicPr>
        <p:blipFill>
          <a:blip r:embed="rId12"/>
          <a:stretch>
            <a:fillRect/>
          </a:stretch>
        </p:blipFill>
        <p:spPr>
          <a:xfrm>
            <a:off x="2051720" y="379624"/>
            <a:ext cx="5040560" cy="432548"/>
          </a:xfrm>
          <a:prstGeom prst="rect">
            <a:avLst/>
          </a:prstGeom>
        </p:spPr>
      </p:pic>
      <p:pic>
        <p:nvPicPr>
          <p:cNvPr id="13" name="Picture 12"/>
          <p:cNvPicPr>
            <a:picLocks noChangeAspect="1"/>
          </p:cNvPicPr>
          <p:nvPr/>
        </p:nvPicPr>
        <p:blipFill>
          <a:blip r:embed="rId13"/>
          <a:stretch>
            <a:fillRect/>
          </a:stretch>
        </p:blipFill>
        <p:spPr>
          <a:xfrm>
            <a:off x="2051720" y="819458"/>
            <a:ext cx="5040560" cy="161270"/>
          </a:xfrm>
          <a:prstGeom prst="rect">
            <a:avLst/>
          </a:prstGeom>
        </p:spPr>
      </p:pic>
      <p:pic>
        <p:nvPicPr>
          <p:cNvPr id="16" name="Picture 15"/>
          <p:cNvPicPr>
            <a:picLocks noChangeAspect="1"/>
          </p:cNvPicPr>
          <p:nvPr/>
        </p:nvPicPr>
        <p:blipFill>
          <a:blip r:embed="rId14"/>
          <a:stretch>
            <a:fillRect/>
          </a:stretch>
        </p:blipFill>
        <p:spPr>
          <a:xfrm>
            <a:off x="6512026" y="4852618"/>
            <a:ext cx="148206" cy="160557"/>
          </a:xfrm>
          <a:prstGeom prst="rect">
            <a:avLst/>
          </a:prstGeom>
        </p:spPr>
      </p:pic>
      <p:pic>
        <p:nvPicPr>
          <p:cNvPr id="17" name="Picture 16"/>
          <p:cNvPicPr>
            <a:picLocks noChangeAspect="1"/>
          </p:cNvPicPr>
          <p:nvPr/>
        </p:nvPicPr>
        <p:blipFill>
          <a:blip r:embed="rId15"/>
          <a:stretch>
            <a:fillRect/>
          </a:stretch>
        </p:blipFill>
        <p:spPr>
          <a:xfrm>
            <a:off x="2051720" y="5387148"/>
            <a:ext cx="5040560" cy="562132"/>
          </a:xfrm>
          <a:prstGeom prst="rect">
            <a:avLst/>
          </a:prstGeom>
        </p:spPr>
      </p:pic>
      <p:sp>
        <p:nvSpPr>
          <p:cNvPr id="24" name="Freeform 23"/>
          <p:cNvSpPr/>
          <p:nvPr/>
        </p:nvSpPr>
        <p:spPr>
          <a:xfrm>
            <a:off x="3267075" y="2865696"/>
            <a:ext cx="2152650" cy="1965017"/>
          </a:xfrm>
          <a:custGeom>
            <a:avLst/>
            <a:gdLst>
              <a:gd name="connsiteX0" fmla="*/ 0 w 2152650"/>
              <a:gd name="connsiteY0" fmla="*/ 429954 h 1965017"/>
              <a:gd name="connsiteX1" fmla="*/ 309563 w 2152650"/>
              <a:gd name="connsiteY1" fmla="*/ 1329 h 1965017"/>
              <a:gd name="connsiteX2" fmla="*/ 609600 w 2152650"/>
              <a:gd name="connsiteY2" fmla="*/ 320417 h 1965017"/>
              <a:gd name="connsiteX3" fmla="*/ 923925 w 2152650"/>
              <a:gd name="connsiteY3" fmla="*/ 987167 h 1965017"/>
              <a:gd name="connsiteX4" fmla="*/ 1228725 w 2152650"/>
              <a:gd name="connsiteY4" fmla="*/ 1658679 h 1965017"/>
              <a:gd name="connsiteX5" fmla="*/ 1538288 w 2152650"/>
              <a:gd name="connsiteY5" fmla="*/ 1963479 h 1965017"/>
              <a:gd name="connsiteX6" fmla="*/ 1838325 w 2152650"/>
              <a:gd name="connsiteY6" fmla="*/ 1544379 h 1965017"/>
              <a:gd name="connsiteX7" fmla="*/ 2152650 w 2152650"/>
              <a:gd name="connsiteY7" fmla="*/ 10854 h 1965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2650" h="1965017">
                <a:moveTo>
                  <a:pt x="0" y="429954"/>
                </a:moveTo>
                <a:cubicBezTo>
                  <a:pt x="103981" y="224769"/>
                  <a:pt x="207963" y="19585"/>
                  <a:pt x="309563" y="1329"/>
                </a:cubicBezTo>
                <a:cubicBezTo>
                  <a:pt x="411163" y="-16927"/>
                  <a:pt x="507206" y="156111"/>
                  <a:pt x="609600" y="320417"/>
                </a:cubicBezTo>
                <a:cubicBezTo>
                  <a:pt x="711994" y="484723"/>
                  <a:pt x="820738" y="764123"/>
                  <a:pt x="923925" y="987167"/>
                </a:cubicBezTo>
                <a:cubicBezTo>
                  <a:pt x="1027112" y="1210211"/>
                  <a:pt x="1126331" y="1495960"/>
                  <a:pt x="1228725" y="1658679"/>
                </a:cubicBezTo>
                <a:cubicBezTo>
                  <a:pt x="1331119" y="1821398"/>
                  <a:pt x="1436688" y="1982529"/>
                  <a:pt x="1538288" y="1963479"/>
                </a:cubicBezTo>
                <a:cubicBezTo>
                  <a:pt x="1639888" y="1944429"/>
                  <a:pt x="1735931" y="1869816"/>
                  <a:pt x="1838325" y="1544379"/>
                </a:cubicBezTo>
                <a:cubicBezTo>
                  <a:pt x="1940719" y="1218942"/>
                  <a:pt x="2046684" y="614898"/>
                  <a:pt x="2152650" y="108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 name="Picture 20" descr="http://logok.org/wp-content/uploads/2015/01/TypeF-logo-880x660.png">
            <a:hlinkClick r:id="rId16" action="ppaction://hlinksldjump"/>
          </p:cNvPr>
          <p:cNvPicPr>
            <a:picLocks noChangeAspect="1" noChangeArrowheads="1"/>
          </p:cNvPicPr>
          <p:nvPr/>
        </p:nvPicPr>
        <p:blipFill rotWithShape="1">
          <a:blip r:embed="rId1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1"/>
          <p:cNvPicPr>
            <a:picLocks noChangeAspect="1"/>
          </p:cNvPicPr>
          <p:nvPr/>
        </p:nvPicPr>
        <p:blipFill>
          <a:blip r:embed="rId5"/>
          <a:stretch>
            <a:fillRect/>
          </a:stretch>
        </p:blipFill>
        <p:spPr>
          <a:xfrm>
            <a:off x="2058675" y="2029372"/>
            <a:ext cx="5040560" cy="3415852"/>
          </a:xfrm>
          <a:prstGeom prst="rect">
            <a:avLst/>
          </a:prstGeom>
        </p:spPr>
      </p:pic>
    </p:spTree>
    <p:extLst>
      <p:ext uri="{BB962C8B-B14F-4D97-AF65-F5344CB8AC3E}">
        <p14:creationId xmlns:p14="http://schemas.microsoft.com/office/powerpoint/2010/main" val="97520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2000"/>
                                        <p:tgtEl>
                                          <p:spTgt spid="24"/>
                                        </p:tgtEl>
                                      </p:cBhvr>
                                    </p:animEffect>
                                  </p:childTnLst>
                                </p:cTn>
                              </p:par>
                            </p:childTnLst>
                          </p:cTn>
                        </p:par>
                      </p:childTnLst>
                    </p:cTn>
                  </p:par>
                </p:childTnLst>
              </p:cTn>
              <p:nextCondLst>
                <p:cond evt="onClick" delay="0">
                  <p:tgtEl>
                    <p:spTgt spid="30"/>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24" grpId="0" animBg="1"/>
    </p:bld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18" y="1772816"/>
            <a:ext cx="8815964" cy="13763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374428"/>
            <a:ext cx="8815959" cy="334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1" name="Rectangle 30"/>
          <p:cNvSpPr/>
          <p:nvPr/>
        </p:nvSpPr>
        <p:spPr>
          <a:xfrm>
            <a:off x="164018" y="2089021"/>
            <a:ext cx="8815959" cy="2854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64020" y="2708920"/>
            <a:ext cx="8815959"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6" name="Rectangle 25"/>
          <p:cNvSpPr/>
          <p:nvPr/>
        </p:nvSpPr>
        <p:spPr>
          <a:xfrm>
            <a:off x="164021" y="1934200"/>
            <a:ext cx="8815960" cy="1548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33" name="Rectangle 32"/>
          <p:cNvSpPr/>
          <p:nvPr/>
        </p:nvSpPr>
        <p:spPr>
          <a:xfrm>
            <a:off x="164020" y="1772815"/>
            <a:ext cx="8815960" cy="1613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Q11</a:t>
            </a:r>
            <a:endParaRPr lang="en-GB" sz="1400" b="1" dirty="0">
              <a:latin typeface="Comic Sans MS" panose="030F0702030302020204" pitchFamily="66" charset="0"/>
            </a:endParaRPr>
          </a:p>
        </p:txBody>
      </p:sp>
      <p:cxnSp>
        <p:nvCxnSpPr>
          <p:cNvPr id="25" name="Straight Arrow Connector 24"/>
          <p:cNvCxnSpPr>
            <a:stCxn id="17"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68001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33"/>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3"/>
                                        </p:tgtEl>
                                      </p:cBhvr>
                                    </p:animEffect>
                                    <p:set>
                                      <p:cBhvr>
                                        <p:cTn id="31"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1" grpId="0" animBg="1"/>
      <p:bldP spid="24" grpId="0" animBg="1"/>
      <p:bldP spid="26" grpId="0" animBg="1"/>
      <p:bldP spid="33" grpId="0" animBg="1"/>
    </p:bld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4355976" y="3102467"/>
            <a:ext cx="4752528" cy="974605"/>
          </a:xfrm>
          <a:prstGeom prst="rect">
            <a:avLst/>
          </a:prstGeom>
        </p:spPr>
      </p:pic>
      <p:pic>
        <p:nvPicPr>
          <p:cNvPr id="7" name="Picture 6"/>
          <p:cNvPicPr>
            <a:picLocks noChangeAspect="1"/>
          </p:cNvPicPr>
          <p:nvPr/>
        </p:nvPicPr>
        <p:blipFill>
          <a:blip r:embed="rId3"/>
          <a:stretch>
            <a:fillRect/>
          </a:stretch>
        </p:blipFill>
        <p:spPr>
          <a:xfrm>
            <a:off x="107504" y="5273040"/>
            <a:ext cx="4752528" cy="376790"/>
          </a:xfrm>
          <a:prstGeom prst="rect">
            <a:avLst/>
          </a:prstGeom>
        </p:spPr>
      </p:pic>
      <p:pic>
        <p:nvPicPr>
          <p:cNvPr id="5" name="Picture 4"/>
          <p:cNvPicPr>
            <a:picLocks noChangeAspect="1"/>
          </p:cNvPicPr>
          <p:nvPr/>
        </p:nvPicPr>
        <p:blipFill>
          <a:blip r:embed="rId4"/>
          <a:stretch>
            <a:fillRect/>
          </a:stretch>
        </p:blipFill>
        <p:spPr>
          <a:xfrm>
            <a:off x="107504" y="1788306"/>
            <a:ext cx="4752528" cy="2955930"/>
          </a:xfrm>
          <a:prstGeom prst="rect">
            <a:avLst/>
          </a:prstGeom>
        </p:spPr>
      </p:pic>
      <p:pic>
        <p:nvPicPr>
          <p:cNvPr id="2" name="Picture 1"/>
          <p:cNvPicPr>
            <a:picLocks noChangeAspect="1"/>
          </p:cNvPicPr>
          <p:nvPr/>
        </p:nvPicPr>
        <p:blipFill>
          <a:blip r:embed="rId5"/>
          <a:stretch>
            <a:fillRect/>
          </a:stretch>
        </p:blipFill>
        <p:spPr>
          <a:xfrm>
            <a:off x="107504" y="332656"/>
            <a:ext cx="4752528" cy="326216"/>
          </a:xfrm>
          <a:prstGeom prst="rect">
            <a:avLst/>
          </a:prstGeom>
        </p:spPr>
      </p:pic>
      <p:pic>
        <p:nvPicPr>
          <p:cNvPr id="3" name="Picture 2"/>
          <p:cNvPicPr>
            <a:picLocks noChangeAspect="1"/>
          </p:cNvPicPr>
          <p:nvPr/>
        </p:nvPicPr>
        <p:blipFill>
          <a:blip r:embed="rId6"/>
          <a:stretch>
            <a:fillRect/>
          </a:stretch>
        </p:blipFill>
        <p:spPr>
          <a:xfrm>
            <a:off x="107504" y="664298"/>
            <a:ext cx="4752528" cy="1127610"/>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25" name="Rectangle 2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1"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Q20</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3"/>
          <a:stretch>
            <a:fillRect/>
          </a:stretch>
        </p:blipFill>
        <p:spPr>
          <a:xfrm>
            <a:off x="107505" y="4732528"/>
            <a:ext cx="4752526" cy="638876"/>
          </a:xfrm>
          <a:prstGeom prst="rect">
            <a:avLst/>
          </a:prstGeom>
        </p:spPr>
      </p:pic>
      <p:pic>
        <p:nvPicPr>
          <p:cNvPr id="9" name="Picture 8"/>
          <p:cNvPicPr>
            <a:picLocks noChangeAspect="1"/>
          </p:cNvPicPr>
          <p:nvPr/>
        </p:nvPicPr>
        <p:blipFill>
          <a:blip r:embed="rId14"/>
          <a:stretch>
            <a:fillRect/>
          </a:stretch>
        </p:blipFill>
        <p:spPr>
          <a:xfrm>
            <a:off x="4355976" y="1584082"/>
            <a:ext cx="4752528" cy="548774"/>
          </a:xfrm>
          <a:prstGeom prst="rect">
            <a:avLst/>
          </a:prstGeom>
        </p:spPr>
      </p:pic>
      <p:sp>
        <p:nvSpPr>
          <p:cNvPr id="30" name="Rectangle 29"/>
          <p:cNvSpPr/>
          <p:nvPr/>
        </p:nvSpPr>
        <p:spPr>
          <a:xfrm>
            <a:off x="3730972" y="47542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pic>
        <p:nvPicPr>
          <p:cNvPr id="10" name="Picture 9"/>
          <p:cNvPicPr>
            <a:picLocks noChangeAspect="1"/>
          </p:cNvPicPr>
          <p:nvPr/>
        </p:nvPicPr>
        <p:blipFill>
          <a:blip r:embed="rId15"/>
          <a:stretch>
            <a:fillRect/>
          </a:stretch>
        </p:blipFill>
        <p:spPr>
          <a:xfrm>
            <a:off x="4427984" y="2135470"/>
            <a:ext cx="4680520" cy="1005498"/>
          </a:xfrm>
          <a:prstGeom prst="rect">
            <a:avLst/>
          </a:prstGeom>
        </p:spPr>
      </p:pic>
      <p:sp>
        <p:nvSpPr>
          <p:cNvPr id="21" name="Freeform 20"/>
          <p:cNvSpPr/>
          <p:nvPr/>
        </p:nvSpPr>
        <p:spPr>
          <a:xfrm>
            <a:off x="1143000" y="2293620"/>
            <a:ext cx="2202180" cy="1914696"/>
          </a:xfrm>
          <a:custGeom>
            <a:avLst/>
            <a:gdLst>
              <a:gd name="connsiteX0" fmla="*/ 0 w 2202180"/>
              <a:gd name="connsiteY0" fmla="*/ 0 h 1914696"/>
              <a:gd name="connsiteX1" fmla="*/ 68580 w 2202180"/>
              <a:gd name="connsiteY1" fmla="*/ 1097280 h 1914696"/>
              <a:gd name="connsiteX2" fmla="*/ 243840 w 2202180"/>
              <a:gd name="connsiteY2" fmla="*/ 1744980 h 1914696"/>
              <a:gd name="connsiteX3" fmla="*/ 518160 w 2202180"/>
              <a:gd name="connsiteY3" fmla="*/ 1912620 h 1914696"/>
              <a:gd name="connsiteX4" fmla="*/ 792480 w 2202180"/>
              <a:gd name="connsiteY4" fmla="*/ 1828800 h 1914696"/>
              <a:gd name="connsiteX5" fmla="*/ 1074420 w 2202180"/>
              <a:gd name="connsiteY5" fmla="*/ 1684020 h 1914696"/>
              <a:gd name="connsiteX6" fmla="*/ 1638300 w 2202180"/>
              <a:gd name="connsiteY6" fmla="*/ 1158240 h 1914696"/>
              <a:gd name="connsiteX7" fmla="*/ 2202180 w 2202180"/>
              <a:gd name="connsiteY7" fmla="*/ 403860 h 1914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2180" h="1914696">
                <a:moveTo>
                  <a:pt x="0" y="0"/>
                </a:moveTo>
                <a:cubicBezTo>
                  <a:pt x="13970" y="403225"/>
                  <a:pt x="27940" y="806450"/>
                  <a:pt x="68580" y="1097280"/>
                </a:cubicBezTo>
                <a:cubicBezTo>
                  <a:pt x="109220" y="1388110"/>
                  <a:pt x="168910" y="1609090"/>
                  <a:pt x="243840" y="1744980"/>
                </a:cubicBezTo>
                <a:cubicBezTo>
                  <a:pt x="318770" y="1880870"/>
                  <a:pt x="426720" y="1898650"/>
                  <a:pt x="518160" y="1912620"/>
                </a:cubicBezTo>
                <a:cubicBezTo>
                  <a:pt x="609600" y="1926590"/>
                  <a:pt x="699770" y="1866900"/>
                  <a:pt x="792480" y="1828800"/>
                </a:cubicBezTo>
                <a:cubicBezTo>
                  <a:pt x="885190" y="1790700"/>
                  <a:pt x="933450" y="1795780"/>
                  <a:pt x="1074420" y="1684020"/>
                </a:cubicBezTo>
                <a:cubicBezTo>
                  <a:pt x="1215390" y="1572260"/>
                  <a:pt x="1450340" y="1371600"/>
                  <a:pt x="1638300" y="1158240"/>
                </a:cubicBezTo>
                <a:cubicBezTo>
                  <a:pt x="1826260" y="944880"/>
                  <a:pt x="2014220" y="674370"/>
                  <a:pt x="2202180" y="403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p:cNvSpPr/>
          <p:nvPr/>
        </p:nvSpPr>
        <p:spPr>
          <a:xfrm>
            <a:off x="4644008" y="327584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(dii)</a:t>
            </a:r>
            <a:endParaRPr lang="en-GB" sz="1400" b="1" dirty="0">
              <a:latin typeface="Comic Sans MS" panose="030F0702030302020204" pitchFamily="66" charset="0"/>
            </a:endParaRPr>
          </a:p>
        </p:txBody>
      </p:sp>
      <p:cxnSp>
        <p:nvCxnSpPr>
          <p:cNvPr id="23" name="Straight Connector 22"/>
          <p:cNvCxnSpPr/>
          <p:nvPr/>
        </p:nvCxnSpPr>
        <p:spPr>
          <a:xfrm flipV="1">
            <a:off x="1143000" y="2996952"/>
            <a:ext cx="2492896" cy="1512168"/>
          </a:xfrm>
          <a:prstGeom prst="line">
            <a:avLst/>
          </a:prstGeom>
          <a:ln w="19050"/>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16" action="ppaction://hlinksldjump"/>
          </p:cNvPr>
          <p:cNvPicPr>
            <a:picLocks noChangeAspect="1" noChangeArrowheads="1"/>
          </p:cNvPicPr>
          <p:nvPr/>
        </p:nvPicPr>
        <p:blipFill rotWithShape="1">
          <a:blip r:embed="rId1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2" name="Picture 31"/>
          <p:cNvPicPr>
            <a:picLocks noChangeAspect="1"/>
          </p:cNvPicPr>
          <p:nvPr/>
        </p:nvPicPr>
        <p:blipFill>
          <a:blip r:embed="rId4"/>
          <a:stretch>
            <a:fillRect/>
          </a:stretch>
        </p:blipFill>
        <p:spPr>
          <a:xfrm>
            <a:off x="113801" y="1794921"/>
            <a:ext cx="4752528" cy="2955930"/>
          </a:xfrm>
          <a:prstGeom prst="rect">
            <a:avLst/>
          </a:prstGeom>
        </p:spPr>
      </p:pic>
    </p:spTree>
    <p:extLst>
      <p:ext uri="{BB962C8B-B14F-4D97-AF65-F5344CB8AC3E}">
        <p14:creationId xmlns:p14="http://schemas.microsoft.com/office/powerpoint/2010/main" val="10629159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2000"/>
                                        <p:tgtEl>
                                          <p:spTgt spid="21"/>
                                        </p:tgtEl>
                                      </p:cBhvr>
                                    </p:animEffect>
                                  </p:childTnLst>
                                </p:cTn>
                              </p:par>
                            </p:childTnLst>
                          </p:cTn>
                        </p:par>
                      </p:childTnLst>
                    </p:cTn>
                  </p:par>
                </p:childTnLst>
              </p:cTn>
              <p:nextCondLst>
                <p:cond evt="onClick" delay="0">
                  <p:tgtEl>
                    <p:spTgt spid="30"/>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wipe(left)">
                                      <p:cBhvr>
                                        <p:cTn id="13" dur="2000"/>
                                        <p:tgtEl>
                                          <p:spTgt spid="23"/>
                                        </p:tgtEl>
                                      </p:cBhvr>
                                    </p:animEffec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2"/>
                                        </p:tgtEl>
                                        <p:attrNameLst>
                                          <p:attrName>style.visibility</p:attrName>
                                        </p:attrNameLst>
                                      </p:cBhvr>
                                      <p:to>
                                        <p:strVal val="visible"/>
                                      </p:to>
                                    </p:set>
                                  </p:childTnLst>
                                </p:cTn>
                              </p:par>
                            </p:childTnLst>
                          </p:cTn>
                        </p:par>
                      </p:childTnLst>
                    </p:cTn>
                  </p:par>
                </p:childTnLst>
              </p:cTn>
              <p:nextCondLst>
                <p:cond evt="onClick" delay="0">
                  <p:tgtEl>
                    <p:spTgt spid="24"/>
                  </p:tgtEl>
                </p:cond>
              </p:nextCondLst>
            </p:seq>
          </p:childTnLst>
        </p:cTn>
      </p:par>
    </p:tnLst>
    <p:bldLst>
      <p:bldP spid="21" grpId="0" animBg="1"/>
    </p:bld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18" y="1772816"/>
            <a:ext cx="8815964" cy="23969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1988842"/>
            <a:ext cx="8815959" cy="557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18" y="2545924"/>
            <a:ext cx="8815959" cy="523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64018" y="3068960"/>
            <a:ext cx="8815959" cy="187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3" name="Rectangle 32"/>
          <p:cNvSpPr/>
          <p:nvPr/>
        </p:nvSpPr>
        <p:spPr>
          <a:xfrm>
            <a:off x="164020" y="1779381"/>
            <a:ext cx="8815960" cy="209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p:cNvSpPr/>
          <p:nvPr/>
        </p:nvSpPr>
        <p:spPr>
          <a:xfrm>
            <a:off x="164018" y="3256794"/>
            <a:ext cx="8815959" cy="9195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2" name="Straight Arrow Connector 21"/>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Q20</a:t>
            </a:r>
            <a:endParaRPr lang="en-GB" sz="1400" b="1" dirty="0">
              <a:latin typeface="Comic Sans MS" panose="030F0702030302020204" pitchFamily="66" charset="0"/>
            </a:endParaRPr>
          </a:p>
        </p:txBody>
      </p:sp>
      <p:cxnSp>
        <p:nvCxnSpPr>
          <p:cNvPr id="27" name="Straight Arrow Connector 26"/>
          <p:cNvCxnSpPr>
            <a:stCxn id="20" idx="3"/>
            <a:endCxn id="23"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33912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3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33"/>
                                        </p:tgtEl>
                                      </p:cBhvr>
                                    </p:animEffect>
                                    <p:set>
                                      <p:cBhvr>
                                        <p:cTn id="25"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26" restart="whenNotActive" fill="hold" evtFilter="cancelBubble" nodeType="interactiveSeq">
                <p:stCondLst>
                  <p:cond evt="onClick" delay="0">
                    <p:tgtEl>
                      <p:spTgt spid="1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6"/>
                                        </p:tgtEl>
                                      </p:cBhvr>
                                    </p:animEffect>
                                    <p:set>
                                      <p:cBhvr>
                                        <p:cTn id="31"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29" grpId="0" animBg="1"/>
      <p:bldP spid="31" grpId="0" animBg="1"/>
      <p:bldP spid="24" grpId="0" animBg="1"/>
      <p:bldP spid="33" grpId="0" animBg="1"/>
      <p:bldP spid="16" grpId="0" animBg="1"/>
    </p:bld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0"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7664" y="6093296"/>
            <a:ext cx="6048672" cy="589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7664" y="1916832"/>
            <a:ext cx="6048672" cy="41997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5" name="Rectangle 2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8"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Q11</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7164288" y="47542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pic>
        <p:nvPicPr>
          <p:cNvPr id="22" name="Picture 2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507"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547664" y="390493"/>
            <a:ext cx="6048672" cy="2380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547664" y="620688"/>
            <a:ext cx="6048672" cy="1274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Freeform 11"/>
          <p:cNvSpPr/>
          <p:nvPr/>
        </p:nvSpPr>
        <p:spPr>
          <a:xfrm>
            <a:off x="3352800" y="2560320"/>
            <a:ext cx="2095500" cy="3131820"/>
          </a:xfrm>
          <a:custGeom>
            <a:avLst/>
            <a:gdLst>
              <a:gd name="connsiteX0" fmla="*/ 0 w 2095500"/>
              <a:gd name="connsiteY0" fmla="*/ 7620 h 3131820"/>
              <a:gd name="connsiteX1" fmla="*/ 350520 w 2095500"/>
              <a:gd name="connsiteY1" fmla="*/ 1744980 h 3131820"/>
              <a:gd name="connsiteX2" fmla="*/ 685800 w 2095500"/>
              <a:gd name="connsiteY2" fmla="*/ 2788920 h 3131820"/>
              <a:gd name="connsiteX3" fmla="*/ 1051560 w 2095500"/>
              <a:gd name="connsiteY3" fmla="*/ 3131820 h 3131820"/>
              <a:gd name="connsiteX4" fmla="*/ 1402080 w 2095500"/>
              <a:gd name="connsiteY4" fmla="*/ 2788920 h 3131820"/>
              <a:gd name="connsiteX5" fmla="*/ 1737360 w 2095500"/>
              <a:gd name="connsiteY5" fmla="*/ 1744980 h 3131820"/>
              <a:gd name="connsiteX6" fmla="*/ 2095500 w 2095500"/>
              <a:gd name="connsiteY6" fmla="*/ 0 h 3131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0" h="3131820">
                <a:moveTo>
                  <a:pt x="0" y="7620"/>
                </a:moveTo>
                <a:cubicBezTo>
                  <a:pt x="118110" y="644525"/>
                  <a:pt x="236220" y="1281430"/>
                  <a:pt x="350520" y="1744980"/>
                </a:cubicBezTo>
                <a:cubicBezTo>
                  <a:pt x="464820" y="2208530"/>
                  <a:pt x="568960" y="2557780"/>
                  <a:pt x="685800" y="2788920"/>
                </a:cubicBezTo>
                <a:cubicBezTo>
                  <a:pt x="802640" y="3020060"/>
                  <a:pt x="932180" y="3131820"/>
                  <a:pt x="1051560" y="3131820"/>
                </a:cubicBezTo>
                <a:cubicBezTo>
                  <a:pt x="1170940" y="3131820"/>
                  <a:pt x="1287780" y="3020060"/>
                  <a:pt x="1402080" y="2788920"/>
                </a:cubicBezTo>
                <a:cubicBezTo>
                  <a:pt x="1516380" y="2557780"/>
                  <a:pt x="1621790" y="2209800"/>
                  <a:pt x="1737360" y="1744980"/>
                </a:cubicBezTo>
                <a:cubicBezTo>
                  <a:pt x="1852930" y="1280160"/>
                  <a:pt x="1974215" y="640080"/>
                  <a:pt x="20955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6331" y="1882665"/>
            <a:ext cx="6048672" cy="41997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1143629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2000"/>
                                        <p:tgtEl>
                                          <p:spTgt spid="12"/>
                                        </p:tgtEl>
                                      </p:cBhvr>
                                    </p:animEffect>
                                  </p:childTnLst>
                                </p:cTn>
                              </p:par>
                            </p:childTnLst>
                          </p:cTn>
                        </p:par>
                      </p:childTnLst>
                    </p:cTn>
                  </p:par>
                </p:childTnLst>
              </p:cTn>
              <p:nextCondLst>
                <p:cond evt="onClick" delay="0">
                  <p:tgtEl>
                    <p:spTgt spid="30"/>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childTnLst>
                          </p:cTn>
                        </p:par>
                      </p:childTnLst>
                    </p:cTn>
                  </p:par>
                </p:childTnLst>
              </p:cTn>
              <p:nextCondLst>
                <p:cond evt="onClick" delay="0">
                  <p:tgtEl>
                    <p:spTgt spid="16"/>
                  </p:tgtEl>
                </p:cond>
              </p:nextCondLst>
            </p:seq>
          </p:childTnLst>
        </p:cTn>
      </p:par>
    </p:tnLst>
    <p:bldLst>
      <p:bldP spid="12" grpId="0" animBg="1"/>
    </p:bld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2132856"/>
            <a:ext cx="8815960" cy="862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295854"/>
            <a:ext cx="8815959" cy="6991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20" y="2132856"/>
            <a:ext cx="8815960" cy="1629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Q11</a:t>
            </a:r>
            <a:endParaRPr lang="en-GB" sz="1400" b="1" dirty="0">
              <a:latin typeface="Comic Sans MS" panose="030F0702030302020204" pitchFamily="66" charset="0"/>
            </a:endParaRPr>
          </a:p>
        </p:txBody>
      </p:sp>
      <p:cxnSp>
        <p:nvCxnSpPr>
          <p:cNvPr id="25" name="Straight Arrow Connector 24"/>
          <p:cNvCxnSpPr>
            <a:stCxn id="17"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1390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3" grpId="0" animBg="1"/>
    </p:bld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6343252"/>
            <a:ext cx="7200800" cy="4701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1684524"/>
            <a:ext cx="7200800" cy="4768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600" y="442421"/>
            <a:ext cx="7200800" cy="1258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5" name="Rectangle 2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Q8</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7164288" y="47542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pic>
        <p:nvPicPr>
          <p:cNvPr id="22" name="Picture 2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2"/>
          <p:cNvSpPr/>
          <p:nvPr/>
        </p:nvSpPr>
        <p:spPr>
          <a:xfrm>
            <a:off x="2319867" y="3445933"/>
            <a:ext cx="4182533" cy="2609679"/>
          </a:xfrm>
          <a:custGeom>
            <a:avLst/>
            <a:gdLst>
              <a:gd name="connsiteX0" fmla="*/ 0 w 4182533"/>
              <a:gd name="connsiteY0" fmla="*/ 0 h 2609679"/>
              <a:gd name="connsiteX1" fmla="*/ 846666 w 4182533"/>
              <a:gd name="connsiteY1" fmla="*/ 1676400 h 2609679"/>
              <a:gd name="connsiteX2" fmla="*/ 1684866 w 4182533"/>
              <a:gd name="connsiteY2" fmla="*/ 2514600 h 2609679"/>
              <a:gd name="connsiteX3" fmla="*/ 2523066 w 4182533"/>
              <a:gd name="connsiteY3" fmla="*/ 2497667 h 2609679"/>
              <a:gd name="connsiteX4" fmla="*/ 3352800 w 4182533"/>
              <a:gd name="connsiteY4" fmla="*/ 1684867 h 2609679"/>
              <a:gd name="connsiteX5" fmla="*/ 4182533 w 4182533"/>
              <a:gd name="connsiteY5" fmla="*/ 8467 h 260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2533" h="2609679">
                <a:moveTo>
                  <a:pt x="0" y="0"/>
                </a:moveTo>
                <a:cubicBezTo>
                  <a:pt x="282927" y="628650"/>
                  <a:pt x="565855" y="1257300"/>
                  <a:pt x="846666" y="1676400"/>
                </a:cubicBezTo>
                <a:cubicBezTo>
                  <a:pt x="1127477" y="2095500"/>
                  <a:pt x="1405466" y="2377722"/>
                  <a:pt x="1684866" y="2514600"/>
                </a:cubicBezTo>
                <a:cubicBezTo>
                  <a:pt x="1964266" y="2651478"/>
                  <a:pt x="2245077" y="2635956"/>
                  <a:pt x="2523066" y="2497667"/>
                </a:cubicBezTo>
                <a:cubicBezTo>
                  <a:pt x="2801055" y="2359378"/>
                  <a:pt x="3076222" y="2099734"/>
                  <a:pt x="3352800" y="1684867"/>
                </a:cubicBezTo>
                <a:cubicBezTo>
                  <a:pt x="3629378" y="1270000"/>
                  <a:pt x="3905955" y="639233"/>
                  <a:pt x="4182533" y="846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1684524"/>
            <a:ext cx="7200800" cy="4768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830411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2000"/>
                                        <p:tgtEl>
                                          <p:spTgt spid="3"/>
                                        </p:tgtEl>
                                      </p:cBhvr>
                                    </p:animEffect>
                                  </p:childTnLst>
                                </p:cTn>
                              </p:par>
                            </p:childTnLst>
                          </p:cTn>
                        </p:par>
                      </p:childTnLst>
                    </p:cTn>
                  </p:par>
                </p:childTnLst>
              </p:cTn>
              <p:nextCondLst>
                <p:cond evt="onClick" delay="0">
                  <p:tgtEl>
                    <p:spTgt spid="3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bldLst>
      <p:bldP spid="3" grpId="0" animBg="1"/>
    </p:bld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2132856"/>
            <a:ext cx="8815960" cy="9839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295853"/>
            <a:ext cx="8815959" cy="820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20" y="2132856"/>
            <a:ext cx="8815960" cy="1629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Q8</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6429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3" grpId="0" animBg="1"/>
    </p:bld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6835" y="4690106"/>
            <a:ext cx="6450330" cy="2123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6835" y="4221088"/>
            <a:ext cx="6450330" cy="1227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6835" y="445302"/>
            <a:ext cx="6450330" cy="36317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5" name="Rectangle 2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Q15</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700" name="Picture 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6835" y="4077072"/>
            <a:ext cx="6450330" cy="208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851844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18" y="2132856"/>
            <a:ext cx="8815964" cy="1423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492897"/>
            <a:ext cx="8815959" cy="10629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20" y="2132856"/>
            <a:ext cx="8815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Q15</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32669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3" grpId="0" animBg="1"/>
    </p:bld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331640" y="4859024"/>
            <a:ext cx="7186511" cy="1954352"/>
          </a:xfrm>
          <a:prstGeom prst="rect">
            <a:avLst/>
          </a:prstGeom>
        </p:spPr>
      </p:pic>
      <p:pic>
        <p:nvPicPr>
          <p:cNvPr id="5" name="Picture 4"/>
          <p:cNvPicPr>
            <a:picLocks noChangeAspect="1"/>
          </p:cNvPicPr>
          <p:nvPr/>
        </p:nvPicPr>
        <p:blipFill>
          <a:blip r:embed="rId3"/>
          <a:stretch>
            <a:fillRect/>
          </a:stretch>
        </p:blipFill>
        <p:spPr>
          <a:xfrm>
            <a:off x="1345929" y="3789040"/>
            <a:ext cx="7172222" cy="2275392"/>
          </a:xfrm>
          <a:prstGeom prst="rect">
            <a:avLst/>
          </a:prstGeom>
        </p:spPr>
      </p:pic>
      <p:pic>
        <p:nvPicPr>
          <p:cNvPr id="2" name="Picture 1"/>
          <p:cNvPicPr>
            <a:picLocks noChangeAspect="1"/>
          </p:cNvPicPr>
          <p:nvPr/>
        </p:nvPicPr>
        <p:blipFill>
          <a:blip r:embed="rId4"/>
          <a:stretch>
            <a:fillRect/>
          </a:stretch>
        </p:blipFill>
        <p:spPr>
          <a:xfrm>
            <a:off x="1345928" y="332656"/>
            <a:ext cx="7172224" cy="355969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5" name="Rectangle 2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Q19</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3"/>
          <a:stretch>
            <a:fillRect/>
          </a:stretch>
        </p:blipFill>
        <p:spPr>
          <a:xfrm>
            <a:off x="1331640" y="3892348"/>
            <a:ext cx="7200800" cy="635790"/>
          </a:xfrm>
          <a:prstGeom prst="rect">
            <a:avLst/>
          </a:prstGeom>
        </p:spPr>
      </p:pic>
    </p:spTree>
    <p:extLst>
      <p:ext uri="{BB962C8B-B14F-4D97-AF65-F5344CB8AC3E}">
        <p14:creationId xmlns:p14="http://schemas.microsoft.com/office/powerpoint/2010/main" val="7203950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18" y="1196752"/>
            <a:ext cx="8815964" cy="37793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924944"/>
            <a:ext cx="8815959" cy="2051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20" y="1196751"/>
            <a:ext cx="8815960" cy="17281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Q19</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6071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3" grpId="0" animBg="1"/>
    </p:bld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267738" y="5735218"/>
            <a:ext cx="4608524" cy="1078158"/>
          </a:xfrm>
          <a:prstGeom prst="rect">
            <a:avLst/>
          </a:prstGeom>
        </p:spPr>
      </p:pic>
      <p:pic>
        <p:nvPicPr>
          <p:cNvPr id="10" name="Picture 9"/>
          <p:cNvPicPr>
            <a:picLocks noChangeAspect="1"/>
          </p:cNvPicPr>
          <p:nvPr/>
        </p:nvPicPr>
        <p:blipFill>
          <a:blip r:embed="rId3"/>
          <a:stretch>
            <a:fillRect/>
          </a:stretch>
        </p:blipFill>
        <p:spPr>
          <a:xfrm>
            <a:off x="2267744" y="1541060"/>
            <a:ext cx="4608512" cy="4192196"/>
          </a:xfrm>
          <a:prstGeom prst="rect">
            <a:avLst/>
          </a:prstGeom>
        </p:spPr>
      </p:pic>
      <p:pic>
        <p:nvPicPr>
          <p:cNvPr id="9" name="Picture 8"/>
          <p:cNvPicPr>
            <a:picLocks noChangeAspect="1"/>
          </p:cNvPicPr>
          <p:nvPr/>
        </p:nvPicPr>
        <p:blipFill>
          <a:blip r:embed="rId4"/>
          <a:stretch>
            <a:fillRect/>
          </a:stretch>
        </p:blipFill>
        <p:spPr>
          <a:xfrm>
            <a:off x="2267743" y="620688"/>
            <a:ext cx="4608514" cy="927868"/>
          </a:xfrm>
          <a:prstGeom prst="rect">
            <a:avLst/>
          </a:prstGeom>
        </p:spPr>
      </p:pic>
      <p:pic>
        <p:nvPicPr>
          <p:cNvPr id="7" name="Picture 6"/>
          <p:cNvPicPr>
            <a:picLocks noChangeAspect="1"/>
          </p:cNvPicPr>
          <p:nvPr/>
        </p:nvPicPr>
        <p:blipFill>
          <a:blip r:embed="rId5"/>
          <a:stretch>
            <a:fillRect/>
          </a:stretch>
        </p:blipFill>
        <p:spPr>
          <a:xfrm>
            <a:off x="2267738" y="332656"/>
            <a:ext cx="4608524" cy="298326"/>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5" name="Rectangle 2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Q16</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p:cNvPicPr>
            <a:picLocks noChangeAspect="1"/>
          </p:cNvPicPr>
          <p:nvPr/>
        </p:nvPicPr>
        <p:blipFill>
          <a:blip r:embed="rId14"/>
          <a:stretch>
            <a:fillRect/>
          </a:stretch>
        </p:blipFill>
        <p:spPr>
          <a:xfrm>
            <a:off x="6516216" y="5544664"/>
            <a:ext cx="304648" cy="188591"/>
          </a:xfrm>
          <a:prstGeom prst="rect">
            <a:avLst/>
          </a:prstGeom>
        </p:spPr>
      </p:pic>
      <p:sp>
        <p:nvSpPr>
          <p:cNvPr id="13" name="Freeform 12"/>
          <p:cNvSpPr/>
          <p:nvPr/>
        </p:nvSpPr>
        <p:spPr>
          <a:xfrm>
            <a:off x="3230880" y="2994660"/>
            <a:ext cx="2628900" cy="1053017"/>
          </a:xfrm>
          <a:custGeom>
            <a:avLst/>
            <a:gdLst>
              <a:gd name="connsiteX0" fmla="*/ 0 w 2628900"/>
              <a:gd name="connsiteY0" fmla="*/ 0 h 1053017"/>
              <a:gd name="connsiteX1" fmla="*/ 266700 w 2628900"/>
              <a:gd name="connsiteY1" fmla="*/ 647700 h 1053017"/>
              <a:gd name="connsiteX2" fmla="*/ 541020 w 2628900"/>
              <a:gd name="connsiteY2" fmla="*/ 899160 h 1053017"/>
              <a:gd name="connsiteX3" fmla="*/ 1066800 w 2628900"/>
              <a:gd name="connsiteY3" fmla="*/ 1051560 h 1053017"/>
              <a:gd name="connsiteX4" fmla="*/ 1584960 w 2628900"/>
              <a:gd name="connsiteY4" fmla="*/ 967740 h 1053017"/>
              <a:gd name="connsiteX5" fmla="*/ 2103120 w 2628900"/>
              <a:gd name="connsiteY5" fmla="*/ 830580 h 1053017"/>
              <a:gd name="connsiteX6" fmla="*/ 2628900 w 2628900"/>
              <a:gd name="connsiteY6" fmla="*/ 647700 h 105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8900" h="1053017">
                <a:moveTo>
                  <a:pt x="0" y="0"/>
                </a:moveTo>
                <a:cubicBezTo>
                  <a:pt x="88265" y="248920"/>
                  <a:pt x="176530" y="497840"/>
                  <a:pt x="266700" y="647700"/>
                </a:cubicBezTo>
                <a:cubicBezTo>
                  <a:pt x="356870" y="797560"/>
                  <a:pt x="407670" y="831850"/>
                  <a:pt x="541020" y="899160"/>
                </a:cubicBezTo>
                <a:cubicBezTo>
                  <a:pt x="674370" y="966470"/>
                  <a:pt x="892810" y="1040130"/>
                  <a:pt x="1066800" y="1051560"/>
                </a:cubicBezTo>
                <a:cubicBezTo>
                  <a:pt x="1240790" y="1062990"/>
                  <a:pt x="1412240" y="1004570"/>
                  <a:pt x="1584960" y="967740"/>
                </a:cubicBezTo>
                <a:cubicBezTo>
                  <a:pt x="1757680" y="930910"/>
                  <a:pt x="1929130" y="883920"/>
                  <a:pt x="2103120" y="830580"/>
                </a:cubicBezTo>
                <a:cubicBezTo>
                  <a:pt x="2277110" y="777240"/>
                  <a:pt x="2453005" y="712470"/>
                  <a:pt x="2628900" y="6477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7164288" y="47542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8" name="Picture 17"/>
          <p:cNvPicPr>
            <a:picLocks noChangeAspect="1"/>
          </p:cNvPicPr>
          <p:nvPr/>
        </p:nvPicPr>
        <p:blipFill>
          <a:blip r:embed="rId3"/>
          <a:stretch>
            <a:fillRect/>
          </a:stretch>
        </p:blipFill>
        <p:spPr>
          <a:xfrm>
            <a:off x="2267750" y="1541059"/>
            <a:ext cx="4608512" cy="4192196"/>
          </a:xfrm>
          <a:prstGeom prst="rect">
            <a:avLst/>
          </a:prstGeom>
        </p:spPr>
      </p:pic>
    </p:spTree>
    <p:extLst>
      <p:ext uri="{BB962C8B-B14F-4D97-AF65-F5344CB8AC3E}">
        <p14:creationId xmlns:p14="http://schemas.microsoft.com/office/powerpoint/2010/main" val="13353570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20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13" grpId="0" animBg="1"/>
    </p:bld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95536" y="405020"/>
            <a:ext cx="8352928" cy="5904300"/>
          </a:xfrm>
          <a:prstGeom prst="rect">
            <a:avLst/>
          </a:prstGeom>
        </p:spPr>
      </p:pic>
      <p:sp>
        <p:nvSpPr>
          <p:cNvPr id="22" name="Rectangle 21"/>
          <p:cNvSpPr/>
          <p:nvPr/>
        </p:nvSpPr>
        <p:spPr>
          <a:xfrm>
            <a:off x="395535" y="5186889"/>
            <a:ext cx="8352929" cy="11595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395537" y="943534"/>
            <a:ext cx="8352928" cy="4243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395536" y="405019"/>
            <a:ext cx="8352928" cy="5385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Q16</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5219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29" grpId="0" animBg="1"/>
      <p:bldP spid="33" grpId="0" animBg="1"/>
    </p:bld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4571999" y="2002555"/>
            <a:ext cx="4536506" cy="2794597"/>
          </a:xfrm>
          <a:prstGeom prst="rect">
            <a:avLst/>
          </a:prstGeom>
        </p:spPr>
      </p:pic>
      <p:pic>
        <p:nvPicPr>
          <p:cNvPr id="3" name="Picture 2"/>
          <p:cNvPicPr>
            <a:picLocks noChangeAspect="1"/>
          </p:cNvPicPr>
          <p:nvPr/>
        </p:nvPicPr>
        <p:blipFill>
          <a:blip r:embed="rId3"/>
          <a:stretch>
            <a:fillRect/>
          </a:stretch>
        </p:blipFill>
        <p:spPr>
          <a:xfrm>
            <a:off x="179512" y="620688"/>
            <a:ext cx="4320478" cy="806836"/>
          </a:xfrm>
          <a:prstGeom prst="rect">
            <a:avLst/>
          </a:prstGeom>
        </p:spPr>
      </p:pic>
      <p:pic>
        <p:nvPicPr>
          <p:cNvPr id="2" name="Picture 1"/>
          <p:cNvPicPr>
            <a:picLocks noChangeAspect="1"/>
          </p:cNvPicPr>
          <p:nvPr/>
        </p:nvPicPr>
        <p:blipFill>
          <a:blip r:embed="rId4"/>
          <a:stretch>
            <a:fillRect/>
          </a:stretch>
        </p:blipFill>
        <p:spPr>
          <a:xfrm>
            <a:off x="179512" y="460346"/>
            <a:ext cx="4320478" cy="160342"/>
          </a:xfrm>
          <a:prstGeom prst="rect">
            <a:avLst/>
          </a:prstGeom>
        </p:spPr>
      </p:pic>
      <p:pic>
        <p:nvPicPr>
          <p:cNvPr id="5" name="Picture 4"/>
          <p:cNvPicPr>
            <a:picLocks noChangeAspect="1"/>
          </p:cNvPicPr>
          <p:nvPr/>
        </p:nvPicPr>
        <p:blipFill>
          <a:blip r:embed="rId5"/>
          <a:stretch>
            <a:fillRect/>
          </a:stretch>
        </p:blipFill>
        <p:spPr>
          <a:xfrm>
            <a:off x="179512" y="1412776"/>
            <a:ext cx="4320478" cy="4680028"/>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5" name="Rectangle 2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Q15</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2123728" y="6200731"/>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pic>
        <p:nvPicPr>
          <p:cNvPr id="6" name="Picture 5"/>
          <p:cNvPicPr>
            <a:picLocks noChangeAspect="1"/>
          </p:cNvPicPr>
          <p:nvPr/>
        </p:nvPicPr>
        <p:blipFill>
          <a:blip r:embed="rId14"/>
          <a:stretch>
            <a:fillRect/>
          </a:stretch>
        </p:blipFill>
        <p:spPr>
          <a:xfrm>
            <a:off x="4571999" y="764704"/>
            <a:ext cx="4536506" cy="1342232"/>
          </a:xfrm>
          <a:prstGeom prst="rect">
            <a:avLst/>
          </a:prstGeom>
        </p:spPr>
      </p:pic>
      <p:sp>
        <p:nvSpPr>
          <p:cNvPr id="16" name="Freeform 15"/>
          <p:cNvSpPr/>
          <p:nvPr/>
        </p:nvSpPr>
        <p:spPr>
          <a:xfrm>
            <a:off x="2228850" y="2063750"/>
            <a:ext cx="1536700" cy="2045146"/>
          </a:xfrm>
          <a:custGeom>
            <a:avLst/>
            <a:gdLst>
              <a:gd name="connsiteX0" fmla="*/ 0 w 1536700"/>
              <a:gd name="connsiteY0" fmla="*/ 1847850 h 2045146"/>
              <a:gd name="connsiteX1" fmla="*/ 514350 w 1536700"/>
              <a:gd name="connsiteY1" fmla="*/ 2038350 h 2045146"/>
              <a:gd name="connsiteX2" fmla="*/ 1028700 w 1536700"/>
              <a:gd name="connsiteY2" fmla="*/ 1631950 h 2045146"/>
              <a:gd name="connsiteX3" fmla="*/ 1536700 w 1536700"/>
              <a:gd name="connsiteY3" fmla="*/ 0 h 2045146"/>
            </a:gdLst>
            <a:ahLst/>
            <a:cxnLst>
              <a:cxn ang="0">
                <a:pos x="connsiteX0" y="connsiteY0"/>
              </a:cxn>
              <a:cxn ang="0">
                <a:pos x="connsiteX1" y="connsiteY1"/>
              </a:cxn>
              <a:cxn ang="0">
                <a:pos x="connsiteX2" y="connsiteY2"/>
              </a:cxn>
              <a:cxn ang="0">
                <a:pos x="connsiteX3" y="connsiteY3"/>
              </a:cxn>
            </a:cxnLst>
            <a:rect l="l" t="t" r="r" b="b"/>
            <a:pathLst>
              <a:path w="1536700" h="2045146">
                <a:moveTo>
                  <a:pt x="0" y="1847850"/>
                </a:moveTo>
                <a:cubicBezTo>
                  <a:pt x="171450" y="1961091"/>
                  <a:pt x="342900" y="2074333"/>
                  <a:pt x="514350" y="2038350"/>
                </a:cubicBezTo>
                <a:cubicBezTo>
                  <a:pt x="685800" y="2002367"/>
                  <a:pt x="858308" y="1971675"/>
                  <a:pt x="1028700" y="1631950"/>
                </a:cubicBezTo>
                <a:cubicBezTo>
                  <a:pt x="1199092" y="1292225"/>
                  <a:pt x="1367896" y="646112"/>
                  <a:pt x="15367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p:cNvCxnSpPr/>
          <p:nvPr/>
        </p:nvCxnSpPr>
        <p:spPr>
          <a:xfrm flipH="1" flipV="1">
            <a:off x="755576" y="3717032"/>
            <a:ext cx="3009974" cy="1224136"/>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5148064" y="494116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(d)</a:t>
            </a:r>
            <a:endParaRPr lang="en-GB" sz="1400" b="1" dirty="0">
              <a:latin typeface="Comic Sans MS" panose="030F0702030302020204" pitchFamily="66" charset="0"/>
            </a:endParaRPr>
          </a:p>
        </p:txBody>
      </p:sp>
      <p:sp>
        <p:nvSpPr>
          <p:cNvPr id="19" name="Rectangle 18"/>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5"/>
          <a:stretch>
            <a:fillRect/>
          </a:stretch>
        </p:blipFill>
        <p:spPr>
          <a:xfrm>
            <a:off x="210450" y="1427524"/>
            <a:ext cx="4320478" cy="4680028"/>
          </a:xfrm>
          <a:prstGeom prst="rect">
            <a:avLst/>
          </a:prstGeom>
        </p:spPr>
      </p:pic>
    </p:spTree>
    <p:extLst>
      <p:ext uri="{BB962C8B-B14F-4D97-AF65-F5344CB8AC3E}">
        <p14:creationId xmlns:p14="http://schemas.microsoft.com/office/powerpoint/2010/main" val="40318813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down)">
                                      <p:cBhvr>
                                        <p:cTn id="7" dur="2000"/>
                                        <p:tgtEl>
                                          <p:spTgt spid="16"/>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wipe(left)">
                                      <p:cBhvr>
                                        <p:cTn id="13" dur="2000"/>
                                        <p:tgtEl>
                                          <p:spTgt spid="18"/>
                                        </p:tgtEl>
                                      </p:cBhvr>
                                    </p:animEffect>
                                  </p:childTnLst>
                                </p:cTn>
                              </p:par>
                            </p:childTnLst>
                          </p:cTn>
                        </p:par>
                      </p:childTnLst>
                    </p:cTn>
                  </p:par>
                </p:childTnLst>
              </p:cTn>
              <p:nextCondLst>
                <p:cond evt="onClick" delay="0">
                  <p:tgtEl>
                    <p:spTgt spid="30"/>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16" grpId="0" animBg="1"/>
    </p:bld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5" y="1916832"/>
            <a:ext cx="8352930" cy="2014592"/>
          </a:xfrm>
          <a:prstGeom prst="rect">
            <a:avLst/>
          </a:prstGeom>
        </p:spPr>
      </p:pic>
      <p:sp>
        <p:nvSpPr>
          <p:cNvPr id="22" name="Rectangle 21"/>
          <p:cNvSpPr/>
          <p:nvPr/>
        </p:nvSpPr>
        <p:spPr>
          <a:xfrm>
            <a:off x="395535" y="2568848"/>
            <a:ext cx="8344545" cy="13625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395534" y="2065416"/>
            <a:ext cx="8344545" cy="3305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395533" y="1916831"/>
            <a:ext cx="8344547"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395535" y="2396012"/>
            <a:ext cx="8344545" cy="1728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Q15</a:t>
            </a:r>
            <a:endParaRPr lang="en-GB" sz="1400" b="1" dirty="0">
              <a:latin typeface="Comic Sans MS" panose="030F0702030302020204" pitchFamily="66" charset="0"/>
            </a:endParaRPr>
          </a:p>
        </p:txBody>
      </p:sp>
      <p:cxnSp>
        <p:nvCxnSpPr>
          <p:cNvPr id="30" name="Straight Arrow Connector 29"/>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41115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9" grpId="0" animBg="1"/>
      <p:bldP spid="33" grpId="0" animBg="1"/>
      <p:bldP spid="24" grpId="0" animBg="1"/>
    </p:bld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012" y="1980872"/>
            <a:ext cx="5040052" cy="4040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6" name="Picture 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979075" y="3212976"/>
            <a:ext cx="4129429" cy="9734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5" name="Picture 7"/>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979076" y="1498204"/>
            <a:ext cx="4129428" cy="1815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5" name="Rectangle 2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Q14</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2123728" y="6200731"/>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cxnSp>
        <p:nvCxnSpPr>
          <p:cNvPr id="18" name="Straight Connector 17"/>
          <p:cNvCxnSpPr/>
          <p:nvPr/>
        </p:nvCxnSpPr>
        <p:spPr>
          <a:xfrm flipH="1">
            <a:off x="323528" y="4293096"/>
            <a:ext cx="4240852" cy="796658"/>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5148064" y="494116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(d)</a:t>
            </a:r>
            <a:endParaRPr lang="en-GB" sz="1400" b="1" dirty="0">
              <a:latin typeface="Comic Sans MS" panose="030F0702030302020204" pitchFamily="66" charset="0"/>
            </a:endParaRPr>
          </a:p>
        </p:txBody>
      </p:sp>
      <p:pic>
        <p:nvPicPr>
          <p:cNvPr id="27650"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08012" y="620688"/>
            <a:ext cx="5040052" cy="1570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08012" y="764704"/>
            <a:ext cx="5040052" cy="118352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3"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35060" y="5992062"/>
            <a:ext cx="313004" cy="2086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4" name="Picture 6"/>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979076" y="1071466"/>
            <a:ext cx="4129428" cy="485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Freeform 10"/>
          <p:cNvSpPr/>
          <p:nvPr/>
        </p:nvSpPr>
        <p:spPr>
          <a:xfrm>
            <a:off x="472440" y="2369820"/>
            <a:ext cx="4091940" cy="3246120"/>
          </a:xfrm>
          <a:custGeom>
            <a:avLst/>
            <a:gdLst>
              <a:gd name="connsiteX0" fmla="*/ 0 w 4091940"/>
              <a:gd name="connsiteY0" fmla="*/ 3246120 h 3246120"/>
              <a:gd name="connsiteX1" fmla="*/ 342900 w 4091940"/>
              <a:gd name="connsiteY1" fmla="*/ 2065020 h 3246120"/>
              <a:gd name="connsiteX2" fmla="*/ 693420 w 4091940"/>
              <a:gd name="connsiteY2" fmla="*/ 1348740 h 3246120"/>
              <a:gd name="connsiteX3" fmla="*/ 1028700 w 4091940"/>
              <a:gd name="connsiteY3" fmla="*/ 1043940 h 3246120"/>
              <a:gd name="connsiteX4" fmla="*/ 1379220 w 4091940"/>
              <a:gd name="connsiteY4" fmla="*/ 1089660 h 3246120"/>
              <a:gd name="connsiteX5" fmla="*/ 1699260 w 4091940"/>
              <a:gd name="connsiteY5" fmla="*/ 1310640 h 3246120"/>
              <a:gd name="connsiteX6" fmla="*/ 2049780 w 4091940"/>
              <a:gd name="connsiteY6" fmla="*/ 1623060 h 3246120"/>
              <a:gd name="connsiteX7" fmla="*/ 2377440 w 4091940"/>
              <a:gd name="connsiteY7" fmla="*/ 1943100 h 3246120"/>
              <a:gd name="connsiteX8" fmla="*/ 2735580 w 4091940"/>
              <a:gd name="connsiteY8" fmla="*/ 2171700 h 3246120"/>
              <a:gd name="connsiteX9" fmla="*/ 3063240 w 4091940"/>
              <a:gd name="connsiteY9" fmla="*/ 2194560 h 3246120"/>
              <a:gd name="connsiteX10" fmla="*/ 3413760 w 4091940"/>
              <a:gd name="connsiteY10" fmla="*/ 1897380 h 3246120"/>
              <a:gd name="connsiteX11" fmla="*/ 3741420 w 4091940"/>
              <a:gd name="connsiteY11" fmla="*/ 1173480 h 3246120"/>
              <a:gd name="connsiteX12" fmla="*/ 4091940 w 4091940"/>
              <a:gd name="connsiteY12" fmla="*/ 0 h 3246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1940" h="3246120">
                <a:moveTo>
                  <a:pt x="0" y="3246120"/>
                </a:moveTo>
                <a:cubicBezTo>
                  <a:pt x="113665" y="2813685"/>
                  <a:pt x="227330" y="2381250"/>
                  <a:pt x="342900" y="2065020"/>
                </a:cubicBezTo>
                <a:cubicBezTo>
                  <a:pt x="458470" y="1748790"/>
                  <a:pt x="579120" y="1518920"/>
                  <a:pt x="693420" y="1348740"/>
                </a:cubicBezTo>
                <a:cubicBezTo>
                  <a:pt x="807720" y="1178560"/>
                  <a:pt x="914400" y="1087120"/>
                  <a:pt x="1028700" y="1043940"/>
                </a:cubicBezTo>
                <a:cubicBezTo>
                  <a:pt x="1143000" y="1000760"/>
                  <a:pt x="1267460" y="1045210"/>
                  <a:pt x="1379220" y="1089660"/>
                </a:cubicBezTo>
                <a:cubicBezTo>
                  <a:pt x="1490980" y="1134110"/>
                  <a:pt x="1587500" y="1221740"/>
                  <a:pt x="1699260" y="1310640"/>
                </a:cubicBezTo>
                <a:cubicBezTo>
                  <a:pt x="1811020" y="1399540"/>
                  <a:pt x="1936750" y="1517650"/>
                  <a:pt x="2049780" y="1623060"/>
                </a:cubicBezTo>
                <a:cubicBezTo>
                  <a:pt x="2162810" y="1728470"/>
                  <a:pt x="2263140" y="1851660"/>
                  <a:pt x="2377440" y="1943100"/>
                </a:cubicBezTo>
                <a:cubicBezTo>
                  <a:pt x="2491740" y="2034540"/>
                  <a:pt x="2621280" y="2129790"/>
                  <a:pt x="2735580" y="2171700"/>
                </a:cubicBezTo>
                <a:cubicBezTo>
                  <a:pt x="2849880" y="2213610"/>
                  <a:pt x="2950210" y="2240280"/>
                  <a:pt x="3063240" y="2194560"/>
                </a:cubicBezTo>
                <a:cubicBezTo>
                  <a:pt x="3176270" y="2148840"/>
                  <a:pt x="3300730" y="2067560"/>
                  <a:pt x="3413760" y="1897380"/>
                </a:cubicBezTo>
                <a:cubicBezTo>
                  <a:pt x="3526790" y="1727200"/>
                  <a:pt x="3628390" y="1489710"/>
                  <a:pt x="3741420" y="1173480"/>
                </a:cubicBezTo>
                <a:cubicBezTo>
                  <a:pt x="3854450" y="857250"/>
                  <a:pt x="3973195" y="428625"/>
                  <a:pt x="409194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1980872"/>
            <a:ext cx="5040052" cy="4040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4425531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2000"/>
                                        <p:tgtEl>
                                          <p:spTgt spid="18"/>
                                        </p:tgtEl>
                                      </p:cBhvr>
                                    </p:animEffect>
                                  </p:childTnLst>
                                </p:cTn>
                              </p:par>
                            </p:childTnLst>
                          </p:cTn>
                        </p:par>
                      </p:childTnLst>
                    </p:cTn>
                  </p:par>
                </p:childTnLst>
              </p:cTn>
              <p:nextCondLst>
                <p:cond evt="onClick" delay="0">
                  <p:tgtEl>
                    <p:spTgt spid="30"/>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2000"/>
                                        <p:tgtEl>
                                          <p:spTgt spid="11"/>
                                        </p:tgtEl>
                                      </p:cBhvr>
                                    </p:animEffec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11" grpId="0" animBg="1"/>
    </p:bld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29796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20" y="3212976"/>
            <a:ext cx="8640959"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979896"/>
            <a:ext cx="8640961" cy="1233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251523" y="1628799"/>
            <a:ext cx="8640958" cy="351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3717032"/>
            <a:ext cx="8640960" cy="8914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1" name="Rectangle 30">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32" name="Straight Arrow Connector 31"/>
          <p:cNvCxnSpPr>
            <a:stCxn id="23" idx="3"/>
            <a:endCxn id="3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4" name="Rectangle 33">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Q14</a:t>
            </a:r>
            <a:endParaRPr lang="en-GB" sz="1400" b="1" dirty="0">
              <a:latin typeface="Comic Sans MS" panose="030F0702030302020204" pitchFamily="66" charset="0"/>
            </a:endParaRPr>
          </a:p>
        </p:txBody>
      </p:sp>
      <p:cxnSp>
        <p:nvCxnSpPr>
          <p:cNvPr id="35" name="Straight Arrow Connector 34"/>
          <p:cNvCxnSpPr>
            <a:stCxn id="31" idx="3"/>
            <a:endCxn id="3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1699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9" grpId="0" animBg="1"/>
      <p:bldP spid="33" grpId="0" animBg="1"/>
      <p:bldP spid="21" grpId="0" animBg="1"/>
    </p:bld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547664" y="2132856"/>
            <a:ext cx="6048672" cy="46004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5" name="Rectangle 2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Q7</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6444208" y="2327887"/>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pic>
        <p:nvPicPr>
          <p:cNvPr id="2" name="Picture 1"/>
          <p:cNvPicPr>
            <a:picLocks noChangeAspect="1"/>
          </p:cNvPicPr>
          <p:nvPr/>
        </p:nvPicPr>
        <p:blipFill>
          <a:blip r:embed="rId11"/>
          <a:stretch>
            <a:fillRect/>
          </a:stretch>
        </p:blipFill>
        <p:spPr>
          <a:xfrm>
            <a:off x="1547664" y="476672"/>
            <a:ext cx="6048672" cy="1143898"/>
          </a:xfrm>
          <a:prstGeom prst="rect">
            <a:avLst/>
          </a:prstGeom>
        </p:spPr>
      </p:pic>
      <p:pic>
        <p:nvPicPr>
          <p:cNvPr id="5" name="Picture 4"/>
          <p:cNvPicPr>
            <a:picLocks noChangeAspect="1"/>
          </p:cNvPicPr>
          <p:nvPr/>
        </p:nvPicPr>
        <p:blipFill>
          <a:blip r:embed="rId12"/>
          <a:stretch>
            <a:fillRect/>
          </a:stretch>
        </p:blipFill>
        <p:spPr>
          <a:xfrm>
            <a:off x="1547664" y="1628800"/>
            <a:ext cx="6048672" cy="504056"/>
          </a:xfrm>
          <a:prstGeom prst="rect">
            <a:avLst/>
          </a:prstGeom>
        </p:spPr>
      </p:pic>
      <p:sp>
        <p:nvSpPr>
          <p:cNvPr id="7" name="Freeform 6"/>
          <p:cNvSpPr/>
          <p:nvPr/>
        </p:nvSpPr>
        <p:spPr>
          <a:xfrm>
            <a:off x="3421380" y="2674620"/>
            <a:ext cx="2080260" cy="3116580"/>
          </a:xfrm>
          <a:custGeom>
            <a:avLst/>
            <a:gdLst>
              <a:gd name="connsiteX0" fmla="*/ 0 w 2080260"/>
              <a:gd name="connsiteY0" fmla="*/ 7620 h 3116580"/>
              <a:gd name="connsiteX1" fmla="*/ 350520 w 2080260"/>
              <a:gd name="connsiteY1" fmla="*/ 1744980 h 3116580"/>
              <a:gd name="connsiteX2" fmla="*/ 693420 w 2080260"/>
              <a:gd name="connsiteY2" fmla="*/ 2773680 h 3116580"/>
              <a:gd name="connsiteX3" fmla="*/ 1051560 w 2080260"/>
              <a:gd name="connsiteY3" fmla="*/ 3116580 h 3116580"/>
              <a:gd name="connsiteX4" fmla="*/ 1379220 w 2080260"/>
              <a:gd name="connsiteY4" fmla="*/ 2773680 h 3116580"/>
              <a:gd name="connsiteX5" fmla="*/ 1737360 w 2080260"/>
              <a:gd name="connsiteY5" fmla="*/ 1737360 h 3116580"/>
              <a:gd name="connsiteX6" fmla="*/ 2080260 w 2080260"/>
              <a:gd name="connsiteY6" fmla="*/ 0 h 311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80260" h="3116580">
                <a:moveTo>
                  <a:pt x="0" y="7620"/>
                </a:moveTo>
                <a:cubicBezTo>
                  <a:pt x="117475" y="645795"/>
                  <a:pt x="234950" y="1283970"/>
                  <a:pt x="350520" y="1744980"/>
                </a:cubicBezTo>
                <a:cubicBezTo>
                  <a:pt x="466090" y="2205990"/>
                  <a:pt x="576580" y="2545080"/>
                  <a:pt x="693420" y="2773680"/>
                </a:cubicBezTo>
                <a:cubicBezTo>
                  <a:pt x="810260" y="3002280"/>
                  <a:pt x="937260" y="3116580"/>
                  <a:pt x="1051560" y="3116580"/>
                </a:cubicBezTo>
                <a:cubicBezTo>
                  <a:pt x="1165860" y="3116580"/>
                  <a:pt x="1264920" y="3003550"/>
                  <a:pt x="1379220" y="2773680"/>
                </a:cubicBezTo>
                <a:cubicBezTo>
                  <a:pt x="1493520" y="2543810"/>
                  <a:pt x="1620520" y="2199640"/>
                  <a:pt x="1737360" y="1737360"/>
                </a:cubicBezTo>
                <a:cubicBezTo>
                  <a:pt x="1854200" y="1275080"/>
                  <a:pt x="1967230" y="637540"/>
                  <a:pt x="208026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6" name="Picture 15"/>
          <p:cNvPicPr>
            <a:picLocks noChangeAspect="1"/>
          </p:cNvPicPr>
          <p:nvPr/>
        </p:nvPicPr>
        <p:blipFill>
          <a:blip r:embed="rId2"/>
          <a:stretch>
            <a:fillRect/>
          </a:stretch>
        </p:blipFill>
        <p:spPr>
          <a:xfrm>
            <a:off x="1547664" y="2128494"/>
            <a:ext cx="6048672" cy="4600400"/>
          </a:xfrm>
          <a:prstGeom prst="rect">
            <a:avLst/>
          </a:prstGeom>
        </p:spPr>
      </p:pic>
    </p:spTree>
    <p:extLst>
      <p:ext uri="{BB962C8B-B14F-4D97-AF65-F5344CB8AC3E}">
        <p14:creationId xmlns:p14="http://schemas.microsoft.com/office/powerpoint/2010/main" val="2683050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2000"/>
                                        <p:tgtEl>
                                          <p:spTgt spid="7"/>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bldLst>
      <p:bldP spid="7" grpId="0" animBg="1"/>
    </p:bld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700808"/>
            <a:ext cx="8640962" cy="20878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2051904"/>
            <a:ext cx="8640961" cy="17367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251523" y="1700807"/>
            <a:ext cx="8640958" cy="351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Q7</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3008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3" grpId="0" animBg="1"/>
    </p:bld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31"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5390884"/>
            <a:ext cx="5760640" cy="14134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2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80" y="1844824"/>
            <a:ext cx="5760640" cy="3710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22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680" y="581224"/>
            <a:ext cx="5760640" cy="1263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227"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91680" y="404664"/>
            <a:ext cx="5760640" cy="1807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5" name="Rectangle 2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0"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Q5</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6444208" y="29158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pic>
        <p:nvPicPr>
          <p:cNvPr id="52230" name="Picture 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691680" y="5589240"/>
            <a:ext cx="5760640" cy="6469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Freeform 5"/>
          <p:cNvSpPr/>
          <p:nvPr/>
        </p:nvSpPr>
        <p:spPr>
          <a:xfrm>
            <a:off x="3238500" y="2415540"/>
            <a:ext cx="2400300" cy="2712747"/>
          </a:xfrm>
          <a:custGeom>
            <a:avLst/>
            <a:gdLst>
              <a:gd name="connsiteX0" fmla="*/ 0 w 2400300"/>
              <a:gd name="connsiteY0" fmla="*/ 0 h 2712747"/>
              <a:gd name="connsiteX1" fmla="*/ 350520 w 2400300"/>
              <a:gd name="connsiteY1" fmla="*/ 1196340 h 2712747"/>
              <a:gd name="connsiteX2" fmla="*/ 685800 w 2400300"/>
              <a:gd name="connsiteY2" fmla="*/ 2049780 h 2712747"/>
              <a:gd name="connsiteX3" fmla="*/ 1028700 w 2400300"/>
              <a:gd name="connsiteY3" fmla="*/ 2560320 h 2712747"/>
              <a:gd name="connsiteX4" fmla="*/ 1371600 w 2400300"/>
              <a:gd name="connsiteY4" fmla="*/ 2712720 h 2712747"/>
              <a:gd name="connsiteX5" fmla="*/ 1706880 w 2400300"/>
              <a:gd name="connsiteY5" fmla="*/ 2552700 h 2712747"/>
              <a:gd name="connsiteX6" fmla="*/ 2049780 w 2400300"/>
              <a:gd name="connsiteY6" fmla="*/ 2042160 h 2712747"/>
              <a:gd name="connsiteX7" fmla="*/ 2400300 w 2400300"/>
              <a:gd name="connsiteY7" fmla="*/ 1181100 h 271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00300" h="2712747">
                <a:moveTo>
                  <a:pt x="0" y="0"/>
                </a:moveTo>
                <a:cubicBezTo>
                  <a:pt x="118110" y="427355"/>
                  <a:pt x="236220" y="854710"/>
                  <a:pt x="350520" y="1196340"/>
                </a:cubicBezTo>
                <a:cubicBezTo>
                  <a:pt x="464820" y="1537970"/>
                  <a:pt x="572770" y="1822450"/>
                  <a:pt x="685800" y="2049780"/>
                </a:cubicBezTo>
                <a:cubicBezTo>
                  <a:pt x="798830" y="2277110"/>
                  <a:pt x="914400" y="2449830"/>
                  <a:pt x="1028700" y="2560320"/>
                </a:cubicBezTo>
                <a:cubicBezTo>
                  <a:pt x="1143000" y="2670810"/>
                  <a:pt x="1258570" y="2713990"/>
                  <a:pt x="1371600" y="2712720"/>
                </a:cubicBezTo>
                <a:cubicBezTo>
                  <a:pt x="1484630" y="2711450"/>
                  <a:pt x="1593850" y="2664460"/>
                  <a:pt x="1706880" y="2552700"/>
                </a:cubicBezTo>
                <a:cubicBezTo>
                  <a:pt x="1819910" y="2440940"/>
                  <a:pt x="1934210" y="2270760"/>
                  <a:pt x="2049780" y="2042160"/>
                </a:cubicBezTo>
                <a:cubicBezTo>
                  <a:pt x="2165350" y="1813560"/>
                  <a:pt x="2282825" y="1497330"/>
                  <a:pt x="2400300" y="1181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5951" y="1844824"/>
            <a:ext cx="5760640" cy="3710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4928946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2000"/>
                                        <p:tgtEl>
                                          <p:spTgt spid="6"/>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6" grpId="0" animBg="1"/>
    </p:bld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3" y="1844824"/>
            <a:ext cx="8640954" cy="13540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2204864"/>
            <a:ext cx="8640961"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251523" y="1844824"/>
            <a:ext cx="864095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Q5</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4" y="2708920"/>
            <a:ext cx="8640957" cy="489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36194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9" grpId="0" animBg="1"/>
      <p:bldP spid="33" grpId="0" animBg="1"/>
      <p:bldP spid="22" grpId="0" animBg="1"/>
    </p:bld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6029" y="844321"/>
            <a:ext cx="3628606" cy="390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65054" y="1431060"/>
            <a:ext cx="5671442" cy="989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632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504" y="453796"/>
            <a:ext cx="3257550" cy="3905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65054" y="1268760"/>
            <a:ext cx="5671442" cy="2029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6"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65053" y="2420888"/>
            <a:ext cx="5671443" cy="234313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3"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Q19</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82047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340768"/>
            <a:ext cx="8815960" cy="29591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3212976"/>
            <a:ext cx="8815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3789040"/>
            <a:ext cx="8815960" cy="5108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Q19</a:t>
            </a:r>
            <a:endParaRPr lang="en-GB" sz="1400" b="1" dirty="0">
              <a:latin typeface="Comic Sans MS" panose="030F0702030302020204" pitchFamily="66" charset="0"/>
            </a:endParaRPr>
          </a:p>
        </p:txBody>
      </p:sp>
      <p:cxnSp>
        <p:nvCxnSpPr>
          <p:cNvPr id="23" name="Straight Arrow Connector 22"/>
          <p:cNvCxnSpPr>
            <a:stCxn id="18" idx="3"/>
            <a:endCxn id="21"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81922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31" grpId="0" animBg="1"/>
      <p:bldP spid="20" grpId="0" animBg="1"/>
    </p:bld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187625" y="4437112"/>
            <a:ext cx="6768750" cy="2407466"/>
          </a:xfrm>
          <a:prstGeom prst="rect">
            <a:avLst/>
          </a:prstGeom>
        </p:spPr>
      </p:pic>
      <p:pic>
        <p:nvPicPr>
          <p:cNvPr id="5" name="Picture 4"/>
          <p:cNvPicPr>
            <a:picLocks noChangeAspect="1"/>
          </p:cNvPicPr>
          <p:nvPr/>
        </p:nvPicPr>
        <p:blipFill>
          <a:blip r:embed="rId3"/>
          <a:stretch>
            <a:fillRect/>
          </a:stretch>
        </p:blipFill>
        <p:spPr>
          <a:xfrm>
            <a:off x="1187624" y="4546242"/>
            <a:ext cx="6768752" cy="1691070"/>
          </a:xfrm>
          <a:prstGeom prst="rect">
            <a:avLst/>
          </a:prstGeom>
        </p:spPr>
      </p:pic>
      <p:pic>
        <p:nvPicPr>
          <p:cNvPr id="2" name="Picture 1"/>
          <p:cNvPicPr>
            <a:picLocks noChangeAspect="1"/>
          </p:cNvPicPr>
          <p:nvPr/>
        </p:nvPicPr>
        <p:blipFill>
          <a:blip r:embed="rId4"/>
          <a:stretch>
            <a:fillRect/>
          </a:stretch>
        </p:blipFill>
        <p:spPr>
          <a:xfrm>
            <a:off x="1187624" y="372636"/>
            <a:ext cx="6768752" cy="440474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Q18</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3"/>
          <a:stretch>
            <a:fillRect/>
          </a:stretch>
        </p:blipFill>
        <p:spPr>
          <a:xfrm>
            <a:off x="1187624" y="4881411"/>
            <a:ext cx="6768752" cy="481876"/>
          </a:xfrm>
          <a:prstGeom prst="rect">
            <a:avLst/>
          </a:prstGeom>
        </p:spPr>
      </p:pic>
    </p:spTree>
    <p:extLst>
      <p:ext uri="{BB962C8B-B14F-4D97-AF65-F5344CB8AC3E}">
        <p14:creationId xmlns:p14="http://schemas.microsoft.com/office/powerpoint/2010/main" val="36775140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1" y="2104688"/>
            <a:ext cx="8815958" cy="18744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682978"/>
            <a:ext cx="8815960"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2060848"/>
            <a:ext cx="8815959" cy="622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Q18</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68932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835697" y="5547676"/>
            <a:ext cx="5472606" cy="1265700"/>
          </a:xfrm>
          <a:prstGeom prst="rect">
            <a:avLst/>
          </a:prstGeom>
        </p:spPr>
      </p:pic>
      <p:pic>
        <p:nvPicPr>
          <p:cNvPr id="10" name="Picture 9"/>
          <p:cNvPicPr>
            <a:picLocks noChangeAspect="1"/>
          </p:cNvPicPr>
          <p:nvPr/>
        </p:nvPicPr>
        <p:blipFill>
          <a:blip r:embed="rId3"/>
          <a:stretch>
            <a:fillRect/>
          </a:stretch>
        </p:blipFill>
        <p:spPr>
          <a:xfrm>
            <a:off x="1835696" y="5517232"/>
            <a:ext cx="5472608" cy="813986"/>
          </a:xfrm>
          <a:prstGeom prst="rect">
            <a:avLst/>
          </a:prstGeom>
        </p:spPr>
      </p:pic>
      <p:pic>
        <p:nvPicPr>
          <p:cNvPr id="7" name="Picture 6"/>
          <p:cNvPicPr>
            <a:picLocks noChangeAspect="1"/>
          </p:cNvPicPr>
          <p:nvPr/>
        </p:nvPicPr>
        <p:blipFill>
          <a:blip r:embed="rId4"/>
          <a:stretch>
            <a:fillRect/>
          </a:stretch>
        </p:blipFill>
        <p:spPr>
          <a:xfrm>
            <a:off x="1835696" y="332656"/>
            <a:ext cx="5472608" cy="1709272"/>
          </a:xfrm>
          <a:prstGeom prst="rect">
            <a:avLst/>
          </a:prstGeom>
        </p:spPr>
      </p:pic>
      <p:pic>
        <p:nvPicPr>
          <p:cNvPr id="9" name="Picture 8"/>
          <p:cNvPicPr>
            <a:picLocks noChangeAspect="1"/>
          </p:cNvPicPr>
          <p:nvPr/>
        </p:nvPicPr>
        <p:blipFill>
          <a:blip r:embed="rId5"/>
          <a:stretch>
            <a:fillRect/>
          </a:stretch>
        </p:blipFill>
        <p:spPr>
          <a:xfrm>
            <a:off x="1835696" y="2032855"/>
            <a:ext cx="5472608" cy="3504568"/>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2"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Freeform 11"/>
          <p:cNvSpPr/>
          <p:nvPr/>
        </p:nvSpPr>
        <p:spPr>
          <a:xfrm>
            <a:off x="3383280" y="2522220"/>
            <a:ext cx="2499360" cy="2575560"/>
          </a:xfrm>
          <a:custGeom>
            <a:avLst/>
            <a:gdLst>
              <a:gd name="connsiteX0" fmla="*/ 0 w 2499360"/>
              <a:gd name="connsiteY0" fmla="*/ 0 h 2575560"/>
              <a:gd name="connsiteX1" fmla="*/ 114300 w 2499360"/>
              <a:gd name="connsiteY1" fmla="*/ 868680 h 2575560"/>
              <a:gd name="connsiteX2" fmla="*/ 304800 w 2499360"/>
              <a:gd name="connsiteY2" fmla="*/ 1546860 h 2575560"/>
              <a:gd name="connsiteX3" fmla="*/ 624840 w 2499360"/>
              <a:gd name="connsiteY3" fmla="*/ 2072640 h 2575560"/>
              <a:gd name="connsiteX4" fmla="*/ 937260 w 2499360"/>
              <a:gd name="connsiteY4" fmla="*/ 2316480 h 2575560"/>
              <a:gd name="connsiteX5" fmla="*/ 1249680 w 2499360"/>
              <a:gd name="connsiteY5" fmla="*/ 2438400 h 2575560"/>
              <a:gd name="connsiteX6" fmla="*/ 1882140 w 2499360"/>
              <a:gd name="connsiteY6" fmla="*/ 2552700 h 2575560"/>
              <a:gd name="connsiteX7" fmla="*/ 2499360 w 2499360"/>
              <a:gd name="connsiteY7" fmla="*/ 2575560 h 2575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9360" h="2575560">
                <a:moveTo>
                  <a:pt x="0" y="0"/>
                </a:moveTo>
                <a:cubicBezTo>
                  <a:pt x="31750" y="305435"/>
                  <a:pt x="63500" y="610870"/>
                  <a:pt x="114300" y="868680"/>
                </a:cubicBezTo>
                <a:cubicBezTo>
                  <a:pt x="165100" y="1126490"/>
                  <a:pt x="219710" y="1346200"/>
                  <a:pt x="304800" y="1546860"/>
                </a:cubicBezTo>
                <a:cubicBezTo>
                  <a:pt x="389890" y="1747520"/>
                  <a:pt x="519430" y="1944370"/>
                  <a:pt x="624840" y="2072640"/>
                </a:cubicBezTo>
                <a:cubicBezTo>
                  <a:pt x="730250" y="2200910"/>
                  <a:pt x="833120" y="2255520"/>
                  <a:pt x="937260" y="2316480"/>
                </a:cubicBezTo>
                <a:cubicBezTo>
                  <a:pt x="1041400" y="2377440"/>
                  <a:pt x="1092200" y="2399030"/>
                  <a:pt x="1249680" y="2438400"/>
                </a:cubicBezTo>
                <a:cubicBezTo>
                  <a:pt x="1407160" y="2477770"/>
                  <a:pt x="1673860" y="2529840"/>
                  <a:pt x="1882140" y="2552700"/>
                </a:cubicBezTo>
                <a:cubicBezTo>
                  <a:pt x="2090420" y="2575560"/>
                  <a:pt x="2294890" y="2575560"/>
                  <a:pt x="2499360" y="25755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6444208" y="29158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8" name="Picture 17"/>
          <p:cNvPicPr>
            <a:picLocks noChangeAspect="1"/>
          </p:cNvPicPr>
          <p:nvPr/>
        </p:nvPicPr>
        <p:blipFill>
          <a:blip r:embed="rId5"/>
          <a:stretch>
            <a:fillRect/>
          </a:stretch>
        </p:blipFill>
        <p:spPr>
          <a:xfrm>
            <a:off x="1835695" y="2032855"/>
            <a:ext cx="5472608" cy="3504568"/>
          </a:xfrm>
          <a:prstGeom prst="rect">
            <a:avLst/>
          </a:prstGeom>
        </p:spPr>
      </p:pic>
    </p:spTree>
    <p:extLst>
      <p:ext uri="{BB962C8B-B14F-4D97-AF65-F5344CB8AC3E}">
        <p14:creationId xmlns:p14="http://schemas.microsoft.com/office/powerpoint/2010/main" val="2084238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2000"/>
                                        <p:tgtEl>
                                          <p:spTgt spid="12"/>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12" grpId="0" animBg="1"/>
    </p:bld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0" y="2205562"/>
            <a:ext cx="8815960" cy="16554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514270"/>
            <a:ext cx="8815960" cy="6987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2205561"/>
            <a:ext cx="8815959" cy="3087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Q14</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64020" y="3212976"/>
            <a:ext cx="8815959" cy="6480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56523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31" grpId="0" animBg="1"/>
      <p:bldP spid="21" grpId="0" animBg="1"/>
    </p:bld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63"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23728" y="5603068"/>
            <a:ext cx="4896544" cy="12103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0661"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3728" y="4941168"/>
            <a:ext cx="4896544" cy="7463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0660"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23728" y="4599568"/>
            <a:ext cx="4896544" cy="7736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0659"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23728" y="4653136"/>
            <a:ext cx="4896544" cy="1848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065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23728" y="332656"/>
            <a:ext cx="4896544" cy="43490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3"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Q13</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0662" name="Picture 6"/>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123728" y="5661248"/>
            <a:ext cx="4896544" cy="5383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98202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2204864"/>
            <a:ext cx="8815960" cy="1437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756168"/>
            <a:ext cx="8815960" cy="886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164021" y="2204864"/>
            <a:ext cx="8815959" cy="1613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64021" y="2366179"/>
            <a:ext cx="8815959" cy="3873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Q13</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5913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31" grpId="0" animBg="1"/>
      <p:bldP spid="21" grpId="0" animBg="1"/>
    </p:bld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0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371026"/>
            <a:ext cx="6336704" cy="1185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9"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Q8</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02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03648" y="1514004"/>
            <a:ext cx="6336704" cy="258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029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03648" y="1739154"/>
            <a:ext cx="6336704" cy="32020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029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03648" y="4941168"/>
            <a:ext cx="6336704" cy="1831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Rectangle 20"/>
          <p:cNvSpPr/>
          <p:nvPr/>
        </p:nvSpPr>
        <p:spPr>
          <a:xfrm>
            <a:off x="6444208" y="29158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2" name="Freeform 1"/>
          <p:cNvSpPr/>
          <p:nvPr/>
        </p:nvSpPr>
        <p:spPr>
          <a:xfrm>
            <a:off x="3177540" y="2484120"/>
            <a:ext cx="2560320" cy="2226689"/>
          </a:xfrm>
          <a:custGeom>
            <a:avLst/>
            <a:gdLst>
              <a:gd name="connsiteX0" fmla="*/ 0 w 2560320"/>
              <a:gd name="connsiteY0" fmla="*/ 0 h 2226689"/>
              <a:gd name="connsiteX1" fmla="*/ 358140 w 2560320"/>
              <a:gd name="connsiteY1" fmla="*/ 1112520 h 2226689"/>
              <a:gd name="connsiteX2" fmla="*/ 723900 w 2560320"/>
              <a:gd name="connsiteY2" fmla="*/ 1828800 h 2226689"/>
              <a:gd name="connsiteX3" fmla="*/ 1089660 w 2560320"/>
              <a:gd name="connsiteY3" fmla="*/ 2186940 h 2226689"/>
              <a:gd name="connsiteX4" fmla="*/ 1463040 w 2560320"/>
              <a:gd name="connsiteY4" fmla="*/ 2179320 h 2226689"/>
              <a:gd name="connsiteX5" fmla="*/ 1828800 w 2560320"/>
              <a:gd name="connsiteY5" fmla="*/ 1844040 h 2226689"/>
              <a:gd name="connsiteX6" fmla="*/ 2194560 w 2560320"/>
              <a:gd name="connsiteY6" fmla="*/ 1097280 h 2226689"/>
              <a:gd name="connsiteX7" fmla="*/ 2560320 w 2560320"/>
              <a:gd name="connsiteY7" fmla="*/ 0 h 2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0320" h="2226689">
                <a:moveTo>
                  <a:pt x="0" y="0"/>
                </a:moveTo>
                <a:cubicBezTo>
                  <a:pt x="118745" y="403860"/>
                  <a:pt x="237490" y="807720"/>
                  <a:pt x="358140" y="1112520"/>
                </a:cubicBezTo>
                <a:cubicBezTo>
                  <a:pt x="478790" y="1417320"/>
                  <a:pt x="601980" y="1649730"/>
                  <a:pt x="723900" y="1828800"/>
                </a:cubicBezTo>
                <a:cubicBezTo>
                  <a:pt x="845820" y="2007870"/>
                  <a:pt x="966470" y="2128520"/>
                  <a:pt x="1089660" y="2186940"/>
                </a:cubicBezTo>
                <a:cubicBezTo>
                  <a:pt x="1212850" y="2245360"/>
                  <a:pt x="1339850" y="2236470"/>
                  <a:pt x="1463040" y="2179320"/>
                </a:cubicBezTo>
                <a:cubicBezTo>
                  <a:pt x="1586230" y="2122170"/>
                  <a:pt x="1706880" y="2024380"/>
                  <a:pt x="1828800" y="1844040"/>
                </a:cubicBezTo>
                <a:cubicBezTo>
                  <a:pt x="1950720" y="1663700"/>
                  <a:pt x="2072640" y="1404620"/>
                  <a:pt x="2194560" y="1097280"/>
                </a:cubicBezTo>
                <a:cubicBezTo>
                  <a:pt x="2316480" y="789940"/>
                  <a:pt x="2438400" y="394970"/>
                  <a:pt x="25603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8"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03648" y="1745088"/>
            <a:ext cx="6336704" cy="32020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549198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2" grpId="0" animBg="1"/>
    </p:bld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1" y="1700808"/>
            <a:ext cx="8815958" cy="14357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924943"/>
            <a:ext cx="8815960" cy="2116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164021" y="1700808"/>
            <a:ext cx="8815959"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64021" y="2276872"/>
            <a:ext cx="8815959" cy="648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Q8</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8960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31" grpId="0" animBg="1"/>
      <p:bldP spid="21" grpId="0" animBg="1"/>
    </p:bld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3"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63688" y="5661248"/>
            <a:ext cx="5616624" cy="11122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22"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63688" y="5373216"/>
            <a:ext cx="5616624" cy="9074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2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3688" y="1720414"/>
            <a:ext cx="5616624" cy="36528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20"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63688" y="548680"/>
            <a:ext cx="5616624" cy="11958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2"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Q15</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6444208" y="29158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pic>
        <p:nvPicPr>
          <p:cNvPr id="60419" name="Picture 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763688" y="346074"/>
            <a:ext cx="5616624" cy="2026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Freeform 2"/>
          <p:cNvSpPr/>
          <p:nvPr/>
        </p:nvSpPr>
        <p:spPr>
          <a:xfrm>
            <a:off x="3454400" y="2336800"/>
            <a:ext cx="2012950" cy="2825750"/>
          </a:xfrm>
          <a:custGeom>
            <a:avLst/>
            <a:gdLst>
              <a:gd name="connsiteX0" fmla="*/ 0 w 2012950"/>
              <a:gd name="connsiteY0" fmla="*/ 2825750 h 2825750"/>
              <a:gd name="connsiteX1" fmla="*/ 336550 w 2012950"/>
              <a:gd name="connsiteY1" fmla="*/ 1701800 h 2825750"/>
              <a:gd name="connsiteX2" fmla="*/ 679450 w 2012950"/>
              <a:gd name="connsiteY2" fmla="*/ 1346200 h 2825750"/>
              <a:gd name="connsiteX3" fmla="*/ 1003300 w 2012950"/>
              <a:gd name="connsiteY3" fmla="*/ 1403350 h 2825750"/>
              <a:gd name="connsiteX4" fmla="*/ 1352550 w 2012950"/>
              <a:gd name="connsiteY4" fmla="*/ 1492250 h 2825750"/>
              <a:gd name="connsiteX5" fmla="*/ 1676400 w 2012950"/>
              <a:gd name="connsiteY5" fmla="*/ 1149350 h 2825750"/>
              <a:gd name="connsiteX6" fmla="*/ 2012950 w 2012950"/>
              <a:gd name="connsiteY6" fmla="*/ 0 h 282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950" h="2825750">
                <a:moveTo>
                  <a:pt x="0" y="2825750"/>
                </a:moveTo>
                <a:cubicBezTo>
                  <a:pt x="111654" y="2387071"/>
                  <a:pt x="223308" y="1948392"/>
                  <a:pt x="336550" y="1701800"/>
                </a:cubicBezTo>
                <a:cubicBezTo>
                  <a:pt x="449792" y="1455208"/>
                  <a:pt x="568325" y="1395942"/>
                  <a:pt x="679450" y="1346200"/>
                </a:cubicBezTo>
                <a:cubicBezTo>
                  <a:pt x="790575" y="1296458"/>
                  <a:pt x="891117" y="1379008"/>
                  <a:pt x="1003300" y="1403350"/>
                </a:cubicBezTo>
                <a:cubicBezTo>
                  <a:pt x="1115483" y="1427692"/>
                  <a:pt x="1240367" y="1534583"/>
                  <a:pt x="1352550" y="1492250"/>
                </a:cubicBezTo>
                <a:cubicBezTo>
                  <a:pt x="1464733" y="1449917"/>
                  <a:pt x="1566333" y="1398058"/>
                  <a:pt x="1676400" y="1149350"/>
                </a:cubicBezTo>
                <a:cubicBezTo>
                  <a:pt x="1786467" y="900642"/>
                  <a:pt x="1899708" y="450321"/>
                  <a:pt x="20129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3688" y="1720414"/>
            <a:ext cx="5616624" cy="36528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9239592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2000"/>
                                        <p:tgtEl>
                                          <p:spTgt spid="3"/>
                                        </p:tgtEl>
                                      </p:cBhvr>
                                    </p:animEffec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7"/>
                                        </p:tgtEl>
                                        <p:attrNameLst>
                                          <p:attrName>style.visibility</p:attrName>
                                        </p:attrNameLst>
                                      </p:cBhvr>
                                      <p:to>
                                        <p:strVal val="visible"/>
                                      </p:to>
                                    </p:set>
                                  </p:childTnLst>
                                </p:cTn>
                              </p:par>
                            </p:childTnLst>
                          </p:cTn>
                        </p:par>
                      </p:childTnLst>
                    </p:cTn>
                  </p:par>
                </p:childTnLst>
              </p:cTn>
              <p:nextCondLst>
                <p:cond evt="onClick" delay="0">
                  <p:tgtEl>
                    <p:spTgt spid="26"/>
                  </p:tgtEl>
                </p:cond>
              </p:nextCondLst>
            </p:seq>
          </p:childTnLst>
        </p:cTn>
      </p:par>
    </p:tnLst>
    <p:bldLst>
      <p:bldP spid="3" grpId="0" animBg="1"/>
    </p:bld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700808"/>
            <a:ext cx="8815960" cy="29236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780927"/>
            <a:ext cx="8815960" cy="18434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164021" y="1700808"/>
            <a:ext cx="8815959"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64021" y="2060848"/>
            <a:ext cx="8815959"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44827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Drawing and Using Graphs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Q15</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13866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31" grpId="0" animBg="1"/>
      <p:bldP spid="21" grpId="0" animBg="1"/>
    </p:bld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5205"/>
            <a:ext cx="7886700" cy="1325563"/>
          </a:xfrm>
        </p:spPr>
        <p:txBody>
          <a:bodyPr>
            <a:normAutofit/>
          </a:bodyPr>
          <a:lstStyle/>
          <a:p>
            <a:pPr algn="ctr"/>
            <a:r>
              <a:rPr lang="en-GB" sz="4800" dirty="0" smtClean="0">
                <a:latin typeface="Comic Sans MS" panose="030F0702030302020204" pitchFamily="66" charset="0"/>
              </a:rPr>
              <a:t>Substitution</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5"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4" name="Straight Arrow Connector 13"/>
          <p:cNvCxnSpPr>
            <a:stCxn id="8"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6" action="ppaction://hlinksldjump"/>
          </p:cNvPr>
          <p:cNvSpPr/>
          <p:nvPr/>
        </p:nvSpPr>
        <p:spPr>
          <a:xfrm>
            <a:off x="3779912" y="12592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Q5</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3275856" y="6525344"/>
            <a:ext cx="360040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Volume, Area &amp; Perimeter</a:t>
            </a:r>
            <a:endParaRPr lang="en-GB" sz="2000" b="1" dirty="0">
              <a:latin typeface="Comic Sans MS" panose="030F0702030302020204" pitchFamily="66" charset="0"/>
            </a:endParaRPr>
          </a:p>
        </p:txBody>
      </p:sp>
      <p:sp>
        <p:nvSpPr>
          <p:cNvPr id="18" name="Rectangle 17">
            <a:hlinkClick r:id="rId8" action="ppaction://hlinksldjump"/>
          </p:cNvPr>
          <p:cNvSpPr/>
          <p:nvPr/>
        </p:nvSpPr>
        <p:spPr>
          <a:xfrm>
            <a:off x="6948264" y="6525344"/>
            <a:ext cx="13681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Functions</a:t>
            </a:r>
            <a:endParaRPr lang="en-GB" sz="2000" b="1" dirty="0">
              <a:latin typeface="Comic Sans MS" panose="030F0702030302020204" pitchFamily="66" charset="0"/>
            </a:endParaRPr>
          </a:p>
        </p:txBody>
      </p:sp>
      <p:sp>
        <p:nvSpPr>
          <p:cNvPr id="20" name="Rectangle 19"/>
          <p:cNvSpPr/>
          <p:nvPr/>
        </p:nvSpPr>
        <p:spPr>
          <a:xfrm>
            <a:off x="35496" y="6165304"/>
            <a:ext cx="13681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2" name="Rectangle 31">
            <a:hlinkClick r:id="rId9" action="ppaction://hlinksldjump"/>
          </p:cNvPr>
          <p:cNvSpPr/>
          <p:nvPr/>
        </p:nvSpPr>
        <p:spPr>
          <a:xfrm>
            <a:off x="4572000" y="6165304"/>
            <a:ext cx="367240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Direct &amp; Inverse Proportion</a:t>
            </a:r>
            <a:endParaRPr lang="en-GB" sz="2000" b="1" dirty="0">
              <a:latin typeface="Comic Sans MS" panose="030F0702030302020204" pitchFamily="66" charset="0"/>
            </a:endParaRPr>
          </a:p>
        </p:txBody>
      </p:sp>
      <p:sp>
        <p:nvSpPr>
          <p:cNvPr id="31" name="Rectangle 30">
            <a:hlinkClick r:id="rId10" action="ppaction://hlinksldjump"/>
          </p:cNvPr>
          <p:cNvSpPr/>
          <p:nvPr/>
        </p:nvSpPr>
        <p:spPr>
          <a:xfrm>
            <a:off x="35496" y="6525344"/>
            <a:ext cx="31683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Drawing &amp; Using Graphs</a:t>
            </a:r>
            <a:endParaRPr lang="en-GB" sz="2000" b="1" dirty="0">
              <a:latin typeface="Comic Sans MS" panose="030F0702030302020204" pitchFamily="66" charset="0"/>
            </a:endParaRPr>
          </a:p>
        </p:txBody>
      </p:sp>
      <p:sp>
        <p:nvSpPr>
          <p:cNvPr id="46" name="Rectangle 45">
            <a:hlinkClick r:id="rId11" action="ppaction://hlinksldjump"/>
          </p:cNvPr>
          <p:cNvSpPr/>
          <p:nvPr/>
        </p:nvSpPr>
        <p:spPr>
          <a:xfrm>
            <a:off x="1511660" y="6165304"/>
            <a:ext cx="295232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Upper &amp; Lower Bounds</a:t>
            </a:r>
            <a:endParaRPr lang="en-GB" sz="2000" b="1" dirty="0">
              <a:latin typeface="Comic Sans MS" panose="030F0702030302020204" pitchFamily="66" charset="0"/>
            </a:endParaRPr>
          </a:p>
        </p:txBody>
      </p:sp>
      <p:sp>
        <p:nvSpPr>
          <p:cNvPr id="15" name="Rectangle 14">
            <a:hlinkClick r:id="rId1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62923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908720"/>
            <a:ext cx="8496944" cy="3934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0"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Q5</a:t>
            </a:r>
            <a:endParaRPr lang="en-GB" sz="1400" b="1" dirty="0">
              <a:latin typeface="Comic Sans MS" panose="030F0702030302020204" pitchFamily="66" charset="0"/>
            </a:endParaRPr>
          </a:p>
        </p:txBody>
      </p:sp>
      <p:cxnSp>
        <p:nvCxnSpPr>
          <p:cNvPr id="14" name="Straight Arrow Connector 13"/>
          <p:cNvCxnSpPr>
            <a:stCxn id="10" idx="3"/>
            <a:endCxn id="13"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10679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04252"/>
            <a:ext cx="8784976" cy="15967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904252"/>
            <a:ext cx="8784976" cy="15967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5" name="Straight Arrow Connector 14"/>
          <p:cNvCxnSpPr>
            <a:stCxn id="9"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Q5</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2112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5205"/>
            <a:ext cx="7886700" cy="1325563"/>
          </a:xfrm>
        </p:spPr>
        <p:txBody>
          <a:bodyPr>
            <a:normAutofit/>
          </a:bodyPr>
          <a:lstStyle/>
          <a:p>
            <a:pPr algn="ctr"/>
            <a:r>
              <a:rPr lang="en-GB" sz="4800" dirty="0" smtClean="0">
                <a:latin typeface="Comic Sans MS" panose="030F0702030302020204" pitchFamily="66" charset="0"/>
              </a:rPr>
              <a:t>Substitution</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3275984" y="3501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sp>
        <p:nvSpPr>
          <p:cNvPr id="8" name="Rectangle 7">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4" name="Straight Arrow Connector 13"/>
          <p:cNvCxnSpPr>
            <a:stCxn id="8"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2051720" y="1196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Q9</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2051720" y="17728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051720" y="23488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2051720" y="29249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275856" y="6525344"/>
            <a:ext cx="360040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Volume, Area &amp; Perimeter</a:t>
            </a:r>
            <a:endParaRPr lang="en-GB" sz="2000" b="1" dirty="0">
              <a:latin typeface="Comic Sans MS" panose="030F0702030302020204" pitchFamily="66" charset="0"/>
            </a:endParaRPr>
          </a:p>
        </p:txBody>
      </p:sp>
      <p:sp>
        <p:nvSpPr>
          <p:cNvPr id="18" name="Rectangle 17">
            <a:hlinkClick r:id="rId12" action="ppaction://hlinksldjump"/>
          </p:cNvPr>
          <p:cNvSpPr/>
          <p:nvPr/>
        </p:nvSpPr>
        <p:spPr>
          <a:xfrm>
            <a:off x="6948264" y="6525344"/>
            <a:ext cx="13681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Functions</a:t>
            </a:r>
            <a:endParaRPr lang="en-GB" sz="2000" b="1" dirty="0">
              <a:latin typeface="Comic Sans MS" panose="030F0702030302020204" pitchFamily="66" charset="0"/>
            </a:endParaRPr>
          </a:p>
        </p:txBody>
      </p:sp>
      <p:sp>
        <p:nvSpPr>
          <p:cNvPr id="19" name="Rectangle 18">
            <a:hlinkClick r:id="rId13" action="ppaction://hlinksldjump"/>
          </p:cNvPr>
          <p:cNvSpPr/>
          <p:nvPr/>
        </p:nvSpPr>
        <p:spPr>
          <a:xfrm>
            <a:off x="2051720" y="4077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0" name="Rectangle 19"/>
          <p:cNvSpPr/>
          <p:nvPr/>
        </p:nvSpPr>
        <p:spPr>
          <a:xfrm>
            <a:off x="35496" y="6165304"/>
            <a:ext cx="13681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1" name="Rectangle 20">
            <a:hlinkClick r:id="rId14" action="ppaction://hlinksldjump"/>
          </p:cNvPr>
          <p:cNvSpPr/>
          <p:nvPr/>
        </p:nvSpPr>
        <p:spPr>
          <a:xfrm>
            <a:off x="2051720" y="3501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2" name="Rectangle 21">
            <a:hlinkClick r:id="rId15" action="ppaction://hlinksldjump"/>
          </p:cNvPr>
          <p:cNvSpPr/>
          <p:nvPr/>
        </p:nvSpPr>
        <p:spPr>
          <a:xfrm>
            <a:off x="2051720" y="4653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Q4</a:t>
            </a:r>
            <a:endParaRPr lang="en-GB" sz="1400" b="1" dirty="0">
              <a:latin typeface="Comic Sans MS" panose="030F0702030302020204" pitchFamily="66" charset="0"/>
            </a:endParaRPr>
          </a:p>
        </p:txBody>
      </p:sp>
      <p:sp>
        <p:nvSpPr>
          <p:cNvPr id="23" name="Rectangle 22">
            <a:hlinkClick r:id="rId16" action="ppaction://hlinksldjump"/>
          </p:cNvPr>
          <p:cNvSpPr/>
          <p:nvPr/>
        </p:nvSpPr>
        <p:spPr>
          <a:xfrm>
            <a:off x="2051720" y="52292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4" name="Rectangle 23">
            <a:hlinkClick r:id="rId17" action="ppaction://hlinksldjump"/>
          </p:cNvPr>
          <p:cNvSpPr/>
          <p:nvPr/>
        </p:nvSpPr>
        <p:spPr>
          <a:xfrm>
            <a:off x="3275984" y="1196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Q3</a:t>
            </a:r>
            <a:endParaRPr lang="en-GB" sz="1400" b="1" dirty="0">
              <a:latin typeface="Comic Sans MS" panose="030F0702030302020204" pitchFamily="66" charset="0"/>
            </a:endParaRPr>
          </a:p>
        </p:txBody>
      </p:sp>
      <p:sp>
        <p:nvSpPr>
          <p:cNvPr id="25" name="Rectangle 24">
            <a:hlinkClick r:id="rId18" action="ppaction://hlinksldjump"/>
          </p:cNvPr>
          <p:cNvSpPr/>
          <p:nvPr/>
        </p:nvSpPr>
        <p:spPr>
          <a:xfrm>
            <a:off x="3275856" y="1772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Q17</a:t>
            </a:r>
            <a:endParaRPr lang="en-GB" sz="1400" b="1" dirty="0">
              <a:latin typeface="Comic Sans MS" panose="030F0702030302020204" pitchFamily="66" charset="0"/>
            </a:endParaRPr>
          </a:p>
        </p:txBody>
      </p:sp>
      <p:sp>
        <p:nvSpPr>
          <p:cNvPr id="26" name="Rectangle 25">
            <a:hlinkClick r:id="rId19" action="ppaction://hlinksldjump"/>
          </p:cNvPr>
          <p:cNvSpPr/>
          <p:nvPr/>
        </p:nvSpPr>
        <p:spPr>
          <a:xfrm>
            <a:off x="3275856" y="23488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Q11</a:t>
            </a:r>
            <a:endParaRPr lang="en-GB" sz="1400" b="1" dirty="0">
              <a:latin typeface="Comic Sans MS" panose="030F0702030302020204" pitchFamily="66" charset="0"/>
            </a:endParaRPr>
          </a:p>
        </p:txBody>
      </p:sp>
      <p:sp>
        <p:nvSpPr>
          <p:cNvPr id="27" name="Rectangle 26">
            <a:hlinkClick r:id="rId20" action="ppaction://hlinksldjump"/>
          </p:cNvPr>
          <p:cNvSpPr/>
          <p:nvPr/>
        </p:nvSpPr>
        <p:spPr>
          <a:xfrm>
            <a:off x="3275856" y="2925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Q6</a:t>
            </a:r>
            <a:endParaRPr lang="en-GB" sz="1400" b="1" dirty="0">
              <a:latin typeface="Comic Sans MS" panose="030F0702030302020204" pitchFamily="66" charset="0"/>
            </a:endParaRPr>
          </a:p>
        </p:txBody>
      </p:sp>
      <p:sp>
        <p:nvSpPr>
          <p:cNvPr id="28" name="Rectangle 27">
            <a:hlinkClick r:id="rId21" action="ppaction://hlinksldjump"/>
          </p:cNvPr>
          <p:cNvSpPr/>
          <p:nvPr/>
        </p:nvSpPr>
        <p:spPr>
          <a:xfrm>
            <a:off x="3275856" y="40770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9" name="Rectangle 28">
            <a:hlinkClick r:id="rId22" action="ppaction://hlinksldjump"/>
          </p:cNvPr>
          <p:cNvSpPr/>
          <p:nvPr/>
        </p:nvSpPr>
        <p:spPr>
          <a:xfrm>
            <a:off x="3275856" y="4653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32" name="Rectangle 31">
            <a:hlinkClick r:id="rId23" action="ppaction://hlinksldjump"/>
          </p:cNvPr>
          <p:cNvSpPr/>
          <p:nvPr/>
        </p:nvSpPr>
        <p:spPr>
          <a:xfrm>
            <a:off x="4572000" y="6165304"/>
            <a:ext cx="367240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Direct &amp; Inverse Proportion</a:t>
            </a:r>
            <a:endParaRPr lang="en-GB" sz="2000" b="1" dirty="0">
              <a:latin typeface="Comic Sans MS" panose="030F0702030302020204" pitchFamily="66" charset="0"/>
            </a:endParaRPr>
          </a:p>
        </p:txBody>
      </p:sp>
      <p:sp>
        <p:nvSpPr>
          <p:cNvPr id="30" name="Rectangle 29">
            <a:hlinkClick r:id="rId24" action="ppaction://hlinksldjump"/>
          </p:cNvPr>
          <p:cNvSpPr/>
          <p:nvPr/>
        </p:nvSpPr>
        <p:spPr>
          <a:xfrm>
            <a:off x="3275984" y="52292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31" name="Rectangle 30">
            <a:hlinkClick r:id="rId25" action="ppaction://hlinksldjump"/>
          </p:cNvPr>
          <p:cNvSpPr/>
          <p:nvPr/>
        </p:nvSpPr>
        <p:spPr>
          <a:xfrm>
            <a:off x="35496" y="6525344"/>
            <a:ext cx="31683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Drawing &amp; Using Graphs</a:t>
            </a:r>
            <a:endParaRPr lang="en-GB" sz="2000" b="1" dirty="0">
              <a:latin typeface="Comic Sans MS" panose="030F0702030302020204" pitchFamily="66" charset="0"/>
            </a:endParaRPr>
          </a:p>
        </p:txBody>
      </p:sp>
      <p:sp>
        <p:nvSpPr>
          <p:cNvPr id="33" name="Rectangle 32">
            <a:hlinkClick r:id="rId26" action="ppaction://hlinksldjump"/>
          </p:cNvPr>
          <p:cNvSpPr/>
          <p:nvPr/>
        </p:nvSpPr>
        <p:spPr>
          <a:xfrm>
            <a:off x="4499992" y="1196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Q7</a:t>
            </a:r>
            <a:endParaRPr lang="en-GB" sz="1400" b="1" dirty="0">
              <a:latin typeface="Comic Sans MS" panose="030F0702030302020204" pitchFamily="66" charset="0"/>
            </a:endParaRPr>
          </a:p>
        </p:txBody>
      </p:sp>
      <p:sp>
        <p:nvSpPr>
          <p:cNvPr id="34" name="Rectangle 33">
            <a:hlinkClick r:id="rId27" action="ppaction://hlinksldjump"/>
          </p:cNvPr>
          <p:cNvSpPr/>
          <p:nvPr/>
        </p:nvSpPr>
        <p:spPr>
          <a:xfrm>
            <a:off x="4499992" y="1772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Q5</a:t>
            </a:r>
            <a:endParaRPr lang="en-GB" sz="1400" b="1" dirty="0">
              <a:latin typeface="Comic Sans MS" panose="030F0702030302020204" pitchFamily="66" charset="0"/>
            </a:endParaRPr>
          </a:p>
        </p:txBody>
      </p:sp>
      <p:sp>
        <p:nvSpPr>
          <p:cNvPr id="35" name="Rectangle 34">
            <a:hlinkClick r:id="rId28" action="ppaction://hlinksldjump"/>
          </p:cNvPr>
          <p:cNvSpPr/>
          <p:nvPr/>
        </p:nvSpPr>
        <p:spPr>
          <a:xfrm>
            <a:off x="4499992" y="2348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Q4</a:t>
            </a:r>
            <a:endParaRPr lang="en-GB" sz="1400" b="1" dirty="0">
              <a:latin typeface="Comic Sans MS" panose="030F0702030302020204" pitchFamily="66" charset="0"/>
            </a:endParaRPr>
          </a:p>
        </p:txBody>
      </p:sp>
      <p:sp>
        <p:nvSpPr>
          <p:cNvPr id="36" name="Rectangle 35">
            <a:hlinkClick r:id="rId29" action="ppaction://hlinksldjump"/>
          </p:cNvPr>
          <p:cNvSpPr/>
          <p:nvPr/>
        </p:nvSpPr>
        <p:spPr>
          <a:xfrm>
            <a:off x="4499992" y="29249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a:t>
            </a:r>
            <a:endParaRPr lang="en-GB" sz="1400" b="1" dirty="0">
              <a:latin typeface="Comic Sans MS" panose="030F0702030302020204" pitchFamily="66" charset="0"/>
            </a:endParaRPr>
          </a:p>
        </p:txBody>
      </p:sp>
      <p:sp>
        <p:nvSpPr>
          <p:cNvPr id="37" name="Rectangle 36">
            <a:hlinkClick r:id="rId30" action="ppaction://hlinksldjump"/>
          </p:cNvPr>
          <p:cNvSpPr/>
          <p:nvPr/>
        </p:nvSpPr>
        <p:spPr>
          <a:xfrm>
            <a:off x="4499992" y="3501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sp>
        <p:nvSpPr>
          <p:cNvPr id="38" name="Rectangle 37">
            <a:hlinkClick r:id="rId31" action="ppaction://hlinksldjump"/>
          </p:cNvPr>
          <p:cNvSpPr/>
          <p:nvPr/>
        </p:nvSpPr>
        <p:spPr>
          <a:xfrm>
            <a:off x="4499992" y="40770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a:t>
            </a:r>
            <a:endParaRPr lang="en-GB" sz="1400" b="1" dirty="0">
              <a:latin typeface="Comic Sans MS" panose="030F0702030302020204" pitchFamily="66" charset="0"/>
            </a:endParaRPr>
          </a:p>
        </p:txBody>
      </p:sp>
      <p:sp>
        <p:nvSpPr>
          <p:cNvPr id="39" name="Rectangle 38">
            <a:hlinkClick r:id="rId32" action="ppaction://hlinksldjump"/>
          </p:cNvPr>
          <p:cNvSpPr/>
          <p:nvPr/>
        </p:nvSpPr>
        <p:spPr>
          <a:xfrm>
            <a:off x="4499992" y="4653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40" name="Rectangle 39">
            <a:hlinkClick r:id="rId33" action="ppaction://hlinksldjump"/>
          </p:cNvPr>
          <p:cNvSpPr/>
          <p:nvPr/>
        </p:nvSpPr>
        <p:spPr>
          <a:xfrm>
            <a:off x="4499992" y="52292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a:t>
            </a:r>
            <a:endParaRPr lang="en-GB" sz="1400" b="1" dirty="0">
              <a:latin typeface="Comic Sans MS" panose="030F0702030302020204" pitchFamily="66" charset="0"/>
            </a:endParaRPr>
          </a:p>
        </p:txBody>
      </p:sp>
      <p:sp>
        <p:nvSpPr>
          <p:cNvPr id="41" name="Rectangle 40">
            <a:hlinkClick r:id="rId34" action="ppaction://hlinksldjump"/>
          </p:cNvPr>
          <p:cNvSpPr/>
          <p:nvPr/>
        </p:nvSpPr>
        <p:spPr>
          <a:xfrm>
            <a:off x="5724256" y="1196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sp>
        <p:nvSpPr>
          <p:cNvPr id="42" name="Rectangle 41">
            <a:hlinkClick r:id="rId35" action="ppaction://hlinksldjump"/>
          </p:cNvPr>
          <p:cNvSpPr/>
          <p:nvPr/>
        </p:nvSpPr>
        <p:spPr>
          <a:xfrm>
            <a:off x="5724128" y="1772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sp>
        <p:nvSpPr>
          <p:cNvPr id="43" name="Rectangle 42">
            <a:hlinkClick r:id="rId36" action="ppaction://hlinksldjump"/>
          </p:cNvPr>
          <p:cNvSpPr/>
          <p:nvPr/>
        </p:nvSpPr>
        <p:spPr>
          <a:xfrm>
            <a:off x="5724128" y="2348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a:t>
            </a:r>
            <a:endParaRPr lang="en-GB" sz="1400" b="1" dirty="0">
              <a:latin typeface="Comic Sans MS" panose="030F0702030302020204" pitchFamily="66" charset="0"/>
            </a:endParaRPr>
          </a:p>
        </p:txBody>
      </p:sp>
      <p:sp>
        <p:nvSpPr>
          <p:cNvPr id="44" name="Rectangle 43">
            <a:hlinkClick r:id="rId37" action="ppaction://hlinksldjump"/>
          </p:cNvPr>
          <p:cNvSpPr/>
          <p:nvPr/>
        </p:nvSpPr>
        <p:spPr>
          <a:xfrm>
            <a:off x="5724128" y="2925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45" name="Rectangle 44">
            <a:hlinkClick r:id="rId38" action="ppaction://hlinksldjump"/>
          </p:cNvPr>
          <p:cNvSpPr/>
          <p:nvPr/>
        </p:nvSpPr>
        <p:spPr>
          <a:xfrm>
            <a:off x="5724128" y="3501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a:t>
            </a:r>
            <a:endParaRPr lang="en-GB" sz="1400" b="1" dirty="0">
              <a:latin typeface="Comic Sans MS" panose="030F0702030302020204" pitchFamily="66" charset="0"/>
            </a:endParaRPr>
          </a:p>
        </p:txBody>
      </p:sp>
      <p:sp>
        <p:nvSpPr>
          <p:cNvPr id="46" name="Rectangle 45">
            <a:hlinkClick r:id="rId39" action="ppaction://hlinksldjump"/>
          </p:cNvPr>
          <p:cNvSpPr/>
          <p:nvPr/>
        </p:nvSpPr>
        <p:spPr>
          <a:xfrm>
            <a:off x="1511660" y="6165304"/>
            <a:ext cx="295232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Upper &amp; Lower Bounds</a:t>
            </a:r>
            <a:endParaRPr lang="en-GB" sz="2000" b="1" dirty="0">
              <a:latin typeface="Comic Sans MS" panose="030F0702030302020204" pitchFamily="66" charset="0"/>
            </a:endParaRPr>
          </a:p>
        </p:txBody>
      </p:sp>
      <p:sp>
        <p:nvSpPr>
          <p:cNvPr id="47" name="Rectangle 46">
            <a:hlinkClick r:id="rId40" action="ppaction://hlinksldjump"/>
          </p:cNvPr>
          <p:cNvSpPr/>
          <p:nvPr/>
        </p:nvSpPr>
        <p:spPr>
          <a:xfrm>
            <a:off x="5724128" y="4077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Q3</a:t>
            </a:r>
            <a:endParaRPr lang="en-GB" sz="1400" b="1" dirty="0">
              <a:latin typeface="Comic Sans MS" panose="030F0702030302020204" pitchFamily="66" charset="0"/>
            </a:endParaRPr>
          </a:p>
        </p:txBody>
      </p:sp>
      <p:sp>
        <p:nvSpPr>
          <p:cNvPr id="48" name="Rectangle 47">
            <a:hlinkClick r:id="rId41" action="ppaction://hlinksldjump"/>
          </p:cNvPr>
          <p:cNvSpPr/>
          <p:nvPr/>
        </p:nvSpPr>
        <p:spPr>
          <a:xfrm>
            <a:off x="5724128" y="46531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Q4</a:t>
            </a:r>
            <a:endParaRPr lang="en-GB" sz="1400" b="1" dirty="0">
              <a:latin typeface="Comic Sans MS" panose="030F0702030302020204" pitchFamily="66" charset="0"/>
            </a:endParaRPr>
          </a:p>
        </p:txBody>
      </p:sp>
      <p:sp>
        <p:nvSpPr>
          <p:cNvPr id="49" name="Rectangle 48">
            <a:hlinkClick r:id="rId4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304068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8"/>
          <a:stretch>
            <a:fillRect/>
          </a:stretch>
        </p:blipFill>
        <p:spPr>
          <a:xfrm>
            <a:off x="467544" y="692696"/>
            <a:ext cx="8208912" cy="5008304"/>
          </a:xfrm>
          <a:prstGeom prst="rect">
            <a:avLst/>
          </a:prstGeom>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4826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5" y="2204864"/>
            <a:ext cx="8064890" cy="88218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539554" y="2204864"/>
            <a:ext cx="8064894" cy="882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2918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Q6</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26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538" y="980728"/>
            <a:ext cx="8352926" cy="4300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945371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92896"/>
            <a:ext cx="8640960" cy="789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492896"/>
            <a:ext cx="8640960" cy="7892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Q6</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2990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692696"/>
            <a:ext cx="8352928" cy="50252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Q4</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28966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523046"/>
            <a:ext cx="8640958" cy="9059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523045"/>
            <a:ext cx="8640960" cy="308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51520" y="2832008"/>
            <a:ext cx="8640960" cy="2369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2" name="Rectangle 11"/>
          <p:cNvSpPr/>
          <p:nvPr/>
        </p:nvSpPr>
        <p:spPr>
          <a:xfrm>
            <a:off x="251521" y="3068960"/>
            <a:ext cx="8640959"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087738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2"/>
                                        </p:tgtEl>
                                      </p:cBhvr>
                                    </p:animEffect>
                                    <p:set>
                                      <p:cBhvr>
                                        <p:cTn id="19" dur="1" fill="hold">
                                          <p:stCondLst>
                                            <p:cond delay="499"/>
                                          </p:stCondLst>
                                        </p:cTn>
                                        <p:tgtEl>
                                          <p:spTgt spid="12"/>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22" grpId="0" animBg="1"/>
      <p:bldP spid="21" grpId="0" animBg="1"/>
      <p:bldP spid="12" grpId="0" animBg="1"/>
    </p:bld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8" y="4509120"/>
            <a:ext cx="8136904" cy="1725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307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3548" y="514187"/>
            <a:ext cx="8136906" cy="3999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418644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37590"/>
            <a:ext cx="8640960" cy="8194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523045"/>
            <a:ext cx="8640960" cy="1544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677527"/>
            <a:ext cx="8640960" cy="1754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251520" y="2852936"/>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3" name="Straight Arrow Connector 22"/>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Q2</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70553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1" grpId="0" animBg="1"/>
      <p:bldP spid="15" grpId="0" animBg="1"/>
    </p:bld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5"/>
          <a:stretch>
            <a:fillRect/>
          </a:stretch>
        </p:blipFill>
        <p:spPr>
          <a:xfrm>
            <a:off x="179512" y="692696"/>
            <a:ext cx="8784976" cy="4237822"/>
          </a:xfrm>
          <a:prstGeom prst="rect">
            <a:avLst/>
          </a:prstGeom>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Q8</a:t>
            </a:r>
            <a:endParaRPr lang="en-GB" sz="1400" b="1" dirty="0">
              <a:latin typeface="Comic Sans MS" panose="030F0702030302020204" pitchFamily="66" charset="0"/>
            </a:endParaRPr>
          </a:p>
        </p:txBody>
      </p:sp>
      <p:cxnSp>
        <p:nvCxnSpPr>
          <p:cNvPr id="22" name="Straight Arrow Connector 21"/>
          <p:cNvCxnSpPr>
            <a:stCxn id="12" idx="3"/>
            <a:endCxn id="15"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56564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04865"/>
            <a:ext cx="8640956" cy="81530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204864"/>
            <a:ext cx="8640958" cy="8153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Q8</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57002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528" y="764704"/>
            <a:ext cx="8496944" cy="4707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50138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92896"/>
            <a:ext cx="8640960" cy="1233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492897"/>
            <a:ext cx="8640960" cy="400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893551"/>
            <a:ext cx="8640960" cy="8329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9519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539552" y="4544744"/>
            <a:ext cx="8064896" cy="1764576"/>
          </a:xfrm>
          <a:prstGeom prst="rect">
            <a:avLst/>
          </a:prstGeom>
        </p:spPr>
      </p:pic>
      <p:pic>
        <p:nvPicPr>
          <p:cNvPr id="2" name="Picture 1"/>
          <p:cNvPicPr>
            <a:picLocks noChangeAspect="1"/>
          </p:cNvPicPr>
          <p:nvPr/>
        </p:nvPicPr>
        <p:blipFill>
          <a:blip r:embed="rId3"/>
          <a:stretch>
            <a:fillRect/>
          </a:stretch>
        </p:blipFill>
        <p:spPr>
          <a:xfrm>
            <a:off x="539552" y="404664"/>
            <a:ext cx="8064896" cy="425647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Q4</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23556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72816"/>
            <a:ext cx="8640960" cy="134217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772816"/>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060849"/>
            <a:ext cx="8640960"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Q4</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276872"/>
            <a:ext cx="8640960" cy="8381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30196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259634" y="5229200"/>
            <a:ext cx="6624732" cy="1539232"/>
          </a:xfrm>
          <a:prstGeom prst="rect">
            <a:avLst/>
          </a:prstGeom>
        </p:spPr>
      </p:pic>
      <p:pic>
        <p:nvPicPr>
          <p:cNvPr id="5" name="Picture 4"/>
          <p:cNvPicPr>
            <a:picLocks noChangeAspect="1"/>
          </p:cNvPicPr>
          <p:nvPr/>
        </p:nvPicPr>
        <p:blipFill>
          <a:blip r:embed="rId3"/>
          <a:stretch>
            <a:fillRect/>
          </a:stretch>
        </p:blipFill>
        <p:spPr>
          <a:xfrm>
            <a:off x="1259633" y="3618742"/>
            <a:ext cx="6624734" cy="18984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7"/>
          <a:stretch>
            <a:fillRect/>
          </a:stretch>
        </p:blipFill>
        <p:spPr>
          <a:xfrm>
            <a:off x="1259633" y="404664"/>
            <a:ext cx="6624734" cy="3647030"/>
          </a:xfrm>
          <a:prstGeom prst="rect">
            <a:avLst/>
          </a:prstGeom>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93176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3601828"/>
            <a:ext cx="8784976" cy="2347452"/>
          </a:xfrm>
          <a:prstGeom prst="rect">
            <a:avLst/>
          </a:prstGeom>
        </p:spPr>
      </p:pic>
      <p:pic>
        <p:nvPicPr>
          <p:cNvPr id="4" name="Picture 3"/>
          <p:cNvPicPr>
            <a:picLocks noChangeAspect="1"/>
          </p:cNvPicPr>
          <p:nvPr/>
        </p:nvPicPr>
        <p:blipFill>
          <a:blip r:embed="rId3"/>
          <a:stretch>
            <a:fillRect/>
          </a:stretch>
        </p:blipFill>
        <p:spPr>
          <a:xfrm>
            <a:off x="179512" y="440152"/>
            <a:ext cx="8784976" cy="31267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440151"/>
            <a:ext cx="8784976" cy="31267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2" y="3601828"/>
            <a:ext cx="8784976" cy="2347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0283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8" name="Rectangle 17">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Q3</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251521" y="836712"/>
            <a:ext cx="8640958" cy="4232306"/>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9944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348880"/>
            <a:ext cx="8784974" cy="5157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2348880"/>
            <a:ext cx="8784976" cy="5157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Q3</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41994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3049380"/>
            <a:ext cx="8496942" cy="3187932"/>
          </a:xfrm>
          <a:prstGeom prst="rect">
            <a:avLst/>
          </a:prstGeom>
        </p:spPr>
      </p:pic>
      <p:pic>
        <p:nvPicPr>
          <p:cNvPr id="5" name="Picture 4"/>
          <p:cNvPicPr>
            <a:picLocks noChangeAspect="1"/>
          </p:cNvPicPr>
          <p:nvPr/>
        </p:nvPicPr>
        <p:blipFill>
          <a:blip r:embed="rId3"/>
          <a:stretch>
            <a:fillRect/>
          </a:stretch>
        </p:blipFill>
        <p:spPr>
          <a:xfrm>
            <a:off x="323530" y="1184434"/>
            <a:ext cx="8496940" cy="2964646"/>
          </a:xfrm>
          <a:prstGeom prst="rect">
            <a:avLst/>
          </a:prstGeom>
        </p:spPr>
      </p:pic>
      <p:pic>
        <p:nvPicPr>
          <p:cNvPr id="4" name="Picture 3"/>
          <p:cNvPicPr>
            <a:picLocks noChangeAspect="1"/>
          </p:cNvPicPr>
          <p:nvPr/>
        </p:nvPicPr>
        <p:blipFill>
          <a:blip r:embed="rId4"/>
          <a:stretch>
            <a:fillRect/>
          </a:stretch>
        </p:blipFill>
        <p:spPr>
          <a:xfrm>
            <a:off x="323529" y="404664"/>
            <a:ext cx="8496942" cy="14344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Q17</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98157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772816"/>
            <a:ext cx="8784974" cy="23477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1772815"/>
            <a:ext cx="8784976"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348880"/>
            <a:ext cx="8784975" cy="17716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22650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15616" y="5357768"/>
            <a:ext cx="6912768" cy="1455608"/>
          </a:xfrm>
          <a:prstGeom prst="rect">
            <a:avLst/>
          </a:prstGeom>
        </p:spPr>
      </p:pic>
      <p:pic>
        <p:nvPicPr>
          <p:cNvPr id="6" name="Picture 5"/>
          <p:cNvPicPr>
            <a:picLocks noChangeAspect="1"/>
          </p:cNvPicPr>
          <p:nvPr/>
        </p:nvPicPr>
        <p:blipFill>
          <a:blip r:embed="rId3"/>
          <a:stretch>
            <a:fillRect/>
          </a:stretch>
        </p:blipFill>
        <p:spPr>
          <a:xfrm>
            <a:off x="1115616" y="2996952"/>
            <a:ext cx="6912768" cy="2899738"/>
          </a:xfrm>
          <a:prstGeom prst="rect">
            <a:avLst/>
          </a:prstGeom>
        </p:spPr>
      </p:pic>
      <p:pic>
        <p:nvPicPr>
          <p:cNvPr id="2" name="Picture 1"/>
          <p:cNvPicPr>
            <a:picLocks noChangeAspect="1"/>
          </p:cNvPicPr>
          <p:nvPr/>
        </p:nvPicPr>
        <p:blipFill>
          <a:blip r:embed="rId4"/>
          <a:stretch>
            <a:fillRect/>
          </a:stretch>
        </p:blipFill>
        <p:spPr>
          <a:xfrm>
            <a:off x="1115616" y="332656"/>
            <a:ext cx="6912768" cy="26943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03444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2093" y="1844824"/>
            <a:ext cx="8639814" cy="21054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2092" y="1844822"/>
            <a:ext cx="8640958"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2092" y="2348880"/>
            <a:ext cx="8639815" cy="1601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09514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3" y="3896426"/>
            <a:ext cx="8784974" cy="2340886"/>
          </a:xfrm>
          <a:prstGeom prst="rect">
            <a:avLst/>
          </a:prstGeom>
        </p:spPr>
      </p:pic>
      <p:pic>
        <p:nvPicPr>
          <p:cNvPr id="6" name="Picture 5"/>
          <p:cNvPicPr>
            <a:picLocks noChangeAspect="1"/>
          </p:cNvPicPr>
          <p:nvPr/>
        </p:nvPicPr>
        <p:blipFill>
          <a:blip r:embed="rId3"/>
          <a:stretch>
            <a:fillRect/>
          </a:stretch>
        </p:blipFill>
        <p:spPr>
          <a:xfrm>
            <a:off x="179513" y="2348880"/>
            <a:ext cx="8784974" cy="2684114"/>
          </a:xfrm>
          <a:prstGeom prst="rect">
            <a:avLst/>
          </a:prstGeom>
        </p:spPr>
      </p:pic>
      <p:pic>
        <p:nvPicPr>
          <p:cNvPr id="5" name="Picture 4"/>
          <p:cNvPicPr>
            <a:picLocks noChangeAspect="1"/>
          </p:cNvPicPr>
          <p:nvPr/>
        </p:nvPicPr>
        <p:blipFill>
          <a:blip r:embed="rId4"/>
          <a:stretch>
            <a:fillRect/>
          </a:stretch>
        </p:blipFill>
        <p:spPr>
          <a:xfrm>
            <a:off x="179513" y="836712"/>
            <a:ext cx="8784974" cy="2649438"/>
          </a:xfrm>
          <a:prstGeom prst="rect">
            <a:avLst/>
          </a:prstGeom>
        </p:spPr>
      </p:pic>
      <p:pic>
        <p:nvPicPr>
          <p:cNvPr id="4" name="Picture 3"/>
          <p:cNvPicPr>
            <a:picLocks noChangeAspect="1"/>
          </p:cNvPicPr>
          <p:nvPr/>
        </p:nvPicPr>
        <p:blipFill>
          <a:blip r:embed="rId5"/>
          <a:stretch>
            <a:fillRect/>
          </a:stretch>
        </p:blipFill>
        <p:spPr>
          <a:xfrm>
            <a:off x="179512" y="404664"/>
            <a:ext cx="8784976" cy="138710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8" name="Rectangle 17">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00627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340768"/>
            <a:ext cx="8784976" cy="28148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1340766"/>
            <a:ext cx="8784976"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12598"/>
            <a:ext cx="8784976" cy="10843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179512" y="2996952"/>
            <a:ext cx="8784976" cy="11544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4918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8825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2" grpId="0" animBg="1"/>
      <p:bldP spid="23" grpId="0" animBg="1"/>
    </p:bldLst>
  </p:timing>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34918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2714" y="404664"/>
            <a:ext cx="6512872" cy="38192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rotWithShape="1">
          <a:blip r:embed="rId9">
            <a:extLst>
              <a:ext uri="{28A0092B-C50C-407E-A947-70E740481C1C}">
                <a14:useLocalDpi xmlns:a14="http://schemas.microsoft.com/office/drawing/2010/main" val="0"/>
              </a:ext>
            </a:extLst>
          </a:blip>
          <a:srcRect t="37302" b="35747"/>
          <a:stretch/>
        </p:blipFill>
        <p:spPr bwMode="auto">
          <a:xfrm>
            <a:off x="1372714" y="4658320"/>
            <a:ext cx="6505750" cy="1362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72714" y="5960189"/>
            <a:ext cx="6505750" cy="5185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rotWithShape="1">
          <a:blip r:embed="rId9">
            <a:extLst>
              <a:ext uri="{28A0092B-C50C-407E-A947-70E740481C1C}">
                <a14:useLocalDpi xmlns:a14="http://schemas.microsoft.com/office/drawing/2010/main" val="0"/>
              </a:ext>
            </a:extLst>
          </a:blip>
          <a:srcRect b="91285"/>
          <a:stretch/>
        </p:blipFill>
        <p:spPr bwMode="auto">
          <a:xfrm>
            <a:off x="1372714" y="4221088"/>
            <a:ext cx="6505750" cy="440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30193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6" name="Rectangle 1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918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7544" y="2132856"/>
            <a:ext cx="8136904" cy="14871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467544" y="2132856"/>
            <a:ext cx="813690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467544" y="2744923"/>
            <a:ext cx="8136904" cy="421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467544" y="3165993"/>
            <a:ext cx="8136904" cy="454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467544" y="2285256"/>
            <a:ext cx="8136904" cy="2796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467544" y="2564904"/>
            <a:ext cx="8136904"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47946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3" grpId="0" animBg="1"/>
      <p:bldP spid="24" grpId="0" animBg="1"/>
      <p:bldP spid="25" grpId="0" animBg="1"/>
      <p:bldP spid="26" grpId="0" animBg="1"/>
    </p:bld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a:srcRect b="-616"/>
          <a:stretch/>
        </p:blipFill>
        <p:spPr>
          <a:xfrm>
            <a:off x="251520" y="3879433"/>
            <a:ext cx="8640960" cy="3005951"/>
          </a:xfrm>
          <a:prstGeom prst="rect">
            <a:avLst/>
          </a:prstGeom>
        </p:spPr>
      </p:pic>
      <p:pic>
        <p:nvPicPr>
          <p:cNvPr id="7" name="Picture 6"/>
          <p:cNvPicPr>
            <a:picLocks noChangeAspect="1"/>
          </p:cNvPicPr>
          <p:nvPr/>
        </p:nvPicPr>
        <p:blipFill>
          <a:blip r:embed="rId3"/>
          <a:stretch>
            <a:fillRect/>
          </a:stretch>
        </p:blipFill>
        <p:spPr>
          <a:xfrm>
            <a:off x="251521" y="2348880"/>
            <a:ext cx="8640958" cy="3306256"/>
          </a:xfrm>
          <a:prstGeom prst="rect">
            <a:avLst/>
          </a:prstGeom>
        </p:spPr>
      </p:pic>
      <p:pic>
        <p:nvPicPr>
          <p:cNvPr id="6" name="Picture 5"/>
          <p:cNvPicPr>
            <a:picLocks noChangeAspect="1"/>
          </p:cNvPicPr>
          <p:nvPr/>
        </p:nvPicPr>
        <p:blipFill>
          <a:blip r:embed="rId4"/>
          <a:stretch>
            <a:fillRect/>
          </a:stretch>
        </p:blipFill>
        <p:spPr>
          <a:xfrm>
            <a:off x="251522" y="1484784"/>
            <a:ext cx="8640956" cy="1998900"/>
          </a:xfrm>
          <a:prstGeom prst="rect">
            <a:avLst/>
          </a:prstGeom>
        </p:spPr>
      </p:pic>
      <p:pic>
        <p:nvPicPr>
          <p:cNvPr id="5" name="Picture 4"/>
          <p:cNvPicPr>
            <a:picLocks noChangeAspect="1"/>
          </p:cNvPicPr>
          <p:nvPr/>
        </p:nvPicPr>
        <p:blipFill rotWithShape="1">
          <a:blip r:embed="rId5"/>
          <a:srcRect t="22018"/>
          <a:stretch/>
        </p:blipFill>
        <p:spPr>
          <a:xfrm>
            <a:off x="251521" y="332656"/>
            <a:ext cx="8640958" cy="2040322"/>
          </a:xfrm>
          <a:prstGeom prst="rect">
            <a:avLst/>
          </a:prstGeom>
        </p:spPr>
      </p:pic>
      <p:pic>
        <p:nvPicPr>
          <p:cNvPr id="3" name="Picture 2"/>
          <p:cNvPicPr>
            <a:picLocks noChangeAspect="1"/>
          </p:cNvPicPr>
          <p:nvPr/>
        </p:nvPicPr>
        <p:blipFill>
          <a:blip r:embed="rId6"/>
          <a:stretch>
            <a:fillRect/>
          </a:stretch>
        </p:blipFill>
        <p:spPr>
          <a:xfrm>
            <a:off x="251521" y="404664"/>
            <a:ext cx="8640958" cy="293206"/>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4918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3513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16832"/>
            <a:ext cx="8640960" cy="8806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4575"/>
            <a:ext cx="8640960"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204864"/>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0" name="Rectangle 19"/>
          <p:cNvSpPr/>
          <p:nvPr/>
        </p:nvSpPr>
        <p:spPr>
          <a:xfrm>
            <a:off x="251520" y="2518838"/>
            <a:ext cx="8640960" cy="2786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251520" y="2357264"/>
            <a:ext cx="8640960" cy="1615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4918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4481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0" grpId="0" animBg="1"/>
      <p:bldP spid="27" grpId="0" animBg="1"/>
    </p:bld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323529" y="3164520"/>
            <a:ext cx="8496942" cy="3648856"/>
          </a:xfrm>
          <a:prstGeom prst="rect">
            <a:avLst/>
          </a:prstGeom>
        </p:spPr>
      </p:pic>
      <p:pic>
        <p:nvPicPr>
          <p:cNvPr id="10" name="Picture 9"/>
          <p:cNvPicPr>
            <a:picLocks noChangeAspect="1"/>
          </p:cNvPicPr>
          <p:nvPr/>
        </p:nvPicPr>
        <p:blipFill>
          <a:blip r:embed="rId3"/>
          <a:stretch>
            <a:fillRect/>
          </a:stretch>
        </p:blipFill>
        <p:spPr>
          <a:xfrm>
            <a:off x="323529" y="1521700"/>
            <a:ext cx="8496942" cy="3275452"/>
          </a:xfrm>
          <a:prstGeom prst="rect">
            <a:avLst/>
          </a:prstGeom>
        </p:spPr>
      </p:pic>
      <p:pic>
        <p:nvPicPr>
          <p:cNvPr id="2" name="Picture 1"/>
          <p:cNvPicPr>
            <a:picLocks noChangeAspect="1"/>
          </p:cNvPicPr>
          <p:nvPr/>
        </p:nvPicPr>
        <p:blipFill>
          <a:blip r:embed="rId4"/>
          <a:stretch>
            <a:fillRect/>
          </a:stretch>
        </p:blipFill>
        <p:spPr>
          <a:xfrm>
            <a:off x="323529" y="404664"/>
            <a:ext cx="8496942" cy="133711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4918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480228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340768"/>
            <a:ext cx="8640958" cy="23362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340767"/>
            <a:ext cx="8640960" cy="9429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283699"/>
            <a:ext cx="8640960" cy="14310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4918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1" name="Straight Arrow Connector 20"/>
          <p:cNvCxnSpPr>
            <a:stCxn id="16" idx="3"/>
            <a:endCxn id="18"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81703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39552" y="4854378"/>
            <a:ext cx="8064896" cy="1958998"/>
          </a:xfrm>
          <a:prstGeom prst="rect">
            <a:avLst/>
          </a:prstGeom>
        </p:spPr>
      </p:pic>
      <p:pic>
        <p:nvPicPr>
          <p:cNvPr id="5" name="Picture 4"/>
          <p:cNvPicPr>
            <a:picLocks noChangeAspect="1"/>
          </p:cNvPicPr>
          <p:nvPr/>
        </p:nvPicPr>
        <p:blipFill>
          <a:blip r:embed="rId3"/>
          <a:stretch>
            <a:fillRect/>
          </a:stretch>
        </p:blipFill>
        <p:spPr>
          <a:xfrm>
            <a:off x="539552" y="3755570"/>
            <a:ext cx="8064896" cy="2158138"/>
          </a:xfrm>
          <a:prstGeom prst="rect">
            <a:avLst/>
          </a:prstGeom>
        </p:spPr>
      </p:pic>
      <p:pic>
        <p:nvPicPr>
          <p:cNvPr id="3" name="Picture 2"/>
          <p:cNvPicPr>
            <a:picLocks noChangeAspect="1"/>
          </p:cNvPicPr>
          <p:nvPr/>
        </p:nvPicPr>
        <p:blipFill>
          <a:blip r:embed="rId4"/>
          <a:stretch>
            <a:fillRect/>
          </a:stretch>
        </p:blipFill>
        <p:spPr>
          <a:xfrm>
            <a:off x="539552" y="338426"/>
            <a:ext cx="8064896" cy="435558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4918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26119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053666"/>
            <a:ext cx="8640960" cy="41035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053665"/>
            <a:ext cx="8640960" cy="15189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572661"/>
            <a:ext cx="8640960" cy="25845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4918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30114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0" y="3547828"/>
            <a:ext cx="8640960" cy="3265548"/>
          </a:xfrm>
          <a:prstGeom prst="rect">
            <a:avLst/>
          </a:prstGeom>
        </p:spPr>
      </p:pic>
      <p:pic>
        <p:nvPicPr>
          <p:cNvPr id="7" name="Picture 6"/>
          <p:cNvPicPr>
            <a:picLocks noChangeAspect="1"/>
          </p:cNvPicPr>
          <p:nvPr/>
        </p:nvPicPr>
        <p:blipFill>
          <a:blip r:embed="rId3"/>
          <a:stretch>
            <a:fillRect/>
          </a:stretch>
        </p:blipFill>
        <p:spPr>
          <a:xfrm>
            <a:off x="251520" y="764704"/>
            <a:ext cx="8640960" cy="3416328"/>
          </a:xfrm>
          <a:prstGeom prst="rect">
            <a:avLst/>
          </a:prstGeom>
        </p:spPr>
      </p:pic>
      <p:pic>
        <p:nvPicPr>
          <p:cNvPr id="2" name="Picture 1"/>
          <p:cNvPicPr>
            <a:picLocks noChangeAspect="1"/>
          </p:cNvPicPr>
          <p:nvPr/>
        </p:nvPicPr>
        <p:blipFill>
          <a:blip r:embed="rId4"/>
          <a:stretch>
            <a:fillRect/>
          </a:stretch>
        </p:blipFill>
        <p:spPr>
          <a:xfrm>
            <a:off x="251520" y="404664"/>
            <a:ext cx="8640960" cy="120667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Q7</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613709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70"/>
            <a:ext cx="8640958" cy="136810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844869"/>
            <a:ext cx="8640960" cy="7414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586278"/>
            <a:ext cx="8640960" cy="626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Q7</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2444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4516818"/>
            <a:ext cx="8640956" cy="2296558"/>
          </a:xfrm>
          <a:prstGeom prst="rect">
            <a:avLst/>
          </a:prstGeom>
        </p:spPr>
      </p:pic>
      <p:pic>
        <p:nvPicPr>
          <p:cNvPr id="3" name="Picture 2"/>
          <p:cNvPicPr>
            <a:picLocks noChangeAspect="1"/>
          </p:cNvPicPr>
          <p:nvPr/>
        </p:nvPicPr>
        <p:blipFill>
          <a:blip r:embed="rId3"/>
          <a:stretch>
            <a:fillRect/>
          </a:stretch>
        </p:blipFill>
        <p:spPr>
          <a:xfrm>
            <a:off x="251521" y="398562"/>
            <a:ext cx="8640958" cy="468662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3688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16832"/>
            <a:ext cx="8640962" cy="21126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3429000"/>
            <a:ext cx="8640960" cy="6004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916831"/>
            <a:ext cx="8640960" cy="237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154230"/>
            <a:ext cx="8640960" cy="1274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86351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4869160"/>
            <a:ext cx="8496942" cy="1649508"/>
          </a:xfrm>
          <a:prstGeom prst="rect">
            <a:avLst/>
          </a:prstGeom>
        </p:spPr>
      </p:pic>
      <p:pic>
        <p:nvPicPr>
          <p:cNvPr id="2" name="Picture 1"/>
          <p:cNvPicPr>
            <a:picLocks noChangeAspect="1"/>
          </p:cNvPicPr>
          <p:nvPr/>
        </p:nvPicPr>
        <p:blipFill>
          <a:blip r:embed="rId3"/>
          <a:stretch>
            <a:fillRect/>
          </a:stretch>
        </p:blipFill>
        <p:spPr>
          <a:xfrm>
            <a:off x="323528" y="404664"/>
            <a:ext cx="8496944" cy="450304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84166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132856"/>
            <a:ext cx="8640962" cy="13505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430024"/>
            <a:ext cx="8640960" cy="6104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2132855"/>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281440"/>
            <a:ext cx="8640960" cy="1548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19" y="3040514"/>
            <a:ext cx="8640960" cy="4428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5110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9" grpId="0" animBg="1"/>
      <p:bldP spid="27" grpId="0" animBg="1"/>
      <p:bldP spid="25" grpId="0" animBg="1"/>
    </p:bld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268760"/>
            <a:ext cx="8640960" cy="340762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55879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060848"/>
            <a:ext cx="8640960" cy="14573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060847"/>
            <a:ext cx="8640960" cy="14573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6413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51521" y="4653136"/>
            <a:ext cx="8640958" cy="2163132"/>
          </a:xfrm>
          <a:prstGeom prst="rect">
            <a:avLst/>
          </a:prstGeom>
        </p:spPr>
      </p:pic>
      <p:pic>
        <p:nvPicPr>
          <p:cNvPr id="10" name="Picture 9"/>
          <p:cNvPicPr>
            <a:picLocks noChangeAspect="1"/>
          </p:cNvPicPr>
          <p:nvPr/>
        </p:nvPicPr>
        <p:blipFill>
          <a:blip r:embed="rId3"/>
          <a:stretch>
            <a:fillRect/>
          </a:stretch>
        </p:blipFill>
        <p:spPr>
          <a:xfrm>
            <a:off x="251521" y="2780928"/>
            <a:ext cx="8640958" cy="3067626"/>
          </a:xfrm>
          <a:prstGeom prst="rect">
            <a:avLst/>
          </a:prstGeom>
        </p:spPr>
      </p:pic>
      <p:pic>
        <p:nvPicPr>
          <p:cNvPr id="9" name="Picture 8"/>
          <p:cNvPicPr>
            <a:picLocks noChangeAspect="1"/>
          </p:cNvPicPr>
          <p:nvPr/>
        </p:nvPicPr>
        <p:blipFill>
          <a:blip r:embed="rId4"/>
          <a:stretch>
            <a:fillRect/>
          </a:stretch>
        </p:blipFill>
        <p:spPr>
          <a:xfrm>
            <a:off x="251522" y="1196752"/>
            <a:ext cx="8640956" cy="2968006"/>
          </a:xfrm>
          <a:prstGeom prst="rect">
            <a:avLst/>
          </a:prstGeom>
        </p:spPr>
      </p:pic>
      <p:pic>
        <p:nvPicPr>
          <p:cNvPr id="7" name="Picture 6"/>
          <p:cNvPicPr>
            <a:picLocks noChangeAspect="1"/>
          </p:cNvPicPr>
          <p:nvPr/>
        </p:nvPicPr>
        <p:blipFill>
          <a:blip r:embed="rId5"/>
          <a:stretch>
            <a:fillRect/>
          </a:stretch>
        </p:blipFill>
        <p:spPr>
          <a:xfrm>
            <a:off x="251521" y="329092"/>
            <a:ext cx="8640958" cy="2235812"/>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3640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908720"/>
            <a:ext cx="8496944" cy="45595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23528" y="4365105"/>
            <a:ext cx="8496944" cy="11032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1" name="Rectangle 30"/>
          <p:cNvSpPr/>
          <p:nvPr/>
        </p:nvSpPr>
        <p:spPr>
          <a:xfrm>
            <a:off x="323528" y="836712"/>
            <a:ext cx="8496944" cy="2748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1111566"/>
            <a:ext cx="8496944" cy="2076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3186801"/>
            <a:ext cx="8496944" cy="1178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935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3" grpId="0" animBg="1"/>
      <p:bldP spid="24" grpId="0" animBg="1"/>
    </p:bldLst>
  </p:timing>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92696"/>
            <a:ext cx="8640960" cy="4843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6822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564904"/>
            <a:ext cx="8496944" cy="846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8" y="2564904"/>
            <a:ext cx="8496944" cy="846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058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75344"/>
            <a:ext cx="8640960" cy="33380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836712"/>
            <a:ext cx="8640960" cy="3579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64064"/>
            <a:ext cx="8640960" cy="9767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68354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88840"/>
            <a:ext cx="8496944" cy="20097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8" y="1988840"/>
            <a:ext cx="8496944"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323528" y="2636912"/>
            <a:ext cx="8496944" cy="13616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365407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31" grpId="0" animBg="1"/>
      <p:bldP spid="19" grpId="0" animBg="1"/>
    </p:bld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780928"/>
            <a:ext cx="8784976" cy="3147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24080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6566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268760"/>
            <a:ext cx="8640958" cy="22239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268760"/>
            <a:ext cx="8640958"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060848"/>
            <a:ext cx="8640958" cy="1431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smtClean="0">
                <a:latin typeface="Comic Sans MS" panose="030F0702030302020204" pitchFamily="66" charset="0"/>
              </a:rPr>
              <a:t>2016 3HR </a:t>
            </a:r>
            <a:r>
              <a:rPr lang="en-GB" sz="1400" b="1" dirty="0" smtClean="0">
                <a:latin typeface="Comic Sans MS" panose="030F0702030302020204" pitchFamily="66" charset="0"/>
              </a:rPr>
              <a:t>Q2</a:t>
            </a:r>
            <a:endParaRPr lang="en-GB" sz="1400" b="1" dirty="0">
              <a:latin typeface="Comic Sans MS" panose="030F0702030302020204" pitchFamily="66" charset="0"/>
            </a:endParaRPr>
          </a:p>
        </p:txBody>
      </p:sp>
      <p:cxnSp>
        <p:nvCxnSpPr>
          <p:cNvPr id="22" name="Straight Arrow Connector 21"/>
          <p:cNvCxnSpPr>
            <a:stCxn id="17" idx="3"/>
            <a:endCxn id="20"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4266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31" grpId="0" animBg="1"/>
      <p:bldP spid="21" grpId="0" animBg="1"/>
    </p:bldLst>
  </p:timing>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19" y="4993028"/>
            <a:ext cx="8640962" cy="1820348"/>
          </a:xfrm>
          <a:prstGeom prst="rect">
            <a:avLst/>
          </a:prstGeom>
        </p:spPr>
      </p:pic>
      <p:pic>
        <p:nvPicPr>
          <p:cNvPr id="7" name="Picture 6"/>
          <p:cNvPicPr>
            <a:picLocks noChangeAspect="1"/>
          </p:cNvPicPr>
          <p:nvPr/>
        </p:nvPicPr>
        <p:blipFill>
          <a:blip r:embed="rId3"/>
          <a:stretch>
            <a:fillRect/>
          </a:stretch>
        </p:blipFill>
        <p:spPr>
          <a:xfrm>
            <a:off x="251519" y="4182328"/>
            <a:ext cx="8640962" cy="1766952"/>
          </a:xfrm>
          <a:prstGeom prst="rect">
            <a:avLst/>
          </a:prstGeom>
        </p:spPr>
      </p:pic>
      <p:pic>
        <p:nvPicPr>
          <p:cNvPr id="6" name="Picture 5"/>
          <p:cNvPicPr>
            <a:picLocks noChangeAspect="1"/>
          </p:cNvPicPr>
          <p:nvPr/>
        </p:nvPicPr>
        <p:blipFill>
          <a:blip r:embed="rId4"/>
          <a:stretch>
            <a:fillRect/>
          </a:stretch>
        </p:blipFill>
        <p:spPr>
          <a:xfrm>
            <a:off x="251520" y="3212976"/>
            <a:ext cx="8640960" cy="1693858"/>
          </a:xfrm>
          <a:prstGeom prst="rect">
            <a:avLst/>
          </a:prstGeom>
        </p:spPr>
      </p:pic>
      <p:pic>
        <p:nvPicPr>
          <p:cNvPr id="5" name="Picture 4"/>
          <p:cNvPicPr>
            <a:picLocks noChangeAspect="1"/>
          </p:cNvPicPr>
          <p:nvPr/>
        </p:nvPicPr>
        <p:blipFill>
          <a:blip r:embed="rId5"/>
          <a:stretch>
            <a:fillRect/>
          </a:stretch>
        </p:blipFill>
        <p:spPr>
          <a:xfrm>
            <a:off x="251521" y="1412776"/>
            <a:ext cx="8640958" cy="2028154"/>
          </a:xfrm>
          <a:prstGeom prst="rect">
            <a:avLst/>
          </a:prstGeom>
        </p:spPr>
      </p:pic>
      <p:pic>
        <p:nvPicPr>
          <p:cNvPr id="4" name="Picture 3"/>
          <p:cNvPicPr>
            <a:picLocks noChangeAspect="1"/>
          </p:cNvPicPr>
          <p:nvPr/>
        </p:nvPicPr>
        <p:blipFill rotWithShape="1">
          <a:blip r:embed="rId6"/>
          <a:srcRect t="19511"/>
          <a:stretch/>
        </p:blipFill>
        <p:spPr>
          <a:xfrm>
            <a:off x="251520" y="548680"/>
            <a:ext cx="8640960" cy="1188228"/>
          </a:xfrm>
          <a:prstGeom prst="rect">
            <a:avLst/>
          </a:prstGeom>
        </p:spPr>
      </p:pic>
      <p:pic>
        <p:nvPicPr>
          <p:cNvPr id="2" name="Picture 1"/>
          <p:cNvPicPr>
            <a:picLocks noChangeAspect="1"/>
          </p:cNvPicPr>
          <p:nvPr/>
        </p:nvPicPr>
        <p:blipFill>
          <a:blip r:embed="rId7"/>
          <a:stretch>
            <a:fillRect/>
          </a:stretch>
        </p:blipFill>
        <p:spPr>
          <a:xfrm>
            <a:off x="251520" y="404664"/>
            <a:ext cx="8640960" cy="64007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4"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1267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4" y="692696"/>
            <a:ext cx="8640972" cy="5060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872376"/>
            <a:ext cx="8640957" cy="860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692695"/>
            <a:ext cx="8640959" cy="179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1732582"/>
            <a:ext cx="8640957" cy="6883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14" y="2420888"/>
            <a:ext cx="8640968" cy="23105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7" name="Rectangle 26"/>
          <p:cNvSpPr/>
          <p:nvPr/>
        </p:nvSpPr>
        <p:spPr>
          <a:xfrm>
            <a:off x="251514" y="4731444"/>
            <a:ext cx="8640961" cy="10217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8" name="Straight Arrow Connector 27"/>
          <p:cNvCxnSpPr>
            <a:stCxn id="17" idx="3"/>
            <a:endCxn id="25"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91176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4" grpId="0" animBg="1"/>
      <p:bldP spid="26" grpId="0" animBg="1"/>
      <p:bldP spid="27" grpId="0" animBg="1"/>
    </p:bldLst>
  </p:timing>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0" y="4725144"/>
            <a:ext cx="8640960" cy="2080232"/>
          </a:xfrm>
          <a:prstGeom prst="rect">
            <a:avLst/>
          </a:prstGeom>
        </p:spPr>
      </p:pic>
      <p:pic>
        <p:nvPicPr>
          <p:cNvPr id="11" name="Picture 10"/>
          <p:cNvPicPr>
            <a:picLocks noChangeAspect="1"/>
          </p:cNvPicPr>
          <p:nvPr/>
        </p:nvPicPr>
        <p:blipFill>
          <a:blip r:embed="rId3"/>
          <a:stretch>
            <a:fillRect/>
          </a:stretch>
        </p:blipFill>
        <p:spPr>
          <a:xfrm>
            <a:off x="251520" y="2996952"/>
            <a:ext cx="8640960" cy="2813998"/>
          </a:xfrm>
          <a:prstGeom prst="rect">
            <a:avLst/>
          </a:prstGeom>
        </p:spPr>
      </p:pic>
      <p:pic>
        <p:nvPicPr>
          <p:cNvPr id="10" name="Picture 9"/>
          <p:cNvPicPr>
            <a:picLocks noChangeAspect="1"/>
          </p:cNvPicPr>
          <p:nvPr/>
        </p:nvPicPr>
        <p:blipFill>
          <a:blip r:embed="rId4"/>
          <a:stretch>
            <a:fillRect/>
          </a:stretch>
        </p:blipFill>
        <p:spPr>
          <a:xfrm>
            <a:off x="251520" y="1628800"/>
            <a:ext cx="8640960" cy="2308828"/>
          </a:xfrm>
          <a:prstGeom prst="rect">
            <a:avLst/>
          </a:prstGeom>
        </p:spPr>
      </p:pic>
      <p:pic>
        <p:nvPicPr>
          <p:cNvPr id="9" name="Picture 8"/>
          <p:cNvPicPr>
            <a:picLocks noChangeAspect="1"/>
          </p:cNvPicPr>
          <p:nvPr/>
        </p:nvPicPr>
        <p:blipFill>
          <a:blip r:embed="rId5"/>
          <a:stretch>
            <a:fillRect/>
          </a:stretch>
        </p:blipFill>
        <p:spPr>
          <a:xfrm>
            <a:off x="251520" y="836712"/>
            <a:ext cx="8640960" cy="2131666"/>
          </a:xfrm>
          <a:prstGeom prst="rect">
            <a:avLst/>
          </a:prstGeom>
        </p:spPr>
      </p:pic>
      <p:pic>
        <p:nvPicPr>
          <p:cNvPr id="4" name="Picture 3"/>
          <p:cNvPicPr>
            <a:picLocks noChangeAspect="1"/>
          </p:cNvPicPr>
          <p:nvPr/>
        </p:nvPicPr>
        <p:blipFill rotWithShape="1">
          <a:blip r:embed="rId6"/>
          <a:srcRect t="20070"/>
          <a:stretch/>
        </p:blipFill>
        <p:spPr>
          <a:xfrm>
            <a:off x="251520" y="620688"/>
            <a:ext cx="8640960" cy="1296144"/>
          </a:xfrm>
          <a:prstGeom prst="rect">
            <a:avLst/>
          </a:prstGeom>
        </p:spPr>
      </p:pic>
      <p:pic>
        <p:nvPicPr>
          <p:cNvPr id="2" name="Picture 1"/>
          <p:cNvPicPr>
            <a:picLocks noChangeAspect="1"/>
          </p:cNvPicPr>
          <p:nvPr/>
        </p:nvPicPr>
        <p:blipFill>
          <a:blip r:embed="rId7"/>
          <a:stretch>
            <a:fillRect/>
          </a:stretch>
        </p:blipFill>
        <p:spPr>
          <a:xfrm>
            <a:off x="251520" y="404664"/>
            <a:ext cx="8640960" cy="49785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4"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5"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7" name="Straight Arrow Connector 26"/>
          <p:cNvCxnSpPr>
            <a:stCxn id="23" idx="3"/>
            <a:endCxn id="26"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59327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628800"/>
            <a:ext cx="8784974" cy="23144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799"/>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76369"/>
            <a:ext cx="8784976" cy="181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158223"/>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179511" y="2505792"/>
            <a:ext cx="8784976" cy="707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179511" y="3212976"/>
            <a:ext cx="8784976" cy="737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9" name="Straight Arrow Connector 28"/>
          <p:cNvCxnSpPr>
            <a:stCxn id="18"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287855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2" grpId="0" animBg="1"/>
      <p:bldP spid="24" grpId="0" animBg="1"/>
      <p:bldP spid="26" grpId="0" animBg="1"/>
      <p:bldP spid="27" grpId="0" animBg="1"/>
    </p:bldLst>
  </p:timing>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34550"/>
            <a:ext cx="8640960" cy="2178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89040"/>
            <a:ext cx="8640960" cy="20818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724900"/>
            <a:ext cx="8640960" cy="17122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t="58938"/>
          <a:stretch/>
        </p:blipFill>
        <p:spPr bwMode="auto">
          <a:xfrm>
            <a:off x="251520" y="1940066"/>
            <a:ext cx="8640960" cy="1416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b="44743"/>
          <a:stretch/>
        </p:blipFill>
        <p:spPr bwMode="auto">
          <a:xfrm>
            <a:off x="251520" y="404664"/>
            <a:ext cx="8640960" cy="19067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7398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7911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179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07991"/>
            <a:ext cx="8784976" cy="2528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060848"/>
            <a:ext cx="8784976" cy="4715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2" y="2532410"/>
            <a:ext cx="8784976" cy="12566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3789040"/>
            <a:ext cx="8784976" cy="630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a:t>
            </a:r>
            <a:endParaRPr lang="en-GB" sz="1400" b="1" dirty="0">
              <a:latin typeface="Comic Sans MS" panose="030F0702030302020204" pitchFamily="66" charset="0"/>
            </a:endParaRPr>
          </a:p>
        </p:txBody>
      </p:sp>
      <p:cxnSp>
        <p:nvCxnSpPr>
          <p:cNvPr id="29" name="Straight Arrow Connector 28"/>
          <p:cNvCxnSpPr>
            <a:stCxn id="17" idx="3"/>
            <a:endCxn id="28"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45736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22" grpId="0" animBg="1"/>
      <p:bldP spid="24" grpId="0" animBg="1"/>
      <p:bldP spid="25" grpId="0" animBg="1"/>
      <p:bldP spid="26" grpId="0" animBg="1"/>
    </p:bldLst>
  </p:timing>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6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972326"/>
            <a:ext cx="8640960" cy="1841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844824"/>
            <a:ext cx="8640960" cy="3416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6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01424"/>
            <a:ext cx="8640960" cy="24835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5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21186"/>
            <a:ext cx="8640960" cy="991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8871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772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539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2168030"/>
            <a:ext cx="8784976" cy="15128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3680912"/>
            <a:ext cx="8784976" cy="720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a:t>
            </a:r>
            <a:endParaRPr lang="en-GB" sz="1400" b="1" dirty="0">
              <a:latin typeface="Comic Sans MS" panose="030F0702030302020204" pitchFamily="66" charset="0"/>
            </a:endParaRPr>
          </a:p>
        </p:txBody>
      </p:sp>
      <p:cxnSp>
        <p:nvCxnSpPr>
          <p:cNvPr id="27" name="Straight Arrow Connector 26"/>
          <p:cNvCxnSpPr>
            <a:stCxn id="18" idx="3"/>
            <a:endCxn id="21"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0506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46749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18755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91404"/>
            <a:ext cx="8784976" cy="11655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191404"/>
            <a:ext cx="8784976" cy="11655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51404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3742434"/>
            <a:ext cx="8640956" cy="3070942"/>
          </a:xfrm>
          <a:prstGeom prst="rect">
            <a:avLst/>
          </a:prstGeom>
        </p:spPr>
      </p:pic>
      <p:pic>
        <p:nvPicPr>
          <p:cNvPr id="2" name="Picture 1"/>
          <p:cNvPicPr>
            <a:picLocks noChangeAspect="1"/>
          </p:cNvPicPr>
          <p:nvPr/>
        </p:nvPicPr>
        <p:blipFill>
          <a:blip r:embed="rId3"/>
          <a:stretch>
            <a:fillRect/>
          </a:stretch>
        </p:blipFill>
        <p:spPr>
          <a:xfrm>
            <a:off x="251521" y="404664"/>
            <a:ext cx="8640958" cy="12597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Q3</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2"/>
          <a:stretch>
            <a:fillRect/>
          </a:stretch>
        </p:blipFill>
        <p:spPr>
          <a:xfrm>
            <a:off x="251522" y="1556792"/>
            <a:ext cx="8640956" cy="2800784"/>
          </a:xfrm>
          <a:prstGeom prst="rect">
            <a:avLst/>
          </a:prstGeom>
        </p:spPr>
      </p:pic>
    </p:spTree>
    <p:extLst>
      <p:ext uri="{BB962C8B-B14F-4D97-AF65-F5344CB8AC3E}">
        <p14:creationId xmlns:p14="http://schemas.microsoft.com/office/powerpoint/2010/main" val="40438382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60848"/>
            <a:ext cx="8784976" cy="18269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060848"/>
            <a:ext cx="8784976"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Q3</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852936"/>
            <a:ext cx="8784976" cy="1034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145734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320647"/>
            <a:ext cx="6336704" cy="312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5157192"/>
            <a:ext cx="6336704" cy="16378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548680"/>
            <a:ext cx="6336704" cy="4795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717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03648" y="5355382"/>
            <a:ext cx="6336704" cy="8099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6300192" y="467544"/>
            <a:ext cx="97210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(a)</a:t>
            </a:r>
            <a:endParaRPr lang="en-GB" sz="1400" b="1" dirty="0">
              <a:latin typeface="Comic Sans MS" panose="030F0702030302020204" pitchFamily="66" charset="0"/>
            </a:endParaRPr>
          </a:p>
        </p:txBody>
      </p:sp>
      <p:cxnSp>
        <p:nvCxnSpPr>
          <p:cNvPr id="23" name="Straight Connector 22"/>
          <p:cNvCxnSpPr/>
          <p:nvPr/>
        </p:nvCxnSpPr>
        <p:spPr>
          <a:xfrm flipH="1">
            <a:off x="3419872" y="1124744"/>
            <a:ext cx="1872208" cy="3744416"/>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12"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3"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Q4</a:t>
            </a:r>
            <a:endParaRPr lang="en-GB" sz="1400" b="1" dirty="0">
              <a:latin typeface="Comic Sans MS" panose="030F0702030302020204" pitchFamily="66" charset="0"/>
            </a:endParaRPr>
          </a:p>
        </p:txBody>
      </p:sp>
      <p:cxnSp>
        <p:nvCxnSpPr>
          <p:cNvPr id="28" name="Straight Arrow Connector 27"/>
          <p:cNvCxnSpPr>
            <a:stCxn id="25" idx="3"/>
            <a:endCxn id="27"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9986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nextCondLst>
                <p:cond evt="onClick" delay="0">
                  <p:tgtEl>
                    <p:spTgt spid="22"/>
                  </p:tgtEl>
                </p:cond>
              </p:nextCondLst>
            </p:seq>
          </p:childTnLst>
        </p:cTn>
      </p:par>
    </p:tnLst>
  </p:timing>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2" y="1628800"/>
            <a:ext cx="8815956" cy="3051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1628800"/>
            <a:ext cx="8815957" cy="2520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64022" y="4149080"/>
            <a:ext cx="8815957" cy="531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36815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Substitution</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4918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Q4</a:t>
            </a:r>
            <a:endParaRPr lang="en-GB" sz="1400" b="1" dirty="0">
              <a:latin typeface="Comic Sans MS" panose="030F0702030302020204" pitchFamily="66" charset="0"/>
            </a:endParaRPr>
          </a:p>
        </p:txBody>
      </p:sp>
      <p:cxnSp>
        <p:nvCxnSpPr>
          <p:cNvPr id="22" name="Straight Arrow Connector 21"/>
          <p:cNvCxnSpPr>
            <a:stCxn id="17" idx="3"/>
            <a:endCxn id="19" idx="1"/>
          </p:cNvCxnSpPr>
          <p:nvPr/>
        </p:nvCxnSpPr>
        <p:spPr>
          <a:xfrm flipV="1">
            <a:off x="291581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64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31" grpId="0" animBg="1"/>
      <p:bldP spid="21" grpId="0" animBg="1"/>
    </p:bldLst>
  </p:timing>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a:hlinkClick r:id="rId2" action="ppaction://hlinksldjump"/>
          </p:cNvPr>
          <p:cNvSpPr/>
          <p:nvPr/>
        </p:nvSpPr>
        <p:spPr>
          <a:xfrm>
            <a:off x="7933694" y="35483"/>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 name="Title 1"/>
          <p:cNvSpPr>
            <a:spLocks noGrp="1"/>
          </p:cNvSpPr>
          <p:nvPr>
            <p:ph type="title"/>
          </p:nvPr>
        </p:nvSpPr>
        <p:spPr>
          <a:xfrm>
            <a:off x="628650" y="15205"/>
            <a:ext cx="7886700" cy="1325563"/>
          </a:xfrm>
        </p:spPr>
        <p:txBody>
          <a:bodyPr>
            <a:normAutofit/>
          </a:bodyPr>
          <a:lstStyle/>
          <a:p>
            <a:pPr algn="ctr"/>
            <a:r>
              <a:rPr lang="en-GB" sz="4800" dirty="0" smtClean="0">
                <a:latin typeface="Comic Sans MS" panose="030F0702030302020204" pitchFamily="66" charset="0"/>
              </a:rPr>
              <a:t>Solving Simple Equations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53" name="Rectangle 52"/>
          <p:cNvSpPr/>
          <p:nvPr/>
        </p:nvSpPr>
        <p:spPr>
          <a:xfrm>
            <a:off x="35496" y="6524624"/>
            <a:ext cx="1349400" cy="288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55" name="Rectangle 54">
            <a:hlinkClick r:id="rId7" action="ppaction://hlinksldjump"/>
          </p:cNvPr>
          <p:cNvSpPr/>
          <p:nvPr/>
        </p:nvSpPr>
        <p:spPr>
          <a:xfrm>
            <a:off x="3923928" y="6524624"/>
            <a:ext cx="1800200" cy="288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latin typeface="Comic Sans MS" panose="030F0702030302020204" pitchFamily="66" charset="0"/>
              </a:rPr>
              <a:t>Substitution</a:t>
            </a:r>
            <a:endParaRPr lang="en-GB" b="1" dirty="0">
              <a:latin typeface="Comic Sans MS" panose="030F0702030302020204" pitchFamily="66" charset="0"/>
            </a:endParaRPr>
          </a:p>
        </p:txBody>
      </p:sp>
      <p:sp>
        <p:nvSpPr>
          <p:cNvPr id="61" name="Rectangle 60">
            <a:hlinkClick r:id="rId8" action="ppaction://hlinksldjump"/>
          </p:cNvPr>
          <p:cNvSpPr/>
          <p:nvPr/>
        </p:nvSpPr>
        <p:spPr>
          <a:xfrm>
            <a:off x="5868144" y="6525344"/>
            <a:ext cx="2592288" cy="2852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latin typeface="Comic Sans MS" panose="030F0702030302020204" pitchFamily="66" charset="0"/>
              </a:rPr>
              <a:t>Algebraic Fractions</a:t>
            </a:r>
            <a:endParaRPr lang="en-GB" b="1" dirty="0">
              <a:latin typeface="Comic Sans MS" panose="030F0702030302020204" pitchFamily="66" charset="0"/>
            </a:endParaRPr>
          </a:p>
        </p:txBody>
      </p:sp>
      <p:sp>
        <p:nvSpPr>
          <p:cNvPr id="65" name="Rectangle 64">
            <a:hlinkClick r:id="rId9" action="ppaction://hlinksldjump"/>
          </p:cNvPr>
          <p:cNvSpPr/>
          <p:nvPr/>
        </p:nvSpPr>
        <p:spPr>
          <a:xfrm>
            <a:off x="3491880" y="6237312"/>
            <a:ext cx="2499196" cy="26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latin typeface="Comic Sans MS" panose="030F0702030302020204" pitchFamily="66" charset="0"/>
              </a:rPr>
              <a:t>Linear Inequalities</a:t>
            </a:r>
            <a:endParaRPr lang="en-GB" b="1" dirty="0">
              <a:latin typeface="Comic Sans MS" panose="030F0702030302020204" pitchFamily="66" charset="0"/>
            </a:endParaRPr>
          </a:p>
        </p:txBody>
      </p:sp>
      <p:sp>
        <p:nvSpPr>
          <p:cNvPr id="72" name="Rectangle 71">
            <a:hlinkClick r:id="rId10" action="ppaction://hlinksldjump"/>
          </p:cNvPr>
          <p:cNvSpPr/>
          <p:nvPr/>
        </p:nvSpPr>
        <p:spPr>
          <a:xfrm>
            <a:off x="6092552" y="6237312"/>
            <a:ext cx="1575792" cy="26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latin typeface="Comic Sans MS" panose="030F0702030302020204" pitchFamily="66" charset="0"/>
              </a:rPr>
              <a:t>Sequences</a:t>
            </a:r>
            <a:endParaRPr lang="en-GB" b="1" dirty="0">
              <a:latin typeface="Comic Sans MS" panose="030F0702030302020204" pitchFamily="66" charset="0"/>
            </a:endParaRPr>
          </a:p>
        </p:txBody>
      </p:sp>
      <p:sp>
        <p:nvSpPr>
          <p:cNvPr id="73" name="Rectangle 72">
            <a:hlinkClick r:id="rId11" action="ppaction://hlinksldjump"/>
          </p:cNvPr>
          <p:cNvSpPr/>
          <p:nvPr/>
        </p:nvSpPr>
        <p:spPr>
          <a:xfrm>
            <a:off x="1456904" y="6524624"/>
            <a:ext cx="2395016" cy="2859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latin typeface="Comic Sans MS" panose="030F0702030302020204" pitchFamily="66" charset="0"/>
              </a:rPr>
              <a:t>Forming Equations</a:t>
            </a:r>
            <a:endParaRPr lang="en-GB" b="1" dirty="0">
              <a:latin typeface="Comic Sans MS" panose="030F0702030302020204" pitchFamily="66" charset="0"/>
            </a:endParaRPr>
          </a:p>
        </p:txBody>
      </p:sp>
      <p:sp>
        <p:nvSpPr>
          <p:cNvPr id="15" name="Rectangle 14">
            <a:hlinkClick r:id="rId12" action="ppaction://hlinksldjump"/>
          </p:cNvPr>
          <p:cNvSpPr/>
          <p:nvPr/>
        </p:nvSpPr>
        <p:spPr>
          <a:xfrm>
            <a:off x="3852048" y="18448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3852048" y="2420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7" name="Rectangle 16">
            <a:hlinkClick r:id="rId14" action="ppaction://hlinksldjump"/>
          </p:cNvPr>
          <p:cNvSpPr/>
          <p:nvPr/>
        </p:nvSpPr>
        <p:spPr>
          <a:xfrm>
            <a:off x="3852048" y="2997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2HR Q4</a:t>
            </a:r>
            <a:endParaRPr lang="en-GB" sz="1400" b="1" dirty="0">
              <a:latin typeface="Comic Sans MS" panose="030F0702030302020204" pitchFamily="66" charset="0"/>
            </a:endParaRPr>
          </a:p>
        </p:txBody>
      </p:sp>
      <p:sp>
        <p:nvSpPr>
          <p:cNvPr id="18" name="Rectangle 17">
            <a:hlinkClick r:id="rId15" action="ppaction://hlinksldjump"/>
          </p:cNvPr>
          <p:cNvSpPr/>
          <p:nvPr/>
        </p:nvSpPr>
        <p:spPr>
          <a:xfrm>
            <a:off x="3851920" y="3573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3851920" y="41491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3512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3742622"/>
            <a:ext cx="8640958" cy="3070754"/>
          </a:xfrm>
          <a:prstGeom prst="rect">
            <a:avLst/>
          </a:prstGeom>
        </p:spPr>
      </p:pic>
      <p:pic>
        <p:nvPicPr>
          <p:cNvPr id="6" name="Picture 5"/>
          <p:cNvPicPr>
            <a:picLocks noChangeAspect="1"/>
          </p:cNvPicPr>
          <p:nvPr/>
        </p:nvPicPr>
        <p:blipFill>
          <a:blip r:embed="rId3"/>
          <a:stretch>
            <a:fillRect/>
          </a:stretch>
        </p:blipFill>
        <p:spPr>
          <a:xfrm>
            <a:off x="251521" y="4081742"/>
            <a:ext cx="8640958" cy="1651514"/>
          </a:xfrm>
          <a:prstGeom prst="rect">
            <a:avLst/>
          </a:prstGeom>
        </p:spPr>
      </p:pic>
      <p:pic>
        <p:nvPicPr>
          <p:cNvPr id="5" name="Picture 4"/>
          <p:cNvPicPr>
            <a:picLocks noChangeAspect="1"/>
          </p:cNvPicPr>
          <p:nvPr/>
        </p:nvPicPr>
        <p:blipFill>
          <a:blip r:embed="rId4"/>
          <a:stretch>
            <a:fillRect/>
          </a:stretch>
        </p:blipFill>
        <p:spPr>
          <a:xfrm>
            <a:off x="251521" y="3095458"/>
            <a:ext cx="8640958" cy="1341654"/>
          </a:xfrm>
          <a:prstGeom prst="rect">
            <a:avLst/>
          </a:prstGeom>
        </p:spPr>
      </p:pic>
      <p:pic>
        <p:nvPicPr>
          <p:cNvPr id="4" name="Picture 3"/>
          <p:cNvPicPr>
            <a:picLocks noChangeAspect="1"/>
          </p:cNvPicPr>
          <p:nvPr/>
        </p:nvPicPr>
        <p:blipFill>
          <a:blip r:embed="rId5"/>
          <a:stretch>
            <a:fillRect/>
          </a:stretch>
        </p:blipFill>
        <p:spPr>
          <a:xfrm>
            <a:off x="251521" y="1835860"/>
            <a:ext cx="8640958" cy="1377116"/>
          </a:xfrm>
          <a:prstGeom prst="rect">
            <a:avLst/>
          </a:prstGeom>
        </p:spPr>
      </p:pic>
      <p:pic>
        <p:nvPicPr>
          <p:cNvPr id="3" name="Picture 2"/>
          <p:cNvPicPr>
            <a:picLocks noChangeAspect="1"/>
          </p:cNvPicPr>
          <p:nvPr/>
        </p:nvPicPr>
        <p:blipFill>
          <a:blip r:embed="rId6"/>
          <a:stretch>
            <a:fillRect/>
          </a:stretch>
        </p:blipFill>
        <p:spPr>
          <a:xfrm>
            <a:off x="251522" y="494316"/>
            <a:ext cx="8640956" cy="1494524"/>
          </a:xfrm>
          <a:prstGeom prst="rect">
            <a:avLst/>
          </a:prstGeom>
        </p:spPr>
      </p:pic>
      <p:pic>
        <p:nvPicPr>
          <p:cNvPr id="2" name="Picture 1"/>
          <p:cNvPicPr>
            <a:picLocks noChangeAspect="1"/>
          </p:cNvPicPr>
          <p:nvPr/>
        </p:nvPicPr>
        <p:blipFill>
          <a:blip r:embed="rId7"/>
          <a:stretch>
            <a:fillRect/>
          </a:stretch>
        </p:blipFill>
        <p:spPr>
          <a:xfrm>
            <a:off x="251521" y="404664"/>
            <a:ext cx="8640958" cy="71462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5"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0272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40768"/>
            <a:ext cx="8784976" cy="261317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1" y="1329647"/>
            <a:ext cx="8784977" cy="1974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179510" y="1527102"/>
            <a:ext cx="8784978" cy="2489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179510" y="1776021"/>
            <a:ext cx="8784978" cy="2128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179510" y="1988842"/>
            <a:ext cx="8784978" cy="3803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8" name="Rectangle 27"/>
          <p:cNvSpPr/>
          <p:nvPr/>
        </p:nvSpPr>
        <p:spPr>
          <a:xfrm>
            <a:off x="179510" y="2369164"/>
            <a:ext cx="8784978" cy="15847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6651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13" grpId="0" animBg="1"/>
      <p:bldP spid="14" grpId="0" animBg="1"/>
      <p:bldP spid="15" grpId="0" animBg="1"/>
      <p:bldP spid="27" grpId="0" animBg="1"/>
      <p:bldP spid="28" grpId="0" animBg="1"/>
    </p:bldLst>
  </p:timing>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23822"/>
            <a:ext cx="8640960" cy="2989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103652"/>
            <a:ext cx="8640960" cy="2117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50000"/>
          <a:stretch/>
        </p:blipFill>
        <p:spPr bwMode="auto">
          <a:xfrm>
            <a:off x="251520" y="813217"/>
            <a:ext cx="8640960" cy="21117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14131" b="50000"/>
          <a:stretch/>
        </p:blipFill>
        <p:spPr bwMode="auto">
          <a:xfrm>
            <a:off x="251520" y="401927"/>
            <a:ext cx="8640960" cy="15149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90336"/>
          <a:stretch/>
        </p:blipFill>
        <p:spPr bwMode="auto">
          <a:xfrm>
            <a:off x="251520" y="332656"/>
            <a:ext cx="8640960" cy="408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37760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8290" y="1369937"/>
            <a:ext cx="8496944" cy="2784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69937"/>
            <a:ext cx="8496944" cy="157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1527101"/>
            <a:ext cx="8503001" cy="3474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1874514"/>
            <a:ext cx="8501706" cy="12367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322234" y="3111278"/>
            <a:ext cx="8503000" cy="8217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8" name="Rectangle 27"/>
          <p:cNvSpPr/>
          <p:nvPr/>
        </p:nvSpPr>
        <p:spPr>
          <a:xfrm>
            <a:off x="322232" y="3933056"/>
            <a:ext cx="8503002" cy="2216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0449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13" grpId="0" animBg="1"/>
      <p:bldP spid="14" grpId="0" animBg="1"/>
      <p:bldP spid="15" grpId="0" animBg="1"/>
      <p:bldP spid="27" grpId="0" animBg="1"/>
      <p:bldP spid="28" grpId="0" animBg="1"/>
    </p:bld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79218"/>
            <a:ext cx="8640960" cy="3534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52936"/>
            <a:ext cx="8640960" cy="2722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124744"/>
            <a:ext cx="8640960" cy="23446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38712"/>
          <a:stretch/>
        </p:blipFill>
        <p:spPr bwMode="auto">
          <a:xfrm>
            <a:off x="251520" y="661550"/>
            <a:ext cx="8640960" cy="131872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76672"/>
            <a:ext cx="8640960" cy="369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4"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55712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84784"/>
            <a:ext cx="8496944" cy="2539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84784"/>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7" y="1772816"/>
            <a:ext cx="8496944" cy="669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7" y="2442751"/>
            <a:ext cx="8496944" cy="311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323528" y="2754412"/>
            <a:ext cx="8496943" cy="1269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6160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15" grpId="0" animBg="1"/>
      <p:bldP spid="27" grpId="0" animBg="1"/>
    </p:bldLst>
  </p:timing>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81128"/>
            <a:ext cx="8640960" cy="21559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80928"/>
            <a:ext cx="8640960" cy="2283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76672"/>
            <a:ext cx="8640960" cy="1569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908720"/>
            <a:ext cx="8640960" cy="19638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1925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124744"/>
            <a:ext cx="8496944" cy="3701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124744"/>
            <a:ext cx="8496944"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7" y="1916832"/>
            <a:ext cx="8496944"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7" y="2780928"/>
            <a:ext cx="8496944" cy="20455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80905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95536" y="3997844"/>
            <a:ext cx="8352928" cy="2815532"/>
          </a:xfrm>
          <a:prstGeom prst="rect">
            <a:avLst/>
          </a:prstGeom>
        </p:spPr>
      </p:pic>
      <p:pic>
        <p:nvPicPr>
          <p:cNvPr id="6" name="Picture 5"/>
          <p:cNvPicPr>
            <a:picLocks noChangeAspect="1"/>
          </p:cNvPicPr>
          <p:nvPr/>
        </p:nvPicPr>
        <p:blipFill>
          <a:blip r:embed="rId3"/>
          <a:stretch>
            <a:fillRect/>
          </a:stretch>
        </p:blipFill>
        <p:spPr>
          <a:xfrm>
            <a:off x="395536" y="1628800"/>
            <a:ext cx="8352928" cy="3571976"/>
          </a:xfrm>
          <a:prstGeom prst="rect">
            <a:avLst/>
          </a:prstGeom>
        </p:spPr>
      </p:pic>
      <p:pic>
        <p:nvPicPr>
          <p:cNvPr id="5" name="Picture 4"/>
          <p:cNvPicPr>
            <a:picLocks noChangeAspect="1"/>
          </p:cNvPicPr>
          <p:nvPr/>
        </p:nvPicPr>
        <p:blipFill>
          <a:blip r:embed="rId4"/>
          <a:stretch>
            <a:fillRect/>
          </a:stretch>
        </p:blipFill>
        <p:spPr>
          <a:xfrm>
            <a:off x="395538" y="476672"/>
            <a:ext cx="8352924" cy="2903452"/>
          </a:xfrm>
          <a:prstGeom prst="rect">
            <a:avLst/>
          </a:prstGeom>
        </p:spPr>
      </p:pic>
      <p:pic>
        <p:nvPicPr>
          <p:cNvPr id="4" name="Picture 3"/>
          <p:cNvPicPr>
            <a:picLocks noChangeAspect="1"/>
          </p:cNvPicPr>
          <p:nvPr/>
        </p:nvPicPr>
        <p:blipFill>
          <a:blip r:embed="rId5"/>
          <a:stretch>
            <a:fillRect/>
          </a:stretch>
        </p:blipFill>
        <p:spPr>
          <a:xfrm>
            <a:off x="395537" y="476672"/>
            <a:ext cx="8352926" cy="157820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2" name="Straight Arrow Connector 21"/>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Q12</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8099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11561" y="476672"/>
            <a:ext cx="7920878" cy="4517702"/>
          </a:xfrm>
          <a:prstGeom prst="rect">
            <a:avLst/>
          </a:prstGeom>
        </p:spPr>
      </p:pic>
      <p:pic>
        <p:nvPicPr>
          <p:cNvPr id="5" name="Picture 4"/>
          <p:cNvPicPr>
            <a:picLocks noChangeAspect="1"/>
          </p:cNvPicPr>
          <p:nvPr/>
        </p:nvPicPr>
        <p:blipFill>
          <a:blip r:embed="rId3"/>
          <a:stretch>
            <a:fillRect/>
          </a:stretch>
        </p:blipFill>
        <p:spPr>
          <a:xfrm>
            <a:off x="611562" y="5013176"/>
            <a:ext cx="7920876" cy="1778516"/>
          </a:xfrm>
          <a:prstGeom prst="rect">
            <a:avLst/>
          </a:prstGeom>
        </p:spPr>
      </p:pic>
      <p:sp>
        <p:nvSpPr>
          <p:cNvPr id="13" name="Rectangle 12"/>
          <p:cNvSpPr/>
          <p:nvPr/>
        </p:nvSpPr>
        <p:spPr>
          <a:xfrm>
            <a:off x="611561" y="476672"/>
            <a:ext cx="7920877" cy="6668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611561" y="1143546"/>
            <a:ext cx="7920877" cy="466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611561" y="5805264"/>
            <a:ext cx="7920877" cy="9864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Q12</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7319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6" grpId="0" animBg="1"/>
      <p:bldP spid="27" grpId="0" animBg="1"/>
    </p:bldLst>
  </p:timing>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Rectangle 85">
            <a:hlinkClick r:id="rId2" action="ppaction://hlinksldjump"/>
          </p:cNvPr>
          <p:cNvSpPr/>
          <p:nvPr/>
        </p:nvSpPr>
        <p:spPr>
          <a:xfrm>
            <a:off x="7956504" y="44624"/>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
        <p:nvSpPr>
          <p:cNvPr id="2" name="Title 1"/>
          <p:cNvSpPr>
            <a:spLocks noGrp="1"/>
          </p:cNvSpPr>
          <p:nvPr>
            <p:ph type="title"/>
          </p:nvPr>
        </p:nvSpPr>
        <p:spPr>
          <a:xfrm>
            <a:off x="710196" y="32608"/>
            <a:ext cx="7886700" cy="1325563"/>
          </a:xfrm>
        </p:spPr>
        <p:txBody>
          <a:bodyPr>
            <a:normAutofit/>
          </a:bodyPr>
          <a:lstStyle/>
          <a:p>
            <a:pPr algn="ctr"/>
            <a:r>
              <a:rPr lang="en-GB" sz="4800" dirty="0" smtClean="0">
                <a:latin typeface="Comic Sans MS" panose="030F0702030302020204" pitchFamily="66" charset="0"/>
              </a:rPr>
              <a:t>Solving Simple Equations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9" name="Rectangle 8">
            <a:hlinkClick r:id="rId5" action="ppaction://hlinksldjump"/>
          </p:cNvPr>
          <p:cNvSpPr/>
          <p:nvPr/>
        </p:nvSpPr>
        <p:spPr>
          <a:xfrm>
            <a:off x="3924056" y="3933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Q3</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8" action="ppaction://hlinksldjump"/>
          </p:cNvPr>
          <p:cNvSpPr/>
          <p:nvPr/>
        </p:nvSpPr>
        <p:spPr>
          <a:xfrm>
            <a:off x="3924056" y="4509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3924056" y="5085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475784" y="10527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Q11</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475784"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475784" y="2204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1" name="Rectangle 20">
            <a:hlinkClick r:id="rId13" action="ppaction://hlinksldjump"/>
          </p:cNvPr>
          <p:cNvSpPr/>
          <p:nvPr/>
        </p:nvSpPr>
        <p:spPr>
          <a:xfrm>
            <a:off x="1475784" y="2780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3" name="Rectangle 22">
            <a:hlinkClick r:id="rId14" action="ppaction://hlinksldjump"/>
          </p:cNvPr>
          <p:cNvSpPr/>
          <p:nvPr/>
        </p:nvSpPr>
        <p:spPr>
          <a:xfrm>
            <a:off x="1476918" y="33541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24" name="Rectangle 23">
            <a:hlinkClick r:id="rId15" action="ppaction://hlinksldjump"/>
          </p:cNvPr>
          <p:cNvSpPr/>
          <p:nvPr/>
        </p:nvSpPr>
        <p:spPr>
          <a:xfrm>
            <a:off x="1475784" y="3930352"/>
            <a:ext cx="1152000" cy="503944"/>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6" name="Rectangle 25">
            <a:hlinkClick r:id="rId16" action="ppaction://hlinksldjump"/>
          </p:cNvPr>
          <p:cNvSpPr/>
          <p:nvPr/>
        </p:nvSpPr>
        <p:spPr>
          <a:xfrm>
            <a:off x="1475784" y="4509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8" name="Rectangle 27">
            <a:hlinkClick r:id="rId17" action="ppaction://hlinksldjump"/>
          </p:cNvPr>
          <p:cNvSpPr/>
          <p:nvPr/>
        </p:nvSpPr>
        <p:spPr>
          <a:xfrm>
            <a:off x="1475784" y="5085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9" name="Rectangle 28">
            <a:hlinkClick r:id="rId18" action="ppaction://hlinksldjump"/>
          </p:cNvPr>
          <p:cNvSpPr/>
          <p:nvPr/>
        </p:nvSpPr>
        <p:spPr>
          <a:xfrm>
            <a:off x="1475784" y="5661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smtClean="0">
                <a:latin typeface="Comic Sans MS" panose="030F0702030302020204" pitchFamily="66" charset="0"/>
              </a:rPr>
              <a:t>4H Q3</a:t>
            </a:r>
            <a:endParaRPr lang="en-GB" sz="1400" b="1" dirty="0">
              <a:latin typeface="Comic Sans MS" panose="030F0702030302020204" pitchFamily="66" charset="0"/>
            </a:endParaRPr>
          </a:p>
        </p:txBody>
      </p:sp>
      <p:sp>
        <p:nvSpPr>
          <p:cNvPr id="32" name="Rectangle 31">
            <a:hlinkClick r:id="rId19" action="ppaction://hlinksldjump"/>
          </p:cNvPr>
          <p:cNvSpPr/>
          <p:nvPr/>
        </p:nvSpPr>
        <p:spPr>
          <a:xfrm>
            <a:off x="2699920" y="10527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33" name="Rectangle 32">
            <a:hlinkClick r:id="rId20" action="ppaction://hlinksldjump"/>
          </p:cNvPr>
          <p:cNvSpPr/>
          <p:nvPr/>
        </p:nvSpPr>
        <p:spPr>
          <a:xfrm>
            <a:off x="2699920" y="1628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34" name="Rectangle 33">
            <a:hlinkClick r:id="rId21" action="ppaction://hlinksldjump"/>
          </p:cNvPr>
          <p:cNvSpPr/>
          <p:nvPr/>
        </p:nvSpPr>
        <p:spPr>
          <a:xfrm>
            <a:off x="2699920" y="2204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35" name="Rectangle 34">
            <a:hlinkClick r:id="rId22" action="ppaction://hlinksldjump"/>
          </p:cNvPr>
          <p:cNvSpPr/>
          <p:nvPr/>
        </p:nvSpPr>
        <p:spPr>
          <a:xfrm>
            <a:off x="2699920" y="2780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36" name="Rectangle 35">
            <a:hlinkClick r:id="rId23" action="ppaction://hlinksldjump"/>
          </p:cNvPr>
          <p:cNvSpPr/>
          <p:nvPr/>
        </p:nvSpPr>
        <p:spPr>
          <a:xfrm>
            <a:off x="2699920" y="3356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sp>
        <p:nvSpPr>
          <p:cNvPr id="37" name="Rectangle 36">
            <a:hlinkClick r:id="rId24" action="ppaction://hlinksldjump"/>
          </p:cNvPr>
          <p:cNvSpPr/>
          <p:nvPr/>
        </p:nvSpPr>
        <p:spPr>
          <a:xfrm>
            <a:off x="2699920" y="3933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smtClean="0">
                <a:latin typeface="Comic Sans MS" panose="030F0702030302020204" pitchFamily="66" charset="0"/>
              </a:rPr>
              <a:t>4H Q13</a:t>
            </a:r>
            <a:endParaRPr lang="en-GB" sz="1400" b="1" dirty="0">
              <a:latin typeface="Comic Sans MS" panose="030F0702030302020204" pitchFamily="66" charset="0"/>
            </a:endParaRPr>
          </a:p>
        </p:txBody>
      </p:sp>
      <p:sp>
        <p:nvSpPr>
          <p:cNvPr id="38" name="Rectangle 37">
            <a:hlinkClick r:id="rId25" action="ppaction://hlinksldjump"/>
          </p:cNvPr>
          <p:cNvSpPr/>
          <p:nvPr/>
        </p:nvSpPr>
        <p:spPr>
          <a:xfrm>
            <a:off x="2699920" y="45063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40" name="Rectangle 39">
            <a:hlinkClick r:id="rId26" action="ppaction://hlinksldjump"/>
          </p:cNvPr>
          <p:cNvSpPr/>
          <p:nvPr/>
        </p:nvSpPr>
        <p:spPr>
          <a:xfrm>
            <a:off x="2699920" y="50852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smtClean="0">
                <a:latin typeface="Comic Sans MS" panose="030F0702030302020204" pitchFamily="66" charset="0"/>
              </a:rPr>
              <a:t>4H Q9</a:t>
            </a:r>
            <a:endParaRPr lang="en-GB" sz="1400" b="1" dirty="0">
              <a:latin typeface="Comic Sans MS" panose="030F0702030302020204" pitchFamily="66" charset="0"/>
            </a:endParaRPr>
          </a:p>
        </p:txBody>
      </p:sp>
      <p:sp>
        <p:nvSpPr>
          <p:cNvPr id="43" name="Rectangle 42">
            <a:hlinkClick r:id="rId27" action="ppaction://hlinksldjump"/>
          </p:cNvPr>
          <p:cNvSpPr/>
          <p:nvPr/>
        </p:nvSpPr>
        <p:spPr>
          <a:xfrm>
            <a:off x="2699920"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45" name="Rectangle 44">
            <a:hlinkClick r:id="rId28" action="ppaction://hlinksldjump"/>
          </p:cNvPr>
          <p:cNvSpPr/>
          <p:nvPr/>
        </p:nvSpPr>
        <p:spPr>
          <a:xfrm>
            <a:off x="3924056" y="10527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46" name="Rectangle 45">
            <a:hlinkClick r:id="rId29" action="ppaction://hlinksldjump"/>
          </p:cNvPr>
          <p:cNvSpPr/>
          <p:nvPr/>
        </p:nvSpPr>
        <p:spPr>
          <a:xfrm>
            <a:off x="3924056"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47" name="Rectangle 46">
            <a:hlinkClick r:id="rId30" action="ppaction://hlinksldjump"/>
          </p:cNvPr>
          <p:cNvSpPr/>
          <p:nvPr/>
        </p:nvSpPr>
        <p:spPr>
          <a:xfrm>
            <a:off x="3924184" y="22049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48" name="Rectangle 47">
            <a:hlinkClick r:id="rId31" action="ppaction://hlinksldjump"/>
          </p:cNvPr>
          <p:cNvSpPr/>
          <p:nvPr/>
        </p:nvSpPr>
        <p:spPr>
          <a:xfrm>
            <a:off x="3924056" y="27810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49" name="Rectangle 48">
            <a:hlinkClick r:id="rId32" action="ppaction://hlinksldjump"/>
          </p:cNvPr>
          <p:cNvSpPr/>
          <p:nvPr/>
        </p:nvSpPr>
        <p:spPr>
          <a:xfrm>
            <a:off x="3924056"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52" name="Rectangle 51">
            <a:hlinkClick r:id="rId33" action="ppaction://hlinksldjump"/>
          </p:cNvPr>
          <p:cNvSpPr/>
          <p:nvPr/>
        </p:nvSpPr>
        <p:spPr>
          <a:xfrm>
            <a:off x="3924056"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Q3</a:t>
            </a:r>
            <a:endParaRPr lang="en-GB" sz="1400" b="1" dirty="0">
              <a:latin typeface="Comic Sans MS" panose="030F0702030302020204" pitchFamily="66" charset="0"/>
            </a:endParaRPr>
          </a:p>
        </p:txBody>
      </p:sp>
      <p:sp>
        <p:nvSpPr>
          <p:cNvPr id="53" name="Rectangle 52"/>
          <p:cNvSpPr/>
          <p:nvPr/>
        </p:nvSpPr>
        <p:spPr>
          <a:xfrm>
            <a:off x="35496" y="6524624"/>
            <a:ext cx="1349400" cy="288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55" name="Rectangle 54">
            <a:hlinkClick r:id="rId34" action="ppaction://hlinksldjump"/>
          </p:cNvPr>
          <p:cNvSpPr/>
          <p:nvPr/>
        </p:nvSpPr>
        <p:spPr>
          <a:xfrm>
            <a:off x="3923928" y="6524624"/>
            <a:ext cx="1800200" cy="288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Substitution</a:t>
            </a:r>
            <a:endParaRPr lang="en-GB" sz="2000" b="1" dirty="0">
              <a:latin typeface="Comic Sans MS" panose="030F0702030302020204" pitchFamily="66" charset="0"/>
            </a:endParaRPr>
          </a:p>
        </p:txBody>
      </p:sp>
      <p:sp>
        <p:nvSpPr>
          <p:cNvPr id="56" name="Rectangle 55">
            <a:hlinkClick r:id="rId35" action="ppaction://hlinksldjump"/>
          </p:cNvPr>
          <p:cNvSpPr/>
          <p:nvPr/>
        </p:nvSpPr>
        <p:spPr>
          <a:xfrm>
            <a:off x="5148192" y="10527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Q9</a:t>
            </a:r>
            <a:endParaRPr lang="en-GB" sz="1400" b="1" dirty="0">
              <a:latin typeface="Comic Sans MS" panose="030F0702030302020204" pitchFamily="66" charset="0"/>
            </a:endParaRPr>
          </a:p>
        </p:txBody>
      </p:sp>
      <p:sp>
        <p:nvSpPr>
          <p:cNvPr id="54" name="Rectangle 53">
            <a:hlinkClick r:id="rId36" action="ppaction://hlinksldjump"/>
          </p:cNvPr>
          <p:cNvSpPr/>
          <p:nvPr/>
        </p:nvSpPr>
        <p:spPr>
          <a:xfrm>
            <a:off x="5148192"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Q10</a:t>
            </a:r>
            <a:endParaRPr lang="en-GB" sz="1400" b="1" dirty="0">
              <a:latin typeface="Comic Sans MS" panose="030F0702030302020204" pitchFamily="66" charset="0"/>
            </a:endParaRPr>
          </a:p>
        </p:txBody>
      </p:sp>
      <p:sp>
        <p:nvSpPr>
          <p:cNvPr id="57" name="Rectangle 56">
            <a:hlinkClick r:id="rId37" action="ppaction://hlinksldjump"/>
          </p:cNvPr>
          <p:cNvSpPr/>
          <p:nvPr/>
        </p:nvSpPr>
        <p:spPr>
          <a:xfrm>
            <a:off x="5148192" y="2204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Q3</a:t>
            </a:r>
            <a:endParaRPr lang="en-GB" sz="1400" b="1" dirty="0">
              <a:latin typeface="Comic Sans MS" panose="030F0702030302020204" pitchFamily="66" charset="0"/>
            </a:endParaRPr>
          </a:p>
        </p:txBody>
      </p:sp>
      <p:sp>
        <p:nvSpPr>
          <p:cNvPr id="58" name="Rectangle 57">
            <a:hlinkClick r:id="rId38" action="ppaction://hlinksldjump"/>
          </p:cNvPr>
          <p:cNvSpPr/>
          <p:nvPr/>
        </p:nvSpPr>
        <p:spPr>
          <a:xfrm>
            <a:off x="5148192" y="2780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Q6</a:t>
            </a:r>
            <a:endParaRPr lang="en-GB" sz="1400" b="1" dirty="0">
              <a:latin typeface="Comic Sans MS" panose="030F0702030302020204" pitchFamily="66" charset="0"/>
            </a:endParaRPr>
          </a:p>
        </p:txBody>
      </p:sp>
      <p:sp>
        <p:nvSpPr>
          <p:cNvPr id="59" name="Rectangle 58">
            <a:hlinkClick r:id="rId39" action="ppaction://hlinksldjump"/>
          </p:cNvPr>
          <p:cNvSpPr/>
          <p:nvPr/>
        </p:nvSpPr>
        <p:spPr>
          <a:xfrm>
            <a:off x="5148192" y="3356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Q4</a:t>
            </a:r>
            <a:endParaRPr lang="en-GB" sz="1400" b="1" dirty="0">
              <a:latin typeface="Comic Sans MS" panose="030F0702030302020204" pitchFamily="66" charset="0"/>
            </a:endParaRPr>
          </a:p>
        </p:txBody>
      </p:sp>
      <p:sp>
        <p:nvSpPr>
          <p:cNvPr id="61" name="Rectangle 60">
            <a:hlinkClick r:id="rId40" action="ppaction://hlinksldjump"/>
          </p:cNvPr>
          <p:cNvSpPr/>
          <p:nvPr/>
        </p:nvSpPr>
        <p:spPr>
          <a:xfrm>
            <a:off x="5868144" y="6525344"/>
            <a:ext cx="2592288" cy="2852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Algebraic Fractions</a:t>
            </a:r>
            <a:endParaRPr lang="en-GB" sz="2000" b="1" dirty="0">
              <a:latin typeface="Comic Sans MS" panose="030F0702030302020204" pitchFamily="66" charset="0"/>
            </a:endParaRPr>
          </a:p>
        </p:txBody>
      </p:sp>
      <p:sp>
        <p:nvSpPr>
          <p:cNvPr id="62" name="Rectangle 61">
            <a:hlinkClick r:id="rId41" action="ppaction://hlinksldjump"/>
          </p:cNvPr>
          <p:cNvSpPr/>
          <p:nvPr/>
        </p:nvSpPr>
        <p:spPr>
          <a:xfrm>
            <a:off x="5148320" y="3933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Q3</a:t>
            </a:r>
            <a:endParaRPr lang="en-GB" sz="1400" b="1" dirty="0">
              <a:latin typeface="Comic Sans MS" panose="030F0702030302020204" pitchFamily="66" charset="0"/>
            </a:endParaRPr>
          </a:p>
        </p:txBody>
      </p:sp>
      <p:sp>
        <p:nvSpPr>
          <p:cNvPr id="63" name="Rectangle 62">
            <a:hlinkClick r:id="rId42" action="ppaction://hlinksldjump"/>
          </p:cNvPr>
          <p:cNvSpPr/>
          <p:nvPr/>
        </p:nvSpPr>
        <p:spPr>
          <a:xfrm>
            <a:off x="5148320" y="4509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sp>
        <p:nvSpPr>
          <p:cNvPr id="64" name="Rectangle 63">
            <a:hlinkClick r:id="rId43" action="ppaction://hlinksldjump"/>
          </p:cNvPr>
          <p:cNvSpPr/>
          <p:nvPr/>
        </p:nvSpPr>
        <p:spPr>
          <a:xfrm>
            <a:off x="5148192" y="50852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Q9</a:t>
            </a:r>
            <a:endParaRPr lang="en-GB" sz="1400" b="1" dirty="0">
              <a:latin typeface="Comic Sans MS" panose="030F0702030302020204" pitchFamily="66" charset="0"/>
            </a:endParaRPr>
          </a:p>
        </p:txBody>
      </p:sp>
      <p:sp>
        <p:nvSpPr>
          <p:cNvPr id="65" name="Rectangle 64">
            <a:hlinkClick r:id="rId44" action="ppaction://hlinksldjump"/>
          </p:cNvPr>
          <p:cNvSpPr/>
          <p:nvPr/>
        </p:nvSpPr>
        <p:spPr>
          <a:xfrm>
            <a:off x="3491880" y="6237312"/>
            <a:ext cx="2499196" cy="26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Linear Inequalities</a:t>
            </a:r>
            <a:endParaRPr lang="en-GB" sz="2000" b="1" dirty="0">
              <a:latin typeface="Comic Sans MS" panose="030F0702030302020204" pitchFamily="66" charset="0"/>
            </a:endParaRPr>
          </a:p>
        </p:txBody>
      </p:sp>
      <p:sp>
        <p:nvSpPr>
          <p:cNvPr id="66" name="Rectangle 65">
            <a:hlinkClick r:id="rId45" action="ppaction://hlinksldjump"/>
          </p:cNvPr>
          <p:cNvSpPr/>
          <p:nvPr/>
        </p:nvSpPr>
        <p:spPr>
          <a:xfrm>
            <a:off x="5148192"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Q6</a:t>
            </a:r>
            <a:endParaRPr lang="en-GB" sz="1400" b="1" dirty="0">
              <a:latin typeface="Comic Sans MS" panose="030F0702030302020204" pitchFamily="66" charset="0"/>
            </a:endParaRPr>
          </a:p>
        </p:txBody>
      </p:sp>
      <p:sp>
        <p:nvSpPr>
          <p:cNvPr id="67" name="Rectangle 66">
            <a:hlinkClick r:id="rId46" action="ppaction://hlinksldjump"/>
          </p:cNvPr>
          <p:cNvSpPr/>
          <p:nvPr/>
        </p:nvSpPr>
        <p:spPr>
          <a:xfrm>
            <a:off x="6372456" y="10527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Q6</a:t>
            </a:r>
            <a:endParaRPr lang="en-GB" sz="1400" b="1" dirty="0">
              <a:latin typeface="Comic Sans MS" panose="030F0702030302020204" pitchFamily="66" charset="0"/>
            </a:endParaRPr>
          </a:p>
        </p:txBody>
      </p:sp>
      <p:sp>
        <p:nvSpPr>
          <p:cNvPr id="69" name="Rectangle 68">
            <a:hlinkClick r:id="rId47" action="ppaction://hlinksldjump"/>
          </p:cNvPr>
          <p:cNvSpPr/>
          <p:nvPr/>
        </p:nvSpPr>
        <p:spPr>
          <a:xfrm>
            <a:off x="6372456"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Q4</a:t>
            </a:r>
            <a:endParaRPr lang="en-GB" sz="1400" b="1" dirty="0">
              <a:latin typeface="Comic Sans MS" panose="030F0702030302020204" pitchFamily="66" charset="0"/>
            </a:endParaRPr>
          </a:p>
        </p:txBody>
      </p:sp>
      <p:sp>
        <p:nvSpPr>
          <p:cNvPr id="70" name="Rectangle 69">
            <a:hlinkClick r:id="rId48" action="ppaction://hlinksldjump"/>
          </p:cNvPr>
          <p:cNvSpPr/>
          <p:nvPr/>
        </p:nvSpPr>
        <p:spPr>
          <a:xfrm>
            <a:off x="6372456" y="2204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71" name="Rectangle 70">
            <a:hlinkClick r:id="rId49" action="ppaction://hlinksldjump"/>
          </p:cNvPr>
          <p:cNvSpPr/>
          <p:nvPr/>
        </p:nvSpPr>
        <p:spPr>
          <a:xfrm>
            <a:off x="6372456" y="2780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Q4</a:t>
            </a:r>
            <a:endParaRPr lang="en-GB" sz="1400" b="1" dirty="0">
              <a:latin typeface="Comic Sans MS" panose="030F0702030302020204" pitchFamily="66" charset="0"/>
            </a:endParaRPr>
          </a:p>
        </p:txBody>
      </p:sp>
      <p:sp>
        <p:nvSpPr>
          <p:cNvPr id="72" name="Rectangle 71">
            <a:hlinkClick r:id="rId50" action="ppaction://hlinksldjump"/>
          </p:cNvPr>
          <p:cNvSpPr/>
          <p:nvPr/>
        </p:nvSpPr>
        <p:spPr>
          <a:xfrm>
            <a:off x="6092552" y="6237312"/>
            <a:ext cx="1575792" cy="26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Sequences</a:t>
            </a:r>
            <a:endParaRPr lang="en-GB" sz="2000" b="1" dirty="0">
              <a:latin typeface="Comic Sans MS" panose="030F0702030302020204" pitchFamily="66" charset="0"/>
            </a:endParaRPr>
          </a:p>
        </p:txBody>
      </p:sp>
      <p:sp>
        <p:nvSpPr>
          <p:cNvPr id="73" name="Rectangle 72">
            <a:hlinkClick r:id="rId51" action="ppaction://hlinksldjump"/>
          </p:cNvPr>
          <p:cNvSpPr/>
          <p:nvPr/>
        </p:nvSpPr>
        <p:spPr>
          <a:xfrm>
            <a:off x="1456904" y="6524624"/>
            <a:ext cx="2395016" cy="2859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Forming Equations</a:t>
            </a:r>
            <a:endParaRPr lang="en-GB" sz="2000" b="1" dirty="0">
              <a:latin typeface="Comic Sans MS" panose="030F0702030302020204" pitchFamily="66" charset="0"/>
            </a:endParaRPr>
          </a:p>
        </p:txBody>
      </p:sp>
      <p:sp>
        <p:nvSpPr>
          <p:cNvPr id="74" name="Rectangle 73">
            <a:hlinkClick r:id="rId52" action="ppaction://hlinksldjump"/>
          </p:cNvPr>
          <p:cNvSpPr/>
          <p:nvPr/>
        </p:nvSpPr>
        <p:spPr>
          <a:xfrm>
            <a:off x="6372328"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sp>
        <p:nvSpPr>
          <p:cNvPr id="60" name="Rectangle 59">
            <a:hlinkClick r:id="rId53" action="ppaction://hlinksldjump"/>
          </p:cNvPr>
          <p:cNvSpPr/>
          <p:nvPr/>
        </p:nvSpPr>
        <p:spPr>
          <a:xfrm>
            <a:off x="6372328" y="39331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Q8</a:t>
            </a:r>
            <a:endParaRPr lang="en-GB" sz="1400" b="1" dirty="0">
              <a:latin typeface="Comic Sans MS" panose="030F0702030302020204" pitchFamily="66" charset="0"/>
            </a:endParaRPr>
          </a:p>
        </p:txBody>
      </p:sp>
      <p:sp>
        <p:nvSpPr>
          <p:cNvPr id="68" name="Rectangle 67">
            <a:hlinkClick r:id="rId54" action="ppaction://hlinksldjump"/>
          </p:cNvPr>
          <p:cNvSpPr/>
          <p:nvPr/>
        </p:nvSpPr>
        <p:spPr>
          <a:xfrm>
            <a:off x="6372328" y="45091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Q9</a:t>
            </a:r>
            <a:endParaRPr lang="en-GB" sz="1400" b="1" dirty="0">
              <a:latin typeface="Comic Sans MS" panose="030F0702030302020204" pitchFamily="66" charset="0"/>
            </a:endParaRPr>
          </a:p>
        </p:txBody>
      </p:sp>
      <p:sp>
        <p:nvSpPr>
          <p:cNvPr id="75" name="Rectangle 74">
            <a:hlinkClick r:id="rId55" action="ppaction://hlinksldjump"/>
          </p:cNvPr>
          <p:cNvSpPr/>
          <p:nvPr/>
        </p:nvSpPr>
        <p:spPr>
          <a:xfrm>
            <a:off x="6372328" y="50852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sp>
        <p:nvSpPr>
          <p:cNvPr id="76" name="Rectangle 75">
            <a:hlinkClick r:id="rId56" action="ppaction://hlinksldjump"/>
          </p:cNvPr>
          <p:cNvSpPr/>
          <p:nvPr/>
        </p:nvSpPr>
        <p:spPr>
          <a:xfrm>
            <a:off x="6372328"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77" name="Rectangle 76">
            <a:hlinkClick r:id="rId57" action="ppaction://hlinksldjump"/>
          </p:cNvPr>
          <p:cNvSpPr/>
          <p:nvPr/>
        </p:nvSpPr>
        <p:spPr>
          <a:xfrm>
            <a:off x="7596592" y="10527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sp>
        <p:nvSpPr>
          <p:cNvPr id="78" name="Rectangle 77">
            <a:hlinkClick r:id="rId58" action="ppaction://hlinksldjump"/>
          </p:cNvPr>
          <p:cNvSpPr/>
          <p:nvPr/>
        </p:nvSpPr>
        <p:spPr>
          <a:xfrm>
            <a:off x="7596464"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sp>
        <p:nvSpPr>
          <p:cNvPr id="79" name="Rectangle 78">
            <a:hlinkClick r:id="rId59" action="ppaction://hlinksldjump"/>
          </p:cNvPr>
          <p:cNvSpPr/>
          <p:nvPr/>
        </p:nvSpPr>
        <p:spPr>
          <a:xfrm>
            <a:off x="7596464" y="22049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Q15</a:t>
            </a:r>
            <a:endParaRPr lang="en-GB" sz="1400" b="1" dirty="0">
              <a:latin typeface="Comic Sans MS" panose="030F0702030302020204" pitchFamily="66" charset="0"/>
            </a:endParaRPr>
          </a:p>
        </p:txBody>
      </p:sp>
      <p:sp>
        <p:nvSpPr>
          <p:cNvPr id="80" name="Rectangle 79">
            <a:hlinkClick r:id="rId60" action="ppaction://hlinksldjump"/>
          </p:cNvPr>
          <p:cNvSpPr/>
          <p:nvPr/>
        </p:nvSpPr>
        <p:spPr>
          <a:xfrm>
            <a:off x="7596464" y="27809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Q14</a:t>
            </a:r>
            <a:endParaRPr lang="en-GB" sz="1400" b="1" dirty="0">
              <a:latin typeface="Comic Sans MS" panose="030F0702030302020204" pitchFamily="66" charset="0"/>
            </a:endParaRPr>
          </a:p>
        </p:txBody>
      </p:sp>
      <p:sp>
        <p:nvSpPr>
          <p:cNvPr id="81" name="Rectangle 80">
            <a:hlinkClick r:id="rId61" action="ppaction://hlinksldjump"/>
          </p:cNvPr>
          <p:cNvSpPr/>
          <p:nvPr/>
        </p:nvSpPr>
        <p:spPr>
          <a:xfrm>
            <a:off x="7596464"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82" name="Rectangle 81">
            <a:hlinkClick r:id="rId62" action="ppaction://hlinksldjump"/>
          </p:cNvPr>
          <p:cNvSpPr/>
          <p:nvPr/>
        </p:nvSpPr>
        <p:spPr>
          <a:xfrm>
            <a:off x="7596464" y="3933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a:t>
            </a:r>
            <a:endParaRPr lang="en-GB" sz="1400" b="1" dirty="0">
              <a:latin typeface="Comic Sans MS" panose="030F0702030302020204" pitchFamily="66" charset="0"/>
            </a:endParaRPr>
          </a:p>
        </p:txBody>
      </p:sp>
      <p:sp>
        <p:nvSpPr>
          <p:cNvPr id="83" name="Rectangle 82">
            <a:hlinkClick r:id="rId63" action="ppaction://hlinksldjump"/>
          </p:cNvPr>
          <p:cNvSpPr/>
          <p:nvPr/>
        </p:nvSpPr>
        <p:spPr>
          <a:xfrm>
            <a:off x="7596464" y="45091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HR Q5</a:t>
            </a:r>
            <a:endParaRPr lang="en-GB" sz="1400" b="1" dirty="0">
              <a:latin typeface="Comic Sans MS" panose="030F0702030302020204" pitchFamily="66" charset="0"/>
            </a:endParaRPr>
          </a:p>
        </p:txBody>
      </p:sp>
      <p:sp>
        <p:nvSpPr>
          <p:cNvPr id="84" name="Rectangle 83">
            <a:hlinkClick r:id="rId64" action="ppaction://hlinksldjump"/>
          </p:cNvPr>
          <p:cNvSpPr/>
          <p:nvPr/>
        </p:nvSpPr>
        <p:spPr>
          <a:xfrm>
            <a:off x="7596592" y="50852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Q5</a:t>
            </a:r>
            <a:endParaRPr lang="en-GB" sz="1400" b="1" dirty="0">
              <a:latin typeface="Comic Sans MS" panose="030F0702030302020204" pitchFamily="66" charset="0"/>
            </a:endParaRPr>
          </a:p>
        </p:txBody>
      </p:sp>
      <p:sp>
        <p:nvSpPr>
          <p:cNvPr id="85" name="Rectangle 84">
            <a:hlinkClick r:id="rId65" action="ppaction://hlinksldjump"/>
          </p:cNvPr>
          <p:cNvSpPr/>
          <p:nvPr/>
        </p:nvSpPr>
        <p:spPr>
          <a:xfrm>
            <a:off x="7596464"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04385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307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4318" y="1321360"/>
            <a:ext cx="7735366" cy="3547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230911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348880"/>
            <a:ext cx="8136905" cy="773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348880"/>
            <a:ext cx="8136904" cy="773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71220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169838" y="836712"/>
            <a:ext cx="8804324" cy="4444014"/>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20031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7" y="2348881"/>
            <a:ext cx="8439686" cy="9134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348880"/>
            <a:ext cx="8439682" cy="913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Q2</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3270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251520" y="908720"/>
            <a:ext cx="8640960" cy="4118466"/>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8823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52158" y="1772816"/>
            <a:ext cx="8439684" cy="9812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72815"/>
            <a:ext cx="8439682" cy="9812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5414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251520" y="1124744"/>
            <a:ext cx="8640960" cy="3274676"/>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36294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2060848"/>
            <a:ext cx="8439678" cy="7714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060847"/>
            <a:ext cx="8439682" cy="771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79785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8"/>
          <a:stretch>
            <a:fillRect/>
          </a:stretch>
        </p:blipFill>
        <p:spPr>
          <a:xfrm>
            <a:off x="251521" y="836712"/>
            <a:ext cx="8640958" cy="3996690"/>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37968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539554" y="1628800"/>
            <a:ext cx="8064892" cy="75608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539554" y="1628800"/>
            <a:ext cx="8064894" cy="7560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747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23528" y="1556792"/>
            <a:ext cx="8496944" cy="2269850"/>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7424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4"/>
            <a:ext cx="8640958" cy="82212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276872"/>
            <a:ext cx="8640958" cy="822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Q2</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2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550214"/>
            <a:ext cx="8496944" cy="5615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915262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243198"/>
            <a:ext cx="8640958" cy="1329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243198"/>
            <a:ext cx="864095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747254"/>
            <a:ext cx="8640958" cy="825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Q8</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3881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929716"/>
            <a:ext cx="8784976" cy="33075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98118"/>
            <a:ext cx="8784976" cy="38229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902012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052736"/>
            <a:ext cx="8640958" cy="3593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052736"/>
            <a:ext cx="8640958"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51521" y="1700808"/>
            <a:ext cx="8640958" cy="29456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02982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23529" y="659012"/>
            <a:ext cx="8496942" cy="4642196"/>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406713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420888"/>
            <a:ext cx="8640956" cy="70827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420888"/>
            <a:ext cx="8640958" cy="708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9353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539553" y="5157192"/>
            <a:ext cx="8064894" cy="1608400"/>
          </a:xfrm>
          <a:prstGeom prst="rect">
            <a:avLst/>
          </a:prstGeom>
        </p:spPr>
      </p:pic>
      <p:pic>
        <p:nvPicPr>
          <p:cNvPr id="4" name="Picture 3"/>
          <p:cNvPicPr>
            <a:picLocks noChangeAspect="1"/>
          </p:cNvPicPr>
          <p:nvPr/>
        </p:nvPicPr>
        <p:blipFill>
          <a:blip r:embed="rId3"/>
          <a:stretch>
            <a:fillRect/>
          </a:stretch>
        </p:blipFill>
        <p:spPr>
          <a:xfrm>
            <a:off x="539553" y="4221088"/>
            <a:ext cx="8064894" cy="1250372"/>
          </a:xfrm>
          <a:prstGeom prst="rect">
            <a:avLst/>
          </a:prstGeom>
        </p:spPr>
      </p:pic>
      <p:pic>
        <p:nvPicPr>
          <p:cNvPr id="2" name="Picture 1"/>
          <p:cNvPicPr>
            <a:picLocks noChangeAspect="1"/>
          </p:cNvPicPr>
          <p:nvPr/>
        </p:nvPicPr>
        <p:blipFill>
          <a:blip r:embed="rId4"/>
          <a:stretch>
            <a:fillRect/>
          </a:stretch>
        </p:blipFill>
        <p:spPr>
          <a:xfrm>
            <a:off x="539553" y="353393"/>
            <a:ext cx="8064894" cy="39021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Q9</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951731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700808"/>
            <a:ext cx="8496942" cy="13730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564905"/>
            <a:ext cx="8496944" cy="5089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Q9</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8" y="1849393"/>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060849"/>
            <a:ext cx="849694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72440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7" y="1700808"/>
            <a:ext cx="8496946" cy="4461694"/>
          </a:xfrm>
          <a:prstGeom prst="rect">
            <a:avLst/>
          </a:prstGeom>
        </p:spPr>
      </p:pic>
      <p:pic>
        <p:nvPicPr>
          <p:cNvPr id="6" name="Picture 5"/>
          <p:cNvPicPr>
            <a:picLocks noChangeAspect="1"/>
          </p:cNvPicPr>
          <p:nvPr/>
        </p:nvPicPr>
        <p:blipFill rotWithShape="1">
          <a:blip r:embed="rId3"/>
          <a:srcRect t="41305"/>
          <a:stretch/>
        </p:blipFill>
        <p:spPr>
          <a:xfrm>
            <a:off x="323529" y="980728"/>
            <a:ext cx="8496942" cy="1656184"/>
          </a:xfrm>
          <a:prstGeom prst="rect">
            <a:avLst/>
          </a:prstGeom>
        </p:spPr>
      </p:pic>
      <p:pic>
        <p:nvPicPr>
          <p:cNvPr id="5" name="Picture 4"/>
          <p:cNvPicPr>
            <a:picLocks noChangeAspect="1"/>
          </p:cNvPicPr>
          <p:nvPr/>
        </p:nvPicPr>
        <p:blipFill>
          <a:blip r:embed="rId4"/>
          <a:stretch>
            <a:fillRect/>
          </a:stretch>
        </p:blipFill>
        <p:spPr>
          <a:xfrm>
            <a:off x="323528" y="476672"/>
            <a:ext cx="8496944" cy="10716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Q9</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720428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1738266"/>
            <a:ext cx="8496944" cy="16187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38265"/>
            <a:ext cx="8496944" cy="7546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23528" y="2492896"/>
            <a:ext cx="8496944"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323528" y="2852936"/>
            <a:ext cx="849694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Q9</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0178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3595574"/>
            <a:ext cx="8640958" cy="2641738"/>
          </a:xfrm>
          <a:prstGeom prst="rect">
            <a:avLst/>
          </a:prstGeom>
        </p:spPr>
      </p:pic>
      <p:pic>
        <p:nvPicPr>
          <p:cNvPr id="4" name="Picture 3"/>
          <p:cNvPicPr>
            <a:picLocks noChangeAspect="1"/>
          </p:cNvPicPr>
          <p:nvPr/>
        </p:nvPicPr>
        <p:blipFill>
          <a:blip r:embed="rId3"/>
          <a:stretch>
            <a:fillRect/>
          </a:stretch>
        </p:blipFill>
        <p:spPr>
          <a:xfrm>
            <a:off x="251522" y="764704"/>
            <a:ext cx="8640956" cy="3370170"/>
          </a:xfrm>
          <a:prstGeom prst="rect">
            <a:avLst/>
          </a:prstGeom>
        </p:spPr>
      </p:pic>
      <p:pic>
        <p:nvPicPr>
          <p:cNvPr id="2" name="Picture 1"/>
          <p:cNvPicPr>
            <a:picLocks noChangeAspect="1"/>
          </p:cNvPicPr>
          <p:nvPr/>
        </p:nvPicPr>
        <p:blipFill>
          <a:blip r:embed="rId4"/>
          <a:stretch>
            <a:fillRect/>
          </a:stretch>
        </p:blipFill>
        <p:spPr>
          <a:xfrm>
            <a:off x="251521" y="548680"/>
            <a:ext cx="8640958" cy="9938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178335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002542"/>
            <a:ext cx="8496944" cy="9224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54289"/>
            <a:ext cx="8496944" cy="5148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23528" y="2469142"/>
            <a:ext cx="8496944" cy="4558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4316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476672"/>
            <a:ext cx="8496944" cy="54042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Q2</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93579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935500"/>
            <a:ext cx="8496942" cy="14935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35499"/>
            <a:ext cx="8496944" cy="1973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23528" y="2132856"/>
            <a:ext cx="8496944"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Q2</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374161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5" y="4437112"/>
            <a:ext cx="8208910" cy="1826964"/>
          </a:xfrm>
          <a:prstGeom prst="rect">
            <a:avLst/>
          </a:prstGeom>
        </p:spPr>
      </p:pic>
      <p:pic>
        <p:nvPicPr>
          <p:cNvPr id="4" name="Picture 3"/>
          <p:cNvPicPr>
            <a:picLocks noChangeAspect="1"/>
          </p:cNvPicPr>
          <p:nvPr/>
        </p:nvPicPr>
        <p:blipFill>
          <a:blip r:embed="rId3"/>
          <a:stretch>
            <a:fillRect/>
          </a:stretch>
        </p:blipFill>
        <p:spPr>
          <a:xfrm>
            <a:off x="467545" y="3356992"/>
            <a:ext cx="8208910" cy="1769216"/>
          </a:xfrm>
          <a:prstGeom prst="rect">
            <a:avLst/>
          </a:prstGeom>
        </p:spPr>
      </p:pic>
      <p:pic>
        <p:nvPicPr>
          <p:cNvPr id="2" name="Picture 1"/>
          <p:cNvPicPr>
            <a:picLocks noChangeAspect="1"/>
          </p:cNvPicPr>
          <p:nvPr/>
        </p:nvPicPr>
        <p:blipFill>
          <a:blip r:embed="rId4"/>
          <a:stretch>
            <a:fillRect/>
          </a:stretch>
        </p:blipFill>
        <p:spPr>
          <a:xfrm>
            <a:off x="467544" y="404664"/>
            <a:ext cx="8208912" cy="298898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49353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829838"/>
            <a:ext cx="8352926" cy="1679976"/>
          </a:xfrm>
          <a:prstGeom prst="rect">
            <a:avLst/>
          </a:prstGeom>
        </p:spPr>
      </p:pic>
      <p:sp>
        <p:nvSpPr>
          <p:cNvPr id="13" name="Rectangle 12"/>
          <p:cNvSpPr/>
          <p:nvPr/>
        </p:nvSpPr>
        <p:spPr>
          <a:xfrm>
            <a:off x="395536" y="1814853"/>
            <a:ext cx="8352927" cy="462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95536" y="2564904"/>
            <a:ext cx="8352927" cy="9598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395537" y="2276874"/>
            <a:ext cx="8352926"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2859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07505" y="3538338"/>
            <a:ext cx="8928990" cy="2698974"/>
          </a:xfrm>
          <a:prstGeom prst="rect">
            <a:avLst/>
          </a:prstGeom>
        </p:spPr>
      </p:pic>
      <p:pic>
        <p:nvPicPr>
          <p:cNvPr id="4" name="Picture 3"/>
          <p:cNvPicPr>
            <a:picLocks noChangeAspect="1"/>
          </p:cNvPicPr>
          <p:nvPr/>
        </p:nvPicPr>
        <p:blipFill rotWithShape="1">
          <a:blip r:embed="rId3"/>
          <a:srcRect t="22925"/>
          <a:stretch/>
        </p:blipFill>
        <p:spPr>
          <a:xfrm>
            <a:off x="107504" y="980728"/>
            <a:ext cx="8928992" cy="3389350"/>
          </a:xfrm>
          <a:prstGeom prst="rect">
            <a:avLst/>
          </a:prstGeom>
        </p:spPr>
      </p:pic>
      <p:pic>
        <p:nvPicPr>
          <p:cNvPr id="3" name="Picture 2"/>
          <p:cNvPicPr>
            <a:picLocks noChangeAspect="1"/>
          </p:cNvPicPr>
          <p:nvPr/>
        </p:nvPicPr>
        <p:blipFill>
          <a:blip r:embed="rId4"/>
          <a:stretch>
            <a:fillRect/>
          </a:stretch>
        </p:blipFill>
        <p:spPr>
          <a:xfrm>
            <a:off x="107504" y="404664"/>
            <a:ext cx="8928992" cy="92439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652177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54718"/>
            <a:ext cx="8640958" cy="14302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854717"/>
            <a:ext cx="8640960" cy="9262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780928"/>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75860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5" y="4941168"/>
            <a:ext cx="7488830" cy="13957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827585" y="404664"/>
            <a:ext cx="7488830" cy="1989134"/>
          </a:xfrm>
          <a:prstGeom prst="rect">
            <a:avLst/>
          </a:prstGeom>
        </p:spPr>
      </p:pic>
      <p:pic>
        <p:nvPicPr>
          <p:cNvPr id="6" name="Picture 5"/>
          <p:cNvPicPr>
            <a:picLocks noChangeAspect="1"/>
          </p:cNvPicPr>
          <p:nvPr/>
        </p:nvPicPr>
        <p:blipFill>
          <a:blip r:embed="rId7"/>
          <a:stretch>
            <a:fillRect/>
          </a:stretch>
        </p:blipFill>
        <p:spPr>
          <a:xfrm>
            <a:off x="827585" y="2348880"/>
            <a:ext cx="7488830" cy="2611604"/>
          </a:xfrm>
          <a:prstGeom prst="rect">
            <a:avLst/>
          </a:prstGeom>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80026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484784"/>
            <a:ext cx="8640960" cy="26451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84784"/>
            <a:ext cx="8640960" cy="604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089139"/>
            <a:ext cx="8640960" cy="1222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3480572"/>
            <a:ext cx="8640960" cy="669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251520" y="3311550"/>
            <a:ext cx="8640960" cy="169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0573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5" grpId="0" animBg="1"/>
      <p:bldP spid="26" grpId="0" animBg="1"/>
    </p:bldLst>
  </p:timing>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459418"/>
            <a:ext cx="8496944" cy="52664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490887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204864"/>
            <a:ext cx="8784974" cy="6168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2204862"/>
            <a:ext cx="8784976" cy="6168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2320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8" name="Rectangle 17">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23528" y="1124744"/>
            <a:ext cx="8496944" cy="3476022"/>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958194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88840"/>
            <a:ext cx="8784976" cy="6052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1988838"/>
            <a:ext cx="8784976" cy="6052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42139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7" y="4505226"/>
            <a:ext cx="8352926" cy="1732086"/>
          </a:xfrm>
          <a:prstGeom prst="rect">
            <a:avLst/>
          </a:prstGeom>
        </p:spPr>
      </p:pic>
      <p:pic>
        <p:nvPicPr>
          <p:cNvPr id="6" name="Picture 5"/>
          <p:cNvPicPr>
            <a:picLocks noChangeAspect="1"/>
          </p:cNvPicPr>
          <p:nvPr/>
        </p:nvPicPr>
        <p:blipFill>
          <a:blip r:embed="rId3"/>
          <a:stretch>
            <a:fillRect/>
          </a:stretch>
        </p:blipFill>
        <p:spPr>
          <a:xfrm>
            <a:off x="395536" y="2348880"/>
            <a:ext cx="8352928" cy="2387452"/>
          </a:xfrm>
          <a:prstGeom prst="rect">
            <a:avLst/>
          </a:prstGeom>
        </p:spPr>
      </p:pic>
      <p:pic>
        <p:nvPicPr>
          <p:cNvPr id="4" name="Picture 3"/>
          <p:cNvPicPr>
            <a:picLocks noChangeAspect="1"/>
          </p:cNvPicPr>
          <p:nvPr/>
        </p:nvPicPr>
        <p:blipFill>
          <a:blip r:embed="rId4"/>
          <a:stretch>
            <a:fillRect/>
          </a:stretch>
        </p:blipFill>
        <p:spPr>
          <a:xfrm>
            <a:off x="395536" y="404664"/>
            <a:ext cx="8352928" cy="233982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0" name="Rectangle 1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7468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9014"/>
            <a:ext cx="8640960" cy="10602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3238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528699"/>
            <a:ext cx="8640960" cy="261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790686"/>
            <a:ext cx="8640960" cy="4785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Q9</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9098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677782"/>
            <a:ext cx="8496942" cy="3559530"/>
          </a:xfrm>
          <a:prstGeom prst="rect">
            <a:avLst/>
          </a:prstGeom>
        </p:spPr>
      </p:pic>
      <p:pic>
        <p:nvPicPr>
          <p:cNvPr id="2" name="Picture 1"/>
          <p:cNvPicPr>
            <a:picLocks noChangeAspect="1"/>
          </p:cNvPicPr>
          <p:nvPr/>
        </p:nvPicPr>
        <p:blipFill>
          <a:blip r:embed="rId3"/>
          <a:stretch>
            <a:fillRect/>
          </a:stretch>
        </p:blipFill>
        <p:spPr>
          <a:xfrm>
            <a:off x="323529" y="476672"/>
            <a:ext cx="8496942" cy="28428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43848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32856"/>
            <a:ext cx="8640960" cy="15745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32855"/>
            <a:ext cx="8640960"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708921"/>
            <a:ext cx="8640960" cy="9984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Q2</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7870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476672"/>
            <a:ext cx="8640960" cy="55128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1837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20969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05887"/>
            <a:ext cx="8640960" cy="1485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060848"/>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209432"/>
            <a:ext cx="8640960" cy="18106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29518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4" name="Rectangle 13">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23529" y="1411692"/>
            <a:ext cx="8496942" cy="2881404"/>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5061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348880"/>
            <a:ext cx="8640960" cy="7037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8879"/>
            <a:ext cx="8640960" cy="7037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1278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1988840"/>
            <a:ext cx="8640956" cy="4240882"/>
          </a:xfrm>
          <a:prstGeom prst="rect">
            <a:avLst/>
          </a:prstGeom>
        </p:spPr>
      </p:pic>
      <p:pic>
        <p:nvPicPr>
          <p:cNvPr id="5" name="Picture 4"/>
          <p:cNvPicPr>
            <a:picLocks noChangeAspect="1"/>
          </p:cNvPicPr>
          <p:nvPr/>
        </p:nvPicPr>
        <p:blipFill>
          <a:blip r:embed="rId3"/>
          <a:stretch>
            <a:fillRect/>
          </a:stretch>
        </p:blipFill>
        <p:spPr>
          <a:xfrm>
            <a:off x="251521" y="710670"/>
            <a:ext cx="8640958" cy="3222386"/>
          </a:xfrm>
          <a:prstGeom prst="rect">
            <a:avLst/>
          </a:prstGeom>
        </p:spPr>
      </p:pic>
      <p:pic>
        <p:nvPicPr>
          <p:cNvPr id="4" name="Picture 3"/>
          <p:cNvPicPr>
            <a:picLocks noChangeAspect="1"/>
          </p:cNvPicPr>
          <p:nvPr/>
        </p:nvPicPr>
        <p:blipFill>
          <a:blip r:embed="rId4"/>
          <a:stretch>
            <a:fillRect/>
          </a:stretch>
        </p:blipFill>
        <p:spPr>
          <a:xfrm>
            <a:off x="251521" y="404664"/>
            <a:ext cx="8640958" cy="6941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15726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16832"/>
            <a:ext cx="8640960" cy="11994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3"/>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Q6</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0" y="2420889"/>
            <a:ext cx="8640960" cy="6953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217693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614458"/>
            <a:ext cx="8352928" cy="1967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558674"/>
            <a:ext cx="8352928" cy="36066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817679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14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7544" y="1390025"/>
            <a:ext cx="8136904" cy="40551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7" name="Rectangle 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8" name="Rectangle 7">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9" name="Straight Arrow Connector 8"/>
          <p:cNvCxnSpPr>
            <a:stCxn id="7" idx="3"/>
            <a:endCxn id="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Q3</a:t>
            </a:r>
            <a:endParaRPr lang="en-GB" sz="1400" b="1" dirty="0">
              <a:latin typeface="Comic Sans MS" panose="030F0702030302020204" pitchFamily="66" charset="0"/>
            </a:endParaRPr>
          </a:p>
        </p:txBody>
      </p:sp>
      <p:cxnSp>
        <p:nvCxnSpPr>
          <p:cNvPr id="12" name="Straight Arrow Connector 11"/>
          <p:cNvCxnSpPr>
            <a:stCxn id="8" idx="3"/>
            <a:endCxn id="1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67544" y="1390025"/>
            <a:ext cx="8136904" cy="11748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467544" y="2564904"/>
            <a:ext cx="8136904"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467544" y="4221088"/>
            <a:ext cx="8136904"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438329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2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72714" y="404664"/>
            <a:ext cx="6512872" cy="38192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rotWithShape="1">
          <a:blip r:embed="rId6">
            <a:extLst>
              <a:ext uri="{28A0092B-C50C-407E-A947-70E740481C1C}">
                <a14:useLocalDpi xmlns:a14="http://schemas.microsoft.com/office/drawing/2010/main" val="0"/>
              </a:ext>
            </a:extLst>
          </a:blip>
          <a:srcRect t="37302" b="35747"/>
          <a:stretch/>
        </p:blipFill>
        <p:spPr bwMode="auto">
          <a:xfrm>
            <a:off x="1372714" y="4658320"/>
            <a:ext cx="6505750" cy="1362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72714" y="5960189"/>
            <a:ext cx="6505750" cy="5185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3"/>
          <p:cNvPicPr>
            <a:picLocks noChangeAspect="1" noChangeArrowheads="1"/>
          </p:cNvPicPr>
          <p:nvPr/>
        </p:nvPicPr>
        <p:blipFill rotWithShape="1">
          <a:blip r:embed="rId6">
            <a:extLst>
              <a:ext uri="{28A0092B-C50C-407E-A947-70E740481C1C}">
                <a14:useLocalDpi xmlns:a14="http://schemas.microsoft.com/office/drawing/2010/main" val="0"/>
              </a:ext>
            </a:extLst>
          </a:blip>
          <a:srcRect b="91285"/>
          <a:stretch/>
        </p:blipFill>
        <p:spPr bwMode="auto">
          <a:xfrm>
            <a:off x="1372714" y="4221088"/>
            <a:ext cx="6505750" cy="440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68529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pic>
        <p:nvPicPr>
          <p:cNvPr id="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7544" y="2132856"/>
            <a:ext cx="8136904" cy="14871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467544" y="2132856"/>
            <a:ext cx="813690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467544" y="2744923"/>
            <a:ext cx="8136904" cy="4210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467544" y="3165993"/>
            <a:ext cx="8136904" cy="454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467544" y="2285256"/>
            <a:ext cx="8136904" cy="2796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467544" y="2564904"/>
            <a:ext cx="8136904"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8" name="Straight Arrow Connector 27"/>
          <p:cNvCxnSpPr>
            <a:stCxn id="15" idx="3"/>
            <a:endCxn id="2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Q5</a:t>
            </a:r>
            <a:endParaRPr lang="en-GB" sz="1400" b="1" dirty="0">
              <a:latin typeface="Comic Sans MS" panose="030F0702030302020204" pitchFamily="66" charset="0"/>
            </a:endParaRPr>
          </a:p>
        </p:txBody>
      </p:sp>
      <p:cxnSp>
        <p:nvCxnSpPr>
          <p:cNvPr id="30" name="Straight Arrow Connector 29"/>
          <p:cNvCxnSpPr>
            <a:stCxn id="27" idx="3"/>
            <a:endCxn id="2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047330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3" grpId="0" animBg="1"/>
      <p:bldP spid="24" grpId="0" animBg="1"/>
      <p:bldP spid="25" grpId="0" animBg="1"/>
      <p:bldP spid="26" grpId="0" animBg="1"/>
    </p:bldLst>
  </p:timing>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5085184"/>
            <a:ext cx="8439684" cy="1181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404664"/>
            <a:ext cx="8439684" cy="860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02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2158" y="1196752"/>
            <a:ext cx="8439684" cy="127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2158" y="2420888"/>
            <a:ext cx="8439684" cy="127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2158" y="3645024"/>
            <a:ext cx="8439684" cy="148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11"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814432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7" y="1916832"/>
            <a:ext cx="8172909" cy="134375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03548" y="1916831"/>
            <a:ext cx="817290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503548" y="2204864"/>
            <a:ext cx="8172908"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503548" y="2357263"/>
            <a:ext cx="8172908" cy="304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503548" y="2661305"/>
            <a:ext cx="8172908" cy="599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8784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9" grpId="0" animBg="1"/>
      <p:bldP spid="20" grpId="0" animBg="1"/>
      <p:bldP spid="21" grpId="0" animBg="1"/>
    </p:bldLst>
  </p:timing>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5" name="Rectangle 14">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2" name="Straight Arrow Connector 21"/>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251521" y="1052736"/>
            <a:ext cx="8640958" cy="3908318"/>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276932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00808"/>
            <a:ext cx="8640958" cy="23556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700807"/>
            <a:ext cx="8640958" cy="2355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9458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789040"/>
            <a:ext cx="8640958" cy="2956720"/>
          </a:xfrm>
          <a:prstGeom prst="rect">
            <a:avLst/>
          </a:prstGeom>
        </p:spPr>
      </p:pic>
      <p:pic>
        <p:nvPicPr>
          <p:cNvPr id="4" name="Picture 3"/>
          <p:cNvPicPr>
            <a:picLocks noChangeAspect="1"/>
          </p:cNvPicPr>
          <p:nvPr/>
        </p:nvPicPr>
        <p:blipFill>
          <a:blip r:embed="rId3"/>
          <a:stretch>
            <a:fillRect/>
          </a:stretch>
        </p:blipFill>
        <p:spPr>
          <a:xfrm>
            <a:off x="251521" y="545530"/>
            <a:ext cx="8640958" cy="33155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2" name="Straight Arrow Connector 21"/>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Q9</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917549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2" y="5445224"/>
            <a:ext cx="7488836" cy="1374534"/>
          </a:xfrm>
          <a:prstGeom prst="rect">
            <a:avLst/>
          </a:prstGeom>
        </p:spPr>
      </p:pic>
      <p:sp>
        <p:nvSpPr>
          <p:cNvPr id="24" name="Rectangle 23"/>
          <p:cNvSpPr/>
          <p:nvPr/>
        </p:nvSpPr>
        <p:spPr>
          <a:xfrm>
            <a:off x="827581" y="5445224"/>
            <a:ext cx="7488835" cy="13547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Alternative</a:t>
            </a:r>
            <a:endParaRPr lang="en-GB" sz="1400" b="1" dirty="0">
              <a:latin typeface="Comic Sans MS" panose="030F0702030302020204" pitchFamily="66" charset="0"/>
            </a:endParaRPr>
          </a:p>
        </p:txBody>
      </p:sp>
      <p:pic>
        <p:nvPicPr>
          <p:cNvPr id="6" name="Picture 5"/>
          <p:cNvPicPr>
            <a:picLocks noChangeAspect="1"/>
          </p:cNvPicPr>
          <p:nvPr/>
        </p:nvPicPr>
        <p:blipFill>
          <a:blip r:embed="rId3"/>
          <a:stretch>
            <a:fillRect/>
          </a:stretch>
        </p:blipFill>
        <p:spPr>
          <a:xfrm>
            <a:off x="827582" y="1775544"/>
            <a:ext cx="7488836" cy="3597672"/>
          </a:xfrm>
          <a:prstGeom prst="rect">
            <a:avLst/>
          </a:prstGeom>
        </p:spPr>
      </p:pic>
      <p:sp>
        <p:nvSpPr>
          <p:cNvPr id="22" name="Rectangle 21"/>
          <p:cNvSpPr/>
          <p:nvPr/>
        </p:nvSpPr>
        <p:spPr>
          <a:xfrm>
            <a:off x="827583" y="1772816"/>
            <a:ext cx="7488833" cy="3624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3"/>
          <p:cNvPicPr>
            <a:picLocks noChangeAspect="1"/>
          </p:cNvPicPr>
          <p:nvPr/>
        </p:nvPicPr>
        <p:blipFill>
          <a:blip r:embed="rId4"/>
          <a:stretch>
            <a:fillRect/>
          </a:stretch>
        </p:blipFill>
        <p:spPr>
          <a:xfrm>
            <a:off x="827584" y="369697"/>
            <a:ext cx="7488832" cy="138218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5" name="Rectangle 4"/>
          <p:cNvSpPr/>
          <p:nvPr/>
        </p:nvSpPr>
        <p:spPr>
          <a:xfrm>
            <a:off x="827583" y="369697"/>
            <a:ext cx="7488833" cy="1403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7" cstate="print"/>
          <a:srcRect/>
          <a:stretch>
            <a:fillRect/>
          </a:stretch>
        </p:blipFill>
        <p:spPr bwMode="auto">
          <a:xfrm>
            <a:off x="-36512" y="5735569"/>
            <a:ext cx="1197768" cy="1197768"/>
          </a:xfrm>
          <a:prstGeom prst="rect">
            <a:avLst/>
          </a:prstGeom>
          <a:noFill/>
        </p:spPr>
      </p:pic>
      <p:sp>
        <p:nvSpPr>
          <p:cNvPr id="11" name="Rectangle 10">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Q9</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10551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2" grpId="0" animBg="1"/>
      <p:bldP spid="5" grpId="0" animBg="1"/>
    </p:bldLst>
  </p:timing>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340768"/>
            <a:ext cx="8640958" cy="32396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2" name="Straight Arrow Connector 21"/>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Q10</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446683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5372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628799"/>
            <a:ext cx="8640958" cy="2537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Q10</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7207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051478"/>
            <a:ext cx="8640960" cy="2761898"/>
          </a:xfrm>
          <a:prstGeom prst="rect">
            <a:avLst/>
          </a:prstGeom>
        </p:spPr>
      </p:pic>
      <p:pic>
        <p:nvPicPr>
          <p:cNvPr id="2" name="Picture 1"/>
          <p:cNvPicPr>
            <a:picLocks noChangeAspect="1"/>
          </p:cNvPicPr>
          <p:nvPr/>
        </p:nvPicPr>
        <p:blipFill>
          <a:blip r:embed="rId3"/>
          <a:stretch>
            <a:fillRect/>
          </a:stretch>
        </p:blipFill>
        <p:spPr>
          <a:xfrm>
            <a:off x="251520" y="404664"/>
            <a:ext cx="8640960" cy="430622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6551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620688"/>
            <a:ext cx="8640962" cy="49589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132855"/>
            <a:ext cx="8640960" cy="3454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620688"/>
            <a:ext cx="8640960" cy="3235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944269"/>
            <a:ext cx="8640960" cy="11885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Q3</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83423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449892"/>
            <a:ext cx="8640960" cy="4219468"/>
          </a:xfrm>
          <a:prstGeom prst="rect">
            <a:avLst/>
          </a:prstGeom>
        </p:spPr>
      </p:pic>
      <p:pic>
        <p:nvPicPr>
          <p:cNvPr id="3" name="Picture 2"/>
          <p:cNvPicPr>
            <a:picLocks noChangeAspect="1"/>
          </p:cNvPicPr>
          <p:nvPr/>
        </p:nvPicPr>
        <p:blipFill>
          <a:blip r:embed="rId3"/>
          <a:stretch>
            <a:fillRect/>
          </a:stretch>
        </p:blipFill>
        <p:spPr>
          <a:xfrm>
            <a:off x="251520" y="404664"/>
            <a:ext cx="8640960" cy="278946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51935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16832"/>
            <a:ext cx="8640962" cy="18386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916832"/>
            <a:ext cx="8640960" cy="18386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Q6</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637480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184990"/>
            <a:ext cx="8640960" cy="2628386"/>
          </a:xfrm>
          <a:prstGeom prst="rect">
            <a:avLst/>
          </a:prstGeom>
        </p:spPr>
      </p:pic>
      <p:pic>
        <p:nvPicPr>
          <p:cNvPr id="3" name="Picture 2"/>
          <p:cNvPicPr>
            <a:picLocks noChangeAspect="1"/>
          </p:cNvPicPr>
          <p:nvPr/>
        </p:nvPicPr>
        <p:blipFill>
          <a:blip r:embed="rId3"/>
          <a:stretch>
            <a:fillRect/>
          </a:stretch>
        </p:blipFill>
        <p:spPr>
          <a:xfrm>
            <a:off x="251520" y="332655"/>
            <a:ext cx="8644356" cy="4222589"/>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543783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72816"/>
            <a:ext cx="8640960" cy="25982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72815"/>
            <a:ext cx="8640960"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060848"/>
            <a:ext cx="8640960"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18" y="3068960"/>
            <a:ext cx="8640961" cy="1302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Q4</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8913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9" grpId="0" animBg="1"/>
      <p:bldP spid="27" grpId="0" animBg="1"/>
      <p:bldP spid="25" grpId="0" animBg="1"/>
    </p:bldLst>
  </p:timing>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6" name="Rectangle 1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0"/>
          <a:stretch>
            <a:fillRect/>
          </a:stretch>
        </p:blipFill>
        <p:spPr>
          <a:xfrm>
            <a:off x="251521" y="1124744"/>
            <a:ext cx="8640958" cy="3615154"/>
          </a:xfrm>
          <a:prstGeom prst="rect">
            <a:avLst/>
          </a:prstGeom>
        </p:spPr>
      </p:pic>
    </p:spTree>
    <p:extLst>
      <p:ext uri="{BB962C8B-B14F-4D97-AF65-F5344CB8AC3E}">
        <p14:creationId xmlns:p14="http://schemas.microsoft.com/office/powerpoint/2010/main" val="23387426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420888"/>
            <a:ext cx="8640960" cy="5891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20887"/>
            <a:ext cx="8640960" cy="5891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3482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4581128"/>
            <a:ext cx="8640958" cy="2164524"/>
          </a:xfrm>
          <a:prstGeom prst="rect">
            <a:avLst/>
          </a:prstGeom>
        </p:spPr>
      </p:pic>
      <p:pic>
        <p:nvPicPr>
          <p:cNvPr id="9" name="Picture 8"/>
          <p:cNvPicPr>
            <a:picLocks noChangeAspect="1"/>
          </p:cNvPicPr>
          <p:nvPr/>
        </p:nvPicPr>
        <p:blipFill>
          <a:blip r:embed="rId3"/>
          <a:stretch>
            <a:fillRect/>
          </a:stretch>
        </p:blipFill>
        <p:spPr>
          <a:xfrm>
            <a:off x="251520" y="2636912"/>
            <a:ext cx="8640960" cy="2306164"/>
          </a:xfrm>
          <a:prstGeom prst="rect">
            <a:avLst/>
          </a:prstGeom>
        </p:spPr>
      </p:pic>
      <p:pic>
        <p:nvPicPr>
          <p:cNvPr id="5" name="Picture 4"/>
          <p:cNvPicPr>
            <a:picLocks noChangeAspect="1"/>
          </p:cNvPicPr>
          <p:nvPr/>
        </p:nvPicPr>
        <p:blipFill>
          <a:blip r:embed="rId4"/>
          <a:stretch>
            <a:fillRect/>
          </a:stretch>
        </p:blipFill>
        <p:spPr>
          <a:xfrm>
            <a:off x="251520" y="476672"/>
            <a:ext cx="8640960" cy="2350432"/>
          </a:xfrm>
          <a:prstGeom prst="rect">
            <a:avLst/>
          </a:prstGeom>
        </p:spPr>
      </p:pic>
      <p:pic>
        <p:nvPicPr>
          <p:cNvPr id="3" name="Picture 2"/>
          <p:cNvPicPr>
            <a:picLocks noChangeAspect="1"/>
          </p:cNvPicPr>
          <p:nvPr/>
        </p:nvPicPr>
        <p:blipFill>
          <a:blip r:embed="rId5"/>
          <a:stretch>
            <a:fillRect/>
          </a:stretch>
        </p:blipFill>
        <p:spPr>
          <a:xfrm>
            <a:off x="251520" y="404664"/>
            <a:ext cx="8640960" cy="334966"/>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3"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9786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340768"/>
            <a:ext cx="8640962" cy="34270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4012178"/>
            <a:ext cx="8640960" cy="755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340767"/>
            <a:ext cx="8640960" cy="1022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348880"/>
            <a:ext cx="8640960" cy="1663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66217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05064"/>
            <a:ext cx="8640960" cy="2338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95816"/>
            <a:ext cx="8640960" cy="3681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9687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340768"/>
            <a:ext cx="8640962" cy="29618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340767"/>
            <a:ext cx="8640960" cy="19371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3277871"/>
            <a:ext cx="8640960" cy="10247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06060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48680"/>
            <a:ext cx="8640960" cy="5057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284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276872"/>
            <a:ext cx="8640962" cy="879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276872"/>
            <a:ext cx="8640960" cy="8796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Q6</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2087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07504" y="908720"/>
            <a:ext cx="8928992" cy="4939320"/>
          </a:xfrm>
          <a:prstGeom prst="rect">
            <a:avLst/>
          </a:prstGeom>
        </p:spPr>
      </p:pic>
      <p:pic>
        <p:nvPicPr>
          <p:cNvPr id="2" name="Picture 1"/>
          <p:cNvPicPr>
            <a:picLocks noChangeAspect="1"/>
          </p:cNvPicPr>
          <p:nvPr/>
        </p:nvPicPr>
        <p:blipFill>
          <a:blip r:embed="rId3"/>
          <a:stretch>
            <a:fillRect/>
          </a:stretch>
        </p:blipFill>
        <p:spPr>
          <a:xfrm>
            <a:off x="107504" y="404664"/>
            <a:ext cx="8928992" cy="59160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66144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060848"/>
            <a:ext cx="8640962" cy="10937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060848"/>
            <a:ext cx="8640960" cy="1093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Q6</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18039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4008904"/>
            <a:ext cx="8640956" cy="2804472"/>
          </a:xfrm>
          <a:prstGeom prst="rect">
            <a:avLst/>
          </a:prstGeom>
        </p:spPr>
      </p:pic>
      <p:pic>
        <p:nvPicPr>
          <p:cNvPr id="2" name="Picture 1"/>
          <p:cNvPicPr>
            <a:picLocks noChangeAspect="1"/>
          </p:cNvPicPr>
          <p:nvPr/>
        </p:nvPicPr>
        <p:blipFill>
          <a:blip r:embed="rId3"/>
          <a:stretch>
            <a:fillRect/>
          </a:stretch>
        </p:blipFill>
        <p:spPr>
          <a:xfrm>
            <a:off x="251521" y="404664"/>
            <a:ext cx="8640958" cy="380566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Q4</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20411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628800"/>
            <a:ext cx="8640962" cy="27427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2" name="Rectangle 21"/>
          <p:cNvSpPr/>
          <p:nvPr/>
        </p:nvSpPr>
        <p:spPr>
          <a:xfrm>
            <a:off x="251519" y="1772816"/>
            <a:ext cx="8640961"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18" y="1628798"/>
            <a:ext cx="8640961"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0" name="Rectangle 29"/>
          <p:cNvSpPr/>
          <p:nvPr/>
        </p:nvSpPr>
        <p:spPr>
          <a:xfrm>
            <a:off x="251519" y="2636912"/>
            <a:ext cx="8640960" cy="1734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Q4</a:t>
            </a:r>
            <a:endParaRPr lang="en-GB" sz="1400" b="1" dirty="0">
              <a:latin typeface="Comic Sans MS" panose="030F0702030302020204" pitchFamily="66" charset="0"/>
            </a:endParaRPr>
          </a:p>
        </p:txBody>
      </p:sp>
      <p:cxnSp>
        <p:nvCxnSpPr>
          <p:cNvPr id="23" name="Straight Arrow Connector 22"/>
          <p:cNvCxnSpPr>
            <a:stCxn id="14"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85315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3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0"/>
                                        </p:tgtEl>
                                      </p:cBhvr>
                                    </p:animEffect>
                                    <p:set>
                                      <p:cBhvr>
                                        <p:cTn id="19"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22" grpId="0" animBg="1"/>
      <p:bldP spid="19" grpId="0" animBg="1"/>
      <p:bldP spid="30" grpId="0" animBg="1"/>
    </p:bldLst>
  </p:timing>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581128"/>
            <a:ext cx="7632848" cy="2232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077072"/>
            <a:ext cx="7632848" cy="19298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2462906"/>
            <a:ext cx="7632848" cy="2478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301536"/>
            <a:ext cx="7632848" cy="3415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Q7</a:t>
            </a:r>
            <a:endParaRPr lang="en-GB" sz="1400" b="1" dirty="0">
              <a:latin typeface="Comic Sans MS" panose="030F0702030302020204" pitchFamily="66" charset="0"/>
            </a:endParaRPr>
          </a:p>
        </p:txBody>
      </p:sp>
      <p:cxnSp>
        <p:nvCxnSpPr>
          <p:cNvPr id="25" name="Straight Arrow Connector 24"/>
          <p:cNvCxnSpPr>
            <a:stCxn id="17" idx="3"/>
            <a:endCxn id="2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5345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24744"/>
            <a:ext cx="8784976" cy="3990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124744"/>
            <a:ext cx="8784973" cy="177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302429"/>
            <a:ext cx="8784973" cy="1823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1484786"/>
            <a:ext cx="8784973" cy="1635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1" y="3120034"/>
            <a:ext cx="8784973" cy="905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8" name="Rectangle 27"/>
          <p:cNvSpPr/>
          <p:nvPr/>
        </p:nvSpPr>
        <p:spPr>
          <a:xfrm>
            <a:off x="179511" y="4025998"/>
            <a:ext cx="8784973" cy="10893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Q7</a:t>
            </a:r>
            <a:endParaRPr lang="en-GB" sz="1400" b="1" dirty="0">
              <a:latin typeface="Comic Sans MS" panose="030F0702030302020204" pitchFamily="66" charset="0"/>
            </a:endParaRPr>
          </a:p>
        </p:txBody>
      </p:sp>
      <p:cxnSp>
        <p:nvCxnSpPr>
          <p:cNvPr id="26" name="Straight Arrow Connector 25"/>
          <p:cNvCxnSpPr>
            <a:stCxn id="17" idx="3"/>
            <a:endCxn id="2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8702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3" grpId="0" animBg="1"/>
      <p:bldP spid="21" grpId="0" animBg="1"/>
      <p:bldP spid="22" grpId="0" animBg="1"/>
      <p:bldP spid="25" grpId="0" animBg="1"/>
      <p:bldP spid="28" grpId="0" animBg="1"/>
    </p:bldLst>
  </p:timing>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092726"/>
            <a:ext cx="8640960" cy="4576634"/>
          </a:xfrm>
          <a:prstGeom prst="rect">
            <a:avLst/>
          </a:prstGeom>
        </p:spPr>
      </p:pic>
      <p:pic>
        <p:nvPicPr>
          <p:cNvPr id="2" name="Picture 1"/>
          <p:cNvPicPr>
            <a:picLocks noChangeAspect="1"/>
          </p:cNvPicPr>
          <p:nvPr/>
        </p:nvPicPr>
        <p:blipFill>
          <a:blip r:embed="rId3"/>
          <a:stretch>
            <a:fillRect/>
          </a:stretch>
        </p:blipFill>
        <p:spPr>
          <a:xfrm>
            <a:off x="251520" y="385234"/>
            <a:ext cx="8640960" cy="22516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Q4</a:t>
            </a:r>
            <a:endParaRPr lang="en-GB" sz="1400" b="1" dirty="0">
              <a:latin typeface="Comic Sans MS" panose="030F0702030302020204" pitchFamily="66" charset="0"/>
            </a:endParaRPr>
          </a:p>
        </p:txBody>
      </p:sp>
      <p:cxnSp>
        <p:nvCxnSpPr>
          <p:cNvPr id="25" name="Straight Arrow Connector 24"/>
          <p:cNvCxnSpPr>
            <a:stCxn id="17" idx="3"/>
            <a:endCxn id="24"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62421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60848"/>
            <a:ext cx="8784976" cy="17310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060846"/>
            <a:ext cx="8784973" cy="1731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Q4</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7754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51521" y="4653136"/>
            <a:ext cx="8640958" cy="2163132"/>
          </a:xfrm>
          <a:prstGeom prst="rect">
            <a:avLst/>
          </a:prstGeom>
        </p:spPr>
      </p:pic>
      <p:pic>
        <p:nvPicPr>
          <p:cNvPr id="10" name="Picture 9"/>
          <p:cNvPicPr>
            <a:picLocks noChangeAspect="1"/>
          </p:cNvPicPr>
          <p:nvPr/>
        </p:nvPicPr>
        <p:blipFill>
          <a:blip r:embed="rId3"/>
          <a:stretch>
            <a:fillRect/>
          </a:stretch>
        </p:blipFill>
        <p:spPr>
          <a:xfrm>
            <a:off x="251521" y="2780928"/>
            <a:ext cx="8640958" cy="3067626"/>
          </a:xfrm>
          <a:prstGeom prst="rect">
            <a:avLst/>
          </a:prstGeom>
        </p:spPr>
      </p:pic>
      <p:pic>
        <p:nvPicPr>
          <p:cNvPr id="9" name="Picture 8"/>
          <p:cNvPicPr>
            <a:picLocks noChangeAspect="1"/>
          </p:cNvPicPr>
          <p:nvPr/>
        </p:nvPicPr>
        <p:blipFill>
          <a:blip r:embed="rId4"/>
          <a:stretch>
            <a:fillRect/>
          </a:stretch>
        </p:blipFill>
        <p:spPr>
          <a:xfrm>
            <a:off x="251522" y="1196752"/>
            <a:ext cx="8640956" cy="2968006"/>
          </a:xfrm>
          <a:prstGeom prst="rect">
            <a:avLst/>
          </a:prstGeom>
        </p:spPr>
      </p:pic>
      <p:pic>
        <p:nvPicPr>
          <p:cNvPr id="7" name="Picture 6"/>
          <p:cNvPicPr>
            <a:picLocks noChangeAspect="1"/>
          </p:cNvPicPr>
          <p:nvPr/>
        </p:nvPicPr>
        <p:blipFill>
          <a:blip r:embed="rId5"/>
          <a:stretch>
            <a:fillRect/>
          </a:stretch>
        </p:blipFill>
        <p:spPr>
          <a:xfrm>
            <a:off x="251521" y="329092"/>
            <a:ext cx="8640958" cy="2235812"/>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3557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908720"/>
            <a:ext cx="8496944" cy="45595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23528" y="4365105"/>
            <a:ext cx="8496944" cy="11032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1" name="Rectangle 30"/>
          <p:cNvSpPr/>
          <p:nvPr/>
        </p:nvSpPr>
        <p:spPr>
          <a:xfrm>
            <a:off x="323528" y="836712"/>
            <a:ext cx="8496944" cy="2748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1111566"/>
            <a:ext cx="8496944" cy="2076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3186801"/>
            <a:ext cx="8496944" cy="1178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43724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3" grpId="0" animBg="1"/>
      <p:bldP spid="24" grpId="0" animBg="1"/>
    </p:bldLst>
  </p:timing>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48250"/>
            <a:ext cx="8640960" cy="4621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3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888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Q8</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825248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16832"/>
            <a:ext cx="8496944" cy="1917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8" y="1916832"/>
            <a:ext cx="8496944" cy="19175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Q8</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62628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739134"/>
            <a:ext cx="8640958" cy="3074242"/>
          </a:xfrm>
          <a:prstGeom prst="rect">
            <a:avLst/>
          </a:prstGeom>
        </p:spPr>
      </p:pic>
      <p:pic>
        <p:nvPicPr>
          <p:cNvPr id="3" name="Picture 2"/>
          <p:cNvPicPr>
            <a:picLocks noChangeAspect="1"/>
          </p:cNvPicPr>
          <p:nvPr/>
        </p:nvPicPr>
        <p:blipFill>
          <a:blip r:embed="rId3"/>
          <a:stretch>
            <a:fillRect/>
          </a:stretch>
        </p:blipFill>
        <p:spPr>
          <a:xfrm>
            <a:off x="251520" y="1745646"/>
            <a:ext cx="8640960" cy="3123514"/>
          </a:xfrm>
          <a:prstGeom prst="rect">
            <a:avLst/>
          </a:prstGeom>
        </p:spPr>
      </p:pic>
      <p:pic>
        <p:nvPicPr>
          <p:cNvPr id="2" name="Picture 1"/>
          <p:cNvPicPr>
            <a:picLocks noChangeAspect="1"/>
          </p:cNvPicPr>
          <p:nvPr/>
        </p:nvPicPr>
        <p:blipFill>
          <a:blip r:embed="rId4"/>
          <a:stretch>
            <a:fillRect/>
          </a:stretch>
        </p:blipFill>
        <p:spPr>
          <a:xfrm>
            <a:off x="251520" y="404664"/>
            <a:ext cx="8640960" cy="171682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922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836712"/>
            <a:ext cx="8496944" cy="42372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8" y="836713"/>
            <a:ext cx="8496944" cy="157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994251"/>
            <a:ext cx="8496944" cy="1210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2204865"/>
            <a:ext cx="8496944" cy="2869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Q9</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5203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31" grpId="0" animBg="1"/>
      <p:bldP spid="23" grpId="0" animBg="1"/>
      <p:bldP spid="24" grpId="0" animBg="1"/>
    </p:bldLst>
  </p:timing>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07926"/>
            <a:ext cx="8640960" cy="34054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24944"/>
            <a:ext cx="8640960" cy="2771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780928"/>
            <a:ext cx="8640960" cy="1482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2546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88252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36646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340768"/>
            <a:ext cx="8640957" cy="190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1683569"/>
            <a:ext cx="8640957" cy="5212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1531169"/>
            <a:ext cx="8640957"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204864"/>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251522" y="2996952"/>
            <a:ext cx="8640955" cy="20084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76014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5" grpId="0" animBg="1"/>
      <p:bldP spid="26" grpId="0" animBg="1"/>
      <p:bldP spid="27" grpId="0" animBg="1"/>
    </p:bldLst>
  </p:timing>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836712"/>
            <a:ext cx="8640958" cy="42489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4586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24744"/>
            <a:ext cx="8640960" cy="35712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124744"/>
            <a:ext cx="8640957" cy="3571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6523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76756"/>
            <a:ext cx="8640960" cy="22366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24944"/>
            <a:ext cx="8640960" cy="2266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620688"/>
            <a:ext cx="8640960" cy="2630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613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6579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508042"/>
            <a:ext cx="8640960" cy="2641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8881"/>
            <a:ext cx="8640957" cy="5516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508042"/>
            <a:ext cx="8640959" cy="840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900568"/>
            <a:ext cx="8640957" cy="1248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3840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19" y="4993028"/>
            <a:ext cx="8640962" cy="1820348"/>
          </a:xfrm>
          <a:prstGeom prst="rect">
            <a:avLst/>
          </a:prstGeom>
        </p:spPr>
      </p:pic>
      <p:pic>
        <p:nvPicPr>
          <p:cNvPr id="7" name="Picture 6"/>
          <p:cNvPicPr>
            <a:picLocks noChangeAspect="1"/>
          </p:cNvPicPr>
          <p:nvPr/>
        </p:nvPicPr>
        <p:blipFill>
          <a:blip r:embed="rId3"/>
          <a:stretch>
            <a:fillRect/>
          </a:stretch>
        </p:blipFill>
        <p:spPr>
          <a:xfrm>
            <a:off x="251519" y="4182328"/>
            <a:ext cx="8640962" cy="1766952"/>
          </a:xfrm>
          <a:prstGeom prst="rect">
            <a:avLst/>
          </a:prstGeom>
        </p:spPr>
      </p:pic>
      <p:pic>
        <p:nvPicPr>
          <p:cNvPr id="6" name="Picture 5"/>
          <p:cNvPicPr>
            <a:picLocks noChangeAspect="1"/>
          </p:cNvPicPr>
          <p:nvPr/>
        </p:nvPicPr>
        <p:blipFill>
          <a:blip r:embed="rId4"/>
          <a:stretch>
            <a:fillRect/>
          </a:stretch>
        </p:blipFill>
        <p:spPr>
          <a:xfrm>
            <a:off x="251520" y="3212976"/>
            <a:ext cx="8640960" cy="1693858"/>
          </a:xfrm>
          <a:prstGeom prst="rect">
            <a:avLst/>
          </a:prstGeom>
        </p:spPr>
      </p:pic>
      <p:pic>
        <p:nvPicPr>
          <p:cNvPr id="5" name="Picture 4"/>
          <p:cNvPicPr>
            <a:picLocks noChangeAspect="1"/>
          </p:cNvPicPr>
          <p:nvPr/>
        </p:nvPicPr>
        <p:blipFill>
          <a:blip r:embed="rId5"/>
          <a:stretch>
            <a:fillRect/>
          </a:stretch>
        </p:blipFill>
        <p:spPr>
          <a:xfrm>
            <a:off x="251521" y="1412776"/>
            <a:ext cx="8640958" cy="2028154"/>
          </a:xfrm>
          <a:prstGeom prst="rect">
            <a:avLst/>
          </a:prstGeom>
        </p:spPr>
      </p:pic>
      <p:pic>
        <p:nvPicPr>
          <p:cNvPr id="4" name="Picture 3"/>
          <p:cNvPicPr>
            <a:picLocks noChangeAspect="1"/>
          </p:cNvPicPr>
          <p:nvPr/>
        </p:nvPicPr>
        <p:blipFill rotWithShape="1">
          <a:blip r:embed="rId6"/>
          <a:srcRect t="19511"/>
          <a:stretch/>
        </p:blipFill>
        <p:spPr>
          <a:xfrm>
            <a:off x="251520" y="548680"/>
            <a:ext cx="8640960" cy="1188228"/>
          </a:xfrm>
          <a:prstGeom prst="rect">
            <a:avLst/>
          </a:prstGeom>
        </p:spPr>
      </p:pic>
      <p:pic>
        <p:nvPicPr>
          <p:cNvPr id="2" name="Picture 1"/>
          <p:cNvPicPr>
            <a:picLocks noChangeAspect="1"/>
          </p:cNvPicPr>
          <p:nvPr/>
        </p:nvPicPr>
        <p:blipFill>
          <a:blip r:embed="rId7"/>
          <a:stretch>
            <a:fillRect/>
          </a:stretch>
        </p:blipFill>
        <p:spPr>
          <a:xfrm>
            <a:off x="251520" y="404664"/>
            <a:ext cx="8640960" cy="64007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5"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86672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4" y="692696"/>
            <a:ext cx="8640972" cy="5060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872376"/>
            <a:ext cx="8640957" cy="860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692695"/>
            <a:ext cx="8640959" cy="179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1732582"/>
            <a:ext cx="8640957" cy="6883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14" y="2420888"/>
            <a:ext cx="8640968" cy="23105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7" name="Rectangle 26"/>
          <p:cNvSpPr/>
          <p:nvPr/>
        </p:nvSpPr>
        <p:spPr>
          <a:xfrm>
            <a:off x="251514" y="4731444"/>
            <a:ext cx="8640961" cy="10217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81457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4" grpId="0" animBg="1"/>
      <p:bldP spid="26" grpId="0" animBg="1"/>
      <p:bldP spid="27" grpId="0" animBg="1"/>
    </p:bldLst>
  </p:timing>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2698290"/>
            <a:ext cx="8496942" cy="4115086"/>
          </a:xfrm>
          <a:prstGeom prst="rect">
            <a:avLst/>
          </a:prstGeom>
        </p:spPr>
      </p:pic>
      <p:pic>
        <p:nvPicPr>
          <p:cNvPr id="6" name="Picture 5"/>
          <p:cNvPicPr>
            <a:picLocks noChangeAspect="1"/>
          </p:cNvPicPr>
          <p:nvPr/>
        </p:nvPicPr>
        <p:blipFill>
          <a:blip r:embed="rId3"/>
          <a:stretch>
            <a:fillRect/>
          </a:stretch>
        </p:blipFill>
        <p:spPr>
          <a:xfrm>
            <a:off x="323530" y="2167794"/>
            <a:ext cx="8496940" cy="2845382"/>
          </a:xfrm>
          <a:prstGeom prst="rect">
            <a:avLst/>
          </a:prstGeom>
        </p:spPr>
      </p:pic>
      <p:pic>
        <p:nvPicPr>
          <p:cNvPr id="5" name="Picture 4"/>
          <p:cNvPicPr>
            <a:picLocks noChangeAspect="1"/>
          </p:cNvPicPr>
          <p:nvPr/>
        </p:nvPicPr>
        <p:blipFill>
          <a:blip r:embed="rId4"/>
          <a:stretch>
            <a:fillRect/>
          </a:stretch>
        </p:blipFill>
        <p:spPr>
          <a:xfrm>
            <a:off x="323529" y="404664"/>
            <a:ext cx="8496942" cy="231072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Q15</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48938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628800"/>
            <a:ext cx="8784974" cy="29431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799"/>
            <a:ext cx="8784976" cy="369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98751"/>
            <a:ext cx="8784976" cy="9553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954084"/>
            <a:ext cx="8784976" cy="1617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Q15</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7728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996952"/>
            <a:ext cx="8496944" cy="3794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312758"/>
            <a:ext cx="8496944" cy="29164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377006"/>
            <a:ext cx="8496944" cy="24759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85905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346022"/>
            <a:ext cx="7776864" cy="4595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568" y="4951128"/>
            <a:ext cx="7776864" cy="1803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683567" y="346022"/>
            <a:ext cx="7776865" cy="1662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683568" y="512289"/>
            <a:ext cx="7776865" cy="4438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683568" y="4941168"/>
            <a:ext cx="7776865" cy="1813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6780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18" grpId="0" animBg="1"/>
      <p:bldP spid="25" grpId="0" animBg="1"/>
    </p:bldLst>
  </p:timing>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6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972326"/>
            <a:ext cx="8640960" cy="1841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844824"/>
            <a:ext cx="8640960" cy="3416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6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01424"/>
            <a:ext cx="8640960" cy="24835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5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21186"/>
            <a:ext cx="8640960" cy="991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00719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772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539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2168030"/>
            <a:ext cx="8784976" cy="15128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3680912"/>
            <a:ext cx="8784976" cy="720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37674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5663" y="836712"/>
            <a:ext cx="8552674" cy="4320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26649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32386"/>
            <a:ext cx="8784976" cy="19566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832386"/>
            <a:ext cx="8784976" cy="1956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454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4"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384646"/>
            <a:ext cx="8640960" cy="1428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3"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486706"/>
            <a:ext cx="8640960" cy="1390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2"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762356"/>
            <a:ext cx="8640960" cy="1322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1772816"/>
            <a:ext cx="8640960" cy="2495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1197658"/>
            <a:ext cx="8640960" cy="2087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t="55156" b="3686"/>
          <a:stretch/>
        </p:blipFill>
        <p:spPr bwMode="auto">
          <a:xfrm>
            <a:off x="251520" y="1320222"/>
            <a:ext cx="8640960" cy="110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t="10771" b="46112"/>
          <a:stretch/>
        </p:blipFill>
        <p:spPr bwMode="auto">
          <a:xfrm>
            <a:off x="251520" y="475766"/>
            <a:ext cx="8640960" cy="11530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b="85054"/>
          <a:stretch/>
        </p:blipFill>
        <p:spPr bwMode="auto">
          <a:xfrm>
            <a:off x="251520" y="404664"/>
            <a:ext cx="8640960" cy="3996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14"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6" name="Straight Arrow Connector 25"/>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5"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Q5</a:t>
            </a:r>
            <a:endParaRPr lang="en-GB" sz="1400" b="1" dirty="0">
              <a:latin typeface="Comic Sans MS" panose="030F0702030302020204" pitchFamily="66" charset="0"/>
            </a:endParaRPr>
          </a:p>
        </p:txBody>
      </p:sp>
      <p:cxnSp>
        <p:nvCxnSpPr>
          <p:cNvPr id="30" name="Straight Arrow Connector 29"/>
          <p:cNvCxnSpPr>
            <a:stCxn id="24" idx="3"/>
            <a:endCxn id="2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1448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898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179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07992"/>
            <a:ext cx="8784976" cy="180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988840"/>
            <a:ext cx="8784976" cy="8750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179512" y="2863900"/>
            <a:ext cx="8784976" cy="9251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0" name="Rectangle 29"/>
          <p:cNvSpPr/>
          <p:nvPr/>
        </p:nvSpPr>
        <p:spPr>
          <a:xfrm>
            <a:off x="179512" y="3789040"/>
            <a:ext cx="8784976" cy="205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31" name="Rectangle 30"/>
          <p:cNvSpPr/>
          <p:nvPr/>
        </p:nvSpPr>
        <p:spPr>
          <a:xfrm>
            <a:off x="179512" y="4175369"/>
            <a:ext cx="8784976" cy="352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a:t>
            </a:r>
            <a:endParaRPr lang="en-GB" sz="1400" b="1" dirty="0">
              <a:latin typeface="Comic Sans MS" panose="030F0702030302020204" pitchFamily="66" charset="0"/>
            </a:endParaRPr>
          </a:p>
        </p:txBody>
      </p:sp>
      <p:sp>
        <p:nvSpPr>
          <p:cNvPr id="32" name="Rectangle 31"/>
          <p:cNvSpPr/>
          <p:nvPr/>
        </p:nvSpPr>
        <p:spPr>
          <a:xfrm>
            <a:off x="179512" y="3994100"/>
            <a:ext cx="8784976" cy="181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8" name="Straight Arrow Connector 27"/>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Q5</a:t>
            </a:r>
            <a:endParaRPr lang="en-GB" sz="1400" b="1" dirty="0">
              <a:latin typeface="Comic Sans MS" panose="030F0702030302020204" pitchFamily="66" charset="0"/>
            </a:endParaRPr>
          </a:p>
        </p:txBody>
      </p:sp>
      <p:cxnSp>
        <p:nvCxnSpPr>
          <p:cNvPr id="33" name="Straight Arrow Connector 32"/>
          <p:cNvCxnSpPr>
            <a:stCxn id="20" idx="3"/>
            <a:endCxn id="29"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53260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30"/>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0"/>
                                        </p:tgtEl>
                                      </p:cBhvr>
                                    </p:animEffect>
                                    <p:set>
                                      <p:cBhvr>
                                        <p:cTn id="31"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32" restart="whenNotActive" fill="hold" evtFilter="cancelBubble" nodeType="interactiveSeq">
                <p:stCondLst>
                  <p:cond evt="onClick" delay="0">
                    <p:tgtEl>
                      <p:spTgt spid="31"/>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31"/>
                                        </p:tgtEl>
                                      </p:cBhvr>
                                    </p:animEffect>
                                    <p:set>
                                      <p:cBhvr>
                                        <p:cTn id="3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38" restart="whenNotActive" fill="hold" evtFilter="cancelBubble" nodeType="interactiveSeq">
                <p:stCondLst>
                  <p:cond evt="onClick" delay="0">
                    <p:tgtEl>
                      <p:spTgt spid="32"/>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500"/>
                                        <p:tgtEl>
                                          <p:spTgt spid="32"/>
                                        </p:tgtEl>
                                      </p:cBhvr>
                                    </p:animEffect>
                                    <p:set>
                                      <p:cBhvr>
                                        <p:cTn id="43"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32"/>
                  </p:tgtEl>
                </p:cond>
              </p:nextCondLst>
            </p:seq>
          </p:childTnLst>
        </p:cTn>
      </p:par>
    </p:tnLst>
    <p:bldLst>
      <p:bldP spid="23" grpId="0" animBg="1"/>
      <p:bldP spid="22" grpId="0" animBg="1"/>
      <p:bldP spid="24" grpId="0" animBg="1"/>
      <p:bldP spid="26" grpId="0" animBg="1"/>
      <p:bldP spid="30" grpId="0" animBg="1"/>
      <p:bldP spid="31" grpId="0" animBg="1"/>
      <p:bldP spid="32" grpId="0" animBg="1"/>
    </p:bldLst>
  </p:timing>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268870"/>
            <a:ext cx="8640958" cy="2544506"/>
          </a:xfrm>
          <a:prstGeom prst="rect">
            <a:avLst/>
          </a:prstGeom>
        </p:spPr>
      </p:pic>
      <p:pic>
        <p:nvPicPr>
          <p:cNvPr id="5" name="Picture 4"/>
          <p:cNvPicPr>
            <a:picLocks noChangeAspect="1"/>
          </p:cNvPicPr>
          <p:nvPr/>
        </p:nvPicPr>
        <p:blipFill>
          <a:blip r:embed="rId3"/>
          <a:stretch>
            <a:fillRect/>
          </a:stretch>
        </p:blipFill>
        <p:spPr>
          <a:xfrm>
            <a:off x="251520" y="3717032"/>
            <a:ext cx="8640960" cy="1752164"/>
          </a:xfrm>
          <a:prstGeom prst="rect">
            <a:avLst/>
          </a:prstGeom>
        </p:spPr>
      </p:pic>
      <p:pic>
        <p:nvPicPr>
          <p:cNvPr id="4" name="Picture 3"/>
          <p:cNvPicPr>
            <a:picLocks noChangeAspect="1"/>
          </p:cNvPicPr>
          <p:nvPr/>
        </p:nvPicPr>
        <p:blipFill>
          <a:blip r:embed="rId4"/>
          <a:stretch>
            <a:fillRect/>
          </a:stretch>
        </p:blipFill>
        <p:spPr>
          <a:xfrm>
            <a:off x="251520" y="476672"/>
            <a:ext cx="8640960" cy="3672408"/>
          </a:xfrm>
          <a:prstGeom prst="rect">
            <a:avLst/>
          </a:prstGeom>
        </p:spPr>
      </p:pic>
      <p:pic>
        <p:nvPicPr>
          <p:cNvPr id="2" name="Picture 1"/>
          <p:cNvPicPr>
            <a:picLocks noChangeAspect="1"/>
          </p:cNvPicPr>
          <p:nvPr/>
        </p:nvPicPr>
        <p:blipFill>
          <a:blip r:embed="rId5"/>
          <a:stretch>
            <a:fillRect/>
          </a:stretch>
        </p:blipFill>
        <p:spPr>
          <a:xfrm>
            <a:off x="251520" y="404664"/>
            <a:ext cx="8640960" cy="92085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6" name="Straight Arrow Connector 25"/>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3"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Q5</a:t>
            </a:r>
            <a:endParaRPr lang="en-GB" sz="1400" b="1" dirty="0">
              <a:latin typeface="Comic Sans MS" panose="030F0702030302020204" pitchFamily="66" charset="0"/>
            </a:endParaRPr>
          </a:p>
        </p:txBody>
      </p:sp>
      <p:cxnSp>
        <p:nvCxnSpPr>
          <p:cNvPr id="30" name="Straight Arrow Connector 29"/>
          <p:cNvCxnSpPr>
            <a:stCxn id="24" idx="3"/>
            <a:endCxn id="27"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93159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836712"/>
            <a:ext cx="8784974" cy="1207728"/>
          </a:xfrm>
          <a:prstGeom prst="rect">
            <a:avLst/>
          </a:prstGeom>
        </p:spPr>
      </p:pic>
      <p:pic>
        <p:nvPicPr>
          <p:cNvPr id="4" name="Picture 3"/>
          <p:cNvPicPr>
            <a:picLocks noChangeAspect="1"/>
          </p:cNvPicPr>
          <p:nvPr/>
        </p:nvPicPr>
        <p:blipFill>
          <a:blip r:embed="rId3"/>
          <a:stretch>
            <a:fillRect/>
          </a:stretch>
        </p:blipFill>
        <p:spPr>
          <a:xfrm>
            <a:off x="179511" y="2060848"/>
            <a:ext cx="8784978" cy="34721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836711"/>
            <a:ext cx="8784976" cy="11701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2006818"/>
            <a:ext cx="8784976" cy="2379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4386478"/>
            <a:ext cx="8784976" cy="1200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21" name="Straight Arrow Connector 20"/>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Q5</a:t>
            </a:r>
            <a:endParaRPr lang="en-GB" sz="1400" b="1" dirty="0">
              <a:latin typeface="Comic Sans MS" panose="030F0702030302020204" pitchFamily="66" charset="0"/>
            </a:endParaRPr>
          </a:p>
        </p:txBody>
      </p:sp>
      <p:cxnSp>
        <p:nvCxnSpPr>
          <p:cNvPr id="27" name="Straight Arrow Connector 26"/>
          <p:cNvCxnSpPr>
            <a:stCxn id="19" idx="3"/>
            <a:endCxn id="25"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79135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71896"/>
            <a:ext cx="8640960" cy="2141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284984"/>
            <a:ext cx="8640960" cy="2058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340768"/>
            <a:ext cx="8640960" cy="2542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371034"/>
            <a:ext cx="8640960" cy="19778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cxnSp>
        <p:nvCxnSpPr>
          <p:cNvPr id="25" name="Straight Arrow Connector 24"/>
          <p:cNvCxnSpPr>
            <a:stCxn id="15" idx="3"/>
            <a:endCxn id="22"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0980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36712"/>
            <a:ext cx="8784976" cy="4557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124743"/>
            <a:ext cx="8784976" cy="1440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836712"/>
            <a:ext cx="878497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3645023"/>
            <a:ext cx="8784976" cy="17496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2564904"/>
            <a:ext cx="8784976" cy="1080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3042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Simple Equations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cxnSp>
        <p:nvCxnSpPr>
          <p:cNvPr id="27" name="Straight Arrow Connector 26"/>
          <p:cNvCxnSpPr>
            <a:stCxn id="15" idx="3"/>
            <a:endCxn id="20" idx="1"/>
          </p:cNvCxnSpPr>
          <p:nvPr/>
        </p:nvCxnSpPr>
        <p:spPr>
          <a:xfrm flipV="1">
            <a:off x="38519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9436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8" grpId="0" animBg="1"/>
      <p:bldP spid="19" grpId="0" animBg="1"/>
      <p:bldP spid="26" grpId="0" animBg="1"/>
    </p:bldLst>
  </p:timing>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Graphical Transformations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4572128" y="27089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72419" y="6526088"/>
            <a:ext cx="611149" cy="28728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Trig </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986533" y="6524624"/>
            <a:ext cx="215341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sp>
        <p:nvSpPr>
          <p:cNvPr id="17" name="Rectangle 16"/>
          <p:cNvSpPr/>
          <p:nvPr/>
        </p:nvSpPr>
        <p:spPr>
          <a:xfrm>
            <a:off x="827584" y="6524623"/>
            <a:ext cx="1050937"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See also:</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3347992" y="15568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Q1</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347992" y="2132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Q2</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347992" y="27089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Q3</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347992" y="32849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Q4</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3347992" y="38610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Q5</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3347992" y="44371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Q6</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3347992" y="50132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Q7</a:t>
            </a:r>
            <a:endParaRPr lang="en-GB" sz="1400" b="1" dirty="0">
              <a:latin typeface="Comic Sans MS" panose="030F0702030302020204" pitchFamily="66" charset="0"/>
            </a:endParaRPr>
          </a:p>
        </p:txBody>
      </p:sp>
      <p:sp>
        <p:nvSpPr>
          <p:cNvPr id="21" name="Rectangle 20">
            <a:hlinkClick r:id="rId15" action="ppaction://hlinksldjump"/>
          </p:cNvPr>
          <p:cNvSpPr/>
          <p:nvPr/>
        </p:nvSpPr>
        <p:spPr>
          <a:xfrm>
            <a:off x="3347992" y="55892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Q8</a:t>
            </a:r>
            <a:endParaRPr lang="en-GB" sz="1400" b="1" dirty="0">
              <a:latin typeface="Comic Sans MS" panose="030F0702030302020204" pitchFamily="66" charset="0"/>
            </a:endParaRPr>
          </a:p>
        </p:txBody>
      </p:sp>
      <p:sp>
        <p:nvSpPr>
          <p:cNvPr id="23" name="Rectangle 22">
            <a:hlinkClick r:id="rId16" action="ppaction://hlinksldjump"/>
          </p:cNvPr>
          <p:cNvSpPr/>
          <p:nvPr/>
        </p:nvSpPr>
        <p:spPr>
          <a:xfrm>
            <a:off x="4572128" y="15567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sp>
        <p:nvSpPr>
          <p:cNvPr id="24" name="Rectangle 23">
            <a:hlinkClick r:id="rId17" action="ppaction://hlinksldjump"/>
          </p:cNvPr>
          <p:cNvSpPr/>
          <p:nvPr/>
        </p:nvSpPr>
        <p:spPr>
          <a:xfrm>
            <a:off x="4572128" y="2132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Q20</a:t>
            </a:r>
            <a:endParaRPr lang="en-GB" sz="1400" b="1" dirty="0">
              <a:latin typeface="Comic Sans MS" panose="030F0702030302020204" pitchFamily="66" charset="0"/>
            </a:endParaRPr>
          </a:p>
        </p:txBody>
      </p:sp>
      <p:sp>
        <p:nvSpPr>
          <p:cNvPr id="25" name="Rectangle 24">
            <a:hlinkClick r:id="rId18" action="ppaction://hlinksldjump"/>
          </p:cNvPr>
          <p:cNvSpPr/>
          <p:nvPr/>
        </p:nvSpPr>
        <p:spPr>
          <a:xfrm>
            <a:off x="4572128" y="32849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2HR Q21</a:t>
            </a:r>
            <a:endParaRPr lang="en-GB" sz="1400" b="1" dirty="0">
              <a:latin typeface="Comic Sans MS" panose="030F0702030302020204" pitchFamily="66" charset="0"/>
            </a:endParaRPr>
          </a:p>
        </p:txBody>
      </p:sp>
      <p:sp>
        <p:nvSpPr>
          <p:cNvPr id="26" name="Rectangle 25">
            <a:hlinkClick r:id="rId19" action="ppaction://hlinksldjump"/>
          </p:cNvPr>
          <p:cNvSpPr/>
          <p:nvPr/>
        </p:nvSpPr>
        <p:spPr>
          <a:xfrm>
            <a:off x="4572000" y="3861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Q18</a:t>
            </a:r>
            <a:endParaRPr lang="en-GB" sz="1400" b="1" dirty="0">
              <a:latin typeface="Comic Sans MS" panose="030F0702030302020204" pitchFamily="66" charset="0"/>
            </a:endParaRPr>
          </a:p>
        </p:txBody>
      </p:sp>
      <p:sp>
        <p:nvSpPr>
          <p:cNvPr id="27" name="Rectangle 26">
            <a:hlinkClick r:id="rId20" action="ppaction://hlinksldjump"/>
          </p:cNvPr>
          <p:cNvSpPr/>
          <p:nvPr/>
        </p:nvSpPr>
        <p:spPr>
          <a:xfrm>
            <a:off x="4572000" y="44371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2HR Q18</a:t>
            </a:r>
            <a:endParaRPr lang="en-GB" sz="1400" b="1" dirty="0">
              <a:latin typeface="Comic Sans MS" panose="030F0702030302020204" pitchFamily="66" charset="0"/>
            </a:endParaRPr>
          </a:p>
        </p:txBody>
      </p:sp>
      <p:sp>
        <p:nvSpPr>
          <p:cNvPr id="28" name="Rectangle 27">
            <a:hlinkClick r:id="rId21" action="ppaction://hlinksldjump"/>
          </p:cNvPr>
          <p:cNvSpPr/>
          <p:nvPr/>
        </p:nvSpPr>
        <p:spPr>
          <a:xfrm>
            <a:off x="4572000" y="50131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smtClean="0">
                <a:latin typeface="Comic Sans MS" panose="030F0702030302020204" pitchFamily="66" charset="0"/>
              </a:rPr>
              <a:t>1H Q22</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210680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7"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66256" y="1434420"/>
            <a:ext cx="4433736" cy="3269078"/>
          </a:xfrm>
          <a:prstGeom prst="rect">
            <a:avLst/>
          </a:prstGeom>
        </p:spPr>
      </p:pic>
      <p:pic>
        <p:nvPicPr>
          <p:cNvPr id="3" name="Picture 2"/>
          <p:cNvPicPr>
            <a:picLocks noChangeAspect="1"/>
          </p:cNvPicPr>
          <p:nvPr/>
        </p:nvPicPr>
        <p:blipFill>
          <a:blip r:embed="rId11"/>
          <a:stretch>
            <a:fillRect/>
          </a:stretch>
        </p:blipFill>
        <p:spPr>
          <a:xfrm>
            <a:off x="4572000" y="1337072"/>
            <a:ext cx="4487850" cy="3562742"/>
          </a:xfrm>
          <a:prstGeom prst="rect">
            <a:avLst/>
          </a:prstGeom>
        </p:spPr>
      </p:pic>
      <p:sp>
        <p:nvSpPr>
          <p:cNvPr id="18" name="Rectangle 17"/>
          <p:cNvSpPr/>
          <p:nvPr/>
        </p:nvSpPr>
        <p:spPr>
          <a:xfrm>
            <a:off x="395537" y="49403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endParaRPr lang="en-GB" sz="1400" b="1" dirty="0">
              <a:latin typeface="Comic Sans MS" panose="030F0702030302020204" pitchFamily="66" charset="0"/>
            </a:endParaRPr>
          </a:p>
        </p:txBody>
      </p:sp>
      <p:sp>
        <p:nvSpPr>
          <p:cNvPr id="21" name="Rectangle 20"/>
          <p:cNvSpPr/>
          <p:nvPr/>
        </p:nvSpPr>
        <p:spPr>
          <a:xfrm>
            <a:off x="5364088" y="5084409"/>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4" name="Freeform 3"/>
          <p:cNvSpPr/>
          <p:nvPr/>
        </p:nvSpPr>
        <p:spPr>
          <a:xfrm>
            <a:off x="669956" y="1982709"/>
            <a:ext cx="1312753" cy="1765454"/>
          </a:xfrm>
          <a:custGeom>
            <a:avLst/>
            <a:gdLst>
              <a:gd name="connsiteX0" fmla="*/ 0 w 1312753"/>
              <a:gd name="connsiteY0" fmla="*/ 0 h 1765454"/>
              <a:gd name="connsiteX1" fmla="*/ 135802 w 1312753"/>
              <a:gd name="connsiteY1" fmla="*/ 751438 h 1765454"/>
              <a:gd name="connsiteX2" fmla="*/ 389299 w 1312753"/>
              <a:gd name="connsiteY2" fmla="*/ 1539089 h 1765454"/>
              <a:gd name="connsiteX3" fmla="*/ 633743 w 1312753"/>
              <a:gd name="connsiteY3" fmla="*/ 1765426 h 1765454"/>
              <a:gd name="connsiteX4" fmla="*/ 878187 w 1312753"/>
              <a:gd name="connsiteY4" fmla="*/ 1530036 h 1765454"/>
              <a:gd name="connsiteX5" fmla="*/ 1149791 w 1312753"/>
              <a:gd name="connsiteY5" fmla="*/ 760491 h 1765454"/>
              <a:gd name="connsiteX6" fmla="*/ 1312753 w 1312753"/>
              <a:gd name="connsiteY6" fmla="*/ 9053 h 1765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2753" h="1765454">
                <a:moveTo>
                  <a:pt x="0" y="0"/>
                </a:moveTo>
                <a:cubicBezTo>
                  <a:pt x="35459" y="247461"/>
                  <a:pt x="70919" y="494923"/>
                  <a:pt x="135802" y="751438"/>
                </a:cubicBezTo>
                <a:cubicBezTo>
                  <a:pt x="200685" y="1007953"/>
                  <a:pt x="306309" y="1370091"/>
                  <a:pt x="389299" y="1539089"/>
                </a:cubicBezTo>
                <a:cubicBezTo>
                  <a:pt x="472289" y="1708087"/>
                  <a:pt x="552262" y="1766935"/>
                  <a:pt x="633743" y="1765426"/>
                </a:cubicBezTo>
                <a:cubicBezTo>
                  <a:pt x="715224" y="1763917"/>
                  <a:pt x="792179" y="1697525"/>
                  <a:pt x="878187" y="1530036"/>
                </a:cubicBezTo>
                <a:cubicBezTo>
                  <a:pt x="964195" y="1362547"/>
                  <a:pt x="1077363" y="1013988"/>
                  <a:pt x="1149791" y="760491"/>
                </a:cubicBezTo>
                <a:cubicBezTo>
                  <a:pt x="1222219" y="506994"/>
                  <a:pt x="1267486" y="258023"/>
                  <a:pt x="1312753" y="9053"/>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4"/>
          <p:cNvSpPr/>
          <p:nvPr/>
        </p:nvSpPr>
        <p:spPr>
          <a:xfrm>
            <a:off x="6038136" y="1756372"/>
            <a:ext cx="1123155" cy="2525957"/>
          </a:xfrm>
          <a:custGeom>
            <a:avLst/>
            <a:gdLst>
              <a:gd name="connsiteX0" fmla="*/ 525 w 1123155"/>
              <a:gd name="connsiteY0" fmla="*/ 0 h 2525957"/>
              <a:gd name="connsiteX1" fmla="*/ 45793 w 1123155"/>
              <a:gd name="connsiteY1" fmla="*/ 516048 h 2525957"/>
              <a:gd name="connsiteX2" fmla="*/ 290236 w 1123155"/>
              <a:gd name="connsiteY2" fmla="*/ 2027977 h 2525957"/>
              <a:gd name="connsiteX3" fmla="*/ 552787 w 1123155"/>
              <a:gd name="connsiteY3" fmla="*/ 2525917 h 2525957"/>
              <a:gd name="connsiteX4" fmla="*/ 815337 w 1123155"/>
              <a:gd name="connsiteY4" fmla="*/ 2009870 h 2525957"/>
              <a:gd name="connsiteX5" fmla="*/ 1059781 w 1123155"/>
              <a:gd name="connsiteY5" fmla="*/ 497941 h 2525957"/>
              <a:gd name="connsiteX6" fmla="*/ 1123155 w 1123155"/>
              <a:gd name="connsiteY6" fmla="*/ 9054 h 25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3155" h="2525957">
                <a:moveTo>
                  <a:pt x="525" y="0"/>
                </a:moveTo>
                <a:cubicBezTo>
                  <a:pt x="-984" y="89026"/>
                  <a:pt x="-2492" y="178052"/>
                  <a:pt x="45793" y="516048"/>
                </a:cubicBezTo>
                <a:cubicBezTo>
                  <a:pt x="94078" y="854044"/>
                  <a:pt x="205737" y="1692999"/>
                  <a:pt x="290236" y="2027977"/>
                </a:cubicBezTo>
                <a:cubicBezTo>
                  <a:pt x="374735" y="2362955"/>
                  <a:pt x="465270" y="2528935"/>
                  <a:pt x="552787" y="2525917"/>
                </a:cubicBezTo>
                <a:cubicBezTo>
                  <a:pt x="640304" y="2522899"/>
                  <a:pt x="730838" y="2347866"/>
                  <a:pt x="815337" y="2009870"/>
                </a:cubicBezTo>
                <a:cubicBezTo>
                  <a:pt x="899836" y="1671874"/>
                  <a:pt x="1008478" y="831410"/>
                  <a:pt x="1059781" y="497941"/>
                </a:cubicBezTo>
                <a:cubicBezTo>
                  <a:pt x="1111084" y="164472"/>
                  <a:pt x="1117119" y="86763"/>
                  <a:pt x="1123155" y="9054"/>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p:cNvSpPr/>
          <p:nvPr/>
        </p:nvSpPr>
        <p:spPr>
          <a:xfrm>
            <a:off x="9252520" y="14835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5" name="Picture 24"/>
          <p:cNvPicPr>
            <a:picLocks noChangeAspect="1"/>
          </p:cNvPicPr>
          <p:nvPr/>
        </p:nvPicPr>
        <p:blipFill>
          <a:blip r:embed="rId10"/>
          <a:stretch>
            <a:fillRect/>
          </a:stretch>
        </p:blipFill>
        <p:spPr>
          <a:xfrm>
            <a:off x="107504" y="1438116"/>
            <a:ext cx="4433736" cy="3269078"/>
          </a:xfrm>
          <a:prstGeom prst="rect">
            <a:avLst/>
          </a:prstGeom>
        </p:spPr>
      </p:pic>
      <p:pic>
        <p:nvPicPr>
          <p:cNvPr id="26" name="Picture 25"/>
          <p:cNvPicPr>
            <a:picLocks noChangeAspect="1"/>
          </p:cNvPicPr>
          <p:nvPr/>
        </p:nvPicPr>
        <p:blipFill>
          <a:blip r:embed="rId11"/>
          <a:stretch>
            <a:fillRect/>
          </a:stretch>
        </p:blipFill>
        <p:spPr>
          <a:xfrm>
            <a:off x="4613248" y="1340768"/>
            <a:ext cx="4487850" cy="3562742"/>
          </a:xfrm>
          <a:prstGeom prst="rect">
            <a:avLst/>
          </a:prstGeom>
        </p:spPr>
      </p:pic>
    </p:spTree>
    <p:extLst>
      <p:ext uri="{BB962C8B-B14F-4D97-AF65-F5344CB8AC3E}">
        <p14:creationId xmlns:p14="http://schemas.microsoft.com/office/powerpoint/2010/main" val="311853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ipe(left)">
                                      <p:cBhvr>
                                        <p:cTn id="13" dur="2000"/>
                                        <p:tgtEl>
                                          <p:spTgt spid="5"/>
                                        </p:tgtEl>
                                      </p:cBhvr>
                                    </p:animEffec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4" grpId="0" animBg="1"/>
      <p:bldP spid="5" grpId="0" animBg="1"/>
    </p:bldLst>
  </p:timing>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836712"/>
            <a:ext cx="8496944" cy="44817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14" name="Straight Arrow Connector 13"/>
          <p:cNvCxnSpPr>
            <a:stCxn id="21" idx="3"/>
            <a:endCxn id="1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4" name="Straight Arrow Connector 23"/>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323528" y="836712"/>
            <a:ext cx="8496944" cy="3384374"/>
            <a:chOff x="323528" y="836712"/>
            <a:chExt cx="8496944" cy="3384374"/>
          </a:xfrm>
        </p:grpSpPr>
        <p:sp>
          <p:nvSpPr>
            <p:cNvPr id="22" name="Rectangle 21"/>
            <p:cNvSpPr/>
            <p:nvPr/>
          </p:nvSpPr>
          <p:spPr>
            <a:xfrm>
              <a:off x="323528" y="836712"/>
              <a:ext cx="8496944" cy="25115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5940152" y="3348273"/>
              <a:ext cx="2880320" cy="8728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grpSp>
      <p:grpSp>
        <p:nvGrpSpPr>
          <p:cNvPr id="5" name="Group 4"/>
          <p:cNvGrpSpPr/>
          <p:nvPr/>
        </p:nvGrpSpPr>
        <p:grpSpPr>
          <a:xfrm>
            <a:off x="323528" y="3348273"/>
            <a:ext cx="8496944" cy="1970161"/>
            <a:chOff x="323528" y="3348273"/>
            <a:chExt cx="8496944" cy="1970161"/>
          </a:xfrm>
        </p:grpSpPr>
        <p:sp>
          <p:nvSpPr>
            <p:cNvPr id="23" name="Rectangle 22"/>
            <p:cNvSpPr/>
            <p:nvPr/>
          </p:nvSpPr>
          <p:spPr>
            <a:xfrm>
              <a:off x="323528" y="4221087"/>
              <a:ext cx="8496944" cy="10973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7" name="Rectangle 26"/>
            <p:cNvSpPr/>
            <p:nvPr/>
          </p:nvSpPr>
          <p:spPr>
            <a:xfrm>
              <a:off x="323528" y="3348273"/>
              <a:ext cx="5616624" cy="8728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grpSp>
    </p:spTree>
    <p:extLst>
      <p:ext uri="{BB962C8B-B14F-4D97-AF65-F5344CB8AC3E}">
        <p14:creationId xmlns:p14="http://schemas.microsoft.com/office/powerpoint/2010/main" val="7408270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nextCondLst>
                <p:cond evt="onClick" delay="0">
                  <p:tgtEl>
                    <p:spTgt spid="3"/>
                  </p:tgtEl>
                </p:cond>
              </p:nextCondLst>
            </p:seq>
            <p:seq concurrent="1" nextAc="seek">
              <p:cTn id="8" restart="whenNotActive" fill="hold" evtFilter="cancelBubble" nodeType="interactiveSeq">
                <p:stCondLst>
                  <p:cond evt="onClick" delay="0">
                    <p:tgtEl>
                      <p:spTgt spid="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timing>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7"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979712" y="415071"/>
            <a:ext cx="5184576" cy="4873750"/>
          </a:xfrm>
          <a:prstGeom prst="rect">
            <a:avLst/>
          </a:prstGeom>
        </p:spPr>
      </p:pic>
      <p:pic>
        <p:nvPicPr>
          <p:cNvPr id="3" name="Picture 2"/>
          <p:cNvPicPr>
            <a:picLocks noChangeAspect="1"/>
          </p:cNvPicPr>
          <p:nvPr/>
        </p:nvPicPr>
        <p:blipFill>
          <a:blip r:embed="rId11"/>
          <a:stretch>
            <a:fillRect/>
          </a:stretch>
        </p:blipFill>
        <p:spPr>
          <a:xfrm>
            <a:off x="1979712" y="5301208"/>
            <a:ext cx="5184576" cy="1484336"/>
          </a:xfrm>
          <a:prstGeom prst="rect">
            <a:avLst/>
          </a:prstGeom>
        </p:spPr>
      </p:pic>
      <p:sp>
        <p:nvSpPr>
          <p:cNvPr id="12" name="Rectangle 11"/>
          <p:cNvSpPr/>
          <p:nvPr/>
        </p:nvSpPr>
        <p:spPr>
          <a:xfrm>
            <a:off x="6804248" y="429309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cxnSp>
        <p:nvCxnSpPr>
          <p:cNvPr id="5" name="Straight Connector 4"/>
          <p:cNvCxnSpPr/>
          <p:nvPr/>
        </p:nvCxnSpPr>
        <p:spPr>
          <a:xfrm>
            <a:off x="3131840" y="980728"/>
            <a:ext cx="2160240" cy="4308093"/>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252520" y="14835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8" name="Picture 17"/>
          <p:cNvPicPr>
            <a:picLocks noChangeAspect="1"/>
          </p:cNvPicPr>
          <p:nvPr/>
        </p:nvPicPr>
        <p:blipFill>
          <a:blip r:embed="rId10"/>
          <a:stretch>
            <a:fillRect/>
          </a:stretch>
        </p:blipFill>
        <p:spPr>
          <a:xfrm>
            <a:off x="1979712" y="404664"/>
            <a:ext cx="5184576" cy="4873750"/>
          </a:xfrm>
          <a:prstGeom prst="rect">
            <a:avLst/>
          </a:prstGeom>
        </p:spPr>
      </p:pic>
    </p:spTree>
    <p:extLst>
      <p:ext uri="{BB962C8B-B14F-4D97-AF65-F5344CB8AC3E}">
        <p14:creationId xmlns:p14="http://schemas.microsoft.com/office/powerpoint/2010/main" val="3438020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2000"/>
                                        <p:tgtEl>
                                          <p:spTgt spid="5"/>
                                        </p:tgtEl>
                                      </p:cBhvr>
                                    </p:animEffect>
                                  </p:childTnLst>
                                </p:cTn>
                              </p:par>
                            </p:childTnLst>
                          </p:cTn>
                        </p:par>
                      </p:childTnLst>
                    </p:cTn>
                  </p:par>
                </p:childTnLst>
              </p:cTn>
              <p:nextCondLst>
                <p:cond evt="onClick" delay="0">
                  <p:tgtEl>
                    <p:spTgt spid="12"/>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timing>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2"/>
            <a:ext cx="8640960" cy="1946386"/>
          </a:xfrm>
          <a:prstGeom prst="rect">
            <a:avLst/>
          </a:prstGeom>
        </p:spPr>
      </p:pic>
      <p:sp>
        <p:nvSpPr>
          <p:cNvPr id="23" name="Rectangle 22"/>
          <p:cNvSpPr/>
          <p:nvPr/>
        </p:nvSpPr>
        <p:spPr>
          <a:xfrm>
            <a:off x="251520" y="2583820"/>
            <a:ext cx="8640960" cy="13514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40"/>
            <a:ext cx="8640960" cy="5949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32377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7"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07505" y="1116759"/>
            <a:ext cx="4320480" cy="3722114"/>
          </a:xfrm>
          <a:prstGeom prst="rect">
            <a:avLst/>
          </a:prstGeom>
        </p:spPr>
      </p:pic>
      <p:pic>
        <p:nvPicPr>
          <p:cNvPr id="3" name="Picture 2"/>
          <p:cNvPicPr>
            <a:picLocks noChangeAspect="1"/>
          </p:cNvPicPr>
          <p:nvPr/>
        </p:nvPicPr>
        <p:blipFill>
          <a:blip r:embed="rId11"/>
          <a:stretch>
            <a:fillRect/>
          </a:stretch>
        </p:blipFill>
        <p:spPr>
          <a:xfrm>
            <a:off x="4546725" y="1484784"/>
            <a:ext cx="4489771" cy="2960557"/>
          </a:xfrm>
          <a:prstGeom prst="rect">
            <a:avLst/>
          </a:prstGeom>
        </p:spPr>
      </p:pic>
      <p:sp>
        <p:nvSpPr>
          <p:cNvPr id="4" name="Freeform 3"/>
          <p:cNvSpPr/>
          <p:nvPr/>
        </p:nvSpPr>
        <p:spPr>
          <a:xfrm>
            <a:off x="247650" y="1600200"/>
            <a:ext cx="1282700" cy="1651000"/>
          </a:xfrm>
          <a:custGeom>
            <a:avLst/>
            <a:gdLst>
              <a:gd name="connsiteX0" fmla="*/ 0 w 1282700"/>
              <a:gd name="connsiteY0" fmla="*/ 0 h 1651000"/>
              <a:gd name="connsiteX1" fmla="*/ 177800 w 1282700"/>
              <a:gd name="connsiteY1" fmla="*/ 711200 h 1651000"/>
              <a:gd name="connsiteX2" fmla="*/ 412750 w 1282700"/>
              <a:gd name="connsiteY2" fmla="*/ 1416050 h 1651000"/>
              <a:gd name="connsiteX3" fmla="*/ 647700 w 1282700"/>
              <a:gd name="connsiteY3" fmla="*/ 1651000 h 1651000"/>
              <a:gd name="connsiteX4" fmla="*/ 882650 w 1282700"/>
              <a:gd name="connsiteY4" fmla="*/ 1416050 h 1651000"/>
              <a:gd name="connsiteX5" fmla="*/ 1117600 w 1282700"/>
              <a:gd name="connsiteY5" fmla="*/ 711200 h 1651000"/>
              <a:gd name="connsiteX6" fmla="*/ 1282700 w 1282700"/>
              <a:gd name="connsiteY6" fmla="*/ 6350 h 165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2700" h="1651000">
                <a:moveTo>
                  <a:pt x="0" y="0"/>
                </a:moveTo>
                <a:cubicBezTo>
                  <a:pt x="54504" y="237596"/>
                  <a:pt x="109008" y="475192"/>
                  <a:pt x="177800" y="711200"/>
                </a:cubicBezTo>
                <a:cubicBezTo>
                  <a:pt x="246592" y="947208"/>
                  <a:pt x="334433" y="1259417"/>
                  <a:pt x="412750" y="1416050"/>
                </a:cubicBezTo>
                <a:cubicBezTo>
                  <a:pt x="491067" y="1572683"/>
                  <a:pt x="569383" y="1651000"/>
                  <a:pt x="647700" y="1651000"/>
                </a:cubicBezTo>
                <a:cubicBezTo>
                  <a:pt x="726017" y="1651000"/>
                  <a:pt x="804333" y="1572683"/>
                  <a:pt x="882650" y="1416050"/>
                </a:cubicBezTo>
                <a:cubicBezTo>
                  <a:pt x="960967" y="1259417"/>
                  <a:pt x="1050925" y="946150"/>
                  <a:pt x="1117600" y="711200"/>
                </a:cubicBezTo>
                <a:cubicBezTo>
                  <a:pt x="1184275" y="476250"/>
                  <a:pt x="1233487" y="241300"/>
                  <a:pt x="1282700" y="63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p:cNvSpPr/>
          <p:nvPr/>
        </p:nvSpPr>
        <p:spPr>
          <a:xfrm>
            <a:off x="395537" y="49403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endParaRPr lang="en-GB" sz="1400" b="1" dirty="0">
              <a:latin typeface="Comic Sans MS" panose="030F0702030302020204" pitchFamily="66" charset="0"/>
            </a:endParaRPr>
          </a:p>
        </p:txBody>
      </p:sp>
      <p:sp>
        <p:nvSpPr>
          <p:cNvPr id="16" name="Rectangle 15"/>
          <p:cNvSpPr/>
          <p:nvPr/>
        </p:nvSpPr>
        <p:spPr>
          <a:xfrm>
            <a:off x="9252520" y="14835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18"/>
          <p:cNvPicPr>
            <a:picLocks noChangeAspect="1"/>
          </p:cNvPicPr>
          <p:nvPr/>
        </p:nvPicPr>
        <p:blipFill>
          <a:blip r:embed="rId10"/>
          <a:stretch>
            <a:fillRect/>
          </a:stretch>
        </p:blipFill>
        <p:spPr>
          <a:xfrm>
            <a:off x="107504" y="1124744"/>
            <a:ext cx="4320480" cy="3722114"/>
          </a:xfrm>
          <a:prstGeom prst="rect">
            <a:avLst/>
          </a:prstGeom>
        </p:spPr>
      </p:pic>
    </p:spTree>
    <p:extLst>
      <p:ext uri="{BB962C8B-B14F-4D97-AF65-F5344CB8AC3E}">
        <p14:creationId xmlns:p14="http://schemas.microsoft.com/office/powerpoint/2010/main" val="263855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6"/>
                  </p:tgtEl>
                </p:cond>
              </p:nextCondLst>
            </p:seq>
          </p:childTnLst>
        </p:cTn>
      </p:par>
    </p:tnLst>
    <p:bldLst>
      <p:bldP spid="4" grpId="0" animBg="1"/>
    </p:bldLst>
  </p:timing>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515978"/>
            <a:ext cx="8496944" cy="1826044"/>
          </a:xfrm>
          <a:prstGeom prst="rect">
            <a:avLst/>
          </a:prstGeom>
        </p:spPr>
      </p:pic>
      <p:sp>
        <p:nvSpPr>
          <p:cNvPr id="23" name="Rectangle 22"/>
          <p:cNvSpPr/>
          <p:nvPr/>
        </p:nvSpPr>
        <p:spPr>
          <a:xfrm>
            <a:off x="323528" y="3566634"/>
            <a:ext cx="8496944" cy="7753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2515977"/>
            <a:ext cx="8496944" cy="10506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62163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280380" y="406958"/>
            <a:ext cx="7159304" cy="4670870"/>
          </a:xfrm>
          <a:prstGeom prst="rect">
            <a:avLst/>
          </a:prstGeom>
        </p:spPr>
      </p:pic>
      <p:pic>
        <p:nvPicPr>
          <p:cNvPr id="3" name="Picture 2"/>
          <p:cNvPicPr>
            <a:picLocks noChangeAspect="1"/>
          </p:cNvPicPr>
          <p:nvPr/>
        </p:nvPicPr>
        <p:blipFill>
          <a:blip r:embed="rId3"/>
          <a:stretch>
            <a:fillRect/>
          </a:stretch>
        </p:blipFill>
        <p:spPr>
          <a:xfrm>
            <a:off x="1280380" y="5085184"/>
            <a:ext cx="7159304" cy="13584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62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16832"/>
            <a:ext cx="8640958" cy="1635762"/>
          </a:xfrm>
          <a:prstGeom prst="rect">
            <a:avLst/>
          </a:prstGeom>
        </p:spPr>
      </p:pic>
      <p:sp>
        <p:nvSpPr>
          <p:cNvPr id="23" name="Rectangle 22"/>
          <p:cNvSpPr/>
          <p:nvPr/>
        </p:nvSpPr>
        <p:spPr>
          <a:xfrm>
            <a:off x="251521" y="2708921"/>
            <a:ext cx="8640958" cy="843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916831"/>
            <a:ext cx="8640957"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305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7"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07504" y="691652"/>
            <a:ext cx="4392486" cy="2449316"/>
          </a:xfrm>
          <a:prstGeom prst="rect">
            <a:avLst/>
          </a:prstGeom>
        </p:spPr>
      </p:pic>
      <p:pic>
        <p:nvPicPr>
          <p:cNvPr id="3" name="Picture 2"/>
          <p:cNvPicPr>
            <a:picLocks noChangeAspect="1"/>
          </p:cNvPicPr>
          <p:nvPr/>
        </p:nvPicPr>
        <p:blipFill>
          <a:blip r:embed="rId11"/>
          <a:stretch>
            <a:fillRect/>
          </a:stretch>
        </p:blipFill>
        <p:spPr>
          <a:xfrm>
            <a:off x="107504" y="3140968"/>
            <a:ext cx="4392486" cy="2063242"/>
          </a:xfrm>
          <a:prstGeom prst="rect">
            <a:avLst/>
          </a:prstGeom>
        </p:spPr>
      </p:pic>
      <p:pic>
        <p:nvPicPr>
          <p:cNvPr id="4" name="Picture 3"/>
          <p:cNvPicPr>
            <a:picLocks noChangeAspect="1"/>
          </p:cNvPicPr>
          <p:nvPr/>
        </p:nvPicPr>
        <p:blipFill>
          <a:blip r:embed="rId12"/>
          <a:stretch>
            <a:fillRect/>
          </a:stretch>
        </p:blipFill>
        <p:spPr>
          <a:xfrm>
            <a:off x="4644008" y="1768950"/>
            <a:ext cx="4392488" cy="2812178"/>
          </a:xfrm>
          <a:prstGeom prst="rect">
            <a:avLst/>
          </a:prstGeom>
        </p:spPr>
      </p:pic>
    </p:spTree>
    <p:extLst>
      <p:ext uri="{BB962C8B-B14F-4D97-AF65-F5344CB8AC3E}">
        <p14:creationId xmlns:p14="http://schemas.microsoft.com/office/powerpoint/2010/main" val="2130716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844825"/>
            <a:ext cx="8496944" cy="2041128"/>
          </a:xfrm>
          <a:prstGeom prst="rect">
            <a:avLst/>
          </a:prstGeom>
        </p:spPr>
      </p:pic>
      <p:sp>
        <p:nvSpPr>
          <p:cNvPr id="23" name="Rectangle 22"/>
          <p:cNvSpPr/>
          <p:nvPr/>
        </p:nvSpPr>
        <p:spPr>
          <a:xfrm>
            <a:off x="323528" y="2852937"/>
            <a:ext cx="8496944" cy="5937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844824"/>
            <a:ext cx="8496944"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323528" y="3446641"/>
            <a:ext cx="8496944" cy="4393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73886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3" grpId="0" animBg="1"/>
      <p:bldP spid="22" grpId="0" animBg="1"/>
      <p:bldP spid="19" grpId="0" animBg="1"/>
    </p:bldLst>
  </p:timing>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7"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0"/>
          <a:stretch>
            <a:fillRect/>
          </a:stretch>
        </p:blipFill>
        <p:spPr>
          <a:xfrm>
            <a:off x="107503" y="1484784"/>
            <a:ext cx="4443921" cy="3240360"/>
          </a:xfrm>
          <a:prstGeom prst="rect">
            <a:avLst/>
          </a:prstGeom>
        </p:spPr>
      </p:pic>
      <p:pic>
        <p:nvPicPr>
          <p:cNvPr id="4" name="Picture 3"/>
          <p:cNvPicPr>
            <a:picLocks noChangeAspect="1"/>
          </p:cNvPicPr>
          <p:nvPr/>
        </p:nvPicPr>
        <p:blipFill>
          <a:blip r:embed="rId11"/>
          <a:stretch>
            <a:fillRect/>
          </a:stretch>
        </p:blipFill>
        <p:spPr>
          <a:xfrm>
            <a:off x="4572000" y="1484784"/>
            <a:ext cx="4456525" cy="3480457"/>
          </a:xfrm>
          <a:prstGeom prst="rect">
            <a:avLst/>
          </a:prstGeom>
        </p:spPr>
      </p:pic>
      <p:sp>
        <p:nvSpPr>
          <p:cNvPr id="18" name="Rectangle 17"/>
          <p:cNvSpPr/>
          <p:nvPr/>
        </p:nvSpPr>
        <p:spPr>
          <a:xfrm>
            <a:off x="395537" y="49403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endParaRPr lang="en-GB" sz="1400" b="1" dirty="0">
              <a:latin typeface="Comic Sans MS" panose="030F0702030302020204" pitchFamily="66" charset="0"/>
            </a:endParaRPr>
          </a:p>
        </p:txBody>
      </p:sp>
      <p:sp>
        <p:nvSpPr>
          <p:cNvPr id="6" name="Freeform 5"/>
          <p:cNvSpPr/>
          <p:nvPr/>
        </p:nvSpPr>
        <p:spPr>
          <a:xfrm>
            <a:off x="362139" y="2172832"/>
            <a:ext cx="3666653" cy="597536"/>
          </a:xfrm>
          <a:custGeom>
            <a:avLst/>
            <a:gdLst>
              <a:gd name="connsiteX0" fmla="*/ 0 w 3666653"/>
              <a:gd name="connsiteY0" fmla="*/ 298764 h 597536"/>
              <a:gd name="connsiteX1" fmla="*/ 923453 w 3666653"/>
              <a:gd name="connsiteY1" fmla="*/ 597528 h 597536"/>
              <a:gd name="connsiteX2" fmla="*/ 1846907 w 3666653"/>
              <a:gd name="connsiteY2" fmla="*/ 307818 h 597536"/>
              <a:gd name="connsiteX3" fmla="*/ 2752253 w 3666653"/>
              <a:gd name="connsiteY3" fmla="*/ 0 h 597536"/>
              <a:gd name="connsiteX4" fmla="*/ 3666653 w 3666653"/>
              <a:gd name="connsiteY4" fmla="*/ 307818 h 59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653" h="597536">
                <a:moveTo>
                  <a:pt x="0" y="298764"/>
                </a:moveTo>
                <a:cubicBezTo>
                  <a:pt x="307817" y="447391"/>
                  <a:pt x="615635" y="596019"/>
                  <a:pt x="923453" y="597528"/>
                </a:cubicBezTo>
                <a:cubicBezTo>
                  <a:pt x="1231271" y="599037"/>
                  <a:pt x="1542107" y="407406"/>
                  <a:pt x="1846907" y="307818"/>
                </a:cubicBezTo>
                <a:cubicBezTo>
                  <a:pt x="2151707" y="208230"/>
                  <a:pt x="2448962" y="0"/>
                  <a:pt x="2752253" y="0"/>
                </a:cubicBezTo>
                <a:cubicBezTo>
                  <a:pt x="3055544" y="0"/>
                  <a:pt x="3361098" y="153909"/>
                  <a:pt x="3666653" y="3078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reeform 8"/>
          <p:cNvSpPr/>
          <p:nvPr/>
        </p:nvSpPr>
        <p:spPr>
          <a:xfrm>
            <a:off x="4789283" y="2489703"/>
            <a:ext cx="3657600" cy="1213269"/>
          </a:xfrm>
          <a:custGeom>
            <a:avLst/>
            <a:gdLst>
              <a:gd name="connsiteX0" fmla="*/ 0 w 3657600"/>
              <a:gd name="connsiteY0" fmla="*/ 0 h 1213269"/>
              <a:gd name="connsiteX1" fmla="*/ 488887 w 3657600"/>
              <a:gd name="connsiteY1" fmla="*/ 117695 h 1213269"/>
              <a:gd name="connsiteX2" fmla="*/ 932507 w 3657600"/>
              <a:gd name="connsiteY2" fmla="*/ 615636 h 1213269"/>
              <a:gd name="connsiteX3" fmla="*/ 1493822 w 3657600"/>
              <a:gd name="connsiteY3" fmla="*/ 1095469 h 1213269"/>
              <a:gd name="connsiteX4" fmla="*/ 1846907 w 3657600"/>
              <a:gd name="connsiteY4" fmla="*/ 1213164 h 1213269"/>
              <a:gd name="connsiteX5" fmla="*/ 2308634 w 3657600"/>
              <a:gd name="connsiteY5" fmla="*/ 1104523 h 1213269"/>
              <a:gd name="connsiteX6" fmla="*/ 2770361 w 3657600"/>
              <a:gd name="connsiteY6" fmla="*/ 633743 h 1213269"/>
              <a:gd name="connsiteX7" fmla="*/ 3213980 w 3657600"/>
              <a:gd name="connsiteY7" fmla="*/ 135802 h 1213269"/>
              <a:gd name="connsiteX8" fmla="*/ 3657600 w 3657600"/>
              <a:gd name="connsiteY8" fmla="*/ 0 h 121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7600" h="1213269">
                <a:moveTo>
                  <a:pt x="0" y="0"/>
                </a:moveTo>
                <a:cubicBezTo>
                  <a:pt x="166734" y="7544"/>
                  <a:pt x="333469" y="15089"/>
                  <a:pt x="488887" y="117695"/>
                </a:cubicBezTo>
                <a:cubicBezTo>
                  <a:pt x="644305" y="220301"/>
                  <a:pt x="765018" y="452674"/>
                  <a:pt x="932507" y="615636"/>
                </a:cubicBezTo>
                <a:cubicBezTo>
                  <a:pt x="1099996" y="778598"/>
                  <a:pt x="1341422" y="995881"/>
                  <a:pt x="1493822" y="1095469"/>
                </a:cubicBezTo>
                <a:cubicBezTo>
                  <a:pt x="1646222" y="1195057"/>
                  <a:pt x="1711105" y="1211655"/>
                  <a:pt x="1846907" y="1213164"/>
                </a:cubicBezTo>
                <a:cubicBezTo>
                  <a:pt x="1982709" y="1214673"/>
                  <a:pt x="2154725" y="1201093"/>
                  <a:pt x="2308634" y="1104523"/>
                </a:cubicBezTo>
                <a:cubicBezTo>
                  <a:pt x="2462543" y="1007953"/>
                  <a:pt x="2619470" y="795197"/>
                  <a:pt x="2770361" y="633743"/>
                </a:cubicBezTo>
                <a:cubicBezTo>
                  <a:pt x="2921252" y="472289"/>
                  <a:pt x="3066107" y="241426"/>
                  <a:pt x="3213980" y="135802"/>
                </a:cubicBezTo>
                <a:cubicBezTo>
                  <a:pt x="3361853" y="30178"/>
                  <a:pt x="3509726" y="15089"/>
                  <a:pt x="36576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5364088" y="515061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sp>
        <p:nvSpPr>
          <p:cNvPr id="16" name="Rectangle 15"/>
          <p:cNvSpPr/>
          <p:nvPr/>
        </p:nvSpPr>
        <p:spPr>
          <a:xfrm>
            <a:off x="9252520" y="1483510"/>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18"/>
          <p:cNvPicPr>
            <a:picLocks noChangeAspect="1"/>
          </p:cNvPicPr>
          <p:nvPr/>
        </p:nvPicPr>
        <p:blipFill>
          <a:blip r:embed="rId10"/>
          <a:stretch>
            <a:fillRect/>
          </a:stretch>
        </p:blipFill>
        <p:spPr>
          <a:xfrm>
            <a:off x="107504" y="1484784"/>
            <a:ext cx="4443921" cy="3240360"/>
          </a:xfrm>
          <a:prstGeom prst="rect">
            <a:avLst/>
          </a:prstGeom>
        </p:spPr>
      </p:pic>
      <p:pic>
        <p:nvPicPr>
          <p:cNvPr id="20" name="Picture 19"/>
          <p:cNvPicPr>
            <a:picLocks noChangeAspect="1"/>
          </p:cNvPicPr>
          <p:nvPr/>
        </p:nvPicPr>
        <p:blipFill>
          <a:blip r:embed="rId11"/>
          <a:stretch>
            <a:fillRect/>
          </a:stretch>
        </p:blipFill>
        <p:spPr>
          <a:xfrm>
            <a:off x="4572001" y="1484784"/>
            <a:ext cx="4456525" cy="3480457"/>
          </a:xfrm>
          <a:prstGeom prst="rect">
            <a:avLst/>
          </a:prstGeom>
        </p:spPr>
      </p:pic>
    </p:spTree>
    <p:extLst>
      <p:ext uri="{BB962C8B-B14F-4D97-AF65-F5344CB8AC3E}">
        <p14:creationId xmlns:p14="http://schemas.microsoft.com/office/powerpoint/2010/main" val="34899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2000"/>
                                        <p:tgtEl>
                                          <p:spTgt spid="6"/>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2000"/>
                                        <p:tgtEl>
                                          <p:spTgt spid="9"/>
                                        </p:tgtEl>
                                      </p:cBhvr>
                                    </p:animEffec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16"/>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6"/>
                  </p:tgtEl>
                </p:cond>
              </p:nextCondLst>
            </p:seq>
          </p:childTnLst>
        </p:cTn>
      </p:par>
    </p:tnLst>
    <p:bldLst>
      <p:bldP spid="6" grpId="0" animBg="1"/>
      <p:bldP spid="9" grpId="0" animBg="1"/>
    </p:bldLst>
  </p:timing>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060849"/>
            <a:ext cx="8640958" cy="1494592"/>
          </a:xfrm>
          <a:prstGeom prst="rect">
            <a:avLst/>
          </a:prstGeom>
        </p:spPr>
      </p:pic>
      <p:sp>
        <p:nvSpPr>
          <p:cNvPr id="23" name="Rectangle 22"/>
          <p:cNvSpPr/>
          <p:nvPr/>
        </p:nvSpPr>
        <p:spPr>
          <a:xfrm>
            <a:off x="251521" y="2746691"/>
            <a:ext cx="8640958" cy="8087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060848"/>
            <a:ext cx="8640957" cy="685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08923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7"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21" name="Straight Arrow Connector 20"/>
          <p:cNvCxnSpPr>
            <a:stCxn id="25" idx="3"/>
            <a:endCxn id="18"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6" name="Straight Arrow Connector 25"/>
          <p:cNvCxnSpPr>
            <a:stCxn id="22"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267744" y="404664"/>
            <a:ext cx="4608512" cy="3643426"/>
          </a:xfrm>
          <a:prstGeom prst="rect">
            <a:avLst/>
          </a:prstGeom>
        </p:spPr>
      </p:pic>
      <p:pic>
        <p:nvPicPr>
          <p:cNvPr id="3" name="Picture 2"/>
          <p:cNvPicPr>
            <a:picLocks noChangeAspect="1"/>
          </p:cNvPicPr>
          <p:nvPr/>
        </p:nvPicPr>
        <p:blipFill>
          <a:blip r:embed="rId11"/>
          <a:stretch>
            <a:fillRect/>
          </a:stretch>
        </p:blipFill>
        <p:spPr>
          <a:xfrm>
            <a:off x="2267744" y="4108952"/>
            <a:ext cx="4608512" cy="2632416"/>
          </a:xfrm>
          <a:prstGeom prst="rect">
            <a:avLst/>
          </a:prstGeom>
        </p:spPr>
      </p:pic>
    </p:spTree>
    <p:extLst>
      <p:ext uri="{BB962C8B-B14F-4D97-AF65-F5344CB8AC3E}">
        <p14:creationId xmlns:p14="http://schemas.microsoft.com/office/powerpoint/2010/main" val="18638836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771800" y="480822"/>
            <a:ext cx="3390910" cy="3273233"/>
          </a:xfrm>
          <a:prstGeom prst="rect">
            <a:avLst/>
          </a:prstGeom>
        </p:spPr>
      </p:pic>
      <p:pic>
        <p:nvPicPr>
          <p:cNvPr id="2" name="Picture 1"/>
          <p:cNvPicPr>
            <a:picLocks noChangeAspect="1"/>
          </p:cNvPicPr>
          <p:nvPr/>
        </p:nvPicPr>
        <p:blipFill>
          <a:blip r:embed="rId3"/>
          <a:stretch>
            <a:fillRect/>
          </a:stretch>
        </p:blipFill>
        <p:spPr>
          <a:xfrm>
            <a:off x="251521" y="3789040"/>
            <a:ext cx="8640958" cy="206592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2" name="Rectangle 11">
            <a:hlinkClick r:id="rId7"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9" name="Group 18"/>
          <p:cNvGrpSpPr/>
          <p:nvPr/>
        </p:nvGrpSpPr>
        <p:grpSpPr>
          <a:xfrm>
            <a:off x="251521" y="445837"/>
            <a:ext cx="8640958" cy="4999387"/>
            <a:chOff x="323528" y="-4232016"/>
            <a:chExt cx="8568346" cy="7579717"/>
          </a:xfrm>
        </p:grpSpPr>
        <p:sp>
          <p:nvSpPr>
            <p:cNvPr id="26" name="Rectangle 25"/>
            <p:cNvSpPr/>
            <p:nvPr/>
          </p:nvSpPr>
          <p:spPr>
            <a:xfrm>
              <a:off x="323528" y="-4232016"/>
              <a:ext cx="8568346" cy="71298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5250328" y="2897788"/>
              <a:ext cx="3641546" cy="4499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grpSp>
      <p:grpSp>
        <p:nvGrpSpPr>
          <p:cNvPr id="28" name="Group 27"/>
          <p:cNvGrpSpPr/>
          <p:nvPr/>
        </p:nvGrpSpPr>
        <p:grpSpPr>
          <a:xfrm>
            <a:off x="251521" y="5148472"/>
            <a:ext cx="8640958" cy="706495"/>
            <a:chOff x="251025" y="3348273"/>
            <a:chExt cx="8640958" cy="706495"/>
          </a:xfrm>
        </p:grpSpPr>
        <p:sp>
          <p:nvSpPr>
            <p:cNvPr id="29" name="Rectangle 28"/>
            <p:cNvSpPr/>
            <p:nvPr/>
          </p:nvSpPr>
          <p:spPr>
            <a:xfrm>
              <a:off x="5219576" y="3645026"/>
              <a:ext cx="3672407" cy="4097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0" name="Rectangle 29"/>
            <p:cNvSpPr/>
            <p:nvPr/>
          </p:nvSpPr>
          <p:spPr>
            <a:xfrm>
              <a:off x="251025" y="3348273"/>
              <a:ext cx="4968552" cy="7064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grpSp>
    </p:spTree>
    <p:extLst>
      <p:ext uri="{BB962C8B-B14F-4D97-AF65-F5344CB8AC3E}">
        <p14:creationId xmlns:p14="http://schemas.microsoft.com/office/powerpoint/2010/main" val="2054740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28"/>
                                        </p:tgtEl>
                                      </p:cBhvr>
                                    </p:animEffect>
                                    <p:set>
                                      <p:cBhvr>
                                        <p:cTn id="13"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timing>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755577" y="3356992"/>
            <a:ext cx="7632846" cy="3353252"/>
          </a:xfrm>
          <a:prstGeom prst="rect">
            <a:avLst/>
          </a:prstGeom>
        </p:spPr>
      </p:pic>
      <p:pic>
        <p:nvPicPr>
          <p:cNvPr id="2" name="Picture 1"/>
          <p:cNvPicPr>
            <a:picLocks noChangeAspect="1"/>
          </p:cNvPicPr>
          <p:nvPr/>
        </p:nvPicPr>
        <p:blipFill rotWithShape="1">
          <a:blip r:embed="rId3"/>
          <a:srcRect l="18845" r="21388"/>
          <a:stretch/>
        </p:blipFill>
        <p:spPr>
          <a:xfrm>
            <a:off x="6004300" y="404664"/>
            <a:ext cx="2888180" cy="331236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2145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348880"/>
            <a:ext cx="8640960" cy="1681272"/>
          </a:xfrm>
          <a:prstGeom prst="rect">
            <a:avLst/>
          </a:prstGeom>
        </p:spPr>
      </p:pic>
      <p:sp>
        <p:nvSpPr>
          <p:cNvPr id="23" name="Rectangle 22"/>
          <p:cNvSpPr/>
          <p:nvPr/>
        </p:nvSpPr>
        <p:spPr>
          <a:xfrm>
            <a:off x="251520" y="3573016"/>
            <a:ext cx="8640960" cy="457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(iii)</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345166"/>
            <a:ext cx="8640960" cy="6175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251520" y="2962715"/>
            <a:ext cx="8640960" cy="6103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74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267744" y="367018"/>
            <a:ext cx="4608512" cy="2089368"/>
          </a:xfrm>
          <a:prstGeom prst="rect">
            <a:avLst/>
          </a:prstGeom>
        </p:spPr>
      </p:pic>
      <p:pic>
        <p:nvPicPr>
          <p:cNvPr id="3" name="Picture 2"/>
          <p:cNvPicPr>
            <a:picLocks noChangeAspect="1"/>
          </p:cNvPicPr>
          <p:nvPr/>
        </p:nvPicPr>
        <p:blipFill>
          <a:blip r:embed="rId3"/>
          <a:stretch>
            <a:fillRect/>
          </a:stretch>
        </p:blipFill>
        <p:spPr>
          <a:xfrm>
            <a:off x="2267744" y="2455250"/>
            <a:ext cx="4608512" cy="1152128"/>
          </a:xfrm>
          <a:prstGeom prst="rect">
            <a:avLst/>
          </a:prstGeom>
        </p:spPr>
      </p:pic>
      <p:pic>
        <p:nvPicPr>
          <p:cNvPr id="4" name="Picture 3"/>
          <p:cNvPicPr>
            <a:picLocks noChangeAspect="1"/>
          </p:cNvPicPr>
          <p:nvPr/>
        </p:nvPicPr>
        <p:blipFill>
          <a:blip r:embed="rId4"/>
          <a:stretch>
            <a:fillRect/>
          </a:stretch>
        </p:blipFill>
        <p:spPr>
          <a:xfrm>
            <a:off x="2267744" y="3607378"/>
            <a:ext cx="4608512" cy="183784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10"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3"/>
          <a:stretch>
            <a:fillRect/>
          </a:stretch>
        </p:blipFill>
        <p:spPr>
          <a:xfrm>
            <a:off x="2267745" y="5445224"/>
            <a:ext cx="4608510" cy="1315786"/>
          </a:xfrm>
          <a:prstGeom prst="rect">
            <a:avLst/>
          </a:prstGeom>
        </p:spPr>
      </p:pic>
    </p:spTree>
    <p:extLst>
      <p:ext uri="{BB962C8B-B14F-4D97-AF65-F5344CB8AC3E}">
        <p14:creationId xmlns:p14="http://schemas.microsoft.com/office/powerpoint/2010/main" val="3767570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628800"/>
            <a:ext cx="8640960" cy="2698322"/>
          </a:xfrm>
          <a:prstGeom prst="rect">
            <a:avLst/>
          </a:prstGeom>
        </p:spPr>
      </p:pic>
      <p:sp>
        <p:nvSpPr>
          <p:cNvPr id="23" name="Rectangle 22"/>
          <p:cNvSpPr/>
          <p:nvPr/>
        </p:nvSpPr>
        <p:spPr>
          <a:xfrm>
            <a:off x="251520" y="2348880"/>
            <a:ext cx="8640960"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628799"/>
            <a:ext cx="8640960"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3284984"/>
            <a:ext cx="8640960" cy="10421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05651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7"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Q20</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p:cNvPicPr>
            <a:picLocks noChangeAspect="1"/>
          </p:cNvPicPr>
          <p:nvPr/>
        </p:nvPicPr>
        <p:blipFill rotWithShape="1">
          <a:blip r:embed="rId10"/>
          <a:srcRect b="8195"/>
          <a:stretch/>
        </p:blipFill>
        <p:spPr>
          <a:xfrm>
            <a:off x="1403649" y="410388"/>
            <a:ext cx="6336702" cy="3162628"/>
          </a:xfrm>
          <a:prstGeom prst="rect">
            <a:avLst/>
          </a:prstGeom>
        </p:spPr>
      </p:pic>
      <p:pic>
        <p:nvPicPr>
          <p:cNvPr id="18" name="Picture 17"/>
          <p:cNvPicPr>
            <a:picLocks noChangeAspect="1"/>
          </p:cNvPicPr>
          <p:nvPr/>
        </p:nvPicPr>
        <p:blipFill>
          <a:blip r:embed="rId11"/>
          <a:stretch>
            <a:fillRect/>
          </a:stretch>
        </p:blipFill>
        <p:spPr>
          <a:xfrm>
            <a:off x="1403648" y="3546263"/>
            <a:ext cx="6336704" cy="3260810"/>
          </a:xfrm>
          <a:prstGeom prst="rect">
            <a:avLst/>
          </a:prstGeom>
        </p:spPr>
      </p:pic>
    </p:spTree>
    <p:extLst>
      <p:ext uri="{BB962C8B-B14F-4D97-AF65-F5344CB8AC3E}">
        <p14:creationId xmlns:p14="http://schemas.microsoft.com/office/powerpoint/2010/main" val="1694732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3" name="Rectangle 12">
            <a:hlinkClick r:id="rId5"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Q20</a:t>
            </a:r>
            <a:endParaRPr lang="en-GB" sz="1400" b="1" dirty="0">
              <a:latin typeface="Comic Sans MS" panose="030F0702030302020204" pitchFamily="66" charset="0"/>
            </a:endParaRPr>
          </a:p>
        </p:txBody>
      </p:sp>
      <p:cxnSp>
        <p:nvCxnSpPr>
          <p:cNvPr id="14" name="Straight Arrow Connector 13"/>
          <p:cNvCxnSpPr>
            <a:stCxn id="20" idx="3"/>
            <a:endCxn id="1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4" name="Picture 23"/>
          <p:cNvPicPr>
            <a:picLocks noChangeAspect="1"/>
          </p:cNvPicPr>
          <p:nvPr/>
        </p:nvPicPr>
        <p:blipFill>
          <a:blip r:embed="rId8"/>
          <a:stretch>
            <a:fillRect/>
          </a:stretch>
        </p:blipFill>
        <p:spPr>
          <a:xfrm>
            <a:off x="251520" y="1412776"/>
            <a:ext cx="8640960" cy="3281060"/>
          </a:xfrm>
          <a:prstGeom prst="rect">
            <a:avLst/>
          </a:prstGeom>
        </p:spPr>
      </p:pic>
      <p:sp>
        <p:nvSpPr>
          <p:cNvPr id="26" name="Rectangle 25"/>
          <p:cNvSpPr/>
          <p:nvPr/>
        </p:nvSpPr>
        <p:spPr>
          <a:xfrm>
            <a:off x="251520" y="3119182"/>
            <a:ext cx="8640960" cy="1574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7" name="Rectangle 26"/>
          <p:cNvSpPr/>
          <p:nvPr/>
        </p:nvSpPr>
        <p:spPr>
          <a:xfrm>
            <a:off x="251520" y="1412775"/>
            <a:ext cx="8640960" cy="6646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8" name="Rectangle 27"/>
          <p:cNvSpPr/>
          <p:nvPr/>
        </p:nvSpPr>
        <p:spPr>
          <a:xfrm>
            <a:off x="251520" y="2077449"/>
            <a:ext cx="8640960" cy="4874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9" name="Rectangle 28"/>
          <p:cNvSpPr/>
          <p:nvPr/>
        </p:nvSpPr>
        <p:spPr>
          <a:xfrm>
            <a:off x="251520" y="2564903"/>
            <a:ext cx="8640960" cy="5542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6669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8"/>
                                        </p:tgtEl>
                                      </p:cBhvr>
                                    </p:animEffect>
                                    <p:set>
                                      <p:cBhvr>
                                        <p:cTn id="19"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20" restart="whenNotActive" fill="hold" evtFilter="cancelBubble" nodeType="interactiveSeq">
                <p:stCondLst>
                  <p:cond evt="onClick" delay="0">
                    <p:tgtEl>
                      <p:spTgt spid="2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9"/>
                                        </p:tgtEl>
                                      </p:cBhvr>
                                    </p:animEffect>
                                    <p:set>
                                      <p:cBhvr>
                                        <p:cTn id="25"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6" grpId="0" animBg="1"/>
      <p:bldP spid="27" grpId="0" animBg="1"/>
      <p:bldP spid="28" grpId="0" animBg="1"/>
      <p:bldP spid="29" grpId="0" animBg="1"/>
    </p:bldLst>
  </p:timing>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67744" y="5373216"/>
            <a:ext cx="4608512" cy="1440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7744" y="332656"/>
            <a:ext cx="4608512" cy="25572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9"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Q18</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316"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262989" y="2852936"/>
            <a:ext cx="4618022" cy="2529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08656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1429377"/>
            <a:ext cx="8208912" cy="2647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p:cNvSpPr/>
          <p:nvPr/>
        </p:nvSpPr>
        <p:spPr>
          <a:xfrm>
            <a:off x="467544" y="2077450"/>
            <a:ext cx="8208912" cy="19996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467544" y="1429377"/>
            <a:ext cx="82089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040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Q18</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467544" y="1717409"/>
            <a:ext cx="820891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465998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4284" y="1257554"/>
            <a:ext cx="4395708"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8" action="ppaction://hlinksldjump"/>
          </p:cNvPr>
          <p:cNvSpPr/>
          <p:nvPr/>
        </p:nvSpPr>
        <p:spPr>
          <a:xfrm>
            <a:off x="500404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Q21</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0660"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4284" y="1052736"/>
            <a:ext cx="4395708" cy="204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0661"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01064" y="4569922"/>
            <a:ext cx="4395708" cy="337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0662" name="Picture 6"/>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640788" y="4569922"/>
            <a:ext cx="4395708" cy="4787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4008" y="1257554"/>
            <a:ext cx="4395708"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644008" y="1052736"/>
            <a:ext cx="4395708" cy="204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395537" y="49403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endParaRPr lang="en-GB" sz="1400" b="1" dirty="0">
              <a:latin typeface="Comic Sans MS" panose="030F0702030302020204" pitchFamily="66" charset="0"/>
            </a:endParaRPr>
          </a:p>
        </p:txBody>
      </p:sp>
      <p:sp>
        <p:nvSpPr>
          <p:cNvPr id="26" name="Rectangle 25"/>
          <p:cNvSpPr/>
          <p:nvPr/>
        </p:nvSpPr>
        <p:spPr>
          <a:xfrm>
            <a:off x="5364088" y="515061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(b)</a:t>
            </a:r>
            <a:endParaRPr lang="en-GB" sz="1400" b="1" dirty="0">
              <a:latin typeface="Comic Sans MS" panose="030F0702030302020204" pitchFamily="66" charset="0"/>
            </a:endParaRPr>
          </a:p>
        </p:txBody>
      </p:sp>
      <p:grpSp>
        <p:nvGrpSpPr>
          <p:cNvPr id="11" name="Group 10"/>
          <p:cNvGrpSpPr/>
          <p:nvPr/>
        </p:nvGrpSpPr>
        <p:grpSpPr>
          <a:xfrm>
            <a:off x="1187624" y="1700808"/>
            <a:ext cx="1512168" cy="2088232"/>
            <a:chOff x="1187624" y="1700808"/>
            <a:chExt cx="1512168" cy="2088232"/>
          </a:xfrm>
        </p:grpSpPr>
        <p:cxnSp>
          <p:nvCxnSpPr>
            <p:cNvPr id="5" name="Straight Connector 4"/>
            <p:cNvCxnSpPr/>
            <p:nvPr/>
          </p:nvCxnSpPr>
          <p:spPr>
            <a:xfrm flipV="1">
              <a:off x="1187624" y="1700808"/>
              <a:ext cx="792088" cy="208823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flipV="1">
              <a:off x="1979712" y="1700808"/>
              <a:ext cx="720080" cy="2088232"/>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a:off x="5220072" y="2492896"/>
            <a:ext cx="1512168" cy="1008112"/>
            <a:chOff x="5220072" y="2492896"/>
            <a:chExt cx="1512168" cy="1008112"/>
          </a:xfrm>
        </p:grpSpPr>
        <p:cxnSp>
          <p:nvCxnSpPr>
            <p:cNvPr id="13" name="Straight Connector 12"/>
            <p:cNvCxnSpPr/>
            <p:nvPr/>
          </p:nvCxnSpPr>
          <p:spPr>
            <a:xfrm flipH="1" flipV="1">
              <a:off x="6012160" y="2492896"/>
              <a:ext cx="720080" cy="1008112"/>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V="1">
              <a:off x="5220072" y="2492896"/>
              <a:ext cx="792088" cy="1008112"/>
            </a:xfrm>
            <a:prstGeom prst="line">
              <a:avLst/>
            </a:prstGeom>
            <a:ln w="19050"/>
          </p:spPr>
          <p:style>
            <a:lnRef idx="1">
              <a:schemeClr val="accent1"/>
            </a:lnRef>
            <a:fillRef idx="0">
              <a:schemeClr val="accent1"/>
            </a:fillRef>
            <a:effectRef idx="0">
              <a:schemeClr val="accent1"/>
            </a:effectRef>
            <a:fontRef idx="minor">
              <a:schemeClr val="tx1"/>
            </a:fontRef>
          </p:style>
        </p:cxnSp>
      </p:grpSp>
      <p:pic>
        <p:nvPicPr>
          <p:cNvPr id="28"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7504" y="1268760"/>
            <a:ext cx="4395708"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4008" y="1268760"/>
            <a:ext cx="4395708"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Rectangle 29"/>
          <p:cNvSpPr/>
          <p:nvPr/>
        </p:nvSpPr>
        <p:spPr>
          <a:xfrm>
            <a:off x="9468544" y="191683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Tree>
    <p:extLst>
      <p:ext uri="{BB962C8B-B14F-4D97-AF65-F5344CB8AC3E}">
        <p14:creationId xmlns:p14="http://schemas.microsoft.com/office/powerpoint/2010/main" val="4265964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wipe(left)">
                                      <p:cBhvr>
                                        <p:cTn id="13" dur="2000"/>
                                        <p:tgtEl>
                                          <p:spTgt spid="27"/>
                                        </p:tgtEl>
                                      </p:cBhvr>
                                    </p:animEffec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3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9"/>
                                        </p:tgtEl>
                                        <p:attrNameLst>
                                          <p:attrName>style.visibility</p:attrName>
                                        </p:attrNameLst>
                                      </p:cBhvr>
                                      <p:to>
                                        <p:strVal val="visible"/>
                                      </p:to>
                                    </p:set>
                                  </p:childTnLst>
                                </p:cTn>
                              </p:par>
                            </p:childTnLst>
                          </p:cTn>
                        </p:par>
                      </p:childTnLst>
                    </p:cTn>
                  </p:par>
                </p:childTnLst>
              </p:cTn>
              <p:nextCondLst>
                <p:cond evt="onClick" delay="0">
                  <p:tgtEl>
                    <p:spTgt spid="30"/>
                  </p:tgtEl>
                </p:cond>
              </p:nextCondLst>
            </p:seq>
          </p:childTnLst>
        </p:cTn>
      </p:par>
    </p:tnLst>
  </p:timing>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16832"/>
            <a:ext cx="8496944" cy="1636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p:cNvSpPr/>
          <p:nvPr/>
        </p:nvSpPr>
        <p:spPr>
          <a:xfrm>
            <a:off x="323528" y="2564904"/>
            <a:ext cx="8496944" cy="9882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916832"/>
            <a:ext cx="8496944" cy="648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00404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Q21</a:t>
            </a:r>
            <a:endParaRPr lang="en-GB" sz="1400" b="1" dirty="0">
              <a:latin typeface="Comic Sans MS" panose="030F0702030302020204" pitchFamily="66" charset="0"/>
            </a:endParaRPr>
          </a:p>
        </p:txBody>
      </p:sp>
      <p:cxnSp>
        <p:nvCxnSpPr>
          <p:cNvPr id="14" name="Straight Arrow Connector 13"/>
          <p:cNvCxnSpPr>
            <a:stCxn id="21" idx="3"/>
            <a:endCxn id="1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4" name="Straight Arrow Connector 23"/>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64350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23"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4008" y="545677"/>
            <a:ext cx="4392488" cy="2190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8" action="ppaction://hlinksldjump"/>
          </p:cNvPr>
          <p:cNvSpPr/>
          <p:nvPr/>
        </p:nvSpPr>
        <p:spPr>
          <a:xfrm>
            <a:off x="500404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Q18</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95537" y="49403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endParaRPr lang="en-GB" sz="1400" b="1" dirty="0">
              <a:latin typeface="Comic Sans MS" panose="030F0702030302020204" pitchFamily="66" charset="0"/>
            </a:endParaRPr>
          </a:p>
        </p:txBody>
      </p:sp>
      <p:sp>
        <p:nvSpPr>
          <p:cNvPr id="30" name="Rectangle 29"/>
          <p:cNvSpPr/>
          <p:nvPr/>
        </p:nvSpPr>
        <p:spPr>
          <a:xfrm>
            <a:off x="9468544" y="191683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4819"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6760" y="732844"/>
            <a:ext cx="4439930" cy="3416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20"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07504" y="548680"/>
            <a:ext cx="4392488" cy="184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21"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06760" y="4151744"/>
            <a:ext cx="4439930" cy="4401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Freeform 1"/>
          <p:cNvSpPr/>
          <p:nvPr/>
        </p:nvSpPr>
        <p:spPr>
          <a:xfrm>
            <a:off x="1280160" y="899160"/>
            <a:ext cx="2758440" cy="2088013"/>
          </a:xfrm>
          <a:custGeom>
            <a:avLst/>
            <a:gdLst>
              <a:gd name="connsiteX0" fmla="*/ 0 w 2758440"/>
              <a:gd name="connsiteY0" fmla="*/ 0 h 2088013"/>
              <a:gd name="connsiteX1" fmla="*/ 449580 w 2758440"/>
              <a:gd name="connsiteY1" fmla="*/ 1158240 h 2088013"/>
              <a:gd name="connsiteX2" fmla="*/ 929640 w 2758440"/>
              <a:gd name="connsiteY2" fmla="*/ 1859280 h 2088013"/>
              <a:gd name="connsiteX3" fmla="*/ 1386840 w 2758440"/>
              <a:gd name="connsiteY3" fmla="*/ 2087880 h 2088013"/>
              <a:gd name="connsiteX4" fmla="*/ 1836420 w 2758440"/>
              <a:gd name="connsiteY4" fmla="*/ 1836420 h 2088013"/>
              <a:gd name="connsiteX5" fmla="*/ 2293620 w 2758440"/>
              <a:gd name="connsiteY5" fmla="*/ 1165860 h 2088013"/>
              <a:gd name="connsiteX6" fmla="*/ 2758440 w 2758440"/>
              <a:gd name="connsiteY6" fmla="*/ 22860 h 2088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8440" h="2088013">
                <a:moveTo>
                  <a:pt x="0" y="0"/>
                </a:moveTo>
                <a:cubicBezTo>
                  <a:pt x="147320" y="424180"/>
                  <a:pt x="294640" y="848360"/>
                  <a:pt x="449580" y="1158240"/>
                </a:cubicBezTo>
                <a:cubicBezTo>
                  <a:pt x="604520" y="1468120"/>
                  <a:pt x="773430" y="1704340"/>
                  <a:pt x="929640" y="1859280"/>
                </a:cubicBezTo>
                <a:cubicBezTo>
                  <a:pt x="1085850" y="2014220"/>
                  <a:pt x="1235710" y="2091690"/>
                  <a:pt x="1386840" y="2087880"/>
                </a:cubicBezTo>
                <a:cubicBezTo>
                  <a:pt x="1537970" y="2084070"/>
                  <a:pt x="1685290" y="1990090"/>
                  <a:pt x="1836420" y="1836420"/>
                </a:cubicBezTo>
                <a:cubicBezTo>
                  <a:pt x="1987550" y="1682750"/>
                  <a:pt x="2139950" y="1468120"/>
                  <a:pt x="2293620" y="1165860"/>
                </a:cubicBezTo>
                <a:cubicBezTo>
                  <a:pt x="2447290" y="863600"/>
                  <a:pt x="2602865" y="443230"/>
                  <a:pt x="2758440" y="22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32"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7504" y="732844"/>
            <a:ext cx="4439930" cy="3416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22" name="Picture 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644008" y="764704"/>
            <a:ext cx="4392488" cy="339157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24" name="Picture 8"/>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644008" y="4149081"/>
            <a:ext cx="4392488" cy="960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233700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2"/>
                                        </p:tgtEl>
                                        <p:attrNameLst>
                                          <p:attrName>style.visibility</p:attrName>
                                        </p:attrNameLst>
                                      </p:cBhvr>
                                      <p:to>
                                        <p:strVal val="visible"/>
                                      </p:to>
                                    </p:set>
                                  </p:childTnLst>
                                </p:cTn>
                              </p:par>
                            </p:childTnLst>
                          </p:cTn>
                        </p:par>
                      </p:childTnLst>
                    </p:cTn>
                  </p:par>
                </p:childTnLst>
              </p:cTn>
              <p:nextCondLst>
                <p:cond evt="onClick" delay="0">
                  <p:tgtEl>
                    <p:spTgt spid="30"/>
                  </p:tgtEl>
                </p:cond>
              </p:nextCondLst>
            </p:seq>
          </p:childTnLst>
        </p:cTn>
      </p:par>
    </p:tnLst>
    <p:bldLst>
      <p:bldP spid="2" grpId="0" animBg="1"/>
    </p:bldLst>
  </p:timing>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16832"/>
            <a:ext cx="8496944" cy="2449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p:cNvSpPr/>
          <p:nvPr/>
        </p:nvSpPr>
        <p:spPr>
          <a:xfrm>
            <a:off x="323528" y="4005064"/>
            <a:ext cx="8496944" cy="3610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916832"/>
            <a:ext cx="8496944" cy="20882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Q18</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13319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331640" y="5331334"/>
            <a:ext cx="6480720" cy="1482042"/>
          </a:xfrm>
          <a:prstGeom prst="rect">
            <a:avLst/>
          </a:prstGeom>
        </p:spPr>
      </p:pic>
      <p:pic>
        <p:nvPicPr>
          <p:cNvPr id="4" name="Picture 3"/>
          <p:cNvPicPr>
            <a:picLocks noChangeAspect="1"/>
          </p:cNvPicPr>
          <p:nvPr/>
        </p:nvPicPr>
        <p:blipFill>
          <a:blip r:embed="rId3"/>
          <a:stretch>
            <a:fillRect/>
          </a:stretch>
        </p:blipFill>
        <p:spPr>
          <a:xfrm>
            <a:off x="1331639" y="4701834"/>
            <a:ext cx="6480722" cy="1391462"/>
          </a:xfrm>
          <a:prstGeom prst="rect">
            <a:avLst/>
          </a:prstGeom>
        </p:spPr>
      </p:pic>
      <p:pic>
        <p:nvPicPr>
          <p:cNvPr id="3" name="Picture 2"/>
          <p:cNvPicPr>
            <a:picLocks noChangeAspect="1"/>
          </p:cNvPicPr>
          <p:nvPr/>
        </p:nvPicPr>
        <p:blipFill>
          <a:blip r:embed="rId4"/>
          <a:stretch>
            <a:fillRect/>
          </a:stretch>
        </p:blipFill>
        <p:spPr>
          <a:xfrm>
            <a:off x="1331639" y="399108"/>
            <a:ext cx="6480722" cy="447005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10" action="ppaction://hlinksldjump"/>
          </p:cNvPr>
          <p:cNvSpPr/>
          <p:nvPr/>
        </p:nvSpPr>
        <p:spPr>
          <a:xfrm>
            <a:off x="500404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Q18</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9468544" y="191683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
        <p:nvSpPr>
          <p:cNvPr id="7" name="Freeform 6"/>
          <p:cNvSpPr/>
          <p:nvPr/>
        </p:nvSpPr>
        <p:spPr>
          <a:xfrm>
            <a:off x="2714625" y="1876425"/>
            <a:ext cx="3324225" cy="1676406"/>
          </a:xfrm>
          <a:custGeom>
            <a:avLst/>
            <a:gdLst>
              <a:gd name="connsiteX0" fmla="*/ 0 w 3324225"/>
              <a:gd name="connsiteY0" fmla="*/ 0 h 1676406"/>
              <a:gd name="connsiteX1" fmla="*/ 561975 w 3324225"/>
              <a:gd name="connsiteY1" fmla="*/ 419100 h 1676406"/>
              <a:gd name="connsiteX2" fmla="*/ 828675 w 3324225"/>
              <a:gd name="connsiteY2" fmla="*/ 847725 h 1676406"/>
              <a:gd name="connsiteX3" fmla="*/ 1104900 w 3324225"/>
              <a:gd name="connsiteY3" fmla="*/ 1257300 h 1676406"/>
              <a:gd name="connsiteX4" fmla="*/ 1666875 w 3324225"/>
              <a:gd name="connsiteY4" fmla="*/ 1676400 h 1676406"/>
              <a:gd name="connsiteX5" fmla="*/ 2228850 w 3324225"/>
              <a:gd name="connsiteY5" fmla="*/ 1247775 h 1676406"/>
              <a:gd name="connsiteX6" fmla="*/ 2495550 w 3324225"/>
              <a:gd name="connsiteY6" fmla="*/ 857250 h 1676406"/>
              <a:gd name="connsiteX7" fmla="*/ 2762250 w 3324225"/>
              <a:gd name="connsiteY7" fmla="*/ 428625 h 1676406"/>
              <a:gd name="connsiteX8" fmla="*/ 3324225 w 3324225"/>
              <a:gd name="connsiteY8" fmla="*/ 9525 h 1676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4225" h="1676406">
                <a:moveTo>
                  <a:pt x="0" y="0"/>
                </a:moveTo>
                <a:cubicBezTo>
                  <a:pt x="211931" y="138906"/>
                  <a:pt x="423862" y="277812"/>
                  <a:pt x="561975" y="419100"/>
                </a:cubicBezTo>
                <a:cubicBezTo>
                  <a:pt x="700088" y="560388"/>
                  <a:pt x="738188" y="708025"/>
                  <a:pt x="828675" y="847725"/>
                </a:cubicBezTo>
                <a:cubicBezTo>
                  <a:pt x="919162" y="987425"/>
                  <a:pt x="965200" y="1119188"/>
                  <a:pt x="1104900" y="1257300"/>
                </a:cubicBezTo>
                <a:cubicBezTo>
                  <a:pt x="1244600" y="1395412"/>
                  <a:pt x="1479550" y="1677988"/>
                  <a:pt x="1666875" y="1676400"/>
                </a:cubicBezTo>
                <a:cubicBezTo>
                  <a:pt x="1854200" y="1674813"/>
                  <a:pt x="2090738" y="1384300"/>
                  <a:pt x="2228850" y="1247775"/>
                </a:cubicBezTo>
                <a:cubicBezTo>
                  <a:pt x="2366963" y="1111250"/>
                  <a:pt x="2406650" y="993775"/>
                  <a:pt x="2495550" y="857250"/>
                </a:cubicBezTo>
                <a:cubicBezTo>
                  <a:pt x="2584450" y="720725"/>
                  <a:pt x="2624137" y="569913"/>
                  <a:pt x="2762250" y="428625"/>
                </a:cubicBezTo>
                <a:cubicBezTo>
                  <a:pt x="2900363" y="287337"/>
                  <a:pt x="3112294" y="148431"/>
                  <a:pt x="3324225" y="95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a:off x="395537" y="422108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endParaRPr lang="en-GB" sz="1400" b="1" dirty="0">
              <a:latin typeface="Comic Sans MS" panose="030F0702030302020204" pitchFamily="66" charset="0"/>
            </a:endParaRPr>
          </a:p>
        </p:txBody>
      </p:sp>
      <p:pic>
        <p:nvPicPr>
          <p:cNvPr id="26" name="Picture 25"/>
          <p:cNvPicPr>
            <a:picLocks noChangeAspect="1"/>
          </p:cNvPicPr>
          <p:nvPr/>
        </p:nvPicPr>
        <p:blipFill>
          <a:blip r:embed="rId4"/>
          <a:stretch>
            <a:fillRect/>
          </a:stretch>
        </p:blipFill>
        <p:spPr>
          <a:xfrm>
            <a:off x="1331640" y="404664"/>
            <a:ext cx="6480722" cy="4470052"/>
          </a:xfrm>
          <a:prstGeom prst="rect">
            <a:avLst/>
          </a:prstGeom>
        </p:spPr>
      </p:pic>
    </p:spTree>
    <p:extLst>
      <p:ext uri="{BB962C8B-B14F-4D97-AF65-F5344CB8AC3E}">
        <p14:creationId xmlns:p14="http://schemas.microsoft.com/office/powerpoint/2010/main" val="432789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30"/>
                  </p:tgtEl>
                </p:cond>
              </p:nextCondLst>
            </p:seq>
            <p:seq concurrent="1" nextAc="seek">
              <p:cTn id="7" restart="whenNotActive" fill="hold" evtFilter="cancelBubble" nodeType="interactiveSeq">
                <p:stCondLst>
                  <p:cond evt="onClick" delay="0">
                    <p:tgtEl>
                      <p:spTgt spid="25"/>
                    </p:tgtEl>
                  </p:cond>
                </p:stCondLst>
                <p:endSync evt="end" delay="0">
                  <p:rtn val="all"/>
                </p:endSync>
                <p:childTnLst>
                  <p:par>
                    <p:cTn id="8" fill="hold">
                      <p:stCondLst>
                        <p:cond delay="0"/>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2000"/>
                                        <p:tgtEl>
                                          <p:spTgt spid="7"/>
                                        </p:tgtEl>
                                      </p:cBhvr>
                                    </p:animEffect>
                                  </p:childTnLst>
                                </p:cTn>
                              </p:par>
                            </p:childTnLst>
                          </p:cTn>
                        </p:par>
                      </p:childTnLst>
                    </p:cTn>
                  </p:par>
                </p:childTnLst>
              </p:cTn>
              <p:nextCondLst>
                <p:cond evt="onClick" delay="0">
                  <p:tgtEl>
                    <p:spTgt spid="25"/>
                  </p:tgtEl>
                </p:cond>
              </p:nextCondLst>
            </p:seq>
          </p:childTnLst>
        </p:cTn>
      </p:par>
    </p:tnLst>
    <p:bldLst>
      <p:bldP spid="7" grpId="0" animBg="1"/>
    </p:bldLst>
  </p:timing>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628801"/>
            <a:ext cx="8496942" cy="2921716"/>
          </a:xfrm>
          <a:prstGeom prst="rect">
            <a:avLst/>
          </a:prstGeom>
        </p:spPr>
      </p:pic>
      <p:sp>
        <p:nvSpPr>
          <p:cNvPr id="23" name="Rectangle 22"/>
          <p:cNvSpPr/>
          <p:nvPr/>
        </p:nvSpPr>
        <p:spPr>
          <a:xfrm>
            <a:off x="323528" y="3089658"/>
            <a:ext cx="8496944" cy="146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628800"/>
            <a:ext cx="8496944" cy="14608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00404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Q18</a:t>
            </a:r>
            <a:endParaRPr lang="en-GB" sz="1400" b="1" dirty="0">
              <a:latin typeface="Comic Sans MS" panose="030F0702030302020204" pitchFamily="66" charset="0"/>
            </a:endParaRPr>
          </a:p>
        </p:txBody>
      </p:sp>
      <p:cxnSp>
        <p:nvCxnSpPr>
          <p:cNvPr id="14" name="Straight Arrow Connector 13"/>
          <p:cNvCxnSpPr>
            <a:stCxn id="20" idx="3"/>
            <a:endCxn id="1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79951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547664" y="4579669"/>
            <a:ext cx="6048672" cy="217922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8" action="ppaction://hlinksldjump"/>
          </p:cNvPr>
          <p:cNvSpPr/>
          <p:nvPr/>
        </p:nvSpPr>
        <p:spPr>
          <a:xfrm>
            <a:off x="500404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Q22</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9468544" y="191683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
        <p:nvSpPr>
          <p:cNvPr id="25" name="Rectangle 24"/>
          <p:cNvSpPr/>
          <p:nvPr/>
        </p:nvSpPr>
        <p:spPr>
          <a:xfrm>
            <a:off x="395537" y="213285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endParaRPr lang="en-GB" sz="1400" b="1" dirty="0">
              <a:latin typeface="Comic Sans MS" panose="030F0702030302020204" pitchFamily="66" charset="0"/>
            </a:endParaRPr>
          </a:p>
        </p:txBody>
      </p:sp>
      <p:pic>
        <p:nvPicPr>
          <p:cNvPr id="2" name="Picture 1"/>
          <p:cNvPicPr>
            <a:picLocks noChangeAspect="1"/>
          </p:cNvPicPr>
          <p:nvPr/>
        </p:nvPicPr>
        <p:blipFill>
          <a:blip r:embed="rId11"/>
          <a:stretch>
            <a:fillRect/>
          </a:stretch>
        </p:blipFill>
        <p:spPr>
          <a:xfrm>
            <a:off x="1547664" y="421154"/>
            <a:ext cx="6048672" cy="230866"/>
          </a:xfrm>
          <a:prstGeom prst="rect">
            <a:avLst/>
          </a:prstGeom>
        </p:spPr>
      </p:pic>
      <p:pic>
        <p:nvPicPr>
          <p:cNvPr id="6" name="Picture 5"/>
          <p:cNvPicPr>
            <a:picLocks noChangeAspect="1"/>
          </p:cNvPicPr>
          <p:nvPr/>
        </p:nvPicPr>
        <p:blipFill>
          <a:blip r:embed="rId12"/>
          <a:stretch>
            <a:fillRect/>
          </a:stretch>
        </p:blipFill>
        <p:spPr>
          <a:xfrm>
            <a:off x="2987824" y="692696"/>
            <a:ext cx="3168352" cy="3043952"/>
          </a:xfrm>
          <a:prstGeom prst="rect">
            <a:avLst/>
          </a:prstGeom>
        </p:spPr>
      </p:pic>
      <p:pic>
        <p:nvPicPr>
          <p:cNvPr id="9" name="Picture 8"/>
          <p:cNvPicPr>
            <a:picLocks noChangeAspect="1"/>
          </p:cNvPicPr>
          <p:nvPr/>
        </p:nvPicPr>
        <p:blipFill>
          <a:blip r:embed="rId13"/>
          <a:stretch>
            <a:fillRect/>
          </a:stretch>
        </p:blipFill>
        <p:spPr>
          <a:xfrm>
            <a:off x="1547665" y="3789040"/>
            <a:ext cx="6048670" cy="1028542"/>
          </a:xfrm>
          <a:prstGeom prst="rect">
            <a:avLst/>
          </a:prstGeom>
        </p:spPr>
      </p:pic>
      <p:sp>
        <p:nvSpPr>
          <p:cNvPr id="11" name="Freeform 10"/>
          <p:cNvSpPr/>
          <p:nvPr/>
        </p:nvSpPr>
        <p:spPr>
          <a:xfrm>
            <a:off x="3162300" y="1377917"/>
            <a:ext cx="2724150" cy="1809794"/>
          </a:xfrm>
          <a:custGeom>
            <a:avLst/>
            <a:gdLst>
              <a:gd name="connsiteX0" fmla="*/ 0 w 2724150"/>
              <a:gd name="connsiteY0" fmla="*/ 438183 h 1809794"/>
              <a:gd name="connsiteX1" fmla="*/ 457200 w 2724150"/>
              <a:gd name="connsiteY1" fmla="*/ 33 h 1809794"/>
              <a:gd name="connsiteX2" fmla="*/ 914400 w 2724150"/>
              <a:gd name="connsiteY2" fmla="*/ 457233 h 1809794"/>
              <a:gd name="connsiteX3" fmla="*/ 1149350 w 2724150"/>
              <a:gd name="connsiteY3" fmla="*/ 908083 h 1809794"/>
              <a:gd name="connsiteX4" fmla="*/ 1371600 w 2724150"/>
              <a:gd name="connsiteY4" fmla="*/ 1352583 h 1809794"/>
              <a:gd name="connsiteX5" fmla="*/ 1816100 w 2724150"/>
              <a:gd name="connsiteY5" fmla="*/ 1809783 h 1809794"/>
              <a:gd name="connsiteX6" fmla="*/ 2273300 w 2724150"/>
              <a:gd name="connsiteY6" fmla="*/ 1365283 h 1809794"/>
              <a:gd name="connsiteX7" fmla="*/ 2508250 w 2724150"/>
              <a:gd name="connsiteY7" fmla="*/ 901733 h 1809794"/>
              <a:gd name="connsiteX8" fmla="*/ 2724150 w 2724150"/>
              <a:gd name="connsiteY8" fmla="*/ 438183 h 180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24150" h="1809794">
                <a:moveTo>
                  <a:pt x="0" y="438183"/>
                </a:moveTo>
                <a:cubicBezTo>
                  <a:pt x="152400" y="217520"/>
                  <a:pt x="304800" y="-3142"/>
                  <a:pt x="457200" y="33"/>
                </a:cubicBezTo>
                <a:cubicBezTo>
                  <a:pt x="609600" y="3208"/>
                  <a:pt x="799042" y="305891"/>
                  <a:pt x="914400" y="457233"/>
                </a:cubicBezTo>
                <a:cubicBezTo>
                  <a:pt x="1029758" y="608575"/>
                  <a:pt x="1073150" y="758858"/>
                  <a:pt x="1149350" y="908083"/>
                </a:cubicBezTo>
                <a:cubicBezTo>
                  <a:pt x="1225550" y="1057308"/>
                  <a:pt x="1260475" y="1202300"/>
                  <a:pt x="1371600" y="1352583"/>
                </a:cubicBezTo>
                <a:cubicBezTo>
                  <a:pt x="1482725" y="1502866"/>
                  <a:pt x="1665817" y="1807666"/>
                  <a:pt x="1816100" y="1809783"/>
                </a:cubicBezTo>
                <a:cubicBezTo>
                  <a:pt x="1966383" y="1811900"/>
                  <a:pt x="2157942" y="1516625"/>
                  <a:pt x="2273300" y="1365283"/>
                </a:cubicBezTo>
                <a:cubicBezTo>
                  <a:pt x="2388658" y="1213941"/>
                  <a:pt x="2433108" y="1056250"/>
                  <a:pt x="2508250" y="901733"/>
                </a:cubicBezTo>
                <a:cubicBezTo>
                  <a:pt x="2583392" y="747216"/>
                  <a:pt x="2653771" y="592699"/>
                  <a:pt x="2724150" y="43818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2" name="Picture 21"/>
          <p:cNvPicPr>
            <a:picLocks noChangeAspect="1"/>
          </p:cNvPicPr>
          <p:nvPr/>
        </p:nvPicPr>
        <p:blipFill>
          <a:blip r:embed="rId2"/>
          <a:stretch>
            <a:fillRect/>
          </a:stretch>
        </p:blipFill>
        <p:spPr>
          <a:xfrm>
            <a:off x="1547664" y="4563179"/>
            <a:ext cx="6048672" cy="2179222"/>
          </a:xfrm>
          <a:prstGeom prst="rect">
            <a:avLst/>
          </a:prstGeom>
        </p:spPr>
      </p:pic>
      <p:pic>
        <p:nvPicPr>
          <p:cNvPr id="27" name="Picture 26"/>
          <p:cNvPicPr>
            <a:picLocks noChangeAspect="1"/>
          </p:cNvPicPr>
          <p:nvPr/>
        </p:nvPicPr>
        <p:blipFill>
          <a:blip r:embed="rId11"/>
          <a:stretch>
            <a:fillRect/>
          </a:stretch>
        </p:blipFill>
        <p:spPr>
          <a:xfrm>
            <a:off x="1547664" y="404664"/>
            <a:ext cx="6048672" cy="230866"/>
          </a:xfrm>
          <a:prstGeom prst="rect">
            <a:avLst/>
          </a:prstGeom>
        </p:spPr>
      </p:pic>
      <p:pic>
        <p:nvPicPr>
          <p:cNvPr id="28" name="Picture 27"/>
          <p:cNvPicPr>
            <a:picLocks noChangeAspect="1"/>
          </p:cNvPicPr>
          <p:nvPr/>
        </p:nvPicPr>
        <p:blipFill>
          <a:blip r:embed="rId12"/>
          <a:stretch>
            <a:fillRect/>
          </a:stretch>
        </p:blipFill>
        <p:spPr>
          <a:xfrm>
            <a:off x="2987824" y="676206"/>
            <a:ext cx="3168352" cy="3043952"/>
          </a:xfrm>
          <a:prstGeom prst="rect">
            <a:avLst/>
          </a:prstGeom>
        </p:spPr>
      </p:pic>
      <p:pic>
        <p:nvPicPr>
          <p:cNvPr id="29" name="Picture 28"/>
          <p:cNvPicPr>
            <a:picLocks noChangeAspect="1"/>
          </p:cNvPicPr>
          <p:nvPr/>
        </p:nvPicPr>
        <p:blipFill>
          <a:blip r:embed="rId13"/>
          <a:stretch>
            <a:fillRect/>
          </a:stretch>
        </p:blipFill>
        <p:spPr>
          <a:xfrm>
            <a:off x="1547665" y="3772550"/>
            <a:ext cx="6048670" cy="1028542"/>
          </a:xfrm>
          <a:prstGeom prst="rect">
            <a:avLst/>
          </a:prstGeom>
        </p:spPr>
      </p:pic>
    </p:spTree>
    <p:extLst>
      <p:ext uri="{BB962C8B-B14F-4D97-AF65-F5344CB8AC3E}">
        <p14:creationId xmlns:p14="http://schemas.microsoft.com/office/powerpoint/2010/main" val="27399605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9"/>
                                        </p:tgtEl>
                                        <p:attrNameLst>
                                          <p:attrName>style.visibility</p:attrName>
                                        </p:attrNameLst>
                                      </p:cBhvr>
                                      <p:to>
                                        <p:strVal val="visible"/>
                                      </p:to>
                                    </p:set>
                                  </p:childTnLst>
                                </p:cTn>
                              </p:par>
                            </p:childTnLst>
                          </p:cTn>
                        </p:par>
                      </p:childTnLst>
                    </p:cTn>
                  </p:par>
                </p:childTnLst>
              </p:cTn>
              <p:nextCondLst>
                <p:cond evt="onClick" delay="0">
                  <p:tgtEl>
                    <p:spTgt spid="30"/>
                  </p:tgtEl>
                </p:cond>
              </p:nextCondLst>
            </p:seq>
          </p:childTnLst>
        </p:cTn>
      </p:par>
    </p:tnLst>
    <p:bldLst>
      <p:bldP spid="11" grpId="0" animBg="1"/>
    </p:bldLst>
  </p:timing>
</p:sld>
</file>

<file path=ppt/slides/slide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1052736"/>
            <a:ext cx="8496944" cy="3898732"/>
          </a:xfrm>
          <a:prstGeom prst="rect">
            <a:avLst/>
          </a:prstGeom>
        </p:spPr>
      </p:pic>
      <p:sp>
        <p:nvSpPr>
          <p:cNvPr id="23" name="Rectangle 22"/>
          <p:cNvSpPr/>
          <p:nvPr/>
        </p:nvSpPr>
        <p:spPr>
          <a:xfrm>
            <a:off x="323528" y="2807990"/>
            <a:ext cx="8496944" cy="11250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052735"/>
            <a:ext cx="8496944" cy="17552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00404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Q22</a:t>
            </a:r>
            <a:endParaRPr lang="en-GB" sz="1400" b="1" dirty="0">
              <a:latin typeface="Comic Sans MS" panose="030F0702030302020204" pitchFamily="66" charset="0"/>
            </a:endParaRPr>
          </a:p>
        </p:txBody>
      </p:sp>
      <p:cxnSp>
        <p:nvCxnSpPr>
          <p:cNvPr id="15" name="Straight Arrow Connector 14"/>
          <p:cNvCxnSpPr>
            <a:stCxn id="17" idx="3"/>
            <a:endCxn id="12" idx="1"/>
          </p:cNvCxnSpPr>
          <p:nvPr/>
        </p:nvCxnSpPr>
        <p:spPr>
          <a:xfrm flipV="1">
            <a:off x="406794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23528" y="3933056"/>
            <a:ext cx="8496944" cy="10184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266989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Linear Inequalities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996064" y="22049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72419" y="6526088"/>
            <a:ext cx="1152000" cy="28728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a:t>
            </a:r>
            <a:endParaRPr lang="en-GB" sz="1400" b="1" dirty="0">
              <a:latin typeface="Comic Sans MS" panose="030F0702030302020204" pitchFamily="66" charset="0"/>
            </a:endParaRPr>
          </a:p>
        </p:txBody>
      </p:sp>
      <p:sp>
        <p:nvSpPr>
          <p:cNvPr id="9" name="Rectangle 8">
            <a:hlinkClick r:id="rId7" action="ppaction://hlinksldjump"/>
          </p:cNvPr>
          <p:cNvSpPr/>
          <p:nvPr/>
        </p:nvSpPr>
        <p:spPr>
          <a:xfrm>
            <a:off x="3996064" y="16289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2H Q14</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3995936" y="27809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995936"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2HR Q8</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995936" y="39331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smtClean="0">
                <a:latin typeface="Comic Sans MS" panose="030F0702030302020204" pitchFamily="66" charset="0"/>
              </a:rPr>
              <a:t>2H Q10</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63361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03648" y="434862"/>
            <a:ext cx="6336704" cy="689882"/>
          </a:xfrm>
          <a:prstGeom prst="rect">
            <a:avLst/>
          </a:prstGeom>
        </p:spPr>
      </p:pic>
      <p:pic>
        <p:nvPicPr>
          <p:cNvPr id="6" name="Picture 5"/>
          <p:cNvPicPr>
            <a:picLocks noChangeAspect="1"/>
          </p:cNvPicPr>
          <p:nvPr/>
        </p:nvPicPr>
        <p:blipFill>
          <a:blip r:embed="rId3"/>
          <a:stretch>
            <a:fillRect/>
          </a:stretch>
        </p:blipFill>
        <p:spPr>
          <a:xfrm>
            <a:off x="1403649" y="1124744"/>
            <a:ext cx="6336702" cy="3888040"/>
          </a:xfrm>
          <a:prstGeom prst="rect">
            <a:avLst/>
          </a:prstGeom>
        </p:spPr>
      </p:pic>
      <p:pic>
        <p:nvPicPr>
          <p:cNvPr id="7" name="Picture 6"/>
          <p:cNvPicPr>
            <a:picLocks noChangeAspect="1"/>
          </p:cNvPicPr>
          <p:nvPr/>
        </p:nvPicPr>
        <p:blipFill>
          <a:blip r:embed="rId4"/>
          <a:stretch>
            <a:fillRect/>
          </a:stretch>
        </p:blipFill>
        <p:spPr>
          <a:xfrm>
            <a:off x="1403649" y="5013176"/>
            <a:ext cx="6336702" cy="175723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Freeform 15"/>
          <p:cNvSpPr/>
          <p:nvPr/>
        </p:nvSpPr>
        <p:spPr>
          <a:xfrm>
            <a:off x="4019739" y="1358020"/>
            <a:ext cx="2199992" cy="2960483"/>
          </a:xfrm>
          <a:custGeom>
            <a:avLst/>
            <a:gdLst>
              <a:gd name="connsiteX0" fmla="*/ 0 w 2199992"/>
              <a:gd name="connsiteY0" fmla="*/ 0 h 2960483"/>
              <a:gd name="connsiteX1" fmla="*/ 2199992 w 2199992"/>
              <a:gd name="connsiteY1" fmla="*/ 2960483 h 2960483"/>
              <a:gd name="connsiteX2" fmla="*/ 2199992 w 2199992"/>
              <a:gd name="connsiteY2" fmla="*/ 2960483 h 2960483"/>
              <a:gd name="connsiteX3" fmla="*/ 2199992 w 2199992"/>
              <a:gd name="connsiteY3" fmla="*/ 2960483 h 2960483"/>
            </a:gdLst>
            <a:ahLst/>
            <a:cxnLst>
              <a:cxn ang="0">
                <a:pos x="connsiteX0" y="connsiteY0"/>
              </a:cxn>
              <a:cxn ang="0">
                <a:pos x="connsiteX1" y="connsiteY1"/>
              </a:cxn>
              <a:cxn ang="0">
                <a:pos x="connsiteX2" y="connsiteY2"/>
              </a:cxn>
              <a:cxn ang="0">
                <a:pos x="connsiteX3" y="connsiteY3"/>
              </a:cxn>
            </a:cxnLst>
            <a:rect l="l" t="t" r="r" b="b"/>
            <a:pathLst>
              <a:path w="2199992" h="2960483">
                <a:moveTo>
                  <a:pt x="0" y="0"/>
                </a:moveTo>
                <a:lnTo>
                  <a:pt x="2199992" y="2960483"/>
                </a:lnTo>
                <a:lnTo>
                  <a:pt x="2199992" y="2960483"/>
                </a:lnTo>
                <a:lnTo>
                  <a:pt x="2199992" y="2960483"/>
                </a:ln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6876256" y="1517453"/>
            <a:ext cx="155725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 (a)</a:t>
            </a:r>
            <a:endParaRPr lang="en-GB" sz="1400" b="1" dirty="0">
              <a:latin typeface="Comic Sans MS" panose="030F0702030302020204" pitchFamily="66" charset="0"/>
            </a:endParaRPr>
          </a:p>
        </p:txBody>
      </p:sp>
      <p:sp>
        <p:nvSpPr>
          <p:cNvPr id="20" name="Rectangle 19"/>
          <p:cNvSpPr/>
          <p:nvPr/>
        </p:nvSpPr>
        <p:spPr>
          <a:xfrm>
            <a:off x="6876256" y="1844824"/>
            <a:ext cx="155725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 (a)</a:t>
            </a:r>
            <a:endParaRPr lang="en-GB" sz="1400" b="1" dirty="0">
              <a:latin typeface="Comic Sans MS" panose="030F0702030302020204" pitchFamily="66" charset="0"/>
            </a:endParaRPr>
          </a:p>
        </p:txBody>
      </p:sp>
      <p:sp>
        <p:nvSpPr>
          <p:cNvPr id="21" name="Rectangle 20"/>
          <p:cNvSpPr/>
          <p:nvPr/>
        </p:nvSpPr>
        <p:spPr>
          <a:xfrm>
            <a:off x="4958962" y="5226709"/>
            <a:ext cx="621150"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Show</a:t>
            </a:r>
            <a:endParaRPr lang="en-GB" sz="1200" b="1" dirty="0">
              <a:latin typeface="Comic Sans MS" panose="030F0702030302020204" pitchFamily="66" charset="0"/>
            </a:endParaRPr>
          </a:p>
        </p:txBody>
      </p:sp>
      <p:sp>
        <p:nvSpPr>
          <p:cNvPr id="22" name="Rectangle 21"/>
          <p:cNvSpPr/>
          <p:nvPr/>
        </p:nvSpPr>
        <p:spPr>
          <a:xfrm>
            <a:off x="5652120" y="5226708"/>
            <a:ext cx="567611"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Hide</a:t>
            </a:r>
            <a:endParaRPr lang="en-GB" sz="1200" b="1" dirty="0">
              <a:latin typeface="Comic Sans MS" panose="030F0702030302020204" pitchFamily="66" charset="0"/>
            </a:endParaRPr>
          </a:p>
        </p:txBody>
      </p:sp>
      <p:sp>
        <p:nvSpPr>
          <p:cNvPr id="23" name="Rectangle 22"/>
          <p:cNvSpPr/>
          <p:nvPr/>
        </p:nvSpPr>
        <p:spPr>
          <a:xfrm>
            <a:off x="4967415" y="5517233"/>
            <a:ext cx="621150"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Show</a:t>
            </a:r>
            <a:endParaRPr lang="en-GB" sz="1200" b="1" dirty="0">
              <a:latin typeface="Comic Sans MS" panose="030F0702030302020204" pitchFamily="66" charset="0"/>
            </a:endParaRPr>
          </a:p>
        </p:txBody>
      </p:sp>
      <p:sp>
        <p:nvSpPr>
          <p:cNvPr id="24" name="Rectangle 23"/>
          <p:cNvSpPr/>
          <p:nvPr/>
        </p:nvSpPr>
        <p:spPr>
          <a:xfrm>
            <a:off x="5660573" y="5517232"/>
            <a:ext cx="567611"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Hide</a:t>
            </a:r>
            <a:endParaRPr lang="en-GB" sz="1200" b="1" dirty="0">
              <a:latin typeface="Comic Sans MS" panose="030F0702030302020204" pitchFamily="66" charset="0"/>
            </a:endParaRPr>
          </a:p>
        </p:txBody>
      </p:sp>
      <p:sp>
        <p:nvSpPr>
          <p:cNvPr id="25" name="Rectangle 24"/>
          <p:cNvSpPr/>
          <p:nvPr/>
        </p:nvSpPr>
        <p:spPr>
          <a:xfrm>
            <a:off x="4967415" y="5802772"/>
            <a:ext cx="621150"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Show</a:t>
            </a:r>
            <a:endParaRPr lang="en-GB" sz="1200" b="1" dirty="0">
              <a:latin typeface="Comic Sans MS" panose="030F0702030302020204" pitchFamily="66" charset="0"/>
            </a:endParaRPr>
          </a:p>
        </p:txBody>
      </p:sp>
      <p:sp>
        <p:nvSpPr>
          <p:cNvPr id="26" name="Rectangle 25"/>
          <p:cNvSpPr/>
          <p:nvPr/>
        </p:nvSpPr>
        <p:spPr>
          <a:xfrm>
            <a:off x="5660573" y="5802771"/>
            <a:ext cx="567611"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Hide</a:t>
            </a:r>
            <a:endParaRPr lang="en-GB" sz="1200" b="1" dirty="0">
              <a:latin typeface="Comic Sans MS" panose="030F0702030302020204" pitchFamily="66" charset="0"/>
            </a:endParaRPr>
          </a:p>
        </p:txBody>
      </p:sp>
      <p:sp>
        <p:nvSpPr>
          <p:cNvPr id="27" name="Rectangle 26"/>
          <p:cNvSpPr/>
          <p:nvPr/>
        </p:nvSpPr>
        <p:spPr>
          <a:xfrm>
            <a:off x="4967415" y="6090804"/>
            <a:ext cx="621150"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Show</a:t>
            </a:r>
            <a:endParaRPr lang="en-GB" sz="1200" b="1" dirty="0">
              <a:latin typeface="Comic Sans MS" panose="030F0702030302020204" pitchFamily="66" charset="0"/>
            </a:endParaRPr>
          </a:p>
        </p:txBody>
      </p:sp>
      <p:sp>
        <p:nvSpPr>
          <p:cNvPr id="28" name="Rectangle 27"/>
          <p:cNvSpPr/>
          <p:nvPr/>
        </p:nvSpPr>
        <p:spPr>
          <a:xfrm>
            <a:off x="5660573" y="6090803"/>
            <a:ext cx="567611" cy="218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Hide</a:t>
            </a:r>
            <a:endParaRPr lang="en-GB" sz="1200" b="1" dirty="0">
              <a:latin typeface="Comic Sans MS" panose="030F0702030302020204" pitchFamily="66" charset="0"/>
            </a:endParaRPr>
          </a:p>
        </p:txBody>
      </p:sp>
      <p:grpSp>
        <p:nvGrpSpPr>
          <p:cNvPr id="32" name="Group 31"/>
          <p:cNvGrpSpPr/>
          <p:nvPr/>
        </p:nvGrpSpPr>
        <p:grpSpPr>
          <a:xfrm>
            <a:off x="4028792" y="1367073"/>
            <a:ext cx="2199992" cy="2951430"/>
            <a:chOff x="4028792" y="1367073"/>
            <a:chExt cx="2199992" cy="2951430"/>
          </a:xfrm>
        </p:grpSpPr>
        <p:sp>
          <p:nvSpPr>
            <p:cNvPr id="29" name="Freeform 28"/>
            <p:cNvSpPr/>
            <p:nvPr/>
          </p:nvSpPr>
          <p:spPr>
            <a:xfrm>
              <a:off x="4028792" y="1367073"/>
              <a:ext cx="2199992" cy="2951430"/>
            </a:xfrm>
            <a:custGeom>
              <a:avLst/>
              <a:gdLst>
                <a:gd name="connsiteX0" fmla="*/ 0 w 2199992"/>
                <a:gd name="connsiteY0" fmla="*/ 0 h 2951430"/>
                <a:gd name="connsiteX1" fmla="*/ 2199992 w 2199992"/>
                <a:gd name="connsiteY1" fmla="*/ 2951430 h 2951430"/>
                <a:gd name="connsiteX2" fmla="*/ 2190939 w 2199992"/>
                <a:gd name="connsiteY2" fmla="*/ 0 h 2951430"/>
                <a:gd name="connsiteX3" fmla="*/ 0 w 2199992"/>
                <a:gd name="connsiteY3" fmla="*/ 0 h 2951430"/>
              </a:gdLst>
              <a:ahLst/>
              <a:cxnLst>
                <a:cxn ang="0">
                  <a:pos x="connsiteX0" y="connsiteY0"/>
                </a:cxn>
                <a:cxn ang="0">
                  <a:pos x="connsiteX1" y="connsiteY1"/>
                </a:cxn>
                <a:cxn ang="0">
                  <a:pos x="connsiteX2" y="connsiteY2"/>
                </a:cxn>
                <a:cxn ang="0">
                  <a:pos x="connsiteX3" y="connsiteY3"/>
                </a:cxn>
              </a:cxnLst>
              <a:rect l="l" t="t" r="r" b="b"/>
              <a:pathLst>
                <a:path w="2199992" h="2951430">
                  <a:moveTo>
                    <a:pt x="0" y="0"/>
                  </a:moveTo>
                  <a:lnTo>
                    <a:pt x="2199992" y="2951430"/>
                  </a:lnTo>
                  <a:cubicBezTo>
                    <a:pt x="2196974" y="1967620"/>
                    <a:pt x="2193957" y="983810"/>
                    <a:pt x="2190939" y="0"/>
                  </a:cubicBezTo>
                  <a:lnTo>
                    <a:pt x="0" y="0"/>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1" name="Straight Connector 30"/>
            <p:cNvCxnSpPr>
              <a:stCxn id="29" idx="0"/>
              <a:endCxn id="29" idx="1"/>
            </p:cNvCxnSpPr>
            <p:nvPr/>
          </p:nvCxnSpPr>
          <p:spPr>
            <a:xfrm>
              <a:off x="4028792" y="1367073"/>
              <a:ext cx="2199992" cy="295143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 name="Freeform 32"/>
          <p:cNvSpPr/>
          <p:nvPr/>
        </p:nvSpPr>
        <p:spPr>
          <a:xfrm>
            <a:off x="2697018" y="1357745"/>
            <a:ext cx="2632364" cy="3556000"/>
          </a:xfrm>
          <a:custGeom>
            <a:avLst/>
            <a:gdLst>
              <a:gd name="connsiteX0" fmla="*/ 2632364 w 2632364"/>
              <a:gd name="connsiteY0" fmla="*/ 9237 h 3556000"/>
              <a:gd name="connsiteX1" fmla="*/ 868218 w 2632364"/>
              <a:gd name="connsiteY1" fmla="*/ 3556000 h 3556000"/>
              <a:gd name="connsiteX2" fmla="*/ 0 w 2632364"/>
              <a:gd name="connsiteY2" fmla="*/ 3556000 h 3556000"/>
              <a:gd name="connsiteX3" fmla="*/ 0 w 2632364"/>
              <a:gd name="connsiteY3" fmla="*/ 0 h 3556000"/>
              <a:gd name="connsiteX4" fmla="*/ 2632364 w 2632364"/>
              <a:gd name="connsiteY4" fmla="*/ 9237 h 355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364" h="3556000">
                <a:moveTo>
                  <a:pt x="2632364" y="9237"/>
                </a:moveTo>
                <a:lnTo>
                  <a:pt x="868218" y="3556000"/>
                </a:lnTo>
                <a:lnTo>
                  <a:pt x="0" y="3556000"/>
                </a:lnTo>
                <a:lnTo>
                  <a:pt x="0" y="0"/>
                </a:lnTo>
                <a:lnTo>
                  <a:pt x="2632364" y="9237"/>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8" name="Group 37"/>
          <p:cNvGrpSpPr/>
          <p:nvPr/>
        </p:nvGrpSpPr>
        <p:grpSpPr>
          <a:xfrm>
            <a:off x="2697018" y="4005064"/>
            <a:ext cx="3531166" cy="908681"/>
            <a:chOff x="2697018" y="4005064"/>
            <a:chExt cx="3531166" cy="908681"/>
          </a:xfrm>
        </p:grpSpPr>
        <p:sp>
          <p:nvSpPr>
            <p:cNvPr id="34" name="Rectangle 33"/>
            <p:cNvSpPr/>
            <p:nvPr/>
          </p:nvSpPr>
          <p:spPr>
            <a:xfrm>
              <a:off x="2697018" y="4005064"/>
              <a:ext cx="3531166" cy="908681"/>
            </a:xfrm>
            <a:prstGeom prst="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7" name="Straight Connector 36"/>
            <p:cNvCxnSpPr/>
            <p:nvPr/>
          </p:nvCxnSpPr>
          <p:spPr>
            <a:xfrm>
              <a:off x="2697018" y="4005064"/>
              <a:ext cx="353116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5652120" y="1357745"/>
            <a:ext cx="585717" cy="3556000"/>
            <a:chOff x="5652120" y="1357745"/>
            <a:chExt cx="585717" cy="3556000"/>
          </a:xfrm>
        </p:grpSpPr>
        <p:sp>
          <p:nvSpPr>
            <p:cNvPr id="35" name="Rectangle 34"/>
            <p:cNvSpPr/>
            <p:nvPr/>
          </p:nvSpPr>
          <p:spPr>
            <a:xfrm>
              <a:off x="5652120" y="1367073"/>
              <a:ext cx="585717" cy="3546672"/>
            </a:xfrm>
            <a:prstGeom prst="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0" name="Straight Connector 39"/>
            <p:cNvCxnSpPr/>
            <p:nvPr/>
          </p:nvCxnSpPr>
          <p:spPr>
            <a:xfrm>
              <a:off x="5652120" y="1357745"/>
              <a:ext cx="0" cy="355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6" name="Rectangle 3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9" name="Rectangle 38">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42" name="Straight Arrow Connector 41"/>
          <p:cNvCxnSpPr>
            <a:stCxn id="36" idx="3"/>
            <a:endCxn id="3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3" name="Rectangle 42">
            <a:hlinkClick r:id="rId12"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Q14</a:t>
            </a:r>
            <a:endParaRPr lang="en-GB" sz="1400" b="1" dirty="0">
              <a:latin typeface="Comic Sans MS" panose="030F0702030302020204" pitchFamily="66" charset="0"/>
            </a:endParaRPr>
          </a:p>
        </p:txBody>
      </p:sp>
      <p:cxnSp>
        <p:nvCxnSpPr>
          <p:cNvPr id="44" name="Straight Arrow Connector 43"/>
          <p:cNvCxnSpPr>
            <a:stCxn id="39" idx="3"/>
            <a:endCxn id="4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9252520" y="1276302"/>
            <a:ext cx="155725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6" name="Picture 45"/>
          <p:cNvPicPr>
            <a:picLocks noChangeAspect="1"/>
          </p:cNvPicPr>
          <p:nvPr/>
        </p:nvPicPr>
        <p:blipFill>
          <a:blip r:embed="rId3"/>
          <a:stretch>
            <a:fillRect/>
          </a:stretch>
        </p:blipFill>
        <p:spPr>
          <a:xfrm>
            <a:off x="1403648" y="1124744"/>
            <a:ext cx="6336702" cy="3888040"/>
          </a:xfrm>
          <a:prstGeom prst="rect">
            <a:avLst/>
          </a:prstGeom>
        </p:spPr>
      </p:pic>
    </p:spTree>
    <p:extLst>
      <p:ext uri="{BB962C8B-B14F-4D97-AF65-F5344CB8AC3E}">
        <p14:creationId xmlns:p14="http://schemas.microsoft.com/office/powerpoint/2010/main" val="17962521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2000"/>
                                        <p:tgtEl>
                                          <p:spTgt spid="16"/>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6"/>
                                        </p:tgtEl>
                                      </p:cBhvr>
                                    </p:animEffect>
                                    <p:set>
                                      <p:cBhvr>
                                        <p:cTn id="13" dur="1" fill="hold">
                                          <p:stCondLst>
                                            <p:cond delay="19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32"/>
                                        </p:tgtEl>
                                      </p:cBhvr>
                                    </p:animEffect>
                                    <p:set>
                                      <p:cBhvr>
                                        <p:cTn id="25"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1"/>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500"/>
                                        <p:tgtEl>
                                          <p:spTgt spid="33"/>
                                        </p:tgtEl>
                                      </p:cBhvr>
                                    </p:animEffect>
                                  </p:childTnLst>
                                </p:cTn>
                              </p:par>
                            </p:childTnLst>
                          </p:cTn>
                        </p:par>
                      </p:childTnLst>
                    </p:cTn>
                  </p:par>
                </p:childTnLst>
              </p:cTn>
              <p:nextCondLst>
                <p:cond evt="onClick" delay="0">
                  <p:tgtEl>
                    <p:spTgt spid="21"/>
                  </p:tgtEl>
                </p:cond>
              </p:nextCondLst>
            </p:seq>
            <p:seq concurrent="1" nextAc="seek">
              <p:cTn id="32" restart="whenNotActive" fill="hold" evtFilter="cancelBubble" nodeType="interactiveSeq">
                <p:stCondLst>
                  <p:cond evt="onClick" delay="0">
                    <p:tgtEl>
                      <p:spTgt spid="22"/>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33"/>
                                        </p:tgtEl>
                                      </p:cBhvr>
                                    </p:animEffect>
                                    <p:set>
                                      <p:cBhvr>
                                        <p:cTn id="37"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38" restart="whenNotActive" fill="hold" evtFilter="cancelBubble" nodeType="interactiveSeq">
                <p:stCondLst>
                  <p:cond evt="onClick" delay="0">
                    <p:tgtEl>
                      <p:spTgt spid="27"/>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childTnLst>
                    </p:cTn>
                  </p:par>
                </p:childTnLst>
              </p:cTn>
              <p:nextCondLst>
                <p:cond evt="onClick" delay="0">
                  <p:tgtEl>
                    <p:spTgt spid="27"/>
                  </p:tgtEl>
                </p:cond>
              </p:nextCondLst>
            </p:seq>
            <p:seq concurrent="1" nextAc="seek">
              <p:cTn id="44" restart="whenNotActive" fill="hold" evtFilter="cancelBubble" nodeType="interactiveSeq">
                <p:stCondLst>
                  <p:cond evt="onClick" delay="0">
                    <p:tgtEl>
                      <p:spTgt spid="28"/>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nodeType="clickEffect">
                                  <p:stCondLst>
                                    <p:cond delay="0"/>
                                  </p:stCondLst>
                                  <p:childTnLst>
                                    <p:animEffect transition="out" filter="fade">
                                      <p:cBhvr>
                                        <p:cTn id="48" dur="500"/>
                                        <p:tgtEl>
                                          <p:spTgt spid="41"/>
                                        </p:tgtEl>
                                      </p:cBhvr>
                                    </p:animEffect>
                                    <p:set>
                                      <p:cBhvr>
                                        <p:cTn id="49"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50" restart="whenNotActive" fill="hold" evtFilter="cancelBubble" nodeType="interactiveSeq">
                <p:stCondLst>
                  <p:cond evt="onClick" delay="0">
                    <p:tgtEl>
                      <p:spTgt spid="25"/>
                    </p:tgtEl>
                  </p:cond>
                </p:stCondLst>
                <p:endSync evt="end" delay="0">
                  <p:rtn val="all"/>
                </p:endSync>
                <p:childTnLst>
                  <p:par>
                    <p:cTn id="51" fill="hold">
                      <p:stCondLst>
                        <p:cond delay="0"/>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childTnLst>
                          </p:cTn>
                        </p:par>
                      </p:childTnLst>
                    </p:cTn>
                  </p:par>
                </p:childTnLst>
              </p:cTn>
              <p:nextCondLst>
                <p:cond evt="onClick" delay="0">
                  <p:tgtEl>
                    <p:spTgt spid="25"/>
                  </p:tgtEl>
                </p:cond>
              </p:nextCondLst>
            </p:seq>
            <p:seq concurrent="1" nextAc="seek">
              <p:cTn id="56" restart="whenNotActive" fill="hold" evtFilter="cancelBubble" nodeType="interactiveSeq">
                <p:stCondLst>
                  <p:cond evt="onClick" delay="0">
                    <p:tgtEl>
                      <p:spTgt spid="26"/>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nodeType="clickEffect">
                                  <p:stCondLst>
                                    <p:cond delay="0"/>
                                  </p:stCondLst>
                                  <p:childTnLst>
                                    <p:animEffect transition="out" filter="fade">
                                      <p:cBhvr>
                                        <p:cTn id="60" dur="500"/>
                                        <p:tgtEl>
                                          <p:spTgt spid="38"/>
                                        </p:tgtEl>
                                      </p:cBhvr>
                                    </p:animEffect>
                                    <p:set>
                                      <p:cBhvr>
                                        <p:cTn id="61" dur="1" fill="hold">
                                          <p:stCondLst>
                                            <p:cond delay="499"/>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62" restart="whenNotActive" fill="hold" evtFilter="cancelBubble" nodeType="interactiveSeq">
                <p:stCondLst>
                  <p:cond evt="onClick" delay="0">
                    <p:tgtEl>
                      <p:spTgt spid="45"/>
                    </p:tgtEl>
                  </p:cond>
                </p:stCondLst>
                <p:endSync evt="end" delay="0">
                  <p:rtn val="all"/>
                </p:endSync>
                <p:childTnLst>
                  <p:par>
                    <p:cTn id="63" fill="hold">
                      <p:stCondLst>
                        <p:cond delay="0"/>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46"/>
                                        </p:tgtEl>
                                        <p:attrNameLst>
                                          <p:attrName>style.visibility</p:attrName>
                                        </p:attrNameLst>
                                      </p:cBhvr>
                                      <p:to>
                                        <p:strVal val="visible"/>
                                      </p:to>
                                    </p:set>
                                  </p:childTnLst>
                                </p:cTn>
                              </p:par>
                            </p:childTnLst>
                          </p:cTn>
                        </p:par>
                      </p:childTnLst>
                    </p:cTn>
                  </p:par>
                </p:childTnLst>
              </p:cTn>
              <p:nextCondLst>
                <p:cond evt="onClick" delay="0">
                  <p:tgtEl>
                    <p:spTgt spid="45"/>
                  </p:tgtEl>
                </p:cond>
              </p:nextCondLst>
            </p:seq>
          </p:childTnLst>
        </p:cTn>
      </p:par>
    </p:tnLst>
    <p:bldLst>
      <p:bldP spid="16" grpId="0" animBg="1"/>
      <p:bldP spid="16" grpId="1" animBg="1"/>
      <p:bldP spid="33" grpId="0" animBg="1"/>
      <p:bldP spid="33" grpId="1" animBg="1"/>
    </p:bldLst>
  </p:timing>
</p:sld>
</file>

<file path=ppt/slides/slide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4"/>
            <a:ext cx="8640958" cy="19936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844823"/>
            <a:ext cx="8640960" cy="6007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20" y="2445571"/>
            <a:ext cx="8640960" cy="13928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Q14</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2619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2" grpId="0" animBg="1"/>
      <p:bldP spid="20" grpId="0" animBg="1"/>
    </p:bldLst>
  </p:timing>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07704" y="5261644"/>
            <a:ext cx="5328592" cy="1551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27"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7704" y="599788"/>
            <a:ext cx="5328592" cy="3813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07704" y="410108"/>
            <a:ext cx="5328592" cy="189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07704" y="4365104"/>
            <a:ext cx="5328592" cy="2065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2" name="Straight Arrow Connector 21"/>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Q12</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7216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364952"/>
            <a:ext cx="8208912" cy="2158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3989" y="2562676"/>
            <a:ext cx="4596022" cy="41795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p:cNvSpPr/>
          <p:nvPr/>
        </p:nvSpPr>
        <p:spPr>
          <a:xfrm>
            <a:off x="467544" y="548680"/>
            <a:ext cx="8136904" cy="62646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467544" y="364952"/>
            <a:ext cx="8136904" cy="1837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0" name="Straight Arrow Connector 19"/>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Q12</a:t>
            </a:r>
            <a:endParaRPr lang="en-GB" sz="1400" b="1" dirty="0">
              <a:latin typeface="Comic Sans MS" panose="030F0702030302020204" pitchFamily="66" charset="0"/>
            </a:endParaRPr>
          </a:p>
        </p:txBody>
      </p:sp>
      <p:cxnSp>
        <p:nvCxnSpPr>
          <p:cNvPr id="24" name="Straight Arrow Connector 23"/>
          <p:cNvCxnSpPr>
            <a:stCxn id="14"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66093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79514" y="4725144"/>
            <a:ext cx="8784972" cy="2053104"/>
          </a:xfrm>
          <a:prstGeom prst="rect">
            <a:avLst/>
          </a:prstGeom>
        </p:spPr>
      </p:pic>
      <p:pic>
        <p:nvPicPr>
          <p:cNvPr id="10" name="Picture 9"/>
          <p:cNvPicPr>
            <a:picLocks noChangeAspect="1"/>
          </p:cNvPicPr>
          <p:nvPr/>
        </p:nvPicPr>
        <p:blipFill>
          <a:blip r:embed="rId3"/>
          <a:stretch>
            <a:fillRect/>
          </a:stretch>
        </p:blipFill>
        <p:spPr>
          <a:xfrm>
            <a:off x="179513" y="2650230"/>
            <a:ext cx="8784974" cy="2146922"/>
          </a:xfrm>
          <a:prstGeom prst="rect">
            <a:avLst/>
          </a:prstGeom>
        </p:spPr>
      </p:pic>
      <p:pic>
        <p:nvPicPr>
          <p:cNvPr id="3" name="Picture 2"/>
          <p:cNvPicPr>
            <a:picLocks noChangeAspect="1"/>
          </p:cNvPicPr>
          <p:nvPr/>
        </p:nvPicPr>
        <p:blipFill rotWithShape="1">
          <a:blip r:embed="rId4"/>
          <a:srcRect t="21239"/>
          <a:stretch/>
        </p:blipFill>
        <p:spPr>
          <a:xfrm>
            <a:off x="179514" y="548680"/>
            <a:ext cx="8784972" cy="2160240"/>
          </a:xfrm>
          <a:prstGeom prst="rect">
            <a:avLst/>
          </a:prstGeom>
        </p:spPr>
      </p:pic>
      <p:pic>
        <p:nvPicPr>
          <p:cNvPr id="2" name="Picture 1"/>
          <p:cNvPicPr>
            <a:picLocks noChangeAspect="1"/>
          </p:cNvPicPr>
          <p:nvPr/>
        </p:nvPicPr>
        <p:blipFill>
          <a:blip r:embed="rId5"/>
          <a:stretch>
            <a:fillRect/>
          </a:stretch>
        </p:blipFill>
        <p:spPr>
          <a:xfrm>
            <a:off x="179513" y="404664"/>
            <a:ext cx="8784974" cy="10682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715063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2233" y="1139850"/>
            <a:ext cx="8499534" cy="35132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139849"/>
            <a:ext cx="8499533" cy="1065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2204864"/>
            <a:ext cx="849824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2233" y="3431312"/>
            <a:ext cx="8498240" cy="12218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5203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4" grpId="0" animBg="1"/>
      <p:bldP spid="24" grpId="0" animBg="1"/>
    </p:bldLst>
  </p:timing>
</p:sld>
</file>

<file path=ppt/slides/slide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7" y="2259836"/>
            <a:ext cx="8352926" cy="4481532"/>
          </a:xfrm>
          <a:prstGeom prst="rect">
            <a:avLst/>
          </a:prstGeom>
        </p:spPr>
      </p:pic>
      <p:pic>
        <p:nvPicPr>
          <p:cNvPr id="4" name="Picture 3"/>
          <p:cNvPicPr>
            <a:picLocks noChangeAspect="1"/>
          </p:cNvPicPr>
          <p:nvPr/>
        </p:nvPicPr>
        <p:blipFill>
          <a:blip r:embed="rId3"/>
          <a:stretch>
            <a:fillRect/>
          </a:stretch>
        </p:blipFill>
        <p:spPr>
          <a:xfrm>
            <a:off x="395536" y="404664"/>
            <a:ext cx="8352928" cy="345712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6149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0939" y="1484784"/>
            <a:ext cx="8502122" cy="20781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484783"/>
            <a:ext cx="8499533"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2204864"/>
            <a:ext cx="8498240" cy="1358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Q8</a:t>
            </a:r>
            <a:endParaRPr lang="en-GB" sz="1400" b="1" dirty="0">
              <a:latin typeface="Comic Sans MS" panose="030F0702030302020204" pitchFamily="66" charset="0"/>
            </a:endParaRPr>
          </a:p>
        </p:txBody>
      </p:sp>
      <p:cxnSp>
        <p:nvCxnSpPr>
          <p:cNvPr id="25" name="Straight Arrow Connector 24"/>
          <p:cNvCxnSpPr>
            <a:stCxn id="21"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4022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213131" y="4497322"/>
            <a:ext cx="6717738" cy="2316054"/>
          </a:xfrm>
          <a:prstGeom prst="rect">
            <a:avLst/>
          </a:prstGeom>
        </p:spPr>
      </p:pic>
      <p:pic>
        <p:nvPicPr>
          <p:cNvPr id="4" name="Picture 3"/>
          <p:cNvPicPr>
            <a:picLocks noChangeAspect="1"/>
          </p:cNvPicPr>
          <p:nvPr/>
        </p:nvPicPr>
        <p:blipFill>
          <a:blip r:embed="rId3"/>
          <a:stretch>
            <a:fillRect/>
          </a:stretch>
        </p:blipFill>
        <p:spPr>
          <a:xfrm>
            <a:off x="1213130" y="836712"/>
            <a:ext cx="6717740" cy="51837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9"/>
          <a:stretch>
            <a:fillRect/>
          </a:stretch>
        </p:blipFill>
        <p:spPr>
          <a:xfrm>
            <a:off x="1213130" y="404664"/>
            <a:ext cx="6717740" cy="576066"/>
          </a:xfrm>
          <a:prstGeom prst="rect">
            <a:avLst/>
          </a:prstGeom>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Q10</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5734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196752"/>
            <a:ext cx="8352926" cy="28430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196753"/>
            <a:ext cx="8352926"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2204865"/>
            <a:ext cx="8352926" cy="18349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Q10</a:t>
            </a:r>
            <a:endParaRPr lang="en-GB" sz="1400" b="1" dirty="0">
              <a:latin typeface="Comic Sans MS" panose="030F0702030302020204" pitchFamily="66" charset="0"/>
            </a:endParaRPr>
          </a:p>
        </p:txBody>
      </p:sp>
      <p:cxnSp>
        <p:nvCxnSpPr>
          <p:cNvPr id="20" name="Straight Arrow Connector 19"/>
          <p:cNvCxnSpPr>
            <a:stCxn id="14"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11770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Linear Inequalities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23528" y="14847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7" action="ppaction://hlinksldjump"/>
          </p:cNvPr>
          <p:cNvSpPr/>
          <p:nvPr/>
        </p:nvSpPr>
        <p:spPr>
          <a:xfrm>
            <a:off x="2771800"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Q12</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323528"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323528" y="4365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323528" y="20608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3" name="Rectangle 12"/>
          <p:cNvSpPr/>
          <p:nvPr/>
        </p:nvSpPr>
        <p:spPr>
          <a:xfrm>
            <a:off x="72419" y="6526088"/>
            <a:ext cx="1152000" cy="28728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323528" y="3213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323528" y="37890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16" name="Rectangle 15">
            <a:hlinkClick r:id="rId13" action="ppaction://hlinksldjump"/>
          </p:cNvPr>
          <p:cNvSpPr/>
          <p:nvPr/>
        </p:nvSpPr>
        <p:spPr>
          <a:xfrm>
            <a:off x="323528" y="49411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7" name="Rectangle 16">
            <a:hlinkClick r:id="rId14" action="ppaction://hlinksldjump"/>
          </p:cNvPr>
          <p:cNvSpPr/>
          <p:nvPr/>
        </p:nvSpPr>
        <p:spPr>
          <a:xfrm>
            <a:off x="323528" y="55172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18" name="Rectangle 17">
            <a:hlinkClick r:id="rId15" action="ppaction://hlinksldjump"/>
          </p:cNvPr>
          <p:cNvSpPr/>
          <p:nvPr/>
        </p:nvSpPr>
        <p:spPr>
          <a:xfrm>
            <a:off x="1547664" y="14911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19" name="Rectangle 18">
            <a:hlinkClick r:id="rId16" action="ppaction://hlinksldjump"/>
          </p:cNvPr>
          <p:cNvSpPr/>
          <p:nvPr/>
        </p:nvSpPr>
        <p:spPr>
          <a:xfrm>
            <a:off x="1547664" y="2060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0" name="Rectangle 19">
            <a:hlinkClick r:id="rId17" action="ppaction://hlinksldjump"/>
          </p:cNvPr>
          <p:cNvSpPr/>
          <p:nvPr/>
        </p:nvSpPr>
        <p:spPr>
          <a:xfrm>
            <a:off x="1547664" y="26369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1" name="Rectangle 20">
            <a:hlinkClick r:id="rId18" action="ppaction://hlinksldjump"/>
          </p:cNvPr>
          <p:cNvSpPr/>
          <p:nvPr/>
        </p:nvSpPr>
        <p:spPr>
          <a:xfrm>
            <a:off x="1547664" y="3213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2" name="Rectangle 21">
            <a:hlinkClick r:id="rId19" action="ppaction://hlinksldjump"/>
          </p:cNvPr>
          <p:cNvSpPr/>
          <p:nvPr/>
        </p:nvSpPr>
        <p:spPr>
          <a:xfrm>
            <a:off x="1547664" y="37890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3" name="Rectangle 22">
            <a:hlinkClick r:id="rId20" action="ppaction://hlinksldjump"/>
          </p:cNvPr>
          <p:cNvSpPr/>
          <p:nvPr/>
        </p:nvSpPr>
        <p:spPr>
          <a:xfrm>
            <a:off x="1547664" y="4365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4" name="Rectangle 23">
            <a:hlinkClick r:id="rId21" action="ppaction://hlinksldjump"/>
          </p:cNvPr>
          <p:cNvSpPr/>
          <p:nvPr/>
        </p:nvSpPr>
        <p:spPr>
          <a:xfrm>
            <a:off x="1547664" y="49411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5" name="Rectangle 24">
            <a:hlinkClick r:id="rId22" action="ppaction://hlinksldjump"/>
          </p:cNvPr>
          <p:cNvSpPr/>
          <p:nvPr/>
        </p:nvSpPr>
        <p:spPr>
          <a:xfrm>
            <a:off x="1547664" y="55172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6" name="Rectangle 25">
            <a:hlinkClick r:id="rId23" action="ppaction://hlinksldjump"/>
          </p:cNvPr>
          <p:cNvSpPr/>
          <p:nvPr/>
        </p:nvSpPr>
        <p:spPr>
          <a:xfrm>
            <a:off x="2771928"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7" name="Rectangle 26">
            <a:hlinkClick r:id="rId24" action="ppaction://hlinksldjump"/>
          </p:cNvPr>
          <p:cNvSpPr/>
          <p:nvPr/>
        </p:nvSpPr>
        <p:spPr>
          <a:xfrm>
            <a:off x="2771800"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Q10</a:t>
            </a:r>
            <a:endParaRPr lang="en-GB" sz="1400" b="1" dirty="0">
              <a:latin typeface="Comic Sans MS" panose="030F0702030302020204" pitchFamily="66" charset="0"/>
            </a:endParaRPr>
          </a:p>
        </p:txBody>
      </p:sp>
      <p:sp>
        <p:nvSpPr>
          <p:cNvPr id="28" name="Rectangle 27">
            <a:hlinkClick r:id="rId25" action="ppaction://hlinksldjump"/>
          </p:cNvPr>
          <p:cNvSpPr/>
          <p:nvPr/>
        </p:nvSpPr>
        <p:spPr>
          <a:xfrm>
            <a:off x="2771800" y="3213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9" name="Rectangle 28">
            <a:hlinkClick r:id="rId26" action="ppaction://hlinksldjump"/>
          </p:cNvPr>
          <p:cNvSpPr/>
          <p:nvPr/>
        </p:nvSpPr>
        <p:spPr>
          <a:xfrm>
            <a:off x="2771800" y="37890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30" name="Rectangle 29">
            <a:hlinkClick r:id="rId27" action="ppaction://hlinksldjump"/>
          </p:cNvPr>
          <p:cNvSpPr/>
          <p:nvPr/>
        </p:nvSpPr>
        <p:spPr>
          <a:xfrm>
            <a:off x="2771800" y="4365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Q13</a:t>
            </a:r>
            <a:endParaRPr lang="en-GB" sz="1400" b="1" dirty="0">
              <a:latin typeface="Comic Sans MS" panose="030F0702030302020204" pitchFamily="66" charset="0"/>
            </a:endParaRPr>
          </a:p>
        </p:txBody>
      </p:sp>
      <p:sp>
        <p:nvSpPr>
          <p:cNvPr id="31" name="Rectangle 30">
            <a:hlinkClick r:id="rId28" action="ppaction://hlinksldjump"/>
          </p:cNvPr>
          <p:cNvSpPr/>
          <p:nvPr/>
        </p:nvSpPr>
        <p:spPr>
          <a:xfrm>
            <a:off x="2771800" y="49412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Q15</a:t>
            </a:r>
            <a:endParaRPr lang="en-GB" sz="1400" b="1" dirty="0">
              <a:latin typeface="Comic Sans MS" panose="030F0702030302020204" pitchFamily="66" charset="0"/>
            </a:endParaRPr>
          </a:p>
        </p:txBody>
      </p:sp>
      <p:sp>
        <p:nvSpPr>
          <p:cNvPr id="32" name="Rectangle 31">
            <a:hlinkClick r:id="rId29" action="ppaction://hlinksldjump"/>
          </p:cNvPr>
          <p:cNvSpPr/>
          <p:nvPr/>
        </p:nvSpPr>
        <p:spPr>
          <a:xfrm>
            <a:off x="2771800" y="5517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Q9</a:t>
            </a:r>
            <a:endParaRPr lang="en-GB" sz="1400" b="1" dirty="0">
              <a:latin typeface="Comic Sans MS" panose="030F0702030302020204" pitchFamily="66" charset="0"/>
            </a:endParaRPr>
          </a:p>
        </p:txBody>
      </p:sp>
      <p:sp>
        <p:nvSpPr>
          <p:cNvPr id="33" name="Rectangle 32">
            <a:hlinkClick r:id="rId30" action="ppaction://hlinksldjump"/>
          </p:cNvPr>
          <p:cNvSpPr/>
          <p:nvPr/>
        </p:nvSpPr>
        <p:spPr>
          <a:xfrm>
            <a:off x="3995936" y="14848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Q7</a:t>
            </a:r>
            <a:endParaRPr lang="en-GB" sz="1400" b="1" dirty="0">
              <a:latin typeface="Comic Sans MS" panose="030F0702030302020204" pitchFamily="66" charset="0"/>
            </a:endParaRPr>
          </a:p>
        </p:txBody>
      </p:sp>
      <p:sp>
        <p:nvSpPr>
          <p:cNvPr id="34" name="Rectangle 33">
            <a:hlinkClick r:id="rId31" action="ppaction://hlinksldjump"/>
          </p:cNvPr>
          <p:cNvSpPr/>
          <p:nvPr/>
        </p:nvSpPr>
        <p:spPr>
          <a:xfrm>
            <a:off x="3995936" y="2060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35" name="Rectangle 34">
            <a:hlinkClick r:id="rId32" action="ppaction://hlinksldjump"/>
          </p:cNvPr>
          <p:cNvSpPr/>
          <p:nvPr/>
        </p:nvSpPr>
        <p:spPr>
          <a:xfrm>
            <a:off x="3995936" y="26369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Q9</a:t>
            </a:r>
            <a:endParaRPr lang="en-GB" sz="1400" b="1" dirty="0">
              <a:latin typeface="Comic Sans MS" panose="030F0702030302020204" pitchFamily="66" charset="0"/>
            </a:endParaRPr>
          </a:p>
        </p:txBody>
      </p:sp>
      <p:sp>
        <p:nvSpPr>
          <p:cNvPr id="36" name="Rectangle 35">
            <a:hlinkClick r:id="rId33" action="ppaction://hlinksldjump"/>
          </p:cNvPr>
          <p:cNvSpPr/>
          <p:nvPr/>
        </p:nvSpPr>
        <p:spPr>
          <a:xfrm>
            <a:off x="3995936" y="3213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Q8</a:t>
            </a:r>
            <a:endParaRPr lang="en-GB" sz="1400" b="1" dirty="0">
              <a:latin typeface="Comic Sans MS" panose="030F0702030302020204" pitchFamily="66" charset="0"/>
            </a:endParaRPr>
          </a:p>
        </p:txBody>
      </p:sp>
      <p:sp>
        <p:nvSpPr>
          <p:cNvPr id="37" name="Rectangle 36">
            <a:hlinkClick r:id="rId34" action="ppaction://hlinksldjump"/>
          </p:cNvPr>
          <p:cNvSpPr/>
          <p:nvPr/>
        </p:nvSpPr>
        <p:spPr>
          <a:xfrm>
            <a:off x="3995936"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38" name="Rectangle 37">
            <a:hlinkClick r:id="rId35" action="ppaction://hlinksldjump"/>
          </p:cNvPr>
          <p:cNvSpPr/>
          <p:nvPr/>
        </p:nvSpPr>
        <p:spPr>
          <a:xfrm>
            <a:off x="3995936" y="4365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39" name="Rectangle 38">
            <a:hlinkClick r:id="rId36" action="ppaction://hlinksldjump"/>
          </p:cNvPr>
          <p:cNvSpPr/>
          <p:nvPr/>
        </p:nvSpPr>
        <p:spPr>
          <a:xfrm>
            <a:off x="3995936" y="49412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40" name="Rectangle 39">
            <a:hlinkClick r:id="rId37" action="ppaction://hlinksldjump"/>
          </p:cNvPr>
          <p:cNvSpPr/>
          <p:nvPr/>
        </p:nvSpPr>
        <p:spPr>
          <a:xfrm>
            <a:off x="3995936" y="55172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Q4</a:t>
            </a:r>
            <a:endParaRPr lang="en-GB" sz="1400" b="1" dirty="0">
              <a:latin typeface="Comic Sans MS" panose="030F0702030302020204" pitchFamily="66" charset="0"/>
            </a:endParaRPr>
          </a:p>
        </p:txBody>
      </p:sp>
      <p:sp>
        <p:nvSpPr>
          <p:cNvPr id="41" name="Rectangle 40">
            <a:hlinkClick r:id="rId38" action="ppaction://hlinksldjump"/>
          </p:cNvPr>
          <p:cNvSpPr/>
          <p:nvPr/>
        </p:nvSpPr>
        <p:spPr>
          <a:xfrm>
            <a:off x="5220200" y="14847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sp>
        <p:nvSpPr>
          <p:cNvPr id="42" name="Rectangle 41">
            <a:hlinkClick r:id="rId39" action="ppaction://hlinksldjump"/>
          </p:cNvPr>
          <p:cNvSpPr/>
          <p:nvPr/>
        </p:nvSpPr>
        <p:spPr>
          <a:xfrm>
            <a:off x="5220072"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Q10</a:t>
            </a:r>
            <a:endParaRPr lang="en-GB" sz="1400" b="1" dirty="0">
              <a:latin typeface="Comic Sans MS" panose="030F0702030302020204" pitchFamily="66" charset="0"/>
            </a:endParaRPr>
          </a:p>
        </p:txBody>
      </p:sp>
      <p:sp>
        <p:nvSpPr>
          <p:cNvPr id="43" name="Rectangle 42">
            <a:hlinkClick r:id="rId40" action="ppaction://hlinksldjump"/>
          </p:cNvPr>
          <p:cNvSpPr/>
          <p:nvPr/>
        </p:nvSpPr>
        <p:spPr>
          <a:xfrm>
            <a:off x="5220072" y="26369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44" name="Rectangle 43">
            <a:hlinkClick r:id="rId41" action="ppaction://hlinksldjump"/>
          </p:cNvPr>
          <p:cNvSpPr/>
          <p:nvPr/>
        </p:nvSpPr>
        <p:spPr>
          <a:xfrm>
            <a:off x="5220072" y="3213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Q7</a:t>
            </a:r>
            <a:endParaRPr lang="en-GB" sz="1400" b="1" dirty="0">
              <a:latin typeface="Comic Sans MS" panose="030F0702030302020204" pitchFamily="66" charset="0"/>
            </a:endParaRPr>
          </a:p>
        </p:txBody>
      </p:sp>
      <p:sp>
        <p:nvSpPr>
          <p:cNvPr id="45" name="Rectangle 44">
            <a:hlinkClick r:id="rId42" action="ppaction://hlinksldjump"/>
          </p:cNvPr>
          <p:cNvSpPr/>
          <p:nvPr/>
        </p:nvSpPr>
        <p:spPr>
          <a:xfrm>
            <a:off x="5220072" y="37890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sp>
        <p:nvSpPr>
          <p:cNvPr id="46" name="Rectangle 45">
            <a:hlinkClick r:id="rId43" action="ppaction://hlinksldjump"/>
          </p:cNvPr>
          <p:cNvSpPr/>
          <p:nvPr/>
        </p:nvSpPr>
        <p:spPr>
          <a:xfrm>
            <a:off x="5220072" y="4365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Q6</a:t>
            </a:r>
            <a:endParaRPr lang="en-GB" sz="1400" b="1" dirty="0">
              <a:latin typeface="Comic Sans MS" panose="030F0702030302020204" pitchFamily="66" charset="0"/>
            </a:endParaRPr>
          </a:p>
        </p:txBody>
      </p:sp>
      <p:sp>
        <p:nvSpPr>
          <p:cNvPr id="47" name="Rectangle 46">
            <a:hlinkClick r:id="rId44" action="ppaction://hlinksldjump"/>
          </p:cNvPr>
          <p:cNvSpPr/>
          <p:nvPr/>
        </p:nvSpPr>
        <p:spPr>
          <a:xfrm>
            <a:off x="5220072" y="49412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sp>
        <p:nvSpPr>
          <p:cNvPr id="48" name="Rectangle 47">
            <a:hlinkClick r:id="rId45" action="ppaction://hlinksldjump"/>
          </p:cNvPr>
          <p:cNvSpPr/>
          <p:nvPr/>
        </p:nvSpPr>
        <p:spPr>
          <a:xfrm>
            <a:off x="5220072" y="55172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Q8</a:t>
            </a:r>
            <a:endParaRPr lang="en-GB" sz="1400" b="1" dirty="0">
              <a:latin typeface="Comic Sans MS" panose="030F0702030302020204" pitchFamily="66" charset="0"/>
            </a:endParaRPr>
          </a:p>
        </p:txBody>
      </p:sp>
      <p:sp>
        <p:nvSpPr>
          <p:cNvPr id="49" name="Rectangle 48">
            <a:hlinkClick r:id="rId46" action="ppaction://hlinksldjump"/>
          </p:cNvPr>
          <p:cNvSpPr/>
          <p:nvPr/>
        </p:nvSpPr>
        <p:spPr>
          <a:xfrm>
            <a:off x="6444336" y="14848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sp>
        <p:nvSpPr>
          <p:cNvPr id="50" name="Rectangle 49">
            <a:hlinkClick r:id="rId47" action="ppaction://hlinksldjump"/>
          </p:cNvPr>
          <p:cNvSpPr/>
          <p:nvPr/>
        </p:nvSpPr>
        <p:spPr>
          <a:xfrm>
            <a:off x="6444208" y="2060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a:t>
            </a:r>
            <a:endParaRPr lang="en-GB" sz="1400" b="1" dirty="0">
              <a:latin typeface="Comic Sans MS" panose="030F0702030302020204" pitchFamily="66" charset="0"/>
            </a:endParaRPr>
          </a:p>
        </p:txBody>
      </p:sp>
      <p:sp>
        <p:nvSpPr>
          <p:cNvPr id="51" name="Rectangle 50">
            <a:hlinkClick r:id="rId48" action="ppaction://hlinksldjump"/>
          </p:cNvPr>
          <p:cNvSpPr/>
          <p:nvPr/>
        </p:nvSpPr>
        <p:spPr>
          <a:xfrm>
            <a:off x="6444208" y="26369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Q13</a:t>
            </a:r>
            <a:endParaRPr lang="en-GB" sz="1400" b="1" dirty="0">
              <a:latin typeface="Comic Sans MS" panose="030F0702030302020204" pitchFamily="66" charset="0"/>
            </a:endParaRPr>
          </a:p>
        </p:txBody>
      </p:sp>
      <p:sp>
        <p:nvSpPr>
          <p:cNvPr id="52" name="Rectangle 51">
            <a:hlinkClick r:id="rId49" action="ppaction://hlinksldjump"/>
          </p:cNvPr>
          <p:cNvSpPr/>
          <p:nvPr/>
        </p:nvSpPr>
        <p:spPr>
          <a:xfrm>
            <a:off x="6444208" y="3213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HR Q7</a:t>
            </a:r>
            <a:endParaRPr lang="en-GB" sz="1400" b="1" dirty="0">
              <a:latin typeface="Comic Sans MS" panose="030F0702030302020204" pitchFamily="66" charset="0"/>
            </a:endParaRPr>
          </a:p>
        </p:txBody>
      </p:sp>
      <p:sp>
        <p:nvSpPr>
          <p:cNvPr id="53" name="Rectangle 52">
            <a:hlinkClick r:id="rId50" action="ppaction://hlinksldjump"/>
          </p:cNvPr>
          <p:cNvSpPr/>
          <p:nvPr/>
        </p:nvSpPr>
        <p:spPr>
          <a:xfrm>
            <a:off x="6444208" y="37890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Q5</a:t>
            </a:r>
            <a:endParaRPr lang="en-GB" sz="1400" b="1" dirty="0">
              <a:latin typeface="Comic Sans MS" panose="030F0702030302020204" pitchFamily="66" charset="0"/>
            </a:endParaRPr>
          </a:p>
        </p:txBody>
      </p:sp>
      <p:sp>
        <p:nvSpPr>
          <p:cNvPr id="54" name="Rectangle 53">
            <a:hlinkClick r:id="rId51" action="ppaction://hlinksldjump"/>
          </p:cNvPr>
          <p:cNvSpPr/>
          <p:nvPr/>
        </p:nvSpPr>
        <p:spPr>
          <a:xfrm>
            <a:off x="6444208" y="4365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Q7</a:t>
            </a:r>
            <a:endParaRPr lang="en-GB" sz="1400" b="1" dirty="0">
              <a:latin typeface="Comic Sans MS" panose="030F0702030302020204" pitchFamily="66" charset="0"/>
            </a:endParaRPr>
          </a:p>
        </p:txBody>
      </p:sp>
      <p:sp>
        <p:nvSpPr>
          <p:cNvPr id="55" name="Rectangle 54">
            <a:hlinkClick r:id="rId52" action="ppaction://hlinksldjump"/>
          </p:cNvPr>
          <p:cNvSpPr/>
          <p:nvPr/>
        </p:nvSpPr>
        <p:spPr>
          <a:xfrm>
            <a:off x="6444208" y="49412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Q8</a:t>
            </a:r>
            <a:endParaRPr lang="en-GB" sz="1400" b="1" dirty="0">
              <a:latin typeface="Comic Sans MS" panose="030F0702030302020204" pitchFamily="66" charset="0"/>
            </a:endParaRPr>
          </a:p>
        </p:txBody>
      </p:sp>
      <p:sp>
        <p:nvSpPr>
          <p:cNvPr id="56" name="Rectangle 55">
            <a:hlinkClick r:id="rId53" action="ppaction://hlinksldjump"/>
          </p:cNvPr>
          <p:cNvSpPr/>
          <p:nvPr/>
        </p:nvSpPr>
        <p:spPr>
          <a:xfrm>
            <a:off x="6444208" y="5517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Q14</a:t>
            </a:r>
            <a:endParaRPr lang="en-GB" sz="1400" b="1" dirty="0">
              <a:latin typeface="Comic Sans MS" panose="030F0702030302020204" pitchFamily="66" charset="0"/>
            </a:endParaRPr>
          </a:p>
        </p:txBody>
      </p:sp>
      <p:sp>
        <p:nvSpPr>
          <p:cNvPr id="57" name="Rectangle 56">
            <a:hlinkClick r:id="rId54" action="ppaction://hlinksldjump"/>
          </p:cNvPr>
          <p:cNvSpPr/>
          <p:nvPr/>
        </p:nvSpPr>
        <p:spPr>
          <a:xfrm>
            <a:off x="7668472" y="14847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Q9</a:t>
            </a:r>
            <a:endParaRPr lang="en-GB" sz="1400" b="1" dirty="0">
              <a:latin typeface="Comic Sans MS" panose="030F0702030302020204" pitchFamily="66" charset="0"/>
            </a:endParaRPr>
          </a:p>
        </p:txBody>
      </p:sp>
      <p:sp>
        <p:nvSpPr>
          <p:cNvPr id="58" name="Rectangle 57">
            <a:hlinkClick r:id="rId55"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32670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3686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8326" y="1010980"/>
            <a:ext cx="8127348" cy="4002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30145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636912"/>
            <a:ext cx="8439684" cy="8503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636912"/>
            <a:ext cx="8439682" cy="3219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err="1" smtClean="0">
                <a:latin typeface="Comic Sans MS" panose="030F0702030302020204" pitchFamily="66" charset="0"/>
              </a:rPr>
              <a:t>i</a:t>
            </a:r>
            <a:endParaRPr lang="en-GB" sz="1400" b="1" dirty="0">
              <a:latin typeface="Comic Sans MS" panose="030F0702030302020204" pitchFamily="66" charset="0"/>
            </a:endParaRPr>
          </a:p>
        </p:txBody>
      </p:sp>
      <p:sp>
        <p:nvSpPr>
          <p:cNvPr id="14" name="Rectangle 13"/>
          <p:cNvSpPr/>
          <p:nvPr/>
        </p:nvSpPr>
        <p:spPr>
          <a:xfrm>
            <a:off x="352160" y="2958852"/>
            <a:ext cx="8439682" cy="5421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Q8</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22773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493320"/>
            <a:ext cx="5715526" cy="4653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3789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91680" y="5157192"/>
            <a:ext cx="5715526" cy="15023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3059832" y="515719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19" name="Rectangle 18"/>
          <p:cNvSpPr/>
          <p:nvPr/>
        </p:nvSpPr>
        <p:spPr>
          <a:xfrm>
            <a:off x="4211960" y="515719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0" name="Rectangle 19"/>
          <p:cNvSpPr/>
          <p:nvPr/>
        </p:nvSpPr>
        <p:spPr>
          <a:xfrm>
            <a:off x="3059832" y="551723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1" name="Rectangle 20"/>
          <p:cNvSpPr/>
          <p:nvPr/>
        </p:nvSpPr>
        <p:spPr>
          <a:xfrm>
            <a:off x="4211960" y="551723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2" name="Rectangle 21"/>
          <p:cNvSpPr/>
          <p:nvPr/>
        </p:nvSpPr>
        <p:spPr>
          <a:xfrm>
            <a:off x="3059832" y="587727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3" name="Rectangle 22"/>
          <p:cNvSpPr/>
          <p:nvPr/>
        </p:nvSpPr>
        <p:spPr>
          <a:xfrm>
            <a:off x="4211960" y="587727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4" name="Rectangle 23"/>
          <p:cNvSpPr/>
          <p:nvPr/>
        </p:nvSpPr>
        <p:spPr>
          <a:xfrm>
            <a:off x="4647237" y="4293096"/>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3" name="Straight Connector 2"/>
          <p:cNvCxnSpPr/>
          <p:nvPr/>
        </p:nvCxnSpPr>
        <p:spPr>
          <a:xfrm>
            <a:off x="3707904" y="692696"/>
            <a:ext cx="2592288" cy="2592288"/>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7596336" y="328498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grpSp>
        <p:nvGrpSpPr>
          <p:cNvPr id="29" name="Group 28"/>
          <p:cNvGrpSpPr/>
          <p:nvPr/>
        </p:nvGrpSpPr>
        <p:grpSpPr>
          <a:xfrm>
            <a:off x="5552479" y="704850"/>
            <a:ext cx="747713" cy="3362325"/>
            <a:chOff x="5553075" y="704850"/>
            <a:chExt cx="747713" cy="3362325"/>
          </a:xfrm>
        </p:grpSpPr>
        <p:sp>
          <p:nvSpPr>
            <p:cNvPr id="6" name="Freeform 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p:cNvCxnSpPr>
              <a:stCxn id="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057" name="Group 45056"/>
          <p:cNvGrpSpPr/>
          <p:nvPr/>
        </p:nvGrpSpPr>
        <p:grpSpPr>
          <a:xfrm>
            <a:off x="2555193" y="704850"/>
            <a:ext cx="3750357" cy="755650"/>
            <a:chOff x="2555193" y="704850"/>
            <a:chExt cx="3750357" cy="755650"/>
          </a:xfrm>
        </p:grpSpPr>
        <p:sp>
          <p:nvSpPr>
            <p:cNvPr id="30" name="Freeform 29"/>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5056" name="Straight Connector 45055"/>
            <p:cNvCxnSpPr/>
            <p:nvPr/>
          </p:nvCxnSpPr>
          <p:spPr>
            <a:xfrm>
              <a:off x="2555193" y="1460500"/>
              <a:ext cx="3750357" cy="0"/>
            </a:xfrm>
            <a:prstGeom prst="line">
              <a:avLst/>
            </a:prstGeom>
            <a:ln w="285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6" name="Group 25"/>
          <p:cNvGrpSpPr/>
          <p:nvPr/>
        </p:nvGrpSpPr>
        <p:grpSpPr>
          <a:xfrm>
            <a:off x="2555193" y="700755"/>
            <a:ext cx="3751603" cy="3358497"/>
            <a:chOff x="2555193" y="700755"/>
            <a:chExt cx="3751603" cy="3358497"/>
          </a:xfrm>
        </p:grpSpPr>
        <p:sp>
          <p:nvSpPr>
            <p:cNvPr id="4" name="Freeform 3"/>
            <p:cNvSpPr/>
            <p:nvPr/>
          </p:nvSpPr>
          <p:spPr>
            <a:xfrm>
              <a:off x="2555193" y="700755"/>
              <a:ext cx="3751603" cy="3358497"/>
            </a:xfrm>
            <a:custGeom>
              <a:avLst/>
              <a:gdLst>
                <a:gd name="connsiteX0" fmla="*/ 1153682 w 3751603"/>
                <a:gd name="connsiteY0" fmla="*/ 0 h 3358497"/>
                <a:gd name="connsiteX1" fmla="*/ 0 w 3751603"/>
                <a:gd name="connsiteY1" fmla="*/ 0 h 3358497"/>
                <a:gd name="connsiteX2" fmla="*/ 0 w 3751603"/>
                <a:gd name="connsiteY2" fmla="*/ 3358497 h 3358497"/>
                <a:gd name="connsiteX3" fmla="*/ 3743057 w 3751603"/>
                <a:gd name="connsiteY3" fmla="*/ 3358497 h 3358497"/>
                <a:gd name="connsiteX4" fmla="*/ 3751603 w 3751603"/>
                <a:gd name="connsiteY4" fmla="*/ 2606467 h 3358497"/>
                <a:gd name="connsiteX5" fmla="*/ 1153682 w 3751603"/>
                <a:gd name="connsiteY5" fmla="*/ 0 h 3358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1603" h="3358497">
                  <a:moveTo>
                    <a:pt x="1153682" y="0"/>
                  </a:moveTo>
                  <a:lnTo>
                    <a:pt x="0" y="0"/>
                  </a:lnTo>
                  <a:lnTo>
                    <a:pt x="0" y="3358497"/>
                  </a:lnTo>
                  <a:lnTo>
                    <a:pt x="3743057" y="3358497"/>
                  </a:lnTo>
                  <a:cubicBezTo>
                    <a:pt x="3745906" y="3107820"/>
                    <a:pt x="3748754" y="2857144"/>
                    <a:pt x="3751603" y="2606467"/>
                  </a:cubicBezTo>
                  <a:lnTo>
                    <a:pt x="1153682" y="0"/>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p:cNvCxnSpPr>
              <a:stCxn id="4" idx="0"/>
            </p:cNvCxnSpPr>
            <p:nvPr/>
          </p:nvCxnSpPr>
          <p:spPr>
            <a:xfrm>
              <a:off x="3708875" y="700755"/>
              <a:ext cx="2591317" cy="258422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Rectangle 3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2" name="Rectangle 31">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33" name="Straight Arrow Connector 32"/>
          <p:cNvCxnSpPr>
            <a:stCxn id="31" idx="3"/>
            <a:endCxn id="3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4" name="Rectangle 33">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Q6</a:t>
            </a:r>
            <a:endParaRPr lang="en-GB" sz="1400" b="1" dirty="0">
              <a:latin typeface="Comic Sans MS" panose="030F0702030302020204" pitchFamily="66" charset="0"/>
            </a:endParaRPr>
          </a:p>
        </p:txBody>
      </p:sp>
      <p:cxnSp>
        <p:nvCxnSpPr>
          <p:cNvPr id="35" name="Straight Arrow Connector 34"/>
          <p:cNvCxnSpPr>
            <a:stCxn id="32" idx="3"/>
            <a:endCxn id="3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6" name="Picture 3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814410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500"/>
                                        <p:tgtEl>
                                          <p:spTgt spid="29"/>
                                        </p:tgtEl>
                                      </p:cBhvr>
                                    </p:animEffect>
                                  </p:childTnLst>
                                </p:cTn>
                              </p:par>
                            </p:childTnLst>
                          </p:cTn>
                        </p:par>
                      </p:childTnLst>
                    </p:cTn>
                  </p:par>
                </p:childTnLst>
              </p:cTn>
              <p:nextCondLst>
                <p:cond evt="onClick" delay="0">
                  <p:tgtEl>
                    <p:spTgt spid="20"/>
                  </p:tgtEl>
                </p:cond>
              </p:nextCondLst>
            </p:seq>
            <p:seq concurrent="1" nextAc="seek">
              <p:cTn id="26" restart="whenNotActive" fill="hold" evtFilter="cancelBubble" nodeType="interactiveSeq">
                <p:stCondLst>
                  <p:cond evt="onClick" delay="0">
                    <p:tgtEl>
                      <p:spTgt spid="21"/>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32" restart="whenNotActive" fill="hold" evtFilter="cancelBubble" nodeType="interactiveSeq">
                <p:stCondLst>
                  <p:cond evt="onClick" delay="0">
                    <p:tgtEl>
                      <p:spTgt spid="22"/>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5057"/>
                                        </p:tgtEl>
                                        <p:attrNameLst>
                                          <p:attrName>style.visibility</p:attrName>
                                        </p:attrNameLst>
                                      </p:cBhvr>
                                      <p:to>
                                        <p:strVal val="visible"/>
                                      </p:to>
                                    </p:set>
                                    <p:animEffect transition="in" filter="fade">
                                      <p:cBhvr>
                                        <p:cTn id="37" dur="500"/>
                                        <p:tgtEl>
                                          <p:spTgt spid="45057"/>
                                        </p:tgtEl>
                                      </p:cBhvr>
                                    </p:animEffect>
                                  </p:childTnLst>
                                </p:cTn>
                              </p:par>
                            </p:childTnLst>
                          </p:cTn>
                        </p:par>
                      </p:childTnLst>
                    </p:cTn>
                  </p:par>
                </p:childTnLst>
              </p:cTn>
              <p:nextCondLst>
                <p:cond evt="onClick" delay="0">
                  <p:tgtEl>
                    <p:spTgt spid="22"/>
                  </p:tgtEl>
                </p:cond>
              </p:nextCondLst>
            </p:seq>
            <p:seq concurrent="1" nextAc="seek">
              <p:cTn id="38" restart="whenNotActive" fill="hold" evtFilter="cancelBubble" nodeType="interactiveSeq">
                <p:stCondLst>
                  <p:cond evt="onClick" delay="0">
                    <p:tgtEl>
                      <p:spTgt spid="2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nodeType="clickEffect">
                                  <p:stCondLst>
                                    <p:cond delay="0"/>
                                  </p:stCondLst>
                                  <p:childTnLst>
                                    <p:animEffect transition="out" filter="fade">
                                      <p:cBhvr>
                                        <p:cTn id="42" dur="500"/>
                                        <p:tgtEl>
                                          <p:spTgt spid="45057"/>
                                        </p:tgtEl>
                                      </p:cBhvr>
                                    </p:animEffect>
                                    <p:set>
                                      <p:cBhvr>
                                        <p:cTn id="43" dur="1" fill="hold">
                                          <p:stCondLst>
                                            <p:cond delay="499"/>
                                          </p:stCondLst>
                                        </p:cTn>
                                        <p:tgtEl>
                                          <p:spTgt spid="45057"/>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timing>
</p:sld>
</file>

<file path=ppt/slides/slide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419351"/>
            <a:ext cx="8640959" cy="12453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419351"/>
            <a:ext cx="8640958" cy="1455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564903"/>
            <a:ext cx="8640958" cy="10997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7334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14854" y="620688"/>
            <a:ext cx="8514292" cy="494897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74525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2060848"/>
            <a:ext cx="8439678" cy="12869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060847"/>
            <a:ext cx="8439682"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52160" y="2492896"/>
            <a:ext cx="8439682" cy="8548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Q9</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53830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331642" y="1517868"/>
            <a:ext cx="7200798" cy="5223500"/>
          </a:xfrm>
          <a:prstGeom prst="rect">
            <a:avLst/>
          </a:prstGeom>
        </p:spPr>
      </p:pic>
      <p:pic>
        <p:nvPicPr>
          <p:cNvPr id="5" name="Picture 4"/>
          <p:cNvPicPr>
            <a:picLocks noChangeAspect="1"/>
          </p:cNvPicPr>
          <p:nvPr/>
        </p:nvPicPr>
        <p:blipFill>
          <a:blip r:embed="rId3"/>
          <a:stretch>
            <a:fillRect/>
          </a:stretch>
        </p:blipFill>
        <p:spPr>
          <a:xfrm>
            <a:off x="503548" y="391902"/>
            <a:ext cx="8429625" cy="1457325"/>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6" name="Rectangle 15"/>
          <p:cNvSpPr/>
          <p:nvPr/>
        </p:nvSpPr>
        <p:spPr>
          <a:xfrm>
            <a:off x="1907704" y="692696"/>
            <a:ext cx="792088" cy="206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19" name="Rectangle 18"/>
          <p:cNvSpPr/>
          <p:nvPr/>
        </p:nvSpPr>
        <p:spPr>
          <a:xfrm>
            <a:off x="1907704" y="1266181"/>
            <a:ext cx="792088" cy="2516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0" name="Rectangle 19"/>
          <p:cNvSpPr/>
          <p:nvPr/>
        </p:nvSpPr>
        <p:spPr>
          <a:xfrm>
            <a:off x="467544" y="692696"/>
            <a:ext cx="792088" cy="209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1" name="Rectangle 20"/>
          <p:cNvSpPr/>
          <p:nvPr/>
        </p:nvSpPr>
        <p:spPr>
          <a:xfrm>
            <a:off x="467544" y="1266182"/>
            <a:ext cx="792088" cy="2277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2" name="Rectangle 21"/>
          <p:cNvSpPr/>
          <p:nvPr/>
        </p:nvSpPr>
        <p:spPr>
          <a:xfrm>
            <a:off x="3779912" y="688292"/>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3" name="Rectangle 22"/>
          <p:cNvSpPr/>
          <p:nvPr/>
        </p:nvSpPr>
        <p:spPr>
          <a:xfrm>
            <a:off x="3779912" y="1260048"/>
            <a:ext cx="792088" cy="2578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5" name="Rectangle 24"/>
          <p:cNvSpPr/>
          <p:nvPr/>
        </p:nvSpPr>
        <p:spPr>
          <a:xfrm>
            <a:off x="107214" y="2814446"/>
            <a:ext cx="1296434" cy="26480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grpSp>
        <p:nvGrpSpPr>
          <p:cNvPr id="29" name="Group 28"/>
          <p:cNvGrpSpPr/>
          <p:nvPr/>
        </p:nvGrpSpPr>
        <p:grpSpPr>
          <a:xfrm rot="10800000">
            <a:off x="1475656" y="2013383"/>
            <a:ext cx="3670714" cy="4727983"/>
            <a:chOff x="5553075" y="704850"/>
            <a:chExt cx="747713" cy="3362325"/>
          </a:xfrm>
        </p:grpSpPr>
        <p:sp>
          <p:nvSpPr>
            <p:cNvPr id="6" name="Freeform 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p:cNvCxnSpPr>
              <a:stCxn id="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3322745" y="2057060"/>
            <a:ext cx="4631084" cy="4619511"/>
            <a:chOff x="3322745" y="2057060"/>
            <a:chExt cx="4631084" cy="4619511"/>
          </a:xfrm>
        </p:grpSpPr>
        <p:cxnSp>
          <p:nvCxnSpPr>
            <p:cNvPr id="9" name="Straight Connector 8"/>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Freeform 31"/>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8" name="Group 37"/>
          <p:cNvGrpSpPr/>
          <p:nvPr/>
        </p:nvGrpSpPr>
        <p:grpSpPr>
          <a:xfrm>
            <a:off x="1403648" y="2032000"/>
            <a:ext cx="6550181" cy="3432412"/>
            <a:chOff x="1403648" y="2032000"/>
            <a:chExt cx="6550181" cy="3432412"/>
          </a:xfrm>
        </p:grpSpPr>
        <p:sp>
          <p:nvSpPr>
            <p:cNvPr id="37" name="Freeform 36"/>
            <p:cNvSpPr/>
            <p:nvPr/>
          </p:nvSpPr>
          <p:spPr>
            <a:xfrm>
              <a:off x="1465943" y="2032000"/>
              <a:ext cx="6487886" cy="3425371"/>
            </a:xfrm>
            <a:custGeom>
              <a:avLst/>
              <a:gdLst>
                <a:gd name="connsiteX0" fmla="*/ 0 w 6487886"/>
                <a:gd name="connsiteY0" fmla="*/ 188686 h 3425371"/>
                <a:gd name="connsiteX1" fmla="*/ 0 w 6487886"/>
                <a:gd name="connsiteY1" fmla="*/ 0 h 3425371"/>
                <a:gd name="connsiteX2" fmla="*/ 6487886 w 6487886"/>
                <a:gd name="connsiteY2" fmla="*/ 0 h 3425371"/>
                <a:gd name="connsiteX3" fmla="*/ 6487886 w 6487886"/>
                <a:gd name="connsiteY3" fmla="*/ 3425371 h 3425371"/>
                <a:gd name="connsiteX4" fmla="*/ 0 w 6487886"/>
                <a:gd name="connsiteY4" fmla="*/ 188686 h 3425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7886" h="3425371">
                  <a:moveTo>
                    <a:pt x="0" y="188686"/>
                  </a:moveTo>
                  <a:lnTo>
                    <a:pt x="0" y="0"/>
                  </a:lnTo>
                  <a:lnTo>
                    <a:pt x="6487886" y="0"/>
                  </a:lnTo>
                  <a:lnTo>
                    <a:pt x="6487886" y="3425371"/>
                  </a:lnTo>
                  <a:lnTo>
                    <a:pt x="0" y="188686"/>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5" name="Straight Connector 34"/>
            <p:cNvCxnSpPr/>
            <p:nvPr/>
          </p:nvCxnSpPr>
          <p:spPr>
            <a:xfrm>
              <a:off x="1403648" y="2204864"/>
              <a:ext cx="6550181" cy="3259548"/>
            </a:xfrm>
            <a:prstGeom prst="line">
              <a:avLst/>
            </a:prstGeom>
            <a:ln w="28575"/>
          </p:spPr>
          <p:style>
            <a:lnRef idx="1">
              <a:schemeClr val="dk1"/>
            </a:lnRef>
            <a:fillRef idx="0">
              <a:schemeClr val="dk1"/>
            </a:fillRef>
            <a:effectRef idx="0">
              <a:schemeClr val="dk1"/>
            </a:effectRef>
            <a:fontRef idx="minor">
              <a:schemeClr val="tx1"/>
            </a:fontRef>
          </p:style>
        </p:cxnSp>
      </p:grpSp>
      <p:sp>
        <p:nvSpPr>
          <p:cNvPr id="39" name="TextBox 38"/>
          <p:cNvSpPr txBox="1"/>
          <p:nvPr/>
        </p:nvSpPr>
        <p:spPr>
          <a:xfrm>
            <a:off x="5164118" y="4131593"/>
            <a:ext cx="288032" cy="461665"/>
          </a:xfrm>
          <a:prstGeom prst="rect">
            <a:avLst/>
          </a:prstGeom>
          <a:noFill/>
        </p:spPr>
        <p:txBody>
          <a:bodyPr wrap="square" rtlCol="0">
            <a:spAutoFit/>
          </a:bodyPr>
          <a:lstStyle/>
          <a:p>
            <a:r>
              <a:rPr lang="en-GB" sz="2400" b="1" dirty="0" smtClean="0"/>
              <a:t>R</a:t>
            </a:r>
            <a:endParaRPr lang="en-GB" sz="2400" b="1" dirty="0"/>
          </a:p>
        </p:txBody>
      </p:sp>
      <p:sp>
        <p:nvSpPr>
          <p:cNvPr id="44" name="Rectangle 43"/>
          <p:cNvSpPr/>
          <p:nvPr/>
        </p:nvSpPr>
        <p:spPr>
          <a:xfrm>
            <a:off x="1826320" y="1741978"/>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45" name="Rectangle 44"/>
          <p:cNvSpPr/>
          <p:nvPr/>
        </p:nvSpPr>
        <p:spPr>
          <a:xfrm>
            <a:off x="2699792" y="1741977"/>
            <a:ext cx="792088" cy="216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31" name="Rectangle 3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4" name="Rectangle 3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36" name="Straight Arrow Connector 35"/>
          <p:cNvCxnSpPr>
            <a:stCxn id="31" idx="3"/>
            <a:endCxn id="3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0" name="Rectangle 39">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Q13</a:t>
            </a:r>
            <a:endParaRPr lang="en-GB" sz="1400" b="1" dirty="0">
              <a:latin typeface="Comic Sans MS" panose="030F0702030302020204" pitchFamily="66" charset="0"/>
            </a:endParaRPr>
          </a:p>
        </p:txBody>
      </p:sp>
      <p:cxnSp>
        <p:nvCxnSpPr>
          <p:cNvPr id="41" name="Straight Arrow Connector 40"/>
          <p:cNvCxnSpPr>
            <a:stCxn id="34" idx="3"/>
            <a:endCxn id="4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2" name="Picture 4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620688"/>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7034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6"/>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childTnLst>
                    </p:cTn>
                  </p:par>
                </p:childTnLst>
              </p:cTn>
              <p:nextCondLst>
                <p:cond evt="onClick" delay="0">
                  <p:tgtEl>
                    <p:spTgt spid="16"/>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33"/>
                                        </p:tgtEl>
                                      </p:cBhvr>
                                    </p:animEffect>
                                    <p:set>
                                      <p:cBhvr>
                                        <p:cTn id="25"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6" restart="whenNotActive" fill="hold" evtFilter="cancelBubble" nodeType="interactiveSeq">
                <p:stCondLst>
                  <p:cond evt="onClick" delay="0">
                    <p:tgtEl>
                      <p:spTgt spid="22"/>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fade">
                                      <p:cBhvr>
                                        <p:cTn id="31" dur="500"/>
                                        <p:tgtEl>
                                          <p:spTgt spid="38"/>
                                        </p:tgtEl>
                                      </p:cBhvr>
                                    </p:animEffect>
                                  </p:childTnLst>
                                </p:cTn>
                              </p:par>
                            </p:childTnLst>
                          </p:cTn>
                        </p:par>
                      </p:childTnLst>
                    </p:cTn>
                  </p:par>
                </p:childTnLst>
              </p:cTn>
              <p:nextCondLst>
                <p:cond evt="onClick" delay="0">
                  <p:tgtEl>
                    <p:spTgt spid="22"/>
                  </p:tgtEl>
                </p:cond>
              </p:nextCondLst>
            </p:seq>
            <p:seq concurrent="1" nextAc="seek">
              <p:cTn id="32" restart="whenNotActive" fill="hold" evtFilter="cancelBubble" nodeType="interactiveSeq">
                <p:stCondLst>
                  <p:cond evt="onClick" delay="0">
                    <p:tgtEl>
                      <p:spTgt spid="23"/>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38"/>
                                        </p:tgtEl>
                                      </p:cBhvr>
                                    </p:animEffect>
                                    <p:set>
                                      <p:cBhvr>
                                        <p:cTn id="37" dur="1" fill="hold">
                                          <p:stCondLst>
                                            <p:cond delay="499"/>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38" restart="whenNotActive" fill="hold" evtFilter="cancelBubble" nodeType="interactiveSeq">
                <p:stCondLst>
                  <p:cond evt="onClick" delay="0">
                    <p:tgtEl>
                      <p:spTgt spid="44"/>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nextCondLst>
                <p:cond evt="onClick" delay="0">
                  <p:tgtEl>
                    <p:spTgt spid="44"/>
                  </p:tgtEl>
                </p:cond>
              </p:nextCondLst>
            </p:seq>
            <p:seq concurrent="1" nextAc="seek">
              <p:cTn id="44" restart="whenNotActive" fill="hold" evtFilter="cancelBubble" nodeType="interactiveSeq">
                <p:stCondLst>
                  <p:cond evt="onClick" delay="0">
                    <p:tgtEl>
                      <p:spTgt spid="45"/>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9"/>
                                        </p:tgtEl>
                                      </p:cBhvr>
                                    </p:animEffect>
                                    <p:set>
                                      <p:cBhvr>
                                        <p:cTn id="49" dur="1" fill="hold">
                                          <p:stCondLst>
                                            <p:cond delay="499"/>
                                          </p:stCondLst>
                                        </p:cTn>
                                        <p:tgtEl>
                                          <p:spTgt spid="39"/>
                                        </p:tgtEl>
                                        <p:attrNameLst>
                                          <p:attrName>style.visibility</p:attrName>
                                        </p:attrNameLst>
                                      </p:cBhvr>
                                      <p:to>
                                        <p:strVal val="hidden"/>
                                      </p:to>
                                    </p:set>
                                  </p:childTnLst>
                                </p:cTn>
                              </p:par>
                            </p:childTnLst>
                          </p:cTn>
                        </p:par>
                      </p:childTnLst>
                    </p:cTn>
                  </p:par>
                </p:childTnLst>
              </p:cTn>
              <p:nextCondLst>
                <p:cond evt="onClick" delay="0">
                  <p:tgtEl>
                    <p:spTgt spid="45"/>
                  </p:tgtEl>
                </p:cond>
              </p:nextCondLst>
            </p:seq>
          </p:childTnLst>
        </p:cTn>
      </p:par>
    </p:tnLst>
    <p:bldLst>
      <p:bldP spid="39" grpId="0"/>
      <p:bldP spid="39" grpId="1"/>
    </p:bldLst>
  </p:timing>
</p:sld>
</file>

<file path=ppt/slides/slide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628800"/>
            <a:ext cx="8640960" cy="66071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628801"/>
            <a:ext cx="8640958" cy="660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Q13</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8569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42900" y="404664"/>
            <a:ext cx="8458200" cy="160972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0" name="Rectangle 19"/>
          <p:cNvSpPr/>
          <p:nvPr/>
        </p:nvSpPr>
        <p:spPr>
          <a:xfrm>
            <a:off x="2978138" y="780842"/>
            <a:ext cx="792088" cy="209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1" name="Rectangle 20"/>
          <p:cNvSpPr/>
          <p:nvPr/>
        </p:nvSpPr>
        <p:spPr>
          <a:xfrm>
            <a:off x="2978138" y="1393234"/>
            <a:ext cx="792088" cy="2277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2" name="Rectangle 21"/>
          <p:cNvSpPr/>
          <p:nvPr/>
        </p:nvSpPr>
        <p:spPr>
          <a:xfrm>
            <a:off x="5868143" y="777767"/>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3" name="Rectangle 22"/>
          <p:cNvSpPr/>
          <p:nvPr/>
        </p:nvSpPr>
        <p:spPr>
          <a:xfrm>
            <a:off x="5868143" y="1375386"/>
            <a:ext cx="792088" cy="2578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5" name="Rectangle 24"/>
          <p:cNvSpPr/>
          <p:nvPr/>
        </p:nvSpPr>
        <p:spPr>
          <a:xfrm>
            <a:off x="107214" y="2814446"/>
            <a:ext cx="1296434" cy="26480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sp>
        <p:nvSpPr>
          <p:cNvPr id="44" name="Rectangle 43"/>
          <p:cNvSpPr/>
          <p:nvPr/>
        </p:nvSpPr>
        <p:spPr>
          <a:xfrm>
            <a:off x="2663788" y="1680111"/>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45" name="Rectangle 44"/>
          <p:cNvSpPr/>
          <p:nvPr/>
        </p:nvSpPr>
        <p:spPr>
          <a:xfrm>
            <a:off x="3491880" y="1678220"/>
            <a:ext cx="792088" cy="216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pic>
        <p:nvPicPr>
          <p:cNvPr id="4" name="Picture 3"/>
          <p:cNvPicPr>
            <a:picLocks noChangeAspect="1"/>
          </p:cNvPicPr>
          <p:nvPr/>
        </p:nvPicPr>
        <p:blipFill>
          <a:blip r:embed="rId6"/>
          <a:stretch>
            <a:fillRect/>
          </a:stretch>
        </p:blipFill>
        <p:spPr>
          <a:xfrm>
            <a:off x="3059832" y="1916832"/>
            <a:ext cx="5040560" cy="4854382"/>
          </a:xfrm>
          <a:prstGeom prst="rect">
            <a:avLst/>
          </a:prstGeom>
        </p:spPr>
      </p:pic>
      <p:grpSp>
        <p:nvGrpSpPr>
          <p:cNvPr id="29" name="Group 28"/>
          <p:cNvGrpSpPr/>
          <p:nvPr/>
        </p:nvGrpSpPr>
        <p:grpSpPr>
          <a:xfrm rot="10800000">
            <a:off x="3203848" y="2298017"/>
            <a:ext cx="2664296" cy="4467404"/>
            <a:chOff x="5553075" y="704850"/>
            <a:chExt cx="747713" cy="3362325"/>
          </a:xfrm>
        </p:grpSpPr>
        <p:sp>
          <p:nvSpPr>
            <p:cNvPr id="6" name="Freeform 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p:cNvCxnSpPr>
              <a:stCxn id="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6733934" y="2298017"/>
            <a:ext cx="934410" cy="4467404"/>
            <a:chOff x="5553075" y="704850"/>
            <a:chExt cx="747713" cy="3362325"/>
          </a:xfrm>
        </p:grpSpPr>
        <p:sp>
          <p:nvSpPr>
            <p:cNvPr id="36" name="Freeform 3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0" name="Straight Connector 39"/>
            <p:cNvCxnSpPr>
              <a:stCxn id="3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5400000">
            <a:off x="5209498" y="4279615"/>
            <a:ext cx="456101" cy="4467404"/>
            <a:chOff x="5553075" y="704850"/>
            <a:chExt cx="747713" cy="3362325"/>
          </a:xfrm>
        </p:grpSpPr>
        <p:sp>
          <p:nvSpPr>
            <p:cNvPr id="42" name="Freeform 41"/>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3" name="Straight Connector 42"/>
            <p:cNvCxnSpPr>
              <a:stCxn id="42"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rot="16200000">
            <a:off x="3899952" y="1601915"/>
            <a:ext cx="3075198" cy="4467404"/>
            <a:chOff x="5553075" y="704850"/>
            <a:chExt cx="747713" cy="3362325"/>
          </a:xfrm>
        </p:grpSpPr>
        <p:sp>
          <p:nvSpPr>
            <p:cNvPr id="47" name="Freeform 46"/>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8" name="Straight Connector 47"/>
            <p:cNvCxnSpPr>
              <a:stCxn id="47"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a:off x="6120171" y="5564624"/>
            <a:ext cx="288032" cy="461665"/>
          </a:xfrm>
          <a:prstGeom prst="rect">
            <a:avLst/>
          </a:prstGeom>
          <a:noFill/>
        </p:spPr>
        <p:txBody>
          <a:bodyPr wrap="square" rtlCol="0">
            <a:spAutoFit/>
          </a:bodyPr>
          <a:lstStyle/>
          <a:p>
            <a:r>
              <a:rPr lang="en-GB" sz="2400" b="1" dirty="0" smtClean="0"/>
              <a:t>R</a:t>
            </a:r>
            <a:endParaRPr lang="en-GB" sz="2400" b="1" dirty="0"/>
          </a:p>
        </p:txBody>
      </p:sp>
      <p:sp>
        <p:nvSpPr>
          <p:cNvPr id="32" name="Rectangle 3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3" name="Rectangle 32">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35" name="Straight Arrow Connector 34"/>
          <p:cNvCxnSpPr>
            <a:stCxn id="32" idx="3"/>
            <a:endCxn id="3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Q9</a:t>
            </a:r>
            <a:endParaRPr lang="en-GB" sz="1400" b="1" dirty="0">
              <a:latin typeface="Comic Sans MS" panose="030F0702030302020204" pitchFamily="66" charset="0"/>
            </a:endParaRPr>
          </a:p>
        </p:txBody>
      </p:sp>
      <p:cxnSp>
        <p:nvCxnSpPr>
          <p:cNvPr id="38" name="Straight Arrow Connector 37"/>
          <p:cNvCxnSpPr>
            <a:stCxn id="33" idx="3"/>
            <a:endCxn id="3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9" name="Picture 4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1045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nodeType="with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fade">
                                      <p:cBhvr>
                                        <p:cTn id="10" dur="500"/>
                                        <p:tgtEl>
                                          <p:spTgt spid="34"/>
                                        </p:tgtEl>
                                      </p:cBhvr>
                                    </p:animEffect>
                                  </p:childTnLst>
                                </p:cTn>
                              </p:par>
                            </p:childTnLst>
                          </p:cTn>
                        </p:par>
                      </p:childTnLst>
                    </p:cTn>
                  </p:par>
                </p:childTnLst>
              </p:cTn>
              <p:nextCondLst>
                <p:cond evt="onClick" delay="0">
                  <p:tgtEl>
                    <p:spTgt spid="20"/>
                  </p:tgtEl>
                </p:cond>
              </p:nextCondLst>
            </p:seq>
            <p:seq concurrent="1" nextAc="seek">
              <p:cTn id="11" restart="whenNotActive" fill="hold" evtFilter="cancelBubble" nodeType="interactiveSeq">
                <p:stCondLst>
                  <p:cond evt="onClick" delay="0">
                    <p:tgtEl>
                      <p:spTgt spid="21"/>
                    </p:tgtEl>
                  </p:cond>
                </p:stCondLst>
                <p:endSync evt="end" delay="0">
                  <p:rtn val="all"/>
                </p:endSync>
                <p:childTnLst>
                  <p:par>
                    <p:cTn id="12" fill="hold">
                      <p:stCondLst>
                        <p:cond delay="0"/>
                      </p:stCondLst>
                      <p:childTnLst>
                        <p:par>
                          <p:cTn id="13" fill="hold">
                            <p:stCondLst>
                              <p:cond delay="0"/>
                            </p:stCondLst>
                            <p:childTnLst>
                              <p:par>
                                <p:cTn id="14" presetID="10" presetClass="exit" presetSubtype="0" fill="hold" nodeType="clickEffect">
                                  <p:stCondLst>
                                    <p:cond delay="0"/>
                                  </p:stCondLst>
                                  <p:childTnLst>
                                    <p:animEffect transition="out" filter="fade">
                                      <p:cBhvr>
                                        <p:cTn id="15" dur="500"/>
                                        <p:tgtEl>
                                          <p:spTgt spid="29"/>
                                        </p:tgtEl>
                                      </p:cBhvr>
                                    </p:animEffect>
                                    <p:set>
                                      <p:cBhvr>
                                        <p:cTn id="16" dur="1" fill="hold">
                                          <p:stCondLst>
                                            <p:cond delay="499"/>
                                          </p:stCondLst>
                                        </p:cTn>
                                        <p:tgtEl>
                                          <p:spTgt spid="29"/>
                                        </p:tgtEl>
                                        <p:attrNameLst>
                                          <p:attrName>style.visibility</p:attrName>
                                        </p:attrNameLst>
                                      </p:cBhvr>
                                      <p:to>
                                        <p:strVal val="hidden"/>
                                      </p:to>
                                    </p:set>
                                  </p:childTnLst>
                                </p:cTn>
                              </p:par>
                              <p:par>
                                <p:cTn id="17" presetID="10" presetClass="exit" presetSubtype="0" fill="hold" nodeType="withEffect">
                                  <p:stCondLst>
                                    <p:cond delay="0"/>
                                  </p:stCondLst>
                                  <p:childTnLst>
                                    <p:animEffect transition="out" filter="fade">
                                      <p:cBhvr>
                                        <p:cTn id="18" dur="500"/>
                                        <p:tgtEl>
                                          <p:spTgt spid="34"/>
                                        </p:tgtEl>
                                      </p:cBhvr>
                                    </p:animEffect>
                                    <p:set>
                                      <p:cBhvr>
                                        <p:cTn id="19" dur="1" fill="hold">
                                          <p:stCondLst>
                                            <p:cond delay="499"/>
                                          </p:stCondLst>
                                        </p:cTn>
                                        <p:tgtEl>
                                          <p:spTgt spid="34"/>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44"/>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9"/>
                                        </p:tgtEl>
                                        <p:attrNameLst>
                                          <p:attrName>style.visibility</p:attrName>
                                        </p:attrNameLst>
                                      </p:cBhvr>
                                      <p:to>
                                        <p:strVal val="visible"/>
                                      </p:to>
                                    </p:set>
                                    <p:animEffect transition="in" filter="fade">
                                      <p:cBhvr>
                                        <p:cTn id="25" dur="500"/>
                                        <p:tgtEl>
                                          <p:spTgt spid="39"/>
                                        </p:tgtEl>
                                      </p:cBhvr>
                                    </p:animEffect>
                                  </p:childTnLst>
                                </p:cTn>
                              </p:par>
                            </p:childTnLst>
                          </p:cTn>
                        </p:par>
                      </p:childTnLst>
                    </p:cTn>
                  </p:par>
                </p:childTnLst>
              </p:cTn>
              <p:nextCondLst>
                <p:cond evt="onClick" delay="0">
                  <p:tgtEl>
                    <p:spTgt spid="44"/>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1" nodeType="clickEffect">
                                  <p:stCondLst>
                                    <p:cond delay="0"/>
                                  </p:stCondLst>
                                  <p:childTnLst>
                                    <p:animEffect transition="out" filter="fade">
                                      <p:cBhvr>
                                        <p:cTn id="30" dur="500"/>
                                        <p:tgtEl>
                                          <p:spTgt spid="39"/>
                                        </p:tgtEl>
                                      </p:cBhvr>
                                    </p:animEffect>
                                    <p:set>
                                      <p:cBhvr>
                                        <p:cTn id="31" dur="1" fill="hold">
                                          <p:stCondLst>
                                            <p:cond delay="499"/>
                                          </p:stCondLst>
                                        </p:cTn>
                                        <p:tgtEl>
                                          <p:spTgt spid="39"/>
                                        </p:tgtEl>
                                        <p:attrNameLst>
                                          <p:attrName>style.visibility</p:attrName>
                                        </p:attrNameLst>
                                      </p:cBhvr>
                                      <p:to>
                                        <p:strVal val="hidden"/>
                                      </p:to>
                                    </p:set>
                                  </p:child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22"/>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fade">
                                      <p:cBhvr>
                                        <p:cTn id="37" dur="500"/>
                                        <p:tgtEl>
                                          <p:spTgt spid="41"/>
                                        </p:tgtEl>
                                      </p:cBhvr>
                                    </p:animEffect>
                                  </p:childTnLst>
                                </p:cTn>
                              </p:par>
                              <p:par>
                                <p:cTn id="38" presetID="10" presetClass="entr" presetSubtype="0" fill="hold" nodeType="withEffect">
                                  <p:stCondLst>
                                    <p:cond delay="0"/>
                                  </p:stCondLst>
                                  <p:childTnLst>
                                    <p:set>
                                      <p:cBhvr>
                                        <p:cTn id="39" dur="1" fill="hold">
                                          <p:stCondLst>
                                            <p:cond delay="0"/>
                                          </p:stCondLst>
                                        </p:cTn>
                                        <p:tgtEl>
                                          <p:spTgt spid="46"/>
                                        </p:tgtEl>
                                        <p:attrNameLst>
                                          <p:attrName>style.visibility</p:attrName>
                                        </p:attrNameLst>
                                      </p:cBhvr>
                                      <p:to>
                                        <p:strVal val="visible"/>
                                      </p:to>
                                    </p:set>
                                    <p:animEffect transition="in" filter="fade">
                                      <p:cBhvr>
                                        <p:cTn id="40" dur="500"/>
                                        <p:tgtEl>
                                          <p:spTgt spid="46"/>
                                        </p:tgtEl>
                                      </p:cBhvr>
                                    </p:animEffect>
                                  </p:childTnLst>
                                </p:cTn>
                              </p:par>
                            </p:childTnLst>
                          </p:cTn>
                        </p:par>
                      </p:childTnLst>
                    </p:cTn>
                  </p:par>
                </p:childTnLst>
              </p:cTn>
              <p:nextCondLst>
                <p:cond evt="onClick" delay="0">
                  <p:tgtEl>
                    <p:spTgt spid="22"/>
                  </p:tgtEl>
                </p:cond>
              </p:nextCondLst>
            </p:seq>
            <p:seq concurrent="1" nextAc="seek">
              <p:cTn id="41" restart="whenNotActive" fill="hold" evtFilter="cancelBubble" nodeType="interactiveSeq">
                <p:stCondLst>
                  <p:cond evt="onClick" delay="0">
                    <p:tgtEl>
                      <p:spTgt spid="23"/>
                    </p:tgtEl>
                  </p:cond>
                </p:stCondLst>
                <p:endSync evt="end" delay="0">
                  <p:rtn val="all"/>
                </p:endSync>
                <p:childTnLst>
                  <p:par>
                    <p:cTn id="42" fill="hold">
                      <p:stCondLst>
                        <p:cond delay="0"/>
                      </p:stCondLst>
                      <p:childTnLst>
                        <p:par>
                          <p:cTn id="43" fill="hold">
                            <p:stCondLst>
                              <p:cond delay="0"/>
                            </p:stCondLst>
                            <p:childTnLst>
                              <p:par>
                                <p:cTn id="44" presetID="10" presetClass="exit" presetSubtype="0" fill="hold" nodeType="clickEffect">
                                  <p:stCondLst>
                                    <p:cond delay="0"/>
                                  </p:stCondLst>
                                  <p:childTnLst>
                                    <p:animEffect transition="out" filter="fade">
                                      <p:cBhvr>
                                        <p:cTn id="45" dur="500"/>
                                        <p:tgtEl>
                                          <p:spTgt spid="41"/>
                                        </p:tgtEl>
                                      </p:cBhvr>
                                    </p:animEffect>
                                    <p:set>
                                      <p:cBhvr>
                                        <p:cTn id="46" dur="1" fill="hold">
                                          <p:stCondLst>
                                            <p:cond delay="499"/>
                                          </p:stCondLst>
                                        </p:cTn>
                                        <p:tgtEl>
                                          <p:spTgt spid="41"/>
                                        </p:tgtEl>
                                        <p:attrNameLst>
                                          <p:attrName>style.visibility</p:attrName>
                                        </p:attrNameLst>
                                      </p:cBhvr>
                                      <p:to>
                                        <p:strVal val="hidden"/>
                                      </p:to>
                                    </p:set>
                                  </p:childTnLst>
                                </p:cTn>
                              </p:par>
                              <p:par>
                                <p:cTn id="47" presetID="10" presetClass="exit" presetSubtype="0" fill="hold" nodeType="withEffect">
                                  <p:stCondLst>
                                    <p:cond delay="0"/>
                                  </p:stCondLst>
                                  <p:childTnLst>
                                    <p:animEffect transition="out" filter="fade">
                                      <p:cBhvr>
                                        <p:cTn id="48" dur="500"/>
                                        <p:tgtEl>
                                          <p:spTgt spid="46"/>
                                        </p:tgtEl>
                                      </p:cBhvr>
                                    </p:animEffect>
                                    <p:set>
                                      <p:cBhvr>
                                        <p:cTn id="49" dur="1" fill="hold">
                                          <p:stCondLst>
                                            <p:cond delay="499"/>
                                          </p:stCondLst>
                                        </p:cTn>
                                        <p:tgtEl>
                                          <p:spTgt spid="46"/>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39" grpId="0"/>
      <p:bldP spid="39" grpId="1"/>
    </p:bldLst>
  </p:timing>
</p:sld>
</file>

<file path=ppt/slides/slide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484784"/>
            <a:ext cx="8640960" cy="26702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484784"/>
            <a:ext cx="8640958" cy="26702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61155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027"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536" y="620688"/>
            <a:ext cx="8352928" cy="4997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506304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844824"/>
            <a:ext cx="8439680" cy="1139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44825"/>
            <a:ext cx="8439682" cy="11394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Q7</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2518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1988840"/>
            <a:ext cx="6336704" cy="48671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8680"/>
            <a:ext cx="8640960" cy="14706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20" name="Rectangle 19"/>
          <p:cNvSpPr/>
          <p:nvPr/>
        </p:nvSpPr>
        <p:spPr>
          <a:xfrm>
            <a:off x="3815916" y="836712"/>
            <a:ext cx="792088" cy="209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1" name="Rectangle 20"/>
          <p:cNvSpPr/>
          <p:nvPr/>
        </p:nvSpPr>
        <p:spPr>
          <a:xfrm>
            <a:off x="3815916" y="1449104"/>
            <a:ext cx="792088" cy="2277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2" name="Rectangle 21"/>
          <p:cNvSpPr/>
          <p:nvPr/>
        </p:nvSpPr>
        <p:spPr>
          <a:xfrm>
            <a:off x="2546251" y="836447"/>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3" name="Rectangle 22"/>
          <p:cNvSpPr/>
          <p:nvPr/>
        </p:nvSpPr>
        <p:spPr>
          <a:xfrm>
            <a:off x="2546251" y="1434066"/>
            <a:ext cx="792088" cy="2578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5" name="Rectangle 24"/>
          <p:cNvSpPr/>
          <p:nvPr/>
        </p:nvSpPr>
        <p:spPr>
          <a:xfrm>
            <a:off x="107214" y="2814446"/>
            <a:ext cx="1296434" cy="26480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sp>
        <p:nvSpPr>
          <p:cNvPr id="44" name="Rectangle 43"/>
          <p:cNvSpPr/>
          <p:nvPr/>
        </p:nvSpPr>
        <p:spPr>
          <a:xfrm>
            <a:off x="2375756" y="1774284"/>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45" name="Rectangle 44"/>
          <p:cNvSpPr/>
          <p:nvPr/>
        </p:nvSpPr>
        <p:spPr>
          <a:xfrm>
            <a:off x="3203848" y="1772393"/>
            <a:ext cx="792088" cy="216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grpSp>
        <p:nvGrpSpPr>
          <p:cNvPr id="46" name="Group 45"/>
          <p:cNvGrpSpPr/>
          <p:nvPr/>
        </p:nvGrpSpPr>
        <p:grpSpPr>
          <a:xfrm rot="16200000">
            <a:off x="4121954" y="674692"/>
            <a:ext cx="792086" cy="4140461"/>
            <a:chOff x="5553075" y="704850"/>
            <a:chExt cx="747713" cy="3362325"/>
          </a:xfrm>
        </p:grpSpPr>
        <p:sp>
          <p:nvSpPr>
            <p:cNvPr id="47" name="Freeform 46"/>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8" name="Straight Connector 47"/>
            <p:cNvCxnSpPr>
              <a:stCxn id="47"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a:off x="4644008" y="3140966"/>
            <a:ext cx="288032" cy="461665"/>
          </a:xfrm>
          <a:prstGeom prst="rect">
            <a:avLst/>
          </a:prstGeom>
          <a:noFill/>
        </p:spPr>
        <p:txBody>
          <a:bodyPr wrap="square" rtlCol="0">
            <a:spAutoFit/>
          </a:bodyPr>
          <a:lstStyle/>
          <a:p>
            <a:r>
              <a:rPr lang="en-GB" sz="2400" b="1" dirty="0" smtClean="0"/>
              <a:t>R</a:t>
            </a:r>
            <a:endParaRPr lang="en-GB" sz="2400" b="1" dirty="0"/>
          </a:p>
        </p:txBody>
      </p:sp>
      <p:sp>
        <p:nvSpPr>
          <p:cNvPr id="32" name="Rectangle 3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3" name="Rectangle 32">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35" name="Straight Arrow Connector 34"/>
          <p:cNvCxnSpPr>
            <a:stCxn id="32" idx="3"/>
            <a:endCxn id="3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3H Q13</a:t>
            </a:r>
            <a:endParaRPr lang="en-GB" sz="1400" b="1" dirty="0">
              <a:latin typeface="Comic Sans MS" panose="030F0702030302020204" pitchFamily="66" charset="0"/>
            </a:endParaRPr>
          </a:p>
        </p:txBody>
      </p:sp>
      <p:cxnSp>
        <p:nvCxnSpPr>
          <p:cNvPr id="38" name="Straight Arrow Connector 37"/>
          <p:cNvCxnSpPr>
            <a:stCxn id="33" idx="3"/>
            <a:endCxn id="3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9" name="Rectangle 48"/>
          <p:cNvSpPr/>
          <p:nvPr/>
        </p:nvSpPr>
        <p:spPr>
          <a:xfrm>
            <a:off x="5292080" y="836712"/>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50" name="Rectangle 49"/>
          <p:cNvSpPr/>
          <p:nvPr/>
        </p:nvSpPr>
        <p:spPr>
          <a:xfrm>
            <a:off x="5292080" y="1434331"/>
            <a:ext cx="792088" cy="2578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grpSp>
        <p:nvGrpSpPr>
          <p:cNvPr id="10" name="Group 9"/>
          <p:cNvGrpSpPr/>
          <p:nvPr/>
        </p:nvGrpSpPr>
        <p:grpSpPr>
          <a:xfrm>
            <a:off x="2476500" y="2362200"/>
            <a:ext cx="2638425" cy="4038600"/>
            <a:chOff x="2476500" y="2362200"/>
            <a:chExt cx="2638425" cy="4038600"/>
          </a:xfrm>
        </p:grpSpPr>
        <p:sp>
          <p:nvSpPr>
            <p:cNvPr id="2" name="Freeform 1"/>
            <p:cNvSpPr/>
            <p:nvPr/>
          </p:nvSpPr>
          <p:spPr>
            <a:xfrm>
              <a:off x="2476500" y="2362200"/>
              <a:ext cx="2638425" cy="4038600"/>
            </a:xfrm>
            <a:custGeom>
              <a:avLst/>
              <a:gdLst>
                <a:gd name="connsiteX0" fmla="*/ 819150 w 2638425"/>
                <a:gd name="connsiteY0" fmla="*/ 3629025 h 4038600"/>
                <a:gd name="connsiteX1" fmla="*/ 2638425 w 2638425"/>
                <a:gd name="connsiteY1" fmla="*/ 9525 h 4038600"/>
                <a:gd name="connsiteX2" fmla="*/ 0 w 2638425"/>
                <a:gd name="connsiteY2" fmla="*/ 0 h 4038600"/>
                <a:gd name="connsiteX3" fmla="*/ 19050 w 2638425"/>
                <a:gd name="connsiteY3" fmla="*/ 4038600 h 4038600"/>
                <a:gd name="connsiteX4" fmla="*/ 609600 w 2638425"/>
                <a:gd name="connsiteY4" fmla="*/ 4038600 h 4038600"/>
                <a:gd name="connsiteX5" fmla="*/ 819150 w 2638425"/>
                <a:gd name="connsiteY5" fmla="*/ 3629025 h 403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8425" h="4038600">
                  <a:moveTo>
                    <a:pt x="819150" y="3629025"/>
                  </a:moveTo>
                  <a:lnTo>
                    <a:pt x="2638425" y="9525"/>
                  </a:lnTo>
                  <a:lnTo>
                    <a:pt x="0" y="0"/>
                  </a:lnTo>
                  <a:lnTo>
                    <a:pt x="19050" y="4038600"/>
                  </a:lnTo>
                  <a:lnTo>
                    <a:pt x="609600" y="4038600"/>
                  </a:lnTo>
                  <a:lnTo>
                    <a:pt x="819150" y="3629025"/>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 name="Straight Connector 6"/>
            <p:cNvCxnSpPr>
              <a:stCxn id="2" idx="1"/>
            </p:cNvCxnSpPr>
            <p:nvPr/>
          </p:nvCxnSpPr>
          <p:spPr>
            <a:xfrm flipH="1">
              <a:off x="3059832" y="2371725"/>
              <a:ext cx="2055093" cy="40290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2491740" y="2348880"/>
            <a:ext cx="4046220" cy="4030980"/>
            <a:chOff x="2491740" y="1700808"/>
            <a:chExt cx="4046220" cy="4030980"/>
          </a:xfrm>
        </p:grpSpPr>
        <p:sp>
          <p:nvSpPr>
            <p:cNvPr id="11" name="Freeform 10"/>
            <p:cNvSpPr/>
            <p:nvPr/>
          </p:nvSpPr>
          <p:spPr>
            <a:xfrm>
              <a:off x="2491740" y="1700808"/>
              <a:ext cx="4046220" cy="4030980"/>
            </a:xfrm>
            <a:custGeom>
              <a:avLst/>
              <a:gdLst>
                <a:gd name="connsiteX0" fmla="*/ 0 w 4046220"/>
                <a:gd name="connsiteY0" fmla="*/ 3642360 h 4030980"/>
                <a:gd name="connsiteX1" fmla="*/ 3634740 w 4046220"/>
                <a:gd name="connsiteY1" fmla="*/ 0 h 4030980"/>
                <a:gd name="connsiteX2" fmla="*/ 4038600 w 4046220"/>
                <a:gd name="connsiteY2" fmla="*/ 15240 h 4030980"/>
                <a:gd name="connsiteX3" fmla="*/ 4046220 w 4046220"/>
                <a:gd name="connsiteY3" fmla="*/ 4030980 h 4030980"/>
                <a:gd name="connsiteX4" fmla="*/ 7620 w 4046220"/>
                <a:gd name="connsiteY4" fmla="*/ 4030980 h 4030980"/>
                <a:gd name="connsiteX5" fmla="*/ 0 w 4046220"/>
                <a:gd name="connsiteY5" fmla="*/ 3642360 h 403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46220" h="4030980">
                  <a:moveTo>
                    <a:pt x="0" y="3642360"/>
                  </a:moveTo>
                  <a:lnTo>
                    <a:pt x="3634740" y="0"/>
                  </a:lnTo>
                  <a:lnTo>
                    <a:pt x="4038600" y="15240"/>
                  </a:lnTo>
                  <a:lnTo>
                    <a:pt x="4046220" y="4030980"/>
                  </a:lnTo>
                  <a:lnTo>
                    <a:pt x="7620" y="4030980"/>
                  </a:lnTo>
                  <a:lnTo>
                    <a:pt x="0" y="3642360"/>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3" name="Straight Connector 12"/>
            <p:cNvCxnSpPr>
              <a:stCxn id="11" idx="0"/>
              <a:endCxn id="11" idx="1"/>
            </p:cNvCxnSpPr>
            <p:nvPr/>
          </p:nvCxnSpPr>
          <p:spPr>
            <a:xfrm flipV="1">
              <a:off x="2491740" y="1700808"/>
              <a:ext cx="3634740" cy="36423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1" name="Picture 3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64494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4"/>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childTnLst>
              </p:cTn>
              <p:nextCondLst>
                <p:cond evt="onClick" delay="0">
                  <p:tgtEl>
                    <p:spTgt spid="44"/>
                  </p:tgtEl>
                </p:cond>
              </p:nextCondLst>
            </p:seq>
            <p:seq concurrent="1" nextAc="seek">
              <p:cTn id="8" restart="whenNotActive" fill="hold" evtFilter="cancelBubble" nodeType="interactiveSeq">
                <p:stCondLst>
                  <p:cond evt="onClick" delay="0">
                    <p:tgtEl>
                      <p:spTgt spid="4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1" nodeType="clickEffect">
                                  <p:stCondLst>
                                    <p:cond delay="0"/>
                                  </p:stCondLst>
                                  <p:childTnLst>
                                    <p:animEffect transition="out" filter="fade">
                                      <p:cBhvr>
                                        <p:cTn id="12" dur="500"/>
                                        <p:tgtEl>
                                          <p:spTgt spid="39"/>
                                        </p:tgtEl>
                                      </p:cBhvr>
                                    </p:animEffect>
                                    <p:set>
                                      <p:cBhvr>
                                        <p:cTn id="13" dur="1" fill="hold">
                                          <p:stCondLst>
                                            <p:cond delay="499"/>
                                          </p:stCondLst>
                                        </p:cTn>
                                        <p:tgtEl>
                                          <p:spTgt spid="39"/>
                                        </p:tgtEl>
                                        <p:attrNameLst>
                                          <p:attrName>style.visibility</p:attrName>
                                        </p:attrNameLst>
                                      </p:cBhvr>
                                      <p:to>
                                        <p:strVal val="hidden"/>
                                      </p:to>
                                    </p:set>
                                  </p:childTnLst>
                                </p:cTn>
                              </p:par>
                            </p:childTnLst>
                          </p:cTn>
                        </p:par>
                      </p:childTnLst>
                    </p:cTn>
                  </p:par>
                </p:childTnLst>
              </p:cTn>
              <p:nextCondLst>
                <p:cond evt="onClick" delay="0">
                  <p:tgtEl>
                    <p:spTgt spid="45"/>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with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500"/>
                                        <p:tgtEl>
                                          <p:spTgt spid="46"/>
                                        </p:tgtEl>
                                      </p:cBhvr>
                                    </p:animEffec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withEffect">
                                  <p:stCondLst>
                                    <p:cond delay="0"/>
                                  </p:stCondLst>
                                  <p:childTnLst>
                                    <p:animEffect transition="out" filter="fade">
                                      <p:cBhvr>
                                        <p:cTn id="24" dur="500"/>
                                        <p:tgtEl>
                                          <p:spTgt spid="46"/>
                                        </p:tgtEl>
                                      </p:cBhvr>
                                    </p:animEffect>
                                    <p:set>
                                      <p:cBhvr>
                                        <p:cTn id="25" dur="1" fill="hold">
                                          <p:stCondLst>
                                            <p:cond delay="499"/>
                                          </p:stCondLst>
                                        </p:cTn>
                                        <p:tgtEl>
                                          <p:spTgt spid="46"/>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0"/>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childTnLst>
                    </p:cTn>
                  </p:par>
                </p:childTnLst>
              </p:cTn>
              <p:nextCondLst>
                <p:cond evt="onClick" delay="0">
                  <p:tgtEl>
                    <p:spTgt spid="20"/>
                  </p:tgtEl>
                </p:cond>
              </p:nextCondLst>
            </p:seq>
            <p:seq concurrent="1" nextAc="seek">
              <p:cTn id="32" restart="whenNotActive" fill="hold" evtFilter="cancelBubble" nodeType="interactiveSeq">
                <p:stCondLst>
                  <p:cond evt="onClick" delay="0">
                    <p:tgtEl>
                      <p:spTgt spid="21"/>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10"/>
                                        </p:tgtEl>
                                      </p:cBhvr>
                                    </p:animEffect>
                                    <p:set>
                                      <p:cBhvr>
                                        <p:cTn id="37" dur="1" fill="hold">
                                          <p:stCondLst>
                                            <p:cond delay="499"/>
                                          </p:stCondLst>
                                        </p:cTn>
                                        <p:tgtEl>
                                          <p:spTgt spid="10"/>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38" restart="whenNotActive" fill="hold" evtFilter="cancelBubble" nodeType="interactiveSeq">
                <p:stCondLst>
                  <p:cond evt="onClick" delay="0">
                    <p:tgtEl>
                      <p:spTgt spid="49"/>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childTnLst>
                          </p:cTn>
                        </p:par>
                      </p:childTnLst>
                    </p:cTn>
                  </p:par>
                </p:childTnLst>
              </p:cTn>
              <p:nextCondLst>
                <p:cond evt="onClick" delay="0">
                  <p:tgtEl>
                    <p:spTgt spid="49"/>
                  </p:tgtEl>
                </p:cond>
              </p:nextCondLst>
            </p:seq>
            <p:seq concurrent="1" nextAc="seek">
              <p:cTn id="44" restart="whenNotActive" fill="hold" evtFilter="cancelBubble" nodeType="interactiveSeq">
                <p:stCondLst>
                  <p:cond evt="onClick" delay="0">
                    <p:tgtEl>
                      <p:spTgt spid="50"/>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nodeType="clickEffect">
                                  <p:stCondLst>
                                    <p:cond delay="0"/>
                                  </p:stCondLst>
                                  <p:childTnLst>
                                    <p:animEffect transition="out" filter="fade">
                                      <p:cBhvr>
                                        <p:cTn id="48" dur="500"/>
                                        <p:tgtEl>
                                          <p:spTgt spid="14"/>
                                        </p:tgtEl>
                                      </p:cBhvr>
                                    </p:animEffect>
                                    <p:set>
                                      <p:cBhvr>
                                        <p:cTn id="49"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50"/>
                  </p:tgtEl>
                </p:cond>
              </p:nextCondLst>
            </p:seq>
          </p:childTnLst>
        </p:cTn>
      </p:par>
    </p:tnLst>
    <p:bldLst>
      <p:bldP spid="39" grpId="0"/>
      <p:bldP spid="39" grpId="1"/>
    </p:bldLst>
  </p:timing>
</p:sld>
</file>

<file path=ppt/slides/slide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2132856"/>
            <a:ext cx="8640956" cy="8509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132856"/>
            <a:ext cx="8640958" cy="8509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3H Q13</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97833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539553" y="5157192"/>
            <a:ext cx="8064894" cy="1608400"/>
          </a:xfrm>
          <a:prstGeom prst="rect">
            <a:avLst/>
          </a:prstGeom>
        </p:spPr>
      </p:pic>
      <p:pic>
        <p:nvPicPr>
          <p:cNvPr id="4" name="Picture 3"/>
          <p:cNvPicPr>
            <a:picLocks noChangeAspect="1"/>
          </p:cNvPicPr>
          <p:nvPr/>
        </p:nvPicPr>
        <p:blipFill>
          <a:blip r:embed="rId3"/>
          <a:stretch>
            <a:fillRect/>
          </a:stretch>
        </p:blipFill>
        <p:spPr>
          <a:xfrm>
            <a:off x="539553" y="4221088"/>
            <a:ext cx="8064894" cy="1250372"/>
          </a:xfrm>
          <a:prstGeom prst="rect">
            <a:avLst/>
          </a:prstGeom>
        </p:spPr>
      </p:pic>
      <p:pic>
        <p:nvPicPr>
          <p:cNvPr id="2" name="Picture 1"/>
          <p:cNvPicPr>
            <a:picLocks noChangeAspect="1"/>
          </p:cNvPicPr>
          <p:nvPr/>
        </p:nvPicPr>
        <p:blipFill>
          <a:blip r:embed="rId4"/>
          <a:stretch>
            <a:fillRect/>
          </a:stretch>
        </p:blipFill>
        <p:spPr>
          <a:xfrm>
            <a:off x="539553" y="353393"/>
            <a:ext cx="8064894" cy="39021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99203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700808"/>
            <a:ext cx="8496942" cy="13730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564905"/>
            <a:ext cx="8496944" cy="5089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323528" y="1849393"/>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060849"/>
            <a:ext cx="849694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Q9</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050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620688"/>
            <a:ext cx="8496944" cy="48883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Q8</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48779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1700808"/>
            <a:ext cx="8496944" cy="10145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23528" y="2204864"/>
            <a:ext cx="8496944" cy="5105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Q8</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30824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7" y="1700808"/>
            <a:ext cx="8496946" cy="4461694"/>
          </a:xfrm>
          <a:prstGeom prst="rect">
            <a:avLst/>
          </a:prstGeom>
        </p:spPr>
      </p:pic>
      <p:pic>
        <p:nvPicPr>
          <p:cNvPr id="6" name="Picture 5"/>
          <p:cNvPicPr>
            <a:picLocks noChangeAspect="1"/>
          </p:cNvPicPr>
          <p:nvPr/>
        </p:nvPicPr>
        <p:blipFill rotWithShape="1">
          <a:blip r:embed="rId3"/>
          <a:srcRect t="41305"/>
          <a:stretch/>
        </p:blipFill>
        <p:spPr>
          <a:xfrm>
            <a:off x="323529" y="980728"/>
            <a:ext cx="8496942" cy="1656184"/>
          </a:xfrm>
          <a:prstGeom prst="rect">
            <a:avLst/>
          </a:prstGeom>
        </p:spPr>
      </p:pic>
      <p:pic>
        <p:nvPicPr>
          <p:cNvPr id="5" name="Picture 4"/>
          <p:cNvPicPr>
            <a:picLocks noChangeAspect="1"/>
          </p:cNvPicPr>
          <p:nvPr/>
        </p:nvPicPr>
        <p:blipFill>
          <a:blip r:embed="rId4"/>
          <a:stretch>
            <a:fillRect/>
          </a:stretch>
        </p:blipFill>
        <p:spPr>
          <a:xfrm>
            <a:off x="323528" y="476672"/>
            <a:ext cx="8496944" cy="10716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32115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1738266"/>
            <a:ext cx="8496944" cy="16187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38265"/>
            <a:ext cx="8496944" cy="7546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23528" y="2492896"/>
            <a:ext cx="8496944"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323528" y="2852936"/>
            <a:ext cx="849694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2096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Lst>
  </p:timing>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107504" y="5115211"/>
            <a:ext cx="4608510" cy="446099"/>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7" name="Picture 6"/>
          <p:cNvPicPr>
            <a:picLocks noChangeAspect="1"/>
          </p:cNvPicPr>
          <p:nvPr/>
        </p:nvPicPr>
        <p:blipFill>
          <a:blip r:embed="rId6"/>
          <a:stretch>
            <a:fillRect/>
          </a:stretch>
        </p:blipFill>
        <p:spPr>
          <a:xfrm>
            <a:off x="107506" y="1052736"/>
            <a:ext cx="4608508" cy="202648"/>
          </a:xfrm>
          <a:prstGeom prst="rect">
            <a:avLst/>
          </a:prstGeom>
        </p:spPr>
      </p:pic>
      <p:pic>
        <p:nvPicPr>
          <p:cNvPr id="12" name="Picture 11"/>
          <p:cNvPicPr>
            <a:picLocks noChangeAspect="1"/>
          </p:cNvPicPr>
          <p:nvPr/>
        </p:nvPicPr>
        <p:blipFill>
          <a:blip r:embed="rId7"/>
          <a:stretch>
            <a:fillRect/>
          </a:stretch>
        </p:blipFill>
        <p:spPr>
          <a:xfrm>
            <a:off x="107504" y="1248821"/>
            <a:ext cx="4608510" cy="3218318"/>
          </a:xfrm>
          <a:prstGeom prst="rect">
            <a:avLst/>
          </a:prstGeom>
        </p:spPr>
      </p:pic>
      <p:pic>
        <p:nvPicPr>
          <p:cNvPr id="13" name="Picture 12"/>
          <p:cNvPicPr>
            <a:picLocks noChangeAspect="1"/>
          </p:cNvPicPr>
          <p:nvPr/>
        </p:nvPicPr>
        <p:blipFill>
          <a:blip r:embed="rId8"/>
          <a:stretch>
            <a:fillRect/>
          </a:stretch>
        </p:blipFill>
        <p:spPr>
          <a:xfrm>
            <a:off x="107504" y="4467139"/>
            <a:ext cx="4608510" cy="227836"/>
          </a:xfrm>
          <a:prstGeom prst="rect">
            <a:avLst/>
          </a:prstGeom>
        </p:spPr>
      </p:pic>
      <p:pic>
        <p:nvPicPr>
          <p:cNvPr id="14" name="Picture 13"/>
          <p:cNvPicPr>
            <a:picLocks noChangeAspect="1"/>
          </p:cNvPicPr>
          <p:nvPr/>
        </p:nvPicPr>
        <p:blipFill>
          <a:blip r:embed="rId9"/>
          <a:stretch>
            <a:fillRect/>
          </a:stretch>
        </p:blipFill>
        <p:spPr>
          <a:xfrm>
            <a:off x="107506" y="4683163"/>
            <a:ext cx="4608508" cy="479397"/>
          </a:xfrm>
          <a:prstGeom prst="rect">
            <a:avLst/>
          </a:prstGeom>
        </p:spPr>
      </p:pic>
      <p:pic>
        <p:nvPicPr>
          <p:cNvPr id="16" name="Picture 15"/>
          <p:cNvPicPr>
            <a:picLocks noChangeAspect="1"/>
          </p:cNvPicPr>
          <p:nvPr/>
        </p:nvPicPr>
        <p:blipFill rotWithShape="1">
          <a:blip r:embed="rId10"/>
          <a:srcRect r="17570"/>
          <a:stretch/>
        </p:blipFill>
        <p:spPr>
          <a:xfrm>
            <a:off x="4788025" y="1052736"/>
            <a:ext cx="4248471" cy="2370625"/>
          </a:xfrm>
          <a:prstGeom prst="rect">
            <a:avLst/>
          </a:prstGeom>
        </p:spPr>
      </p:pic>
      <p:pic>
        <p:nvPicPr>
          <p:cNvPr id="17" name="Picture 16"/>
          <p:cNvPicPr>
            <a:picLocks noChangeAspect="1"/>
          </p:cNvPicPr>
          <p:nvPr/>
        </p:nvPicPr>
        <p:blipFill>
          <a:blip r:embed="rId11"/>
          <a:stretch>
            <a:fillRect/>
          </a:stretch>
        </p:blipFill>
        <p:spPr>
          <a:xfrm>
            <a:off x="4788025" y="3429000"/>
            <a:ext cx="4248471" cy="2535442"/>
          </a:xfrm>
          <a:prstGeom prst="rect">
            <a:avLst/>
          </a:prstGeom>
        </p:spPr>
      </p:pic>
      <p:sp>
        <p:nvSpPr>
          <p:cNvPr id="18" name="Rectangle 17">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Q14</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4" name="Picture 23"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96923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76225" y="1844824"/>
            <a:ext cx="8591550" cy="14155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30952"/>
            <a:ext cx="8591550" cy="4718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76225" y="2636912"/>
            <a:ext cx="8591550" cy="6234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76225" y="2302815"/>
            <a:ext cx="8591550" cy="33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Q14</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2404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8" grpId="0" animBg="1"/>
      <p:bldP spid="24" grpId="0" animBg="1"/>
      <p:bldP spid="26" grpId="0" animBg="1"/>
    </p:bldLst>
  </p:timing>
</p:sld>
</file>

<file path=ppt/slides/slide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5" y="4437112"/>
            <a:ext cx="8208910" cy="1826964"/>
          </a:xfrm>
          <a:prstGeom prst="rect">
            <a:avLst/>
          </a:prstGeom>
        </p:spPr>
      </p:pic>
      <p:pic>
        <p:nvPicPr>
          <p:cNvPr id="4" name="Picture 3"/>
          <p:cNvPicPr>
            <a:picLocks noChangeAspect="1"/>
          </p:cNvPicPr>
          <p:nvPr/>
        </p:nvPicPr>
        <p:blipFill>
          <a:blip r:embed="rId3"/>
          <a:stretch>
            <a:fillRect/>
          </a:stretch>
        </p:blipFill>
        <p:spPr>
          <a:xfrm>
            <a:off x="467545" y="3356992"/>
            <a:ext cx="8208910" cy="1769216"/>
          </a:xfrm>
          <a:prstGeom prst="rect">
            <a:avLst/>
          </a:prstGeom>
        </p:spPr>
      </p:pic>
      <p:pic>
        <p:nvPicPr>
          <p:cNvPr id="2" name="Picture 1"/>
          <p:cNvPicPr>
            <a:picLocks noChangeAspect="1"/>
          </p:cNvPicPr>
          <p:nvPr/>
        </p:nvPicPr>
        <p:blipFill>
          <a:blip r:embed="rId4"/>
          <a:stretch>
            <a:fillRect/>
          </a:stretch>
        </p:blipFill>
        <p:spPr>
          <a:xfrm>
            <a:off x="467544" y="404664"/>
            <a:ext cx="8208912" cy="298898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7293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829838"/>
            <a:ext cx="8352926" cy="1679976"/>
          </a:xfrm>
          <a:prstGeom prst="rect">
            <a:avLst/>
          </a:prstGeom>
        </p:spPr>
      </p:pic>
      <p:sp>
        <p:nvSpPr>
          <p:cNvPr id="13" name="Rectangle 12"/>
          <p:cNvSpPr/>
          <p:nvPr/>
        </p:nvSpPr>
        <p:spPr>
          <a:xfrm>
            <a:off x="395536" y="1814853"/>
            <a:ext cx="8352927" cy="462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95536" y="2564904"/>
            <a:ext cx="8352927" cy="9598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395537" y="2276874"/>
            <a:ext cx="8352926"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995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7" y="4505226"/>
            <a:ext cx="8352926" cy="1732086"/>
          </a:xfrm>
          <a:prstGeom prst="rect">
            <a:avLst/>
          </a:prstGeom>
        </p:spPr>
      </p:pic>
      <p:pic>
        <p:nvPicPr>
          <p:cNvPr id="6" name="Picture 5"/>
          <p:cNvPicPr>
            <a:picLocks noChangeAspect="1"/>
          </p:cNvPicPr>
          <p:nvPr/>
        </p:nvPicPr>
        <p:blipFill>
          <a:blip r:embed="rId3"/>
          <a:stretch>
            <a:fillRect/>
          </a:stretch>
        </p:blipFill>
        <p:spPr>
          <a:xfrm>
            <a:off x="395536" y="2348880"/>
            <a:ext cx="8352928" cy="2387452"/>
          </a:xfrm>
          <a:prstGeom prst="rect">
            <a:avLst/>
          </a:prstGeom>
        </p:spPr>
      </p:pic>
      <p:pic>
        <p:nvPicPr>
          <p:cNvPr id="4" name="Picture 3"/>
          <p:cNvPicPr>
            <a:picLocks noChangeAspect="1"/>
          </p:cNvPicPr>
          <p:nvPr/>
        </p:nvPicPr>
        <p:blipFill>
          <a:blip r:embed="rId4"/>
          <a:stretch>
            <a:fillRect/>
          </a:stretch>
        </p:blipFill>
        <p:spPr>
          <a:xfrm>
            <a:off x="395536" y="404664"/>
            <a:ext cx="8352928" cy="233982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62766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9014"/>
            <a:ext cx="8640960" cy="10602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3238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528699"/>
            <a:ext cx="8640960" cy="261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790686"/>
            <a:ext cx="8640960" cy="4785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85016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9" name="Picture 8"/>
          <p:cNvPicPr>
            <a:picLocks noChangeAspect="1"/>
          </p:cNvPicPr>
          <p:nvPr/>
        </p:nvPicPr>
        <p:blipFill>
          <a:blip r:embed="rId5"/>
          <a:stretch>
            <a:fillRect/>
          </a:stretch>
        </p:blipFill>
        <p:spPr>
          <a:xfrm>
            <a:off x="35496" y="1196752"/>
            <a:ext cx="4320480" cy="206970"/>
          </a:xfrm>
          <a:prstGeom prst="rect">
            <a:avLst/>
          </a:prstGeom>
        </p:spPr>
      </p:pic>
      <p:pic>
        <p:nvPicPr>
          <p:cNvPr id="10" name="Picture 9"/>
          <p:cNvPicPr>
            <a:picLocks noChangeAspect="1"/>
          </p:cNvPicPr>
          <p:nvPr/>
        </p:nvPicPr>
        <p:blipFill>
          <a:blip r:embed="rId6"/>
          <a:stretch>
            <a:fillRect/>
          </a:stretch>
        </p:blipFill>
        <p:spPr>
          <a:xfrm>
            <a:off x="35496" y="1412776"/>
            <a:ext cx="4320480" cy="3209021"/>
          </a:xfrm>
          <a:prstGeom prst="rect">
            <a:avLst/>
          </a:prstGeom>
        </p:spPr>
      </p:pic>
      <p:pic>
        <p:nvPicPr>
          <p:cNvPr id="11" name="Picture 10"/>
          <p:cNvPicPr>
            <a:picLocks noChangeAspect="1"/>
          </p:cNvPicPr>
          <p:nvPr/>
        </p:nvPicPr>
        <p:blipFill>
          <a:blip r:embed="rId7"/>
          <a:stretch>
            <a:fillRect/>
          </a:stretch>
        </p:blipFill>
        <p:spPr>
          <a:xfrm>
            <a:off x="4432464" y="1208722"/>
            <a:ext cx="4604032" cy="3823765"/>
          </a:xfrm>
          <a:prstGeom prst="rect">
            <a:avLst/>
          </a:prstGeom>
        </p:spPr>
      </p:pic>
      <p:pic>
        <p:nvPicPr>
          <p:cNvPr id="12" name="Picture 11"/>
          <p:cNvPicPr>
            <a:picLocks noChangeAspect="1"/>
          </p:cNvPicPr>
          <p:nvPr/>
        </p:nvPicPr>
        <p:blipFill>
          <a:blip r:embed="rId8"/>
          <a:stretch>
            <a:fillRect/>
          </a:stretch>
        </p:blipFill>
        <p:spPr>
          <a:xfrm>
            <a:off x="4427984" y="5013176"/>
            <a:ext cx="4604032" cy="280416"/>
          </a:xfrm>
          <a:prstGeom prst="rect">
            <a:avLst/>
          </a:prstGeom>
        </p:spPr>
      </p:pic>
      <p:cxnSp>
        <p:nvCxnSpPr>
          <p:cNvPr id="19" name="Straight Connector 18"/>
          <p:cNvCxnSpPr/>
          <p:nvPr/>
        </p:nvCxnSpPr>
        <p:spPr>
          <a:xfrm flipH="1">
            <a:off x="467544" y="2075956"/>
            <a:ext cx="3024336" cy="200234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403648" y="4630851"/>
            <a:ext cx="16559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p>
        </p:txBody>
      </p:sp>
      <p:sp>
        <p:nvSpPr>
          <p:cNvPr id="22" name="Rectangle 21"/>
          <p:cNvSpPr/>
          <p:nvPr/>
        </p:nvSpPr>
        <p:spPr>
          <a:xfrm>
            <a:off x="1404194" y="5053758"/>
            <a:ext cx="165539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 (a)</a:t>
            </a:r>
          </a:p>
        </p:txBody>
      </p:sp>
      <p:sp>
        <p:nvSpPr>
          <p:cNvPr id="28" name="Rectangle 27"/>
          <p:cNvSpPr/>
          <p:nvPr/>
        </p:nvSpPr>
        <p:spPr>
          <a:xfrm>
            <a:off x="5341811" y="1484784"/>
            <a:ext cx="792088" cy="209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9" name="Rectangle 28"/>
          <p:cNvSpPr/>
          <p:nvPr/>
        </p:nvSpPr>
        <p:spPr>
          <a:xfrm>
            <a:off x="6300192" y="1484784"/>
            <a:ext cx="792088" cy="209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30" name="Rectangle 29"/>
          <p:cNvSpPr/>
          <p:nvPr/>
        </p:nvSpPr>
        <p:spPr>
          <a:xfrm>
            <a:off x="5332804" y="1943365"/>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31" name="Rectangle 30"/>
          <p:cNvSpPr/>
          <p:nvPr/>
        </p:nvSpPr>
        <p:spPr>
          <a:xfrm>
            <a:off x="6290702" y="1943365"/>
            <a:ext cx="792088" cy="197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32" name="Rectangle 31"/>
          <p:cNvSpPr/>
          <p:nvPr/>
        </p:nvSpPr>
        <p:spPr>
          <a:xfrm>
            <a:off x="5904003" y="4944254"/>
            <a:ext cx="1296434" cy="18033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sp>
        <p:nvSpPr>
          <p:cNvPr id="33" name="Rectangle 32"/>
          <p:cNvSpPr/>
          <p:nvPr/>
        </p:nvSpPr>
        <p:spPr>
          <a:xfrm>
            <a:off x="5332804" y="2378796"/>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34" name="Rectangle 33"/>
          <p:cNvSpPr/>
          <p:nvPr/>
        </p:nvSpPr>
        <p:spPr>
          <a:xfrm>
            <a:off x="6290702" y="2373734"/>
            <a:ext cx="792088" cy="217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grpSp>
        <p:nvGrpSpPr>
          <p:cNvPr id="35" name="Group 34"/>
          <p:cNvGrpSpPr/>
          <p:nvPr/>
        </p:nvGrpSpPr>
        <p:grpSpPr>
          <a:xfrm rot="10800000">
            <a:off x="5359606" y="2780925"/>
            <a:ext cx="904580" cy="1840871"/>
            <a:chOff x="5553075" y="704850"/>
            <a:chExt cx="747713" cy="3362325"/>
          </a:xfrm>
        </p:grpSpPr>
        <p:sp>
          <p:nvSpPr>
            <p:cNvPr id="36" name="Freeform 3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7" name="Straight Connector 36"/>
            <p:cNvCxnSpPr>
              <a:stCxn id="3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7164287" y="2780927"/>
            <a:ext cx="576066" cy="1840870"/>
            <a:chOff x="5553075" y="704850"/>
            <a:chExt cx="747713" cy="3362325"/>
          </a:xfrm>
        </p:grpSpPr>
        <p:sp>
          <p:nvSpPr>
            <p:cNvPr id="39" name="Freeform 38"/>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0" name="Straight Connector 39"/>
            <p:cNvCxnSpPr>
              <a:stCxn id="39"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rot="5400000">
            <a:off x="6243854" y="3125298"/>
            <a:ext cx="616732" cy="2376266"/>
            <a:chOff x="5553075" y="704850"/>
            <a:chExt cx="747713" cy="3362325"/>
          </a:xfrm>
        </p:grpSpPr>
        <p:sp>
          <p:nvSpPr>
            <p:cNvPr id="42" name="Freeform 41"/>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3" name="Straight Connector 42"/>
            <p:cNvCxnSpPr>
              <a:stCxn id="42"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 43"/>
          <p:cNvGrpSpPr/>
          <p:nvPr/>
        </p:nvGrpSpPr>
        <p:grpSpPr>
          <a:xfrm rot="16200000">
            <a:off x="6228185" y="1916831"/>
            <a:ext cx="648072" cy="2376266"/>
            <a:chOff x="5553075" y="704850"/>
            <a:chExt cx="747713" cy="3362325"/>
          </a:xfrm>
        </p:grpSpPr>
        <p:sp>
          <p:nvSpPr>
            <p:cNvPr id="45" name="Freeform 44"/>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6" name="Straight Connector 45"/>
            <p:cNvCxnSpPr>
              <a:stCxn id="45"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6524229" y="3470527"/>
            <a:ext cx="272003" cy="461665"/>
          </a:xfrm>
          <a:prstGeom prst="rect">
            <a:avLst/>
          </a:prstGeom>
          <a:noFill/>
        </p:spPr>
        <p:txBody>
          <a:bodyPr wrap="square" rtlCol="0">
            <a:spAutoFit/>
          </a:bodyPr>
          <a:lstStyle/>
          <a:p>
            <a:r>
              <a:rPr lang="en-GB" sz="2400" b="1" dirty="0" smtClean="0"/>
              <a:t>R</a:t>
            </a:r>
            <a:endParaRPr lang="en-GB" sz="2400" b="1" dirty="0"/>
          </a:p>
        </p:txBody>
      </p:sp>
      <p:sp>
        <p:nvSpPr>
          <p:cNvPr id="48" name="Rectangle 47">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9" name="Rectangle 48">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50" name="Straight Arrow Connector 49"/>
          <p:cNvCxnSpPr>
            <a:stCxn id="48" idx="3"/>
            <a:endCxn id="4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51" name="Rectangle 50">
            <a:hlinkClick r:id="rId11"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52" name="Straight Arrow Connector 51"/>
          <p:cNvCxnSpPr>
            <a:stCxn id="49" idx="3"/>
            <a:endCxn id="5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3" name="Picture 5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9965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8"/>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500"/>
                                        <p:tgtEl>
                                          <p:spTgt spid="38"/>
                                        </p:tgtEl>
                                      </p:cBhvr>
                                    </p:animEffect>
                                  </p:childTnLst>
                                </p:cTn>
                              </p:par>
                            </p:childTnLst>
                          </p:cTn>
                        </p:par>
                      </p:childTnLst>
                    </p:cTn>
                  </p:par>
                </p:childTnLst>
              </p:cTn>
              <p:nextCondLst>
                <p:cond evt="onClick" delay="0">
                  <p:tgtEl>
                    <p:spTgt spid="28"/>
                  </p:tgtEl>
                </p:cond>
              </p:nextCondLst>
            </p:seq>
            <p:seq concurrent="1" nextAc="seek">
              <p:cTn id="23" restart="whenNotActive" fill="hold" evtFilter="cancelBubble" nodeType="interactiveSeq">
                <p:stCondLst>
                  <p:cond evt="onClick" delay="0">
                    <p:tgtEl>
                      <p:spTgt spid="29"/>
                    </p:tgtEl>
                  </p:cond>
                </p:stCondLst>
                <p:endSync evt="end" delay="0">
                  <p:rtn val="all"/>
                </p:endSync>
                <p:childTnLst>
                  <p:par>
                    <p:cTn id="24" fill="hold">
                      <p:stCondLst>
                        <p:cond delay="0"/>
                      </p:stCondLst>
                      <p:childTnLst>
                        <p:par>
                          <p:cTn id="25" fill="hold">
                            <p:stCondLst>
                              <p:cond delay="0"/>
                            </p:stCondLst>
                            <p:childTnLst>
                              <p:par>
                                <p:cTn id="26" presetID="10" presetClass="exit" presetSubtype="0" fill="hold" nodeType="clickEffect">
                                  <p:stCondLst>
                                    <p:cond delay="0"/>
                                  </p:stCondLst>
                                  <p:childTnLst>
                                    <p:animEffect transition="out" filter="fade">
                                      <p:cBhvr>
                                        <p:cTn id="27" dur="500"/>
                                        <p:tgtEl>
                                          <p:spTgt spid="35"/>
                                        </p:tgtEl>
                                      </p:cBhvr>
                                    </p:animEffect>
                                    <p:set>
                                      <p:cBhvr>
                                        <p:cTn id="28" dur="1" fill="hold">
                                          <p:stCondLst>
                                            <p:cond delay="499"/>
                                          </p:stCondLst>
                                        </p:cTn>
                                        <p:tgtEl>
                                          <p:spTgt spid="35"/>
                                        </p:tgtEl>
                                        <p:attrNameLst>
                                          <p:attrName>style.visibility</p:attrName>
                                        </p:attrNameLst>
                                      </p:cBhvr>
                                      <p:to>
                                        <p:strVal val="hidden"/>
                                      </p:to>
                                    </p:set>
                                  </p:childTnLst>
                                </p:cTn>
                              </p:par>
                              <p:par>
                                <p:cTn id="29" presetID="10" presetClass="exit" presetSubtype="0" fill="hold" nodeType="withEffect">
                                  <p:stCondLst>
                                    <p:cond delay="0"/>
                                  </p:stCondLst>
                                  <p:childTnLst>
                                    <p:animEffect transition="out" filter="fade">
                                      <p:cBhvr>
                                        <p:cTn id="30" dur="500"/>
                                        <p:tgtEl>
                                          <p:spTgt spid="38"/>
                                        </p:tgtEl>
                                      </p:cBhvr>
                                    </p:animEffect>
                                    <p:set>
                                      <p:cBhvr>
                                        <p:cTn id="31" dur="1" fill="hold">
                                          <p:stCondLst>
                                            <p:cond delay="499"/>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32" restart="whenNotActive" fill="hold" evtFilter="cancelBubble" nodeType="interactiveSeq">
                <p:stCondLst>
                  <p:cond evt="onClick" delay="0">
                    <p:tgtEl>
                      <p:spTgt spid="33"/>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7"/>
                                        </p:tgtEl>
                                        <p:attrNameLst>
                                          <p:attrName>style.visibility</p:attrName>
                                        </p:attrNameLst>
                                      </p:cBhvr>
                                      <p:to>
                                        <p:strVal val="visible"/>
                                      </p:to>
                                    </p:set>
                                    <p:animEffect transition="in" filter="fade">
                                      <p:cBhvr>
                                        <p:cTn id="37" dur="500"/>
                                        <p:tgtEl>
                                          <p:spTgt spid="47"/>
                                        </p:tgtEl>
                                      </p:cBhvr>
                                    </p:animEffect>
                                  </p:childTnLst>
                                </p:cTn>
                              </p:par>
                            </p:childTnLst>
                          </p:cTn>
                        </p:par>
                      </p:childTnLst>
                    </p:cTn>
                  </p:par>
                </p:childTnLst>
              </p:cTn>
              <p:nextCondLst>
                <p:cond evt="onClick" delay="0">
                  <p:tgtEl>
                    <p:spTgt spid="33"/>
                  </p:tgtEl>
                </p:cond>
              </p:nextCondLst>
            </p:seq>
            <p:seq concurrent="1" nextAc="seek">
              <p:cTn id="38" restart="whenNotActive" fill="hold" evtFilter="cancelBubble" nodeType="interactiveSeq">
                <p:stCondLst>
                  <p:cond evt="onClick" delay="0">
                    <p:tgtEl>
                      <p:spTgt spid="34"/>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1" nodeType="clickEffect">
                                  <p:stCondLst>
                                    <p:cond delay="0"/>
                                  </p:stCondLst>
                                  <p:childTnLst>
                                    <p:animEffect transition="out" filter="fade">
                                      <p:cBhvr>
                                        <p:cTn id="42" dur="500"/>
                                        <p:tgtEl>
                                          <p:spTgt spid="47"/>
                                        </p:tgtEl>
                                      </p:cBhvr>
                                    </p:animEffect>
                                    <p:set>
                                      <p:cBhvr>
                                        <p:cTn id="43" dur="1" fill="hold">
                                          <p:stCondLst>
                                            <p:cond delay="499"/>
                                          </p:stCondLst>
                                        </p:cTn>
                                        <p:tgtEl>
                                          <p:spTgt spid="47"/>
                                        </p:tgtEl>
                                        <p:attrNameLst>
                                          <p:attrName>style.visibility</p:attrName>
                                        </p:attrNameLst>
                                      </p:cBhvr>
                                      <p:to>
                                        <p:strVal val="hidden"/>
                                      </p:to>
                                    </p:set>
                                  </p:childTnLst>
                                </p:cTn>
                              </p:par>
                            </p:childTnLst>
                          </p:cTn>
                        </p:par>
                      </p:childTnLst>
                    </p:cTn>
                  </p:par>
                </p:childTnLst>
              </p:cTn>
              <p:nextCondLst>
                <p:cond evt="onClick" delay="0">
                  <p:tgtEl>
                    <p:spTgt spid="34"/>
                  </p:tgtEl>
                </p:cond>
              </p:nextCondLst>
            </p:seq>
            <p:seq concurrent="1" nextAc="seek">
              <p:cTn id="44" restart="whenNotActive" fill="hold" evtFilter="cancelBubble" nodeType="interactiveSeq">
                <p:stCondLst>
                  <p:cond evt="onClick" delay="0">
                    <p:tgtEl>
                      <p:spTgt spid="30"/>
                    </p:tgtEl>
                  </p:cond>
                </p:stCondLst>
                <p:endSync evt="end" delay="0">
                  <p:rtn val="all"/>
                </p:endSync>
                <p:childTnLst>
                  <p:par>
                    <p:cTn id="45" fill="hold">
                      <p:stCondLst>
                        <p:cond delay="0"/>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41"/>
                                        </p:tgtEl>
                                        <p:attrNameLst>
                                          <p:attrName>style.visibility</p:attrName>
                                        </p:attrNameLst>
                                      </p:cBhvr>
                                      <p:to>
                                        <p:strVal val="visible"/>
                                      </p:to>
                                    </p:set>
                                    <p:animEffect transition="in" filter="fade">
                                      <p:cBhvr>
                                        <p:cTn id="49" dur="500"/>
                                        <p:tgtEl>
                                          <p:spTgt spid="41"/>
                                        </p:tgtEl>
                                      </p:cBhvr>
                                    </p:animEffect>
                                  </p:childTnLst>
                                </p:cTn>
                              </p:par>
                              <p:par>
                                <p:cTn id="50" presetID="10" presetClass="entr" presetSubtype="0" fill="hold" nodeType="withEffect">
                                  <p:stCondLst>
                                    <p:cond delay="0"/>
                                  </p:stCondLst>
                                  <p:childTnLst>
                                    <p:set>
                                      <p:cBhvr>
                                        <p:cTn id="51" dur="1" fill="hold">
                                          <p:stCondLst>
                                            <p:cond delay="0"/>
                                          </p:stCondLst>
                                        </p:cTn>
                                        <p:tgtEl>
                                          <p:spTgt spid="44"/>
                                        </p:tgtEl>
                                        <p:attrNameLst>
                                          <p:attrName>style.visibility</p:attrName>
                                        </p:attrNameLst>
                                      </p:cBhvr>
                                      <p:to>
                                        <p:strVal val="visible"/>
                                      </p:to>
                                    </p:set>
                                    <p:animEffect transition="in" filter="fade">
                                      <p:cBhvr>
                                        <p:cTn id="52" dur="500"/>
                                        <p:tgtEl>
                                          <p:spTgt spid="44"/>
                                        </p:tgtEl>
                                      </p:cBhvr>
                                    </p:animEffect>
                                  </p:childTnLst>
                                </p:cTn>
                              </p:par>
                            </p:childTnLst>
                          </p:cTn>
                        </p:par>
                      </p:childTnLst>
                    </p:cTn>
                  </p:par>
                </p:childTnLst>
              </p:cTn>
              <p:nextCondLst>
                <p:cond evt="onClick" delay="0">
                  <p:tgtEl>
                    <p:spTgt spid="30"/>
                  </p:tgtEl>
                </p:cond>
              </p:nextCondLst>
            </p:seq>
            <p:seq concurrent="1" nextAc="seek">
              <p:cTn id="53" restart="whenNotActive" fill="hold" evtFilter="cancelBubble" nodeType="interactiveSeq">
                <p:stCondLst>
                  <p:cond evt="onClick" delay="0">
                    <p:tgtEl>
                      <p:spTgt spid="31"/>
                    </p:tgtEl>
                  </p:cond>
                </p:stCondLst>
                <p:endSync evt="end" delay="0">
                  <p:rtn val="all"/>
                </p:endSync>
                <p:childTnLst>
                  <p:par>
                    <p:cTn id="54" fill="hold">
                      <p:stCondLst>
                        <p:cond delay="0"/>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41"/>
                                        </p:tgtEl>
                                      </p:cBhvr>
                                    </p:animEffect>
                                    <p:set>
                                      <p:cBhvr>
                                        <p:cTn id="58" dur="1" fill="hold">
                                          <p:stCondLst>
                                            <p:cond delay="499"/>
                                          </p:stCondLst>
                                        </p:cTn>
                                        <p:tgtEl>
                                          <p:spTgt spid="41"/>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44"/>
                                        </p:tgtEl>
                                      </p:cBhvr>
                                    </p:animEffect>
                                    <p:set>
                                      <p:cBhvr>
                                        <p:cTn id="61" dur="1" fill="hold">
                                          <p:stCondLst>
                                            <p:cond delay="499"/>
                                          </p:stCondLst>
                                        </p:cTn>
                                        <p:tgtEl>
                                          <p:spTgt spid="44"/>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47" grpId="0"/>
      <p:bldP spid="47" grpId="1"/>
    </p:bldLst>
  </p:timing>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12645"/>
            <a:ext cx="8640960" cy="34327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712644"/>
            <a:ext cx="8640959" cy="1518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19" y="3230931"/>
            <a:ext cx="8640961" cy="1914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3610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827584" y="3789040"/>
            <a:ext cx="7488832" cy="2952546"/>
          </a:xfrm>
          <a:prstGeom prst="rect">
            <a:avLst/>
          </a:prstGeom>
        </p:spPr>
      </p:pic>
      <p:pic>
        <p:nvPicPr>
          <p:cNvPr id="2" name="Picture 1"/>
          <p:cNvPicPr>
            <a:picLocks noChangeAspect="1"/>
          </p:cNvPicPr>
          <p:nvPr/>
        </p:nvPicPr>
        <p:blipFill>
          <a:blip r:embed="rId3"/>
          <a:stretch>
            <a:fillRect/>
          </a:stretch>
        </p:blipFill>
        <p:spPr>
          <a:xfrm>
            <a:off x="827584" y="489406"/>
            <a:ext cx="7488832" cy="337164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48" name="Rectangle 47">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9" name="Rectangle 48">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50" name="Straight Arrow Connector 49"/>
          <p:cNvCxnSpPr>
            <a:stCxn id="48" idx="3"/>
            <a:endCxn id="4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51" name="Rectangle 50">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52" name="Straight Arrow Connector 51"/>
          <p:cNvCxnSpPr>
            <a:stCxn id="49" idx="3"/>
            <a:endCxn id="5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5319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64232"/>
            <a:ext cx="8640960" cy="194318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964231"/>
            <a:ext cx="8640959" cy="11181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19" y="3429000"/>
            <a:ext cx="8640961" cy="478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8" name="Straight Arrow Connector 17"/>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14"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3082345"/>
            <a:ext cx="8640960" cy="3466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282817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1" grpId="0" animBg="1"/>
      <p:bldP spid="23" grpId="0" animBg="1"/>
    </p:bldLst>
  </p:timing>
</p:sld>
</file>

<file path=ppt/slides/slide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649334" y="332656"/>
            <a:ext cx="3845332" cy="2513412"/>
          </a:xfrm>
          <a:prstGeom prst="rect">
            <a:avLst/>
          </a:prstGeom>
        </p:spPr>
      </p:pic>
      <p:pic>
        <p:nvPicPr>
          <p:cNvPr id="7" name="Picture 6"/>
          <p:cNvPicPr>
            <a:picLocks noChangeAspect="1"/>
          </p:cNvPicPr>
          <p:nvPr/>
        </p:nvPicPr>
        <p:blipFill>
          <a:blip r:embed="rId3"/>
          <a:stretch>
            <a:fillRect/>
          </a:stretch>
        </p:blipFill>
        <p:spPr>
          <a:xfrm>
            <a:off x="2649334" y="5661248"/>
            <a:ext cx="3845332" cy="111843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3" name="Picture 2"/>
          <p:cNvPicPr>
            <a:picLocks noChangeAspect="1"/>
          </p:cNvPicPr>
          <p:nvPr/>
        </p:nvPicPr>
        <p:blipFill>
          <a:blip r:embed="rId7"/>
          <a:stretch>
            <a:fillRect/>
          </a:stretch>
        </p:blipFill>
        <p:spPr>
          <a:xfrm>
            <a:off x="2649334" y="2852936"/>
            <a:ext cx="3845332" cy="396880"/>
          </a:xfrm>
          <a:prstGeom prst="rect">
            <a:avLst/>
          </a:prstGeom>
        </p:spPr>
      </p:pic>
      <p:pic>
        <p:nvPicPr>
          <p:cNvPr id="5" name="Picture 4"/>
          <p:cNvPicPr>
            <a:picLocks noChangeAspect="1"/>
          </p:cNvPicPr>
          <p:nvPr/>
        </p:nvPicPr>
        <p:blipFill>
          <a:blip r:embed="rId8"/>
          <a:stretch>
            <a:fillRect/>
          </a:stretch>
        </p:blipFill>
        <p:spPr>
          <a:xfrm>
            <a:off x="2649334" y="3242354"/>
            <a:ext cx="3845332" cy="258654"/>
          </a:xfrm>
          <a:prstGeom prst="rect">
            <a:avLst/>
          </a:prstGeom>
        </p:spPr>
      </p:pic>
      <p:pic>
        <p:nvPicPr>
          <p:cNvPr id="6" name="Picture 5"/>
          <p:cNvPicPr>
            <a:picLocks noChangeAspect="1"/>
          </p:cNvPicPr>
          <p:nvPr/>
        </p:nvPicPr>
        <p:blipFill>
          <a:blip r:embed="rId9"/>
          <a:stretch>
            <a:fillRect/>
          </a:stretch>
        </p:blipFill>
        <p:spPr>
          <a:xfrm>
            <a:off x="2649335" y="3501008"/>
            <a:ext cx="3845330" cy="2158004"/>
          </a:xfrm>
          <a:prstGeom prst="rect">
            <a:avLst/>
          </a:prstGeom>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1" name="Picture 20"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445219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060848"/>
            <a:ext cx="8640962" cy="159390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2060846"/>
            <a:ext cx="8640959"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19" y="2780927"/>
            <a:ext cx="8640961" cy="8738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8" name="Straight Arrow Connector 17"/>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2" name="Straight Arrow Connector 21"/>
          <p:cNvCxnSpPr>
            <a:stCxn id="14"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4031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683569" y="4509120"/>
            <a:ext cx="7776862" cy="1978170"/>
          </a:xfrm>
          <a:prstGeom prst="rect">
            <a:avLst/>
          </a:prstGeom>
        </p:spPr>
      </p:pic>
      <p:pic>
        <p:nvPicPr>
          <p:cNvPr id="9" name="Picture 8"/>
          <p:cNvPicPr>
            <a:picLocks noChangeAspect="1"/>
          </p:cNvPicPr>
          <p:nvPr/>
        </p:nvPicPr>
        <p:blipFill>
          <a:blip r:embed="rId3"/>
          <a:stretch>
            <a:fillRect/>
          </a:stretch>
        </p:blipFill>
        <p:spPr>
          <a:xfrm>
            <a:off x="683569" y="404664"/>
            <a:ext cx="7776862" cy="415205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269687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060848"/>
            <a:ext cx="8640960" cy="100446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2060848"/>
            <a:ext cx="8640959" cy="10044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35579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3872" y="785044"/>
            <a:ext cx="8486600" cy="4804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89774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3284984"/>
            <a:ext cx="8439682" cy="139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60" y="2636912"/>
            <a:ext cx="8439682" cy="6438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636912"/>
            <a:ext cx="843968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352160" y="3068960"/>
            <a:ext cx="8439682" cy="355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Q12</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07348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4365104"/>
            <a:ext cx="8640960" cy="1993182"/>
          </a:xfrm>
          <a:prstGeom prst="rect">
            <a:avLst/>
          </a:prstGeom>
        </p:spPr>
      </p:pic>
      <p:pic>
        <p:nvPicPr>
          <p:cNvPr id="2" name="Picture 1"/>
          <p:cNvPicPr>
            <a:picLocks noChangeAspect="1"/>
          </p:cNvPicPr>
          <p:nvPr/>
        </p:nvPicPr>
        <p:blipFill>
          <a:blip r:embed="rId3"/>
          <a:stretch>
            <a:fillRect/>
          </a:stretch>
        </p:blipFill>
        <p:spPr>
          <a:xfrm>
            <a:off x="251520" y="404664"/>
            <a:ext cx="8640960" cy="398680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243210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556792"/>
            <a:ext cx="8439678" cy="22798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552599"/>
            <a:ext cx="8439682" cy="17323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352160" y="3284984"/>
            <a:ext cx="8439682" cy="5516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Q10</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87145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348880"/>
            <a:ext cx="8496944" cy="4248472"/>
          </a:xfrm>
          <a:prstGeom prst="rect">
            <a:avLst/>
          </a:prstGeom>
        </p:spPr>
      </p:pic>
      <p:pic>
        <p:nvPicPr>
          <p:cNvPr id="4" name="Picture 3"/>
          <p:cNvPicPr>
            <a:picLocks noChangeAspect="1"/>
          </p:cNvPicPr>
          <p:nvPr/>
        </p:nvPicPr>
        <p:blipFill>
          <a:blip r:embed="rId3"/>
          <a:stretch>
            <a:fillRect/>
          </a:stretch>
        </p:blipFill>
        <p:spPr>
          <a:xfrm>
            <a:off x="323528" y="404664"/>
            <a:ext cx="8496944" cy="195292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Q6</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16" name="Rectangle 15"/>
          <p:cNvSpPr/>
          <p:nvPr/>
        </p:nvSpPr>
        <p:spPr>
          <a:xfrm>
            <a:off x="1331640" y="1700808"/>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19" name="Rectangle 18"/>
          <p:cNvSpPr/>
          <p:nvPr/>
        </p:nvSpPr>
        <p:spPr>
          <a:xfrm>
            <a:off x="2483768" y="1700808"/>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0" name="Rectangle 19"/>
          <p:cNvSpPr/>
          <p:nvPr/>
        </p:nvSpPr>
        <p:spPr>
          <a:xfrm>
            <a:off x="1331640" y="764704"/>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1" name="Rectangle 20"/>
          <p:cNvSpPr/>
          <p:nvPr/>
        </p:nvSpPr>
        <p:spPr>
          <a:xfrm>
            <a:off x="2483768" y="764704"/>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2" name="Rectangle 21"/>
          <p:cNvSpPr/>
          <p:nvPr/>
        </p:nvSpPr>
        <p:spPr>
          <a:xfrm>
            <a:off x="1331640" y="119675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23" name="Rectangle 22"/>
          <p:cNvSpPr/>
          <p:nvPr/>
        </p:nvSpPr>
        <p:spPr>
          <a:xfrm>
            <a:off x="2483768" y="1196752"/>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25" name="Rectangle 24"/>
          <p:cNvSpPr/>
          <p:nvPr/>
        </p:nvSpPr>
        <p:spPr>
          <a:xfrm>
            <a:off x="7596336" y="328498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grpSp>
        <p:nvGrpSpPr>
          <p:cNvPr id="26" name="Group 25"/>
          <p:cNvGrpSpPr/>
          <p:nvPr/>
        </p:nvGrpSpPr>
        <p:grpSpPr>
          <a:xfrm>
            <a:off x="4904407" y="2751373"/>
            <a:ext cx="1401143" cy="2959831"/>
            <a:chOff x="5553075" y="704850"/>
            <a:chExt cx="747713" cy="3362325"/>
          </a:xfrm>
        </p:grpSpPr>
        <p:sp>
          <p:nvSpPr>
            <p:cNvPr id="27" name="Freeform 26"/>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p:cNvCxnSpPr>
              <a:stCxn id="27"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rot="10800000">
            <a:off x="2483767" y="4257523"/>
            <a:ext cx="3821782" cy="1408293"/>
            <a:chOff x="2555193" y="704850"/>
            <a:chExt cx="3750357" cy="755650"/>
          </a:xfrm>
        </p:grpSpPr>
        <p:sp>
          <p:nvSpPr>
            <p:cNvPr id="30" name="Freeform 29"/>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1" name="Straight Connector 30"/>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grpSp>
        <p:nvGrpSpPr>
          <p:cNvPr id="35" name="Group 34"/>
          <p:cNvGrpSpPr/>
          <p:nvPr/>
        </p:nvGrpSpPr>
        <p:grpSpPr>
          <a:xfrm rot="10800000">
            <a:off x="2461196" y="2745738"/>
            <a:ext cx="2947267" cy="2965464"/>
            <a:chOff x="3322745" y="2057060"/>
            <a:chExt cx="4631084" cy="4619511"/>
          </a:xfrm>
        </p:grpSpPr>
        <p:cxnSp>
          <p:nvCxnSpPr>
            <p:cNvPr id="36" name="Straight Connector 35"/>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Freeform 36"/>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8" name="Rectangle 37"/>
          <p:cNvSpPr/>
          <p:nvPr/>
        </p:nvSpPr>
        <p:spPr>
          <a:xfrm>
            <a:off x="2195736" y="2136213"/>
            <a:ext cx="792088" cy="212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sp>
        <p:nvSpPr>
          <p:cNvPr id="39" name="Rectangle 38"/>
          <p:cNvSpPr/>
          <p:nvPr/>
        </p:nvSpPr>
        <p:spPr>
          <a:xfrm>
            <a:off x="3153634" y="2131151"/>
            <a:ext cx="792088" cy="217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a:t>
            </a:r>
            <a:endParaRPr lang="en-GB" sz="1400" b="1" dirty="0">
              <a:latin typeface="Comic Sans MS" panose="030F0702030302020204" pitchFamily="66" charset="0"/>
            </a:endParaRPr>
          </a:p>
        </p:txBody>
      </p:sp>
      <p:sp>
        <p:nvSpPr>
          <p:cNvPr id="40" name="TextBox 39"/>
          <p:cNvSpPr txBox="1"/>
          <p:nvPr/>
        </p:nvSpPr>
        <p:spPr>
          <a:xfrm>
            <a:off x="4395273" y="3687415"/>
            <a:ext cx="272003" cy="461665"/>
          </a:xfrm>
          <a:prstGeom prst="rect">
            <a:avLst/>
          </a:prstGeom>
          <a:noFill/>
        </p:spPr>
        <p:txBody>
          <a:bodyPr wrap="square" rtlCol="0">
            <a:spAutoFit/>
          </a:bodyPr>
          <a:lstStyle/>
          <a:p>
            <a:r>
              <a:rPr lang="en-GB" sz="2400" b="1" dirty="0" smtClean="0"/>
              <a:t>R</a:t>
            </a:r>
            <a:endParaRPr lang="en-GB" sz="2400" b="1" dirty="0"/>
          </a:p>
        </p:txBody>
      </p:sp>
      <p:pic>
        <p:nvPicPr>
          <p:cNvPr id="32" name="Picture 3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48738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29"/>
                                        </p:tgtEl>
                                      </p:cBhvr>
                                    </p:animEffect>
                                    <p:set>
                                      <p:cBhvr>
                                        <p:cTn id="25"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6"/>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500"/>
                                        <p:tgtEl>
                                          <p:spTgt spid="35"/>
                                        </p:tgtEl>
                                      </p:cBhvr>
                                    </p:animEffect>
                                  </p:childTnLst>
                                </p:cTn>
                              </p:par>
                            </p:childTnLst>
                          </p:cTn>
                        </p:par>
                      </p:childTnLst>
                    </p:cTn>
                  </p:par>
                </p:childTnLst>
              </p:cTn>
              <p:nextCondLst>
                <p:cond evt="onClick" delay="0">
                  <p:tgtEl>
                    <p:spTgt spid="16"/>
                  </p:tgtEl>
                </p:cond>
              </p:nextCondLst>
            </p:seq>
            <p:seq concurrent="1" nextAc="seek">
              <p:cTn id="32" restart="whenNotActive" fill="hold" evtFilter="cancelBubble" nodeType="interactiveSeq">
                <p:stCondLst>
                  <p:cond evt="onClick" delay="0">
                    <p:tgtEl>
                      <p:spTgt spid="19"/>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35"/>
                                        </p:tgtEl>
                                      </p:cBhvr>
                                    </p:animEffect>
                                    <p:set>
                                      <p:cBhvr>
                                        <p:cTn id="37"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38" restart="whenNotActive" fill="hold" evtFilter="cancelBubble" nodeType="interactiveSeq">
                <p:stCondLst>
                  <p:cond evt="onClick" delay="0">
                    <p:tgtEl>
                      <p:spTgt spid="38"/>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40"/>
                                        </p:tgtEl>
                                        <p:attrNameLst>
                                          <p:attrName>style.visibility</p:attrName>
                                        </p:attrNameLst>
                                      </p:cBhvr>
                                      <p:to>
                                        <p:strVal val="visible"/>
                                      </p:to>
                                    </p:set>
                                    <p:animEffect transition="in" filter="fade">
                                      <p:cBhvr>
                                        <p:cTn id="43" dur="500"/>
                                        <p:tgtEl>
                                          <p:spTgt spid="40"/>
                                        </p:tgtEl>
                                      </p:cBhvr>
                                    </p:animEffect>
                                  </p:childTnLst>
                                </p:cTn>
                              </p:par>
                            </p:childTnLst>
                          </p:cTn>
                        </p:par>
                      </p:childTnLst>
                    </p:cTn>
                  </p:par>
                </p:childTnLst>
              </p:cTn>
              <p:nextCondLst>
                <p:cond evt="onClick" delay="0">
                  <p:tgtEl>
                    <p:spTgt spid="38"/>
                  </p:tgtEl>
                </p:cond>
              </p:nextCondLst>
            </p:seq>
            <p:seq concurrent="1" nextAc="seek">
              <p:cTn id="44" restart="whenNotActive" fill="hold" evtFilter="cancelBubble" nodeType="interactiveSeq">
                <p:stCondLst>
                  <p:cond evt="onClick" delay="0">
                    <p:tgtEl>
                      <p:spTgt spid="39"/>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40"/>
                                        </p:tgtEl>
                                      </p:cBhvr>
                                    </p:animEffect>
                                    <p:set>
                                      <p:cBhvr>
                                        <p:cTn id="49" dur="1" fill="hold">
                                          <p:stCondLst>
                                            <p:cond delay="499"/>
                                          </p:stCondLst>
                                        </p:cTn>
                                        <p:tgtEl>
                                          <p:spTgt spid="40"/>
                                        </p:tgtEl>
                                        <p:attrNameLst>
                                          <p:attrName>style.visibility</p:attrName>
                                        </p:attrNameLst>
                                      </p:cBhvr>
                                      <p:to>
                                        <p:strVal val="hidden"/>
                                      </p:to>
                                    </p:set>
                                  </p:childTnLst>
                                </p:cTn>
                              </p:par>
                            </p:childTnLst>
                          </p:cTn>
                        </p:par>
                      </p:childTnLst>
                    </p:cTn>
                  </p:par>
                </p:childTnLst>
              </p:cTn>
              <p:nextCondLst>
                <p:cond evt="onClick" delay="0">
                  <p:tgtEl>
                    <p:spTgt spid="39"/>
                  </p:tgtEl>
                </p:cond>
              </p:nextCondLst>
            </p:seq>
          </p:childTnLst>
        </p:cTn>
      </p:par>
    </p:tnLst>
    <p:bldLst>
      <p:bldP spid="40" grpId="0"/>
      <p:bldP spid="40" grpId="1"/>
    </p:bldLst>
  </p:timing>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52161" y="2420888"/>
            <a:ext cx="8439678" cy="109710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401644"/>
            <a:ext cx="8439682" cy="11163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Q6</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44259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8"/>
          <a:stretch>
            <a:fillRect/>
          </a:stretch>
        </p:blipFill>
        <p:spPr>
          <a:xfrm>
            <a:off x="323529" y="1196752"/>
            <a:ext cx="8496942" cy="3503076"/>
          </a:xfrm>
          <a:prstGeom prst="rect">
            <a:avLst/>
          </a:prstGeom>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77504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16832"/>
            <a:ext cx="8784976" cy="14659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916832"/>
            <a:ext cx="8784976" cy="6199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79512" y="2536820"/>
            <a:ext cx="8784976" cy="8459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976657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3428666"/>
            <a:ext cx="8496940" cy="3240694"/>
          </a:xfrm>
          <a:prstGeom prst="rect">
            <a:avLst/>
          </a:prstGeom>
        </p:spPr>
      </p:pic>
      <p:pic>
        <p:nvPicPr>
          <p:cNvPr id="3" name="Picture 2"/>
          <p:cNvPicPr>
            <a:picLocks noChangeAspect="1"/>
          </p:cNvPicPr>
          <p:nvPr/>
        </p:nvPicPr>
        <p:blipFill>
          <a:blip r:embed="rId3"/>
          <a:stretch>
            <a:fillRect/>
          </a:stretch>
        </p:blipFill>
        <p:spPr>
          <a:xfrm>
            <a:off x="323529" y="332656"/>
            <a:ext cx="8496942" cy="382046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94615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3" y="1916832"/>
            <a:ext cx="8784974" cy="16468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916832"/>
            <a:ext cx="8784976" cy="16468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1883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403649" y="4797152"/>
            <a:ext cx="6336702" cy="2028250"/>
          </a:xfrm>
          <a:prstGeom prst="rect">
            <a:avLst/>
          </a:prstGeom>
        </p:spPr>
      </p:pic>
      <p:pic>
        <p:nvPicPr>
          <p:cNvPr id="2" name="Picture 1"/>
          <p:cNvPicPr>
            <a:picLocks noChangeAspect="1"/>
          </p:cNvPicPr>
          <p:nvPr/>
        </p:nvPicPr>
        <p:blipFill>
          <a:blip r:embed="rId3"/>
          <a:stretch>
            <a:fillRect/>
          </a:stretch>
        </p:blipFill>
        <p:spPr>
          <a:xfrm>
            <a:off x="1403648" y="332656"/>
            <a:ext cx="6336704" cy="358908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3" name="Picture 2"/>
          <p:cNvPicPr>
            <a:picLocks noChangeAspect="1"/>
          </p:cNvPicPr>
          <p:nvPr/>
        </p:nvPicPr>
        <p:blipFill>
          <a:blip r:embed="rId7"/>
          <a:stretch>
            <a:fillRect/>
          </a:stretch>
        </p:blipFill>
        <p:spPr>
          <a:xfrm>
            <a:off x="1403648" y="3921738"/>
            <a:ext cx="6336704" cy="1605022"/>
          </a:xfrm>
          <a:prstGeom prst="rect">
            <a:avLst/>
          </a:prstGeom>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676759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827584" y="4221088"/>
            <a:ext cx="7488832" cy="2548134"/>
          </a:xfrm>
          <a:prstGeom prst="rect">
            <a:avLst/>
          </a:prstGeom>
        </p:spPr>
      </p:pic>
      <p:pic>
        <p:nvPicPr>
          <p:cNvPr id="2" name="Picture 1"/>
          <p:cNvPicPr>
            <a:picLocks noChangeAspect="1"/>
          </p:cNvPicPr>
          <p:nvPr/>
        </p:nvPicPr>
        <p:blipFill>
          <a:blip r:embed="rId3"/>
          <a:stretch>
            <a:fillRect/>
          </a:stretch>
        </p:blipFill>
        <p:spPr>
          <a:xfrm>
            <a:off x="827584" y="332656"/>
            <a:ext cx="7488832" cy="3902782"/>
          </a:xfrm>
          <a:prstGeom prst="rect">
            <a:avLst/>
          </a:prstGeom>
        </p:spPr>
      </p:pic>
      <p:sp>
        <p:nvSpPr>
          <p:cNvPr id="31" name="Rectangle 30"/>
          <p:cNvSpPr/>
          <p:nvPr/>
        </p:nvSpPr>
        <p:spPr>
          <a:xfrm>
            <a:off x="827583" y="495589"/>
            <a:ext cx="7488833" cy="5268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8" name="Rectangle 27"/>
          <p:cNvSpPr/>
          <p:nvPr/>
        </p:nvSpPr>
        <p:spPr>
          <a:xfrm>
            <a:off x="827583" y="332655"/>
            <a:ext cx="7488833" cy="1629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827585" y="5749918"/>
            <a:ext cx="7488832" cy="10193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Q15</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72854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31" grpId="0" animBg="1"/>
      <p:bldP spid="28" grpId="0" animBg="1"/>
      <p:bldP spid="20" grpId="0" animBg="1"/>
    </p:bldLst>
  </p:timing>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4537408"/>
            <a:ext cx="8496942" cy="2275968"/>
          </a:xfrm>
          <a:prstGeom prst="rect">
            <a:avLst/>
          </a:prstGeom>
        </p:spPr>
      </p:pic>
      <p:pic>
        <p:nvPicPr>
          <p:cNvPr id="6" name="Picture 5"/>
          <p:cNvPicPr>
            <a:picLocks noChangeAspect="1"/>
          </p:cNvPicPr>
          <p:nvPr/>
        </p:nvPicPr>
        <p:blipFill>
          <a:blip r:embed="rId3"/>
          <a:stretch>
            <a:fillRect/>
          </a:stretch>
        </p:blipFill>
        <p:spPr>
          <a:xfrm>
            <a:off x="323529" y="374554"/>
            <a:ext cx="8496942" cy="456661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81718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276872"/>
            <a:ext cx="8640958" cy="729708"/>
          </a:xfrm>
          <a:prstGeom prst="rect">
            <a:avLst/>
          </a:prstGeom>
        </p:spPr>
      </p:pic>
      <p:sp>
        <p:nvSpPr>
          <p:cNvPr id="31" name="Rectangle 30"/>
          <p:cNvSpPr/>
          <p:nvPr/>
        </p:nvSpPr>
        <p:spPr>
          <a:xfrm>
            <a:off x="251521" y="2564904"/>
            <a:ext cx="8640958" cy="4416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2276871"/>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Q9</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38325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P spid="28" grpId="0" animBg="1"/>
    </p:bldLst>
  </p:timing>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4293096"/>
            <a:ext cx="8496942" cy="1621682"/>
          </a:xfrm>
          <a:prstGeom prst="rect">
            <a:avLst/>
          </a:prstGeom>
        </p:spPr>
      </p:pic>
      <p:pic>
        <p:nvPicPr>
          <p:cNvPr id="2" name="Picture 1"/>
          <p:cNvPicPr>
            <a:picLocks noChangeAspect="1"/>
          </p:cNvPicPr>
          <p:nvPr/>
        </p:nvPicPr>
        <p:blipFill>
          <a:blip r:embed="rId3"/>
          <a:stretch>
            <a:fillRect/>
          </a:stretch>
        </p:blipFill>
        <p:spPr>
          <a:xfrm>
            <a:off x="323528" y="476672"/>
            <a:ext cx="8496944" cy="431280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21013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2346623"/>
            <a:ext cx="8640956" cy="852444"/>
          </a:xfrm>
          <a:prstGeom prst="rect">
            <a:avLst/>
          </a:prstGeom>
        </p:spPr>
      </p:pic>
      <p:sp>
        <p:nvSpPr>
          <p:cNvPr id="31" name="Rectangle 30"/>
          <p:cNvSpPr/>
          <p:nvPr/>
        </p:nvSpPr>
        <p:spPr>
          <a:xfrm>
            <a:off x="251521" y="2658286"/>
            <a:ext cx="8640958" cy="5407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2346622"/>
            <a:ext cx="8640958" cy="311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Q7</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89345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P spid="28" grpId="0" animBg="1"/>
    </p:bldLst>
  </p:timing>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574616"/>
            <a:ext cx="8640958" cy="3238760"/>
          </a:xfrm>
          <a:prstGeom prst="rect">
            <a:avLst/>
          </a:prstGeom>
        </p:spPr>
      </p:pic>
      <p:pic>
        <p:nvPicPr>
          <p:cNvPr id="5" name="Picture 4"/>
          <p:cNvPicPr>
            <a:picLocks noChangeAspect="1"/>
          </p:cNvPicPr>
          <p:nvPr/>
        </p:nvPicPr>
        <p:blipFill>
          <a:blip r:embed="rId3"/>
          <a:stretch>
            <a:fillRect/>
          </a:stretch>
        </p:blipFill>
        <p:spPr>
          <a:xfrm>
            <a:off x="251521" y="390846"/>
            <a:ext cx="8640958" cy="318217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38474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124744"/>
            <a:ext cx="8640958" cy="3447780"/>
          </a:xfrm>
          <a:prstGeom prst="rect">
            <a:avLst/>
          </a:prstGeom>
        </p:spPr>
      </p:pic>
      <p:sp>
        <p:nvSpPr>
          <p:cNvPr id="28" name="Rectangle 27"/>
          <p:cNvSpPr/>
          <p:nvPr/>
        </p:nvSpPr>
        <p:spPr>
          <a:xfrm>
            <a:off x="251521" y="3068960"/>
            <a:ext cx="8640958"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1" name="Rectangle 30"/>
          <p:cNvSpPr/>
          <p:nvPr/>
        </p:nvSpPr>
        <p:spPr>
          <a:xfrm>
            <a:off x="251521" y="4149080"/>
            <a:ext cx="8640958" cy="4234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1" y="1124743"/>
            <a:ext cx="8640958" cy="19442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83657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31" grpId="0" animBg="1"/>
      <p:bldP spid="23" grpId="0" animBg="1"/>
    </p:bldLst>
  </p:timing>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3501008"/>
            <a:ext cx="8496942" cy="3187058"/>
          </a:xfrm>
          <a:prstGeom prst="rect">
            <a:avLst/>
          </a:prstGeom>
        </p:spPr>
      </p:pic>
      <p:pic>
        <p:nvPicPr>
          <p:cNvPr id="3" name="Picture 2"/>
          <p:cNvPicPr>
            <a:picLocks noChangeAspect="1"/>
          </p:cNvPicPr>
          <p:nvPr/>
        </p:nvPicPr>
        <p:blipFill>
          <a:blip r:embed="rId3"/>
          <a:stretch>
            <a:fillRect/>
          </a:stretch>
        </p:blipFill>
        <p:spPr>
          <a:xfrm>
            <a:off x="323528" y="476672"/>
            <a:ext cx="8496944" cy="307300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74206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420888"/>
            <a:ext cx="8640960" cy="7766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420887"/>
            <a:ext cx="8640960" cy="1962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617158"/>
            <a:ext cx="8640960" cy="5803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Q9</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61228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95736" y="363708"/>
            <a:ext cx="4752528" cy="13267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Q8</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1"/>
          <a:stretch>
            <a:fillRect/>
          </a:stretch>
        </p:blipFill>
        <p:spPr>
          <a:xfrm>
            <a:off x="2195736" y="1650238"/>
            <a:ext cx="4752528" cy="4169864"/>
          </a:xfrm>
          <a:prstGeom prst="rect">
            <a:avLst/>
          </a:prstGeom>
        </p:spPr>
      </p:pic>
      <p:pic>
        <p:nvPicPr>
          <p:cNvPr id="7" name="Picture 6"/>
          <p:cNvPicPr>
            <a:picLocks noChangeAspect="1"/>
          </p:cNvPicPr>
          <p:nvPr/>
        </p:nvPicPr>
        <p:blipFill>
          <a:blip r:embed="rId12"/>
          <a:stretch>
            <a:fillRect/>
          </a:stretch>
        </p:blipFill>
        <p:spPr>
          <a:xfrm>
            <a:off x="2195736" y="5805264"/>
            <a:ext cx="4752528" cy="986674"/>
          </a:xfrm>
          <a:prstGeom prst="rect">
            <a:avLst/>
          </a:prstGeom>
        </p:spPr>
      </p:pic>
      <p:sp>
        <p:nvSpPr>
          <p:cNvPr id="15" name="Rectangle 14"/>
          <p:cNvSpPr/>
          <p:nvPr/>
        </p:nvSpPr>
        <p:spPr>
          <a:xfrm>
            <a:off x="4680643" y="6204550"/>
            <a:ext cx="573310" cy="2055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19" name="Rectangle 18"/>
          <p:cNvSpPr/>
          <p:nvPr/>
        </p:nvSpPr>
        <p:spPr>
          <a:xfrm>
            <a:off x="4680643" y="6453649"/>
            <a:ext cx="57331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0" name="Rectangle 19"/>
          <p:cNvSpPr/>
          <p:nvPr/>
        </p:nvSpPr>
        <p:spPr>
          <a:xfrm>
            <a:off x="3503085" y="6203516"/>
            <a:ext cx="529486" cy="2065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1" name="Rectangle 20"/>
          <p:cNvSpPr/>
          <p:nvPr/>
        </p:nvSpPr>
        <p:spPr>
          <a:xfrm>
            <a:off x="3503085" y="6458544"/>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2" name="Rectangle 21"/>
          <p:cNvSpPr/>
          <p:nvPr/>
        </p:nvSpPr>
        <p:spPr>
          <a:xfrm>
            <a:off x="4099857" y="6203516"/>
            <a:ext cx="532046" cy="2065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3" name="Rectangle 22"/>
          <p:cNvSpPr/>
          <p:nvPr/>
        </p:nvSpPr>
        <p:spPr>
          <a:xfrm>
            <a:off x="4099857" y="6458545"/>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4" name="Rectangle 23"/>
          <p:cNvSpPr/>
          <p:nvPr/>
        </p:nvSpPr>
        <p:spPr>
          <a:xfrm>
            <a:off x="7596336" y="328498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grpSp>
        <p:nvGrpSpPr>
          <p:cNvPr id="25" name="Group 24"/>
          <p:cNvGrpSpPr/>
          <p:nvPr/>
        </p:nvGrpSpPr>
        <p:grpSpPr>
          <a:xfrm rot="10800000">
            <a:off x="2479834" y="1880393"/>
            <a:ext cx="594123" cy="3903432"/>
            <a:chOff x="5553075" y="704850"/>
            <a:chExt cx="747713" cy="3362325"/>
          </a:xfrm>
        </p:grpSpPr>
        <p:sp>
          <p:nvSpPr>
            <p:cNvPr id="26" name="Freeform 2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7" name="Straight Connector 26"/>
            <p:cNvCxnSpPr>
              <a:stCxn id="2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rot="10800000">
            <a:off x="2527883" y="3552411"/>
            <a:ext cx="3821782" cy="2180843"/>
            <a:chOff x="2555193" y="704850"/>
            <a:chExt cx="3750357" cy="755650"/>
          </a:xfrm>
        </p:grpSpPr>
        <p:sp>
          <p:nvSpPr>
            <p:cNvPr id="29" name="Freeform 28"/>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0" name="Straight Connector 29"/>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grpSp>
        <p:nvGrpSpPr>
          <p:cNvPr id="31" name="Group 30"/>
          <p:cNvGrpSpPr/>
          <p:nvPr/>
        </p:nvGrpSpPr>
        <p:grpSpPr>
          <a:xfrm rot="16200000">
            <a:off x="2468581" y="1856099"/>
            <a:ext cx="3862894" cy="3891418"/>
            <a:chOff x="3322745" y="2057060"/>
            <a:chExt cx="4631084" cy="4619511"/>
          </a:xfrm>
        </p:grpSpPr>
        <p:cxnSp>
          <p:nvCxnSpPr>
            <p:cNvPr id="32" name="Straight Connector 31"/>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reeform 32"/>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4" name="Rectangle 33"/>
          <p:cNvSpPr/>
          <p:nvPr/>
        </p:nvSpPr>
        <p:spPr>
          <a:xfrm>
            <a:off x="2728713" y="6417916"/>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5" name="Rectangle 34"/>
          <p:cNvSpPr/>
          <p:nvPr/>
        </p:nvSpPr>
        <p:spPr>
          <a:xfrm>
            <a:off x="2722000" y="6623645"/>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6" name="TextBox 35"/>
          <p:cNvSpPr txBox="1"/>
          <p:nvPr/>
        </p:nvSpPr>
        <p:spPr>
          <a:xfrm>
            <a:off x="3239218" y="2980867"/>
            <a:ext cx="272003" cy="461665"/>
          </a:xfrm>
          <a:prstGeom prst="rect">
            <a:avLst/>
          </a:prstGeom>
          <a:noFill/>
        </p:spPr>
        <p:txBody>
          <a:bodyPr wrap="square" rtlCol="0">
            <a:spAutoFit/>
          </a:bodyPr>
          <a:lstStyle/>
          <a:p>
            <a:r>
              <a:rPr lang="en-GB" sz="2400" b="1" dirty="0" smtClean="0"/>
              <a:t>R</a:t>
            </a:r>
            <a:endParaRPr lang="en-GB" sz="2400" b="1" dirty="0"/>
          </a:p>
        </p:txBody>
      </p:sp>
      <p:sp>
        <p:nvSpPr>
          <p:cNvPr id="37" name="Rectangle 36"/>
          <p:cNvSpPr/>
          <p:nvPr/>
        </p:nvSpPr>
        <p:spPr>
          <a:xfrm>
            <a:off x="6810374" y="1393269"/>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38" name="Straight Connector 37"/>
          <p:cNvCxnSpPr>
            <a:stCxn id="33" idx="2"/>
            <a:endCxn id="33" idx="0"/>
          </p:cNvCxnSpPr>
          <p:nvPr/>
        </p:nvCxnSpPr>
        <p:spPr>
          <a:xfrm>
            <a:off x="2457662" y="1870362"/>
            <a:ext cx="3888076" cy="3862037"/>
          </a:xfrm>
          <a:prstGeom prst="line">
            <a:avLst/>
          </a:prstGeom>
          <a:ln w="285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0613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childTnLst>
                    </p:cTn>
                  </p:par>
                </p:childTnLst>
              </p:cTn>
              <p:nextCondLst>
                <p:cond evt="onClick" delay="0">
                  <p:tgtEl>
                    <p:spTgt spid="15"/>
                  </p:tgtEl>
                </p:cond>
              </p:nextCondLst>
            </p:seq>
            <p:seq concurrent="1" nextAc="seek">
              <p:cTn id="32" restart="whenNotActive" fill="hold" evtFilter="cancelBubble" nodeType="interactiveSeq">
                <p:stCondLst>
                  <p:cond evt="onClick" delay="0">
                    <p:tgtEl>
                      <p:spTgt spid="19"/>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31"/>
                                        </p:tgtEl>
                                      </p:cBhvr>
                                    </p:animEffect>
                                    <p:set>
                                      <p:cBhvr>
                                        <p:cTn id="3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38" restart="whenNotActive" fill="hold" evtFilter="cancelBubble" nodeType="interactiveSeq">
                <p:stCondLst>
                  <p:cond evt="onClick" delay="0">
                    <p:tgtEl>
                      <p:spTgt spid="34"/>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childTnLst>
                    </p:cTn>
                  </p:par>
                </p:childTnLst>
              </p:cTn>
              <p:nextCondLst>
                <p:cond evt="onClick" delay="0">
                  <p:tgtEl>
                    <p:spTgt spid="34"/>
                  </p:tgtEl>
                </p:cond>
              </p:nextCondLst>
            </p:seq>
            <p:seq concurrent="1" nextAc="seek">
              <p:cTn id="44" restart="whenNotActive" fill="hold" evtFilter="cancelBubble" nodeType="interactiveSeq">
                <p:stCondLst>
                  <p:cond evt="onClick" delay="0">
                    <p:tgtEl>
                      <p:spTgt spid="35"/>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6"/>
                                        </p:tgtEl>
                                      </p:cBhvr>
                                    </p:animEffect>
                                    <p:set>
                                      <p:cBhvr>
                                        <p:cTn id="49" dur="1" fill="hold">
                                          <p:stCondLst>
                                            <p:cond delay="499"/>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50" restart="whenNotActive" fill="hold" evtFilter="cancelBubble" nodeType="interactiveSeq">
                <p:stCondLst>
                  <p:cond evt="onClick" delay="0">
                    <p:tgtEl>
                      <p:spTgt spid="37"/>
                    </p:tgtEl>
                  </p:cond>
                </p:stCondLst>
                <p:endSync evt="end" delay="0">
                  <p:rtn val="all"/>
                </p:endSync>
                <p:childTnLst>
                  <p:par>
                    <p:cTn id="51" fill="hold">
                      <p:stCondLst>
                        <p:cond delay="0"/>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childTnLst>
                          </p:cTn>
                        </p:par>
                      </p:childTnLst>
                    </p:cTn>
                  </p:par>
                </p:childTnLst>
              </p:cTn>
              <p:nextCondLst>
                <p:cond evt="onClick" delay="0">
                  <p:tgtEl>
                    <p:spTgt spid="37"/>
                  </p:tgtEl>
                </p:cond>
              </p:nextCondLst>
            </p:seq>
          </p:childTnLst>
        </p:cTn>
      </p:par>
    </p:tnLst>
    <p:bldLst>
      <p:bldP spid="36" grpId="0"/>
      <p:bldP spid="36" grpId="1"/>
    </p:bldLst>
  </p:timing>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20888"/>
            <a:ext cx="8640960" cy="124736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420887"/>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569472"/>
            <a:ext cx="8640960" cy="4536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Q8</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18" y="3023116"/>
            <a:ext cx="8640961" cy="6451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023576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9" grpId="0" animBg="1"/>
      <p:bldP spid="27" grpId="0" animBg="1"/>
      <p:bldP spid="23" grpId="0" animBg="1"/>
    </p:bldLst>
  </p:timing>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547664" y="4956614"/>
            <a:ext cx="6048672" cy="1856762"/>
          </a:xfrm>
          <a:prstGeom prst="rect">
            <a:avLst/>
          </a:prstGeom>
        </p:spPr>
      </p:pic>
      <p:pic>
        <p:nvPicPr>
          <p:cNvPr id="5" name="Picture 4"/>
          <p:cNvPicPr>
            <a:picLocks noChangeAspect="1"/>
          </p:cNvPicPr>
          <p:nvPr/>
        </p:nvPicPr>
        <p:blipFill>
          <a:blip r:embed="rId3"/>
          <a:stretch>
            <a:fillRect/>
          </a:stretch>
        </p:blipFill>
        <p:spPr>
          <a:xfrm>
            <a:off x="1547664" y="625388"/>
            <a:ext cx="6048672" cy="4315780"/>
          </a:xfrm>
          <a:prstGeom prst="rect">
            <a:avLst/>
          </a:prstGeom>
        </p:spPr>
      </p:pic>
      <p:pic>
        <p:nvPicPr>
          <p:cNvPr id="3" name="Picture 2"/>
          <p:cNvPicPr>
            <a:picLocks noChangeAspect="1"/>
          </p:cNvPicPr>
          <p:nvPr/>
        </p:nvPicPr>
        <p:blipFill>
          <a:blip r:embed="rId4"/>
          <a:stretch>
            <a:fillRect/>
          </a:stretch>
        </p:blipFill>
        <p:spPr>
          <a:xfrm>
            <a:off x="1547664" y="357339"/>
            <a:ext cx="6048672" cy="25917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Q8</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2887826" y="5224304"/>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19" name="Rectangle 18"/>
          <p:cNvSpPr/>
          <p:nvPr/>
        </p:nvSpPr>
        <p:spPr>
          <a:xfrm>
            <a:off x="3463890" y="5224304"/>
            <a:ext cx="53370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0" name="Rectangle 19"/>
          <p:cNvSpPr/>
          <p:nvPr/>
        </p:nvSpPr>
        <p:spPr>
          <a:xfrm>
            <a:off x="2887826" y="5517233"/>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1" name="Rectangle 20"/>
          <p:cNvSpPr/>
          <p:nvPr/>
        </p:nvSpPr>
        <p:spPr>
          <a:xfrm>
            <a:off x="3463890" y="5517232"/>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2" name="Rectangle 21"/>
          <p:cNvSpPr/>
          <p:nvPr/>
        </p:nvSpPr>
        <p:spPr>
          <a:xfrm>
            <a:off x="2887826" y="5805264"/>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3" name="Rectangle 22"/>
          <p:cNvSpPr/>
          <p:nvPr/>
        </p:nvSpPr>
        <p:spPr>
          <a:xfrm>
            <a:off x="3463890" y="5805264"/>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4" name="Rectangle 23"/>
          <p:cNvSpPr/>
          <p:nvPr/>
        </p:nvSpPr>
        <p:spPr>
          <a:xfrm>
            <a:off x="7596336" y="328498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grpSp>
        <p:nvGrpSpPr>
          <p:cNvPr id="25" name="Group 24"/>
          <p:cNvGrpSpPr/>
          <p:nvPr/>
        </p:nvGrpSpPr>
        <p:grpSpPr>
          <a:xfrm rot="10800000">
            <a:off x="2319094" y="1110743"/>
            <a:ext cx="1071442" cy="3400920"/>
            <a:chOff x="5553075" y="704850"/>
            <a:chExt cx="747713" cy="3362325"/>
          </a:xfrm>
        </p:grpSpPr>
        <p:sp>
          <p:nvSpPr>
            <p:cNvPr id="26" name="Freeform 25"/>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7" name="Straight Connector 26"/>
            <p:cNvCxnSpPr>
              <a:stCxn id="26"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rot="10800000">
            <a:off x="2319092" y="2382689"/>
            <a:ext cx="3981099" cy="2180843"/>
            <a:chOff x="2555193" y="704850"/>
            <a:chExt cx="3750357" cy="755650"/>
          </a:xfrm>
        </p:grpSpPr>
        <p:sp>
          <p:nvSpPr>
            <p:cNvPr id="29" name="Freeform 28"/>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0" name="Straight Connector 29"/>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grpSp>
        <p:nvGrpSpPr>
          <p:cNvPr id="31" name="Group 30"/>
          <p:cNvGrpSpPr/>
          <p:nvPr/>
        </p:nvGrpSpPr>
        <p:grpSpPr>
          <a:xfrm rot="16200000">
            <a:off x="3303270" y="120439"/>
            <a:ext cx="2002521" cy="3983131"/>
            <a:chOff x="3322745" y="2057060"/>
            <a:chExt cx="4631084" cy="4619511"/>
          </a:xfrm>
        </p:grpSpPr>
        <p:cxnSp>
          <p:nvCxnSpPr>
            <p:cNvPr id="32" name="Straight Connector 31"/>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reeform 32"/>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4" name="Rectangle 33"/>
          <p:cNvSpPr/>
          <p:nvPr/>
        </p:nvSpPr>
        <p:spPr>
          <a:xfrm>
            <a:off x="3093475" y="6125028"/>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5" name="Rectangle 34"/>
          <p:cNvSpPr/>
          <p:nvPr/>
        </p:nvSpPr>
        <p:spPr>
          <a:xfrm>
            <a:off x="3742696" y="6125028"/>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6" name="TextBox 35"/>
          <p:cNvSpPr txBox="1"/>
          <p:nvPr/>
        </p:nvSpPr>
        <p:spPr>
          <a:xfrm>
            <a:off x="3606694" y="1914235"/>
            <a:ext cx="272003" cy="461665"/>
          </a:xfrm>
          <a:prstGeom prst="rect">
            <a:avLst/>
          </a:prstGeom>
          <a:noFill/>
        </p:spPr>
        <p:txBody>
          <a:bodyPr wrap="square" rtlCol="0">
            <a:spAutoFit/>
          </a:bodyPr>
          <a:lstStyle/>
          <a:p>
            <a:r>
              <a:rPr lang="en-GB" sz="2400" b="1" dirty="0" smtClean="0"/>
              <a:t>R</a:t>
            </a:r>
            <a:endParaRPr lang="en-GB" sz="2400" b="1" dirty="0"/>
          </a:p>
        </p:txBody>
      </p:sp>
      <p:sp>
        <p:nvSpPr>
          <p:cNvPr id="37" name="Rectangle 36"/>
          <p:cNvSpPr/>
          <p:nvPr/>
        </p:nvSpPr>
        <p:spPr>
          <a:xfrm>
            <a:off x="6516216" y="328215"/>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38" name="Straight Connector 37"/>
          <p:cNvCxnSpPr/>
          <p:nvPr/>
        </p:nvCxnSpPr>
        <p:spPr>
          <a:xfrm>
            <a:off x="2311695" y="1119622"/>
            <a:ext cx="3916489" cy="1993644"/>
          </a:xfrm>
          <a:prstGeom prst="line">
            <a:avLst/>
          </a:prstGeom>
          <a:ln w="285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04325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childTnLst>
                          </p:cTn>
                        </p:par>
                      </p:childTnLst>
                    </p:cTn>
                  </p:par>
                </p:childTnLst>
              </p:cTn>
              <p:nextCondLst>
                <p:cond evt="onClick" delay="0">
                  <p:tgtEl>
                    <p:spTgt spid="15"/>
                  </p:tgtEl>
                </p:cond>
              </p:nextCondLst>
            </p:seq>
            <p:seq concurrent="1" nextAc="seek">
              <p:cTn id="32" restart="whenNotActive" fill="hold" evtFilter="cancelBubble" nodeType="interactiveSeq">
                <p:stCondLst>
                  <p:cond evt="onClick" delay="0">
                    <p:tgtEl>
                      <p:spTgt spid="19"/>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31"/>
                                        </p:tgtEl>
                                      </p:cBhvr>
                                    </p:animEffect>
                                    <p:set>
                                      <p:cBhvr>
                                        <p:cTn id="3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38" restart="whenNotActive" fill="hold" evtFilter="cancelBubble" nodeType="interactiveSeq">
                <p:stCondLst>
                  <p:cond evt="onClick" delay="0">
                    <p:tgtEl>
                      <p:spTgt spid="34"/>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childTnLst>
                    </p:cTn>
                  </p:par>
                </p:childTnLst>
              </p:cTn>
              <p:nextCondLst>
                <p:cond evt="onClick" delay="0">
                  <p:tgtEl>
                    <p:spTgt spid="34"/>
                  </p:tgtEl>
                </p:cond>
              </p:nextCondLst>
            </p:seq>
            <p:seq concurrent="1" nextAc="seek">
              <p:cTn id="44" restart="whenNotActive" fill="hold" evtFilter="cancelBubble" nodeType="interactiveSeq">
                <p:stCondLst>
                  <p:cond evt="onClick" delay="0">
                    <p:tgtEl>
                      <p:spTgt spid="35"/>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6"/>
                                        </p:tgtEl>
                                      </p:cBhvr>
                                    </p:animEffect>
                                    <p:set>
                                      <p:cBhvr>
                                        <p:cTn id="49" dur="1" fill="hold">
                                          <p:stCondLst>
                                            <p:cond delay="499"/>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50" restart="whenNotActive" fill="hold" evtFilter="cancelBubble" nodeType="interactiveSeq">
                <p:stCondLst>
                  <p:cond evt="onClick" delay="0">
                    <p:tgtEl>
                      <p:spTgt spid="37"/>
                    </p:tgtEl>
                  </p:cond>
                </p:stCondLst>
                <p:endSync evt="end" delay="0">
                  <p:rtn val="all"/>
                </p:endSync>
                <p:childTnLst>
                  <p:par>
                    <p:cTn id="51" fill="hold">
                      <p:stCondLst>
                        <p:cond delay="0"/>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fade">
                                      <p:cBhvr>
                                        <p:cTn id="55" dur="500"/>
                                        <p:tgtEl>
                                          <p:spTgt spid="38"/>
                                        </p:tgtEl>
                                      </p:cBhvr>
                                    </p:animEffect>
                                  </p:childTnLst>
                                </p:cTn>
                              </p:par>
                            </p:childTnLst>
                          </p:cTn>
                        </p:par>
                      </p:childTnLst>
                    </p:cTn>
                  </p:par>
                </p:childTnLst>
              </p:cTn>
              <p:nextCondLst>
                <p:cond evt="onClick" delay="0">
                  <p:tgtEl>
                    <p:spTgt spid="37"/>
                  </p:tgtEl>
                </p:cond>
              </p:nextCondLst>
            </p:seq>
          </p:childTnLst>
        </p:cTn>
      </p:par>
    </p:tnLst>
    <p:bldLst>
      <p:bldP spid="36" grpId="0"/>
      <p:bldP spid="36" grpId="1"/>
    </p:bldLst>
  </p:timing>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8" y="1844824"/>
            <a:ext cx="8640964" cy="178547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844823"/>
            <a:ext cx="8640960" cy="9001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745020"/>
            <a:ext cx="8640960" cy="8852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Q8</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40861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212028"/>
            <a:ext cx="8640960" cy="2529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42148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Q10</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0880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772816"/>
            <a:ext cx="8815960" cy="23998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772816"/>
            <a:ext cx="8815960"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64020" y="3140969"/>
            <a:ext cx="8815960" cy="10316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Q10</a:t>
            </a:r>
            <a:endParaRPr lang="en-GB" sz="1400" b="1" dirty="0">
              <a:latin typeface="Comic Sans MS" panose="030F0702030302020204" pitchFamily="66" charset="0"/>
            </a:endParaRPr>
          </a:p>
        </p:txBody>
      </p:sp>
      <p:cxnSp>
        <p:nvCxnSpPr>
          <p:cNvPr id="22" name="Straight Arrow Connector 21"/>
          <p:cNvCxnSpPr>
            <a:stCxn id="13" idx="3"/>
            <a:endCxn id="1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6033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789040"/>
            <a:ext cx="8784976" cy="2620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32654"/>
            <a:ext cx="8784976" cy="3356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Q9</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90214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2276872"/>
            <a:ext cx="8815960" cy="1252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276872"/>
            <a:ext cx="8815960" cy="9080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64020" y="3184876"/>
            <a:ext cx="8815960" cy="344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120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91680" y="332656"/>
            <a:ext cx="5760640" cy="203544"/>
          </a:xfrm>
          <a:prstGeom prst="rect">
            <a:avLst/>
          </a:prstGeom>
        </p:spPr>
      </p:pic>
      <p:pic>
        <p:nvPicPr>
          <p:cNvPr id="3" name="Picture 2"/>
          <p:cNvPicPr>
            <a:picLocks noChangeAspect="1"/>
          </p:cNvPicPr>
          <p:nvPr/>
        </p:nvPicPr>
        <p:blipFill>
          <a:blip r:embed="rId3"/>
          <a:stretch>
            <a:fillRect/>
          </a:stretch>
        </p:blipFill>
        <p:spPr>
          <a:xfrm>
            <a:off x="1691680" y="513179"/>
            <a:ext cx="5760640" cy="514807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9"/>
          <a:stretch>
            <a:fillRect/>
          </a:stretch>
        </p:blipFill>
        <p:spPr>
          <a:xfrm>
            <a:off x="1691680" y="5616112"/>
            <a:ext cx="5760640" cy="1197264"/>
          </a:xfrm>
          <a:prstGeom prst="rect">
            <a:avLst/>
          </a:prstGeom>
        </p:spPr>
      </p:pic>
      <p:pic>
        <p:nvPicPr>
          <p:cNvPr id="6" name="Picture 5"/>
          <p:cNvPicPr>
            <a:picLocks noChangeAspect="1"/>
          </p:cNvPicPr>
          <p:nvPr/>
        </p:nvPicPr>
        <p:blipFill>
          <a:blip r:embed="rId10"/>
          <a:stretch>
            <a:fillRect/>
          </a:stretch>
        </p:blipFill>
        <p:spPr>
          <a:xfrm>
            <a:off x="6660232" y="5388618"/>
            <a:ext cx="360040" cy="208444"/>
          </a:xfrm>
          <a:prstGeom prst="rect">
            <a:avLst/>
          </a:prstGeom>
        </p:spPr>
      </p:pic>
      <p:sp>
        <p:nvSpPr>
          <p:cNvPr id="22" name="Rectangle 21"/>
          <p:cNvSpPr/>
          <p:nvPr/>
        </p:nvSpPr>
        <p:spPr>
          <a:xfrm>
            <a:off x="6516216" y="39552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3" name="Straight Connector 22"/>
          <p:cNvCxnSpPr/>
          <p:nvPr/>
        </p:nvCxnSpPr>
        <p:spPr>
          <a:xfrm flipV="1">
            <a:off x="2771800" y="764704"/>
            <a:ext cx="3168352" cy="4752528"/>
          </a:xfrm>
          <a:prstGeom prst="line">
            <a:avLst/>
          </a:prstGeom>
          <a:ln w="28575"/>
        </p:spPr>
        <p:style>
          <a:lnRef idx="1">
            <a:schemeClr val="accent1"/>
          </a:lnRef>
          <a:fillRef idx="0">
            <a:schemeClr val="accent1"/>
          </a:fillRef>
          <a:effectRef idx="0">
            <a:schemeClr val="accent1"/>
          </a:effectRef>
          <a:fontRef idx="minor">
            <a:schemeClr val="tx1"/>
          </a:fontRef>
        </p:style>
      </p:cxnSp>
      <p:grpSp>
        <p:nvGrpSpPr>
          <p:cNvPr id="25" name="Group 24"/>
          <p:cNvGrpSpPr/>
          <p:nvPr/>
        </p:nvGrpSpPr>
        <p:grpSpPr>
          <a:xfrm>
            <a:off x="5364088" y="740991"/>
            <a:ext cx="432048" cy="698416"/>
            <a:chOff x="5364088" y="740991"/>
            <a:chExt cx="432048" cy="698416"/>
          </a:xfrm>
        </p:grpSpPr>
        <p:grpSp>
          <p:nvGrpSpPr>
            <p:cNvPr id="24" name="Group 23"/>
            <p:cNvGrpSpPr/>
            <p:nvPr/>
          </p:nvGrpSpPr>
          <p:grpSpPr>
            <a:xfrm>
              <a:off x="5652120" y="740991"/>
              <a:ext cx="144016" cy="144016"/>
              <a:chOff x="5652120" y="764704"/>
              <a:chExt cx="144016" cy="144016"/>
            </a:xfrm>
          </p:grpSpPr>
          <p:cxnSp>
            <p:nvCxnSpPr>
              <p:cNvPr id="13" name="Straight Connector 12"/>
              <p:cNvCxnSpPr/>
              <p:nvPr/>
            </p:nvCxnSpPr>
            <p:spPr>
              <a:xfrm flipH="1">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a:off x="5364088" y="740991"/>
              <a:ext cx="144016" cy="144016"/>
              <a:chOff x="5652120" y="764704"/>
              <a:chExt cx="144016" cy="144016"/>
            </a:xfrm>
          </p:grpSpPr>
          <p:cxnSp>
            <p:nvCxnSpPr>
              <p:cNvPr id="31" name="Straight Connector 30"/>
              <p:cNvCxnSpPr/>
              <p:nvPr/>
            </p:nvCxnSpPr>
            <p:spPr>
              <a:xfrm flipH="1">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5364088" y="1018191"/>
              <a:ext cx="144016" cy="144016"/>
              <a:chOff x="5652120" y="764704"/>
              <a:chExt cx="144016" cy="144016"/>
            </a:xfrm>
          </p:grpSpPr>
          <p:cxnSp>
            <p:nvCxnSpPr>
              <p:cNvPr id="34" name="Straight Connector 33"/>
              <p:cNvCxnSpPr/>
              <p:nvPr/>
            </p:nvCxnSpPr>
            <p:spPr>
              <a:xfrm flipH="1">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5378611" y="1295391"/>
              <a:ext cx="144016" cy="144016"/>
              <a:chOff x="5652120" y="764704"/>
              <a:chExt cx="144016" cy="144016"/>
            </a:xfrm>
          </p:grpSpPr>
          <p:cxnSp>
            <p:nvCxnSpPr>
              <p:cNvPr id="37" name="Straight Connector 36"/>
              <p:cNvCxnSpPr/>
              <p:nvPr/>
            </p:nvCxnSpPr>
            <p:spPr>
              <a:xfrm flipH="1">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5652120" y="764704"/>
                <a:ext cx="144016" cy="144016"/>
              </a:xfrm>
              <a:prstGeom prst="line">
                <a:avLst/>
              </a:prstGeom>
            </p:spPr>
            <p:style>
              <a:lnRef idx="1">
                <a:schemeClr val="accent1"/>
              </a:lnRef>
              <a:fillRef idx="0">
                <a:schemeClr val="accent1"/>
              </a:fillRef>
              <a:effectRef idx="0">
                <a:schemeClr val="accent1"/>
              </a:effectRef>
              <a:fontRef idx="minor">
                <a:schemeClr val="tx1"/>
              </a:fontRef>
            </p:style>
          </p:cxnSp>
        </p:grpSp>
      </p:grpSp>
      <p:sp>
        <p:nvSpPr>
          <p:cNvPr id="40" name="Rectangle 39"/>
          <p:cNvSpPr/>
          <p:nvPr/>
        </p:nvSpPr>
        <p:spPr>
          <a:xfrm>
            <a:off x="3131840" y="6211987"/>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valid points</a:t>
            </a:r>
            <a:endParaRPr lang="en-GB" sz="1400" b="1" dirty="0">
              <a:latin typeface="Comic Sans MS" panose="030F0702030302020204" pitchFamily="66" charset="0"/>
            </a:endParaRPr>
          </a:p>
        </p:txBody>
      </p:sp>
      <p:sp>
        <p:nvSpPr>
          <p:cNvPr id="39" name="Rectangle 3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1" name="Rectangle 40">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42" name="Straight Arrow Connector 41"/>
          <p:cNvCxnSpPr>
            <a:stCxn id="39" idx="3"/>
            <a:endCxn id="4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3" name="Rectangle 42">
            <a:hlinkClick r:id="rId13"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Q4</a:t>
            </a:r>
            <a:endParaRPr lang="en-GB" sz="1400" b="1" dirty="0">
              <a:latin typeface="Comic Sans MS" panose="030F0702030302020204" pitchFamily="66" charset="0"/>
            </a:endParaRPr>
          </a:p>
        </p:txBody>
      </p:sp>
      <p:cxnSp>
        <p:nvCxnSpPr>
          <p:cNvPr id="44" name="Straight Arrow Connector 43"/>
          <p:cNvCxnSpPr>
            <a:stCxn id="41" idx="3"/>
            <a:endCxn id="4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97031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40"/>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childTnLst>
                    </p:cTn>
                  </p:par>
                </p:childTnLst>
              </p:cTn>
              <p:nextCondLst>
                <p:cond evt="onClick" delay="0">
                  <p:tgtEl>
                    <p:spTgt spid="40"/>
                  </p:tgtEl>
                </p:cond>
              </p:nextCondLst>
            </p:seq>
          </p:childTnLst>
        </p:cTn>
      </p:par>
    </p:tnLst>
  </p:timing>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4581128"/>
            <a:ext cx="8496944" cy="1348638"/>
          </a:xfrm>
          <a:prstGeom prst="rect">
            <a:avLst/>
          </a:prstGeom>
        </p:spPr>
      </p:pic>
      <p:pic>
        <p:nvPicPr>
          <p:cNvPr id="2" name="Picture 1"/>
          <p:cNvPicPr>
            <a:picLocks noChangeAspect="1"/>
          </p:cNvPicPr>
          <p:nvPr/>
        </p:nvPicPr>
        <p:blipFill>
          <a:blip r:embed="rId3"/>
          <a:stretch>
            <a:fillRect/>
          </a:stretch>
        </p:blipFill>
        <p:spPr>
          <a:xfrm>
            <a:off x="323528" y="404664"/>
            <a:ext cx="8496944" cy="418939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8" name="Rectangle 27"/>
          <p:cNvSpPr/>
          <p:nvPr/>
        </p:nvSpPr>
        <p:spPr>
          <a:xfrm>
            <a:off x="323528" y="3917870"/>
            <a:ext cx="8496944" cy="20118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323529" y="404663"/>
            <a:ext cx="8496944" cy="3513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Q4</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6080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51521" y="4653136"/>
            <a:ext cx="8640958" cy="2163132"/>
          </a:xfrm>
          <a:prstGeom prst="rect">
            <a:avLst/>
          </a:prstGeom>
        </p:spPr>
      </p:pic>
      <p:pic>
        <p:nvPicPr>
          <p:cNvPr id="10" name="Picture 9"/>
          <p:cNvPicPr>
            <a:picLocks noChangeAspect="1"/>
          </p:cNvPicPr>
          <p:nvPr/>
        </p:nvPicPr>
        <p:blipFill>
          <a:blip r:embed="rId3"/>
          <a:stretch>
            <a:fillRect/>
          </a:stretch>
        </p:blipFill>
        <p:spPr>
          <a:xfrm>
            <a:off x="251521" y="2780928"/>
            <a:ext cx="8640958" cy="3067626"/>
          </a:xfrm>
          <a:prstGeom prst="rect">
            <a:avLst/>
          </a:prstGeom>
        </p:spPr>
      </p:pic>
      <p:pic>
        <p:nvPicPr>
          <p:cNvPr id="9" name="Picture 8"/>
          <p:cNvPicPr>
            <a:picLocks noChangeAspect="1"/>
          </p:cNvPicPr>
          <p:nvPr/>
        </p:nvPicPr>
        <p:blipFill>
          <a:blip r:embed="rId4"/>
          <a:stretch>
            <a:fillRect/>
          </a:stretch>
        </p:blipFill>
        <p:spPr>
          <a:xfrm>
            <a:off x="251522" y="1196752"/>
            <a:ext cx="8640956" cy="2968006"/>
          </a:xfrm>
          <a:prstGeom prst="rect">
            <a:avLst/>
          </a:prstGeom>
        </p:spPr>
      </p:pic>
      <p:pic>
        <p:nvPicPr>
          <p:cNvPr id="7" name="Picture 6"/>
          <p:cNvPicPr>
            <a:picLocks noChangeAspect="1"/>
          </p:cNvPicPr>
          <p:nvPr/>
        </p:nvPicPr>
        <p:blipFill>
          <a:blip r:embed="rId5"/>
          <a:stretch>
            <a:fillRect/>
          </a:stretch>
        </p:blipFill>
        <p:spPr>
          <a:xfrm>
            <a:off x="251521" y="329092"/>
            <a:ext cx="8640958" cy="2235812"/>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1" name="Rectangle 40">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42" name="Straight Arrow Connector 41"/>
          <p:cNvCxnSpPr>
            <a:stCxn id="39" idx="3"/>
            <a:endCxn id="4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3" name="Rectangle 42">
            <a:hlinkClick r:id="rId13"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cxnSp>
        <p:nvCxnSpPr>
          <p:cNvPr id="44" name="Straight Arrow Connector 43"/>
          <p:cNvCxnSpPr>
            <a:stCxn id="41" idx="3"/>
            <a:endCxn id="4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5543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908720"/>
            <a:ext cx="8496944" cy="45595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23528" y="4365105"/>
            <a:ext cx="8496944" cy="11032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1" name="Rectangle 30"/>
          <p:cNvSpPr/>
          <p:nvPr/>
        </p:nvSpPr>
        <p:spPr>
          <a:xfrm>
            <a:off x="323528" y="836712"/>
            <a:ext cx="8496944" cy="2748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Q9</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3528" y="1111566"/>
            <a:ext cx="8496944" cy="2076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3186801"/>
            <a:ext cx="8496944" cy="1178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10611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3" grpId="0" animBg="1"/>
      <p:bldP spid="24" grpId="0" animBg="1"/>
    </p:bldLst>
  </p:timing>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16636" y="2033955"/>
            <a:ext cx="6175844" cy="24291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0484"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7504" y="712276"/>
            <a:ext cx="2609132"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485"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16635" y="2293086"/>
            <a:ext cx="6175845" cy="162371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7524328" y="1988840"/>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3" name="Straight Connector 22"/>
          <p:cNvCxnSpPr/>
          <p:nvPr/>
        </p:nvCxnSpPr>
        <p:spPr>
          <a:xfrm flipV="1">
            <a:off x="323528" y="980728"/>
            <a:ext cx="1944216" cy="388843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4322286" y="3178731"/>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5" name="Rectangle 24"/>
          <p:cNvSpPr/>
          <p:nvPr/>
        </p:nvSpPr>
        <p:spPr>
          <a:xfrm>
            <a:off x="4322286" y="3421469"/>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6" name="Rectangle 25"/>
          <p:cNvSpPr/>
          <p:nvPr/>
        </p:nvSpPr>
        <p:spPr>
          <a:xfrm>
            <a:off x="5282816" y="3178731"/>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7" name="Rectangle 26"/>
          <p:cNvSpPr/>
          <p:nvPr/>
        </p:nvSpPr>
        <p:spPr>
          <a:xfrm>
            <a:off x="5282816" y="3421469"/>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grpSp>
        <p:nvGrpSpPr>
          <p:cNvPr id="28" name="Group 27"/>
          <p:cNvGrpSpPr/>
          <p:nvPr/>
        </p:nvGrpSpPr>
        <p:grpSpPr>
          <a:xfrm>
            <a:off x="1979712" y="980728"/>
            <a:ext cx="288032" cy="4536505"/>
            <a:chOff x="5553075" y="704850"/>
            <a:chExt cx="747713" cy="3362325"/>
          </a:xfrm>
        </p:grpSpPr>
        <p:sp>
          <p:nvSpPr>
            <p:cNvPr id="29" name="Freeform 28"/>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0" name="Straight Connector 29"/>
            <p:cNvCxnSpPr>
              <a:stCxn id="29"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p:cNvGrpSpPr/>
          <p:nvPr/>
        </p:nvGrpSpPr>
        <p:grpSpPr>
          <a:xfrm rot="10800000">
            <a:off x="323526" y="3916800"/>
            <a:ext cx="1944217" cy="1600431"/>
            <a:chOff x="2555193" y="704850"/>
            <a:chExt cx="3750357" cy="755650"/>
          </a:xfrm>
        </p:grpSpPr>
        <p:sp>
          <p:nvSpPr>
            <p:cNvPr id="32" name="Freeform 31"/>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3" name="Straight Connector 32"/>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sp>
        <p:nvSpPr>
          <p:cNvPr id="34" name="Rectangle 33"/>
          <p:cNvSpPr/>
          <p:nvPr/>
        </p:nvSpPr>
        <p:spPr>
          <a:xfrm>
            <a:off x="6346964" y="3176283"/>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5" name="Rectangle 34"/>
          <p:cNvSpPr/>
          <p:nvPr/>
        </p:nvSpPr>
        <p:spPr>
          <a:xfrm>
            <a:off x="6346964" y="3417673"/>
            <a:ext cx="53370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grpSp>
        <p:nvGrpSpPr>
          <p:cNvPr id="36" name="Group 35"/>
          <p:cNvGrpSpPr/>
          <p:nvPr/>
        </p:nvGrpSpPr>
        <p:grpSpPr>
          <a:xfrm rot="10800000">
            <a:off x="294373" y="980727"/>
            <a:ext cx="1971369" cy="3888432"/>
            <a:chOff x="3322745" y="2057060"/>
            <a:chExt cx="4631084" cy="4619511"/>
          </a:xfrm>
        </p:grpSpPr>
        <p:cxnSp>
          <p:nvCxnSpPr>
            <p:cNvPr id="37" name="Straight Connector 36"/>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reeform 37"/>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9" name="Rectangle 38"/>
          <p:cNvSpPr/>
          <p:nvPr/>
        </p:nvSpPr>
        <p:spPr>
          <a:xfrm>
            <a:off x="3571482" y="3454301"/>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40" name="Rectangle 39"/>
          <p:cNvSpPr/>
          <p:nvPr/>
        </p:nvSpPr>
        <p:spPr>
          <a:xfrm>
            <a:off x="3568125" y="3671317"/>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41" name="TextBox 40"/>
          <p:cNvSpPr txBox="1"/>
          <p:nvPr/>
        </p:nvSpPr>
        <p:spPr>
          <a:xfrm>
            <a:off x="1403648" y="3055910"/>
            <a:ext cx="461250" cy="461665"/>
          </a:xfrm>
          <a:prstGeom prst="rect">
            <a:avLst/>
          </a:prstGeom>
          <a:noFill/>
        </p:spPr>
        <p:txBody>
          <a:bodyPr wrap="square" rtlCol="0">
            <a:spAutoFit/>
          </a:bodyPr>
          <a:lstStyle/>
          <a:p>
            <a:r>
              <a:rPr lang="en-GB" sz="2400" b="1" dirty="0" smtClean="0"/>
              <a:t>R</a:t>
            </a:r>
            <a:endParaRPr lang="en-GB" sz="2400" b="1" dirty="0"/>
          </a:p>
        </p:txBody>
      </p:sp>
      <p:sp>
        <p:nvSpPr>
          <p:cNvPr id="42" name="Rectangle 41"/>
          <p:cNvSpPr/>
          <p:nvPr/>
        </p:nvSpPr>
        <p:spPr>
          <a:xfrm>
            <a:off x="4860032" y="4005064"/>
            <a:ext cx="1368152" cy="2380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in these diagrams I am shading the UNWANTED region</a:t>
            </a:r>
            <a:endParaRPr lang="en-GB" sz="1400" b="1" dirty="0">
              <a:latin typeface="Comic Sans MS" panose="030F0702030302020204" pitchFamily="66" charset="0"/>
            </a:endParaRPr>
          </a:p>
        </p:txBody>
      </p:sp>
      <p:sp>
        <p:nvSpPr>
          <p:cNvPr id="43" name="Rectangle 4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4" name="Rectangle 43">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45" name="Straight Arrow Connector 44"/>
          <p:cNvCxnSpPr>
            <a:stCxn id="43" idx="3"/>
            <a:endCxn id="4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6" name="Rectangle 45">
            <a:hlinkClick r:id="rId12"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Q10</a:t>
            </a:r>
            <a:endParaRPr lang="en-GB" sz="1400" b="1" dirty="0">
              <a:latin typeface="Comic Sans MS" panose="030F0702030302020204" pitchFamily="66" charset="0"/>
            </a:endParaRPr>
          </a:p>
        </p:txBody>
      </p:sp>
      <p:cxnSp>
        <p:nvCxnSpPr>
          <p:cNvPr id="47" name="Straight Arrow Connector 46"/>
          <p:cNvCxnSpPr>
            <a:stCxn id="44" idx="3"/>
            <a:endCxn id="4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6143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nodeType="clickEffect">
                                  <p:stCondLst>
                                    <p:cond delay="0"/>
                                  </p:stCondLst>
                                  <p:childTnLst>
                                    <p:animEffect transition="out" filter="fade">
                                      <p:cBhvr>
                                        <p:cTn id="18" dur="500"/>
                                        <p:tgtEl>
                                          <p:spTgt spid="28"/>
                                        </p:tgtEl>
                                      </p:cBhvr>
                                    </p:animEffect>
                                    <p:set>
                                      <p:cBhvr>
                                        <p:cTn id="19"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500"/>
                                        <p:tgtEl>
                                          <p:spTgt spid="31"/>
                                        </p:tgtEl>
                                      </p:cBhvr>
                                    </p:animEffec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31"/>
                                        </p:tgtEl>
                                      </p:cBhvr>
                                    </p:animEffect>
                                    <p:set>
                                      <p:cBhvr>
                                        <p:cTn id="31"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32" restart="whenNotActive" fill="hold" evtFilter="cancelBubble" nodeType="interactiveSeq">
                <p:stCondLst>
                  <p:cond evt="onClick" delay="0">
                    <p:tgtEl>
                      <p:spTgt spid="34"/>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500"/>
                                        <p:tgtEl>
                                          <p:spTgt spid="36"/>
                                        </p:tgtEl>
                                      </p:cBhvr>
                                    </p:animEffect>
                                  </p:childTnLst>
                                </p:cTn>
                              </p:par>
                            </p:childTnLst>
                          </p:cTn>
                        </p:par>
                      </p:childTnLst>
                    </p:cTn>
                  </p:par>
                </p:childTnLst>
              </p:cTn>
              <p:nextCondLst>
                <p:cond evt="onClick" delay="0">
                  <p:tgtEl>
                    <p:spTgt spid="34"/>
                  </p:tgtEl>
                </p:cond>
              </p:nextCondLst>
            </p:seq>
            <p:seq concurrent="1" nextAc="seek">
              <p:cTn id="38" restart="whenNotActive" fill="hold" evtFilter="cancelBubble" nodeType="interactiveSeq">
                <p:stCondLst>
                  <p:cond evt="onClick" delay="0">
                    <p:tgtEl>
                      <p:spTgt spid="35"/>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nodeType="clickEffect">
                                  <p:stCondLst>
                                    <p:cond delay="0"/>
                                  </p:stCondLst>
                                  <p:childTnLst>
                                    <p:animEffect transition="out" filter="fade">
                                      <p:cBhvr>
                                        <p:cTn id="42" dur="500"/>
                                        <p:tgtEl>
                                          <p:spTgt spid="36"/>
                                        </p:tgtEl>
                                      </p:cBhvr>
                                    </p:animEffect>
                                    <p:set>
                                      <p:cBhvr>
                                        <p:cTn id="43" dur="1" fill="hold">
                                          <p:stCondLst>
                                            <p:cond delay="499"/>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44" restart="whenNotActive" fill="hold" evtFilter="cancelBubble" nodeType="interactiveSeq">
                <p:stCondLst>
                  <p:cond evt="onClick" delay="0">
                    <p:tgtEl>
                      <p:spTgt spid="39"/>
                    </p:tgtEl>
                  </p:cond>
                </p:stCondLst>
                <p:endSync evt="end" delay="0">
                  <p:rtn val="all"/>
                </p:endSync>
                <p:childTnLst>
                  <p:par>
                    <p:cTn id="45" fill="hold">
                      <p:stCondLst>
                        <p:cond delay="0"/>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1"/>
                                        </p:tgtEl>
                                        <p:attrNameLst>
                                          <p:attrName>style.visibility</p:attrName>
                                        </p:attrNameLst>
                                      </p:cBhvr>
                                      <p:to>
                                        <p:strVal val="visible"/>
                                      </p:to>
                                    </p:set>
                                    <p:animEffect transition="in" filter="fade">
                                      <p:cBhvr>
                                        <p:cTn id="49" dur="500"/>
                                        <p:tgtEl>
                                          <p:spTgt spid="41"/>
                                        </p:tgtEl>
                                      </p:cBhvr>
                                    </p:animEffect>
                                  </p:childTnLst>
                                </p:cTn>
                              </p:par>
                            </p:childTnLst>
                          </p:cTn>
                        </p:par>
                      </p:childTnLst>
                    </p:cTn>
                  </p:par>
                </p:childTnLst>
              </p:cTn>
              <p:nextCondLst>
                <p:cond evt="onClick" delay="0">
                  <p:tgtEl>
                    <p:spTgt spid="39"/>
                  </p:tgtEl>
                </p:cond>
              </p:nextCondLst>
            </p:seq>
            <p:seq concurrent="1" nextAc="seek">
              <p:cTn id="50" restart="whenNotActive" fill="hold" evtFilter="cancelBubble" nodeType="interactiveSeq">
                <p:stCondLst>
                  <p:cond evt="onClick" delay="0">
                    <p:tgtEl>
                      <p:spTgt spid="40"/>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41"/>
                                        </p:tgtEl>
                                      </p:cBhvr>
                                    </p:animEffect>
                                    <p:set>
                                      <p:cBhvr>
                                        <p:cTn id="55"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40"/>
                  </p:tgtEl>
                </p:cond>
              </p:nextCondLst>
            </p:seq>
          </p:childTnLst>
        </p:cTn>
      </p:par>
    </p:tnLst>
    <p:bldLst>
      <p:bldP spid="41" grpId="0"/>
      <p:bldP spid="41" grpId="1"/>
    </p:bldLst>
  </p:timing>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9" y="1772816"/>
            <a:ext cx="8496942" cy="28399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9" y="1772816"/>
            <a:ext cx="8496944"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323529" y="3717032"/>
            <a:ext cx="8496944" cy="8957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Q10</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38232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31" grpId="0" animBg="1"/>
      <p:bldP spid="19" grpId="0" animBg="1"/>
    </p:bldLst>
  </p:timing>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739134"/>
            <a:ext cx="8640958" cy="3074242"/>
          </a:xfrm>
          <a:prstGeom prst="rect">
            <a:avLst/>
          </a:prstGeom>
        </p:spPr>
      </p:pic>
      <p:pic>
        <p:nvPicPr>
          <p:cNvPr id="3" name="Picture 2"/>
          <p:cNvPicPr>
            <a:picLocks noChangeAspect="1"/>
          </p:cNvPicPr>
          <p:nvPr/>
        </p:nvPicPr>
        <p:blipFill>
          <a:blip r:embed="rId3"/>
          <a:stretch>
            <a:fillRect/>
          </a:stretch>
        </p:blipFill>
        <p:spPr>
          <a:xfrm>
            <a:off x="251520" y="1745646"/>
            <a:ext cx="8640960" cy="3123514"/>
          </a:xfrm>
          <a:prstGeom prst="rect">
            <a:avLst/>
          </a:prstGeom>
        </p:spPr>
      </p:pic>
      <p:pic>
        <p:nvPicPr>
          <p:cNvPr id="2" name="Picture 1"/>
          <p:cNvPicPr>
            <a:picLocks noChangeAspect="1"/>
          </p:cNvPicPr>
          <p:nvPr/>
        </p:nvPicPr>
        <p:blipFill>
          <a:blip r:embed="rId4"/>
          <a:stretch>
            <a:fillRect/>
          </a:stretch>
        </p:blipFill>
        <p:spPr>
          <a:xfrm>
            <a:off x="251520" y="404664"/>
            <a:ext cx="8640960" cy="171682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5962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836712"/>
            <a:ext cx="8496944" cy="42372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8" y="836713"/>
            <a:ext cx="8496944" cy="157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994251"/>
            <a:ext cx="8496944" cy="1210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2204865"/>
            <a:ext cx="8496944" cy="2869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Q9</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8746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31" grpId="0" animBg="1"/>
      <p:bldP spid="23" grpId="0" animBg="1"/>
      <p:bldP spid="24" grpId="0" animBg="1"/>
    </p:bldLst>
  </p:timing>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2" y="4663144"/>
            <a:ext cx="8640956" cy="2150232"/>
          </a:xfrm>
          <a:prstGeom prst="rect">
            <a:avLst/>
          </a:prstGeom>
        </p:spPr>
      </p:pic>
      <p:pic>
        <p:nvPicPr>
          <p:cNvPr id="9" name="Picture 8"/>
          <p:cNvPicPr>
            <a:picLocks noChangeAspect="1"/>
          </p:cNvPicPr>
          <p:nvPr/>
        </p:nvPicPr>
        <p:blipFill>
          <a:blip r:embed="rId3"/>
          <a:stretch>
            <a:fillRect/>
          </a:stretch>
        </p:blipFill>
        <p:spPr>
          <a:xfrm>
            <a:off x="251521" y="2060848"/>
            <a:ext cx="8640958" cy="3174812"/>
          </a:xfrm>
          <a:prstGeom prst="rect">
            <a:avLst/>
          </a:prstGeom>
        </p:spPr>
      </p:pic>
      <p:pic>
        <p:nvPicPr>
          <p:cNvPr id="7" name="Picture 6"/>
          <p:cNvPicPr>
            <a:picLocks noChangeAspect="1"/>
          </p:cNvPicPr>
          <p:nvPr/>
        </p:nvPicPr>
        <p:blipFill>
          <a:blip r:embed="rId4"/>
          <a:stretch>
            <a:fillRect/>
          </a:stretch>
        </p:blipFill>
        <p:spPr>
          <a:xfrm>
            <a:off x="251522" y="476672"/>
            <a:ext cx="8640956" cy="2549510"/>
          </a:xfrm>
          <a:prstGeom prst="rect">
            <a:avLst/>
          </a:prstGeom>
        </p:spPr>
      </p:pic>
      <p:pic>
        <p:nvPicPr>
          <p:cNvPr id="6" name="Picture 5"/>
          <p:cNvPicPr>
            <a:picLocks noChangeAspect="1"/>
          </p:cNvPicPr>
          <p:nvPr/>
        </p:nvPicPr>
        <p:blipFill>
          <a:blip r:embed="rId5"/>
          <a:stretch>
            <a:fillRect/>
          </a:stretch>
        </p:blipFill>
        <p:spPr>
          <a:xfrm>
            <a:off x="251521" y="404664"/>
            <a:ext cx="8640958" cy="1073694"/>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Q7</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2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132856"/>
            <a:ext cx="8640958" cy="118704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36787" y="2132855"/>
            <a:ext cx="8655692" cy="178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36787" y="2311709"/>
            <a:ext cx="8655692" cy="6504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Q7</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36787" y="2957525"/>
            <a:ext cx="8655692" cy="3623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613084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31" grpId="0" animBg="1"/>
      <p:bldP spid="23" grpId="0" animBg="1"/>
      <p:bldP spid="25" grpId="0" animBg="1"/>
    </p:bldLst>
  </p:timing>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4888720"/>
            <a:ext cx="8640958" cy="1924656"/>
          </a:xfrm>
          <a:prstGeom prst="rect">
            <a:avLst/>
          </a:prstGeom>
        </p:spPr>
      </p:pic>
      <p:pic>
        <p:nvPicPr>
          <p:cNvPr id="7" name="Picture 6"/>
          <p:cNvPicPr>
            <a:picLocks noChangeAspect="1"/>
          </p:cNvPicPr>
          <p:nvPr/>
        </p:nvPicPr>
        <p:blipFill>
          <a:blip r:embed="rId3"/>
          <a:stretch>
            <a:fillRect/>
          </a:stretch>
        </p:blipFill>
        <p:spPr>
          <a:xfrm>
            <a:off x="251520" y="3810320"/>
            <a:ext cx="8640960" cy="1994944"/>
          </a:xfrm>
          <a:prstGeom prst="rect">
            <a:avLst/>
          </a:prstGeom>
        </p:spPr>
      </p:pic>
      <p:pic>
        <p:nvPicPr>
          <p:cNvPr id="6" name="Picture 5"/>
          <p:cNvPicPr>
            <a:picLocks noChangeAspect="1"/>
          </p:cNvPicPr>
          <p:nvPr/>
        </p:nvPicPr>
        <p:blipFill>
          <a:blip r:embed="rId4"/>
          <a:stretch>
            <a:fillRect/>
          </a:stretch>
        </p:blipFill>
        <p:spPr>
          <a:xfrm>
            <a:off x="251520" y="2655080"/>
            <a:ext cx="8640960" cy="1638016"/>
          </a:xfrm>
          <a:prstGeom prst="rect">
            <a:avLst/>
          </a:prstGeom>
        </p:spPr>
      </p:pic>
      <p:pic>
        <p:nvPicPr>
          <p:cNvPr id="5" name="Picture 4"/>
          <p:cNvPicPr>
            <a:picLocks noChangeAspect="1"/>
          </p:cNvPicPr>
          <p:nvPr/>
        </p:nvPicPr>
        <p:blipFill>
          <a:blip r:embed="rId5"/>
          <a:stretch>
            <a:fillRect/>
          </a:stretch>
        </p:blipFill>
        <p:spPr>
          <a:xfrm>
            <a:off x="251520" y="1065544"/>
            <a:ext cx="8640960" cy="1787392"/>
          </a:xfrm>
          <a:prstGeom prst="rect">
            <a:avLst/>
          </a:prstGeom>
        </p:spPr>
      </p:pic>
      <p:pic>
        <p:nvPicPr>
          <p:cNvPr id="3" name="Picture 2"/>
          <p:cNvPicPr>
            <a:picLocks noChangeAspect="1"/>
          </p:cNvPicPr>
          <p:nvPr/>
        </p:nvPicPr>
        <p:blipFill rotWithShape="1">
          <a:blip r:embed="rId6"/>
          <a:srcRect t="44000"/>
          <a:stretch/>
        </p:blipFill>
        <p:spPr>
          <a:xfrm>
            <a:off x="251520" y="548680"/>
            <a:ext cx="8640960" cy="1008112"/>
          </a:xfrm>
          <a:prstGeom prst="rect">
            <a:avLst/>
          </a:prstGeom>
        </p:spPr>
      </p:pic>
      <p:pic>
        <p:nvPicPr>
          <p:cNvPr id="2" name="Picture 1"/>
          <p:cNvPicPr>
            <a:picLocks noChangeAspect="1"/>
          </p:cNvPicPr>
          <p:nvPr/>
        </p:nvPicPr>
        <p:blipFill>
          <a:blip r:embed="rId7"/>
          <a:stretch>
            <a:fillRect/>
          </a:stretch>
        </p:blipFill>
        <p:spPr>
          <a:xfrm>
            <a:off x="251520" y="349118"/>
            <a:ext cx="8640960" cy="343578"/>
          </a:xfrm>
          <a:prstGeom prst="rect">
            <a:avLst/>
          </a:prstGeom>
        </p:spPr>
      </p:pic>
      <p:pic>
        <p:nvPicPr>
          <p:cNvPr id="4"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2389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268760"/>
            <a:ext cx="8640956" cy="34771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268760"/>
            <a:ext cx="8640958"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1417345"/>
            <a:ext cx="8640958" cy="10846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502032"/>
            <a:ext cx="8640958" cy="7109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1" y="3212975"/>
            <a:ext cx="8640958" cy="3532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4" name="Rectangle 23"/>
          <p:cNvSpPr/>
          <p:nvPr/>
        </p:nvSpPr>
        <p:spPr>
          <a:xfrm>
            <a:off x="251521" y="3566190"/>
            <a:ext cx="8640957" cy="1179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1572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31" grpId="0" animBg="1"/>
      <p:bldP spid="21" grpId="0" animBg="1"/>
      <p:bldP spid="22" grpId="0" animBg="1"/>
      <p:bldP spid="23" grpId="0" animBg="1"/>
      <p:bldP spid="24" grpId="0" animBg="1"/>
    </p:bldLst>
  </p:timing>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222804"/>
            <a:ext cx="8640960" cy="25905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844824"/>
            <a:ext cx="8640960" cy="2680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7589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Q6</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51955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268760"/>
            <a:ext cx="8640958" cy="3035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268760"/>
            <a:ext cx="8640958"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3212976"/>
            <a:ext cx="8640958" cy="1091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Q6</a:t>
            </a:r>
            <a:endParaRPr lang="en-GB" sz="1400" b="1" dirty="0">
              <a:latin typeface="Comic Sans MS" panose="030F0702030302020204" pitchFamily="66" charset="0"/>
            </a:endParaRPr>
          </a:p>
        </p:txBody>
      </p:sp>
      <p:cxnSp>
        <p:nvCxnSpPr>
          <p:cNvPr id="28" name="Straight Arrow Connector 27"/>
          <p:cNvCxnSpPr>
            <a:stCxn id="18" idx="3"/>
            <a:endCxn id="2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52405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31" grpId="0" animBg="1"/>
      <p:bldP spid="21" grpId="0" animBg="1"/>
    </p:bldLst>
  </p:timing>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19" y="4993028"/>
            <a:ext cx="8640962" cy="1820348"/>
          </a:xfrm>
          <a:prstGeom prst="rect">
            <a:avLst/>
          </a:prstGeom>
        </p:spPr>
      </p:pic>
      <p:pic>
        <p:nvPicPr>
          <p:cNvPr id="7" name="Picture 6"/>
          <p:cNvPicPr>
            <a:picLocks noChangeAspect="1"/>
          </p:cNvPicPr>
          <p:nvPr/>
        </p:nvPicPr>
        <p:blipFill>
          <a:blip r:embed="rId3"/>
          <a:stretch>
            <a:fillRect/>
          </a:stretch>
        </p:blipFill>
        <p:spPr>
          <a:xfrm>
            <a:off x="251519" y="4182328"/>
            <a:ext cx="8640962" cy="1766952"/>
          </a:xfrm>
          <a:prstGeom prst="rect">
            <a:avLst/>
          </a:prstGeom>
        </p:spPr>
      </p:pic>
      <p:pic>
        <p:nvPicPr>
          <p:cNvPr id="6" name="Picture 5"/>
          <p:cNvPicPr>
            <a:picLocks noChangeAspect="1"/>
          </p:cNvPicPr>
          <p:nvPr/>
        </p:nvPicPr>
        <p:blipFill>
          <a:blip r:embed="rId4"/>
          <a:stretch>
            <a:fillRect/>
          </a:stretch>
        </p:blipFill>
        <p:spPr>
          <a:xfrm>
            <a:off x="251520" y="3212976"/>
            <a:ext cx="8640960" cy="1693858"/>
          </a:xfrm>
          <a:prstGeom prst="rect">
            <a:avLst/>
          </a:prstGeom>
        </p:spPr>
      </p:pic>
      <p:pic>
        <p:nvPicPr>
          <p:cNvPr id="5" name="Picture 4"/>
          <p:cNvPicPr>
            <a:picLocks noChangeAspect="1"/>
          </p:cNvPicPr>
          <p:nvPr/>
        </p:nvPicPr>
        <p:blipFill>
          <a:blip r:embed="rId5"/>
          <a:stretch>
            <a:fillRect/>
          </a:stretch>
        </p:blipFill>
        <p:spPr>
          <a:xfrm>
            <a:off x="251521" y="1412776"/>
            <a:ext cx="8640958" cy="2028154"/>
          </a:xfrm>
          <a:prstGeom prst="rect">
            <a:avLst/>
          </a:prstGeom>
        </p:spPr>
      </p:pic>
      <p:pic>
        <p:nvPicPr>
          <p:cNvPr id="4" name="Picture 3"/>
          <p:cNvPicPr>
            <a:picLocks noChangeAspect="1"/>
          </p:cNvPicPr>
          <p:nvPr/>
        </p:nvPicPr>
        <p:blipFill rotWithShape="1">
          <a:blip r:embed="rId6"/>
          <a:srcRect t="19511"/>
          <a:stretch/>
        </p:blipFill>
        <p:spPr>
          <a:xfrm>
            <a:off x="251520" y="548680"/>
            <a:ext cx="8640960" cy="1188228"/>
          </a:xfrm>
          <a:prstGeom prst="rect">
            <a:avLst/>
          </a:prstGeom>
        </p:spPr>
      </p:pic>
      <p:pic>
        <p:nvPicPr>
          <p:cNvPr id="2" name="Picture 1"/>
          <p:cNvPicPr>
            <a:picLocks noChangeAspect="1"/>
          </p:cNvPicPr>
          <p:nvPr/>
        </p:nvPicPr>
        <p:blipFill>
          <a:blip r:embed="rId7"/>
          <a:stretch>
            <a:fillRect/>
          </a:stretch>
        </p:blipFill>
        <p:spPr>
          <a:xfrm>
            <a:off x="251520" y="404664"/>
            <a:ext cx="8640960" cy="64007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0092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4" y="692696"/>
            <a:ext cx="8640972" cy="5060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872376"/>
            <a:ext cx="8640957" cy="860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692695"/>
            <a:ext cx="8640959" cy="179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1732582"/>
            <a:ext cx="8640957" cy="6883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14" y="2420888"/>
            <a:ext cx="8640968" cy="23105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7" name="Rectangle 26"/>
          <p:cNvSpPr/>
          <p:nvPr/>
        </p:nvSpPr>
        <p:spPr>
          <a:xfrm>
            <a:off x="251514" y="4731444"/>
            <a:ext cx="8640961" cy="10217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8" name="Straight Arrow Connector 27"/>
          <p:cNvCxnSpPr>
            <a:stCxn id="17" idx="3"/>
            <a:endCxn id="2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18166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4" grpId="0" animBg="1"/>
      <p:bldP spid="26" grpId="0" animBg="1"/>
      <p:bldP spid="27" grpId="0" animBg="1"/>
    </p:bldLst>
  </p:timing>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051721" y="5077822"/>
            <a:ext cx="5040558" cy="1762690"/>
          </a:xfrm>
          <a:prstGeom prst="rect">
            <a:avLst/>
          </a:prstGeom>
        </p:spPr>
      </p:pic>
      <p:pic>
        <p:nvPicPr>
          <p:cNvPr id="7" name="Picture 6"/>
          <p:cNvPicPr>
            <a:picLocks noChangeAspect="1"/>
          </p:cNvPicPr>
          <p:nvPr/>
        </p:nvPicPr>
        <p:blipFill>
          <a:blip r:embed="rId3"/>
          <a:stretch>
            <a:fillRect/>
          </a:stretch>
        </p:blipFill>
        <p:spPr>
          <a:xfrm>
            <a:off x="2051720" y="503808"/>
            <a:ext cx="5040560" cy="4610662"/>
          </a:xfrm>
          <a:prstGeom prst="rect">
            <a:avLst/>
          </a:prstGeom>
        </p:spPr>
      </p:pic>
      <p:pic>
        <p:nvPicPr>
          <p:cNvPr id="6" name="Picture 5"/>
          <p:cNvPicPr>
            <a:picLocks noChangeAspect="1"/>
          </p:cNvPicPr>
          <p:nvPr/>
        </p:nvPicPr>
        <p:blipFill>
          <a:blip r:embed="rId4"/>
          <a:stretch>
            <a:fillRect/>
          </a:stretch>
        </p:blipFill>
        <p:spPr>
          <a:xfrm>
            <a:off x="2051720" y="332656"/>
            <a:ext cx="5040560" cy="17115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7524328" y="1988840"/>
            <a:ext cx="792088" cy="242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a:t>
            </a:r>
            <a:endParaRPr lang="en-GB" sz="1400" b="1" dirty="0">
              <a:latin typeface="Comic Sans MS" panose="030F0702030302020204" pitchFamily="66" charset="0"/>
            </a:endParaRPr>
          </a:p>
        </p:txBody>
      </p:sp>
      <p:cxnSp>
        <p:nvCxnSpPr>
          <p:cNvPr id="20" name="Straight Connector 19"/>
          <p:cNvCxnSpPr/>
          <p:nvPr/>
        </p:nvCxnSpPr>
        <p:spPr>
          <a:xfrm>
            <a:off x="3360550" y="799712"/>
            <a:ext cx="2075546" cy="4063758"/>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872470" y="5341354"/>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2" name="Rectangle 21"/>
          <p:cNvSpPr/>
          <p:nvPr/>
        </p:nvSpPr>
        <p:spPr>
          <a:xfrm>
            <a:off x="4473964" y="5341354"/>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4" name="Rectangle 23"/>
          <p:cNvSpPr/>
          <p:nvPr/>
        </p:nvSpPr>
        <p:spPr>
          <a:xfrm>
            <a:off x="3872470" y="5827696"/>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5" name="Rectangle 24"/>
          <p:cNvSpPr/>
          <p:nvPr/>
        </p:nvSpPr>
        <p:spPr>
          <a:xfrm>
            <a:off x="4471404" y="5830843"/>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grpSp>
        <p:nvGrpSpPr>
          <p:cNvPr id="26" name="Group 25"/>
          <p:cNvGrpSpPr/>
          <p:nvPr/>
        </p:nvGrpSpPr>
        <p:grpSpPr>
          <a:xfrm flipH="1">
            <a:off x="3218077" y="783509"/>
            <a:ext cx="900862" cy="4079961"/>
            <a:chOff x="5553075" y="704850"/>
            <a:chExt cx="747713" cy="3362325"/>
          </a:xfrm>
        </p:grpSpPr>
        <p:sp>
          <p:nvSpPr>
            <p:cNvPr id="27" name="Freeform 26"/>
            <p:cNvSpPr/>
            <p:nvPr/>
          </p:nvSpPr>
          <p:spPr>
            <a:xfrm>
              <a:off x="5553075" y="704850"/>
              <a:ext cx="747713" cy="3362325"/>
            </a:xfrm>
            <a:custGeom>
              <a:avLst/>
              <a:gdLst>
                <a:gd name="connsiteX0" fmla="*/ 0 w 747713"/>
                <a:gd name="connsiteY0" fmla="*/ 3357563 h 3362325"/>
                <a:gd name="connsiteX1" fmla="*/ 0 w 747713"/>
                <a:gd name="connsiteY1" fmla="*/ 0 h 3362325"/>
                <a:gd name="connsiteX2" fmla="*/ 747713 w 747713"/>
                <a:gd name="connsiteY2" fmla="*/ 4763 h 3362325"/>
                <a:gd name="connsiteX3" fmla="*/ 747713 w 747713"/>
                <a:gd name="connsiteY3" fmla="*/ 3362325 h 3362325"/>
                <a:gd name="connsiteX4" fmla="*/ 0 w 747713"/>
                <a:gd name="connsiteY4" fmla="*/ 3357563 h 336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713" h="3362325">
                  <a:moveTo>
                    <a:pt x="0" y="3357563"/>
                  </a:moveTo>
                  <a:lnTo>
                    <a:pt x="0" y="0"/>
                  </a:lnTo>
                  <a:lnTo>
                    <a:pt x="747713" y="4763"/>
                  </a:lnTo>
                  <a:lnTo>
                    <a:pt x="747713" y="3362325"/>
                  </a:lnTo>
                  <a:lnTo>
                    <a:pt x="0" y="3357563"/>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p:cNvCxnSpPr>
              <a:stCxn id="27" idx="1"/>
            </p:cNvCxnSpPr>
            <p:nvPr/>
          </p:nvCxnSpPr>
          <p:spPr>
            <a:xfrm>
              <a:off x="5553075" y="704850"/>
              <a:ext cx="0" cy="33623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rot="10800000">
            <a:off x="3220501" y="3976330"/>
            <a:ext cx="2355644" cy="874608"/>
            <a:chOff x="2555193" y="704850"/>
            <a:chExt cx="3750357" cy="755650"/>
          </a:xfrm>
        </p:grpSpPr>
        <p:sp>
          <p:nvSpPr>
            <p:cNvPr id="30" name="Freeform 29"/>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1" name="Straight Connector 30"/>
            <p:cNvCxnSpPr/>
            <p:nvPr/>
          </p:nvCxnSpPr>
          <p:spPr>
            <a:xfrm>
              <a:off x="2555193" y="1460500"/>
              <a:ext cx="3750357" cy="0"/>
            </a:xfrm>
            <a:prstGeom prst="line">
              <a:avLst/>
            </a:prstGeom>
            <a:ln/>
          </p:spPr>
          <p:style>
            <a:lnRef idx="3">
              <a:schemeClr val="dk1"/>
            </a:lnRef>
            <a:fillRef idx="0">
              <a:schemeClr val="dk1"/>
            </a:fillRef>
            <a:effectRef idx="2">
              <a:schemeClr val="dk1"/>
            </a:effectRef>
            <a:fontRef idx="minor">
              <a:schemeClr val="tx1"/>
            </a:fontRef>
          </p:style>
        </p:cxnSp>
      </p:grpSp>
      <p:sp>
        <p:nvSpPr>
          <p:cNvPr id="32" name="Rectangle 31"/>
          <p:cNvSpPr/>
          <p:nvPr/>
        </p:nvSpPr>
        <p:spPr>
          <a:xfrm>
            <a:off x="3872664" y="5582077"/>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3" name="Rectangle 32"/>
          <p:cNvSpPr/>
          <p:nvPr/>
        </p:nvSpPr>
        <p:spPr>
          <a:xfrm>
            <a:off x="4469750" y="5583761"/>
            <a:ext cx="53370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grpSp>
        <p:nvGrpSpPr>
          <p:cNvPr id="34" name="Group 33"/>
          <p:cNvGrpSpPr/>
          <p:nvPr/>
        </p:nvGrpSpPr>
        <p:grpSpPr>
          <a:xfrm rot="10800000" flipH="1">
            <a:off x="3346925" y="775562"/>
            <a:ext cx="2161179" cy="4181859"/>
            <a:chOff x="3322745" y="2057060"/>
            <a:chExt cx="4631084" cy="4619511"/>
          </a:xfrm>
        </p:grpSpPr>
        <p:cxnSp>
          <p:nvCxnSpPr>
            <p:cNvPr id="35" name="Straight Connector 34"/>
            <p:cNvCxnSpPr/>
            <p:nvPr/>
          </p:nvCxnSpPr>
          <p:spPr>
            <a:xfrm flipV="1">
              <a:off x="3322745" y="2057060"/>
              <a:ext cx="4598121" cy="461073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Freeform 35"/>
            <p:cNvSpPr/>
            <p:nvPr/>
          </p:nvSpPr>
          <p:spPr>
            <a:xfrm>
              <a:off x="3323771" y="2061029"/>
              <a:ext cx="4630058" cy="4615542"/>
            </a:xfrm>
            <a:custGeom>
              <a:avLst/>
              <a:gdLst>
                <a:gd name="connsiteX0" fmla="*/ 0 w 4630058"/>
                <a:gd name="connsiteY0" fmla="*/ 4615542 h 4615542"/>
                <a:gd name="connsiteX1" fmla="*/ 4630058 w 4630058"/>
                <a:gd name="connsiteY1" fmla="*/ 4615542 h 4615542"/>
                <a:gd name="connsiteX2" fmla="*/ 4630058 w 4630058"/>
                <a:gd name="connsiteY2" fmla="*/ 0 h 4615542"/>
                <a:gd name="connsiteX3" fmla="*/ 0 w 4630058"/>
                <a:gd name="connsiteY3" fmla="*/ 4615542 h 4615542"/>
              </a:gdLst>
              <a:ahLst/>
              <a:cxnLst>
                <a:cxn ang="0">
                  <a:pos x="connsiteX0" y="connsiteY0"/>
                </a:cxn>
                <a:cxn ang="0">
                  <a:pos x="connsiteX1" y="connsiteY1"/>
                </a:cxn>
                <a:cxn ang="0">
                  <a:pos x="connsiteX2" y="connsiteY2"/>
                </a:cxn>
                <a:cxn ang="0">
                  <a:pos x="connsiteX3" y="connsiteY3"/>
                </a:cxn>
              </a:cxnLst>
              <a:rect l="l" t="t" r="r" b="b"/>
              <a:pathLst>
                <a:path w="4630058" h="4615542">
                  <a:moveTo>
                    <a:pt x="0" y="4615542"/>
                  </a:moveTo>
                  <a:lnTo>
                    <a:pt x="4630058" y="4615542"/>
                  </a:lnTo>
                  <a:lnTo>
                    <a:pt x="4630058" y="0"/>
                  </a:lnTo>
                  <a:lnTo>
                    <a:pt x="0" y="4615542"/>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7" name="Rectangle 36"/>
          <p:cNvSpPr/>
          <p:nvPr/>
        </p:nvSpPr>
        <p:spPr>
          <a:xfrm>
            <a:off x="2798467" y="6272288"/>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8" name="Rectangle 37"/>
          <p:cNvSpPr/>
          <p:nvPr/>
        </p:nvSpPr>
        <p:spPr>
          <a:xfrm>
            <a:off x="3465456" y="6272288"/>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9" name="TextBox 38"/>
          <p:cNvSpPr txBox="1"/>
          <p:nvPr/>
        </p:nvSpPr>
        <p:spPr>
          <a:xfrm>
            <a:off x="4305761" y="3360688"/>
            <a:ext cx="461250" cy="461665"/>
          </a:xfrm>
          <a:prstGeom prst="rect">
            <a:avLst/>
          </a:prstGeom>
          <a:noFill/>
        </p:spPr>
        <p:txBody>
          <a:bodyPr wrap="square" rtlCol="0">
            <a:spAutoFit/>
          </a:bodyPr>
          <a:lstStyle/>
          <a:p>
            <a:r>
              <a:rPr lang="en-GB" sz="2400" b="1" dirty="0" smtClean="0"/>
              <a:t>R</a:t>
            </a:r>
            <a:endParaRPr lang="en-GB" sz="2400" b="1" dirty="0"/>
          </a:p>
        </p:txBody>
      </p:sp>
      <p:sp>
        <p:nvSpPr>
          <p:cNvPr id="40" name="Rectangle 39">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41" name="Rectangle 40">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42" name="Straight Arrow Connector 41"/>
          <p:cNvCxnSpPr>
            <a:stCxn id="40" idx="3"/>
            <a:endCxn id="4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3" name="Rectangle 42">
            <a:hlinkClick r:id="rId12"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Q8</a:t>
            </a:r>
            <a:endParaRPr lang="en-GB" sz="1400" b="1" dirty="0">
              <a:latin typeface="Comic Sans MS" panose="030F0702030302020204" pitchFamily="66" charset="0"/>
            </a:endParaRPr>
          </a:p>
        </p:txBody>
      </p:sp>
      <p:cxnSp>
        <p:nvCxnSpPr>
          <p:cNvPr id="44" name="Straight Arrow Connector 43"/>
          <p:cNvCxnSpPr>
            <a:stCxn id="41" idx="3"/>
            <a:endCxn id="4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11110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500"/>
                                        <p:tgtEl>
                                          <p:spTgt spid="29"/>
                                        </p:tgtEl>
                                      </p:cBhvr>
                                    </p:animEffec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32" restart="whenNotActive" fill="hold" evtFilter="cancelBubble" nodeType="interactiveSeq">
                <p:stCondLst>
                  <p:cond evt="onClick" delay="0">
                    <p:tgtEl>
                      <p:spTgt spid="32"/>
                    </p:tgtEl>
                  </p:cond>
                </p:stCondLst>
                <p:endSync evt="end" delay="0">
                  <p:rtn val="all"/>
                </p:endSync>
                <p:childTnLst>
                  <p:par>
                    <p:cTn id="33" fill="hold">
                      <p:stCondLst>
                        <p:cond delay="0"/>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4"/>
                                        </p:tgtEl>
                                        <p:attrNameLst>
                                          <p:attrName>style.visibility</p:attrName>
                                        </p:attrNameLst>
                                      </p:cBhvr>
                                      <p:to>
                                        <p:strVal val="visible"/>
                                      </p:to>
                                    </p:set>
                                    <p:animEffect transition="in" filter="fade">
                                      <p:cBhvr>
                                        <p:cTn id="37" dur="500"/>
                                        <p:tgtEl>
                                          <p:spTgt spid="34"/>
                                        </p:tgtEl>
                                      </p:cBhvr>
                                    </p:animEffect>
                                  </p:childTnLst>
                                </p:cTn>
                              </p:par>
                            </p:childTnLst>
                          </p:cTn>
                        </p:par>
                      </p:childTnLst>
                    </p:cTn>
                  </p:par>
                </p:childTnLst>
              </p:cTn>
              <p:nextCondLst>
                <p:cond evt="onClick" delay="0">
                  <p:tgtEl>
                    <p:spTgt spid="32"/>
                  </p:tgtEl>
                </p:cond>
              </p:nextCondLst>
            </p:seq>
            <p:seq concurrent="1" nextAc="seek">
              <p:cTn id="38" restart="whenNotActive" fill="hold" evtFilter="cancelBubble" nodeType="interactiveSeq">
                <p:stCondLst>
                  <p:cond evt="onClick" delay="0">
                    <p:tgtEl>
                      <p:spTgt spid="3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nodeType="clickEffect">
                                  <p:stCondLst>
                                    <p:cond delay="0"/>
                                  </p:stCondLst>
                                  <p:childTnLst>
                                    <p:animEffect transition="out" filter="fade">
                                      <p:cBhvr>
                                        <p:cTn id="42" dur="500"/>
                                        <p:tgtEl>
                                          <p:spTgt spid="34"/>
                                        </p:tgtEl>
                                      </p:cBhvr>
                                    </p:animEffect>
                                    <p:set>
                                      <p:cBhvr>
                                        <p:cTn id="43" dur="1" fill="hold">
                                          <p:stCondLst>
                                            <p:cond delay="499"/>
                                          </p:stCondLst>
                                        </p:cTn>
                                        <p:tgtEl>
                                          <p:spTgt spid="34"/>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44" restart="whenNotActive" fill="hold" evtFilter="cancelBubble" nodeType="interactiveSeq">
                <p:stCondLst>
                  <p:cond evt="onClick" delay="0">
                    <p:tgtEl>
                      <p:spTgt spid="37"/>
                    </p:tgtEl>
                  </p:cond>
                </p:stCondLst>
                <p:endSync evt="end" delay="0">
                  <p:rtn val="all"/>
                </p:endSync>
                <p:childTnLst>
                  <p:par>
                    <p:cTn id="45" fill="hold">
                      <p:stCondLst>
                        <p:cond delay="0"/>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fade">
                                      <p:cBhvr>
                                        <p:cTn id="49" dur="500"/>
                                        <p:tgtEl>
                                          <p:spTgt spid="39"/>
                                        </p:tgtEl>
                                      </p:cBhvr>
                                    </p:animEffect>
                                  </p:childTnLst>
                                </p:cTn>
                              </p:par>
                            </p:childTnLst>
                          </p:cTn>
                        </p:par>
                      </p:childTnLst>
                    </p:cTn>
                  </p:par>
                </p:childTnLst>
              </p:cTn>
              <p:nextCondLst>
                <p:cond evt="onClick" delay="0">
                  <p:tgtEl>
                    <p:spTgt spid="37"/>
                  </p:tgtEl>
                </p:cond>
              </p:nextCondLst>
            </p:seq>
            <p:seq concurrent="1" nextAc="seek">
              <p:cTn id="50" restart="whenNotActive" fill="hold" evtFilter="cancelBubble" nodeType="interactiveSeq">
                <p:stCondLst>
                  <p:cond evt="onClick" delay="0">
                    <p:tgtEl>
                      <p:spTgt spid="38"/>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39"/>
                                        </p:tgtEl>
                                      </p:cBhvr>
                                    </p:animEffect>
                                    <p:set>
                                      <p:cBhvr>
                                        <p:cTn id="55" dur="1" fill="hold">
                                          <p:stCondLst>
                                            <p:cond delay="499"/>
                                          </p:stCondLst>
                                        </p:cTn>
                                        <p:tgtEl>
                                          <p:spTgt spid="39"/>
                                        </p:tgtEl>
                                        <p:attrNameLst>
                                          <p:attrName>style.visibility</p:attrName>
                                        </p:attrNameLst>
                                      </p:cBhvr>
                                      <p:to>
                                        <p:strVal val="hidden"/>
                                      </p:to>
                                    </p:set>
                                  </p:childTnLst>
                                </p:cTn>
                              </p:par>
                            </p:childTnLst>
                          </p:cTn>
                        </p:par>
                      </p:childTnLst>
                    </p:cTn>
                  </p:par>
                </p:childTnLst>
              </p:cTn>
              <p:nextCondLst>
                <p:cond evt="onClick" delay="0">
                  <p:tgtEl>
                    <p:spTgt spid="38"/>
                  </p:tgtEl>
                </p:cond>
              </p:nextCondLst>
            </p:seq>
          </p:childTnLst>
        </p:cTn>
      </p:par>
    </p:tnLst>
    <p:bldLst>
      <p:bldP spid="39" grpId="0"/>
      <p:bldP spid="39" grpId="1"/>
    </p:bldLst>
  </p:timing>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836712"/>
            <a:ext cx="8784974" cy="44452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1" y="829468"/>
            <a:ext cx="8784976" cy="3024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1" y="3861048"/>
            <a:ext cx="8784976" cy="14209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Q8</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8094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0" y="4725144"/>
            <a:ext cx="8640960" cy="2080232"/>
          </a:xfrm>
          <a:prstGeom prst="rect">
            <a:avLst/>
          </a:prstGeom>
        </p:spPr>
      </p:pic>
      <p:pic>
        <p:nvPicPr>
          <p:cNvPr id="11" name="Picture 10"/>
          <p:cNvPicPr>
            <a:picLocks noChangeAspect="1"/>
          </p:cNvPicPr>
          <p:nvPr/>
        </p:nvPicPr>
        <p:blipFill>
          <a:blip r:embed="rId3"/>
          <a:stretch>
            <a:fillRect/>
          </a:stretch>
        </p:blipFill>
        <p:spPr>
          <a:xfrm>
            <a:off x="251520" y="2996952"/>
            <a:ext cx="8640960" cy="2813998"/>
          </a:xfrm>
          <a:prstGeom prst="rect">
            <a:avLst/>
          </a:prstGeom>
        </p:spPr>
      </p:pic>
      <p:pic>
        <p:nvPicPr>
          <p:cNvPr id="10" name="Picture 9"/>
          <p:cNvPicPr>
            <a:picLocks noChangeAspect="1"/>
          </p:cNvPicPr>
          <p:nvPr/>
        </p:nvPicPr>
        <p:blipFill>
          <a:blip r:embed="rId4"/>
          <a:stretch>
            <a:fillRect/>
          </a:stretch>
        </p:blipFill>
        <p:spPr>
          <a:xfrm>
            <a:off x="251520" y="1628800"/>
            <a:ext cx="8640960" cy="2308828"/>
          </a:xfrm>
          <a:prstGeom prst="rect">
            <a:avLst/>
          </a:prstGeom>
        </p:spPr>
      </p:pic>
      <p:pic>
        <p:nvPicPr>
          <p:cNvPr id="9" name="Picture 8"/>
          <p:cNvPicPr>
            <a:picLocks noChangeAspect="1"/>
          </p:cNvPicPr>
          <p:nvPr/>
        </p:nvPicPr>
        <p:blipFill>
          <a:blip r:embed="rId5"/>
          <a:stretch>
            <a:fillRect/>
          </a:stretch>
        </p:blipFill>
        <p:spPr>
          <a:xfrm>
            <a:off x="251520" y="836712"/>
            <a:ext cx="8640960" cy="2131666"/>
          </a:xfrm>
          <a:prstGeom prst="rect">
            <a:avLst/>
          </a:prstGeom>
        </p:spPr>
      </p:pic>
      <p:pic>
        <p:nvPicPr>
          <p:cNvPr id="4" name="Picture 3"/>
          <p:cNvPicPr>
            <a:picLocks noChangeAspect="1"/>
          </p:cNvPicPr>
          <p:nvPr/>
        </p:nvPicPr>
        <p:blipFill rotWithShape="1">
          <a:blip r:embed="rId6"/>
          <a:srcRect t="20070"/>
          <a:stretch/>
        </p:blipFill>
        <p:spPr>
          <a:xfrm>
            <a:off x="251520" y="620688"/>
            <a:ext cx="8640960" cy="1296144"/>
          </a:xfrm>
          <a:prstGeom prst="rect">
            <a:avLst/>
          </a:prstGeom>
        </p:spPr>
      </p:pic>
      <p:pic>
        <p:nvPicPr>
          <p:cNvPr id="2" name="Picture 1"/>
          <p:cNvPicPr>
            <a:picLocks noChangeAspect="1"/>
          </p:cNvPicPr>
          <p:nvPr/>
        </p:nvPicPr>
        <p:blipFill>
          <a:blip r:embed="rId7"/>
          <a:stretch>
            <a:fillRect/>
          </a:stretch>
        </p:blipFill>
        <p:spPr>
          <a:xfrm>
            <a:off x="251520" y="404664"/>
            <a:ext cx="8640960" cy="49785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5"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7" name="Straight Arrow Connector 26"/>
          <p:cNvCxnSpPr>
            <a:stCxn id="23" idx="3"/>
            <a:endCxn id="2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6823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628800"/>
            <a:ext cx="8784974" cy="23144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799"/>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76369"/>
            <a:ext cx="8784976" cy="181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158223"/>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179511" y="2505792"/>
            <a:ext cx="8784976" cy="707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179511" y="3212976"/>
            <a:ext cx="8784976" cy="737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9" name="Straight Arrow Connector 28"/>
          <p:cNvCxnSpPr>
            <a:stCxn id="18"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50670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2" grpId="0" animBg="1"/>
      <p:bldP spid="24" grpId="0" animBg="1"/>
      <p:bldP spid="26" grpId="0" animBg="1"/>
      <p:bldP spid="27" grpId="0" animBg="1"/>
    </p:bldLst>
  </p:timing>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6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972326"/>
            <a:ext cx="8640960" cy="1841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844824"/>
            <a:ext cx="8640960" cy="3416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6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01424"/>
            <a:ext cx="8640960" cy="24835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5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21186"/>
            <a:ext cx="8640960" cy="991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1355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772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539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2168030"/>
            <a:ext cx="8784976" cy="15128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3680912"/>
            <a:ext cx="8784976" cy="720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3779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1225452"/>
            <a:ext cx="6624736" cy="5155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7" name="Group 6"/>
          <p:cNvGrpSpPr/>
          <p:nvPr/>
        </p:nvGrpSpPr>
        <p:grpSpPr>
          <a:xfrm>
            <a:off x="2091267" y="1524000"/>
            <a:ext cx="4639733" cy="4701404"/>
            <a:chOff x="2091267" y="1524000"/>
            <a:chExt cx="4639733" cy="4701404"/>
          </a:xfrm>
        </p:grpSpPr>
        <p:sp>
          <p:nvSpPr>
            <p:cNvPr id="2" name="Freeform 1"/>
            <p:cNvSpPr/>
            <p:nvPr/>
          </p:nvSpPr>
          <p:spPr>
            <a:xfrm>
              <a:off x="2091267" y="1524000"/>
              <a:ext cx="4639733" cy="4639733"/>
            </a:xfrm>
            <a:custGeom>
              <a:avLst/>
              <a:gdLst>
                <a:gd name="connsiteX0" fmla="*/ 0 w 4639733"/>
                <a:gd name="connsiteY0" fmla="*/ 787400 h 4639733"/>
                <a:gd name="connsiteX1" fmla="*/ 0 w 4639733"/>
                <a:gd name="connsiteY1" fmla="*/ 0 h 4639733"/>
                <a:gd name="connsiteX2" fmla="*/ 4639733 w 4639733"/>
                <a:gd name="connsiteY2" fmla="*/ 0 h 4639733"/>
                <a:gd name="connsiteX3" fmla="*/ 4639733 w 4639733"/>
                <a:gd name="connsiteY3" fmla="*/ 4639733 h 4639733"/>
                <a:gd name="connsiteX4" fmla="*/ 3869266 w 4639733"/>
                <a:gd name="connsiteY4" fmla="*/ 4639733 h 4639733"/>
                <a:gd name="connsiteX5" fmla="*/ 0 w 4639733"/>
                <a:gd name="connsiteY5" fmla="*/ 787400 h 4639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39733" h="4639733">
                  <a:moveTo>
                    <a:pt x="0" y="787400"/>
                  </a:moveTo>
                  <a:lnTo>
                    <a:pt x="0" y="0"/>
                  </a:lnTo>
                  <a:lnTo>
                    <a:pt x="4639733" y="0"/>
                  </a:lnTo>
                  <a:lnTo>
                    <a:pt x="4639733" y="4639733"/>
                  </a:lnTo>
                  <a:lnTo>
                    <a:pt x="3869266" y="4639733"/>
                  </a:lnTo>
                  <a:lnTo>
                    <a:pt x="0" y="787400"/>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Connector 5"/>
            <p:cNvCxnSpPr/>
            <p:nvPr/>
          </p:nvCxnSpPr>
          <p:spPr>
            <a:xfrm>
              <a:off x="2107496" y="2327482"/>
              <a:ext cx="3920895" cy="389792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pic>
        <p:nvPicPr>
          <p:cNvPr id="307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6174794"/>
            <a:ext cx="6624736" cy="638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47342"/>
            <a:ext cx="6624736" cy="8768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p:nvPr/>
        </p:nvSpPr>
        <p:spPr>
          <a:xfrm>
            <a:off x="1390982" y="697995"/>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4" name="Rectangle 23"/>
          <p:cNvSpPr/>
          <p:nvPr/>
        </p:nvSpPr>
        <p:spPr>
          <a:xfrm>
            <a:off x="1992476" y="697995"/>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25" name="Rectangle 24"/>
          <p:cNvSpPr/>
          <p:nvPr/>
        </p:nvSpPr>
        <p:spPr>
          <a:xfrm>
            <a:off x="3499018" y="870014"/>
            <a:ext cx="52948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26" name="Rectangle 25"/>
          <p:cNvSpPr/>
          <p:nvPr/>
        </p:nvSpPr>
        <p:spPr>
          <a:xfrm>
            <a:off x="4097952" y="873161"/>
            <a:ext cx="53204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3" name="Rectangle 32"/>
          <p:cNvSpPr/>
          <p:nvPr/>
        </p:nvSpPr>
        <p:spPr>
          <a:xfrm>
            <a:off x="5867064" y="647410"/>
            <a:ext cx="529292"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4" name="Rectangle 33"/>
          <p:cNvSpPr/>
          <p:nvPr/>
        </p:nvSpPr>
        <p:spPr>
          <a:xfrm>
            <a:off x="6464150" y="649094"/>
            <a:ext cx="533700" cy="220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38" name="Rectangle 37"/>
          <p:cNvSpPr/>
          <p:nvPr/>
        </p:nvSpPr>
        <p:spPr>
          <a:xfrm>
            <a:off x="2193375" y="1225452"/>
            <a:ext cx="614429" cy="184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Show</a:t>
            </a:r>
            <a:endParaRPr lang="en-GB" sz="1100" b="1" dirty="0">
              <a:latin typeface="Comic Sans MS" panose="030F0702030302020204" pitchFamily="66" charset="0"/>
            </a:endParaRPr>
          </a:p>
        </p:txBody>
      </p:sp>
      <p:sp>
        <p:nvSpPr>
          <p:cNvPr id="39" name="Rectangle 38"/>
          <p:cNvSpPr/>
          <p:nvPr/>
        </p:nvSpPr>
        <p:spPr>
          <a:xfrm>
            <a:off x="2860364" y="1225452"/>
            <a:ext cx="621142" cy="189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Hide</a:t>
            </a:r>
            <a:endParaRPr lang="en-GB" sz="1100" b="1" dirty="0">
              <a:latin typeface="Comic Sans MS" panose="030F0702030302020204" pitchFamily="66" charset="0"/>
            </a:endParaRPr>
          </a:p>
        </p:txBody>
      </p:sp>
      <p:sp>
        <p:nvSpPr>
          <p:cNvPr id="40" name="TextBox 39"/>
          <p:cNvSpPr txBox="1"/>
          <p:nvPr/>
        </p:nvSpPr>
        <p:spPr>
          <a:xfrm>
            <a:off x="3143104" y="3751802"/>
            <a:ext cx="461250" cy="461665"/>
          </a:xfrm>
          <a:prstGeom prst="rect">
            <a:avLst/>
          </a:prstGeom>
          <a:noFill/>
        </p:spPr>
        <p:txBody>
          <a:bodyPr wrap="square" rtlCol="0">
            <a:spAutoFit/>
          </a:bodyPr>
          <a:lstStyle/>
          <a:p>
            <a:r>
              <a:rPr lang="en-GB" sz="2400" b="1" dirty="0" smtClean="0"/>
              <a:t>R</a:t>
            </a:r>
            <a:endParaRPr lang="en-GB" sz="2400" b="1" dirty="0"/>
          </a:p>
        </p:txBody>
      </p:sp>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grpSp>
        <p:nvGrpSpPr>
          <p:cNvPr id="41" name="Group 40"/>
          <p:cNvGrpSpPr/>
          <p:nvPr/>
        </p:nvGrpSpPr>
        <p:grpSpPr>
          <a:xfrm rot="10800000">
            <a:off x="2091266" y="4221087"/>
            <a:ext cx="4639733" cy="1942645"/>
            <a:chOff x="2555193" y="704850"/>
            <a:chExt cx="3750357" cy="755650"/>
          </a:xfrm>
        </p:grpSpPr>
        <p:sp>
          <p:nvSpPr>
            <p:cNvPr id="42" name="Freeform 41"/>
            <p:cNvSpPr/>
            <p:nvPr/>
          </p:nvSpPr>
          <p:spPr>
            <a:xfrm>
              <a:off x="2559050" y="704850"/>
              <a:ext cx="3746500" cy="755650"/>
            </a:xfrm>
            <a:custGeom>
              <a:avLst/>
              <a:gdLst>
                <a:gd name="connsiteX0" fmla="*/ 0 w 3746500"/>
                <a:gd name="connsiteY0" fmla="*/ 755650 h 755650"/>
                <a:gd name="connsiteX1" fmla="*/ 3733800 w 3746500"/>
                <a:gd name="connsiteY1" fmla="*/ 755650 h 755650"/>
                <a:gd name="connsiteX2" fmla="*/ 3746500 w 3746500"/>
                <a:gd name="connsiteY2" fmla="*/ 0 h 755650"/>
                <a:gd name="connsiteX3" fmla="*/ 6350 w 3746500"/>
                <a:gd name="connsiteY3" fmla="*/ 0 h 755650"/>
                <a:gd name="connsiteX4" fmla="*/ 0 w 3746500"/>
                <a:gd name="connsiteY4" fmla="*/ 755650 h 75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6500" h="755650">
                  <a:moveTo>
                    <a:pt x="0" y="755650"/>
                  </a:moveTo>
                  <a:lnTo>
                    <a:pt x="3733800" y="755650"/>
                  </a:lnTo>
                  <a:lnTo>
                    <a:pt x="3746500" y="0"/>
                  </a:lnTo>
                  <a:lnTo>
                    <a:pt x="6350" y="0"/>
                  </a:lnTo>
                  <a:cubicBezTo>
                    <a:pt x="4233" y="249767"/>
                    <a:pt x="2117" y="499533"/>
                    <a:pt x="0" y="75565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3" name="Straight Connector 42"/>
            <p:cNvCxnSpPr/>
            <p:nvPr/>
          </p:nvCxnSpPr>
          <p:spPr>
            <a:xfrm>
              <a:off x="2555193" y="1460500"/>
              <a:ext cx="3750357" cy="0"/>
            </a:xfrm>
            <a:prstGeom prst="line">
              <a:avLst/>
            </a:prstGeom>
            <a:ln>
              <a:prstDash val="dash"/>
            </a:ln>
          </p:spPr>
          <p:style>
            <a:lnRef idx="3">
              <a:schemeClr val="dk1"/>
            </a:lnRef>
            <a:fillRef idx="0">
              <a:schemeClr val="dk1"/>
            </a:fillRef>
            <a:effectRef idx="2">
              <a:schemeClr val="dk1"/>
            </a:effectRef>
            <a:fontRef idx="minor">
              <a:schemeClr val="tx1"/>
            </a:fontRef>
          </p:style>
        </p:cxnSp>
      </p:grpSp>
      <p:grpSp>
        <p:nvGrpSpPr>
          <p:cNvPr id="11" name="Group 10"/>
          <p:cNvGrpSpPr/>
          <p:nvPr/>
        </p:nvGrpSpPr>
        <p:grpSpPr>
          <a:xfrm>
            <a:off x="2091267" y="1524000"/>
            <a:ext cx="2125133" cy="4258733"/>
            <a:chOff x="2091267" y="1524000"/>
            <a:chExt cx="2125133" cy="4258733"/>
          </a:xfrm>
        </p:grpSpPr>
        <p:sp>
          <p:nvSpPr>
            <p:cNvPr id="3" name="Freeform 2"/>
            <p:cNvSpPr/>
            <p:nvPr/>
          </p:nvSpPr>
          <p:spPr>
            <a:xfrm>
              <a:off x="2091267" y="1532467"/>
              <a:ext cx="2125133" cy="4250266"/>
            </a:xfrm>
            <a:custGeom>
              <a:avLst/>
              <a:gdLst>
                <a:gd name="connsiteX0" fmla="*/ 0 w 2125133"/>
                <a:gd name="connsiteY0" fmla="*/ 4250266 h 4250266"/>
                <a:gd name="connsiteX1" fmla="*/ 2125133 w 2125133"/>
                <a:gd name="connsiteY1" fmla="*/ 0 h 4250266"/>
                <a:gd name="connsiteX2" fmla="*/ 0 w 2125133"/>
                <a:gd name="connsiteY2" fmla="*/ 0 h 4250266"/>
                <a:gd name="connsiteX3" fmla="*/ 0 w 2125133"/>
                <a:gd name="connsiteY3" fmla="*/ 4250266 h 4250266"/>
              </a:gdLst>
              <a:ahLst/>
              <a:cxnLst>
                <a:cxn ang="0">
                  <a:pos x="connsiteX0" y="connsiteY0"/>
                </a:cxn>
                <a:cxn ang="0">
                  <a:pos x="connsiteX1" y="connsiteY1"/>
                </a:cxn>
                <a:cxn ang="0">
                  <a:pos x="connsiteX2" y="connsiteY2"/>
                </a:cxn>
                <a:cxn ang="0">
                  <a:pos x="connsiteX3" y="connsiteY3"/>
                </a:cxn>
              </a:cxnLst>
              <a:rect l="l" t="t" r="r" b="b"/>
              <a:pathLst>
                <a:path w="2125133" h="4250266">
                  <a:moveTo>
                    <a:pt x="0" y="4250266"/>
                  </a:moveTo>
                  <a:lnTo>
                    <a:pt x="2125133" y="0"/>
                  </a:lnTo>
                  <a:lnTo>
                    <a:pt x="0" y="0"/>
                  </a:lnTo>
                  <a:lnTo>
                    <a:pt x="0" y="4250266"/>
                  </a:ln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p:cNvCxnSpPr>
              <a:stCxn id="3" idx="0"/>
            </p:cNvCxnSpPr>
            <p:nvPr/>
          </p:nvCxnSpPr>
          <p:spPr>
            <a:xfrm flipV="1">
              <a:off x="2091267" y="1524000"/>
              <a:ext cx="2125133" cy="42587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31" name="Rectangle 3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2" name="Rectangle 3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35" name="Straight Arrow Connector 34"/>
          <p:cNvCxnSpPr>
            <a:stCxn id="31" idx="3"/>
            <a:endCxn id="3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6" name="Rectangle 35">
            <a:hlinkClick r:id="rId12"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Q13</a:t>
            </a:r>
            <a:endParaRPr lang="en-GB" sz="1400" b="1" dirty="0">
              <a:latin typeface="Comic Sans MS" panose="030F0702030302020204" pitchFamily="66" charset="0"/>
            </a:endParaRPr>
          </a:p>
        </p:txBody>
      </p:sp>
      <p:cxnSp>
        <p:nvCxnSpPr>
          <p:cNvPr id="37" name="Straight Arrow Connector 36"/>
          <p:cNvCxnSpPr>
            <a:stCxn id="32" idx="3"/>
            <a:endCxn id="3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96381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childTnLst>
                          </p:cTn>
                        </p:par>
                      </p:childTnLst>
                    </p:cTn>
                  </p:par>
                </p:childTnLst>
              </p:cTn>
              <p:nextCondLst>
                <p:cond evt="onClick" delay="0">
                  <p:tgtEl>
                    <p:spTgt spid="38"/>
                  </p:tgtEl>
                </p:cond>
              </p:nextCondLst>
            </p:seq>
            <p:seq concurrent="1" nextAc="seek">
              <p:cTn id="8" restart="whenNotActive" fill="hold" evtFilter="cancelBubble" nodeType="interactiveSeq">
                <p:stCondLst>
                  <p:cond evt="onClick" delay="0">
                    <p:tgtEl>
                      <p:spTgt spid="3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1" nodeType="clickEffect">
                                  <p:stCondLst>
                                    <p:cond delay="0"/>
                                  </p:stCondLst>
                                  <p:childTnLst>
                                    <p:animEffect transition="out" filter="fade">
                                      <p:cBhvr>
                                        <p:cTn id="12" dur="500"/>
                                        <p:tgtEl>
                                          <p:spTgt spid="40"/>
                                        </p:tgtEl>
                                      </p:cBhvr>
                                    </p:animEffect>
                                    <p:set>
                                      <p:cBhvr>
                                        <p:cTn id="13" dur="1" fill="hold">
                                          <p:stCondLst>
                                            <p:cond delay="499"/>
                                          </p:stCondLst>
                                        </p:cTn>
                                        <p:tgtEl>
                                          <p:spTgt spid="40"/>
                                        </p:tgtEl>
                                        <p:attrNameLst>
                                          <p:attrName>style.visibility</p:attrName>
                                        </p:attrNameLst>
                                      </p:cBhvr>
                                      <p:to>
                                        <p:strVal val="hidden"/>
                                      </p:to>
                                    </p:set>
                                  </p:childTnLst>
                                </p:cTn>
                              </p:par>
                            </p:childTnLst>
                          </p:cTn>
                        </p:par>
                      </p:childTnLst>
                    </p:cTn>
                  </p:par>
                </p:childTnLst>
              </p:cTn>
              <p:nextCondLst>
                <p:cond evt="onClick" delay="0">
                  <p:tgtEl>
                    <p:spTgt spid="39"/>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41"/>
                                        </p:tgtEl>
                                        <p:attrNameLst>
                                          <p:attrName>style.visibility</p:attrName>
                                        </p:attrNameLst>
                                      </p:cBhvr>
                                      <p:to>
                                        <p:strVal val="visible"/>
                                      </p:to>
                                    </p:set>
                                    <p:animEffect transition="in" filter="fade">
                                      <p:cBhvr>
                                        <p:cTn id="19" dur="500"/>
                                        <p:tgtEl>
                                          <p:spTgt spid="41"/>
                                        </p:tgtEl>
                                      </p:cBhvr>
                                    </p:animEffec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41"/>
                                        </p:tgtEl>
                                      </p:cBhvr>
                                    </p:animEffect>
                                    <p:set>
                                      <p:cBhvr>
                                        <p:cTn id="25"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childTnLst>
              </p:cTn>
              <p:nextCondLst>
                <p:cond evt="onClick" delay="0">
                  <p:tgtEl>
                    <p:spTgt spid="25"/>
                  </p:tgtEl>
                </p:cond>
              </p:nextCondLst>
            </p:seq>
            <p:seq concurrent="1" nextAc="seek">
              <p:cTn id="32" restart="whenNotActive" fill="hold" evtFilter="cancelBubble" nodeType="interactiveSeq">
                <p:stCondLst>
                  <p:cond evt="onClick" delay="0">
                    <p:tgtEl>
                      <p:spTgt spid="26"/>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11"/>
                                        </p:tgtEl>
                                      </p:cBhvr>
                                    </p:animEffect>
                                    <p:set>
                                      <p:cBhvr>
                                        <p:cTn id="37" dur="1" fill="hold">
                                          <p:stCondLst>
                                            <p:cond delay="499"/>
                                          </p:stCondLst>
                                        </p:cTn>
                                        <p:tgtEl>
                                          <p:spTgt spid="11"/>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38" restart="whenNotActive" fill="hold" evtFilter="cancelBubble" nodeType="interactiveSeq">
                <p:stCondLst>
                  <p:cond evt="onClick" delay="0">
                    <p:tgtEl>
                      <p:spTgt spid="33"/>
                    </p:tgtEl>
                  </p:cond>
                </p:stCondLst>
                <p:endSync evt="end" delay="0">
                  <p:rtn val="all"/>
                </p:endSync>
                <p:childTnLst>
                  <p:par>
                    <p:cTn id="39" fill="hold">
                      <p:stCondLst>
                        <p:cond delay="0"/>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fade">
                                      <p:cBhvr>
                                        <p:cTn id="43" dur="500"/>
                                        <p:tgtEl>
                                          <p:spTgt spid="7"/>
                                        </p:tgtEl>
                                      </p:cBhvr>
                                    </p:animEffect>
                                  </p:childTnLst>
                                </p:cTn>
                              </p:par>
                            </p:childTnLst>
                          </p:cTn>
                        </p:par>
                      </p:childTnLst>
                    </p:cTn>
                  </p:par>
                </p:childTnLst>
              </p:cTn>
              <p:nextCondLst>
                <p:cond evt="onClick" delay="0">
                  <p:tgtEl>
                    <p:spTgt spid="33"/>
                  </p:tgtEl>
                </p:cond>
              </p:nextCondLst>
            </p:seq>
            <p:seq concurrent="1" nextAc="seek">
              <p:cTn id="44" restart="whenNotActive" fill="hold" evtFilter="cancelBubble" nodeType="interactiveSeq">
                <p:stCondLst>
                  <p:cond evt="onClick" delay="0">
                    <p:tgtEl>
                      <p:spTgt spid="34"/>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nodeType="clickEffect">
                                  <p:stCondLst>
                                    <p:cond delay="0"/>
                                  </p:stCondLst>
                                  <p:childTnLst>
                                    <p:animEffect transition="out" filter="fade">
                                      <p:cBhvr>
                                        <p:cTn id="48" dur="500"/>
                                        <p:tgtEl>
                                          <p:spTgt spid="7"/>
                                        </p:tgtEl>
                                      </p:cBhvr>
                                    </p:animEffect>
                                    <p:set>
                                      <p:cBhvr>
                                        <p:cTn id="49" dur="1" fill="hold">
                                          <p:stCondLst>
                                            <p:cond delay="499"/>
                                          </p:stCondLst>
                                        </p:cTn>
                                        <p:tgtEl>
                                          <p:spTgt spid="7"/>
                                        </p:tgtEl>
                                        <p:attrNameLst>
                                          <p:attrName>style.visibility</p:attrName>
                                        </p:attrNameLst>
                                      </p:cBhvr>
                                      <p:to>
                                        <p:strVal val="hidden"/>
                                      </p:to>
                                    </p:set>
                                  </p:childTnLst>
                                </p:cTn>
                              </p:par>
                            </p:childTnLst>
                          </p:cTn>
                        </p:par>
                      </p:childTnLst>
                    </p:cTn>
                  </p:par>
                </p:childTnLst>
              </p:cTn>
              <p:nextCondLst>
                <p:cond evt="onClick" delay="0">
                  <p:tgtEl>
                    <p:spTgt spid="34"/>
                  </p:tgtEl>
                </p:cond>
              </p:nextCondLst>
            </p:seq>
          </p:childTnLst>
        </p:cTn>
      </p:par>
    </p:tnLst>
    <p:bldLst>
      <p:bldP spid="40" grpId="0"/>
      <p:bldP spid="40" grpId="1"/>
    </p:bldLst>
  </p:timing>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3" y="2353558"/>
            <a:ext cx="8815954" cy="8594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2" y="2353558"/>
            <a:ext cx="8815957" cy="8594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Q13</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4277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4044388"/>
            <a:ext cx="8784976" cy="27689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1196752"/>
            <a:ext cx="8784976" cy="25175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861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31" name="Rectangle 3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2" name="Rectangle 3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35" name="Straight Arrow Connector 34"/>
          <p:cNvCxnSpPr>
            <a:stCxn id="31" idx="3"/>
            <a:endCxn id="3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6" name="Rectangle 35">
            <a:hlinkClick r:id="rId12"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Q7</a:t>
            </a:r>
            <a:endParaRPr lang="en-GB" sz="1400" b="1" dirty="0">
              <a:latin typeface="Comic Sans MS" panose="030F0702030302020204" pitchFamily="66" charset="0"/>
            </a:endParaRPr>
          </a:p>
        </p:txBody>
      </p:sp>
      <p:cxnSp>
        <p:nvCxnSpPr>
          <p:cNvPr id="37" name="Straight Arrow Connector 36"/>
          <p:cNvCxnSpPr>
            <a:stCxn id="32" idx="3"/>
            <a:endCxn id="3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30"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9512" y="3684614"/>
            <a:ext cx="8784976" cy="7524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5348427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2" y="1196752"/>
            <a:ext cx="8815956" cy="37034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1" y="2420888"/>
            <a:ext cx="8815957" cy="889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Q7</a:t>
            </a:r>
            <a:endParaRPr lang="en-GB" sz="1400" b="1" dirty="0">
              <a:latin typeface="Comic Sans MS" panose="030F0702030302020204" pitchFamily="66" charset="0"/>
            </a:endParaRPr>
          </a:p>
        </p:txBody>
      </p:sp>
      <p:cxnSp>
        <p:nvCxnSpPr>
          <p:cNvPr id="20" name="Straight Arrow Connector 19"/>
          <p:cNvCxnSpPr>
            <a:stCxn id="13"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64021" y="3310508"/>
            <a:ext cx="8815957" cy="15897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64023" y="1196752"/>
            <a:ext cx="8815955"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561989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31" grpId="0" animBg="1"/>
      <p:bldP spid="21" grpId="0" animBg="1"/>
      <p:bldP spid="22" grpId="0" animBg="1"/>
    </p:bldLst>
  </p:timing>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268870"/>
            <a:ext cx="8640958" cy="2544506"/>
          </a:xfrm>
          <a:prstGeom prst="rect">
            <a:avLst/>
          </a:prstGeom>
        </p:spPr>
      </p:pic>
      <p:pic>
        <p:nvPicPr>
          <p:cNvPr id="5" name="Picture 4"/>
          <p:cNvPicPr>
            <a:picLocks noChangeAspect="1"/>
          </p:cNvPicPr>
          <p:nvPr/>
        </p:nvPicPr>
        <p:blipFill>
          <a:blip r:embed="rId3"/>
          <a:stretch>
            <a:fillRect/>
          </a:stretch>
        </p:blipFill>
        <p:spPr>
          <a:xfrm>
            <a:off x="251520" y="3717032"/>
            <a:ext cx="8640960" cy="1752164"/>
          </a:xfrm>
          <a:prstGeom prst="rect">
            <a:avLst/>
          </a:prstGeom>
        </p:spPr>
      </p:pic>
      <p:pic>
        <p:nvPicPr>
          <p:cNvPr id="4" name="Picture 3"/>
          <p:cNvPicPr>
            <a:picLocks noChangeAspect="1"/>
          </p:cNvPicPr>
          <p:nvPr/>
        </p:nvPicPr>
        <p:blipFill>
          <a:blip r:embed="rId4"/>
          <a:stretch>
            <a:fillRect/>
          </a:stretch>
        </p:blipFill>
        <p:spPr>
          <a:xfrm>
            <a:off x="251520" y="476672"/>
            <a:ext cx="8640960" cy="3672408"/>
          </a:xfrm>
          <a:prstGeom prst="rect">
            <a:avLst/>
          </a:prstGeom>
        </p:spPr>
      </p:pic>
      <p:pic>
        <p:nvPicPr>
          <p:cNvPr id="2" name="Picture 1"/>
          <p:cNvPicPr>
            <a:picLocks noChangeAspect="1"/>
          </p:cNvPicPr>
          <p:nvPr/>
        </p:nvPicPr>
        <p:blipFill>
          <a:blip r:embed="rId5"/>
          <a:stretch>
            <a:fillRect/>
          </a:stretch>
        </p:blipFill>
        <p:spPr>
          <a:xfrm>
            <a:off x="251520" y="404664"/>
            <a:ext cx="8640960" cy="92085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3"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Q5</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8657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836712"/>
            <a:ext cx="8784974" cy="1207728"/>
          </a:xfrm>
          <a:prstGeom prst="rect">
            <a:avLst/>
          </a:prstGeom>
        </p:spPr>
      </p:pic>
      <p:pic>
        <p:nvPicPr>
          <p:cNvPr id="4" name="Picture 3"/>
          <p:cNvPicPr>
            <a:picLocks noChangeAspect="1"/>
          </p:cNvPicPr>
          <p:nvPr/>
        </p:nvPicPr>
        <p:blipFill>
          <a:blip r:embed="rId3"/>
          <a:stretch>
            <a:fillRect/>
          </a:stretch>
        </p:blipFill>
        <p:spPr>
          <a:xfrm>
            <a:off x="179511" y="2060848"/>
            <a:ext cx="8784978" cy="34721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836711"/>
            <a:ext cx="8784976" cy="11701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2006818"/>
            <a:ext cx="8784976" cy="2379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4386478"/>
            <a:ext cx="8784976" cy="1200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Q5</a:t>
            </a:r>
            <a:endParaRPr lang="en-GB" sz="1400" b="1" dirty="0">
              <a:latin typeface="Comic Sans MS" panose="030F0702030302020204" pitchFamily="66" charset="0"/>
            </a:endParaRPr>
          </a:p>
        </p:txBody>
      </p:sp>
      <p:cxnSp>
        <p:nvCxnSpPr>
          <p:cNvPr id="20" name="Straight Arrow Connector 19"/>
          <p:cNvCxnSpPr>
            <a:stCxn id="15"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93324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6"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340616"/>
            <a:ext cx="8640960" cy="1472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5"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11180"/>
            <a:ext cx="8640960" cy="1422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564904"/>
            <a:ext cx="8640960" cy="2002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908720"/>
            <a:ext cx="8640960" cy="2133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2"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1368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520" y="404664"/>
            <a:ext cx="8640960" cy="2958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Q7</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80017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052736"/>
            <a:ext cx="8784976" cy="4017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052736"/>
            <a:ext cx="8784976"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772815"/>
            <a:ext cx="8784976" cy="1288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3061375"/>
            <a:ext cx="8784976" cy="1260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79512" y="4322787"/>
            <a:ext cx="8784976" cy="187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179512" y="4509120"/>
            <a:ext cx="8784976" cy="5608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7" name="Straight Arrow Connector 2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Q7</a:t>
            </a:r>
            <a:endParaRPr lang="en-GB" sz="1400" b="1" dirty="0">
              <a:latin typeface="Comic Sans MS" panose="030F0702030302020204" pitchFamily="66" charset="0"/>
            </a:endParaRPr>
          </a:p>
        </p:txBody>
      </p:sp>
      <p:cxnSp>
        <p:nvCxnSpPr>
          <p:cNvPr id="29" name="Straight Arrow Connector 28"/>
          <p:cNvCxnSpPr>
            <a:stCxn id="16" idx="3"/>
            <a:endCxn id="2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02989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2"/>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2"/>
                                        </p:tgtEl>
                                      </p:cBhvr>
                                    </p:animEffect>
                                    <p:set>
                                      <p:cBhvr>
                                        <p:cTn id="31"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18" grpId="0" animBg="1"/>
      <p:bldP spid="19" grpId="0" animBg="1"/>
      <p:bldP spid="21" grpId="0" animBg="1"/>
      <p:bldP spid="22" grpId="0" animBg="1"/>
    </p:bldLst>
  </p:timing>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93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116492"/>
            <a:ext cx="8496944" cy="24808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93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545976"/>
            <a:ext cx="8496944" cy="3675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Q8</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20841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177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772816"/>
            <a:ext cx="878497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2204864"/>
            <a:ext cx="8784976" cy="1745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4" name="Straight Arrow Connector 23"/>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Q8</a:t>
            </a:r>
            <a:endParaRPr lang="en-GB" sz="1400" b="1" dirty="0">
              <a:latin typeface="Comic Sans MS" panose="030F0702030302020204" pitchFamily="66" charset="0"/>
            </a:endParaRPr>
          </a:p>
        </p:txBody>
      </p:sp>
      <p:cxnSp>
        <p:nvCxnSpPr>
          <p:cNvPr id="26" name="Straight Arrow Connector 25"/>
          <p:cNvCxnSpPr>
            <a:stCxn id="20" idx="3"/>
            <a:endCxn id="2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13887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3" grpId="0" animBg="1"/>
      <p:bldP spid="18" grpId="0" animBg="1"/>
    </p:bldLst>
  </p:timing>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65444"/>
            <a:ext cx="8640960" cy="40759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654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Q14</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39542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00808"/>
            <a:ext cx="8784976" cy="19578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700808"/>
            <a:ext cx="878497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988841"/>
            <a:ext cx="8784976" cy="16698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Q14</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78504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3" grpId="0" animBg="1"/>
      <p:bldP spid="18" grpId="0" animBg="1"/>
    </p:bldLst>
  </p:timing>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77628"/>
            <a:ext cx="8640960" cy="2935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73016"/>
            <a:ext cx="8640960" cy="19511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628800"/>
            <a:ext cx="8640960" cy="2360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12514"/>
          <a:stretch/>
        </p:blipFill>
        <p:spPr bwMode="auto">
          <a:xfrm>
            <a:off x="251520" y="476672"/>
            <a:ext cx="8640960" cy="1729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655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Q9</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4531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96752"/>
            <a:ext cx="8784976" cy="3817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196752"/>
            <a:ext cx="8784976" cy="52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1725980"/>
            <a:ext cx="8784976" cy="550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179512" y="2276872"/>
            <a:ext cx="8784976"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79512" y="2996952"/>
            <a:ext cx="8784976" cy="2017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Linear Inequalities</a:t>
            </a:r>
            <a:endParaRPr lang="en-GB" sz="1400" b="1" dirty="0">
              <a:latin typeface="Comic Sans MS" panose="030F0702030302020204" pitchFamily="66" charset="0"/>
            </a:endParaRPr>
          </a:p>
        </p:txBody>
      </p:sp>
      <p:cxnSp>
        <p:nvCxnSpPr>
          <p:cNvPr id="23" name="Straight Arrow Connector 22"/>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28396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Q9</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32684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2"/>
                                        </p:tgtEl>
                                      </p:cBhvr>
                                    </p:animEffect>
                                    <p:set>
                                      <p:cBhvr>
                                        <p:cTn id="25"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8" grpId="0" animBg="1"/>
      <p:bldP spid="19" grpId="0" animBg="1"/>
      <p:bldP spid="21" grpId="0" animBg="1"/>
      <p:bldP spid="22" grpId="0" animBg="1"/>
    </p:bldLst>
  </p:timing>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Sequences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2699792"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Q2</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2699792"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Q3</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2699792"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Q4</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699792"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Q5</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699792"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Q6</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699792"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Q7</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2699792" y="55172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Q8</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3924056"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Q9</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2699792" y="1484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3923928"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Q23</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3923928"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3" name="Rectangle 22">
            <a:hlinkClick r:id="rId17" action="ppaction://hlinksldjump"/>
          </p:cNvPr>
          <p:cNvSpPr/>
          <p:nvPr/>
        </p:nvSpPr>
        <p:spPr>
          <a:xfrm>
            <a:off x="3923928"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24" name="Rectangle 23">
            <a:hlinkClick r:id="rId18" action="ppaction://hlinksldjump"/>
          </p:cNvPr>
          <p:cNvSpPr/>
          <p:nvPr/>
        </p:nvSpPr>
        <p:spPr>
          <a:xfrm>
            <a:off x="3923928" y="3788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Q7</a:t>
            </a:r>
            <a:endParaRPr lang="en-GB" sz="1400" b="1" dirty="0">
              <a:latin typeface="Comic Sans MS" panose="030F0702030302020204" pitchFamily="66" charset="0"/>
            </a:endParaRPr>
          </a:p>
        </p:txBody>
      </p:sp>
      <p:sp>
        <p:nvSpPr>
          <p:cNvPr id="25" name="Rectangle 24">
            <a:hlinkClick r:id="rId19" action="ppaction://hlinksldjump"/>
          </p:cNvPr>
          <p:cNvSpPr/>
          <p:nvPr/>
        </p:nvSpPr>
        <p:spPr>
          <a:xfrm>
            <a:off x="3923928" y="4365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Q23</a:t>
            </a:r>
            <a:endParaRPr lang="en-GB" sz="1400" b="1" dirty="0">
              <a:latin typeface="Comic Sans MS" panose="030F0702030302020204" pitchFamily="66" charset="0"/>
            </a:endParaRPr>
          </a:p>
        </p:txBody>
      </p:sp>
      <p:sp>
        <p:nvSpPr>
          <p:cNvPr id="26" name="Rectangle 25">
            <a:hlinkClick r:id="rId20" action="ppaction://hlinksldjump"/>
          </p:cNvPr>
          <p:cNvSpPr/>
          <p:nvPr/>
        </p:nvSpPr>
        <p:spPr>
          <a:xfrm>
            <a:off x="3923928" y="4941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Q21</a:t>
            </a:r>
            <a:endParaRPr lang="en-GB" sz="1400" b="1" dirty="0">
              <a:latin typeface="Comic Sans MS" panose="030F0702030302020204" pitchFamily="66" charset="0"/>
            </a:endParaRPr>
          </a:p>
        </p:txBody>
      </p:sp>
      <p:sp>
        <p:nvSpPr>
          <p:cNvPr id="27" name="Rectangle 26">
            <a:hlinkClick r:id="rId21" action="ppaction://hlinksldjump"/>
          </p:cNvPr>
          <p:cNvSpPr/>
          <p:nvPr/>
        </p:nvSpPr>
        <p:spPr>
          <a:xfrm>
            <a:off x="3923800"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8" name="Rectangle 27">
            <a:hlinkClick r:id="rId22" action="ppaction://hlinksldjump"/>
          </p:cNvPr>
          <p:cNvSpPr/>
          <p:nvPr/>
        </p:nvSpPr>
        <p:spPr>
          <a:xfrm>
            <a:off x="5148064"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1HR Q12</a:t>
            </a:r>
            <a:endParaRPr lang="en-GB" sz="1400" b="1" dirty="0">
              <a:latin typeface="Comic Sans MS" panose="030F0702030302020204" pitchFamily="66" charset="0"/>
            </a:endParaRPr>
          </a:p>
        </p:txBody>
      </p:sp>
      <p:sp>
        <p:nvSpPr>
          <p:cNvPr id="29" name="Rectangle 28">
            <a:hlinkClick r:id="rId23" action="ppaction://hlinksldjump"/>
          </p:cNvPr>
          <p:cNvSpPr/>
          <p:nvPr/>
        </p:nvSpPr>
        <p:spPr>
          <a:xfrm>
            <a:off x="5148064"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Q3</a:t>
            </a:r>
            <a:endParaRPr lang="en-GB" sz="1400" b="1" dirty="0">
              <a:latin typeface="Comic Sans MS" panose="030F0702030302020204" pitchFamily="66" charset="0"/>
            </a:endParaRPr>
          </a:p>
        </p:txBody>
      </p:sp>
      <p:sp>
        <p:nvSpPr>
          <p:cNvPr id="30" name="Rectangle 29">
            <a:hlinkClick r:id="rId24" action="ppaction://hlinksldjump"/>
          </p:cNvPr>
          <p:cNvSpPr/>
          <p:nvPr/>
        </p:nvSpPr>
        <p:spPr>
          <a:xfrm>
            <a:off x="5148064"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Q23</a:t>
            </a:r>
            <a:endParaRPr lang="en-GB" sz="1400" b="1" dirty="0">
              <a:latin typeface="Comic Sans MS" panose="030F0702030302020204" pitchFamily="66" charset="0"/>
            </a:endParaRPr>
          </a:p>
        </p:txBody>
      </p:sp>
      <p:sp>
        <p:nvSpPr>
          <p:cNvPr id="31" name="Rectangle 30">
            <a:hlinkClick r:id="rId25"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32" name="Rectangle 31">
            <a:hlinkClick r:id="rId26" action="ppaction://hlinksldjump"/>
          </p:cNvPr>
          <p:cNvSpPr/>
          <p:nvPr/>
        </p:nvSpPr>
        <p:spPr>
          <a:xfrm>
            <a:off x="5148064" y="32129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6923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323529" y="1324760"/>
            <a:ext cx="8496942" cy="2968336"/>
          </a:xfrm>
          <a:prstGeom prst="rect">
            <a:avLst/>
          </a:prstGeom>
        </p:spPr>
      </p:pic>
    </p:spTree>
    <p:extLst>
      <p:ext uri="{BB962C8B-B14F-4D97-AF65-F5344CB8AC3E}">
        <p14:creationId xmlns:p14="http://schemas.microsoft.com/office/powerpoint/2010/main" val="4123403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430238"/>
            <a:ext cx="8439678" cy="322289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30237"/>
            <a:ext cx="8439682" cy="9906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52160" y="2420888"/>
            <a:ext cx="8439679"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352158" y="2924944"/>
            <a:ext cx="8439681"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92252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4" grpId="0" animBg="1"/>
      <p:bldP spid="25" grpId="0" animBg="1"/>
    </p:bldLst>
  </p:timing>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1" y="1628800"/>
            <a:ext cx="8640958" cy="2369404"/>
          </a:xfrm>
          <a:prstGeom prst="rect">
            <a:avLst/>
          </a:prstGeom>
        </p:spPr>
      </p:pic>
    </p:spTree>
    <p:extLst>
      <p:ext uri="{BB962C8B-B14F-4D97-AF65-F5344CB8AC3E}">
        <p14:creationId xmlns:p14="http://schemas.microsoft.com/office/powerpoint/2010/main" val="1934661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1374863"/>
            <a:ext cx="8439680" cy="410827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374862"/>
            <a:ext cx="8439682" cy="6139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52160" y="1988840"/>
            <a:ext cx="843968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7" name="Rectangle 26"/>
          <p:cNvSpPr/>
          <p:nvPr/>
        </p:nvSpPr>
        <p:spPr>
          <a:xfrm>
            <a:off x="352160" y="2492896"/>
            <a:ext cx="8439680" cy="2990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04582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6" grpId="0" animBg="1"/>
      <p:bldP spid="27" grpId="0" animBg="1"/>
    </p:bldLst>
  </p:timing>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0" y="1556792"/>
            <a:ext cx="8640960" cy="2715348"/>
          </a:xfrm>
          <a:prstGeom prst="rect">
            <a:avLst/>
          </a:prstGeom>
        </p:spPr>
      </p:pic>
    </p:spTree>
    <p:extLst>
      <p:ext uri="{BB962C8B-B14F-4D97-AF65-F5344CB8AC3E}">
        <p14:creationId xmlns:p14="http://schemas.microsoft.com/office/powerpoint/2010/main" val="2080217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556792"/>
            <a:ext cx="8439678" cy="250490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556791"/>
            <a:ext cx="8439682"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52160" y="2132856"/>
            <a:ext cx="8439679" cy="19288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049728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0" y="2204864"/>
            <a:ext cx="8640960" cy="1177702"/>
          </a:xfrm>
          <a:prstGeom prst="rect">
            <a:avLst/>
          </a:prstGeom>
        </p:spPr>
      </p:pic>
    </p:spTree>
    <p:extLst>
      <p:ext uri="{BB962C8B-B14F-4D97-AF65-F5344CB8AC3E}">
        <p14:creationId xmlns:p14="http://schemas.microsoft.com/office/powerpoint/2010/main" val="696397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242889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1"/>
            <a:ext cx="8640960" cy="24288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38296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0" y="2132856"/>
            <a:ext cx="8640960" cy="1197162"/>
          </a:xfrm>
          <a:prstGeom prst="rect">
            <a:avLst/>
          </a:prstGeom>
        </p:spPr>
      </p:pic>
    </p:spTree>
    <p:extLst>
      <p:ext uri="{BB962C8B-B14F-4D97-AF65-F5344CB8AC3E}">
        <p14:creationId xmlns:p14="http://schemas.microsoft.com/office/powerpoint/2010/main" val="210537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700808"/>
            <a:ext cx="8439678" cy="289756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00807"/>
            <a:ext cx="8439682" cy="28975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448247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0" y="1340768"/>
            <a:ext cx="8640960" cy="3283834"/>
          </a:xfrm>
          <a:prstGeom prst="rect">
            <a:avLst/>
          </a:prstGeom>
        </p:spPr>
      </p:pic>
    </p:spTree>
    <p:extLst>
      <p:ext uri="{BB962C8B-B14F-4D97-AF65-F5344CB8AC3E}">
        <p14:creationId xmlns:p14="http://schemas.microsoft.com/office/powerpoint/2010/main" val="3786559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908720"/>
            <a:ext cx="8439680" cy="422687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908719"/>
            <a:ext cx="8439682" cy="29523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52160" y="3861048"/>
            <a:ext cx="8439680" cy="1274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4585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0" y="1340768"/>
            <a:ext cx="8640960" cy="3147682"/>
          </a:xfrm>
          <a:prstGeom prst="rect">
            <a:avLst/>
          </a:prstGeom>
        </p:spPr>
      </p:pic>
    </p:spTree>
    <p:extLst>
      <p:ext uri="{BB962C8B-B14F-4D97-AF65-F5344CB8AC3E}">
        <p14:creationId xmlns:p14="http://schemas.microsoft.com/office/powerpoint/2010/main" val="40412421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1340768"/>
            <a:ext cx="8439680" cy="32107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340767"/>
            <a:ext cx="8439682" cy="151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52160" y="2852936"/>
            <a:ext cx="8439680" cy="16985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41665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1" y="1484784"/>
            <a:ext cx="8640958" cy="2884782"/>
          </a:xfrm>
          <a:prstGeom prst="rect">
            <a:avLst/>
          </a:prstGeom>
        </p:spPr>
      </p:pic>
    </p:spTree>
    <p:extLst>
      <p:ext uri="{BB962C8B-B14F-4D97-AF65-F5344CB8AC3E}">
        <p14:creationId xmlns:p14="http://schemas.microsoft.com/office/powerpoint/2010/main" val="4291854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340768"/>
            <a:ext cx="8439678" cy="38415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340767"/>
            <a:ext cx="8439682"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52158" y="2708920"/>
            <a:ext cx="8439681" cy="24733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86532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1" y="1412776"/>
            <a:ext cx="8640958" cy="2864630"/>
          </a:xfrm>
          <a:prstGeom prst="rect">
            <a:avLst/>
          </a:prstGeom>
        </p:spPr>
      </p:pic>
    </p:spTree>
    <p:extLst>
      <p:ext uri="{BB962C8B-B14F-4D97-AF65-F5344CB8AC3E}">
        <p14:creationId xmlns:p14="http://schemas.microsoft.com/office/powerpoint/2010/main" val="26536585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980728"/>
            <a:ext cx="8439678" cy="42436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980727"/>
            <a:ext cx="8439682"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52160" y="2348880"/>
            <a:ext cx="8439679" cy="28754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46275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786994"/>
            <a:ext cx="8640956" cy="4026382"/>
          </a:xfrm>
          <a:prstGeom prst="rect">
            <a:avLst/>
          </a:prstGeom>
        </p:spPr>
      </p:pic>
      <p:pic>
        <p:nvPicPr>
          <p:cNvPr id="3" name="Picture 2"/>
          <p:cNvPicPr>
            <a:picLocks noChangeAspect="1"/>
          </p:cNvPicPr>
          <p:nvPr/>
        </p:nvPicPr>
        <p:blipFill>
          <a:blip r:embed="rId3"/>
          <a:stretch>
            <a:fillRect/>
          </a:stretch>
        </p:blipFill>
        <p:spPr>
          <a:xfrm>
            <a:off x="251521" y="404664"/>
            <a:ext cx="8640958" cy="24271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0370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88840"/>
            <a:ext cx="8640960" cy="14073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88839"/>
            <a:ext cx="8640960" cy="14073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Q23</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43500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54656"/>
            <a:ext cx="8640958" cy="325446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1768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20888"/>
            <a:ext cx="8640958" cy="4309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20889"/>
            <a:ext cx="8640960" cy="430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a:t>
            </a:r>
            <a:endParaRPr lang="en-GB" sz="1400" b="1" dirty="0">
              <a:latin typeface="Comic Sans MS" panose="030F0702030302020204" pitchFamily="66" charset="0"/>
            </a:endParaRPr>
          </a:p>
        </p:txBody>
      </p:sp>
      <p:cxnSp>
        <p:nvCxnSpPr>
          <p:cNvPr id="21" name="Straight Arrow Connector 20"/>
          <p:cNvCxnSpPr>
            <a:stCxn id="12"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1928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834538"/>
            <a:ext cx="8640960" cy="4834822"/>
          </a:xfrm>
          <a:prstGeom prst="rect">
            <a:avLst/>
          </a:prstGeom>
        </p:spPr>
      </p:pic>
      <p:pic>
        <p:nvPicPr>
          <p:cNvPr id="3" name="Picture 2"/>
          <p:cNvPicPr>
            <a:picLocks noChangeAspect="1"/>
          </p:cNvPicPr>
          <p:nvPr/>
        </p:nvPicPr>
        <p:blipFill>
          <a:blip r:embed="rId3"/>
          <a:stretch>
            <a:fillRect/>
          </a:stretch>
        </p:blipFill>
        <p:spPr>
          <a:xfrm>
            <a:off x="251520" y="407924"/>
            <a:ext cx="8640960" cy="244501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14739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628800"/>
            <a:ext cx="8640958" cy="17990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628799"/>
            <a:ext cx="8640960" cy="1799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Q23</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0894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07504" y="3933056"/>
            <a:ext cx="8928992" cy="2825778"/>
          </a:xfrm>
          <a:prstGeom prst="rect">
            <a:avLst/>
          </a:prstGeom>
        </p:spPr>
      </p:pic>
      <p:pic>
        <p:nvPicPr>
          <p:cNvPr id="5" name="Picture 4"/>
          <p:cNvPicPr>
            <a:picLocks noChangeAspect="1"/>
          </p:cNvPicPr>
          <p:nvPr/>
        </p:nvPicPr>
        <p:blipFill>
          <a:blip r:embed="rId3"/>
          <a:stretch>
            <a:fillRect/>
          </a:stretch>
        </p:blipFill>
        <p:spPr>
          <a:xfrm>
            <a:off x="107504" y="1774312"/>
            <a:ext cx="8928992" cy="2446776"/>
          </a:xfrm>
          <a:prstGeom prst="rect">
            <a:avLst/>
          </a:prstGeom>
        </p:spPr>
      </p:pic>
      <p:pic>
        <p:nvPicPr>
          <p:cNvPr id="2" name="Picture 1"/>
          <p:cNvPicPr>
            <a:picLocks noChangeAspect="1"/>
          </p:cNvPicPr>
          <p:nvPr/>
        </p:nvPicPr>
        <p:blipFill>
          <a:blip r:embed="rId4"/>
          <a:stretch>
            <a:fillRect/>
          </a:stretch>
        </p:blipFill>
        <p:spPr>
          <a:xfrm>
            <a:off x="107504" y="370356"/>
            <a:ext cx="8928992" cy="140246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84064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60848"/>
            <a:ext cx="8784976" cy="117358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0847"/>
            <a:ext cx="8784976" cy="5040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564905"/>
            <a:ext cx="8784976" cy="6695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205541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84784"/>
            <a:ext cx="8640960" cy="5103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11151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2999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00808"/>
            <a:ext cx="8784976" cy="18334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00808"/>
            <a:ext cx="8784976" cy="18334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Q23</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91150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460288"/>
            <a:ext cx="8352928" cy="43530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9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76672"/>
            <a:ext cx="8352928" cy="2216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72686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32656"/>
            <a:ext cx="8307288" cy="25306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p:cNvSpPr/>
          <p:nvPr/>
        </p:nvSpPr>
        <p:spPr>
          <a:xfrm>
            <a:off x="395536" y="332656"/>
            <a:ext cx="8307288" cy="2530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pic>
        <p:nvPicPr>
          <p:cNvPr id="4198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924944"/>
            <a:ext cx="8307288" cy="35526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Rectangle 20"/>
          <p:cNvSpPr/>
          <p:nvPr/>
        </p:nvSpPr>
        <p:spPr>
          <a:xfrm>
            <a:off x="395536" y="2924944"/>
            <a:ext cx="8307288" cy="35526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Alternative</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Q21</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1495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148210"/>
            <a:ext cx="8496944" cy="34329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07721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060848"/>
            <a:ext cx="8352928" cy="12976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p:cNvSpPr/>
          <p:nvPr/>
        </p:nvSpPr>
        <p:spPr>
          <a:xfrm>
            <a:off x="395536" y="2060848"/>
            <a:ext cx="8307288" cy="12976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1419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340010"/>
            <a:ext cx="8640958" cy="4473366"/>
          </a:xfrm>
          <a:prstGeom prst="rect">
            <a:avLst/>
          </a:prstGeom>
        </p:spPr>
      </p:pic>
      <p:pic>
        <p:nvPicPr>
          <p:cNvPr id="4" name="Picture 3"/>
          <p:cNvPicPr>
            <a:picLocks noChangeAspect="1"/>
          </p:cNvPicPr>
          <p:nvPr/>
        </p:nvPicPr>
        <p:blipFill>
          <a:blip r:embed="rId3"/>
          <a:stretch>
            <a:fillRect/>
          </a:stretch>
        </p:blipFill>
        <p:spPr>
          <a:xfrm>
            <a:off x="251522" y="1484784"/>
            <a:ext cx="8640956" cy="3432026"/>
          </a:xfrm>
          <a:prstGeom prst="rect">
            <a:avLst/>
          </a:prstGeom>
        </p:spPr>
      </p:pic>
      <p:pic>
        <p:nvPicPr>
          <p:cNvPr id="2" name="Picture 1"/>
          <p:cNvPicPr>
            <a:picLocks noChangeAspect="1"/>
          </p:cNvPicPr>
          <p:nvPr/>
        </p:nvPicPr>
        <p:blipFill>
          <a:blip r:embed="rId4"/>
          <a:stretch>
            <a:fillRect/>
          </a:stretch>
        </p:blipFill>
        <p:spPr>
          <a:xfrm>
            <a:off x="251521" y="404664"/>
            <a:ext cx="8640958" cy="21977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Q12</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5074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8" y="1988841"/>
            <a:ext cx="8352924" cy="17973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988840"/>
            <a:ext cx="8352926" cy="5302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2519072"/>
            <a:ext cx="8352926" cy="1267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4" name="Straight Arrow Connector 13"/>
          <p:cNvCxnSpPr>
            <a:stCxn id="10" idx="3"/>
            <a:endCxn id="13"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6140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30" y="3604396"/>
            <a:ext cx="8496940" cy="3208980"/>
          </a:xfrm>
          <a:prstGeom prst="rect">
            <a:avLst/>
          </a:prstGeom>
        </p:spPr>
      </p:pic>
      <p:pic>
        <p:nvPicPr>
          <p:cNvPr id="6" name="Picture 5"/>
          <p:cNvPicPr>
            <a:picLocks noChangeAspect="1"/>
          </p:cNvPicPr>
          <p:nvPr/>
        </p:nvPicPr>
        <p:blipFill>
          <a:blip r:embed="rId3"/>
          <a:stretch>
            <a:fillRect/>
          </a:stretch>
        </p:blipFill>
        <p:spPr>
          <a:xfrm>
            <a:off x="323529" y="404664"/>
            <a:ext cx="8496942" cy="41800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2</a:t>
            </a:r>
            <a:r>
              <a:rPr lang="en-GB" sz="1400" b="1" dirty="0" smtClean="0">
                <a:latin typeface="Comic Sans MS" panose="030F0702030302020204" pitchFamily="66" charset="0"/>
              </a:rPr>
              <a:t>HR Q3</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507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8" y="1988840"/>
            <a:ext cx="8352924" cy="21514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988840"/>
            <a:ext cx="8352926"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2636912"/>
            <a:ext cx="8352926" cy="15033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8" name="Straight Arrow Connector 17"/>
          <p:cNvCxnSpPr>
            <a:stCxn id="12" idx="3"/>
            <a:endCxn id="16"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2</a:t>
            </a:r>
            <a:r>
              <a:rPr lang="en-GB" sz="1400" b="1" dirty="0" smtClean="0">
                <a:latin typeface="Comic Sans MS" panose="030F0702030302020204" pitchFamily="66" charset="0"/>
              </a:rPr>
              <a:t>HR Q3</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1599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2004702"/>
            <a:ext cx="8496940" cy="4664658"/>
          </a:xfrm>
          <a:prstGeom prst="rect">
            <a:avLst/>
          </a:prstGeom>
        </p:spPr>
      </p:pic>
      <p:pic>
        <p:nvPicPr>
          <p:cNvPr id="2" name="Picture 1"/>
          <p:cNvPicPr>
            <a:picLocks noChangeAspect="1"/>
          </p:cNvPicPr>
          <p:nvPr/>
        </p:nvPicPr>
        <p:blipFill>
          <a:blip r:embed="rId3"/>
          <a:stretch>
            <a:fillRect/>
          </a:stretch>
        </p:blipFill>
        <p:spPr>
          <a:xfrm>
            <a:off x="323529" y="404664"/>
            <a:ext cx="8496942" cy="21818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2</a:t>
            </a:r>
            <a:r>
              <a:rPr lang="en-GB" sz="1400" b="1" dirty="0" smtClean="0">
                <a:latin typeface="Comic Sans MS" panose="030F0702030302020204" pitchFamily="66" charset="0"/>
              </a:rPr>
              <a:t>HR Q23</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5478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2007886"/>
            <a:ext cx="8352926" cy="12050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988840"/>
            <a:ext cx="8352926"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2</a:t>
            </a:r>
            <a:r>
              <a:rPr lang="en-GB" sz="1400" b="1" dirty="0" smtClean="0">
                <a:latin typeface="Comic Sans MS" panose="030F0702030302020204" pitchFamily="66" charset="0"/>
              </a:rPr>
              <a:t>HR Q23</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9201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7" y="475722"/>
            <a:ext cx="8352926" cy="59065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Q16</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12590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1988840"/>
            <a:ext cx="8352926" cy="18512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988840"/>
            <a:ext cx="8352926" cy="1851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6" name="Straight Arrow Connector 15"/>
          <p:cNvCxnSpPr>
            <a:stCxn id="11" idx="3"/>
            <a:endCxn id="12"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Q16</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8572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Sequences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419872"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3419872"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3419872"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3419872"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419872"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a:t>
            </a:r>
          </a:p>
          <a:p>
            <a:pPr algn="ctr"/>
            <a:r>
              <a:rPr lang="en-GB" sz="1400" b="1" dirty="0" smtClean="0">
                <a:latin typeface="Comic Sans MS" panose="030F0702030302020204" pitchFamily="66" charset="0"/>
              </a:rPr>
              <a:t>4HR Q3</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419872"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a:t>
            </a:r>
          </a:p>
          <a:p>
            <a:pPr algn="ctr"/>
            <a:r>
              <a:rPr lang="en-GB" sz="1400" b="1" dirty="0" smtClean="0">
                <a:latin typeface="Comic Sans MS" panose="030F0702030302020204" pitchFamily="66" charset="0"/>
              </a:rPr>
              <a:t>4HR Q5</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3419872"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4644136"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7939350" y="33400"/>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16959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9735" y="476672"/>
            <a:ext cx="7524532" cy="61916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225335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132856"/>
            <a:ext cx="8439682" cy="6492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132856"/>
            <a:ext cx="8439682"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4" name="Rectangle 13"/>
          <p:cNvSpPr/>
          <p:nvPr/>
        </p:nvSpPr>
        <p:spPr>
          <a:xfrm>
            <a:off x="352160" y="2348880"/>
            <a:ext cx="8439682" cy="4331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1" name="Straight Arrow Connector 20"/>
          <p:cNvCxnSpPr>
            <a:stCxn id="12" idx="3"/>
            <a:endCxn id="19"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Q2</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5365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8"/>
          <a:stretch>
            <a:fillRect/>
          </a:stretch>
        </p:blipFill>
        <p:spPr>
          <a:xfrm>
            <a:off x="1667138" y="404664"/>
            <a:ext cx="5809724" cy="2736306"/>
          </a:xfrm>
          <a:prstGeom prst="rect">
            <a:avLst/>
          </a:prstGeom>
        </p:spPr>
      </p:pic>
      <p:pic>
        <p:nvPicPr>
          <p:cNvPr id="3" name="Picture 2"/>
          <p:cNvPicPr>
            <a:picLocks noChangeAspect="1"/>
          </p:cNvPicPr>
          <p:nvPr/>
        </p:nvPicPr>
        <p:blipFill>
          <a:blip r:embed="rId9"/>
          <a:stretch>
            <a:fillRect/>
          </a:stretch>
        </p:blipFill>
        <p:spPr>
          <a:xfrm>
            <a:off x="1667138" y="3140968"/>
            <a:ext cx="5809724" cy="3554288"/>
          </a:xfrm>
          <a:prstGeom prst="rect">
            <a:avLst/>
          </a:prstGeom>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7549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7" y="1778074"/>
            <a:ext cx="8439686" cy="10028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78073"/>
            <a:ext cx="8439682" cy="2107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4" name="Rectangle 13"/>
          <p:cNvSpPr/>
          <p:nvPr/>
        </p:nvSpPr>
        <p:spPr>
          <a:xfrm>
            <a:off x="352160" y="1988841"/>
            <a:ext cx="8439682"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Q8</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52157" y="2492896"/>
            <a:ext cx="8439685"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75642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4" grpId="0" animBg="1"/>
      <p:bldP spid="24" grpId="0" animBg="1"/>
    </p:bldLst>
  </p:timing>
</p:sld>
</file>

<file path=ppt/slides/slide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430280"/>
            <a:ext cx="7632848" cy="13830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581128"/>
            <a:ext cx="7632848" cy="12265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614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5576" y="404664"/>
            <a:ext cx="7632848" cy="4277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522639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268760"/>
            <a:ext cx="8352928" cy="29642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68760"/>
            <a:ext cx="8352930"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0" name="Rectangle 29"/>
          <p:cNvSpPr/>
          <p:nvPr/>
        </p:nvSpPr>
        <p:spPr>
          <a:xfrm>
            <a:off x="395536" y="2420888"/>
            <a:ext cx="8352928" cy="18121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68692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0"/>
                                        </p:tgtEl>
                                      </p:cBhvr>
                                    </p:animEffect>
                                    <p:set>
                                      <p:cBhvr>
                                        <p:cTn id="13"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5" grpId="0" animBg="1"/>
      <p:bldP spid="30" grpId="0" animBg="1"/>
    </p:bldLst>
  </p:timing>
</p:sld>
</file>

<file path=ppt/slides/slide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334124" y="4698844"/>
            <a:ext cx="6475752" cy="21145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6"/>
          <a:stretch>
            <a:fillRect/>
          </a:stretch>
        </p:blipFill>
        <p:spPr>
          <a:xfrm>
            <a:off x="1334123" y="404664"/>
            <a:ext cx="6475754" cy="3456384"/>
          </a:xfrm>
          <a:prstGeom prst="rect">
            <a:avLst/>
          </a:prstGeom>
        </p:spPr>
      </p:pic>
      <p:pic>
        <p:nvPicPr>
          <p:cNvPr id="6" name="Picture 5"/>
          <p:cNvPicPr>
            <a:picLocks noChangeAspect="1"/>
          </p:cNvPicPr>
          <p:nvPr/>
        </p:nvPicPr>
        <p:blipFill>
          <a:blip r:embed="rId7"/>
          <a:stretch>
            <a:fillRect/>
          </a:stretch>
        </p:blipFill>
        <p:spPr>
          <a:xfrm>
            <a:off x="1334123" y="3861048"/>
            <a:ext cx="6475754" cy="1071178"/>
          </a:xfrm>
          <a:prstGeom prst="rect">
            <a:avLst/>
          </a:prstGeom>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Q8</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470065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988840"/>
            <a:ext cx="8496942" cy="16426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88839"/>
            <a:ext cx="8496944" cy="755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743844"/>
            <a:ext cx="8496944" cy="8876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Q8</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06720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2" y="4417864"/>
            <a:ext cx="8640956" cy="2395512"/>
          </a:xfrm>
          <a:prstGeom prst="rect">
            <a:avLst/>
          </a:prstGeom>
        </p:spPr>
      </p:pic>
      <p:pic>
        <p:nvPicPr>
          <p:cNvPr id="5" name="Picture 4"/>
          <p:cNvPicPr>
            <a:picLocks noChangeAspect="1"/>
          </p:cNvPicPr>
          <p:nvPr/>
        </p:nvPicPr>
        <p:blipFill>
          <a:blip r:embed="rId3"/>
          <a:stretch>
            <a:fillRect/>
          </a:stretch>
        </p:blipFill>
        <p:spPr>
          <a:xfrm>
            <a:off x="251521" y="2566812"/>
            <a:ext cx="8640958" cy="2878412"/>
          </a:xfrm>
          <a:prstGeom prst="rect">
            <a:avLst/>
          </a:prstGeom>
        </p:spPr>
      </p:pic>
      <p:pic>
        <p:nvPicPr>
          <p:cNvPr id="4" name="Picture 3"/>
          <p:cNvPicPr>
            <a:picLocks noChangeAspect="1"/>
          </p:cNvPicPr>
          <p:nvPr/>
        </p:nvPicPr>
        <p:blipFill>
          <a:blip r:embed="rId4"/>
          <a:stretch>
            <a:fillRect/>
          </a:stretch>
        </p:blipFill>
        <p:spPr>
          <a:xfrm>
            <a:off x="251521" y="404664"/>
            <a:ext cx="8640958" cy="35219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Q3</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3341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988840"/>
            <a:ext cx="8496942" cy="18608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88839"/>
            <a:ext cx="8496944" cy="9732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957551"/>
            <a:ext cx="8496944" cy="8921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Q3</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6553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403648" y="5477348"/>
            <a:ext cx="6336704" cy="1336028"/>
          </a:xfrm>
          <a:prstGeom prst="rect">
            <a:avLst/>
          </a:prstGeom>
        </p:spPr>
      </p:pic>
      <p:pic>
        <p:nvPicPr>
          <p:cNvPr id="7" name="Picture 6"/>
          <p:cNvPicPr>
            <a:picLocks noChangeAspect="1"/>
          </p:cNvPicPr>
          <p:nvPr/>
        </p:nvPicPr>
        <p:blipFill>
          <a:blip r:embed="rId3"/>
          <a:stretch>
            <a:fillRect/>
          </a:stretch>
        </p:blipFill>
        <p:spPr>
          <a:xfrm>
            <a:off x="1403648" y="5661248"/>
            <a:ext cx="6336704" cy="472146"/>
          </a:xfrm>
          <a:prstGeom prst="rect">
            <a:avLst/>
          </a:prstGeom>
        </p:spPr>
      </p:pic>
      <p:pic>
        <p:nvPicPr>
          <p:cNvPr id="6" name="Picture 5"/>
          <p:cNvPicPr>
            <a:picLocks noChangeAspect="1"/>
          </p:cNvPicPr>
          <p:nvPr/>
        </p:nvPicPr>
        <p:blipFill>
          <a:blip r:embed="rId4"/>
          <a:stretch>
            <a:fillRect/>
          </a:stretch>
        </p:blipFill>
        <p:spPr>
          <a:xfrm>
            <a:off x="1403649" y="4408110"/>
            <a:ext cx="6336702" cy="1253138"/>
          </a:xfrm>
          <a:prstGeom prst="rect">
            <a:avLst/>
          </a:prstGeom>
        </p:spPr>
      </p:pic>
      <p:pic>
        <p:nvPicPr>
          <p:cNvPr id="2" name="Picture 1"/>
          <p:cNvPicPr>
            <a:picLocks noChangeAspect="1"/>
          </p:cNvPicPr>
          <p:nvPr/>
        </p:nvPicPr>
        <p:blipFill>
          <a:blip r:embed="rId5"/>
          <a:stretch>
            <a:fillRect/>
          </a:stretch>
        </p:blipFill>
        <p:spPr>
          <a:xfrm>
            <a:off x="1403648" y="332656"/>
            <a:ext cx="6336704" cy="440863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8" name="Rectangle 17">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Q5</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4593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204864"/>
            <a:ext cx="8496944" cy="13098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204863"/>
            <a:ext cx="8496944" cy="1811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23528" y="2564904"/>
            <a:ext cx="8496944" cy="938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8" name="Rectangle 17"/>
          <p:cNvSpPr/>
          <p:nvPr/>
        </p:nvSpPr>
        <p:spPr>
          <a:xfrm>
            <a:off x="323528" y="2386025"/>
            <a:ext cx="8496944" cy="1788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8" name="Straight Arrow Connector 27"/>
          <p:cNvCxnSpPr>
            <a:stCxn id="26" idx="3"/>
            <a:endCxn id="27"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Q5</a:t>
            </a:r>
            <a:endParaRPr lang="en-GB" sz="1400" b="1" dirty="0">
              <a:latin typeface="Comic Sans MS" panose="030F0702030302020204" pitchFamily="66" charset="0"/>
            </a:endParaRPr>
          </a:p>
        </p:txBody>
      </p:sp>
      <p:cxnSp>
        <p:nvCxnSpPr>
          <p:cNvPr id="30" name="Straight Arrow Connector 29"/>
          <p:cNvCxnSpPr>
            <a:stCxn id="27" idx="3"/>
            <a:endCxn id="29"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2687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P spid="18" grpId="0" animBg="1"/>
    </p:bldLst>
  </p:timing>
</p:sld>
</file>

<file path=ppt/slides/slide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3" y="3619368"/>
            <a:ext cx="8784974" cy="3194008"/>
          </a:xfrm>
          <a:prstGeom prst="rect">
            <a:avLst/>
          </a:prstGeom>
        </p:spPr>
      </p:pic>
      <p:pic>
        <p:nvPicPr>
          <p:cNvPr id="5" name="Picture 4"/>
          <p:cNvPicPr>
            <a:picLocks noChangeAspect="1"/>
          </p:cNvPicPr>
          <p:nvPr/>
        </p:nvPicPr>
        <p:blipFill>
          <a:blip r:embed="rId3"/>
          <a:stretch>
            <a:fillRect/>
          </a:stretch>
        </p:blipFill>
        <p:spPr>
          <a:xfrm>
            <a:off x="179513" y="1556792"/>
            <a:ext cx="8784974" cy="2120712"/>
          </a:xfrm>
          <a:prstGeom prst="rect">
            <a:avLst/>
          </a:prstGeom>
        </p:spPr>
      </p:pic>
      <p:pic>
        <p:nvPicPr>
          <p:cNvPr id="4" name="Picture 3"/>
          <p:cNvPicPr>
            <a:picLocks noChangeAspect="1"/>
          </p:cNvPicPr>
          <p:nvPr/>
        </p:nvPicPr>
        <p:blipFill>
          <a:blip r:embed="rId4"/>
          <a:stretch>
            <a:fillRect/>
          </a:stretch>
        </p:blipFill>
        <p:spPr>
          <a:xfrm>
            <a:off x="179513" y="484710"/>
            <a:ext cx="8784974" cy="11440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Q3</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69651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204864"/>
            <a:ext cx="8496944" cy="10495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204862"/>
            <a:ext cx="8496944" cy="526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731001"/>
            <a:ext cx="8496944" cy="5384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Q3</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58500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908720"/>
            <a:ext cx="8640960" cy="41180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32296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988840"/>
            <a:ext cx="8496942" cy="11731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88840"/>
            <a:ext cx="8496944" cy="11731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907704"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Sequences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93610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34786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2623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a:hlinkClick r:id="rId2" action="ppaction://hlinksldjump"/>
          </p:cNvPr>
          <p:cNvSpPr/>
          <p:nvPr/>
        </p:nvSpPr>
        <p:spPr>
          <a:xfrm>
            <a:off x="7236296" y="6525344"/>
            <a:ext cx="13681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Functions</a:t>
            </a:r>
            <a:endParaRPr lang="en-GB" sz="2000" b="1" dirty="0">
              <a:latin typeface="Comic Sans MS" panose="030F0702030302020204" pitchFamily="66" charset="0"/>
            </a:endParaRPr>
          </a:p>
        </p:txBody>
      </p:sp>
      <p:sp>
        <p:nvSpPr>
          <p:cNvPr id="2" name="Title 1"/>
          <p:cNvSpPr>
            <a:spLocks noGrp="1"/>
          </p:cNvSpPr>
          <p:nvPr>
            <p:ph type="title"/>
          </p:nvPr>
        </p:nvSpPr>
        <p:spPr/>
        <p:txBody>
          <a:bodyPr>
            <a:normAutofit fontScale="90000"/>
          </a:bodyPr>
          <a:lstStyle/>
          <a:p>
            <a:pPr algn="ctr"/>
            <a:r>
              <a:rPr lang="en-GB" sz="4800" dirty="0" smtClean="0">
                <a:latin typeface="Comic Sans MS" panose="030F0702030302020204" pitchFamily="66" charset="0"/>
              </a:rPr>
              <a:t>Manipulating Formulae/ Changing the Subject</a:t>
            </a:r>
            <a:endParaRPr lang="en-GB" sz="4800"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851920" y="249289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2H Q13</a:t>
            </a:r>
            <a:endParaRPr lang="en-GB" sz="1400" b="1" dirty="0">
              <a:latin typeface="Comic Sans MS" panose="030F0702030302020204" pitchFamily="66" charset="0"/>
            </a:endParaRPr>
          </a:p>
        </p:txBody>
      </p:sp>
      <p:sp>
        <p:nvSpPr>
          <p:cNvPr id="34" name="Rectangle 33"/>
          <p:cNvSpPr/>
          <p:nvPr/>
        </p:nvSpPr>
        <p:spPr>
          <a:xfrm>
            <a:off x="107504" y="6525344"/>
            <a:ext cx="13681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5" name="Rectangle 34">
            <a:hlinkClick r:id="rId8" action="ppaction://hlinksldjump"/>
          </p:cNvPr>
          <p:cNvSpPr/>
          <p:nvPr/>
        </p:nvSpPr>
        <p:spPr>
          <a:xfrm>
            <a:off x="1547664" y="6525344"/>
            <a:ext cx="30963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Volume &amp; Surface Area</a:t>
            </a:r>
            <a:endParaRPr lang="en-GB" sz="2000" b="1" dirty="0">
              <a:latin typeface="Comic Sans MS" panose="030F0702030302020204" pitchFamily="66" charset="0"/>
            </a:endParaRPr>
          </a:p>
        </p:txBody>
      </p:sp>
      <p:sp>
        <p:nvSpPr>
          <p:cNvPr id="38" name="Rectangle 37">
            <a:hlinkClick r:id="rId9" action="ppaction://hlinksldjump"/>
          </p:cNvPr>
          <p:cNvSpPr/>
          <p:nvPr/>
        </p:nvSpPr>
        <p:spPr>
          <a:xfrm>
            <a:off x="4716016" y="6525344"/>
            <a:ext cx="244827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Forming Equations</a:t>
            </a:r>
            <a:endParaRPr lang="en-GB" sz="2000" b="1" dirty="0">
              <a:latin typeface="Comic Sans MS" panose="030F0702030302020204" pitchFamily="66" charset="0"/>
            </a:endParaRPr>
          </a:p>
        </p:txBody>
      </p:sp>
      <p:sp>
        <p:nvSpPr>
          <p:cNvPr id="13" name="Rectangle 12">
            <a:hlinkClick r:id="rId10" action="ppaction://hlinksldjump"/>
          </p:cNvPr>
          <p:cNvSpPr/>
          <p:nvPr/>
        </p:nvSpPr>
        <p:spPr>
          <a:xfrm>
            <a:off x="3851920" y="306896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 Q1</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851920" y="364502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2HR Q7</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3851920" y="4221088"/>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 Q12</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3851920" y="4797152"/>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2HR Q10</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3851920" y="537321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smtClean="0">
                <a:latin typeface="Comic Sans MS" panose="030F0702030302020204" pitchFamily="66" charset="0"/>
              </a:rPr>
              <a:t>2H Q15</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975378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692696"/>
            <a:ext cx="8640958" cy="487953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43736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628800"/>
            <a:ext cx="8640960" cy="15929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628799"/>
            <a:ext cx="8640960" cy="15929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Q13</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6754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79514" y="4725144"/>
            <a:ext cx="8784972" cy="2053104"/>
          </a:xfrm>
          <a:prstGeom prst="rect">
            <a:avLst/>
          </a:prstGeom>
        </p:spPr>
      </p:pic>
      <p:pic>
        <p:nvPicPr>
          <p:cNvPr id="10" name="Picture 9"/>
          <p:cNvPicPr>
            <a:picLocks noChangeAspect="1"/>
          </p:cNvPicPr>
          <p:nvPr/>
        </p:nvPicPr>
        <p:blipFill>
          <a:blip r:embed="rId3"/>
          <a:stretch>
            <a:fillRect/>
          </a:stretch>
        </p:blipFill>
        <p:spPr>
          <a:xfrm>
            <a:off x="179513" y="2650230"/>
            <a:ext cx="8784974" cy="2146922"/>
          </a:xfrm>
          <a:prstGeom prst="rect">
            <a:avLst/>
          </a:prstGeom>
        </p:spPr>
      </p:pic>
      <p:pic>
        <p:nvPicPr>
          <p:cNvPr id="3" name="Picture 2"/>
          <p:cNvPicPr>
            <a:picLocks noChangeAspect="1"/>
          </p:cNvPicPr>
          <p:nvPr/>
        </p:nvPicPr>
        <p:blipFill rotWithShape="1">
          <a:blip r:embed="rId4"/>
          <a:srcRect t="21239"/>
          <a:stretch/>
        </p:blipFill>
        <p:spPr>
          <a:xfrm>
            <a:off x="179514" y="548680"/>
            <a:ext cx="8784972" cy="2160240"/>
          </a:xfrm>
          <a:prstGeom prst="rect">
            <a:avLst/>
          </a:prstGeom>
        </p:spPr>
      </p:pic>
      <p:pic>
        <p:nvPicPr>
          <p:cNvPr id="2" name="Picture 1"/>
          <p:cNvPicPr>
            <a:picLocks noChangeAspect="1"/>
          </p:cNvPicPr>
          <p:nvPr/>
        </p:nvPicPr>
        <p:blipFill>
          <a:blip r:embed="rId5"/>
          <a:stretch>
            <a:fillRect/>
          </a:stretch>
        </p:blipFill>
        <p:spPr>
          <a:xfrm>
            <a:off x="179513" y="404664"/>
            <a:ext cx="8784974" cy="10682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2" name="Straight Arrow Connector 21"/>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83059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2233" y="1139850"/>
            <a:ext cx="8499534" cy="35132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139849"/>
            <a:ext cx="8499533" cy="1065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2204864"/>
            <a:ext cx="849824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2233" y="3431312"/>
            <a:ext cx="8498240" cy="12218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2" name="Straight Arrow Connector 21"/>
          <p:cNvCxnSpPr>
            <a:stCxn id="15"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a:t>
            </a:r>
            <a:endParaRPr lang="en-GB" sz="1400" b="1" dirty="0">
              <a:latin typeface="Comic Sans MS" panose="030F0702030302020204" pitchFamily="66" charset="0"/>
            </a:endParaRPr>
          </a:p>
        </p:txBody>
      </p:sp>
      <p:cxnSp>
        <p:nvCxnSpPr>
          <p:cNvPr id="26" name="Straight Arrow Connector 25"/>
          <p:cNvCxnSpPr>
            <a:stCxn id="21"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17259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4" grpId="0" animBg="1"/>
      <p:bldP spid="24" grpId="0" animBg="1"/>
    </p:bldLst>
  </p:timing>
</p:sld>
</file>

<file path=ppt/slides/slide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161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63282"/>
            <a:ext cx="8640960" cy="2433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Q7</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94118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50" y="1988840"/>
            <a:ext cx="8508900" cy="1614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17550" y="1988840"/>
            <a:ext cx="85089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17550" y="2348880"/>
            <a:ext cx="8508900" cy="12541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Q7</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9857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356992"/>
            <a:ext cx="8496944" cy="33976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262928"/>
            <a:ext cx="8496944" cy="3110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1196752"/>
            <a:ext cx="8496944" cy="2246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528" y="548680"/>
            <a:ext cx="8496944" cy="1601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528" y="476672"/>
            <a:ext cx="8496944" cy="6631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954123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1" y="1196752"/>
            <a:ext cx="8439678" cy="2876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4918" y="1196752"/>
            <a:ext cx="8446921" cy="1554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44915" y="1888654"/>
            <a:ext cx="8446924" cy="344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44919" y="1352228"/>
            <a:ext cx="8446923" cy="536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44915" y="2233042"/>
            <a:ext cx="8446927" cy="1840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Q12</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71222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7" y="3883218"/>
            <a:ext cx="8352926" cy="2858150"/>
          </a:xfrm>
          <a:prstGeom prst="rect">
            <a:avLst/>
          </a:prstGeom>
        </p:spPr>
      </p:pic>
      <p:pic>
        <p:nvPicPr>
          <p:cNvPr id="3" name="Picture 2"/>
          <p:cNvPicPr>
            <a:picLocks noChangeAspect="1"/>
          </p:cNvPicPr>
          <p:nvPr/>
        </p:nvPicPr>
        <p:blipFill>
          <a:blip r:embed="rId3"/>
          <a:stretch>
            <a:fillRect/>
          </a:stretch>
        </p:blipFill>
        <p:spPr>
          <a:xfrm>
            <a:off x="395537" y="1844824"/>
            <a:ext cx="8352926" cy="3240546"/>
          </a:xfrm>
          <a:prstGeom prst="rect">
            <a:avLst/>
          </a:prstGeom>
        </p:spPr>
      </p:pic>
      <p:pic>
        <p:nvPicPr>
          <p:cNvPr id="2" name="Picture 1"/>
          <p:cNvPicPr>
            <a:picLocks noChangeAspect="1"/>
          </p:cNvPicPr>
          <p:nvPr/>
        </p:nvPicPr>
        <p:blipFill>
          <a:blip r:embed="rId4"/>
          <a:stretch>
            <a:fillRect/>
          </a:stretch>
        </p:blipFill>
        <p:spPr>
          <a:xfrm>
            <a:off x="395537" y="404664"/>
            <a:ext cx="8352926" cy="28239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8" name="Straight Arrow Connector 17"/>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Q10</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7208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0940" y="548680"/>
            <a:ext cx="8502120" cy="504712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548680"/>
            <a:ext cx="8499533" cy="379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928095"/>
            <a:ext cx="8498240" cy="4013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0939" y="4941167"/>
            <a:ext cx="8499533" cy="6546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1" name="Straight Arrow Connector 20"/>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4223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4" grpId="0" animBg="1"/>
      <p:bldP spid="24" grpId="0" animBg="1"/>
    </p:bldLst>
  </p:timing>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4" y="404664"/>
            <a:ext cx="8208912" cy="623121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8" name="Straight Arrow Connector 17"/>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Q15</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8336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0940" y="1844824"/>
            <a:ext cx="8502120" cy="22728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801970"/>
            <a:ext cx="8499533" cy="23156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Q15</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61626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a:hlinkClick r:id="rId2" action="ppaction://hlinksldjump"/>
          </p:cNvPr>
          <p:cNvSpPr/>
          <p:nvPr/>
        </p:nvSpPr>
        <p:spPr>
          <a:xfrm>
            <a:off x="7236296" y="6525344"/>
            <a:ext cx="13681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Functions</a:t>
            </a:r>
            <a:endParaRPr lang="en-GB" sz="2000" b="1" dirty="0">
              <a:latin typeface="Comic Sans MS" panose="030F0702030302020204" pitchFamily="66" charset="0"/>
            </a:endParaRPr>
          </a:p>
        </p:txBody>
      </p:sp>
      <p:sp>
        <p:nvSpPr>
          <p:cNvPr id="2" name="Title 1"/>
          <p:cNvSpPr>
            <a:spLocks noGrp="1"/>
          </p:cNvSpPr>
          <p:nvPr>
            <p:ph type="title"/>
          </p:nvPr>
        </p:nvSpPr>
        <p:spPr/>
        <p:txBody>
          <a:bodyPr>
            <a:normAutofit fontScale="90000"/>
          </a:bodyPr>
          <a:lstStyle/>
          <a:p>
            <a:pPr algn="ctr"/>
            <a:r>
              <a:rPr lang="en-GB" sz="4800" dirty="0" smtClean="0">
                <a:latin typeface="Comic Sans MS" panose="030F0702030302020204" pitchFamily="66" charset="0"/>
              </a:rPr>
              <a:t>Manipulating Formulae/ Changing the Subject</a:t>
            </a:r>
            <a:endParaRPr lang="en-GB" sz="4800"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177281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Q15</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3419872" y="234888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3419872" y="292494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971600" y="177281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Q8</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971600" y="234888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971600" y="292494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971600" y="3501008"/>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971600" y="407707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971600" y="465313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3" name="Rectangle 22">
            <a:hlinkClick r:id="rId16" action="ppaction://hlinksldjump"/>
          </p:cNvPr>
          <p:cNvSpPr/>
          <p:nvPr/>
        </p:nvSpPr>
        <p:spPr>
          <a:xfrm>
            <a:off x="971600" y="5229200"/>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24" name="Rectangle 23">
            <a:hlinkClick r:id="rId17" action="ppaction://hlinksldjump"/>
          </p:cNvPr>
          <p:cNvSpPr/>
          <p:nvPr/>
        </p:nvSpPr>
        <p:spPr>
          <a:xfrm>
            <a:off x="971600" y="580526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5" name="Rectangle 24">
            <a:hlinkClick r:id="rId18" action="ppaction://hlinksldjump"/>
          </p:cNvPr>
          <p:cNvSpPr/>
          <p:nvPr/>
        </p:nvSpPr>
        <p:spPr>
          <a:xfrm>
            <a:off x="2195736" y="177281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26" name="Rectangle 25">
            <a:hlinkClick r:id="rId19" action="ppaction://hlinksldjump"/>
          </p:cNvPr>
          <p:cNvSpPr/>
          <p:nvPr/>
        </p:nvSpPr>
        <p:spPr>
          <a:xfrm>
            <a:off x="2195736" y="234888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Q26</a:t>
            </a:r>
            <a:endParaRPr lang="en-GB" sz="1400" b="1" dirty="0">
              <a:latin typeface="Comic Sans MS" panose="030F0702030302020204" pitchFamily="66" charset="0"/>
            </a:endParaRPr>
          </a:p>
        </p:txBody>
      </p:sp>
      <p:sp>
        <p:nvSpPr>
          <p:cNvPr id="27" name="Rectangle 26">
            <a:hlinkClick r:id="rId20" action="ppaction://hlinksldjump"/>
          </p:cNvPr>
          <p:cNvSpPr/>
          <p:nvPr/>
        </p:nvSpPr>
        <p:spPr>
          <a:xfrm>
            <a:off x="2195736" y="292494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8" name="Rectangle 27">
            <a:hlinkClick r:id="rId21" action="ppaction://hlinksldjump"/>
          </p:cNvPr>
          <p:cNvSpPr/>
          <p:nvPr/>
        </p:nvSpPr>
        <p:spPr>
          <a:xfrm>
            <a:off x="2195736" y="3501008"/>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Q13</a:t>
            </a:r>
            <a:endParaRPr lang="en-GB" sz="1400" b="1" dirty="0">
              <a:latin typeface="Comic Sans MS" panose="030F0702030302020204" pitchFamily="66" charset="0"/>
            </a:endParaRPr>
          </a:p>
        </p:txBody>
      </p:sp>
      <p:sp>
        <p:nvSpPr>
          <p:cNvPr id="30" name="Rectangle 29">
            <a:hlinkClick r:id="rId22" action="ppaction://hlinksldjump"/>
          </p:cNvPr>
          <p:cNvSpPr/>
          <p:nvPr/>
        </p:nvSpPr>
        <p:spPr>
          <a:xfrm>
            <a:off x="2195736" y="4077072"/>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Q11</a:t>
            </a:r>
            <a:endParaRPr lang="en-GB" sz="1400" b="1" dirty="0">
              <a:latin typeface="Comic Sans MS" panose="030F0702030302020204" pitchFamily="66" charset="0"/>
            </a:endParaRPr>
          </a:p>
        </p:txBody>
      </p:sp>
      <p:sp>
        <p:nvSpPr>
          <p:cNvPr id="29" name="Rectangle 28">
            <a:hlinkClick r:id="rId23" action="ppaction://hlinksldjump"/>
          </p:cNvPr>
          <p:cNvSpPr/>
          <p:nvPr/>
        </p:nvSpPr>
        <p:spPr>
          <a:xfrm>
            <a:off x="2195736" y="465313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Q17</a:t>
            </a:r>
            <a:endParaRPr lang="en-GB" sz="1400" b="1" dirty="0">
              <a:latin typeface="Comic Sans MS" panose="030F0702030302020204" pitchFamily="66" charset="0"/>
            </a:endParaRPr>
          </a:p>
        </p:txBody>
      </p:sp>
      <p:sp>
        <p:nvSpPr>
          <p:cNvPr id="31" name="Rectangle 30">
            <a:hlinkClick r:id="rId24" action="ppaction://hlinksldjump"/>
          </p:cNvPr>
          <p:cNvSpPr/>
          <p:nvPr/>
        </p:nvSpPr>
        <p:spPr>
          <a:xfrm>
            <a:off x="2195736" y="522920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32" name="Rectangle 31">
            <a:hlinkClick r:id="rId25" action="ppaction://hlinksldjump"/>
          </p:cNvPr>
          <p:cNvSpPr/>
          <p:nvPr/>
        </p:nvSpPr>
        <p:spPr>
          <a:xfrm>
            <a:off x="2195736" y="580526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Q6</a:t>
            </a:r>
            <a:endParaRPr lang="en-GB" sz="1400" b="1" dirty="0">
              <a:latin typeface="Comic Sans MS" panose="030F0702030302020204" pitchFamily="66" charset="0"/>
            </a:endParaRPr>
          </a:p>
        </p:txBody>
      </p:sp>
      <p:sp>
        <p:nvSpPr>
          <p:cNvPr id="33" name="Rectangle 32">
            <a:hlinkClick r:id="rId26" action="ppaction://hlinksldjump"/>
          </p:cNvPr>
          <p:cNvSpPr/>
          <p:nvPr/>
        </p:nvSpPr>
        <p:spPr>
          <a:xfrm>
            <a:off x="3419872" y="3501008"/>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Q11</a:t>
            </a:r>
            <a:endParaRPr lang="en-GB" sz="1400" b="1" dirty="0">
              <a:latin typeface="Comic Sans MS" panose="030F0702030302020204" pitchFamily="66" charset="0"/>
            </a:endParaRPr>
          </a:p>
        </p:txBody>
      </p:sp>
      <p:sp>
        <p:nvSpPr>
          <p:cNvPr id="34" name="Rectangle 33"/>
          <p:cNvSpPr/>
          <p:nvPr/>
        </p:nvSpPr>
        <p:spPr>
          <a:xfrm>
            <a:off x="107504" y="6525344"/>
            <a:ext cx="136815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5" name="Rectangle 34">
            <a:hlinkClick r:id="rId27" action="ppaction://hlinksldjump"/>
          </p:cNvPr>
          <p:cNvSpPr/>
          <p:nvPr/>
        </p:nvSpPr>
        <p:spPr>
          <a:xfrm>
            <a:off x="1547664" y="6525344"/>
            <a:ext cx="30963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Volume &amp; Surface Area</a:t>
            </a:r>
            <a:endParaRPr lang="en-GB" sz="2000" b="1" dirty="0">
              <a:latin typeface="Comic Sans MS" panose="030F0702030302020204" pitchFamily="66" charset="0"/>
            </a:endParaRPr>
          </a:p>
        </p:txBody>
      </p:sp>
      <p:sp>
        <p:nvSpPr>
          <p:cNvPr id="36" name="Rectangle 35">
            <a:hlinkClick r:id="rId28" action="ppaction://hlinksldjump"/>
          </p:cNvPr>
          <p:cNvSpPr/>
          <p:nvPr/>
        </p:nvSpPr>
        <p:spPr>
          <a:xfrm>
            <a:off x="3419872" y="4077072"/>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Q10</a:t>
            </a:r>
            <a:endParaRPr lang="en-GB" sz="1400" b="1" dirty="0">
              <a:latin typeface="Comic Sans MS" panose="030F0702030302020204" pitchFamily="66" charset="0"/>
            </a:endParaRPr>
          </a:p>
        </p:txBody>
      </p:sp>
      <p:sp>
        <p:nvSpPr>
          <p:cNvPr id="37" name="Rectangle 36">
            <a:hlinkClick r:id="rId29" action="ppaction://hlinksldjump"/>
          </p:cNvPr>
          <p:cNvSpPr/>
          <p:nvPr/>
        </p:nvSpPr>
        <p:spPr>
          <a:xfrm>
            <a:off x="3419872" y="465313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Q12</a:t>
            </a:r>
            <a:endParaRPr lang="en-GB" sz="1400" b="1" dirty="0">
              <a:latin typeface="Comic Sans MS" panose="030F0702030302020204" pitchFamily="66" charset="0"/>
            </a:endParaRPr>
          </a:p>
        </p:txBody>
      </p:sp>
      <p:sp>
        <p:nvSpPr>
          <p:cNvPr id="38" name="Rectangle 37">
            <a:hlinkClick r:id="rId30" action="ppaction://hlinksldjump"/>
          </p:cNvPr>
          <p:cNvSpPr/>
          <p:nvPr/>
        </p:nvSpPr>
        <p:spPr>
          <a:xfrm>
            <a:off x="4716016" y="6525344"/>
            <a:ext cx="244827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Forming Equations</a:t>
            </a:r>
            <a:endParaRPr lang="en-GB" sz="2000" b="1" dirty="0">
              <a:latin typeface="Comic Sans MS" panose="030F0702030302020204" pitchFamily="66" charset="0"/>
            </a:endParaRPr>
          </a:p>
        </p:txBody>
      </p:sp>
      <p:sp>
        <p:nvSpPr>
          <p:cNvPr id="39" name="Rectangle 38">
            <a:hlinkClick r:id="rId31" action="ppaction://hlinksldjump"/>
          </p:cNvPr>
          <p:cNvSpPr/>
          <p:nvPr/>
        </p:nvSpPr>
        <p:spPr>
          <a:xfrm>
            <a:off x="3419872" y="522920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Q22</a:t>
            </a:r>
            <a:endParaRPr lang="en-GB" sz="1400" b="1" dirty="0">
              <a:latin typeface="Comic Sans MS" panose="030F0702030302020204" pitchFamily="66" charset="0"/>
            </a:endParaRPr>
          </a:p>
        </p:txBody>
      </p:sp>
      <p:sp>
        <p:nvSpPr>
          <p:cNvPr id="41" name="Rectangle 40">
            <a:hlinkClick r:id="rId32" action="ppaction://hlinksldjump"/>
          </p:cNvPr>
          <p:cNvSpPr/>
          <p:nvPr/>
        </p:nvSpPr>
        <p:spPr>
          <a:xfrm>
            <a:off x="3419872" y="580526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Q17</a:t>
            </a:r>
            <a:endParaRPr lang="en-GB" sz="1400" b="1" dirty="0">
              <a:latin typeface="Comic Sans MS" panose="030F0702030302020204" pitchFamily="66" charset="0"/>
            </a:endParaRPr>
          </a:p>
        </p:txBody>
      </p:sp>
      <p:sp>
        <p:nvSpPr>
          <p:cNvPr id="42" name="Rectangle 41">
            <a:hlinkClick r:id="rId33" action="ppaction://hlinksldjump"/>
          </p:cNvPr>
          <p:cNvSpPr/>
          <p:nvPr/>
        </p:nvSpPr>
        <p:spPr>
          <a:xfrm>
            <a:off x="4644008" y="177281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Q16</a:t>
            </a:r>
            <a:endParaRPr lang="en-GB" sz="1400" b="1" dirty="0">
              <a:latin typeface="Comic Sans MS" panose="030F0702030302020204" pitchFamily="66" charset="0"/>
            </a:endParaRPr>
          </a:p>
        </p:txBody>
      </p:sp>
      <p:sp>
        <p:nvSpPr>
          <p:cNvPr id="43" name="Rectangle 42">
            <a:hlinkClick r:id="rId34" action="ppaction://hlinksldjump"/>
          </p:cNvPr>
          <p:cNvSpPr/>
          <p:nvPr/>
        </p:nvSpPr>
        <p:spPr>
          <a:xfrm>
            <a:off x="4644008" y="234888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Q16</a:t>
            </a:r>
            <a:endParaRPr lang="en-GB" sz="1400" b="1" dirty="0">
              <a:latin typeface="Comic Sans MS" panose="030F0702030302020204" pitchFamily="66" charset="0"/>
            </a:endParaRPr>
          </a:p>
        </p:txBody>
      </p:sp>
      <p:sp>
        <p:nvSpPr>
          <p:cNvPr id="44" name="Rectangle 43">
            <a:hlinkClick r:id="rId35" action="ppaction://hlinksldjump"/>
          </p:cNvPr>
          <p:cNvSpPr/>
          <p:nvPr/>
        </p:nvSpPr>
        <p:spPr>
          <a:xfrm>
            <a:off x="4644008" y="292494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Q17</a:t>
            </a:r>
            <a:endParaRPr lang="en-GB" sz="1400" b="1" dirty="0">
              <a:latin typeface="Comic Sans MS" panose="030F0702030302020204" pitchFamily="66" charset="0"/>
            </a:endParaRPr>
          </a:p>
        </p:txBody>
      </p:sp>
      <p:sp>
        <p:nvSpPr>
          <p:cNvPr id="45" name="Rectangle 44">
            <a:hlinkClick r:id="rId36" action="ppaction://hlinksldjump"/>
          </p:cNvPr>
          <p:cNvSpPr/>
          <p:nvPr/>
        </p:nvSpPr>
        <p:spPr>
          <a:xfrm>
            <a:off x="4644008" y="3501008"/>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Q12</a:t>
            </a:r>
            <a:endParaRPr lang="en-GB" sz="1400" b="1" dirty="0">
              <a:latin typeface="Comic Sans MS" panose="030F0702030302020204" pitchFamily="66" charset="0"/>
            </a:endParaRPr>
          </a:p>
        </p:txBody>
      </p:sp>
      <p:sp>
        <p:nvSpPr>
          <p:cNvPr id="46" name="Rectangle 45">
            <a:hlinkClick r:id="rId37" action="ppaction://hlinksldjump"/>
          </p:cNvPr>
          <p:cNvSpPr/>
          <p:nvPr/>
        </p:nvSpPr>
        <p:spPr>
          <a:xfrm>
            <a:off x="4644008" y="4077072"/>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sp>
        <p:nvSpPr>
          <p:cNvPr id="47" name="Rectangle 46">
            <a:hlinkClick r:id="rId38" action="ppaction://hlinksldjump"/>
          </p:cNvPr>
          <p:cNvSpPr/>
          <p:nvPr/>
        </p:nvSpPr>
        <p:spPr>
          <a:xfrm>
            <a:off x="4644008" y="465313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Q12</a:t>
            </a:r>
            <a:endParaRPr lang="en-GB" sz="1400" b="1" dirty="0">
              <a:latin typeface="Comic Sans MS" panose="030F0702030302020204" pitchFamily="66" charset="0"/>
            </a:endParaRPr>
          </a:p>
        </p:txBody>
      </p:sp>
      <p:sp>
        <p:nvSpPr>
          <p:cNvPr id="48" name="Rectangle 47">
            <a:hlinkClick r:id="rId39" action="ppaction://hlinksldjump"/>
          </p:cNvPr>
          <p:cNvSpPr/>
          <p:nvPr/>
        </p:nvSpPr>
        <p:spPr>
          <a:xfrm>
            <a:off x="4644008" y="522920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Q9</a:t>
            </a:r>
            <a:endParaRPr lang="en-GB" sz="1400" b="1" dirty="0">
              <a:latin typeface="Comic Sans MS" panose="030F0702030302020204" pitchFamily="66" charset="0"/>
            </a:endParaRPr>
          </a:p>
        </p:txBody>
      </p:sp>
      <p:sp>
        <p:nvSpPr>
          <p:cNvPr id="49" name="Rectangle 48">
            <a:hlinkClick r:id="rId40" action="ppaction://hlinksldjump"/>
          </p:cNvPr>
          <p:cNvSpPr/>
          <p:nvPr/>
        </p:nvSpPr>
        <p:spPr>
          <a:xfrm>
            <a:off x="4644008" y="580526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Q12</a:t>
            </a:r>
            <a:endParaRPr lang="en-GB" sz="1400" b="1" dirty="0">
              <a:latin typeface="Comic Sans MS" panose="030F0702030302020204" pitchFamily="66" charset="0"/>
            </a:endParaRPr>
          </a:p>
        </p:txBody>
      </p:sp>
      <p:sp>
        <p:nvSpPr>
          <p:cNvPr id="50" name="Rectangle 49">
            <a:hlinkClick r:id="rId41" action="ppaction://hlinksldjump"/>
          </p:cNvPr>
          <p:cNvSpPr/>
          <p:nvPr/>
        </p:nvSpPr>
        <p:spPr>
          <a:xfrm>
            <a:off x="5868144" y="177281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Q19</a:t>
            </a:r>
            <a:endParaRPr lang="en-GB" sz="1400" b="1" dirty="0">
              <a:latin typeface="Comic Sans MS" panose="030F0702030302020204" pitchFamily="66" charset="0"/>
            </a:endParaRPr>
          </a:p>
        </p:txBody>
      </p:sp>
      <p:sp>
        <p:nvSpPr>
          <p:cNvPr id="51" name="Rectangle 50">
            <a:hlinkClick r:id="rId42" action="ppaction://hlinksldjump"/>
          </p:cNvPr>
          <p:cNvSpPr/>
          <p:nvPr/>
        </p:nvSpPr>
        <p:spPr>
          <a:xfrm>
            <a:off x="5868144" y="234888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Q18</a:t>
            </a:r>
            <a:endParaRPr lang="en-GB" sz="1400" b="1" dirty="0">
              <a:latin typeface="Comic Sans MS" panose="030F0702030302020204" pitchFamily="66" charset="0"/>
            </a:endParaRPr>
          </a:p>
        </p:txBody>
      </p:sp>
      <p:sp>
        <p:nvSpPr>
          <p:cNvPr id="52" name="Rectangle 51">
            <a:hlinkClick r:id="rId43" action="ppaction://hlinksldjump"/>
          </p:cNvPr>
          <p:cNvSpPr/>
          <p:nvPr/>
        </p:nvSpPr>
        <p:spPr>
          <a:xfrm>
            <a:off x="5868144" y="292494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Q12</a:t>
            </a:r>
            <a:endParaRPr lang="en-GB" sz="1400" b="1" dirty="0">
              <a:latin typeface="Comic Sans MS" panose="030F0702030302020204" pitchFamily="66" charset="0"/>
            </a:endParaRPr>
          </a:p>
        </p:txBody>
      </p:sp>
      <p:sp>
        <p:nvSpPr>
          <p:cNvPr id="53" name="Rectangle 52">
            <a:hlinkClick r:id="rId44" action="ppaction://hlinksldjump"/>
          </p:cNvPr>
          <p:cNvSpPr/>
          <p:nvPr/>
        </p:nvSpPr>
        <p:spPr>
          <a:xfrm>
            <a:off x="5868144" y="3501008"/>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Q21</a:t>
            </a:r>
            <a:endParaRPr lang="en-GB" sz="1400" b="1" dirty="0">
              <a:latin typeface="Comic Sans MS" panose="030F0702030302020204" pitchFamily="66" charset="0"/>
            </a:endParaRPr>
          </a:p>
        </p:txBody>
      </p:sp>
      <p:sp>
        <p:nvSpPr>
          <p:cNvPr id="54" name="Rectangle 53">
            <a:hlinkClick r:id="rId45" action="ppaction://hlinksldjump"/>
          </p:cNvPr>
          <p:cNvSpPr/>
          <p:nvPr/>
        </p:nvSpPr>
        <p:spPr>
          <a:xfrm>
            <a:off x="5868144" y="4077072"/>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Q19</a:t>
            </a:r>
            <a:endParaRPr lang="en-GB" sz="1400" b="1" dirty="0">
              <a:latin typeface="Comic Sans MS" panose="030F0702030302020204" pitchFamily="66" charset="0"/>
            </a:endParaRPr>
          </a:p>
        </p:txBody>
      </p:sp>
      <p:sp>
        <p:nvSpPr>
          <p:cNvPr id="55" name="Rectangle 54">
            <a:hlinkClick r:id="rId46" action="ppaction://hlinksldjump"/>
          </p:cNvPr>
          <p:cNvSpPr/>
          <p:nvPr/>
        </p:nvSpPr>
        <p:spPr>
          <a:xfrm>
            <a:off x="5868144" y="465313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Q16</a:t>
            </a:r>
            <a:endParaRPr lang="en-GB" sz="1400" b="1" dirty="0">
              <a:latin typeface="Comic Sans MS" panose="030F0702030302020204" pitchFamily="66" charset="0"/>
            </a:endParaRPr>
          </a:p>
        </p:txBody>
      </p:sp>
      <p:sp>
        <p:nvSpPr>
          <p:cNvPr id="56" name="Rectangle 55">
            <a:hlinkClick r:id="rId47" action="ppaction://hlinksldjump"/>
          </p:cNvPr>
          <p:cNvSpPr/>
          <p:nvPr/>
        </p:nvSpPr>
        <p:spPr>
          <a:xfrm>
            <a:off x="5868144" y="522920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Q14</a:t>
            </a:r>
            <a:endParaRPr lang="en-GB" sz="1400" b="1" dirty="0">
              <a:latin typeface="Comic Sans MS" panose="030F0702030302020204" pitchFamily="66" charset="0"/>
            </a:endParaRPr>
          </a:p>
        </p:txBody>
      </p:sp>
      <p:sp>
        <p:nvSpPr>
          <p:cNvPr id="57" name="Rectangle 56">
            <a:hlinkClick r:id="rId48" action="ppaction://hlinksldjump"/>
          </p:cNvPr>
          <p:cNvSpPr/>
          <p:nvPr/>
        </p:nvSpPr>
        <p:spPr>
          <a:xfrm>
            <a:off x="5868144" y="5805264"/>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Q16</a:t>
            </a:r>
            <a:endParaRPr lang="en-GB" sz="1400" b="1" dirty="0">
              <a:latin typeface="Comic Sans MS" panose="030F0702030302020204" pitchFamily="66" charset="0"/>
            </a:endParaRPr>
          </a:p>
        </p:txBody>
      </p:sp>
      <p:sp>
        <p:nvSpPr>
          <p:cNvPr id="58" name="Rectangle 57">
            <a:hlinkClick r:id="rId49" action="ppaction://hlinksldjump"/>
          </p:cNvPr>
          <p:cNvSpPr/>
          <p:nvPr/>
        </p:nvSpPr>
        <p:spPr>
          <a:xfrm>
            <a:off x="7092280" y="1772816"/>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Q17</a:t>
            </a:r>
            <a:endParaRPr lang="en-GB" sz="1400" b="1" dirty="0">
              <a:latin typeface="Comic Sans MS" panose="030F0702030302020204" pitchFamily="66" charset="0"/>
            </a:endParaRPr>
          </a:p>
        </p:txBody>
      </p:sp>
      <p:sp>
        <p:nvSpPr>
          <p:cNvPr id="59" name="Rectangle 58">
            <a:hlinkClick r:id="rId50" action="ppaction://hlinksldjump"/>
          </p:cNvPr>
          <p:cNvSpPr/>
          <p:nvPr/>
        </p:nvSpPr>
        <p:spPr>
          <a:xfrm>
            <a:off x="7092280" y="2348880"/>
            <a:ext cx="11521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Q16</a:t>
            </a:r>
            <a:endParaRPr lang="en-GB" sz="1400" b="1" dirty="0">
              <a:latin typeface="Comic Sans MS" panose="030F0702030302020204" pitchFamily="66" charset="0"/>
            </a:endParaRPr>
          </a:p>
        </p:txBody>
      </p:sp>
      <p:sp>
        <p:nvSpPr>
          <p:cNvPr id="60" name="Rectangle 59">
            <a:hlinkClick r:id="rId5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741087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741335" y="404664"/>
            <a:ext cx="7661330" cy="552449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9990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539552" y="1628800"/>
            <a:ext cx="8064896" cy="14165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1628799"/>
            <a:ext cx="8064896"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9" name="Straight Arrow Connector 18"/>
          <p:cNvCxnSpPr>
            <a:stCxn id="11"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539552" y="2204864"/>
            <a:ext cx="8064896" cy="8404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58589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2"/>
                                        </p:tgtEl>
                                      </p:cBhvr>
                                    </p:animEffect>
                                    <p:set>
                                      <p:cBhvr>
                                        <p:cTn id="13" dur="1" fill="hold">
                                          <p:stCondLst>
                                            <p:cond delay="499"/>
                                          </p:stCondLst>
                                        </p:cTn>
                                        <p:tgtEl>
                                          <p:spTgt spid="12"/>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13" grpId="0" animBg="1"/>
      <p:bldP spid="12" grpId="0" animBg="1"/>
    </p:bldLst>
  </p:timing>
</p:sld>
</file>

<file path=ppt/slides/slide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3178" y="476630"/>
            <a:ext cx="7797644" cy="60479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54803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1" y="2492896"/>
            <a:ext cx="8064897" cy="6716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2492896"/>
            <a:ext cx="8064896" cy="6716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Q18</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71292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8"/>
          <a:stretch>
            <a:fillRect/>
          </a:stretch>
        </p:blipFill>
        <p:spPr>
          <a:xfrm>
            <a:off x="251519" y="836712"/>
            <a:ext cx="8640962" cy="3810852"/>
          </a:xfrm>
          <a:prstGeom prst="rect">
            <a:avLst/>
          </a:prstGeom>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64254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1" y="2060848"/>
            <a:ext cx="8064898" cy="118880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2060848"/>
            <a:ext cx="8064896" cy="11888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8" name="Straight Arrow Connector 17"/>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Q15</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00479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3" name="Picture 2"/>
          <p:cNvPicPr>
            <a:picLocks noChangeAspect="1"/>
          </p:cNvPicPr>
          <p:nvPr/>
        </p:nvPicPr>
        <p:blipFill>
          <a:blip r:embed="rId8"/>
          <a:stretch>
            <a:fillRect/>
          </a:stretch>
        </p:blipFill>
        <p:spPr>
          <a:xfrm>
            <a:off x="323527" y="1556792"/>
            <a:ext cx="8496946" cy="2299780"/>
          </a:xfrm>
          <a:prstGeom prst="rect">
            <a:avLst/>
          </a:prstGeom>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410664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539551" y="1916832"/>
            <a:ext cx="8064898" cy="101016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1916831"/>
            <a:ext cx="8064896" cy="1010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61691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907464" y="3645024"/>
            <a:ext cx="5329072" cy="3184514"/>
          </a:xfrm>
          <a:prstGeom prst="rect">
            <a:avLst/>
          </a:prstGeom>
        </p:spPr>
      </p:pic>
      <p:pic>
        <p:nvPicPr>
          <p:cNvPr id="2" name="Picture 1"/>
          <p:cNvPicPr>
            <a:picLocks noChangeAspect="1"/>
          </p:cNvPicPr>
          <p:nvPr/>
        </p:nvPicPr>
        <p:blipFill>
          <a:blip r:embed="rId3"/>
          <a:stretch>
            <a:fillRect/>
          </a:stretch>
        </p:blipFill>
        <p:spPr>
          <a:xfrm>
            <a:off x="1907464" y="427544"/>
            <a:ext cx="5329072" cy="33614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47404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3" y="1484784"/>
            <a:ext cx="8064894" cy="177309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1484783"/>
            <a:ext cx="8064896"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8" name="Straight Arrow Connector 17"/>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539552" y="2348879"/>
            <a:ext cx="8064896" cy="9171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098247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545370"/>
            <a:ext cx="8640958" cy="5547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18841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4" y="1199382"/>
            <a:ext cx="8064894" cy="26936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1199382"/>
            <a:ext cx="8064896" cy="26936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72953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430280"/>
            <a:ext cx="7632848" cy="13830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581128"/>
            <a:ext cx="7632848" cy="12265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2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4" name="Rectangle 23">
            <a:hlinkClick r:id="rId9"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Q4</a:t>
            </a:r>
            <a:endParaRPr lang="en-GB" sz="1400" b="1" dirty="0">
              <a:latin typeface="Comic Sans MS" panose="030F0702030302020204" pitchFamily="66" charset="0"/>
            </a:endParaRPr>
          </a:p>
        </p:txBody>
      </p:sp>
      <p:pic>
        <p:nvPicPr>
          <p:cNvPr id="6147"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5576" y="404664"/>
            <a:ext cx="7632848" cy="4277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6966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268760"/>
            <a:ext cx="8352928" cy="29642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68760"/>
            <a:ext cx="8352930"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0" name="Rectangle 29"/>
          <p:cNvSpPr/>
          <p:nvPr/>
        </p:nvSpPr>
        <p:spPr>
          <a:xfrm>
            <a:off x="395536" y="2420888"/>
            <a:ext cx="8352928" cy="18121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2"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20" idx="3"/>
            <a:endCxn id="21"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1" name="Rectangle 20">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Q4</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512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0"/>
                                        </p:tgtEl>
                                      </p:cBhvr>
                                    </p:animEffect>
                                    <p:set>
                                      <p:cBhvr>
                                        <p:cTn id="13"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5" grpId="0" animBg="1"/>
      <p:bldP spid="30" grpId="0" animBg="1"/>
    </p:bldLst>
  </p:timing>
</p:sld>
</file>

<file path=ppt/slides/slide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4293096"/>
            <a:ext cx="8928992" cy="1887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476672"/>
            <a:ext cx="8928992" cy="503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765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504" y="836712"/>
            <a:ext cx="8928992" cy="24351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3" name="Picture 5"/>
          <p:cNvPicPr>
            <a:picLocks noChangeAspect="1" noChangeArrowheads="1"/>
          </p:cNvPicPr>
          <p:nvPr/>
        </p:nvPicPr>
        <p:blipFill rotWithShape="1">
          <a:blip r:embed="rId8">
            <a:extLst>
              <a:ext uri="{28A0092B-C50C-407E-A947-70E740481C1C}">
                <a14:useLocalDpi xmlns:a14="http://schemas.microsoft.com/office/drawing/2010/main" val="0"/>
              </a:ext>
            </a:extLst>
          </a:blip>
          <a:srcRect l="-5085" r="-1"/>
          <a:stretch/>
        </p:blipFill>
        <p:spPr bwMode="auto">
          <a:xfrm>
            <a:off x="107504" y="3212976"/>
            <a:ext cx="8928992" cy="166345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5" name="Picture 7"/>
          <p:cNvPicPr>
            <a:picLocks noChangeAspect="1" noChangeArrowheads="1"/>
          </p:cNvPicPr>
          <p:nvPr/>
        </p:nvPicPr>
        <p:blipFill rotWithShape="1">
          <a:blip r:embed="rId2">
            <a:extLst>
              <a:ext uri="{28A0092B-C50C-407E-A947-70E740481C1C}">
                <a14:useLocalDpi xmlns:a14="http://schemas.microsoft.com/office/drawing/2010/main" val="0"/>
              </a:ext>
            </a:extLst>
          </a:blip>
          <a:srcRect t="30884" r="90909"/>
          <a:stretch/>
        </p:blipFill>
        <p:spPr bwMode="auto">
          <a:xfrm>
            <a:off x="107504" y="3126335"/>
            <a:ext cx="432048" cy="14547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1" idx="3"/>
            <a:endCxn id="2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4" name="Rectangle 23">
            <a:hlinkClick r:id="rId11"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213443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412776"/>
            <a:ext cx="8784974" cy="2499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12775"/>
            <a:ext cx="8784974"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3" y="2276872"/>
            <a:ext cx="878497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179513" y="2780928"/>
            <a:ext cx="8784974" cy="1131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2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4" name="Rectangle 23">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03366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8" grpId="0" animBg="1"/>
      <p:bldP spid="25" grpId="0" animBg="1"/>
    </p:bldLst>
  </p:timing>
</p:sld>
</file>

<file path=ppt/slides/slide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8" name="Rectangle 17">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1" idx="3"/>
            <a:endCxn id="2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6"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4" name="Rectangle 23">
            <a:hlinkClick r:id="rId7"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pic>
        <p:nvPicPr>
          <p:cNvPr id="2" name="Picture 1"/>
          <p:cNvPicPr>
            <a:picLocks noChangeAspect="1"/>
          </p:cNvPicPr>
          <p:nvPr/>
        </p:nvPicPr>
        <p:blipFill>
          <a:blip r:embed="rId8"/>
          <a:stretch>
            <a:fillRect/>
          </a:stretch>
        </p:blipFill>
        <p:spPr>
          <a:xfrm>
            <a:off x="251520" y="954920"/>
            <a:ext cx="8640960" cy="3986248"/>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51669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942066"/>
            <a:ext cx="8784972" cy="6228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42066"/>
            <a:ext cx="8784974" cy="6228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22"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3" name="Rectangle 22">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77065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971601" y="4606598"/>
            <a:ext cx="7200798" cy="2206778"/>
          </a:xfrm>
          <a:prstGeom prst="rect">
            <a:avLst/>
          </a:prstGeom>
        </p:spPr>
      </p:pic>
      <p:pic>
        <p:nvPicPr>
          <p:cNvPr id="4" name="Picture 3"/>
          <p:cNvPicPr>
            <a:picLocks noChangeAspect="1"/>
          </p:cNvPicPr>
          <p:nvPr/>
        </p:nvPicPr>
        <p:blipFill>
          <a:blip r:embed="rId3"/>
          <a:stretch>
            <a:fillRect/>
          </a:stretch>
        </p:blipFill>
        <p:spPr>
          <a:xfrm>
            <a:off x="971600" y="404664"/>
            <a:ext cx="7200800" cy="34850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7"/>
          <a:stretch>
            <a:fillRect/>
          </a:stretch>
        </p:blipFill>
        <p:spPr>
          <a:xfrm>
            <a:off x="971600" y="3870276"/>
            <a:ext cx="7200800" cy="1762160"/>
          </a:xfrm>
          <a:prstGeom prst="rect">
            <a:avLst/>
          </a:prstGeom>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7"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2" name="Rectangle 21">
            <a:hlinkClick r:id="rId10"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Q26</a:t>
            </a:r>
            <a:endParaRPr lang="en-GB" sz="1400" b="1" dirty="0">
              <a:latin typeface="Comic Sans MS" panose="030F0702030302020204" pitchFamily="66" charset="0"/>
            </a:endParaRPr>
          </a:p>
        </p:txBody>
      </p: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685796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292088"/>
            <a:ext cx="8496944" cy="12607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298676"/>
            <a:ext cx="8496944" cy="497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802732"/>
            <a:ext cx="8496944" cy="7702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3" name="Rectangle 22">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Q26</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75271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334124" y="4698844"/>
            <a:ext cx="6475752" cy="21145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7"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2" name="Rectangle 21">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1334123" y="404664"/>
            <a:ext cx="6475754" cy="3456384"/>
          </a:xfrm>
          <a:prstGeom prst="rect">
            <a:avLst/>
          </a:prstGeom>
        </p:spPr>
      </p:pic>
      <p:pic>
        <p:nvPicPr>
          <p:cNvPr id="6" name="Picture 5"/>
          <p:cNvPicPr>
            <a:picLocks noChangeAspect="1"/>
          </p:cNvPicPr>
          <p:nvPr/>
        </p:nvPicPr>
        <p:blipFill>
          <a:blip r:embed="rId10"/>
          <a:stretch>
            <a:fillRect/>
          </a:stretch>
        </p:blipFill>
        <p:spPr>
          <a:xfrm>
            <a:off x="1334123" y="3861048"/>
            <a:ext cx="6475754" cy="1071178"/>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0703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988840"/>
            <a:ext cx="8496942" cy="16426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88839"/>
            <a:ext cx="8496944" cy="755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743844"/>
            <a:ext cx="8496944" cy="8876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22" idx="3"/>
            <a:endCxn id="2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4" name="Rectangle 23">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60171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259634" y="5229200"/>
            <a:ext cx="6624732" cy="1539232"/>
          </a:xfrm>
          <a:prstGeom prst="rect">
            <a:avLst/>
          </a:prstGeom>
        </p:spPr>
      </p:pic>
      <p:pic>
        <p:nvPicPr>
          <p:cNvPr id="5" name="Picture 4"/>
          <p:cNvPicPr>
            <a:picLocks noChangeAspect="1"/>
          </p:cNvPicPr>
          <p:nvPr/>
        </p:nvPicPr>
        <p:blipFill>
          <a:blip r:embed="rId3"/>
          <a:stretch>
            <a:fillRect/>
          </a:stretch>
        </p:blipFill>
        <p:spPr>
          <a:xfrm>
            <a:off x="1259633" y="3618742"/>
            <a:ext cx="6624734" cy="18984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7"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2" name="Rectangle 21">
            <a:hlinkClick r:id="rId9"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pic>
        <p:nvPicPr>
          <p:cNvPr id="4" name="Picture 3"/>
          <p:cNvPicPr>
            <a:picLocks noChangeAspect="1"/>
          </p:cNvPicPr>
          <p:nvPr/>
        </p:nvPicPr>
        <p:blipFill>
          <a:blip r:embed="rId10"/>
          <a:stretch>
            <a:fillRect/>
          </a:stretch>
        </p:blipFill>
        <p:spPr>
          <a:xfrm>
            <a:off x="1259633" y="404664"/>
            <a:ext cx="6624734" cy="3647030"/>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115135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3601828"/>
            <a:ext cx="8784976" cy="2347452"/>
          </a:xfrm>
          <a:prstGeom prst="rect">
            <a:avLst/>
          </a:prstGeom>
        </p:spPr>
      </p:pic>
      <p:pic>
        <p:nvPicPr>
          <p:cNvPr id="4" name="Picture 3"/>
          <p:cNvPicPr>
            <a:picLocks noChangeAspect="1"/>
          </p:cNvPicPr>
          <p:nvPr/>
        </p:nvPicPr>
        <p:blipFill>
          <a:blip r:embed="rId3"/>
          <a:stretch>
            <a:fillRect/>
          </a:stretch>
        </p:blipFill>
        <p:spPr>
          <a:xfrm>
            <a:off x="179512" y="440152"/>
            <a:ext cx="8784976" cy="31267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440151"/>
            <a:ext cx="8784976" cy="31267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2" y="3601828"/>
            <a:ext cx="8784976" cy="2347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3" name="Rectangle 22">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33586983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620688"/>
            <a:ext cx="8496942" cy="49131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7"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2" name="Rectangle 21">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200125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492896"/>
            <a:ext cx="8784976" cy="4610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2492895"/>
            <a:ext cx="8784976" cy="461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22" idx="3"/>
            <a:endCxn id="2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4" name="Rectangle 23">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64940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3049380"/>
            <a:ext cx="8496942" cy="3187932"/>
          </a:xfrm>
          <a:prstGeom prst="rect">
            <a:avLst/>
          </a:prstGeom>
        </p:spPr>
      </p:pic>
      <p:pic>
        <p:nvPicPr>
          <p:cNvPr id="5" name="Picture 4"/>
          <p:cNvPicPr>
            <a:picLocks noChangeAspect="1"/>
          </p:cNvPicPr>
          <p:nvPr/>
        </p:nvPicPr>
        <p:blipFill>
          <a:blip r:embed="rId3"/>
          <a:stretch>
            <a:fillRect/>
          </a:stretch>
        </p:blipFill>
        <p:spPr>
          <a:xfrm>
            <a:off x="323530" y="1184434"/>
            <a:ext cx="8496940" cy="2964646"/>
          </a:xfrm>
          <a:prstGeom prst="rect">
            <a:avLst/>
          </a:prstGeom>
        </p:spPr>
      </p:pic>
      <p:pic>
        <p:nvPicPr>
          <p:cNvPr id="4" name="Picture 3"/>
          <p:cNvPicPr>
            <a:picLocks noChangeAspect="1"/>
          </p:cNvPicPr>
          <p:nvPr/>
        </p:nvPicPr>
        <p:blipFill>
          <a:blip r:embed="rId4"/>
          <a:stretch>
            <a:fillRect/>
          </a:stretch>
        </p:blipFill>
        <p:spPr>
          <a:xfrm>
            <a:off x="323529" y="404664"/>
            <a:ext cx="8496942" cy="14344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7"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2" name="Rectangle 21">
            <a:hlinkClick r:id="rId10"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88430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772816"/>
            <a:ext cx="8784974" cy="23477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1772815"/>
            <a:ext cx="8784976"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2348880"/>
            <a:ext cx="8784975" cy="17716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3" name="Rectangle 22">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705004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79512" y="961332"/>
            <a:ext cx="8784976" cy="5275980"/>
          </a:xfrm>
          <a:prstGeom prst="rect">
            <a:avLst/>
          </a:prstGeom>
        </p:spPr>
      </p:pic>
      <p:pic>
        <p:nvPicPr>
          <p:cNvPr id="2" name="Picture 1"/>
          <p:cNvPicPr>
            <a:picLocks noChangeAspect="1"/>
          </p:cNvPicPr>
          <p:nvPr/>
        </p:nvPicPr>
        <p:blipFill>
          <a:blip r:embed="rId3"/>
          <a:stretch>
            <a:fillRect/>
          </a:stretch>
        </p:blipFill>
        <p:spPr>
          <a:xfrm>
            <a:off x="179512" y="404664"/>
            <a:ext cx="8784976" cy="13270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7"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2" name="Rectangle 21">
            <a:hlinkClick r:id="rId9"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49128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16832"/>
            <a:ext cx="8784976" cy="12514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1916831"/>
            <a:ext cx="8784976" cy="12514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1" idx="3"/>
            <a:endCxn id="2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4" name="Rectangle 23">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685201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3" y="3896426"/>
            <a:ext cx="8784974" cy="2340886"/>
          </a:xfrm>
          <a:prstGeom prst="rect">
            <a:avLst/>
          </a:prstGeom>
        </p:spPr>
      </p:pic>
      <p:pic>
        <p:nvPicPr>
          <p:cNvPr id="6" name="Picture 5"/>
          <p:cNvPicPr>
            <a:picLocks noChangeAspect="1"/>
          </p:cNvPicPr>
          <p:nvPr/>
        </p:nvPicPr>
        <p:blipFill>
          <a:blip r:embed="rId3"/>
          <a:stretch>
            <a:fillRect/>
          </a:stretch>
        </p:blipFill>
        <p:spPr>
          <a:xfrm>
            <a:off x="179513" y="2348880"/>
            <a:ext cx="8784974" cy="2684114"/>
          </a:xfrm>
          <a:prstGeom prst="rect">
            <a:avLst/>
          </a:prstGeom>
        </p:spPr>
      </p:pic>
      <p:pic>
        <p:nvPicPr>
          <p:cNvPr id="5" name="Picture 4"/>
          <p:cNvPicPr>
            <a:picLocks noChangeAspect="1"/>
          </p:cNvPicPr>
          <p:nvPr/>
        </p:nvPicPr>
        <p:blipFill>
          <a:blip r:embed="rId4"/>
          <a:stretch>
            <a:fillRect/>
          </a:stretch>
        </p:blipFill>
        <p:spPr>
          <a:xfrm>
            <a:off x="179513" y="836712"/>
            <a:ext cx="8784974" cy="2649438"/>
          </a:xfrm>
          <a:prstGeom prst="rect">
            <a:avLst/>
          </a:prstGeom>
        </p:spPr>
      </p:pic>
      <p:pic>
        <p:nvPicPr>
          <p:cNvPr id="4" name="Picture 3"/>
          <p:cNvPicPr>
            <a:picLocks noChangeAspect="1"/>
          </p:cNvPicPr>
          <p:nvPr/>
        </p:nvPicPr>
        <p:blipFill>
          <a:blip r:embed="rId5"/>
          <a:stretch>
            <a:fillRect/>
          </a:stretch>
        </p:blipFill>
        <p:spPr>
          <a:xfrm>
            <a:off x="179512" y="404664"/>
            <a:ext cx="8784976" cy="138710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7"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22" name="Rectangle 21">
            <a:hlinkClick r:id="rId11"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2457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340768"/>
            <a:ext cx="8784976" cy="28148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1340766"/>
            <a:ext cx="8784976"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6"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sp>
        <p:nvSpPr>
          <p:cNvPr id="17" name="Rectangle 16">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2" name="Rectangle 21"/>
          <p:cNvSpPr/>
          <p:nvPr/>
        </p:nvSpPr>
        <p:spPr>
          <a:xfrm>
            <a:off x="179512" y="1912598"/>
            <a:ext cx="8784976" cy="10843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179512" y="2996952"/>
            <a:ext cx="8784976" cy="11544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01735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2" grpId="0" animBg="1"/>
      <p:bldP spid="23" grpId="0" animBg="1"/>
    </p:bldLst>
  </p:timing>
</p:sld>
</file>

<file path=ppt/slides/slide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23730" y="436580"/>
            <a:ext cx="4896542" cy="2344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23730" y="2786768"/>
            <a:ext cx="4896542" cy="426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3730" y="3212976"/>
            <a:ext cx="4896540" cy="2830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23730" y="6021288"/>
            <a:ext cx="4896540" cy="703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7" descr="http://www.thecyrenians.org/Resources/Tyneside%20Cyrenians/News/Home_News1.png">
            <a:hlinkClick r:id="rId10" action="ppaction://hlinksldjump"/>
          </p:cNvPr>
          <p:cNvPicPr>
            <a:picLocks noChangeAspect="1" noChangeArrowheads="1"/>
          </p:cNvPicPr>
          <p:nvPr/>
        </p:nvPicPr>
        <p:blipFill>
          <a:blip r:embed="rId11" cstate="print"/>
          <a:srcRect/>
          <a:stretch>
            <a:fillRect/>
          </a:stretch>
        </p:blipFill>
        <p:spPr bwMode="auto">
          <a:xfrm>
            <a:off x="8439684" y="6191248"/>
            <a:ext cx="704316" cy="666752"/>
          </a:xfrm>
          <a:prstGeom prst="rect">
            <a:avLst/>
          </a:prstGeom>
          <a:noFill/>
        </p:spPr>
      </p:pic>
      <p:pic>
        <p:nvPicPr>
          <p:cNvPr id="19" name="Picture 18"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844466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2" name="Rectangle 11">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7543" y="1047750"/>
            <a:ext cx="8208913" cy="314036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p:cNvSpPr/>
          <p:nvPr/>
        </p:nvSpPr>
        <p:spPr>
          <a:xfrm>
            <a:off x="467544" y="1047750"/>
            <a:ext cx="8208912" cy="17331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467543" y="2780927"/>
            <a:ext cx="8208913" cy="14071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65357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8" grpId="0" animBg="1"/>
      <p:bldP spid="19" grpId="0" animBg="1"/>
    </p:bldLst>
  </p:timing>
</p:sld>
</file>

<file path=ppt/slides/slide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56809" y="5373216"/>
            <a:ext cx="7030386" cy="11920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56808" y="424244"/>
            <a:ext cx="7030386"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6374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980728"/>
            <a:ext cx="8208912" cy="40618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467544" y="980728"/>
            <a:ext cx="8208912" cy="4061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78243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5085184"/>
            <a:ext cx="8439684" cy="1181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404664"/>
            <a:ext cx="8439684" cy="860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02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2158" y="1196752"/>
            <a:ext cx="8439684" cy="127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2158" y="2420888"/>
            <a:ext cx="8439684" cy="127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2158" y="3645024"/>
            <a:ext cx="8439684" cy="148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11"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0424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7" y="1916832"/>
            <a:ext cx="8172909" cy="134375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03548" y="1916831"/>
            <a:ext cx="817290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503548" y="2204864"/>
            <a:ext cx="8172908"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503548" y="2357263"/>
            <a:ext cx="8172908" cy="304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503548" y="2661305"/>
            <a:ext cx="8172908" cy="599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1104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9" grpId="0" animBg="1"/>
      <p:bldP spid="20" grpId="0" animBg="1"/>
      <p:bldP spid="21" grpId="0" animBg="1"/>
    </p:bldLst>
  </p:timing>
</p:sld>
</file>

<file path=ppt/slides/slide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1700808"/>
            <a:ext cx="8640960" cy="4693430"/>
          </a:xfrm>
          <a:prstGeom prst="rect">
            <a:avLst/>
          </a:prstGeom>
        </p:spPr>
      </p:pic>
      <p:pic>
        <p:nvPicPr>
          <p:cNvPr id="3" name="Picture 2"/>
          <p:cNvPicPr>
            <a:picLocks noChangeAspect="1"/>
          </p:cNvPicPr>
          <p:nvPr/>
        </p:nvPicPr>
        <p:blipFill>
          <a:blip r:embed="rId3"/>
          <a:stretch>
            <a:fillRect/>
          </a:stretch>
        </p:blipFill>
        <p:spPr>
          <a:xfrm>
            <a:off x="251520" y="423648"/>
            <a:ext cx="8640960" cy="127716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9"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85411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2060848"/>
            <a:ext cx="8496942" cy="5625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9" y="2060847"/>
            <a:ext cx="8496942" cy="5625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4" name="Straight Arrow Connector 23"/>
          <p:cNvCxnSpPr>
            <a:stCxn id="14"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5508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4760666"/>
            <a:ext cx="8640960" cy="1980702"/>
          </a:xfrm>
          <a:prstGeom prst="rect">
            <a:avLst/>
          </a:prstGeom>
        </p:spPr>
      </p:pic>
      <p:pic>
        <p:nvPicPr>
          <p:cNvPr id="2" name="Picture 1"/>
          <p:cNvPicPr>
            <a:picLocks noChangeAspect="1"/>
          </p:cNvPicPr>
          <p:nvPr/>
        </p:nvPicPr>
        <p:blipFill>
          <a:blip r:embed="rId3"/>
          <a:stretch>
            <a:fillRect/>
          </a:stretch>
        </p:blipFill>
        <p:spPr>
          <a:xfrm>
            <a:off x="251182" y="536850"/>
            <a:ext cx="8641636" cy="433231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Q10</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03048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68760"/>
            <a:ext cx="8640958" cy="13972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268760"/>
            <a:ext cx="8640960"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19" y="1559049"/>
            <a:ext cx="8640960" cy="4575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27" name="Rectangle 26"/>
          <p:cNvSpPr/>
          <p:nvPr/>
        </p:nvSpPr>
        <p:spPr>
          <a:xfrm>
            <a:off x="251520" y="2016596"/>
            <a:ext cx="8640960" cy="6494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Q10</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68223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892548"/>
            <a:ext cx="8640960" cy="39046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78698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204864"/>
            <a:ext cx="8640958" cy="7403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740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43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1916832"/>
            <a:ext cx="8640960" cy="4556352"/>
          </a:xfrm>
          <a:prstGeom prst="rect">
            <a:avLst/>
          </a:prstGeom>
        </p:spPr>
      </p:pic>
      <p:pic>
        <p:nvPicPr>
          <p:cNvPr id="2" name="Picture 1"/>
          <p:cNvPicPr>
            <a:picLocks noChangeAspect="1"/>
          </p:cNvPicPr>
          <p:nvPr/>
        </p:nvPicPr>
        <p:blipFill>
          <a:blip r:embed="rId3"/>
          <a:stretch>
            <a:fillRect/>
          </a:stretch>
        </p:blipFill>
        <p:spPr>
          <a:xfrm>
            <a:off x="251520" y="404664"/>
            <a:ext cx="8640960" cy="156729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8612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476672"/>
            <a:ext cx="8640958" cy="56777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476671"/>
            <a:ext cx="8640960" cy="5677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61561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2138142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636912"/>
            <a:ext cx="8640960" cy="4012282"/>
          </a:xfrm>
          <a:prstGeom prst="rect">
            <a:avLst/>
          </a:prstGeom>
        </p:spPr>
      </p:pic>
      <p:pic>
        <p:nvPicPr>
          <p:cNvPr id="3" name="Picture 2"/>
          <p:cNvPicPr>
            <a:picLocks noChangeAspect="1"/>
          </p:cNvPicPr>
          <p:nvPr/>
        </p:nvPicPr>
        <p:blipFill>
          <a:blip r:embed="rId3"/>
          <a:stretch>
            <a:fillRect/>
          </a:stretch>
        </p:blipFill>
        <p:spPr>
          <a:xfrm>
            <a:off x="251520" y="404664"/>
            <a:ext cx="8640960" cy="383077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Q17</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04782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395670"/>
            <a:ext cx="8640960" cy="15373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2395669"/>
            <a:ext cx="8640960" cy="15373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Q17</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468722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343260"/>
            <a:ext cx="8496944" cy="4254092"/>
          </a:xfrm>
          <a:prstGeom prst="rect">
            <a:avLst/>
          </a:prstGeom>
        </p:spPr>
      </p:pic>
      <p:pic>
        <p:nvPicPr>
          <p:cNvPr id="2" name="Picture 1"/>
          <p:cNvPicPr>
            <a:picLocks noChangeAspect="1"/>
          </p:cNvPicPr>
          <p:nvPr/>
        </p:nvPicPr>
        <p:blipFill>
          <a:blip r:embed="rId3"/>
          <a:stretch>
            <a:fillRect/>
          </a:stretch>
        </p:blipFill>
        <p:spPr>
          <a:xfrm>
            <a:off x="323528" y="476672"/>
            <a:ext cx="8496944" cy="229632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Q16</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8473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72816"/>
            <a:ext cx="8640958" cy="23727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1772815"/>
            <a:ext cx="8640960" cy="23727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Q16</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32992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980728"/>
            <a:ext cx="8640960" cy="407807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Q16</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070883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060848"/>
            <a:ext cx="8640960" cy="145839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2060847"/>
            <a:ext cx="8640960" cy="14583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Q16</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8613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92696"/>
            <a:ext cx="8640960" cy="48158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Q17</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30602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155720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2204863"/>
            <a:ext cx="8640960" cy="15572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Q17</a:t>
            </a:r>
            <a:endParaRPr lang="en-GB" sz="1400" b="1" dirty="0">
              <a:latin typeface="Comic Sans MS" panose="030F0702030302020204" pitchFamily="66" charset="0"/>
            </a:endParaRPr>
          </a:p>
        </p:txBody>
      </p:sp>
      <p:cxnSp>
        <p:nvCxnSpPr>
          <p:cNvPr id="17" name="Straight Arrow Connector 16"/>
          <p:cNvCxnSpPr>
            <a:stCxn id="12"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0563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204864"/>
            <a:ext cx="8640958" cy="4582066"/>
          </a:xfrm>
          <a:prstGeom prst="rect">
            <a:avLst/>
          </a:prstGeom>
        </p:spPr>
      </p:pic>
      <p:pic>
        <p:nvPicPr>
          <p:cNvPr id="2" name="Picture 1"/>
          <p:cNvPicPr>
            <a:picLocks noChangeAspect="1"/>
          </p:cNvPicPr>
          <p:nvPr/>
        </p:nvPicPr>
        <p:blipFill>
          <a:blip r:embed="rId3"/>
          <a:stretch>
            <a:fillRect/>
          </a:stretch>
        </p:blipFill>
        <p:spPr>
          <a:xfrm>
            <a:off x="251520" y="404664"/>
            <a:ext cx="8640960" cy="292032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95807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700808"/>
            <a:ext cx="8640962" cy="22228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00808"/>
            <a:ext cx="8640960" cy="6694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370253"/>
            <a:ext cx="8640960" cy="15534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Q12</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301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189874"/>
            <a:ext cx="8352928" cy="2623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717032"/>
            <a:ext cx="8352928" cy="22234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2852936"/>
            <a:ext cx="8352928" cy="1604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404664"/>
            <a:ext cx="8352928" cy="3014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1739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8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4446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57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10780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2" name="Rectangle 21"/>
          <p:cNvSpPr/>
          <p:nvPr/>
        </p:nvSpPr>
        <p:spPr>
          <a:xfrm>
            <a:off x="251519" y="1124744"/>
            <a:ext cx="8640961" cy="2520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376772"/>
            <a:ext cx="8640960"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8" y="476672"/>
            <a:ext cx="8640961"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8" name="Rectangle 27"/>
          <p:cNvSpPr/>
          <p:nvPr/>
        </p:nvSpPr>
        <p:spPr>
          <a:xfrm>
            <a:off x="251518" y="1628800"/>
            <a:ext cx="8640961"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9" name="Rectangle 28"/>
          <p:cNvSpPr/>
          <p:nvPr/>
        </p:nvSpPr>
        <p:spPr>
          <a:xfrm>
            <a:off x="251518" y="2636912"/>
            <a:ext cx="8640962" cy="3438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1" name="Rectangle 2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6" name="Straight Arrow Connector 25"/>
          <p:cNvCxnSpPr>
            <a:stCxn id="21"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9"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cxnSp>
        <p:nvCxnSpPr>
          <p:cNvPr id="30" name="Straight Arrow Connector 29"/>
          <p:cNvCxnSpPr>
            <a:stCxn id="23" idx="3"/>
            <a:endCxn id="2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30801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26" restart="whenNotActive" fill="hold" evtFilter="cancelBubble" nodeType="interactiveSeq">
                <p:stCondLst>
                  <p:cond evt="onClick" delay="0">
                    <p:tgtEl>
                      <p:spTgt spid="29"/>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2" grpId="0" animBg="1"/>
      <p:bldP spid="24" grpId="0" animBg="1"/>
      <p:bldP spid="19" grpId="0" animBg="1"/>
      <p:bldP spid="28" grpId="0" animBg="1"/>
      <p:bldP spid="29" grpId="0" animBg="1"/>
    </p:bldLst>
  </p:timing>
</p:sld>
</file>

<file path=ppt/slides/slide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140968"/>
            <a:ext cx="8640958" cy="3651594"/>
          </a:xfrm>
          <a:prstGeom prst="rect">
            <a:avLst/>
          </a:prstGeom>
        </p:spPr>
      </p:pic>
      <p:pic>
        <p:nvPicPr>
          <p:cNvPr id="4" name="Picture 3"/>
          <p:cNvPicPr>
            <a:picLocks noChangeAspect="1"/>
          </p:cNvPicPr>
          <p:nvPr/>
        </p:nvPicPr>
        <p:blipFill>
          <a:blip r:embed="rId3"/>
          <a:stretch>
            <a:fillRect/>
          </a:stretch>
        </p:blipFill>
        <p:spPr>
          <a:xfrm>
            <a:off x="251522" y="620688"/>
            <a:ext cx="8640956" cy="3543538"/>
          </a:xfrm>
          <a:prstGeom prst="rect">
            <a:avLst/>
          </a:prstGeom>
        </p:spPr>
      </p:pic>
      <p:pic>
        <p:nvPicPr>
          <p:cNvPr id="2" name="Picture 1"/>
          <p:cNvPicPr>
            <a:picLocks noChangeAspect="1"/>
          </p:cNvPicPr>
          <p:nvPr/>
        </p:nvPicPr>
        <p:blipFill>
          <a:blip r:embed="rId4"/>
          <a:stretch>
            <a:fillRect/>
          </a:stretch>
        </p:blipFill>
        <p:spPr>
          <a:xfrm>
            <a:off x="251521" y="404664"/>
            <a:ext cx="8640958" cy="18052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77777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2132856"/>
            <a:ext cx="8661834" cy="17938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132855"/>
            <a:ext cx="8661836" cy="648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780928"/>
            <a:ext cx="8661836" cy="1145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2" name="Straight Arrow Connector 21"/>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Q12</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97242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2320970"/>
            <a:ext cx="8640958" cy="4348390"/>
          </a:xfrm>
          <a:prstGeom prst="rect">
            <a:avLst/>
          </a:prstGeom>
        </p:spPr>
      </p:pic>
      <p:pic>
        <p:nvPicPr>
          <p:cNvPr id="6" name="Picture 5"/>
          <p:cNvPicPr>
            <a:picLocks noChangeAspect="1"/>
          </p:cNvPicPr>
          <p:nvPr/>
        </p:nvPicPr>
        <p:blipFill>
          <a:blip r:embed="rId3"/>
          <a:stretch>
            <a:fillRect/>
          </a:stretch>
        </p:blipFill>
        <p:spPr>
          <a:xfrm>
            <a:off x="251521" y="404664"/>
            <a:ext cx="8640958" cy="20064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84674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3" y="2060848"/>
            <a:ext cx="8661834" cy="959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060847"/>
            <a:ext cx="8661836" cy="987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0277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08720"/>
            <a:ext cx="8640960" cy="4366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8221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2204864"/>
            <a:ext cx="8661836" cy="1424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5"/>
            <a:ext cx="8661836" cy="14242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7364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4804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3661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1700808"/>
            <a:ext cx="8661836" cy="2054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700808"/>
            <a:ext cx="8661836" cy="20548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2334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88840"/>
            <a:ext cx="8640956" cy="4651952"/>
          </a:xfrm>
          <a:prstGeom prst="rect">
            <a:avLst/>
          </a:prstGeom>
        </p:spPr>
      </p:pic>
      <p:pic>
        <p:nvPicPr>
          <p:cNvPr id="2" name="Picture 1"/>
          <p:cNvPicPr>
            <a:picLocks noChangeAspect="1"/>
          </p:cNvPicPr>
          <p:nvPr/>
        </p:nvPicPr>
        <p:blipFill>
          <a:blip r:embed="rId3"/>
          <a:stretch>
            <a:fillRect/>
          </a:stretch>
        </p:blipFill>
        <p:spPr>
          <a:xfrm>
            <a:off x="251521" y="414530"/>
            <a:ext cx="8640958" cy="25824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Q18</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6391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1988840"/>
            <a:ext cx="8661834" cy="19564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974374"/>
            <a:ext cx="8661836" cy="1970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Q18</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9745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4158672"/>
            <a:ext cx="8784976" cy="26547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212976"/>
            <a:ext cx="8784976" cy="22223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2060848"/>
            <a:ext cx="8784976" cy="2022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512" y="476672"/>
            <a:ext cx="8784976" cy="19251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9512" y="404664"/>
            <a:ext cx="8784976" cy="752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3"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5376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419800"/>
            <a:ext cx="8640958" cy="3305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419800"/>
            <a:ext cx="8640958"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1" y="2355904"/>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20" y="4221088"/>
            <a:ext cx="864095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251521" y="3220000"/>
            <a:ext cx="8640957" cy="1001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3" name="Straight Arrow Connector 22"/>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61561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Q12</a:t>
            </a:r>
            <a:endParaRPr lang="en-GB" sz="1400" b="1" dirty="0">
              <a:latin typeface="Comic Sans MS" panose="030F0702030302020204" pitchFamily="66" charset="0"/>
            </a:endParaRPr>
          </a:p>
        </p:txBody>
      </p:sp>
      <p:cxnSp>
        <p:nvCxnSpPr>
          <p:cNvPr id="26" name="Straight Arrow Connector 25"/>
          <p:cNvCxnSpPr>
            <a:stCxn id="15" idx="3"/>
            <a:endCxn id="2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076341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31" grpId="0" animBg="1"/>
      <p:bldP spid="18" grpId="0" animBg="1"/>
      <p:bldP spid="19" grpId="0" animBg="1"/>
      <p:bldP spid="25" grpId="0" animBg="1"/>
    </p:bldLst>
  </p:timing>
</p:sld>
</file>

<file path=ppt/slides/slide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2635236"/>
            <a:ext cx="8496942" cy="4034124"/>
          </a:xfrm>
          <a:prstGeom prst="rect">
            <a:avLst/>
          </a:prstGeom>
        </p:spPr>
      </p:pic>
      <p:pic>
        <p:nvPicPr>
          <p:cNvPr id="2" name="Picture 1"/>
          <p:cNvPicPr>
            <a:picLocks noChangeAspect="1"/>
          </p:cNvPicPr>
          <p:nvPr/>
        </p:nvPicPr>
        <p:blipFill>
          <a:blip r:embed="rId3"/>
          <a:stretch>
            <a:fillRect/>
          </a:stretch>
        </p:blipFill>
        <p:spPr>
          <a:xfrm>
            <a:off x="323529" y="404664"/>
            <a:ext cx="8496942" cy="259866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05882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429394"/>
            <a:ext cx="8640958" cy="22876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419800"/>
            <a:ext cx="8640958" cy="2297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Q21</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13723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1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779744"/>
            <a:ext cx="8640958" cy="2889616"/>
          </a:xfrm>
          <a:prstGeom prst="rect">
            <a:avLst/>
          </a:prstGeom>
        </p:spPr>
      </p:pic>
      <p:pic>
        <p:nvPicPr>
          <p:cNvPr id="5" name="Picture 4"/>
          <p:cNvPicPr>
            <a:picLocks noChangeAspect="1"/>
          </p:cNvPicPr>
          <p:nvPr/>
        </p:nvPicPr>
        <p:blipFill>
          <a:blip r:embed="rId3"/>
          <a:stretch>
            <a:fillRect/>
          </a:stretch>
        </p:blipFill>
        <p:spPr>
          <a:xfrm>
            <a:off x="251520" y="404664"/>
            <a:ext cx="8640960" cy="434377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11472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484784"/>
            <a:ext cx="8640956" cy="267886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484784"/>
            <a:ext cx="8640958" cy="26788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30753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1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3195698"/>
            <a:ext cx="8784976" cy="3617678"/>
          </a:xfrm>
          <a:prstGeom prst="rect">
            <a:avLst/>
          </a:prstGeom>
        </p:spPr>
      </p:pic>
      <p:pic>
        <p:nvPicPr>
          <p:cNvPr id="4" name="Picture 3"/>
          <p:cNvPicPr>
            <a:picLocks noChangeAspect="1"/>
          </p:cNvPicPr>
          <p:nvPr/>
        </p:nvPicPr>
        <p:blipFill>
          <a:blip r:embed="rId3"/>
          <a:stretch>
            <a:fillRect/>
          </a:stretch>
        </p:blipFill>
        <p:spPr>
          <a:xfrm>
            <a:off x="179512" y="404664"/>
            <a:ext cx="8784976" cy="3591744"/>
          </a:xfrm>
          <a:prstGeom prst="rect">
            <a:avLst/>
          </a:prstGeom>
        </p:spPr>
      </p:pic>
      <p:pic>
        <p:nvPicPr>
          <p:cNvPr id="2" name="Picture 1"/>
          <p:cNvPicPr>
            <a:picLocks noChangeAspect="1"/>
          </p:cNvPicPr>
          <p:nvPr/>
        </p:nvPicPr>
        <p:blipFill>
          <a:blip r:embed="rId4"/>
          <a:stretch>
            <a:fillRect/>
          </a:stretch>
        </p:blipFill>
        <p:spPr>
          <a:xfrm>
            <a:off x="179512" y="402718"/>
            <a:ext cx="8784976" cy="20181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29244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89698"/>
            <a:ext cx="8640958" cy="25873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3" y="2959240"/>
            <a:ext cx="8640957" cy="11178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47204" y="1489697"/>
            <a:ext cx="8640959" cy="14707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1151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996952"/>
            <a:ext cx="8496944" cy="3794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312758"/>
            <a:ext cx="8496944" cy="29164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377006"/>
            <a:ext cx="8496944" cy="24759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3656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346022"/>
            <a:ext cx="7776864" cy="4595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568" y="4951128"/>
            <a:ext cx="7776864" cy="1803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683567" y="346022"/>
            <a:ext cx="7776865" cy="1662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683568" y="512289"/>
            <a:ext cx="7776865" cy="4438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683568" y="4941168"/>
            <a:ext cx="7776865" cy="1813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Q14</a:t>
            </a:r>
            <a:endParaRPr lang="en-GB" sz="1400" b="1" dirty="0">
              <a:latin typeface="Comic Sans MS" panose="030F0702030302020204" pitchFamily="66" charset="0"/>
            </a:endParaRPr>
          </a:p>
        </p:txBody>
      </p:sp>
      <p:cxnSp>
        <p:nvCxnSpPr>
          <p:cNvPr id="26" name="Straight Arrow Connector 25"/>
          <p:cNvCxnSpPr>
            <a:stCxn id="16" idx="3"/>
            <a:endCxn id="23"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9226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18" grpId="0" animBg="1"/>
      <p:bldP spid="25" grpId="0" animBg="1"/>
    </p:bldLst>
  </p:timing>
</p:sld>
</file>

<file path=ppt/slides/slide1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81070"/>
            <a:ext cx="8640960" cy="35882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49262"/>
            <a:ext cx="8640960" cy="37278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88320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88840"/>
            <a:ext cx="8496944" cy="1834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323528" y="1988840"/>
            <a:ext cx="8496943" cy="18346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7611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487884"/>
            <a:ext cx="8640958" cy="4181476"/>
          </a:xfrm>
          <a:prstGeom prst="rect">
            <a:avLst/>
          </a:prstGeom>
        </p:spPr>
      </p:pic>
      <p:pic>
        <p:nvPicPr>
          <p:cNvPr id="2" name="Picture 1"/>
          <p:cNvPicPr>
            <a:picLocks noChangeAspect="1"/>
          </p:cNvPicPr>
          <p:nvPr/>
        </p:nvPicPr>
        <p:blipFill>
          <a:blip r:embed="rId3"/>
          <a:stretch>
            <a:fillRect/>
          </a:stretch>
        </p:blipFill>
        <p:spPr>
          <a:xfrm>
            <a:off x="251520" y="404664"/>
            <a:ext cx="8640960" cy="34495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04256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2385202"/>
          </a:xfrm>
          <a:prstGeom prst="rect">
            <a:avLst/>
          </a:prstGeom>
        </p:spPr>
      </p:pic>
      <p:sp>
        <p:nvSpPr>
          <p:cNvPr id="24" name="Rectangle 23"/>
          <p:cNvSpPr/>
          <p:nvPr/>
        </p:nvSpPr>
        <p:spPr>
          <a:xfrm>
            <a:off x="251520" y="1556791"/>
            <a:ext cx="8640960" cy="23852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4" name="Straight Arrow Connector 13"/>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Q17</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90339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636912"/>
            <a:ext cx="8496944" cy="4010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6279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9221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1680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20" y="2132856"/>
            <a:ext cx="8640960" cy="16651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410445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Manipulating Formulae/ Changing the Subject</a:t>
            </a: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61561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565212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53064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a:hlinkClick r:id="rId2" action="ppaction://hlinksldjump"/>
          </p:cNvPr>
          <p:cNvSpPr/>
          <p:nvPr/>
        </p:nvSpPr>
        <p:spPr>
          <a:xfrm>
            <a:off x="6948264" y="6450756"/>
            <a:ext cx="157579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Sequences</a:t>
            </a:r>
            <a:endParaRPr lang="en-GB" sz="2000" b="1" dirty="0">
              <a:latin typeface="Comic Sans MS" panose="030F0702030302020204" pitchFamily="66" charset="0"/>
            </a:endParaRPr>
          </a:p>
        </p:txBody>
      </p:sp>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Forming Equations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4067944" y="1448780"/>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7" name="Rectangle 16"/>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18" name="Rectangle 17">
            <a:hlinkClick r:id="rId8" action="ppaction://hlinksldjump"/>
          </p:cNvPr>
          <p:cNvSpPr/>
          <p:nvPr/>
        </p:nvSpPr>
        <p:spPr>
          <a:xfrm>
            <a:off x="1475656" y="6453336"/>
            <a:ext cx="165618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Show that…</a:t>
            </a:r>
            <a:endParaRPr lang="en-GB" sz="2000" b="1" dirty="0">
              <a:latin typeface="Comic Sans MS" panose="030F0702030302020204" pitchFamily="66" charset="0"/>
            </a:endParaRPr>
          </a:p>
        </p:txBody>
      </p:sp>
      <p:sp>
        <p:nvSpPr>
          <p:cNvPr id="25" name="Rectangle 24">
            <a:hlinkClick r:id="rId9" action="ppaction://hlinksldjump"/>
          </p:cNvPr>
          <p:cNvSpPr/>
          <p:nvPr/>
        </p:nvSpPr>
        <p:spPr>
          <a:xfrm>
            <a:off x="3203848" y="6453336"/>
            <a:ext cx="367240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Direct &amp; Inverse Proportion</a:t>
            </a:r>
            <a:endParaRPr lang="en-GB" sz="2000" b="1" dirty="0">
              <a:latin typeface="Comic Sans MS" panose="030F0702030302020204" pitchFamily="66" charset="0"/>
            </a:endParaRPr>
          </a:p>
        </p:txBody>
      </p:sp>
      <p:sp>
        <p:nvSpPr>
          <p:cNvPr id="12" name="Rectangle 11">
            <a:hlinkClick r:id="rId10" action="ppaction://hlinksldjump"/>
          </p:cNvPr>
          <p:cNvSpPr/>
          <p:nvPr/>
        </p:nvSpPr>
        <p:spPr>
          <a:xfrm>
            <a:off x="4067944" y="206084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1</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4067944" y="263691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1</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4067944" y="3212976"/>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2</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6" name="Rectangle 15">
            <a:hlinkClick r:id="rId13" action="ppaction://hlinksldjump"/>
          </p:cNvPr>
          <p:cNvSpPr/>
          <p:nvPr/>
        </p:nvSpPr>
        <p:spPr>
          <a:xfrm>
            <a:off x="4067944" y="3789040"/>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2</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4067944" y="436510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1</a:t>
            </a:r>
            <a:r>
              <a:rPr lang="en-GB" sz="1400" b="1" dirty="0" smtClean="0">
                <a:latin typeface="Comic Sans MS" panose="030F0702030302020204" pitchFamily="66" charset="0"/>
              </a:rPr>
              <a:t>HR Q6</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7939350" y="44624"/>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27119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29000"/>
            <a:ext cx="8640960" cy="32035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052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9220"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520" y="4437112"/>
            <a:ext cx="8640960" cy="10715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8"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Q16</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518949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08720"/>
            <a:ext cx="8640960" cy="41683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908720"/>
            <a:ext cx="8640960" cy="4168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1"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457792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314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4399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1" name="Straight Arrow Connector 10"/>
          <p:cNvCxnSpPr>
            <a:stCxn id="10"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Q5</a:t>
            </a:r>
            <a:endParaRPr lang="en-GB" sz="1400" b="1" dirty="0">
              <a:latin typeface="Comic Sans MS" panose="030F0702030302020204" pitchFamily="66" charset="0"/>
            </a:endParaRPr>
          </a:p>
        </p:txBody>
      </p:sp>
      <p:cxnSp>
        <p:nvCxnSpPr>
          <p:cNvPr id="15" name="Straight Arrow Connector 14"/>
          <p:cNvCxnSpPr>
            <a:stCxn id="17"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08407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692696"/>
            <a:ext cx="8784976" cy="49390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692696"/>
            <a:ext cx="8784976" cy="49390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0" name="Straight Arrow Connector 9"/>
          <p:cNvCxnSpPr>
            <a:stCxn id="9"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Q5</a:t>
            </a:r>
            <a:endParaRPr lang="en-GB" sz="1400" b="1" dirty="0">
              <a:latin typeface="Comic Sans MS" panose="030F0702030302020204" pitchFamily="66" charset="0"/>
            </a:endParaRPr>
          </a:p>
        </p:txBody>
      </p:sp>
      <p:cxnSp>
        <p:nvCxnSpPr>
          <p:cNvPr id="14" name="Straight Arrow Connector 13"/>
          <p:cNvCxnSpPr>
            <a:stCxn id="15" idx="3"/>
            <a:endCxn id="1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05622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04864"/>
            <a:ext cx="8640960" cy="4427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8680"/>
            <a:ext cx="8640960" cy="2058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2"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Q20</a:t>
            </a:r>
            <a:endParaRPr lang="en-GB" sz="1400" b="1" dirty="0">
              <a:latin typeface="Comic Sans MS" panose="030F0702030302020204" pitchFamily="66" charset="0"/>
            </a:endParaRPr>
          </a:p>
        </p:txBody>
      </p:sp>
      <p:cxnSp>
        <p:nvCxnSpPr>
          <p:cNvPr id="18" name="Straight Arrow Connector 17"/>
          <p:cNvCxnSpPr>
            <a:stCxn id="22"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704211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908720"/>
            <a:ext cx="8352926" cy="4556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908720"/>
            <a:ext cx="8352926" cy="45566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2" name="Straight Arrow Connector 11"/>
          <p:cNvCxnSpPr>
            <a:stCxn id="11"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Q20</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62262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36912"/>
            <a:ext cx="8640960" cy="3973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98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2"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Q5</a:t>
            </a:r>
            <a:endParaRPr lang="en-GB" sz="1400" b="1" dirty="0">
              <a:latin typeface="Comic Sans MS" panose="030F0702030302020204" pitchFamily="66" charset="0"/>
            </a:endParaRPr>
          </a:p>
        </p:txBody>
      </p:sp>
      <p:cxnSp>
        <p:nvCxnSpPr>
          <p:cNvPr id="18" name="Straight Arrow Connector 17"/>
          <p:cNvCxnSpPr>
            <a:stCxn id="22"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35370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1700808"/>
            <a:ext cx="8352926" cy="28181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700808"/>
            <a:ext cx="8352926" cy="28181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Q5</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27231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933056"/>
            <a:ext cx="8352928" cy="28317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307652"/>
            <a:ext cx="8352928" cy="22815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3856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Q15</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1465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620688"/>
            <a:ext cx="8352926" cy="50168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620688"/>
            <a:ext cx="8352926"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2276872"/>
            <a:ext cx="8352926" cy="3360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Q15</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67554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1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5" y="3023380"/>
            <a:ext cx="8208910" cy="3645980"/>
          </a:xfrm>
          <a:prstGeom prst="rect">
            <a:avLst/>
          </a:prstGeom>
        </p:spPr>
      </p:pic>
      <p:pic>
        <p:nvPicPr>
          <p:cNvPr id="4" name="Picture 3"/>
          <p:cNvPicPr>
            <a:picLocks noChangeAspect="1"/>
          </p:cNvPicPr>
          <p:nvPr/>
        </p:nvPicPr>
        <p:blipFill>
          <a:blip r:embed="rId3"/>
          <a:stretch>
            <a:fillRect/>
          </a:stretch>
        </p:blipFill>
        <p:spPr>
          <a:xfrm>
            <a:off x="467545" y="476672"/>
            <a:ext cx="8208910" cy="39548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5" name="Picture 4"/>
          <p:cNvPicPr>
            <a:picLocks noChangeAspect="1"/>
          </p:cNvPicPr>
          <p:nvPr/>
        </p:nvPicPr>
        <p:blipFill>
          <a:blip r:embed="rId12"/>
          <a:stretch>
            <a:fillRect/>
          </a:stretch>
        </p:blipFill>
        <p:spPr>
          <a:xfrm>
            <a:off x="467546" y="4365104"/>
            <a:ext cx="8208908" cy="1344880"/>
          </a:xfrm>
          <a:prstGeom prst="rect">
            <a:avLst/>
          </a:prstGeom>
        </p:spPr>
      </p:pic>
    </p:spTree>
    <p:extLst>
      <p:ext uri="{BB962C8B-B14F-4D97-AF65-F5344CB8AC3E}">
        <p14:creationId xmlns:p14="http://schemas.microsoft.com/office/powerpoint/2010/main" val="3048626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00808"/>
            <a:ext cx="8640958" cy="18684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700806"/>
            <a:ext cx="8640958" cy="18684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7"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Q6</a:t>
            </a:r>
            <a:endParaRPr lang="en-GB" sz="1400" b="1" dirty="0">
              <a:latin typeface="Comic Sans MS" panose="030F0702030302020204" pitchFamily="66" charset="0"/>
            </a:endParaRPr>
          </a:p>
        </p:txBody>
      </p:sp>
      <p:cxnSp>
        <p:nvCxnSpPr>
          <p:cNvPr id="22" name="Straight Arrow Connector 21"/>
          <p:cNvCxnSpPr>
            <a:stCxn id="23"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7329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a:hlinkClick r:id="rId2" action="ppaction://hlinksldjump"/>
          </p:cNvPr>
          <p:cNvSpPr/>
          <p:nvPr/>
        </p:nvSpPr>
        <p:spPr>
          <a:xfrm>
            <a:off x="6948264" y="6450756"/>
            <a:ext cx="157579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Sequences</a:t>
            </a:r>
            <a:endParaRPr lang="en-GB" sz="2000" b="1" dirty="0">
              <a:latin typeface="Comic Sans MS" panose="030F0702030302020204" pitchFamily="66" charset="0"/>
            </a:endParaRPr>
          </a:p>
        </p:txBody>
      </p:sp>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Forming Equations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a:hlinkClick r:id="rId5" action="ppaction://hlinksldjump"/>
          </p:cNvPr>
          <p:cNvSpPr/>
          <p:nvPr/>
        </p:nvSpPr>
        <p:spPr>
          <a:xfrm>
            <a:off x="2699792" y="227687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Q10</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1475656" y="112474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Q3</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475656" y="227687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475656" y="3429000"/>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1475656" y="400506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9" name="Rectangle 28">
            <a:hlinkClick r:id="rId12" action="ppaction://hlinksldjump"/>
          </p:cNvPr>
          <p:cNvSpPr/>
          <p:nvPr/>
        </p:nvSpPr>
        <p:spPr>
          <a:xfrm>
            <a:off x="1475656" y="573788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a:t>
            </a:r>
            <a:endParaRPr lang="en-GB" sz="1400" b="1" dirty="0">
              <a:latin typeface="Comic Sans MS" panose="030F0702030302020204" pitchFamily="66" charset="0"/>
            </a:endParaRPr>
          </a:p>
        </p:txBody>
      </p:sp>
      <p:sp>
        <p:nvSpPr>
          <p:cNvPr id="30" name="Rectangle 29">
            <a:hlinkClick r:id="rId13" action="ppaction://hlinksldjump"/>
          </p:cNvPr>
          <p:cNvSpPr/>
          <p:nvPr/>
        </p:nvSpPr>
        <p:spPr>
          <a:xfrm>
            <a:off x="2699792" y="112474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Q5</a:t>
            </a:r>
            <a:endParaRPr lang="en-GB" sz="1400" b="1" dirty="0">
              <a:latin typeface="Comic Sans MS" panose="030F0702030302020204" pitchFamily="66" charset="0"/>
            </a:endParaRPr>
          </a:p>
        </p:txBody>
      </p:sp>
      <p:sp>
        <p:nvSpPr>
          <p:cNvPr id="16" name="Rectangle 15">
            <a:hlinkClick r:id="rId14" action="ppaction://hlinksldjump"/>
          </p:cNvPr>
          <p:cNvSpPr/>
          <p:nvPr/>
        </p:nvSpPr>
        <p:spPr>
          <a:xfrm>
            <a:off x="2699792" y="170080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Q7</a:t>
            </a:r>
            <a:endParaRPr lang="en-GB" sz="1400" b="1" dirty="0">
              <a:latin typeface="Comic Sans MS" panose="030F0702030302020204" pitchFamily="66" charset="0"/>
            </a:endParaRPr>
          </a:p>
        </p:txBody>
      </p:sp>
      <p:sp>
        <p:nvSpPr>
          <p:cNvPr id="17" name="Rectangle 16"/>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18" name="Rectangle 17">
            <a:hlinkClick r:id="rId15" action="ppaction://hlinksldjump"/>
          </p:cNvPr>
          <p:cNvSpPr/>
          <p:nvPr/>
        </p:nvSpPr>
        <p:spPr>
          <a:xfrm>
            <a:off x="1475656" y="6453336"/>
            <a:ext cx="165618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Show that…</a:t>
            </a:r>
            <a:endParaRPr lang="en-GB" sz="2000" b="1" dirty="0">
              <a:latin typeface="Comic Sans MS" panose="030F0702030302020204" pitchFamily="66" charset="0"/>
            </a:endParaRPr>
          </a:p>
        </p:txBody>
      </p:sp>
      <p:sp>
        <p:nvSpPr>
          <p:cNvPr id="20" name="Rectangle 19">
            <a:hlinkClick r:id="rId16" action="ppaction://hlinksldjump"/>
          </p:cNvPr>
          <p:cNvSpPr/>
          <p:nvPr/>
        </p:nvSpPr>
        <p:spPr>
          <a:xfrm>
            <a:off x="2699792" y="2852936"/>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Q8</a:t>
            </a:r>
            <a:endParaRPr lang="en-GB" sz="1400" b="1" dirty="0">
              <a:latin typeface="Comic Sans MS" panose="030F0702030302020204" pitchFamily="66" charset="0"/>
            </a:endParaRPr>
          </a:p>
        </p:txBody>
      </p:sp>
      <p:sp>
        <p:nvSpPr>
          <p:cNvPr id="24" name="Rectangle 23">
            <a:hlinkClick r:id="rId17" action="ppaction://hlinksldjump"/>
          </p:cNvPr>
          <p:cNvSpPr/>
          <p:nvPr/>
        </p:nvSpPr>
        <p:spPr>
          <a:xfrm>
            <a:off x="2699792" y="3429000"/>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Q14</a:t>
            </a:r>
            <a:endParaRPr lang="en-GB" sz="1400" b="1" dirty="0">
              <a:latin typeface="Comic Sans MS" panose="030F0702030302020204" pitchFamily="66" charset="0"/>
            </a:endParaRPr>
          </a:p>
        </p:txBody>
      </p:sp>
      <p:sp>
        <p:nvSpPr>
          <p:cNvPr id="25" name="Rectangle 24">
            <a:hlinkClick r:id="rId18" action="ppaction://hlinksldjump"/>
          </p:cNvPr>
          <p:cNvSpPr/>
          <p:nvPr/>
        </p:nvSpPr>
        <p:spPr>
          <a:xfrm>
            <a:off x="3203848" y="6453336"/>
            <a:ext cx="367240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Direct &amp; Inverse Proportion</a:t>
            </a:r>
            <a:endParaRPr lang="en-GB" sz="2000" b="1" dirty="0">
              <a:latin typeface="Comic Sans MS" panose="030F0702030302020204" pitchFamily="66" charset="0"/>
            </a:endParaRPr>
          </a:p>
        </p:txBody>
      </p:sp>
      <p:sp>
        <p:nvSpPr>
          <p:cNvPr id="26" name="Rectangle 25">
            <a:hlinkClick r:id="rId19" action="ppaction://hlinksldjump"/>
          </p:cNvPr>
          <p:cNvSpPr/>
          <p:nvPr/>
        </p:nvSpPr>
        <p:spPr>
          <a:xfrm>
            <a:off x="2699792" y="400506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Q2</a:t>
            </a:r>
            <a:endParaRPr lang="en-GB" sz="1400" b="1" dirty="0">
              <a:latin typeface="Comic Sans MS" panose="030F0702030302020204" pitchFamily="66" charset="0"/>
            </a:endParaRPr>
          </a:p>
        </p:txBody>
      </p:sp>
      <p:sp>
        <p:nvSpPr>
          <p:cNvPr id="28" name="Rectangle 27">
            <a:hlinkClick r:id="rId20" action="ppaction://hlinksldjump"/>
          </p:cNvPr>
          <p:cNvSpPr/>
          <p:nvPr/>
        </p:nvSpPr>
        <p:spPr>
          <a:xfrm>
            <a:off x="2699792" y="458112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Q5</a:t>
            </a:r>
            <a:endParaRPr lang="en-GB" sz="1400" b="1" dirty="0">
              <a:latin typeface="Comic Sans MS" panose="030F0702030302020204" pitchFamily="66" charset="0"/>
            </a:endParaRPr>
          </a:p>
        </p:txBody>
      </p:sp>
      <p:sp>
        <p:nvSpPr>
          <p:cNvPr id="31" name="Rectangle 30">
            <a:hlinkClick r:id="rId21" action="ppaction://hlinksldjump"/>
          </p:cNvPr>
          <p:cNvSpPr/>
          <p:nvPr/>
        </p:nvSpPr>
        <p:spPr>
          <a:xfrm>
            <a:off x="2699792" y="515719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Q9</a:t>
            </a:r>
            <a:endParaRPr lang="en-GB" sz="1400" b="1" dirty="0">
              <a:latin typeface="Comic Sans MS" panose="030F0702030302020204" pitchFamily="66" charset="0"/>
            </a:endParaRPr>
          </a:p>
        </p:txBody>
      </p:sp>
      <p:sp>
        <p:nvSpPr>
          <p:cNvPr id="32" name="Rectangle 31">
            <a:hlinkClick r:id="rId22" action="ppaction://hlinksldjump"/>
          </p:cNvPr>
          <p:cNvSpPr/>
          <p:nvPr/>
        </p:nvSpPr>
        <p:spPr>
          <a:xfrm>
            <a:off x="2699792" y="573788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sp>
        <p:nvSpPr>
          <p:cNvPr id="33" name="Rectangle 32">
            <a:hlinkClick r:id="rId23" action="ppaction://hlinksldjump"/>
          </p:cNvPr>
          <p:cNvSpPr/>
          <p:nvPr/>
        </p:nvSpPr>
        <p:spPr>
          <a:xfrm>
            <a:off x="3923928" y="112474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35" name="Rectangle 34">
            <a:hlinkClick r:id="rId24" action="ppaction://hlinksldjump"/>
          </p:cNvPr>
          <p:cNvSpPr/>
          <p:nvPr/>
        </p:nvSpPr>
        <p:spPr>
          <a:xfrm>
            <a:off x="3923928" y="170080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sp>
        <p:nvSpPr>
          <p:cNvPr id="36" name="Rectangle 35">
            <a:hlinkClick r:id="rId25" action="ppaction://hlinksldjump"/>
          </p:cNvPr>
          <p:cNvSpPr/>
          <p:nvPr/>
        </p:nvSpPr>
        <p:spPr>
          <a:xfrm>
            <a:off x="1475656" y="170080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Q13</a:t>
            </a:r>
            <a:endParaRPr lang="en-GB" sz="1400" b="1" dirty="0">
              <a:latin typeface="Comic Sans MS" panose="030F0702030302020204" pitchFamily="66" charset="0"/>
            </a:endParaRPr>
          </a:p>
        </p:txBody>
      </p:sp>
      <p:sp>
        <p:nvSpPr>
          <p:cNvPr id="37" name="Rectangle 36">
            <a:hlinkClick r:id="rId26" action="ppaction://hlinksldjump"/>
          </p:cNvPr>
          <p:cNvSpPr/>
          <p:nvPr/>
        </p:nvSpPr>
        <p:spPr>
          <a:xfrm>
            <a:off x="1475656" y="458112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38" name="Rectangle 37">
            <a:hlinkClick r:id="rId27" action="ppaction://hlinksldjump"/>
          </p:cNvPr>
          <p:cNvSpPr/>
          <p:nvPr/>
        </p:nvSpPr>
        <p:spPr>
          <a:xfrm>
            <a:off x="1475656" y="515719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39" name="Rectangle 38">
            <a:hlinkClick r:id="rId28" action="ppaction://hlinksldjump"/>
          </p:cNvPr>
          <p:cNvSpPr/>
          <p:nvPr/>
        </p:nvSpPr>
        <p:spPr>
          <a:xfrm>
            <a:off x="3923928" y="227687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Q8</a:t>
            </a:r>
            <a:endParaRPr lang="en-GB" sz="1400" b="1" dirty="0">
              <a:latin typeface="Comic Sans MS" panose="030F0702030302020204" pitchFamily="66" charset="0"/>
            </a:endParaRPr>
          </a:p>
        </p:txBody>
      </p:sp>
      <p:sp>
        <p:nvSpPr>
          <p:cNvPr id="40" name="Rectangle 39">
            <a:hlinkClick r:id="rId29" action="ppaction://hlinksldjump"/>
          </p:cNvPr>
          <p:cNvSpPr/>
          <p:nvPr/>
        </p:nvSpPr>
        <p:spPr>
          <a:xfrm>
            <a:off x="3923928" y="2852936"/>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Q21</a:t>
            </a:r>
            <a:endParaRPr lang="en-GB" sz="1400" b="1" dirty="0">
              <a:latin typeface="Comic Sans MS" panose="030F0702030302020204" pitchFamily="66" charset="0"/>
            </a:endParaRPr>
          </a:p>
        </p:txBody>
      </p:sp>
      <p:sp>
        <p:nvSpPr>
          <p:cNvPr id="41" name="Rectangle 40">
            <a:hlinkClick r:id="rId30" action="ppaction://hlinksldjump"/>
          </p:cNvPr>
          <p:cNvSpPr/>
          <p:nvPr/>
        </p:nvSpPr>
        <p:spPr>
          <a:xfrm>
            <a:off x="3923928" y="3429000"/>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a:t>
            </a:r>
            <a:endParaRPr lang="en-GB" sz="1400" b="1" dirty="0">
              <a:latin typeface="Comic Sans MS" panose="030F0702030302020204" pitchFamily="66" charset="0"/>
            </a:endParaRPr>
          </a:p>
        </p:txBody>
      </p:sp>
      <p:sp>
        <p:nvSpPr>
          <p:cNvPr id="42" name="Rectangle 41">
            <a:hlinkClick r:id="rId31" action="ppaction://hlinksldjump"/>
          </p:cNvPr>
          <p:cNvSpPr/>
          <p:nvPr/>
        </p:nvSpPr>
        <p:spPr>
          <a:xfrm>
            <a:off x="3923928" y="400506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sp>
        <p:nvSpPr>
          <p:cNvPr id="43" name="Rectangle 42">
            <a:hlinkClick r:id="rId32" action="ppaction://hlinksldjump"/>
          </p:cNvPr>
          <p:cNvSpPr/>
          <p:nvPr/>
        </p:nvSpPr>
        <p:spPr>
          <a:xfrm>
            <a:off x="3923928" y="458112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Q22</a:t>
            </a:r>
            <a:endParaRPr lang="en-GB" sz="1400" b="1" dirty="0">
              <a:latin typeface="Comic Sans MS" panose="030F0702030302020204" pitchFamily="66" charset="0"/>
            </a:endParaRPr>
          </a:p>
        </p:txBody>
      </p:sp>
      <p:sp>
        <p:nvSpPr>
          <p:cNvPr id="44" name="Rectangle 43">
            <a:hlinkClick r:id="rId33" action="ppaction://hlinksldjump"/>
          </p:cNvPr>
          <p:cNvSpPr/>
          <p:nvPr/>
        </p:nvSpPr>
        <p:spPr>
          <a:xfrm>
            <a:off x="3923928" y="515719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Q11</a:t>
            </a:r>
            <a:endParaRPr lang="en-GB" sz="1400" b="1" dirty="0">
              <a:latin typeface="Comic Sans MS" panose="030F0702030302020204" pitchFamily="66" charset="0"/>
            </a:endParaRPr>
          </a:p>
        </p:txBody>
      </p:sp>
      <p:sp>
        <p:nvSpPr>
          <p:cNvPr id="45" name="Rectangle 44">
            <a:hlinkClick r:id="rId34" action="ppaction://hlinksldjump"/>
          </p:cNvPr>
          <p:cNvSpPr/>
          <p:nvPr/>
        </p:nvSpPr>
        <p:spPr>
          <a:xfrm>
            <a:off x="1475656" y="2852936"/>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46" name="Rectangle 45">
            <a:hlinkClick r:id="rId35" action="ppaction://hlinksldjump"/>
          </p:cNvPr>
          <p:cNvSpPr/>
          <p:nvPr/>
        </p:nvSpPr>
        <p:spPr>
          <a:xfrm>
            <a:off x="3923928" y="573788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Q19</a:t>
            </a:r>
            <a:endParaRPr lang="en-GB" sz="1400" b="1" dirty="0">
              <a:latin typeface="Comic Sans MS" panose="030F0702030302020204" pitchFamily="66" charset="0"/>
            </a:endParaRPr>
          </a:p>
        </p:txBody>
      </p:sp>
      <p:sp>
        <p:nvSpPr>
          <p:cNvPr id="47" name="Rectangle 46">
            <a:hlinkClick r:id="rId36" action="ppaction://hlinksldjump"/>
          </p:cNvPr>
          <p:cNvSpPr/>
          <p:nvPr/>
        </p:nvSpPr>
        <p:spPr>
          <a:xfrm>
            <a:off x="5148064" y="112474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Q22</a:t>
            </a:r>
            <a:endParaRPr lang="en-GB" sz="1400" b="1" dirty="0">
              <a:latin typeface="Comic Sans MS" panose="030F0702030302020204" pitchFamily="66" charset="0"/>
            </a:endParaRPr>
          </a:p>
        </p:txBody>
      </p:sp>
      <p:sp>
        <p:nvSpPr>
          <p:cNvPr id="48" name="Rectangle 47">
            <a:hlinkClick r:id="rId37" action="ppaction://hlinksldjump"/>
          </p:cNvPr>
          <p:cNvSpPr/>
          <p:nvPr/>
        </p:nvSpPr>
        <p:spPr>
          <a:xfrm>
            <a:off x="5148064" y="170080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a:t>
            </a:r>
            <a:endParaRPr lang="en-GB" sz="1400" b="1" dirty="0">
              <a:latin typeface="Comic Sans MS" panose="030F0702030302020204" pitchFamily="66" charset="0"/>
            </a:endParaRPr>
          </a:p>
        </p:txBody>
      </p:sp>
      <p:sp>
        <p:nvSpPr>
          <p:cNvPr id="49" name="Rectangle 48">
            <a:hlinkClick r:id="rId38" action="ppaction://hlinksldjump"/>
          </p:cNvPr>
          <p:cNvSpPr/>
          <p:nvPr/>
        </p:nvSpPr>
        <p:spPr>
          <a:xfrm>
            <a:off x="5148064" y="227687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Q6</a:t>
            </a:r>
            <a:endParaRPr lang="en-GB" sz="1400" b="1" dirty="0">
              <a:latin typeface="Comic Sans MS" panose="030F0702030302020204" pitchFamily="66" charset="0"/>
            </a:endParaRPr>
          </a:p>
        </p:txBody>
      </p:sp>
      <p:sp>
        <p:nvSpPr>
          <p:cNvPr id="50" name="Rectangle 49">
            <a:hlinkClick r:id="rId39" action="ppaction://hlinksldjump"/>
          </p:cNvPr>
          <p:cNvSpPr/>
          <p:nvPr/>
        </p:nvSpPr>
        <p:spPr>
          <a:xfrm>
            <a:off x="5148064" y="2852936"/>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Q8</a:t>
            </a:r>
            <a:endParaRPr lang="en-GB" sz="1400" b="1" dirty="0">
              <a:latin typeface="Comic Sans MS" panose="030F0702030302020204" pitchFamily="66" charset="0"/>
            </a:endParaRPr>
          </a:p>
        </p:txBody>
      </p:sp>
      <p:sp>
        <p:nvSpPr>
          <p:cNvPr id="51" name="Rectangle 50">
            <a:hlinkClick r:id="rId40" action="ppaction://hlinksldjump"/>
          </p:cNvPr>
          <p:cNvSpPr/>
          <p:nvPr/>
        </p:nvSpPr>
        <p:spPr>
          <a:xfrm>
            <a:off x="5148064" y="3429000"/>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Q5</a:t>
            </a:r>
            <a:endParaRPr lang="en-GB" sz="1400" b="1" dirty="0">
              <a:latin typeface="Comic Sans MS" panose="030F0702030302020204" pitchFamily="66" charset="0"/>
            </a:endParaRPr>
          </a:p>
        </p:txBody>
      </p:sp>
      <p:sp>
        <p:nvSpPr>
          <p:cNvPr id="52" name="Rectangle 51">
            <a:hlinkClick r:id="rId41" action="ppaction://hlinksldjump"/>
          </p:cNvPr>
          <p:cNvSpPr/>
          <p:nvPr/>
        </p:nvSpPr>
        <p:spPr>
          <a:xfrm>
            <a:off x="5148064" y="400506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Q6</a:t>
            </a:r>
            <a:endParaRPr lang="en-GB" sz="1400" b="1" dirty="0">
              <a:latin typeface="Comic Sans MS" panose="030F0702030302020204" pitchFamily="66" charset="0"/>
            </a:endParaRPr>
          </a:p>
        </p:txBody>
      </p:sp>
      <p:sp>
        <p:nvSpPr>
          <p:cNvPr id="53" name="Rectangle 52">
            <a:hlinkClick r:id="rId42" action="ppaction://hlinksldjump"/>
          </p:cNvPr>
          <p:cNvSpPr/>
          <p:nvPr/>
        </p:nvSpPr>
        <p:spPr>
          <a:xfrm>
            <a:off x="5148064" y="458112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Q9</a:t>
            </a:r>
            <a:endParaRPr lang="en-GB" sz="1400" b="1" dirty="0">
              <a:latin typeface="Comic Sans MS" panose="030F0702030302020204" pitchFamily="66" charset="0"/>
            </a:endParaRPr>
          </a:p>
        </p:txBody>
      </p:sp>
      <p:sp>
        <p:nvSpPr>
          <p:cNvPr id="54" name="Rectangle 53">
            <a:hlinkClick r:id="rId43" action="ppaction://hlinksldjump"/>
          </p:cNvPr>
          <p:cNvSpPr/>
          <p:nvPr/>
        </p:nvSpPr>
        <p:spPr>
          <a:xfrm>
            <a:off x="5148064" y="515719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a:t>
            </a:r>
            <a:endParaRPr lang="en-GB" sz="1400" b="1" dirty="0">
              <a:latin typeface="Comic Sans MS" panose="030F0702030302020204" pitchFamily="66" charset="0"/>
            </a:endParaRPr>
          </a:p>
        </p:txBody>
      </p:sp>
      <p:sp>
        <p:nvSpPr>
          <p:cNvPr id="55" name="Rectangle 54">
            <a:hlinkClick r:id="rId44" action="ppaction://hlinksldjump"/>
          </p:cNvPr>
          <p:cNvSpPr/>
          <p:nvPr/>
        </p:nvSpPr>
        <p:spPr>
          <a:xfrm>
            <a:off x="5148064" y="573788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Q13</a:t>
            </a:r>
            <a:endParaRPr lang="en-GB" sz="1400" b="1" dirty="0">
              <a:latin typeface="Comic Sans MS" panose="030F0702030302020204" pitchFamily="66" charset="0"/>
            </a:endParaRPr>
          </a:p>
        </p:txBody>
      </p:sp>
      <p:sp>
        <p:nvSpPr>
          <p:cNvPr id="56" name="Rectangle 55">
            <a:hlinkClick r:id="rId45" action="ppaction://hlinksldjump"/>
          </p:cNvPr>
          <p:cNvSpPr/>
          <p:nvPr/>
        </p:nvSpPr>
        <p:spPr>
          <a:xfrm>
            <a:off x="6372200" y="112474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Q22</a:t>
            </a:r>
            <a:endParaRPr lang="en-GB" sz="1400" b="1" dirty="0">
              <a:latin typeface="Comic Sans MS" panose="030F0702030302020204" pitchFamily="66" charset="0"/>
            </a:endParaRPr>
          </a:p>
        </p:txBody>
      </p:sp>
      <p:sp>
        <p:nvSpPr>
          <p:cNvPr id="57" name="Rectangle 56">
            <a:hlinkClick r:id="rId46" action="ppaction://hlinksldjump"/>
          </p:cNvPr>
          <p:cNvSpPr/>
          <p:nvPr/>
        </p:nvSpPr>
        <p:spPr>
          <a:xfrm>
            <a:off x="6372200" y="1700808"/>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Q5</a:t>
            </a:r>
            <a:endParaRPr lang="en-GB" sz="1400" b="1" dirty="0">
              <a:latin typeface="Comic Sans MS" panose="030F0702030302020204" pitchFamily="66" charset="0"/>
            </a:endParaRPr>
          </a:p>
        </p:txBody>
      </p:sp>
      <p:sp>
        <p:nvSpPr>
          <p:cNvPr id="58" name="Rectangle 57">
            <a:hlinkClick r:id="rId47" action="ppaction://hlinksldjump"/>
          </p:cNvPr>
          <p:cNvSpPr/>
          <p:nvPr/>
        </p:nvSpPr>
        <p:spPr>
          <a:xfrm>
            <a:off x="6372200" y="2276872"/>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59" name="Rectangle 58">
            <a:hlinkClick r:id="rId48" action="ppaction://hlinksldjump"/>
          </p:cNvPr>
          <p:cNvSpPr/>
          <p:nvPr/>
        </p:nvSpPr>
        <p:spPr>
          <a:xfrm>
            <a:off x="6372200" y="2852936"/>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60" name="Rectangle 59">
            <a:hlinkClick r:id="rId49" action="ppaction://hlinksldjump"/>
          </p:cNvPr>
          <p:cNvSpPr/>
          <p:nvPr/>
        </p:nvSpPr>
        <p:spPr>
          <a:xfrm>
            <a:off x="6372200" y="3429000"/>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61" name="Rectangle 60">
            <a:hlinkClick r:id="rId50" action="ppaction://hlinksldjump"/>
          </p:cNvPr>
          <p:cNvSpPr/>
          <p:nvPr/>
        </p:nvSpPr>
        <p:spPr>
          <a:xfrm>
            <a:off x="6372200" y="4005064"/>
            <a:ext cx="1152128" cy="504056"/>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Q7</a:t>
            </a:r>
            <a:endParaRPr lang="en-GB" sz="1400" b="1" dirty="0">
              <a:latin typeface="Comic Sans MS" panose="030F0702030302020204" pitchFamily="66" charset="0"/>
            </a:endParaRPr>
          </a:p>
        </p:txBody>
      </p:sp>
      <p:sp>
        <p:nvSpPr>
          <p:cNvPr id="62" name="Rectangle 61">
            <a:hlinkClick r:id="rId51" action="ppaction://hlinksldjump"/>
          </p:cNvPr>
          <p:cNvSpPr/>
          <p:nvPr/>
        </p:nvSpPr>
        <p:spPr>
          <a:xfrm>
            <a:off x="7939350" y="44624"/>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24368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2" name="Straight Arrow Connector 11"/>
          <p:cNvCxnSpPr>
            <a:stCxn id="10"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4"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Q3</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5536" y="836712"/>
            <a:ext cx="8352928" cy="4160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70890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564904"/>
            <a:ext cx="8136904" cy="3296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564904"/>
            <a:ext cx="8136904" cy="3296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2"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Q3</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35468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9591" y="404664"/>
            <a:ext cx="7344818" cy="564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6" name="Straight Arrow Connector 15"/>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Q13</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43623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132856"/>
            <a:ext cx="8136905" cy="767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132856"/>
            <a:ext cx="8136904" cy="767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Q13</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87257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907464" y="3645024"/>
            <a:ext cx="5329072" cy="3184514"/>
          </a:xfrm>
          <a:prstGeom prst="rect">
            <a:avLst/>
          </a:prstGeom>
        </p:spPr>
      </p:pic>
      <p:pic>
        <p:nvPicPr>
          <p:cNvPr id="2" name="Picture 1"/>
          <p:cNvPicPr>
            <a:picLocks noChangeAspect="1"/>
          </p:cNvPicPr>
          <p:nvPr/>
        </p:nvPicPr>
        <p:blipFill>
          <a:blip r:embed="rId3"/>
          <a:stretch>
            <a:fillRect/>
          </a:stretch>
        </p:blipFill>
        <p:spPr>
          <a:xfrm>
            <a:off x="1907464" y="427544"/>
            <a:ext cx="5329072" cy="33614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2" name="Straight Arrow Connector 11"/>
          <p:cNvCxnSpPr>
            <a:stCxn id="10"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3" name="Rectangle 12">
            <a:hlinkClick r:id="rId9"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0190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3" y="1484784"/>
            <a:ext cx="8064894" cy="177309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1484783"/>
            <a:ext cx="8064896"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539552" y="2348879"/>
            <a:ext cx="8064896" cy="9171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58085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1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4725144"/>
            <a:ext cx="7200800" cy="18801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02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71600" y="476672"/>
            <a:ext cx="7200800" cy="4248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2" name="Straight Arrow Connector 21"/>
          <p:cNvCxnSpPr>
            <a:stCxn id="23"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75571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457450"/>
            <a:ext cx="8640958" cy="1167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457450"/>
            <a:ext cx="8640958" cy="1794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636912"/>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2924944"/>
            <a:ext cx="8640958" cy="6998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5"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4" name="Straight Arrow Connector 23"/>
          <p:cNvCxnSpPr>
            <a:stCxn id="25"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694671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1" grpId="0" animBg="1"/>
      <p:bldP spid="23" grpId="0" animBg="1"/>
    </p:bldLst>
  </p:timing>
</p:sld>
</file>

<file path=ppt/slides/slide1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67744" y="6237312"/>
            <a:ext cx="4608512" cy="620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7744" y="4233756"/>
            <a:ext cx="4608512" cy="20755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2" name="Straight Arrow Connector 11"/>
          <p:cNvCxnSpPr>
            <a:stCxn id="10"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3"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027"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67744" y="332656"/>
            <a:ext cx="4608512" cy="39217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9"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03780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21126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628800"/>
            <a:ext cx="8640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204864"/>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r>
              <a:rPr lang="en-GB" sz="1400" b="1" dirty="0" smtClean="0">
                <a:latin typeface="Comic Sans MS" panose="030F0702030302020204" pitchFamily="66" charset="0"/>
              </a:rPr>
              <a:t>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0" y="2564904"/>
            <a:ext cx="8640960" cy="11765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21"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57645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2" grpId="0" animBg="1"/>
      <p:bldP spid="23" grpId="0" animBg="1"/>
    </p:bldLst>
  </p:timing>
</p:sld>
</file>

<file path=ppt/slides/slide1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4059056"/>
            <a:ext cx="8208912" cy="2178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544" y="404664"/>
            <a:ext cx="8208912" cy="4147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3"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2" idx="3"/>
            <a:endCxn id="2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7501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268760"/>
            <a:ext cx="8352928" cy="25064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68760"/>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0" name="Rectangle 29"/>
          <p:cNvSpPr/>
          <p:nvPr/>
        </p:nvSpPr>
        <p:spPr>
          <a:xfrm>
            <a:off x="395536" y="1556792"/>
            <a:ext cx="8352928" cy="2218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2"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21"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41893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0"/>
                                        </p:tgtEl>
                                      </p:cBhvr>
                                    </p:animEffect>
                                    <p:set>
                                      <p:cBhvr>
                                        <p:cTn id="13"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5" grpId="0" animBg="1"/>
      <p:bldP spid="30" grpId="0" animBg="1"/>
    </p:bldLst>
  </p:timing>
</p:sld>
</file>

<file path=ppt/slides/slide1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827584" y="337902"/>
            <a:ext cx="7488832" cy="64556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3"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22" idx="3"/>
            <a:endCxn id="2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a:t>
            </a:r>
            <a:endParaRPr lang="en-GB" sz="1400" b="1" dirty="0">
              <a:latin typeface="Comic Sans MS" panose="030F0702030302020204" pitchFamily="66" charset="0"/>
            </a:endParaRPr>
          </a:p>
        </p:txBody>
      </p:sp>
      <p:sp>
        <p:nvSpPr>
          <p:cNvPr id="22" name="Rectangle 21">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75590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6926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628798"/>
            <a:ext cx="8640958" cy="6926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6" name="Straight Arrow Connector 15"/>
          <p:cNvCxnSpPr>
            <a:stCxn id="14"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22"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3095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149080"/>
            <a:ext cx="8640958" cy="2068124"/>
          </a:xfrm>
          <a:prstGeom prst="rect">
            <a:avLst/>
          </a:prstGeom>
        </p:spPr>
      </p:pic>
      <p:pic>
        <p:nvPicPr>
          <p:cNvPr id="5" name="Picture 4"/>
          <p:cNvPicPr>
            <a:picLocks noChangeAspect="1"/>
          </p:cNvPicPr>
          <p:nvPr/>
        </p:nvPicPr>
        <p:blipFill>
          <a:blip r:embed="rId3"/>
          <a:stretch>
            <a:fillRect/>
          </a:stretch>
        </p:blipFill>
        <p:spPr>
          <a:xfrm>
            <a:off x="251521" y="351378"/>
            <a:ext cx="8640958" cy="523786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2"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22"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Q3</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176560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916832"/>
            <a:ext cx="8496942" cy="9287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16831"/>
            <a:ext cx="8496944" cy="288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323528" y="2204865"/>
            <a:ext cx="8496944" cy="6406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24" idx="3"/>
            <a:endCxn id="22"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Q3</a:t>
            </a:r>
            <a:endParaRPr lang="en-GB" sz="1400" b="1" dirty="0">
              <a:latin typeface="Comic Sans MS" panose="030F0702030302020204" pitchFamily="66" charset="0"/>
            </a:endParaRPr>
          </a:p>
        </p:txBody>
      </p:sp>
      <p:sp>
        <p:nvSpPr>
          <p:cNvPr id="24" name="Rectangle 23">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170534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30" y="2439582"/>
            <a:ext cx="8496940" cy="3797730"/>
          </a:xfrm>
          <a:prstGeom prst="rect">
            <a:avLst/>
          </a:prstGeom>
        </p:spPr>
      </p:pic>
      <p:pic>
        <p:nvPicPr>
          <p:cNvPr id="2" name="Picture 1"/>
          <p:cNvPicPr>
            <a:picLocks noChangeAspect="1"/>
          </p:cNvPicPr>
          <p:nvPr/>
        </p:nvPicPr>
        <p:blipFill>
          <a:blip r:embed="rId3"/>
          <a:stretch>
            <a:fillRect/>
          </a:stretch>
        </p:blipFill>
        <p:spPr>
          <a:xfrm>
            <a:off x="323529" y="404664"/>
            <a:ext cx="8496942" cy="22868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8" idx="3"/>
            <a:endCxn id="22"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18177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04864"/>
            <a:ext cx="8784974" cy="10659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2204863"/>
            <a:ext cx="8784976" cy="4439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p:cNvSpPr/>
          <p:nvPr/>
        </p:nvSpPr>
        <p:spPr>
          <a:xfrm>
            <a:off x="179512" y="2648842"/>
            <a:ext cx="8784976" cy="6338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23"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633118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1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3573016"/>
            <a:ext cx="8496942" cy="2669896"/>
          </a:xfrm>
          <a:prstGeom prst="rect">
            <a:avLst/>
          </a:prstGeom>
        </p:spPr>
      </p:pic>
      <p:pic>
        <p:nvPicPr>
          <p:cNvPr id="4" name="Picture 3"/>
          <p:cNvPicPr>
            <a:picLocks noChangeAspect="1"/>
          </p:cNvPicPr>
          <p:nvPr/>
        </p:nvPicPr>
        <p:blipFill>
          <a:blip r:embed="rId3"/>
          <a:stretch>
            <a:fillRect/>
          </a:stretch>
        </p:blipFill>
        <p:spPr>
          <a:xfrm>
            <a:off x="323528" y="381850"/>
            <a:ext cx="8496944" cy="41272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8" idx="3"/>
            <a:endCxn id="22"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Q5</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15603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04864"/>
            <a:ext cx="8784976" cy="5989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8" name="Rectangle 17"/>
          <p:cNvSpPr/>
          <p:nvPr/>
        </p:nvSpPr>
        <p:spPr>
          <a:xfrm>
            <a:off x="179512" y="2353448"/>
            <a:ext cx="8784976" cy="450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24" idx="3"/>
            <a:endCxn id="22"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Q5</a:t>
            </a:r>
            <a:endParaRPr lang="en-GB" sz="1400" b="1" dirty="0">
              <a:latin typeface="Comic Sans MS" panose="030F0702030302020204" pitchFamily="66" charset="0"/>
            </a:endParaRPr>
          </a:p>
        </p:txBody>
      </p:sp>
      <p:sp>
        <p:nvSpPr>
          <p:cNvPr id="24" name="Rectangle 23">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
        <p:nvSpPr>
          <p:cNvPr id="13" name="Rectangle 12"/>
          <p:cNvSpPr/>
          <p:nvPr/>
        </p:nvSpPr>
        <p:spPr>
          <a:xfrm>
            <a:off x="179512" y="2204863"/>
            <a:ext cx="8784976"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418764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P spid="13" grpId="0" animBg="1"/>
    </p:bldLst>
  </p:timing>
</p:sld>
</file>

<file path=ppt/slides/slide1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91680" y="371102"/>
            <a:ext cx="5760640" cy="16609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8" idx="3"/>
            <a:endCxn id="22"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6" name="Picture 5"/>
          <p:cNvPicPr>
            <a:picLocks noChangeAspect="1"/>
          </p:cNvPicPr>
          <p:nvPr/>
        </p:nvPicPr>
        <p:blipFill>
          <a:blip r:embed="rId9"/>
          <a:stretch>
            <a:fillRect/>
          </a:stretch>
        </p:blipFill>
        <p:spPr>
          <a:xfrm>
            <a:off x="1691680" y="2039810"/>
            <a:ext cx="5760640" cy="2662814"/>
          </a:xfrm>
          <a:prstGeom prst="rect">
            <a:avLst/>
          </a:prstGeom>
        </p:spPr>
      </p:pic>
      <p:pic>
        <p:nvPicPr>
          <p:cNvPr id="7" name="Picture 6"/>
          <p:cNvPicPr>
            <a:picLocks noChangeAspect="1"/>
          </p:cNvPicPr>
          <p:nvPr/>
        </p:nvPicPr>
        <p:blipFill>
          <a:blip r:embed="rId10"/>
          <a:stretch>
            <a:fillRect/>
          </a:stretch>
        </p:blipFill>
        <p:spPr>
          <a:xfrm>
            <a:off x="1691680" y="4703984"/>
            <a:ext cx="5760640" cy="934744"/>
          </a:xfrm>
          <a:prstGeom prst="rect">
            <a:avLst/>
          </a:prstGeom>
        </p:spPr>
      </p:pic>
      <p:pic>
        <p:nvPicPr>
          <p:cNvPr id="8" name="Picture 7"/>
          <p:cNvPicPr>
            <a:picLocks noChangeAspect="1"/>
          </p:cNvPicPr>
          <p:nvPr/>
        </p:nvPicPr>
        <p:blipFill>
          <a:blip r:embed="rId11"/>
          <a:stretch>
            <a:fillRect/>
          </a:stretch>
        </p:blipFill>
        <p:spPr>
          <a:xfrm>
            <a:off x="1691680" y="5638728"/>
            <a:ext cx="5760640" cy="1102640"/>
          </a:xfrm>
          <a:prstGeom prst="rect">
            <a:avLst/>
          </a:prstGeom>
        </p:spPr>
      </p:pic>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01304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60848"/>
            <a:ext cx="8784974" cy="12945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8" name="Rectangle 17"/>
          <p:cNvSpPr/>
          <p:nvPr/>
        </p:nvSpPr>
        <p:spPr>
          <a:xfrm>
            <a:off x="179512" y="2780928"/>
            <a:ext cx="8784976" cy="574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0847"/>
            <a:ext cx="8784976"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23"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379808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P spid="13" grpId="0" animBg="1"/>
    </p:bldLst>
  </p:timing>
</p:sld>
</file>

<file path=ppt/slides/slide1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5156826"/>
            <a:ext cx="6768752" cy="10804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2" name="Straight Arrow Connector 11"/>
          <p:cNvCxnSpPr>
            <a:stCxn id="10"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Q10</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3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87624" y="409136"/>
            <a:ext cx="6768752" cy="4748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3" name="Rectangle 12">
            <a:hlinkClick r:id="rId9"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90608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226553"/>
            <a:ext cx="8136904" cy="10594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204864"/>
            <a:ext cx="8136904" cy="1081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1"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Q10</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75861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9" y="4084090"/>
            <a:ext cx="8496942" cy="2729286"/>
          </a:xfrm>
          <a:prstGeom prst="rect">
            <a:avLst/>
          </a:prstGeom>
        </p:spPr>
      </p:pic>
      <p:pic>
        <p:nvPicPr>
          <p:cNvPr id="8" name="Picture 7"/>
          <p:cNvPicPr>
            <a:picLocks noChangeAspect="1"/>
          </p:cNvPicPr>
          <p:nvPr/>
        </p:nvPicPr>
        <p:blipFill>
          <a:blip r:embed="rId3"/>
          <a:stretch>
            <a:fillRect/>
          </a:stretch>
        </p:blipFill>
        <p:spPr>
          <a:xfrm>
            <a:off x="323529" y="2996952"/>
            <a:ext cx="8496942" cy="2218614"/>
          </a:xfrm>
          <a:prstGeom prst="rect">
            <a:avLst/>
          </a:prstGeom>
        </p:spPr>
      </p:pic>
      <p:pic>
        <p:nvPicPr>
          <p:cNvPr id="6" name="Picture 5"/>
          <p:cNvPicPr>
            <a:picLocks noChangeAspect="1"/>
          </p:cNvPicPr>
          <p:nvPr/>
        </p:nvPicPr>
        <p:blipFill rotWithShape="1">
          <a:blip r:embed="rId4"/>
          <a:srcRect t="14549"/>
          <a:stretch/>
        </p:blipFill>
        <p:spPr>
          <a:xfrm>
            <a:off x="323529" y="900662"/>
            <a:ext cx="8496942" cy="2960386"/>
          </a:xfrm>
          <a:prstGeom prst="rect">
            <a:avLst/>
          </a:prstGeom>
        </p:spPr>
      </p:pic>
      <p:pic>
        <p:nvPicPr>
          <p:cNvPr id="5" name="Picture 4"/>
          <p:cNvPicPr>
            <a:picLocks noChangeAspect="1"/>
          </p:cNvPicPr>
          <p:nvPr/>
        </p:nvPicPr>
        <p:blipFill>
          <a:blip r:embed="rId5"/>
          <a:stretch>
            <a:fillRect/>
          </a:stretch>
        </p:blipFill>
        <p:spPr>
          <a:xfrm>
            <a:off x="323528" y="404664"/>
            <a:ext cx="8496944" cy="117511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7"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Q8</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814069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88840"/>
            <a:ext cx="8640956" cy="11485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137424"/>
            <a:ext cx="8640958" cy="5714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251521" y="2708920"/>
            <a:ext cx="8640958" cy="428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8"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Q8</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72710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1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115616" y="4581128"/>
            <a:ext cx="6912768" cy="2169164"/>
          </a:xfrm>
          <a:prstGeom prst="rect">
            <a:avLst/>
          </a:prstGeom>
        </p:spPr>
      </p:pic>
      <p:pic>
        <p:nvPicPr>
          <p:cNvPr id="10" name="Picture 9"/>
          <p:cNvPicPr>
            <a:picLocks noChangeAspect="1"/>
          </p:cNvPicPr>
          <p:nvPr/>
        </p:nvPicPr>
        <p:blipFill>
          <a:blip r:embed="rId3"/>
          <a:stretch>
            <a:fillRect/>
          </a:stretch>
        </p:blipFill>
        <p:spPr>
          <a:xfrm>
            <a:off x="1115616" y="4293096"/>
            <a:ext cx="6912768" cy="1559758"/>
          </a:xfrm>
          <a:prstGeom prst="rect">
            <a:avLst/>
          </a:prstGeom>
        </p:spPr>
      </p:pic>
      <p:pic>
        <p:nvPicPr>
          <p:cNvPr id="4" name="Picture 3"/>
          <p:cNvPicPr>
            <a:picLocks noChangeAspect="1"/>
          </p:cNvPicPr>
          <p:nvPr/>
        </p:nvPicPr>
        <p:blipFill>
          <a:blip r:embed="rId4"/>
          <a:stretch>
            <a:fillRect/>
          </a:stretch>
        </p:blipFill>
        <p:spPr>
          <a:xfrm>
            <a:off x="1115616" y="3573016"/>
            <a:ext cx="6912768" cy="13982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7" name="Rectangle 1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7"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Q14</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2" name="Picture 1"/>
          <p:cNvPicPr>
            <a:picLocks noChangeAspect="1"/>
          </p:cNvPicPr>
          <p:nvPr/>
        </p:nvPicPr>
        <p:blipFill>
          <a:blip r:embed="rId11"/>
          <a:stretch>
            <a:fillRect/>
          </a:stretch>
        </p:blipFill>
        <p:spPr>
          <a:xfrm>
            <a:off x="1115616" y="356348"/>
            <a:ext cx="6912768" cy="3576708"/>
          </a:xfrm>
          <a:prstGeom prst="rect">
            <a:avLst/>
          </a:prstGeom>
        </p:spPr>
      </p:pic>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259883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988840"/>
            <a:ext cx="8640958" cy="10106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76872"/>
            <a:ext cx="8640958"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420888"/>
            <a:ext cx="8640958" cy="578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Q14</a:t>
            </a:r>
            <a:endParaRPr lang="en-GB" sz="1400" b="1" dirty="0">
              <a:latin typeface="Comic Sans MS" panose="030F0702030302020204" pitchFamily="66" charset="0"/>
            </a:endParaRPr>
          </a:p>
        </p:txBody>
      </p:sp>
      <p:cxnSp>
        <p:nvCxnSpPr>
          <p:cNvPr id="16" name="Straight Arrow Connector 15"/>
          <p:cNvCxnSpPr>
            <a:stCxn id="24"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40407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1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9" y="5475160"/>
            <a:ext cx="8496942" cy="1194200"/>
          </a:xfrm>
          <a:prstGeom prst="rect">
            <a:avLst/>
          </a:prstGeom>
        </p:spPr>
      </p:pic>
      <p:pic>
        <p:nvPicPr>
          <p:cNvPr id="4" name="Picture 3"/>
          <p:cNvPicPr>
            <a:picLocks noChangeAspect="1"/>
          </p:cNvPicPr>
          <p:nvPr/>
        </p:nvPicPr>
        <p:blipFill>
          <a:blip r:embed="rId3"/>
          <a:stretch>
            <a:fillRect/>
          </a:stretch>
        </p:blipFill>
        <p:spPr>
          <a:xfrm>
            <a:off x="323528" y="4281532"/>
            <a:ext cx="8496944" cy="1307708"/>
          </a:xfrm>
          <a:prstGeom prst="rect">
            <a:avLst/>
          </a:prstGeom>
        </p:spPr>
      </p:pic>
      <p:pic>
        <p:nvPicPr>
          <p:cNvPr id="2" name="Picture 1"/>
          <p:cNvPicPr>
            <a:picLocks noChangeAspect="1"/>
          </p:cNvPicPr>
          <p:nvPr/>
        </p:nvPicPr>
        <p:blipFill>
          <a:blip r:embed="rId4"/>
          <a:stretch>
            <a:fillRect/>
          </a:stretch>
        </p:blipFill>
        <p:spPr>
          <a:xfrm>
            <a:off x="323528" y="401156"/>
            <a:ext cx="8496944" cy="39639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5" name="Rectangle 1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6" name="Straight Arrow Connector 15"/>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Q2</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40028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268760"/>
            <a:ext cx="8640958" cy="31854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268759"/>
            <a:ext cx="8640958" cy="20882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3356992"/>
            <a:ext cx="8640958" cy="10972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Q2</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631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1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39552" y="4854378"/>
            <a:ext cx="8064896" cy="1958998"/>
          </a:xfrm>
          <a:prstGeom prst="rect">
            <a:avLst/>
          </a:prstGeom>
        </p:spPr>
      </p:pic>
      <p:pic>
        <p:nvPicPr>
          <p:cNvPr id="5" name="Picture 4"/>
          <p:cNvPicPr>
            <a:picLocks noChangeAspect="1"/>
          </p:cNvPicPr>
          <p:nvPr/>
        </p:nvPicPr>
        <p:blipFill>
          <a:blip r:embed="rId3"/>
          <a:stretch>
            <a:fillRect/>
          </a:stretch>
        </p:blipFill>
        <p:spPr>
          <a:xfrm>
            <a:off x="539552" y="3755570"/>
            <a:ext cx="8064896" cy="2158138"/>
          </a:xfrm>
          <a:prstGeom prst="rect">
            <a:avLst/>
          </a:prstGeom>
        </p:spPr>
      </p:pic>
      <p:pic>
        <p:nvPicPr>
          <p:cNvPr id="3" name="Picture 2"/>
          <p:cNvPicPr>
            <a:picLocks noChangeAspect="1"/>
          </p:cNvPicPr>
          <p:nvPr/>
        </p:nvPicPr>
        <p:blipFill>
          <a:blip r:embed="rId4"/>
          <a:stretch>
            <a:fillRect/>
          </a:stretch>
        </p:blipFill>
        <p:spPr>
          <a:xfrm>
            <a:off x="539552" y="338426"/>
            <a:ext cx="8064896" cy="435558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Q5</a:t>
            </a:r>
            <a:endParaRPr lang="en-GB" sz="1400" b="1" dirty="0">
              <a:latin typeface="Comic Sans MS" panose="030F0702030302020204" pitchFamily="66" charset="0"/>
            </a:endParaRPr>
          </a:p>
        </p:txBody>
      </p:sp>
      <p:cxnSp>
        <p:nvCxnSpPr>
          <p:cNvPr id="20" name="Straight Arrow Connector 19"/>
          <p:cNvCxnSpPr>
            <a:stCxn id="23"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14952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053666"/>
            <a:ext cx="8640960" cy="41035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053665"/>
            <a:ext cx="8640960" cy="15189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572661"/>
            <a:ext cx="8640960" cy="25845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6" name="Straight Arrow Connector 15"/>
          <p:cNvCxnSpPr>
            <a:stCxn id="15"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85192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Q5</a:t>
            </a:r>
            <a:endParaRPr lang="en-GB" sz="1400" b="1" dirty="0">
              <a:latin typeface="Comic Sans MS" panose="030F0702030302020204" pitchFamily="66" charset="0"/>
            </a:endParaRPr>
          </a:p>
        </p:txBody>
      </p:sp>
      <p:cxnSp>
        <p:nvCxnSpPr>
          <p:cNvPr id="18" name="Straight Arrow Connector 17"/>
          <p:cNvCxnSpPr>
            <a:stCxn id="21"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42650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1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95537" y="2949524"/>
            <a:ext cx="8352926" cy="3719836"/>
          </a:xfrm>
          <a:prstGeom prst="rect">
            <a:avLst/>
          </a:prstGeom>
        </p:spPr>
      </p:pic>
      <p:pic>
        <p:nvPicPr>
          <p:cNvPr id="7" name="Picture 6"/>
          <p:cNvPicPr>
            <a:picLocks noChangeAspect="1"/>
          </p:cNvPicPr>
          <p:nvPr/>
        </p:nvPicPr>
        <p:blipFill>
          <a:blip r:embed="rId3"/>
          <a:stretch>
            <a:fillRect/>
          </a:stretch>
        </p:blipFill>
        <p:spPr>
          <a:xfrm>
            <a:off x="395537" y="3717032"/>
            <a:ext cx="8352926" cy="1646656"/>
          </a:xfrm>
          <a:prstGeom prst="rect">
            <a:avLst/>
          </a:prstGeom>
        </p:spPr>
      </p:pic>
      <p:pic>
        <p:nvPicPr>
          <p:cNvPr id="2" name="Picture 1"/>
          <p:cNvPicPr>
            <a:picLocks noChangeAspect="1"/>
          </p:cNvPicPr>
          <p:nvPr/>
        </p:nvPicPr>
        <p:blipFill>
          <a:blip r:embed="rId4"/>
          <a:stretch>
            <a:fillRect/>
          </a:stretch>
        </p:blipFill>
        <p:spPr>
          <a:xfrm>
            <a:off x="395537" y="404664"/>
            <a:ext cx="8352926" cy="335793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Q9</a:t>
            </a:r>
            <a:endParaRPr lang="en-GB" sz="1400" b="1" dirty="0">
              <a:latin typeface="Comic Sans MS" panose="030F0702030302020204" pitchFamily="66" charset="0"/>
            </a:endParaRPr>
          </a:p>
        </p:txBody>
      </p:sp>
      <p:cxnSp>
        <p:nvCxnSpPr>
          <p:cNvPr id="20" name="Straight Arrow Connector 19"/>
          <p:cNvCxnSpPr>
            <a:stCxn id="23"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45789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412776"/>
            <a:ext cx="8640960" cy="370239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08732"/>
            <a:ext cx="8640960" cy="3706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1"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Q9</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145879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59633" y="5392742"/>
            <a:ext cx="6840759" cy="1420634"/>
          </a:xfrm>
          <a:prstGeom prst="rect">
            <a:avLst/>
          </a:prstGeom>
        </p:spPr>
      </p:pic>
      <p:pic>
        <p:nvPicPr>
          <p:cNvPr id="10" name="Picture 9"/>
          <p:cNvPicPr>
            <a:picLocks noChangeAspect="1"/>
          </p:cNvPicPr>
          <p:nvPr/>
        </p:nvPicPr>
        <p:blipFill>
          <a:blip r:embed="rId3"/>
          <a:stretch>
            <a:fillRect/>
          </a:stretch>
        </p:blipFill>
        <p:spPr>
          <a:xfrm>
            <a:off x="1259633" y="5157192"/>
            <a:ext cx="6840759" cy="942465"/>
          </a:xfrm>
          <a:prstGeom prst="rect">
            <a:avLst/>
          </a:prstGeom>
        </p:spPr>
      </p:pic>
      <p:pic>
        <p:nvPicPr>
          <p:cNvPr id="6" name="Picture 5"/>
          <p:cNvPicPr>
            <a:picLocks noChangeAspect="1"/>
          </p:cNvPicPr>
          <p:nvPr/>
        </p:nvPicPr>
        <p:blipFill>
          <a:blip r:embed="rId4"/>
          <a:stretch>
            <a:fillRect/>
          </a:stretch>
        </p:blipFill>
        <p:spPr>
          <a:xfrm>
            <a:off x="1259633" y="4543446"/>
            <a:ext cx="6840760" cy="90177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cxnSp>
        <p:nvCxnSpPr>
          <p:cNvPr id="20" name="Straight Arrow Connector 19"/>
          <p:cNvCxnSpPr>
            <a:stCxn id="23"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3"/>
          <a:stretch>
            <a:fillRect/>
          </a:stretch>
        </p:blipFill>
        <p:spPr>
          <a:xfrm>
            <a:off x="1259633" y="332656"/>
            <a:ext cx="6840759" cy="3936535"/>
          </a:xfrm>
          <a:prstGeom prst="rect">
            <a:avLst/>
          </a:prstGeom>
        </p:spPr>
      </p:pic>
      <p:pic>
        <p:nvPicPr>
          <p:cNvPr id="5" name="Picture 4"/>
          <p:cNvPicPr>
            <a:picLocks noChangeAspect="1"/>
          </p:cNvPicPr>
          <p:nvPr/>
        </p:nvPicPr>
        <p:blipFill>
          <a:blip r:embed="rId14"/>
          <a:stretch>
            <a:fillRect/>
          </a:stretch>
        </p:blipFill>
        <p:spPr>
          <a:xfrm>
            <a:off x="1259633" y="4225151"/>
            <a:ext cx="6840759" cy="572001"/>
          </a:xfrm>
          <a:prstGeom prst="rect">
            <a:avLst/>
          </a:prstGeom>
        </p:spPr>
      </p:pic>
    </p:spTree>
    <p:extLst>
      <p:ext uri="{BB962C8B-B14F-4D97-AF65-F5344CB8AC3E}">
        <p14:creationId xmlns:p14="http://schemas.microsoft.com/office/powerpoint/2010/main" val="4136058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16832"/>
            <a:ext cx="8640960" cy="18042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3"/>
            <a:ext cx="8640960" cy="430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1"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
        <p:nvSpPr>
          <p:cNvPr id="19" name="Rectangle 18"/>
          <p:cNvSpPr/>
          <p:nvPr/>
        </p:nvSpPr>
        <p:spPr>
          <a:xfrm>
            <a:off x="251520" y="2347099"/>
            <a:ext cx="8640960" cy="455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1" name="Rectangle 20"/>
          <p:cNvSpPr/>
          <p:nvPr/>
        </p:nvSpPr>
        <p:spPr>
          <a:xfrm>
            <a:off x="251520" y="2802778"/>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51520" y="2955178"/>
            <a:ext cx="8640960" cy="759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0919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9" grpId="0" animBg="1"/>
      <p:bldP spid="21" grpId="0" animBg="1"/>
      <p:bldP spid="24" grpId="0" animBg="1"/>
    </p:bldLst>
  </p:timing>
</p:sld>
</file>

<file path=ppt/slides/slide1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62092" y="5097860"/>
            <a:ext cx="6619816" cy="1715516"/>
          </a:xfrm>
          <a:prstGeom prst="rect">
            <a:avLst/>
          </a:prstGeom>
        </p:spPr>
      </p:pic>
      <p:pic>
        <p:nvPicPr>
          <p:cNvPr id="10" name="Picture 9"/>
          <p:cNvPicPr>
            <a:picLocks noChangeAspect="1"/>
          </p:cNvPicPr>
          <p:nvPr/>
        </p:nvPicPr>
        <p:blipFill>
          <a:blip r:embed="rId3"/>
          <a:stretch>
            <a:fillRect/>
          </a:stretch>
        </p:blipFill>
        <p:spPr>
          <a:xfrm>
            <a:off x="1262092" y="4797152"/>
            <a:ext cx="6619816" cy="1182110"/>
          </a:xfrm>
          <a:prstGeom prst="rect">
            <a:avLst/>
          </a:prstGeom>
        </p:spPr>
      </p:pic>
      <p:pic>
        <p:nvPicPr>
          <p:cNvPr id="9" name="Picture 8"/>
          <p:cNvPicPr>
            <a:picLocks noChangeAspect="1"/>
          </p:cNvPicPr>
          <p:nvPr/>
        </p:nvPicPr>
        <p:blipFill>
          <a:blip r:embed="rId4"/>
          <a:stretch>
            <a:fillRect/>
          </a:stretch>
        </p:blipFill>
        <p:spPr>
          <a:xfrm>
            <a:off x="1262092" y="4437112"/>
            <a:ext cx="6619816" cy="898438"/>
          </a:xfrm>
          <a:prstGeom prst="rect">
            <a:avLst/>
          </a:prstGeom>
        </p:spPr>
      </p:pic>
      <p:pic>
        <p:nvPicPr>
          <p:cNvPr id="7" name="Picture 6"/>
          <p:cNvPicPr>
            <a:picLocks noChangeAspect="1"/>
          </p:cNvPicPr>
          <p:nvPr/>
        </p:nvPicPr>
        <p:blipFill>
          <a:blip r:embed="rId5"/>
          <a:stretch>
            <a:fillRect/>
          </a:stretch>
        </p:blipFill>
        <p:spPr>
          <a:xfrm>
            <a:off x="1262093" y="3620186"/>
            <a:ext cx="6619814" cy="1032950"/>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1"/>
          <a:stretch>
            <a:fillRect/>
          </a:stretch>
        </p:blipFill>
        <p:spPr>
          <a:xfrm>
            <a:off x="1262092" y="404664"/>
            <a:ext cx="6619816" cy="3312370"/>
          </a:xfrm>
          <a:prstGeom prst="rect">
            <a:avLst/>
          </a:prstGeom>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7"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3"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7084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0" y="1577300"/>
            <a:ext cx="8815960" cy="199571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577299"/>
            <a:ext cx="8815960" cy="2875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1" name="Rectangle 30"/>
          <p:cNvSpPr/>
          <p:nvPr/>
        </p:nvSpPr>
        <p:spPr>
          <a:xfrm>
            <a:off x="164020" y="2346623"/>
            <a:ext cx="8815959"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64020" y="2636912"/>
            <a:ext cx="8815959"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164020" y="1864893"/>
            <a:ext cx="8815959" cy="4817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cxnSp>
        <p:nvCxnSpPr>
          <p:cNvPr id="24" name="Straight Arrow Connector 23"/>
          <p:cNvCxnSpPr>
            <a:stCxn id="25"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42844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31" grpId="0" animBg="1"/>
      <p:bldP spid="22" grpId="0" animBg="1"/>
      <p:bldP spid="23" grpId="0" animBg="1"/>
    </p:bldLst>
  </p:timing>
</p:sld>
</file>

<file path=ppt/slides/slide1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852936"/>
            <a:ext cx="8640958" cy="3816002"/>
          </a:xfrm>
          <a:prstGeom prst="rect">
            <a:avLst/>
          </a:prstGeom>
        </p:spPr>
      </p:pic>
      <p:pic>
        <p:nvPicPr>
          <p:cNvPr id="2" name="Picture 1"/>
          <p:cNvPicPr>
            <a:picLocks noChangeAspect="1"/>
          </p:cNvPicPr>
          <p:nvPr/>
        </p:nvPicPr>
        <p:blipFill>
          <a:blip r:embed="rId3"/>
          <a:stretch>
            <a:fillRect/>
          </a:stretch>
        </p:blipFill>
        <p:spPr>
          <a:xfrm>
            <a:off x="251520" y="393674"/>
            <a:ext cx="8640960" cy="418745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286457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5913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76872"/>
            <a:ext cx="8640960" cy="15913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cxnSp>
        <p:nvCxnSpPr>
          <p:cNvPr id="17" name="Straight Arrow Connector 16"/>
          <p:cNvCxnSpPr>
            <a:stCxn id="22"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20218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33056"/>
            <a:ext cx="8640960" cy="2777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954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2"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510987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484784"/>
            <a:ext cx="8640958" cy="3022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1484784"/>
            <a:ext cx="8640958" cy="3022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30369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429000"/>
            <a:ext cx="8352928" cy="3211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04664"/>
            <a:ext cx="8352928" cy="4768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Q21</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4764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16832"/>
            <a:ext cx="8784976" cy="14872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16833"/>
            <a:ext cx="8784973" cy="14872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Q21</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15485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195736" y="5805264"/>
            <a:ext cx="4752528" cy="1007900"/>
          </a:xfrm>
          <a:prstGeom prst="rect">
            <a:avLst/>
          </a:prstGeom>
        </p:spPr>
      </p:pic>
      <p:pic>
        <p:nvPicPr>
          <p:cNvPr id="5" name="Picture 4"/>
          <p:cNvPicPr>
            <a:picLocks noChangeAspect="1"/>
          </p:cNvPicPr>
          <p:nvPr/>
        </p:nvPicPr>
        <p:blipFill>
          <a:blip r:embed="rId3"/>
          <a:stretch>
            <a:fillRect/>
          </a:stretch>
        </p:blipFill>
        <p:spPr>
          <a:xfrm>
            <a:off x="2195736" y="1916832"/>
            <a:ext cx="4752528" cy="1572712"/>
          </a:xfrm>
          <a:prstGeom prst="rect">
            <a:avLst/>
          </a:prstGeom>
        </p:spPr>
      </p:pic>
      <p:pic>
        <p:nvPicPr>
          <p:cNvPr id="4" name="Picture 3"/>
          <p:cNvPicPr>
            <a:picLocks noChangeAspect="1"/>
          </p:cNvPicPr>
          <p:nvPr/>
        </p:nvPicPr>
        <p:blipFill>
          <a:blip r:embed="rId4"/>
          <a:stretch>
            <a:fillRect/>
          </a:stretch>
        </p:blipFill>
        <p:spPr>
          <a:xfrm>
            <a:off x="2195736" y="1484784"/>
            <a:ext cx="4752528" cy="1700014"/>
          </a:xfrm>
          <a:prstGeom prst="rect">
            <a:avLst/>
          </a:prstGeom>
        </p:spPr>
      </p:pic>
      <p:pic>
        <p:nvPicPr>
          <p:cNvPr id="2" name="Picture 1"/>
          <p:cNvPicPr>
            <a:picLocks noChangeAspect="1"/>
          </p:cNvPicPr>
          <p:nvPr/>
        </p:nvPicPr>
        <p:blipFill>
          <a:blip r:embed="rId5"/>
          <a:stretch>
            <a:fillRect/>
          </a:stretch>
        </p:blipFill>
        <p:spPr>
          <a:xfrm>
            <a:off x="2195736" y="332656"/>
            <a:ext cx="4752528" cy="180159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1"/>
          <a:stretch>
            <a:fillRect/>
          </a:stretch>
        </p:blipFill>
        <p:spPr>
          <a:xfrm>
            <a:off x="2195736" y="3486734"/>
            <a:ext cx="4752528" cy="2822586"/>
          </a:xfrm>
          <a:prstGeom prst="rect">
            <a:avLst/>
          </a:prstGeom>
        </p:spPr>
      </p:pic>
      <p:sp>
        <p:nvSpPr>
          <p:cNvPr id="19" name="Rectangle 18">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3"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a:t>
            </a:r>
            <a:endParaRPr lang="en-GB" sz="1400" b="1" dirty="0">
              <a:latin typeface="Comic Sans MS" panose="030F0702030302020204" pitchFamily="66" charset="0"/>
            </a:endParaRPr>
          </a:p>
        </p:txBody>
      </p:sp>
      <p:cxnSp>
        <p:nvCxnSpPr>
          <p:cNvPr id="22" name="Straight Arrow Connector 21"/>
          <p:cNvCxnSpPr>
            <a:stCxn id="26" idx="3"/>
            <a:endCxn id="2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4"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405580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340768"/>
            <a:ext cx="8784974" cy="29683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16832"/>
            <a:ext cx="8784973"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3068960"/>
            <a:ext cx="8784973" cy="1240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79512" y="1336198"/>
            <a:ext cx="8784973" cy="5806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659211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1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75656" y="4941168"/>
            <a:ext cx="6192688" cy="1869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75656" y="2780928"/>
            <a:ext cx="6192688" cy="32377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75656" y="404664"/>
            <a:ext cx="6192688" cy="24464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cxnSp>
        <p:nvCxnSpPr>
          <p:cNvPr id="18" name="Straight Arrow Connector 17"/>
          <p:cNvCxnSpPr>
            <a:stCxn id="24"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29106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52736"/>
            <a:ext cx="8640960" cy="3924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052736"/>
            <a:ext cx="8640960" cy="10260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2078748"/>
            <a:ext cx="8640960" cy="28982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cxnSp>
        <p:nvCxnSpPr>
          <p:cNvPr id="17" name="Straight Arrow Connector 16"/>
          <p:cNvCxnSpPr>
            <a:stCxn id="22"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55381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02650"/>
            <a:ext cx="8640960" cy="4410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38550"/>
            <a:ext cx="8640960" cy="29624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538550"/>
            <a:ext cx="351053" cy="4011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Q22</a:t>
            </a:r>
            <a:endParaRPr lang="en-GB" sz="1400" b="1" dirty="0">
              <a:latin typeface="Comic Sans MS" panose="030F0702030302020204" pitchFamily="66" charset="0"/>
            </a:endParaRPr>
          </a:p>
        </p:txBody>
      </p:sp>
      <p:cxnSp>
        <p:nvCxnSpPr>
          <p:cNvPr id="18" name="Straight Arrow Connector 17"/>
          <p:cNvCxnSpPr>
            <a:stCxn id="24"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399496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72716"/>
            <a:ext cx="8640960" cy="3208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372716"/>
            <a:ext cx="8640960" cy="32084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8"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85192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Q22</a:t>
            </a:r>
            <a:endParaRPr lang="en-GB" sz="1400" b="1" dirty="0">
              <a:latin typeface="Comic Sans MS" panose="030F0702030302020204" pitchFamily="66" charset="0"/>
            </a:endParaRPr>
          </a:p>
        </p:txBody>
      </p:sp>
      <p:cxnSp>
        <p:nvCxnSpPr>
          <p:cNvPr id="21" name="Straight Arrow Connector 20"/>
          <p:cNvCxnSpPr>
            <a:stCxn id="24"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900483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201622"/>
            <a:ext cx="8640960" cy="4467738"/>
          </a:xfrm>
          <a:prstGeom prst="rect">
            <a:avLst/>
          </a:prstGeom>
        </p:spPr>
      </p:pic>
      <p:pic>
        <p:nvPicPr>
          <p:cNvPr id="4" name="Picture 3"/>
          <p:cNvPicPr>
            <a:picLocks noChangeAspect="1"/>
          </p:cNvPicPr>
          <p:nvPr/>
        </p:nvPicPr>
        <p:blipFill>
          <a:blip r:embed="rId3"/>
          <a:stretch>
            <a:fillRect/>
          </a:stretch>
        </p:blipFill>
        <p:spPr>
          <a:xfrm>
            <a:off x="251521" y="2996952"/>
            <a:ext cx="8640958" cy="2367542"/>
          </a:xfrm>
          <a:prstGeom prst="rect">
            <a:avLst/>
          </a:prstGeom>
        </p:spPr>
      </p:pic>
      <p:pic>
        <p:nvPicPr>
          <p:cNvPr id="2" name="Picture 1"/>
          <p:cNvPicPr>
            <a:picLocks noChangeAspect="1"/>
          </p:cNvPicPr>
          <p:nvPr/>
        </p:nvPicPr>
        <p:blipFill>
          <a:blip r:embed="rId4"/>
          <a:stretch>
            <a:fillRect/>
          </a:stretch>
        </p:blipFill>
        <p:spPr>
          <a:xfrm>
            <a:off x="251520" y="404664"/>
            <a:ext cx="8640960" cy="307462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Q11</a:t>
            </a:r>
            <a:endParaRPr lang="en-GB" sz="1400" b="1" dirty="0">
              <a:latin typeface="Comic Sans MS" panose="030F0702030302020204" pitchFamily="66" charset="0"/>
            </a:endParaRPr>
          </a:p>
        </p:txBody>
      </p:sp>
      <p:cxnSp>
        <p:nvCxnSpPr>
          <p:cNvPr id="18" name="Straight Arrow Connector 17"/>
          <p:cNvCxnSpPr>
            <a:stCxn id="24"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49923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354566"/>
            <a:ext cx="8640960" cy="32603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83516" y="2184382"/>
            <a:ext cx="8680971" cy="24305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2" name="Rectangle 21"/>
          <p:cNvSpPr/>
          <p:nvPr/>
        </p:nvSpPr>
        <p:spPr>
          <a:xfrm>
            <a:off x="283517" y="1354564"/>
            <a:ext cx="8680971" cy="8298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8"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Q11</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38590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1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23850"/>
            <a:ext cx="8640960" cy="44455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68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959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Q19</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3147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8104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6"/>
            <a:ext cx="8784973" cy="2810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Q19</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13374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70604"/>
            <a:ext cx="8640960" cy="4526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444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Q22</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92165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36712"/>
            <a:ext cx="8784976" cy="4716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836712"/>
            <a:ext cx="8784976" cy="47167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Q22</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00898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75344"/>
            <a:ext cx="8640960" cy="33380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836712"/>
            <a:ext cx="8640960" cy="3579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64064"/>
            <a:ext cx="8640960" cy="9767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28222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88840"/>
            <a:ext cx="8496944" cy="20097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8" y="1988840"/>
            <a:ext cx="8496944"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323528" y="2636912"/>
            <a:ext cx="8496944" cy="13616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6" name="Straight Arrow Connector 15"/>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a:t>
            </a:r>
            <a:endParaRPr lang="en-GB" sz="1400" b="1" dirty="0">
              <a:latin typeface="Comic Sans MS" panose="030F0702030302020204" pitchFamily="66" charset="0"/>
            </a:endParaRPr>
          </a:p>
        </p:txBody>
      </p:sp>
      <p:cxnSp>
        <p:nvCxnSpPr>
          <p:cNvPr id="20" name="Straight Arrow Connector 19"/>
          <p:cNvCxnSpPr>
            <a:stCxn id="21"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969902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31" grpId="0" animBg="1"/>
      <p:bldP spid="19" grpId="0" animBg="1"/>
    </p:bldLst>
  </p:timing>
</p:sld>
</file>

<file path=ppt/slides/slide1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933056"/>
            <a:ext cx="8640958" cy="2533386"/>
          </a:xfrm>
          <a:prstGeom prst="rect">
            <a:avLst/>
          </a:prstGeom>
        </p:spPr>
      </p:pic>
      <p:pic>
        <p:nvPicPr>
          <p:cNvPr id="4" name="Picture 3"/>
          <p:cNvPicPr>
            <a:picLocks noChangeAspect="1"/>
          </p:cNvPicPr>
          <p:nvPr/>
        </p:nvPicPr>
        <p:blipFill>
          <a:blip r:embed="rId3"/>
          <a:stretch>
            <a:fillRect/>
          </a:stretch>
        </p:blipFill>
        <p:spPr>
          <a:xfrm>
            <a:off x="251521" y="1677552"/>
            <a:ext cx="8640958" cy="2327512"/>
          </a:xfrm>
          <a:prstGeom prst="rect">
            <a:avLst/>
          </a:prstGeom>
        </p:spPr>
      </p:pic>
      <p:pic>
        <p:nvPicPr>
          <p:cNvPr id="2" name="Picture 1"/>
          <p:cNvPicPr>
            <a:picLocks noChangeAspect="1"/>
          </p:cNvPicPr>
          <p:nvPr/>
        </p:nvPicPr>
        <p:blipFill>
          <a:blip r:embed="rId4"/>
          <a:stretch>
            <a:fillRect/>
          </a:stretch>
        </p:blipFill>
        <p:spPr>
          <a:xfrm>
            <a:off x="251520" y="546578"/>
            <a:ext cx="8640960" cy="122623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Q6</a:t>
            </a:r>
            <a:endParaRPr lang="en-GB" sz="1400" b="1" dirty="0">
              <a:latin typeface="Comic Sans MS" panose="030F0702030302020204" pitchFamily="66" charset="0"/>
            </a:endParaRPr>
          </a:p>
        </p:txBody>
      </p:sp>
      <p:cxnSp>
        <p:nvCxnSpPr>
          <p:cNvPr id="22" name="Straight Arrow Connector 21"/>
          <p:cNvCxnSpPr>
            <a:stCxn id="24" idx="3"/>
            <a:endCxn id="2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938588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88840"/>
            <a:ext cx="8784976" cy="17106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1" y="1988839"/>
            <a:ext cx="8784976" cy="1826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1" y="2171482"/>
            <a:ext cx="8784976" cy="1527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6" name="Straight Arrow Connector 15"/>
          <p:cNvCxnSpPr>
            <a:stCxn id="1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Q6</a:t>
            </a:r>
            <a:endParaRPr lang="en-GB" sz="1400" b="1" dirty="0">
              <a:latin typeface="Comic Sans MS" panose="030F0702030302020204" pitchFamily="66" charset="0"/>
            </a:endParaRPr>
          </a:p>
        </p:txBody>
      </p:sp>
      <p:cxnSp>
        <p:nvCxnSpPr>
          <p:cNvPr id="20" name="Straight Arrow Connector 19"/>
          <p:cNvCxnSpPr>
            <a:stCxn id="24"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162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697168"/>
            <a:ext cx="8640958" cy="3972192"/>
          </a:xfrm>
          <a:prstGeom prst="rect">
            <a:avLst/>
          </a:prstGeom>
        </p:spPr>
      </p:pic>
      <p:pic>
        <p:nvPicPr>
          <p:cNvPr id="2" name="Picture 1"/>
          <p:cNvPicPr>
            <a:picLocks noChangeAspect="1"/>
          </p:cNvPicPr>
          <p:nvPr/>
        </p:nvPicPr>
        <p:blipFill>
          <a:blip r:embed="rId3"/>
          <a:stretch>
            <a:fillRect/>
          </a:stretch>
        </p:blipFill>
        <p:spPr>
          <a:xfrm>
            <a:off x="251520" y="386112"/>
            <a:ext cx="8640960" cy="49150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9"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Q8</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81888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132856"/>
            <a:ext cx="8640958" cy="12766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32855"/>
            <a:ext cx="8640960" cy="12766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1"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Q8</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790377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79466"/>
            <a:ext cx="8640960" cy="32339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109486"/>
            <a:ext cx="8640960" cy="23996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0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2099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Q5</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125761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844824"/>
            <a:ext cx="8640962" cy="2224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844824"/>
            <a:ext cx="8640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2420888"/>
            <a:ext cx="8640960"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Q5</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624304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1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80728"/>
            <a:ext cx="8640960" cy="4131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Q6</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857624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844824"/>
            <a:ext cx="8640962" cy="1527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844824"/>
            <a:ext cx="8640960" cy="15271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6" name="Straight Arrow Connector 15"/>
          <p:cNvCxnSpPr>
            <a:stCxn id="15"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Q6</a:t>
            </a:r>
            <a:endParaRPr lang="en-GB" sz="1400" b="1" dirty="0">
              <a:latin typeface="Comic Sans MS" panose="030F0702030302020204" pitchFamily="66" charset="0"/>
            </a:endParaRPr>
          </a:p>
        </p:txBody>
      </p:sp>
      <p:cxnSp>
        <p:nvCxnSpPr>
          <p:cNvPr id="20" name="Straight Arrow Connector 19"/>
          <p:cNvCxnSpPr>
            <a:stCxn id="21"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897338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820092"/>
            <a:ext cx="8784976" cy="3849268"/>
          </a:xfrm>
          <a:prstGeom prst="rect">
            <a:avLst/>
          </a:prstGeom>
        </p:spPr>
      </p:pic>
      <p:pic>
        <p:nvPicPr>
          <p:cNvPr id="2" name="Picture 1"/>
          <p:cNvPicPr>
            <a:picLocks noChangeAspect="1"/>
          </p:cNvPicPr>
          <p:nvPr/>
        </p:nvPicPr>
        <p:blipFill>
          <a:blip r:embed="rId3"/>
          <a:stretch>
            <a:fillRect/>
          </a:stretch>
        </p:blipFill>
        <p:spPr>
          <a:xfrm>
            <a:off x="179512" y="404664"/>
            <a:ext cx="8784976" cy="35925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2"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98408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3045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276872"/>
            <a:ext cx="8640960" cy="13045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17315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764704"/>
            <a:ext cx="8640960" cy="46396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2"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208279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04864"/>
            <a:ext cx="8640958" cy="13123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204864"/>
            <a:ext cx="8640960" cy="13123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011845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113614"/>
            <a:ext cx="8640960" cy="3339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73854"/>
            <a:ext cx="8640960" cy="2539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2"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Q13</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5822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1250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060848"/>
            <a:ext cx="8640960" cy="1240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Q13</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9172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70864"/>
            <a:ext cx="8640960" cy="3198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201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4036"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520" y="3573016"/>
            <a:ext cx="8640960" cy="1827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Q22</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738740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00808"/>
            <a:ext cx="8784976" cy="2207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700808"/>
            <a:ext cx="8784973" cy="2207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Q22</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612942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1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5616" y="5191180"/>
            <a:ext cx="6912768" cy="1622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318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5616" y="4437968"/>
            <a:ext cx="6912768" cy="1511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318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5616" y="332656"/>
            <a:ext cx="6912768" cy="4511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Q5</a:t>
            </a:r>
            <a:endParaRPr lang="en-GB" sz="1400" b="1" dirty="0">
              <a:latin typeface="Comic Sans MS" panose="030F0702030302020204" pitchFamily="66" charset="0"/>
            </a:endParaRPr>
          </a:p>
        </p:txBody>
      </p:sp>
      <p:cxnSp>
        <p:nvCxnSpPr>
          <p:cNvPr id="17" name="Straight Arrow Connector 16"/>
          <p:cNvCxnSpPr>
            <a:stCxn id="23" idx="3"/>
            <a:endCxn id="16"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92283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2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504066"/>
            <a:ext cx="8640962" cy="2789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504066"/>
            <a:ext cx="8640960" cy="1394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2898581"/>
            <a:ext cx="8640962" cy="13945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2"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Q5</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200021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2" grpId="0" animBg="1"/>
      <p:bldP spid="20" grpId="0" animBg="1"/>
    </p:bldLst>
  </p:timing>
</p:sld>
</file>

<file path=ppt/slides/slide1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2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4159944"/>
            <a:ext cx="7200800" cy="26534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3824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1600" y="404664"/>
            <a:ext cx="7200800" cy="3671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824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1600" y="4077072"/>
            <a:ext cx="7200800" cy="16898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Rectangle 16">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20" name="Straight Arrow Connector 19"/>
          <p:cNvCxnSpPr>
            <a:stCxn id="17"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Q7</a:t>
            </a:r>
            <a:endParaRPr lang="en-GB" sz="1400" b="1" dirty="0">
              <a:latin typeface="Comic Sans MS" panose="030F0702030302020204" pitchFamily="66" charset="0"/>
            </a:endParaRPr>
          </a:p>
        </p:txBody>
      </p:sp>
      <p:cxnSp>
        <p:nvCxnSpPr>
          <p:cNvPr id="23" name="Straight Arrow Connector 22"/>
          <p:cNvCxnSpPr>
            <a:stCxn id="24" idx="3"/>
            <a:endCxn id="21"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9167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9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24744"/>
            <a:ext cx="8784976" cy="2815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124744"/>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179512" y="3212976"/>
            <a:ext cx="8784976" cy="726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8" name="Rectangle 27"/>
          <p:cNvSpPr/>
          <p:nvPr/>
        </p:nvSpPr>
        <p:spPr>
          <a:xfrm>
            <a:off x="179512" y="2132856"/>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9" name="Rectangle 28"/>
          <p:cNvSpPr/>
          <p:nvPr/>
        </p:nvSpPr>
        <p:spPr>
          <a:xfrm>
            <a:off x="179512" y="2636912"/>
            <a:ext cx="8784976"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5" idx="3"/>
            <a:endCxn id="2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Q7</a:t>
            </a:r>
            <a:endParaRPr lang="en-GB" sz="1400" b="1" dirty="0">
              <a:latin typeface="Comic Sans MS" panose="030F0702030302020204" pitchFamily="66" charset="0"/>
            </a:endParaRPr>
          </a:p>
        </p:txBody>
      </p:sp>
      <p:cxnSp>
        <p:nvCxnSpPr>
          <p:cNvPr id="25" name="Straight Arrow Connector 24"/>
          <p:cNvCxnSpPr>
            <a:stCxn id="27"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07204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26" restart="whenNotActive" fill="hold" evtFilter="cancelBubble" nodeType="interactiveSeq">
                <p:stCondLst>
                  <p:cond evt="onClick" delay="0">
                    <p:tgtEl>
                      <p:spTgt spid="29"/>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3" grpId="0" animBg="1"/>
      <p:bldP spid="18" grpId="0" animBg="1"/>
      <p:bldP spid="26" grpId="0" animBg="1"/>
      <p:bldP spid="28" grpId="0" animBg="1"/>
      <p:bldP spid="29" grpId="0" animBg="1"/>
    </p:bldLst>
  </p:timing>
</p:sld>
</file>

<file path=ppt/slides/slide1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7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636912"/>
            <a:ext cx="8352928" cy="3974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07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04664"/>
            <a:ext cx="8352928" cy="4944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5" name="Straight Arrow Connector 14"/>
          <p:cNvCxnSpPr>
            <a:stCxn id="14"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Q18</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63737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8345" y="1196752"/>
            <a:ext cx="8647310" cy="2354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8345" y="1196752"/>
            <a:ext cx="8640960" cy="23544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8" name="Straight Arrow Connector 17"/>
          <p:cNvCxnSpPr>
            <a:stCxn id="13"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Q18</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758092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1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86980"/>
            <a:ext cx="8640960" cy="2822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48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747352"/>
            <a:ext cx="8640960" cy="28976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Q20</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05146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58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2914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628800"/>
            <a:ext cx="8784976" cy="22914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3" name="Straight Arrow Connector 12"/>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707092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1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43608" y="3765070"/>
            <a:ext cx="7056784" cy="304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3608" y="3486064"/>
            <a:ext cx="7056784" cy="2607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3608" y="332656"/>
            <a:ext cx="7056784" cy="3161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7" name="Straight Arrow Connector 16"/>
          <p:cNvCxnSpPr>
            <a:stCxn id="1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Q7</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90386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68760"/>
            <a:ext cx="8784976" cy="35195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268760"/>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cxnSp>
        <p:nvCxnSpPr>
          <p:cNvPr id="19" name="Straight Arrow Connector 18"/>
          <p:cNvCxnSpPr>
            <a:stCxn id="17"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85192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Q7</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3275856"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547664"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Forming Equations</a:t>
            </a:r>
            <a:endParaRPr lang="en-GB" sz="1400" b="1" dirty="0">
              <a:latin typeface="Comic Sans MS" panose="030F0702030302020204" pitchFamily="66" charset="0"/>
            </a:endParaRPr>
          </a:p>
        </p:txBody>
      </p:sp>
      <p:sp>
        <p:nvSpPr>
          <p:cNvPr id="23" name="Rectangle 22"/>
          <p:cNvSpPr/>
          <p:nvPr/>
        </p:nvSpPr>
        <p:spPr>
          <a:xfrm>
            <a:off x="179512" y="1772816"/>
            <a:ext cx="8784976"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179512" y="2420888"/>
            <a:ext cx="8784976" cy="23674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84446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8" grpId="0" animBg="1"/>
      <p:bldP spid="23" grpId="0" animBg="1"/>
      <p:bldP spid="24" grpId="0" animBg="1"/>
    </p:bldLst>
  </p:timing>
</p:sld>
</file>

<file path=ppt/slides/slide1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Completing the Square</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13" name="Straight Arrow Connector 12"/>
          <p:cNvCxnSpPr>
            <a:stCxn id="8" idx="3"/>
            <a:endCxn id="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6" action="ppaction://hlinksldjump"/>
          </p:cNvPr>
          <p:cNvSpPr/>
          <p:nvPr/>
        </p:nvSpPr>
        <p:spPr>
          <a:xfrm>
            <a:off x="3276112" y="1124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Q1</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3275984"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Q2</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3275984"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Q3</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3275984"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2H Q22</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3275984" y="2852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Q5</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3275984"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Q6</a:t>
            </a:r>
            <a:endParaRPr lang="en-GB" sz="1400" b="1" dirty="0">
              <a:latin typeface="Comic Sans MS" panose="030F0702030302020204" pitchFamily="66" charset="0"/>
            </a:endParaRPr>
          </a:p>
        </p:txBody>
      </p:sp>
      <p:sp>
        <p:nvSpPr>
          <p:cNvPr id="23" name="Rectangle 22">
            <a:hlinkClick r:id="rId12" action="ppaction://hlinksldjump"/>
          </p:cNvPr>
          <p:cNvSpPr/>
          <p:nvPr/>
        </p:nvSpPr>
        <p:spPr>
          <a:xfrm>
            <a:off x="3275984"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Q7</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3275984"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 Q21</a:t>
            </a:r>
            <a:endParaRPr lang="en-GB" sz="1400" b="1" dirty="0">
              <a:latin typeface="Comic Sans MS" panose="030F0702030302020204" pitchFamily="66" charset="0"/>
            </a:endParaRPr>
          </a:p>
        </p:txBody>
      </p:sp>
      <p:sp>
        <p:nvSpPr>
          <p:cNvPr id="15" name="Rectangle 14">
            <a:hlinkClick r:id="rId14" action="ppaction://hlinksldjump"/>
          </p:cNvPr>
          <p:cNvSpPr/>
          <p:nvPr/>
        </p:nvSpPr>
        <p:spPr>
          <a:xfrm>
            <a:off x="3275984"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2HR Q24</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4500120"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2HR Q20</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4500120"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24" name="Rectangle 23"/>
          <p:cNvSpPr/>
          <p:nvPr/>
        </p:nvSpPr>
        <p:spPr>
          <a:xfrm>
            <a:off x="107504"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5" name="Rectangle 24">
            <a:hlinkClick r:id="rId17" action="ppaction://hlinksldjump"/>
          </p:cNvPr>
          <p:cNvSpPr/>
          <p:nvPr/>
        </p:nvSpPr>
        <p:spPr>
          <a:xfrm>
            <a:off x="1672928" y="6453336"/>
            <a:ext cx="160305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Functions</a:t>
            </a:r>
            <a:endParaRPr lang="en-GB" sz="2000" b="1" dirty="0">
              <a:latin typeface="Comic Sans MS" panose="030F0702030302020204" pitchFamily="66" charset="0"/>
            </a:endParaRPr>
          </a:p>
        </p:txBody>
      </p:sp>
    </p:spTree>
    <p:extLst>
      <p:ext uri="{BB962C8B-B14F-4D97-AF65-F5344CB8AC3E}">
        <p14:creationId xmlns:p14="http://schemas.microsoft.com/office/powerpoint/2010/main" val="150009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6021288"/>
            <a:ext cx="7056784" cy="5770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404664"/>
            <a:ext cx="7056784" cy="15070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7624" y="1916832"/>
            <a:ext cx="7056784" cy="4129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10"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60168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2232" y="1412776"/>
            <a:ext cx="8499536" cy="34464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69936"/>
            <a:ext cx="8496944" cy="3067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22" name="Straight Arrow Connector 21"/>
          <p:cNvCxnSpPr>
            <a:stCxn id="24" idx="3"/>
            <a:endCxn id="21"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22232" y="4437111"/>
            <a:ext cx="8499536" cy="4221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502852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1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7"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l="5833"/>
          <a:stretch/>
        </p:blipFill>
        <p:spPr bwMode="auto">
          <a:xfrm>
            <a:off x="251520" y="1052736"/>
            <a:ext cx="8640960" cy="369303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8"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53325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2232" y="1340768"/>
            <a:ext cx="8499536" cy="35243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40768"/>
            <a:ext cx="8496944" cy="31022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6" name="Rectangle 25"/>
          <p:cNvSpPr/>
          <p:nvPr/>
        </p:nvSpPr>
        <p:spPr>
          <a:xfrm>
            <a:off x="323528" y="4443015"/>
            <a:ext cx="8499536" cy="4221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14" name="Straight Arrow Connector 13"/>
          <p:cNvCxnSpPr>
            <a:stCxn id="16" idx="3"/>
            <a:endCxn id="12"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07065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1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7"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55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3528" y="1772816"/>
            <a:ext cx="8496944" cy="1608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812536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16832"/>
            <a:ext cx="8496944" cy="1712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16832"/>
            <a:ext cx="8496944" cy="1712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0886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7"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5603" name="Picture 3"/>
          <p:cNvPicPr>
            <a:picLocks noChangeAspect="1" noChangeArrowheads="1"/>
          </p:cNvPicPr>
          <p:nvPr/>
        </p:nvPicPr>
        <p:blipFill rotWithShape="1">
          <a:blip r:embed="rId10">
            <a:extLst>
              <a:ext uri="{28A0092B-C50C-407E-A947-70E740481C1C}">
                <a14:useLocalDpi xmlns:a14="http://schemas.microsoft.com/office/drawing/2010/main" val="0"/>
              </a:ext>
            </a:extLst>
          </a:blip>
          <a:srcRect t="1430"/>
          <a:stretch/>
        </p:blipFill>
        <p:spPr bwMode="auto">
          <a:xfrm>
            <a:off x="251520" y="1645290"/>
            <a:ext cx="8640960" cy="1855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2680040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132857"/>
            <a:ext cx="8496944" cy="1412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132856"/>
            <a:ext cx="8496944" cy="7784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6" name="Rectangle 25"/>
          <p:cNvSpPr/>
          <p:nvPr/>
        </p:nvSpPr>
        <p:spPr>
          <a:xfrm>
            <a:off x="323528" y="2911324"/>
            <a:ext cx="8499536" cy="6344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18" name="Straight Arrow Connector 17"/>
          <p:cNvCxnSpPr>
            <a:stCxn id="20" idx="3"/>
            <a:endCxn id="17"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61530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1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7"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6627"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3528" y="1196752"/>
            <a:ext cx="8496944" cy="31863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153149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04664"/>
            <a:ext cx="8496944" cy="3781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404665"/>
            <a:ext cx="8496944"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323528" y="980728"/>
            <a:ext cx="8499536"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pic>
        <p:nvPicPr>
          <p:cNvPr id="31748"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27584" y="2276872"/>
            <a:ext cx="3600400" cy="26936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323528" y="1772816"/>
            <a:ext cx="8499536" cy="31977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72004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P spid="26" grpId="0" animBg="1"/>
    </p:bldLst>
  </p:timing>
</p:sld>
</file>

<file path=ppt/slides/slide1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7"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765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1484784"/>
            <a:ext cx="8640960" cy="30026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4068312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50" y="476672"/>
            <a:ext cx="6336702" cy="6165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403650" y="476673"/>
            <a:ext cx="6336702"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6" name="Rectangle 25"/>
          <p:cNvSpPr/>
          <p:nvPr/>
        </p:nvSpPr>
        <p:spPr>
          <a:xfrm>
            <a:off x="1403650" y="980728"/>
            <a:ext cx="6336702" cy="5661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499992" y="35482"/>
            <a:ext cx="10801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8" name="Straight Arrow Connector 17"/>
          <p:cNvCxnSpPr>
            <a:stCxn id="20" idx="3"/>
            <a:endCxn id="17"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41887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1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789320"/>
            <a:ext cx="8640958" cy="40743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8" action="ppaction://hlinksldjump"/>
          </p:cNvPr>
          <p:cNvSpPr/>
          <p:nvPr/>
        </p:nvSpPr>
        <p:spPr>
          <a:xfrm>
            <a:off x="449999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Q22</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1"/>
          <a:stretch>
            <a:fillRect/>
          </a:stretch>
        </p:blipFill>
        <p:spPr>
          <a:xfrm>
            <a:off x="251521" y="1164822"/>
            <a:ext cx="8640958" cy="4528356"/>
          </a:xfrm>
          <a:prstGeom prst="rect">
            <a:avLst/>
          </a:prstGeom>
        </p:spPr>
      </p:pic>
    </p:spTree>
    <p:extLst>
      <p:ext uri="{BB962C8B-B14F-4D97-AF65-F5344CB8AC3E}">
        <p14:creationId xmlns:p14="http://schemas.microsoft.com/office/powerpoint/2010/main" val="4177249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844825"/>
            <a:ext cx="8496944" cy="23432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844824"/>
            <a:ext cx="8496944" cy="20882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6" name="Rectangle 25"/>
          <p:cNvSpPr/>
          <p:nvPr/>
        </p:nvSpPr>
        <p:spPr>
          <a:xfrm>
            <a:off x="323528" y="3933058"/>
            <a:ext cx="8499536" cy="2549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49999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Q22</a:t>
            </a:r>
            <a:endParaRPr lang="en-GB" sz="1400" b="1" dirty="0">
              <a:latin typeface="Comic Sans MS" panose="030F0702030302020204" pitchFamily="66" charset="0"/>
            </a:endParaRPr>
          </a:p>
        </p:txBody>
      </p:sp>
      <p:cxnSp>
        <p:nvCxnSpPr>
          <p:cNvPr id="18" name="Straight Arrow Connector 17"/>
          <p:cNvCxnSpPr>
            <a:stCxn id="20" idx="3"/>
            <a:endCxn id="17"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64406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1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79512" y="3945168"/>
            <a:ext cx="8784976" cy="2868208"/>
          </a:xfrm>
          <a:prstGeom prst="rect">
            <a:avLst/>
          </a:prstGeom>
        </p:spPr>
      </p:pic>
      <p:pic>
        <p:nvPicPr>
          <p:cNvPr id="8" name="Picture 7"/>
          <p:cNvPicPr>
            <a:picLocks noChangeAspect="1"/>
          </p:cNvPicPr>
          <p:nvPr/>
        </p:nvPicPr>
        <p:blipFill>
          <a:blip r:embed="rId3"/>
          <a:stretch>
            <a:fillRect/>
          </a:stretch>
        </p:blipFill>
        <p:spPr>
          <a:xfrm>
            <a:off x="179512" y="2442604"/>
            <a:ext cx="8784976" cy="2858604"/>
          </a:xfrm>
          <a:prstGeom prst="rect">
            <a:avLst/>
          </a:prstGeom>
        </p:spPr>
      </p:pic>
      <p:pic>
        <p:nvPicPr>
          <p:cNvPr id="7" name="Picture 6"/>
          <p:cNvPicPr>
            <a:picLocks noChangeAspect="1"/>
          </p:cNvPicPr>
          <p:nvPr/>
        </p:nvPicPr>
        <p:blipFill rotWithShape="1">
          <a:blip r:embed="rId4"/>
          <a:srcRect l="819" t="48123"/>
          <a:stretch/>
        </p:blipFill>
        <p:spPr>
          <a:xfrm>
            <a:off x="179512" y="1196752"/>
            <a:ext cx="8784976" cy="2332662"/>
          </a:xfrm>
          <a:prstGeom prst="rect">
            <a:avLst/>
          </a:prstGeom>
        </p:spPr>
      </p:pic>
      <p:pic>
        <p:nvPicPr>
          <p:cNvPr id="6" name="Picture 5"/>
          <p:cNvPicPr>
            <a:picLocks noChangeAspect="1"/>
          </p:cNvPicPr>
          <p:nvPr/>
        </p:nvPicPr>
        <p:blipFill>
          <a:blip r:embed="rId5"/>
          <a:stretch>
            <a:fillRect/>
          </a:stretch>
        </p:blipFill>
        <p:spPr>
          <a:xfrm>
            <a:off x="179512" y="404664"/>
            <a:ext cx="8784976" cy="149519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449999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Q21</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3"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334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412776"/>
            <a:ext cx="8640960" cy="29889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12774"/>
            <a:ext cx="8640960" cy="756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2169505"/>
            <a:ext cx="8640960" cy="13338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3503320"/>
            <a:ext cx="8640960" cy="898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49999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Q21</a:t>
            </a:r>
            <a:endParaRPr lang="en-GB" sz="1400" b="1" dirty="0">
              <a:latin typeface="Comic Sans MS" panose="030F0702030302020204" pitchFamily="66" charset="0"/>
            </a:endParaRPr>
          </a:p>
        </p:txBody>
      </p:sp>
      <p:cxnSp>
        <p:nvCxnSpPr>
          <p:cNvPr id="16" name="Straight Arrow Connector 15"/>
          <p:cNvCxnSpPr>
            <a:stCxn id="19" idx="3"/>
            <a:endCxn id="1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0725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1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008654"/>
            <a:ext cx="8640960" cy="1804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564904"/>
            <a:ext cx="8640960" cy="2969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16632"/>
            <a:ext cx="8640960" cy="30062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14296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449999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Q24</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3"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5290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00808"/>
            <a:ext cx="8640960" cy="2172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00808"/>
            <a:ext cx="8640960" cy="4320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2132855"/>
            <a:ext cx="8640960" cy="14035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3536367"/>
            <a:ext cx="8640960" cy="3371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49999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Q24</a:t>
            </a:r>
            <a:endParaRPr lang="en-GB" sz="1400" b="1" dirty="0">
              <a:latin typeface="Comic Sans MS" panose="030F0702030302020204" pitchFamily="66" charset="0"/>
            </a:endParaRPr>
          </a:p>
        </p:txBody>
      </p:sp>
      <p:cxnSp>
        <p:nvCxnSpPr>
          <p:cNvPr id="18" name="Straight Arrow Connector 17"/>
          <p:cNvCxnSpPr>
            <a:stCxn id="22" idx="3"/>
            <a:endCxn id="15"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4" name="Straight Arrow Connector 23"/>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43969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1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3429000"/>
            <a:ext cx="8352928" cy="3352234"/>
          </a:xfrm>
          <a:prstGeom prst="rect">
            <a:avLst/>
          </a:prstGeom>
        </p:spPr>
      </p:pic>
      <p:pic>
        <p:nvPicPr>
          <p:cNvPr id="4" name="Picture 3"/>
          <p:cNvPicPr>
            <a:picLocks noChangeAspect="1"/>
          </p:cNvPicPr>
          <p:nvPr/>
        </p:nvPicPr>
        <p:blipFill>
          <a:blip r:embed="rId3"/>
          <a:stretch>
            <a:fillRect/>
          </a:stretch>
        </p:blipFill>
        <p:spPr>
          <a:xfrm>
            <a:off x="395536" y="1946851"/>
            <a:ext cx="8352928" cy="2964298"/>
          </a:xfrm>
          <a:prstGeom prst="rect">
            <a:avLst/>
          </a:prstGeom>
        </p:spPr>
      </p:pic>
      <p:pic>
        <p:nvPicPr>
          <p:cNvPr id="2" name="Picture 1"/>
          <p:cNvPicPr>
            <a:picLocks noChangeAspect="1"/>
          </p:cNvPicPr>
          <p:nvPr/>
        </p:nvPicPr>
        <p:blipFill>
          <a:blip r:embed="rId4"/>
          <a:stretch>
            <a:fillRect/>
          </a:stretch>
        </p:blipFill>
        <p:spPr>
          <a:xfrm>
            <a:off x="395536" y="476672"/>
            <a:ext cx="8352928" cy="24724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49999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Q20</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2"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9941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72816"/>
            <a:ext cx="8640958" cy="1710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72815"/>
            <a:ext cx="8640960"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3212976"/>
            <a:ext cx="8640960"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49999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Q20</a:t>
            </a:r>
            <a:endParaRPr lang="en-GB" sz="1400" b="1" dirty="0">
              <a:latin typeface="Comic Sans MS" panose="030F0702030302020204" pitchFamily="66" charset="0"/>
            </a:endParaRPr>
          </a:p>
        </p:txBody>
      </p:sp>
      <p:cxnSp>
        <p:nvCxnSpPr>
          <p:cNvPr id="16" name="Straight Arrow Connector 15"/>
          <p:cNvCxnSpPr>
            <a:stCxn id="19" idx="3"/>
            <a:endCxn id="14"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41390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547664" y="4579669"/>
            <a:ext cx="6048672" cy="217922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p:cNvSpPr/>
          <p:nvPr/>
        </p:nvSpPr>
        <p:spPr>
          <a:xfrm>
            <a:off x="9468544" y="191683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
        <p:nvSpPr>
          <p:cNvPr id="25" name="Rectangle 24"/>
          <p:cNvSpPr/>
          <p:nvPr/>
        </p:nvSpPr>
        <p:spPr>
          <a:xfrm>
            <a:off x="395537" y="213285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 (a)</a:t>
            </a:r>
            <a:endParaRPr lang="en-GB" sz="1400" b="1" dirty="0">
              <a:latin typeface="Comic Sans MS" panose="030F0702030302020204" pitchFamily="66" charset="0"/>
            </a:endParaRPr>
          </a:p>
        </p:txBody>
      </p:sp>
      <p:pic>
        <p:nvPicPr>
          <p:cNvPr id="2" name="Picture 1"/>
          <p:cNvPicPr>
            <a:picLocks noChangeAspect="1"/>
          </p:cNvPicPr>
          <p:nvPr/>
        </p:nvPicPr>
        <p:blipFill>
          <a:blip r:embed="rId8"/>
          <a:stretch>
            <a:fillRect/>
          </a:stretch>
        </p:blipFill>
        <p:spPr>
          <a:xfrm>
            <a:off x="1547664" y="421154"/>
            <a:ext cx="6048672" cy="230866"/>
          </a:xfrm>
          <a:prstGeom prst="rect">
            <a:avLst/>
          </a:prstGeom>
        </p:spPr>
      </p:pic>
      <p:pic>
        <p:nvPicPr>
          <p:cNvPr id="6" name="Picture 5"/>
          <p:cNvPicPr>
            <a:picLocks noChangeAspect="1"/>
          </p:cNvPicPr>
          <p:nvPr/>
        </p:nvPicPr>
        <p:blipFill>
          <a:blip r:embed="rId9"/>
          <a:stretch>
            <a:fillRect/>
          </a:stretch>
        </p:blipFill>
        <p:spPr>
          <a:xfrm>
            <a:off x="2987824" y="692696"/>
            <a:ext cx="3168352" cy="3043952"/>
          </a:xfrm>
          <a:prstGeom prst="rect">
            <a:avLst/>
          </a:prstGeom>
        </p:spPr>
      </p:pic>
      <p:pic>
        <p:nvPicPr>
          <p:cNvPr id="9" name="Picture 8"/>
          <p:cNvPicPr>
            <a:picLocks noChangeAspect="1"/>
          </p:cNvPicPr>
          <p:nvPr/>
        </p:nvPicPr>
        <p:blipFill>
          <a:blip r:embed="rId10"/>
          <a:stretch>
            <a:fillRect/>
          </a:stretch>
        </p:blipFill>
        <p:spPr>
          <a:xfrm>
            <a:off x="1547665" y="3789040"/>
            <a:ext cx="6048670" cy="1028542"/>
          </a:xfrm>
          <a:prstGeom prst="rect">
            <a:avLst/>
          </a:prstGeom>
        </p:spPr>
      </p:pic>
      <p:sp>
        <p:nvSpPr>
          <p:cNvPr id="11" name="Freeform 10"/>
          <p:cNvSpPr/>
          <p:nvPr/>
        </p:nvSpPr>
        <p:spPr>
          <a:xfrm>
            <a:off x="3162300" y="1377917"/>
            <a:ext cx="2724150" cy="1809794"/>
          </a:xfrm>
          <a:custGeom>
            <a:avLst/>
            <a:gdLst>
              <a:gd name="connsiteX0" fmla="*/ 0 w 2724150"/>
              <a:gd name="connsiteY0" fmla="*/ 438183 h 1809794"/>
              <a:gd name="connsiteX1" fmla="*/ 457200 w 2724150"/>
              <a:gd name="connsiteY1" fmla="*/ 33 h 1809794"/>
              <a:gd name="connsiteX2" fmla="*/ 914400 w 2724150"/>
              <a:gd name="connsiteY2" fmla="*/ 457233 h 1809794"/>
              <a:gd name="connsiteX3" fmla="*/ 1149350 w 2724150"/>
              <a:gd name="connsiteY3" fmla="*/ 908083 h 1809794"/>
              <a:gd name="connsiteX4" fmla="*/ 1371600 w 2724150"/>
              <a:gd name="connsiteY4" fmla="*/ 1352583 h 1809794"/>
              <a:gd name="connsiteX5" fmla="*/ 1816100 w 2724150"/>
              <a:gd name="connsiteY5" fmla="*/ 1809783 h 1809794"/>
              <a:gd name="connsiteX6" fmla="*/ 2273300 w 2724150"/>
              <a:gd name="connsiteY6" fmla="*/ 1365283 h 1809794"/>
              <a:gd name="connsiteX7" fmla="*/ 2508250 w 2724150"/>
              <a:gd name="connsiteY7" fmla="*/ 901733 h 1809794"/>
              <a:gd name="connsiteX8" fmla="*/ 2724150 w 2724150"/>
              <a:gd name="connsiteY8" fmla="*/ 438183 h 180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24150" h="1809794">
                <a:moveTo>
                  <a:pt x="0" y="438183"/>
                </a:moveTo>
                <a:cubicBezTo>
                  <a:pt x="152400" y="217520"/>
                  <a:pt x="304800" y="-3142"/>
                  <a:pt x="457200" y="33"/>
                </a:cubicBezTo>
                <a:cubicBezTo>
                  <a:pt x="609600" y="3208"/>
                  <a:pt x="799042" y="305891"/>
                  <a:pt x="914400" y="457233"/>
                </a:cubicBezTo>
                <a:cubicBezTo>
                  <a:pt x="1029758" y="608575"/>
                  <a:pt x="1073150" y="758858"/>
                  <a:pt x="1149350" y="908083"/>
                </a:cubicBezTo>
                <a:cubicBezTo>
                  <a:pt x="1225550" y="1057308"/>
                  <a:pt x="1260475" y="1202300"/>
                  <a:pt x="1371600" y="1352583"/>
                </a:cubicBezTo>
                <a:cubicBezTo>
                  <a:pt x="1482725" y="1502866"/>
                  <a:pt x="1665817" y="1807666"/>
                  <a:pt x="1816100" y="1809783"/>
                </a:cubicBezTo>
                <a:cubicBezTo>
                  <a:pt x="1966383" y="1811900"/>
                  <a:pt x="2157942" y="1516625"/>
                  <a:pt x="2273300" y="1365283"/>
                </a:cubicBezTo>
                <a:cubicBezTo>
                  <a:pt x="2388658" y="1213941"/>
                  <a:pt x="2433108" y="1056250"/>
                  <a:pt x="2508250" y="901733"/>
                </a:cubicBezTo>
                <a:cubicBezTo>
                  <a:pt x="2583392" y="747216"/>
                  <a:pt x="2653771" y="592699"/>
                  <a:pt x="2724150" y="43818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2" name="Picture 21"/>
          <p:cNvPicPr>
            <a:picLocks noChangeAspect="1"/>
          </p:cNvPicPr>
          <p:nvPr/>
        </p:nvPicPr>
        <p:blipFill>
          <a:blip r:embed="rId2"/>
          <a:stretch>
            <a:fillRect/>
          </a:stretch>
        </p:blipFill>
        <p:spPr>
          <a:xfrm>
            <a:off x="1547664" y="4563179"/>
            <a:ext cx="6048672" cy="2179222"/>
          </a:xfrm>
          <a:prstGeom prst="rect">
            <a:avLst/>
          </a:prstGeom>
        </p:spPr>
      </p:pic>
      <p:pic>
        <p:nvPicPr>
          <p:cNvPr id="27" name="Picture 26"/>
          <p:cNvPicPr>
            <a:picLocks noChangeAspect="1"/>
          </p:cNvPicPr>
          <p:nvPr/>
        </p:nvPicPr>
        <p:blipFill>
          <a:blip r:embed="rId8"/>
          <a:stretch>
            <a:fillRect/>
          </a:stretch>
        </p:blipFill>
        <p:spPr>
          <a:xfrm>
            <a:off x="1547664" y="404664"/>
            <a:ext cx="6048672" cy="230866"/>
          </a:xfrm>
          <a:prstGeom prst="rect">
            <a:avLst/>
          </a:prstGeom>
        </p:spPr>
      </p:pic>
      <p:pic>
        <p:nvPicPr>
          <p:cNvPr id="28" name="Picture 27"/>
          <p:cNvPicPr>
            <a:picLocks noChangeAspect="1"/>
          </p:cNvPicPr>
          <p:nvPr/>
        </p:nvPicPr>
        <p:blipFill>
          <a:blip r:embed="rId9"/>
          <a:stretch>
            <a:fillRect/>
          </a:stretch>
        </p:blipFill>
        <p:spPr>
          <a:xfrm>
            <a:off x="2987824" y="676206"/>
            <a:ext cx="3168352" cy="3043952"/>
          </a:xfrm>
          <a:prstGeom prst="rect">
            <a:avLst/>
          </a:prstGeom>
        </p:spPr>
      </p:pic>
      <p:pic>
        <p:nvPicPr>
          <p:cNvPr id="29" name="Picture 28"/>
          <p:cNvPicPr>
            <a:picLocks noChangeAspect="1"/>
          </p:cNvPicPr>
          <p:nvPr/>
        </p:nvPicPr>
        <p:blipFill>
          <a:blip r:embed="rId10"/>
          <a:stretch>
            <a:fillRect/>
          </a:stretch>
        </p:blipFill>
        <p:spPr>
          <a:xfrm>
            <a:off x="1547665" y="3772550"/>
            <a:ext cx="6048670" cy="1028542"/>
          </a:xfrm>
          <a:prstGeom prst="rect">
            <a:avLst/>
          </a:prstGeom>
        </p:spPr>
      </p:pic>
      <p:sp>
        <p:nvSpPr>
          <p:cNvPr id="21" name="Rectangle 20">
            <a:hlinkClick r:id="rId11" action="ppaction://hlinksldjump"/>
          </p:cNvPr>
          <p:cNvSpPr/>
          <p:nvPr/>
        </p:nvSpPr>
        <p:spPr>
          <a:xfrm>
            <a:off x="449999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Q22</a:t>
            </a:r>
            <a:endParaRPr lang="en-GB" sz="1400" b="1" dirty="0">
              <a:latin typeface="Comic Sans MS" panose="030F0702030302020204" pitchFamily="66" charset="0"/>
            </a:endParaRPr>
          </a:p>
        </p:txBody>
      </p:sp>
      <p:cxnSp>
        <p:nvCxnSpPr>
          <p:cNvPr id="26" name="Straight Arrow Connector 25"/>
          <p:cNvCxnSpPr>
            <a:stCxn id="32" idx="3"/>
            <a:endCxn id="21"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1" name="Rectangle 30">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2" name="Rectangle 31">
            <a:hlinkClick r:id="rId13"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33" name="Straight Arrow Connector 32"/>
          <p:cNvCxnSpPr>
            <a:stCxn id="31" idx="3"/>
            <a:endCxn id="3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43997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9"/>
                                        </p:tgtEl>
                                        <p:attrNameLst>
                                          <p:attrName>style.visibility</p:attrName>
                                        </p:attrNameLst>
                                      </p:cBhvr>
                                      <p:to>
                                        <p:strVal val="visible"/>
                                      </p:to>
                                    </p:set>
                                  </p:childTnLst>
                                </p:cTn>
                              </p:par>
                            </p:childTnLst>
                          </p:cTn>
                        </p:par>
                      </p:childTnLst>
                    </p:cTn>
                  </p:par>
                </p:childTnLst>
              </p:cTn>
              <p:nextCondLst>
                <p:cond evt="onClick" delay="0">
                  <p:tgtEl>
                    <p:spTgt spid="30"/>
                  </p:tgtEl>
                </p:cond>
              </p:nextCondLst>
            </p:seq>
          </p:childTnLst>
        </p:cTn>
      </p:par>
    </p:tnLst>
    <p:bldLst>
      <p:bldP spid="11" grpId="0" animBg="1"/>
    </p:bldLst>
  </p:timing>
</p:sld>
</file>

<file path=ppt/slides/slide1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1052736"/>
            <a:ext cx="8496944" cy="3898732"/>
          </a:xfrm>
          <a:prstGeom prst="rect">
            <a:avLst/>
          </a:prstGeom>
        </p:spPr>
      </p:pic>
      <p:sp>
        <p:nvSpPr>
          <p:cNvPr id="23" name="Rectangle 22"/>
          <p:cNvSpPr/>
          <p:nvPr/>
        </p:nvSpPr>
        <p:spPr>
          <a:xfrm>
            <a:off x="323528" y="2807990"/>
            <a:ext cx="8496944" cy="11250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052735"/>
            <a:ext cx="8496944" cy="17552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323528" y="3933056"/>
            <a:ext cx="8496944" cy="10184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49999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Q22</a:t>
            </a:r>
            <a:endParaRPr lang="en-GB" sz="1400" b="1" dirty="0">
              <a:latin typeface="Comic Sans MS" panose="030F0702030302020204" pitchFamily="66" charset="0"/>
            </a:endParaRPr>
          </a:p>
        </p:txBody>
      </p:sp>
      <p:cxnSp>
        <p:nvCxnSpPr>
          <p:cNvPr id="14" name="Straight Arrow Connector 13"/>
          <p:cNvCxnSpPr>
            <a:stCxn id="20" idx="3"/>
            <a:endCxn id="13" idx="1"/>
          </p:cNvCxnSpPr>
          <p:nvPr/>
        </p:nvCxnSpPr>
        <p:spPr>
          <a:xfrm flipV="1">
            <a:off x="370790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Completing the Square</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3255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1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Simultaneous Equations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3996064" y="12687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9" name="Rectangle 8">
            <a:hlinkClick r:id="" action="ppaction://noaction"/>
          </p:cNvPr>
          <p:cNvSpPr/>
          <p:nvPr/>
        </p:nvSpPr>
        <p:spPr>
          <a:xfrm>
            <a:off x="107504" y="6381328"/>
            <a:ext cx="1884554"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Quadratic</a:t>
            </a:r>
            <a:endParaRPr lang="en-GB" sz="2000" b="1" dirty="0">
              <a:latin typeface="Comic Sans MS" panose="030F0702030302020204" pitchFamily="66" charset="0"/>
            </a:endParaRPr>
          </a:p>
        </p:txBody>
      </p:sp>
      <p:sp>
        <p:nvSpPr>
          <p:cNvPr id="14" name="Rectangle 13">
            <a:hlinkClick r:id="rId7" action="ppaction://hlinksldjump"/>
          </p:cNvPr>
          <p:cNvSpPr/>
          <p:nvPr/>
        </p:nvSpPr>
        <p:spPr>
          <a:xfrm>
            <a:off x="3995936" y="18448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3995936" y="2420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Q10</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3995936" y="2996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Q18</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3995936" y="3572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 Q5</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3995936" y="41490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 Q9</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3995936" y="4725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1HR Q8</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5220200" y="127295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Q21</a:t>
            </a:r>
            <a:endParaRPr lang="en-GB" sz="1400" b="1" dirty="0">
              <a:latin typeface="Comic Sans MS" panose="030F0702030302020204" pitchFamily="66" charset="0"/>
            </a:endParaRPr>
          </a:p>
        </p:txBody>
      </p:sp>
      <p:sp>
        <p:nvSpPr>
          <p:cNvPr id="21" name="Rectangle 20">
            <a:hlinkClick r:id="rId1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2" name="Rectangle 21">
            <a:hlinkClick r:id="rId15" action="ppaction://hlinksldjump"/>
          </p:cNvPr>
          <p:cNvSpPr/>
          <p:nvPr/>
        </p:nvSpPr>
        <p:spPr>
          <a:xfrm>
            <a:off x="5220072" y="18448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smtClean="0">
                <a:latin typeface="Comic Sans MS" panose="030F0702030302020204" pitchFamily="66" charset="0"/>
              </a:rPr>
              <a:t>2H Q9</a:t>
            </a:r>
            <a:endParaRPr lang="en-GB" sz="1400" b="1" dirty="0">
              <a:latin typeface="Comic Sans MS" panose="030F0702030302020204" pitchFamily="66" charset="0"/>
            </a:endParaRPr>
          </a:p>
        </p:txBody>
      </p:sp>
      <p:sp>
        <p:nvSpPr>
          <p:cNvPr id="23" name="Rectangle 22">
            <a:hlinkClick r:id="rId16" action="ppaction://hlinksldjump"/>
          </p:cNvPr>
          <p:cNvSpPr/>
          <p:nvPr/>
        </p:nvSpPr>
        <p:spPr>
          <a:xfrm>
            <a:off x="5220072" y="242094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smtClean="0">
                <a:latin typeface="Comic Sans MS" panose="030F0702030302020204" pitchFamily="66" charset="0"/>
              </a:rPr>
              <a:t>2H Q20</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311064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996952"/>
            <a:ext cx="8640960" cy="3623226"/>
          </a:xfrm>
          <a:prstGeom prst="rect">
            <a:avLst/>
          </a:prstGeom>
        </p:spPr>
      </p:pic>
      <p:pic>
        <p:nvPicPr>
          <p:cNvPr id="2" name="Picture 1"/>
          <p:cNvPicPr>
            <a:picLocks noChangeAspect="1"/>
          </p:cNvPicPr>
          <p:nvPr/>
        </p:nvPicPr>
        <p:blipFill>
          <a:blip r:embed="rId3"/>
          <a:stretch>
            <a:fillRect/>
          </a:stretch>
        </p:blipFill>
        <p:spPr>
          <a:xfrm>
            <a:off x="251520" y="404664"/>
            <a:ext cx="8640960" cy="293288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158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074152"/>
            <a:ext cx="8640956" cy="99480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074151"/>
            <a:ext cx="8640958" cy="9948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24926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995522"/>
            <a:ext cx="8640958" cy="3673838"/>
          </a:xfrm>
          <a:prstGeom prst="rect">
            <a:avLst/>
          </a:prstGeom>
        </p:spPr>
      </p:pic>
      <p:pic>
        <p:nvPicPr>
          <p:cNvPr id="2" name="Picture 1"/>
          <p:cNvPicPr>
            <a:picLocks noChangeAspect="1"/>
          </p:cNvPicPr>
          <p:nvPr/>
        </p:nvPicPr>
        <p:blipFill>
          <a:blip r:embed="rId3"/>
          <a:stretch>
            <a:fillRect/>
          </a:stretch>
        </p:blipFill>
        <p:spPr>
          <a:xfrm>
            <a:off x="251521" y="404664"/>
            <a:ext cx="8640958" cy="312050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178486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700808"/>
            <a:ext cx="8640956" cy="21491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700807"/>
            <a:ext cx="8640958" cy="21491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2118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43232"/>
            <a:ext cx="8640960" cy="43261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6689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Q10</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483863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988840"/>
            <a:ext cx="8640956" cy="1308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988840"/>
            <a:ext cx="8640958" cy="13085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Q10</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72524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50484"/>
            <a:ext cx="8640960" cy="4918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1601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89431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268760"/>
            <a:ext cx="8640956" cy="2845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268760"/>
            <a:ext cx="8640958" cy="28457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Q18</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91903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36912"/>
            <a:ext cx="8640960" cy="3973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98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Q5</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18829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1700808"/>
            <a:ext cx="8352926" cy="28181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700808"/>
            <a:ext cx="8352926" cy="28181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Q5</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19845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60510"/>
            <a:ext cx="8640960" cy="4908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20688"/>
            <a:ext cx="8640960" cy="1363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Q9</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4137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1844824"/>
            <a:ext cx="8352926" cy="2226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844824"/>
            <a:ext cx="8352926" cy="22263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Q9</a:t>
            </a:r>
            <a:endParaRPr lang="en-GB" sz="1400" b="1" dirty="0">
              <a:latin typeface="Comic Sans MS" panose="030F0702030302020204" pitchFamily="66" charset="0"/>
            </a:endParaRPr>
          </a:p>
        </p:txBody>
      </p:sp>
      <p:cxnSp>
        <p:nvCxnSpPr>
          <p:cNvPr id="20" name="Straight Arrow Connector 19"/>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38174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4478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2502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Q8</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9753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1628800"/>
            <a:ext cx="8352926" cy="22037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628800"/>
            <a:ext cx="8352926" cy="22037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Q8</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873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rotWithShape="1">
          <a:blip r:embed="rId2"/>
          <a:srcRect b="53211"/>
          <a:stretch/>
        </p:blipFill>
        <p:spPr>
          <a:xfrm>
            <a:off x="323528" y="1124744"/>
            <a:ext cx="8496942" cy="2096886"/>
          </a:xfrm>
          <a:prstGeom prst="rect">
            <a:avLst/>
          </a:prstGeom>
        </p:spPr>
      </p:pic>
      <p:pic>
        <p:nvPicPr>
          <p:cNvPr id="4" name="Picture 3"/>
          <p:cNvPicPr>
            <a:picLocks noChangeAspect="1"/>
          </p:cNvPicPr>
          <p:nvPr/>
        </p:nvPicPr>
        <p:blipFill>
          <a:blip r:embed="rId2"/>
          <a:stretch>
            <a:fillRect/>
          </a:stretch>
        </p:blipFill>
        <p:spPr>
          <a:xfrm>
            <a:off x="323529" y="2187826"/>
            <a:ext cx="8496942" cy="4481534"/>
          </a:xfrm>
          <a:prstGeom prst="rect">
            <a:avLst/>
          </a:prstGeom>
        </p:spPr>
      </p:pic>
      <p:pic>
        <p:nvPicPr>
          <p:cNvPr id="2" name="Picture 1"/>
          <p:cNvPicPr>
            <a:picLocks noChangeAspect="1"/>
          </p:cNvPicPr>
          <p:nvPr/>
        </p:nvPicPr>
        <p:blipFill>
          <a:blip r:embed="rId3"/>
          <a:stretch>
            <a:fillRect/>
          </a:stretch>
        </p:blipFill>
        <p:spPr>
          <a:xfrm>
            <a:off x="323528" y="404664"/>
            <a:ext cx="8496944" cy="12502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Q21</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44156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8" y="1194242"/>
            <a:ext cx="8352924" cy="31708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196752"/>
            <a:ext cx="8352926" cy="31683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Q21</a:t>
            </a:r>
            <a:endParaRPr lang="en-GB" sz="1400" b="1" dirty="0">
              <a:latin typeface="Comic Sans MS" panose="030F0702030302020204" pitchFamily="66" charset="0"/>
            </a:endParaRPr>
          </a:p>
        </p:txBody>
      </p:sp>
      <p:cxnSp>
        <p:nvCxnSpPr>
          <p:cNvPr id="20" name="Straight Arrow Connector 19"/>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5975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2348880"/>
            <a:ext cx="8496942" cy="4274220"/>
          </a:xfrm>
          <a:prstGeom prst="rect">
            <a:avLst/>
          </a:prstGeom>
        </p:spPr>
      </p:pic>
      <p:pic>
        <p:nvPicPr>
          <p:cNvPr id="5" name="Picture 4"/>
          <p:cNvPicPr>
            <a:picLocks noChangeAspect="1"/>
          </p:cNvPicPr>
          <p:nvPr/>
        </p:nvPicPr>
        <p:blipFill>
          <a:blip r:embed="rId3"/>
          <a:stretch>
            <a:fillRect/>
          </a:stretch>
        </p:blipFill>
        <p:spPr>
          <a:xfrm>
            <a:off x="323528" y="404664"/>
            <a:ext cx="8496944" cy="37159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Q9</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413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548680"/>
            <a:ext cx="8352926" cy="2492672"/>
          </a:xfrm>
          <a:prstGeom prst="rect">
            <a:avLst/>
          </a:prstGeom>
        </p:spPr>
      </p:pic>
      <p:pic>
        <p:nvPicPr>
          <p:cNvPr id="6" name="Picture 5"/>
          <p:cNvPicPr>
            <a:picLocks noChangeAspect="1"/>
          </p:cNvPicPr>
          <p:nvPr/>
        </p:nvPicPr>
        <p:blipFill>
          <a:blip r:embed="rId3"/>
          <a:stretch>
            <a:fillRect/>
          </a:stretch>
        </p:blipFill>
        <p:spPr>
          <a:xfrm>
            <a:off x="395537" y="3140968"/>
            <a:ext cx="8352926" cy="30579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395537" y="548680"/>
            <a:ext cx="8352926" cy="56425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Q9</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5360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360316"/>
            <a:ext cx="8496944" cy="4237036"/>
          </a:xfrm>
          <a:prstGeom prst="rect">
            <a:avLst/>
          </a:prstGeom>
        </p:spPr>
      </p:pic>
      <p:pic>
        <p:nvPicPr>
          <p:cNvPr id="2" name="Picture 1"/>
          <p:cNvPicPr>
            <a:picLocks noChangeAspect="1"/>
          </p:cNvPicPr>
          <p:nvPr/>
        </p:nvPicPr>
        <p:blipFill>
          <a:blip r:embed="rId3"/>
          <a:stretch>
            <a:fillRect/>
          </a:stretch>
        </p:blipFill>
        <p:spPr>
          <a:xfrm>
            <a:off x="323528" y="404664"/>
            <a:ext cx="8496944" cy="36031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Q20</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35942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07504" y="4304740"/>
            <a:ext cx="8352926" cy="2508636"/>
          </a:xfrm>
          <a:prstGeom prst="rect">
            <a:avLst/>
          </a:prstGeom>
        </p:spPr>
      </p:pic>
      <p:pic>
        <p:nvPicPr>
          <p:cNvPr id="2" name="Picture 1"/>
          <p:cNvPicPr>
            <a:picLocks noChangeAspect="1"/>
          </p:cNvPicPr>
          <p:nvPr/>
        </p:nvPicPr>
        <p:blipFill>
          <a:blip r:embed="rId3"/>
          <a:stretch>
            <a:fillRect/>
          </a:stretch>
        </p:blipFill>
        <p:spPr>
          <a:xfrm>
            <a:off x="107505" y="404666"/>
            <a:ext cx="8352924" cy="3820844"/>
          </a:xfrm>
          <a:prstGeom prst="rect">
            <a:avLst/>
          </a:prstGeom>
        </p:spPr>
      </p:pic>
      <p:sp>
        <p:nvSpPr>
          <p:cNvPr id="5" name="Rectangle 4"/>
          <p:cNvSpPr/>
          <p:nvPr/>
        </p:nvSpPr>
        <p:spPr>
          <a:xfrm>
            <a:off x="107504" y="404664"/>
            <a:ext cx="8352926" cy="6408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428396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Q20</a:t>
            </a:r>
            <a:endParaRPr lang="en-GB" sz="1400" b="1" dirty="0">
              <a:latin typeface="Comic Sans MS" panose="030F0702030302020204" pitchFamily="66" charset="0"/>
            </a:endParaRPr>
          </a:p>
        </p:txBody>
      </p:sp>
      <p:cxnSp>
        <p:nvCxnSpPr>
          <p:cNvPr id="20" name="Straight Arrow Connector 19"/>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Tree>
    <p:extLst>
      <p:ext uri="{BB962C8B-B14F-4D97-AF65-F5344CB8AC3E}">
        <p14:creationId xmlns:p14="http://schemas.microsoft.com/office/powerpoint/2010/main" val="1760218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Simultaneous Equations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2771928" y="22768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Q22</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323656"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Q12</a:t>
            </a:r>
            <a:endParaRPr lang="en-GB" sz="1400" b="1" dirty="0">
              <a:latin typeface="Comic Sans MS" panose="030F0702030302020204" pitchFamily="66" charset="0"/>
            </a:endParaRPr>
          </a:p>
        </p:txBody>
      </p:sp>
      <p:sp>
        <p:nvSpPr>
          <p:cNvPr id="9" name="Rectangle 8">
            <a:hlinkClick r:id="rId4" action="ppaction://hlinksldjump"/>
          </p:cNvPr>
          <p:cNvSpPr/>
          <p:nvPr/>
        </p:nvSpPr>
        <p:spPr>
          <a:xfrm>
            <a:off x="107504" y="6381328"/>
            <a:ext cx="1884554"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Quadratic</a:t>
            </a:r>
            <a:endParaRPr lang="en-GB" sz="2000" b="1" dirty="0">
              <a:latin typeface="Comic Sans MS" panose="030F0702030302020204" pitchFamily="66" charset="0"/>
            </a:endParaRPr>
          </a:p>
        </p:txBody>
      </p:sp>
      <p:sp>
        <p:nvSpPr>
          <p:cNvPr id="13" name="Rectangle 12">
            <a:hlinkClick r:id="rId8" action="ppaction://hlinksldjump"/>
          </p:cNvPr>
          <p:cNvSpPr/>
          <p:nvPr/>
        </p:nvSpPr>
        <p:spPr>
          <a:xfrm>
            <a:off x="323656" y="170080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323656"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23656" y="2852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23656" y="34290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323656" y="4005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6" name="Rectangle 15">
            <a:hlinkClick r:id="rId13" action="ppaction://hlinksldjump"/>
          </p:cNvPr>
          <p:cNvSpPr/>
          <p:nvPr/>
        </p:nvSpPr>
        <p:spPr>
          <a:xfrm>
            <a:off x="323656" y="45811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7" name="Rectangle 16">
            <a:hlinkClick r:id="rId14" action="ppaction://hlinksldjump"/>
          </p:cNvPr>
          <p:cNvSpPr/>
          <p:nvPr/>
        </p:nvSpPr>
        <p:spPr>
          <a:xfrm>
            <a:off x="323656"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323656" y="57333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1547792"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1547792"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1547792"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4" name="Rectangle 23">
            <a:hlinkClick r:id="rId19" action="ppaction://hlinksldjump"/>
          </p:cNvPr>
          <p:cNvSpPr/>
          <p:nvPr/>
        </p:nvSpPr>
        <p:spPr>
          <a:xfrm>
            <a:off x="1547792"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5" name="Rectangle 24">
            <a:hlinkClick r:id="rId20" action="ppaction://hlinksldjump"/>
          </p:cNvPr>
          <p:cNvSpPr/>
          <p:nvPr/>
        </p:nvSpPr>
        <p:spPr>
          <a:xfrm>
            <a:off x="1547792"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26" name="Rectangle 25">
            <a:hlinkClick r:id="rId21" action="ppaction://hlinksldjump"/>
          </p:cNvPr>
          <p:cNvSpPr/>
          <p:nvPr/>
        </p:nvSpPr>
        <p:spPr>
          <a:xfrm>
            <a:off x="1547792"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7" name="Rectangle 26">
            <a:hlinkClick r:id="rId22" action="ppaction://hlinksldjump"/>
          </p:cNvPr>
          <p:cNvSpPr/>
          <p:nvPr/>
        </p:nvSpPr>
        <p:spPr>
          <a:xfrm>
            <a:off x="1547792" y="45811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28" name="Rectangle 27">
            <a:hlinkClick r:id="rId23" action="ppaction://hlinksldjump"/>
          </p:cNvPr>
          <p:cNvSpPr/>
          <p:nvPr/>
        </p:nvSpPr>
        <p:spPr>
          <a:xfrm>
            <a:off x="1547920" y="51571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1547792"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2771928"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2771928" y="170080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2771928" y="28528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Q13</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2771928" y="34290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Q21</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2771928" y="4005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Q7</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2772056" y="4581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2771928" y="51572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Q26</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2771928" y="57333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Q25</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3996192"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Q13</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3996064" y="1700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Q22</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3996064"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Q13</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3996064" y="28529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Q22</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3996064"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Q15</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3996064"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Q13</a:t>
            </a:r>
            <a:endParaRPr lang="en-GB" sz="1400" b="1" dirty="0">
              <a:latin typeface="Comic Sans MS" panose="030F0702030302020204" pitchFamily="66" charset="0"/>
            </a:endParaRPr>
          </a:p>
        </p:txBody>
      </p:sp>
      <p:sp>
        <p:nvSpPr>
          <p:cNvPr id="44" name="Rectangle 43">
            <a:hlinkClick r:id="rId39" action="ppaction://hlinksldjump"/>
          </p:cNvPr>
          <p:cNvSpPr/>
          <p:nvPr/>
        </p:nvSpPr>
        <p:spPr>
          <a:xfrm>
            <a:off x="3996064" y="4581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Q12</a:t>
            </a:r>
            <a:endParaRPr lang="en-GB" sz="1400" b="1" dirty="0">
              <a:latin typeface="Comic Sans MS" panose="030F0702030302020204" pitchFamily="66" charset="0"/>
            </a:endParaRPr>
          </a:p>
        </p:txBody>
      </p:sp>
      <p:sp>
        <p:nvSpPr>
          <p:cNvPr id="45" name="Rectangle 44">
            <a:hlinkClick r:id="rId40" action="ppaction://hlinksldjump"/>
          </p:cNvPr>
          <p:cNvSpPr/>
          <p:nvPr/>
        </p:nvSpPr>
        <p:spPr>
          <a:xfrm>
            <a:off x="3996064" y="51572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Q24</a:t>
            </a:r>
            <a:endParaRPr lang="en-GB" sz="1400" b="1" dirty="0">
              <a:latin typeface="Comic Sans MS" panose="030F0702030302020204" pitchFamily="66" charset="0"/>
            </a:endParaRPr>
          </a:p>
        </p:txBody>
      </p:sp>
      <p:sp>
        <p:nvSpPr>
          <p:cNvPr id="46" name="Rectangle 45">
            <a:hlinkClick r:id="rId41" action="ppaction://hlinksldjump"/>
          </p:cNvPr>
          <p:cNvSpPr/>
          <p:nvPr/>
        </p:nvSpPr>
        <p:spPr>
          <a:xfrm>
            <a:off x="3996064"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Q4</a:t>
            </a:r>
            <a:endParaRPr lang="en-GB" sz="1400" b="1" dirty="0">
              <a:latin typeface="Comic Sans MS" panose="030F0702030302020204" pitchFamily="66" charset="0"/>
            </a:endParaRPr>
          </a:p>
        </p:txBody>
      </p:sp>
      <p:sp>
        <p:nvSpPr>
          <p:cNvPr id="47" name="Rectangle 46">
            <a:hlinkClick r:id="rId42" action="ppaction://hlinksldjump"/>
          </p:cNvPr>
          <p:cNvSpPr/>
          <p:nvPr/>
        </p:nvSpPr>
        <p:spPr>
          <a:xfrm>
            <a:off x="5220328" y="1124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Q19</a:t>
            </a:r>
            <a:endParaRPr lang="en-GB" sz="1400" b="1" dirty="0">
              <a:latin typeface="Comic Sans MS" panose="030F0702030302020204" pitchFamily="66" charset="0"/>
            </a:endParaRPr>
          </a:p>
        </p:txBody>
      </p:sp>
      <p:sp>
        <p:nvSpPr>
          <p:cNvPr id="48" name="Rectangle 47">
            <a:hlinkClick r:id="rId43" action="ppaction://hlinksldjump"/>
          </p:cNvPr>
          <p:cNvSpPr/>
          <p:nvPr/>
        </p:nvSpPr>
        <p:spPr>
          <a:xfrm>
            <a:off x="5220200"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49" name="Rectangle 48">
            <a:hlinkClick r:id="rId44" action="ppaction://hlinksldjump"/>
          </p:cNvPr>
          <p:cNvSpPr/>
          <p:nvPr/>
        </p:nvSpPr>
        <p:spPr>
          <a:xfrm>
            <a:off x="5220200" y="22769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50" name="Rectangle 49">
            <a:hlinkClick r:id="rId45" action="ppaction://hlinksldjump"/>
          </p:cNvPr>
          <p:cNvSpPr/>
          <p:nvPr/>
        </p:nvSpPr>
        <p:spPr>
          <a:xfrm>
            <a:off x="5220200"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Q14</a:t>
            </a:r>
            <a:endParaRPr lang="en-GB" sz="1400" b="1" dirty="0">
              <a:latin typeface="Comic Sans MS" panose="030F0702030302020204" pitchFamily="66" charset="0"/>
            </a:endParaRPr>
          </a:p>
        </p:txBody>
      </p:sp>
      <p:sp>
        <p:nvSpPr>
          <p:cNvPr id="51" name="Rectangle 50">
            <a:hlinkClick r:id="rId46" action="ppaction://hlinksldjump"/>
          </p:cNvPr>
          <p:cNvSpPr/>
          <p:nvPr/>
        </p:nvSpPr>
        <p:spPr>
          <a:xfrm>
            <a:off x="5220200" y="34290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Q22</a:t>
            </a:r>
            <a:endParaRPr lang="en-GB" sz="1400" b="1" dirty="0">
              <a:latin typeface="Comic Sans MS" panose="030F0702030302020204" pitchFamily="66" charset="0"/>
            </a:endParaRPr>
          </a:p>
        </p:txBody>
      </p:sp>
      <p:sp>
        <p:nvSpPr>
          <p:cNvPr id="52" name="Rectangle 51">
            <a:hlinkClick r:id="rId47" action="ppaction://hlinksldjump"/>
          </p:cNvPr>
          <p:cNvSpPr/>
          <p:nvPr/>
        </p:nvSpPr>
        <p:spPr>
          <a:xfrm>
            <a:off x="5220200"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Q11</a:t>
            </a:r>
            <a:endParaRPr lang="en-GB" sz="1400" b="1" dirty="0">
              <a:latin typeface="Comic Sans MS" panose="030F0702030302020204" pitchFamily="66" charset="0"/>
            </a:endParaRPr>
          </a:p>
        </p:txBody>
      </p:sp>
      <p:sp>
        <p:nvSpPr>
          <p:cNvPr id="53" name="Rectangle 52">
            <a:hlinkClick r:id="rId48" action="ppaction://hlinksldjump"/>
          </p:cNvPr>
          <p:cNvSpPr/>
          <p:nvPr/>
        </p:nvSpPr>
        <p:spPr>
          <a:xfrm>
            <a:off x="5220200"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Q11</a:t>
            </a:r>
            <a:endParaRPr lang="en-GB" sz="1400" b="1" dirty="0">
              <a:latin typeface="Comic Sans MS" panose="030F0702030302020204" pitchFamily="66" charset="0"/>
            </a:endParaRPr>
          </a:p>
        </p:txBody>
      </p:sp>
      <p:sp>
        <p:nvSpPr>
          <p:cNvPr id="54" name="Rectangle 53">
            <a:hlinkClick r:id="rId49" action="ppaction://hlinksldjump"/>
          </p:cNvPr>
          <p:cNvSpPr/>
          <p:nvPr/>
        </p:nvSpPr>
        <p:spPr>
          <a:xfrm>
            <a:off x="5220200" y="51571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Q24</a:t>
            </a:r>
            <a:endParaRPr lang="en-GB" sz="1400" b="1" dirty="0">
              <a:latin typeface="Comic Sans MS" panose="030F0702030302020204" pitchFamily="66" charset="0"/>
            </a:endParaRPr>
          </a:p>
        </p:txBody>
      </p:sp>
      <p:sp>
        <p:nvSpPr>
          <p:cNvPr id="55" name="Rectangle 54">
            <a:hlinkClick r:id="rId50" action="ppaction://hlinksldjump"/>
          </p:cNvPr>
          <p:cNvSpPr/>
          <p:nvPr/>
        </p:nvSpPr>
        <p:spPr>
          <a:xfrm>
            <a:off x="5220200"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56" name="Rectangle 55">
            <a:hlinkClick r:id="rId51" action="ppaction://hlinksldjump"/>
          </p:cNvPr>
          <p:cNvSpPr/>
          <p:nvPr/>
        </p:nvSpPr>
        <p:spPr>
          <a:xfrm>
            <a:off x="6444464" y="1124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Q10</a:t>
            </a:r>
            <a:endParaRPr lang="en-GB" sz="1400" b="1" dirty="0">
              <a:latin typeface="Comic Sans MS" panose="030F0702030302020204" pitchFamily="66" charset="0"/>
            </a:endParaRPr>
          </a:p>
        </p:txBody>
      </p:sp>
      <p:sp>
        <p:nvSpPr>
          <p:cNvPr id="57" name="Rectangle 56">
            <a:hlinkClick r:id="rId52" action="ppaction://hlinksldjump"/>
          </p:cNvPr>
          <p:cNvSpPr/>
          <p:nvPr/>
        </p:nvSpPr>
        <p:spPr>
          <a:xfrm>
            <a:off x="6444336" y="1700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Q20</a:t>
            </a:r>
            <a:endParaRPr lang="en-GB" sz="1400" b="1" dirty="0">
              <a:latin typeface="Comic Sans MS" panose="030F0702030302020204" pitchFamily="66" charset="0"/>
            </a:endParaRPr>
          </a:p>
        </p:txBody>
      </p:sp>
      <p:sp>
        <p:nvSpPr>
          <p:cNvPr id="58" name="Rectangle 57">
            <a:hlinkClick r:id="rId53" action="ppaction://hlinksldjump"/>
          </p:cNvPr>
          <p:cNvSpPr/>
          <p:nvPr/>
        </p:nvSpPr>
        <p:spPr>
          <a:xfrm>
            <a:off x="6444336" y="22769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Q23</a:t>
            </a:r>
            <a:endParaRPr lang="en-GB" sz="1400" b="1" dirty="0">
              <a:latin typeface="Comic Sans MS" panose="030F0702030302020204" pitchFamily="66" charset="0"/>
            </a:endParaRPr>
          </a:p>
        </p:txBody>
      </p:sp>
      <p:sp>
        <p:nvSpPr>
          <p:cNvPr id="59" name="Rectangle 58">
            <a:hlinkClick r:id="rId54" action="ppaction://hlinksldjump"/>
          </p:cNvPr>
          <p:cNvSpPr/>
          <p:nvPr/>
        </p:nvSpPr>
        <p:spPr>
          <a:xfrm>
            <a:off x="6444336"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Q10</a:t>
            </a:r>
            <a:endParaRPr lang="en-GB" sz="1400" b="1" dirty="0">
              <a:latin typeface="Comic Sans MS" panose="030F0702030302020204" pitchFamily="66" charset="0"/>
            </a:endParaRPr>
          </a:p>
        </p:txBody>
      </p:sp>
      <p:sp>
        <p:nvSpPr>
          <p:cNvPr id="60" name="Rectangle 59">
            <a:hlinkClick r:id="rId55" action="ppaction://hlinksldjump"/>
          </p:cNvPr>
          <p:cNvSpPr/>
          <p:nvPr/>
        </p:nvSpPr>
        <p:spPr>
          <a:xfrm>
            <a:off x="6444336"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Q11</a:t>
            </a:r>
            <a:endParaRPr lang="en-GB" sz="1400" b="1" dirty="0">
              <a:latin typeface="Comic Sans MS" panose="030F0702030302020204" pitchFamily="66" charset="0"/>
            </a:endParaRPr>
          </a:p>
        </p:txBody>
      </p:sp>
      <p:sp>
        <p:nvSpPr>
          <p:cNvPr id="61" name="Rectangle 60">
            <a:hlinkClick r:id="rId56" action="ppaction://hlinksldjump"/>
          </p:cNvPr>
          <p:cNvSpPr/>
          <p:nvPr/>
        </p:nvSpPr>
        <p:spPr>
          <a:xfrm>
            <a:off x="6444336"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Q10</a:t>
            </a:r>
            <a:endParaRPr lang="en-GB" sz="1400" b="1" dirty="0">
              <a:latin typeface="Comic Sans MS" panose="030F0702030302020204" pitchFamily="66" charset="0"/>
            </a:endParaRPr>
          </a:p>
        </p:txBody>
      </p:sp>
      <p:sp>
        <p:nvSpPr>
          <p:cNvPr id="62" name="Rectangle 61">
            <a:hlinkClick r:id="rId57" action="ppaction://hlinksldjump"/>
          </p:cNvPr>
          <p:cNvSpPr/>
          <p:nvPr/>
        </p:nvSpPr>
        <p:spPr>
          <a:xfrm>
            <a:off x="6444336" y="45811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Q18</a:t>
            </a:r>
            <a:endParaRPr lang="en-GB" sz="1400" b="1" dirty="0">
              <a:latin typeface="Comic Sans MS" panose="030F0702030302020204" pitchFamily="66" charset="0"/>
            </a:endParaRPr>
          </a:p>
        </p:txBody>
      </p:sp>
      <p:sp>
        <p:nvSpPr>
          <p:cNvPr id="63" name="Rectangle 62">
            <a:hlinkClick r:id="rId58" action="ppaction://hlinksldjump"/>
          </p:cNvPr>
          <p:cNvSpPr/>
          <p:nvPr/>
        </p:nvSpPr>
        <p:spPr>
          <a:xfrm>
            <a:off x="6444336"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HR Q9</a:t>
            </a:r>
            <a:endParaRPr lang="en-GB" sz="1400" b="1" dirty="0">
              <a:latin typeface="Comic Sans MS" panose="030F0702030302020204" pitchFamily="66" charset="0"/>
            </a:endParaRPr>
          </a:p>
        </p:txBody>
      </p:sp>
      <p:sp>
        <p:nvSpPr>
          <p:cNvPr id="64" name="Rectangle 63">
            <a:hlinkClick r:id="rId59" action="ppaction://hlinksldjump"/>
          </p:cNvPr>
          <p:cNvSpPr/>
          <p:nvPr/>
        </p:nvSpPr>
        <p:spPr>
          <a:xfrm>
            <a:off x="6444336" y="57333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Q22</a:t>
            </a:r>
            <a:endParaRPr lang="en-GB" sz="1400" b="1" dirty="0">
              <a:latin typeface="Comic Sans MS" panose="030F0702030302020204" pitchFamily="66" charset="0"/>
            </a:endParaRPr>
          </a:p>
        </p:txBody>
      </p:sp>
      <p:sp>
        <p:nvSpPr>
          <p:cNvPr id="65" name="Rectangle 64">
            <a:hlinkClick r:id="rId60" action="ppaction://hlinksldjump"/>
          </p:cNvPr>
          <p:cNvSpPr/>
          <p:nvPr/>
        </p:nvSpPr>
        <p:spPr>
          <a:xfrm>
            <a:off x="7668472"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Q15</a:t>
            </a:r>
            <a:endParaRPr lang="en-GB" sz="1400" b="1" dirty="0">
              <a:latin typeface="Comic Sans MS" panose="030F0702030302020204" pitchFamily="66" charset="0"/>
            </a:endParaRPr>
          </a:p>
        </p:txBody>
      </p:sp>
      <p:sp>
        <p:nvSpPr>
          <p:cNvPr id="66" name="Rectangle 65">
            <a:hlinkClick r:id="rId61" action="ppaction://hlinksldjump"/>
          </p:cNvPr>
          <p:cNvSpPr/>
          <p:nvPr/>
        </p:nvSpPr>
        <p:spPr>
          <a:xfrm>
            <a:off x="7668472"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Q11</a:t>
            </a:r>
            <a:endParaRPr lang="en-GB" sz="1400" b="1" dirty="0">
              <a:latin typeface="Comic Sans MS" panose="030F0702030302020204" pitchFamily="66" charset="0"/>
            </a:endParaRPr>
          </a:p>
        </p:txBody>
      </p:sp>
      <p:sp>
        <p:nvSpPr>
          <p:cNvPr id="67" name="Rectangle 66">
            <a:hlinkClick r:id="rId62" action="ppaction://hlinksldjump"/>
          </p:cNvPr>
          <p:cNvSpPr/>
          <p:nvPr/>
        </p:nvSpPr>
        <p:spPr>
          <a:xfrm>
            <a:off x="7668472" y="22769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Q19</a:t>
            </a:r>
            <a:endParaRPr lang="en-GB" sz="1400" b="1" dirty="0">
              <a:latin typeface="Comic Sans MS" panose="030F0702030302020204" pitchFamily="66" charset="0"/>
            </a:endParaRPr>
          </a:p>
        </p:txBody>
      </p:sp>
      <p:sp>
        <p:nvSpPr>
          <p:cNvPr id="68" name="Rectangle 67">
            <a:hlinkClick r:id="rId63" action="ppaction://hlinksldjump"/>
          </p:cNvPr>
          <p:cNvSpPr/>
          <p:nvPr/>
        </p:nvSpPr>
        <p:spPr>
          <a:xfrm>
            <a:off x="7668472"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Q7</a:t>
            </a:r>
            <a:endParaRPr lang="en-GB" sz="1400" b="1" dirty="0">
              <a:latin typeface="Comic Sans MS" panose="030F0702030302020204" pitchFamily="66" charset="0"/>
            </a:endParaRPr>
          </a:p>
        </p:txBody>
      </p:sp>
      <p:sp>
        <p:nvSpPr>
          <p:cNvPr id="69" name="Rectangle 68">
            <a:hlinkClick r:id="rId6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13982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59378"/>
            <a:ext cx="8640960" cy="22779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4505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620688"/>
            <a:ext cx="8640960" cy="3847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8737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484784"/>
            <a:ext cx="8640958" cy="23793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484785"/>
            <a:ext cx="8640958"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2" y="2492897"/>
            <a:ext cx="8640958" cy="13711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Q12</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1034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1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4" y="3356992"/>
            <a:ext cx="7488832" cy="34034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55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7584" y="476672"/>
            <a:ext cx="7488832" cy="35568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6375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766888"/>
            <a:ext cx="8640958" cy="23633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766887"/>
            <a:ext cx="8640958" cy="23633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7116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429334"/>
            <a:ext cx="8208912" cy="609601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9974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340768"/>
            <a:ext cx="8640962" cy="25849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340766"/>
            <a:ext cx="8640958" cy="25849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4783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467544" y="390250"/>
            <a:ext cx="8064896" cy="5054974"/>
          </a:xfrm>
          <a:prstGeom prst="rect">
            <a:avLst/>
          </a:prstGeom>
        </p:spPr>
      </p:pic>
      <p:pic>
        <p:nvPicPr>
          <p:cNvPr id="4" name="Picture 3"/>
          <p:cNvPicPr>
            <a:picLocks noChangeAspect="1"/>
          </p:cNvPicPr>
          <p:nvPr/>
        </p:nvPicPr>
        <p:blipFill>
          <a:blip r:embed="rId3"/>
          <a:stretch>
            <a:fillRect/>
          </a:stretch>
        </p:blipFill>
        <p:spPr>
          <a:xfrm>
            <a:off x="467544" y="3195138"/>
            <a:ext cx="8064896" cy="361823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24131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2132856"/>
            <a:ext cx="8640956" cy="12926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132855"/>
            <a:ext cx="8640958"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p:cNvSpPr/>
          <p:nvPr/>
        </p:nvSpPr>
        <p:spPr>
          <a:xfrm>
            <a:off x="251522" y="2708920"/>
            <a:ext cx="8640956" cy="716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2900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2" grpId="0" animBg="1"/>
      <p:bldP spid="17" grpId="0" animBg="1"/>
    </p:bldLst>
  </p:timing>
</p:sld>
</file>

<file path=ppt/slides/slide1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6" y="1556792"/>
            <a:ext cx="8208908" cy="4626242"/>
          </a:xfrm>
          <a:prstGeom prst="rect">
            <a:avLst/>
          </a:prstGeom>
        </p:spPr>
      </p:pic>
      <p:pic>
        <p:nvPicPr>
          <p:cNvPr id="2" name="Picture 1"/>
          <p:cNvPicPr>
            <a:picLocks noChangeAspect="1"/>
          </p:cNvPicPr>
          <p:nvPr/>
        </p:nvPicPr>
        <p:blipFill>
          <a:blip r:embed="rId3"/>
          <a:stretch>
            <a:fillRect/>
          </a:stretch>
        </p:blipFill>
        <p:spPr>
          <a:xfrm>
            <a:off x="467545" y="425740"/>
            <a:ext cx="8208910" cy="307526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4699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4509120"/>
            <a:ext cx="8640958" cy="388872"/>
          </a:xfrm>
          <a:prstGeom prst="rect">
            <a:avLst/>
          </a:prstGeom>
        </p:spPr>
      </p:pic>
      <p:pic>
        <p:nvPicPr>
          <p:cNvPr id="2" name="Picture 1"/>
          <p:cNvPicPr>
            <a:picLocks noChangeAspect="1"/>
          </p:cNvPicPr>
          <p:nvPr/>
        </p:nvPicPr>
        <p:blipFill>
          <a:blip r:embed="rId3"/>
          <a:stretch>
            <a:fillRect/>
          </a:stretch>
        </p:blipFill>
        <p:spPr>
          <a:xfrm>
            <a:off x="251522" y="548680"/>
            <a:ext cx="8640956" cy="394128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548679"/>
            <a:ext cx="8640958" cy="4349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7635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052736"/>
            <a:ext cx="8496944" cy="5189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76672"/>
            <a:ext cx="8496944" cy="22654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974047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556792"/>
            <a:ext cx="8640956" cy="21859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556792"/>
            <a:ext cx="8640958" cy="21859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40372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340768"/>
            <a:ext cx="8496944" cy="4844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76672"/>
            <a:ext cx="8496944" cy="13161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1938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362806"/>
            <a:ext cx="8640956" cy="2066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362806"/>
            <a:ext cx="8640958" cy="20661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89476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476672"/>
            <a:ext cx="8496942" cy="54085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Q12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91774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132858"/>
            <a:ext cx="8640956" cy="155195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132856"/>
            <a:ext cx="8640958" cy="15519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Q12</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94918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16832"/>
            <a:ext cx="8496944" cy="4261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548680"/>
            <a:ext cx="8496944" cy="1456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297945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268760"/>
            <a:ext cx="8640956" cy="3662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268760"/>
            <a:ext cx="8640958" cy="3662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5009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95538" y="1415764"/>
            <a:ext cx="8352924" cy="4821548"/>
          </a:xfrm>
          <a:prstGeom prst="rect">
            <a:avLst/>
          </a:prstGeom>
        </p:spPr>
      </p:pic>
      <p:pic>
        <p:nvPicPr>
          <p:cNvPr id="2" name="Picture 1"/>
          <p:cNvPicPr>
            <a:picLocks noChangeAspect="1"/>
          </p:cNvPicPr>
          <p:nvPr/>
        </p:nvPicPr>
        <p:blipFill>
          <a:blip r:embed="rId3"/>
          <a:stretch>
            <a:fillRect/>
          </a:stretch>
        </p:blipFill>
        <p:spPr>
          <a:xfrm>
            <a:off x="395537" y="476672"/>
            <a:ext cx="8352926" cy="19122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494561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060848"/>
            <a:ext cx="8640956" cy="99662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060848"/>
            <a:ext cx="8640958" cy="996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2210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1946416"/>
            <a:ext cx="8496944" cy="4218888"/>
          </a:xfrm>
          <a:prstGeom prst="rect">
            <a:avLst/>
          </a:prstGeom>
        </p:spPr>
      </p:pic>
      <p:pic>
        <p:nvPicPr>
          <p:cNvPr id="4" name="Picture 3"/>
          <p:cNvPicPr>
            <a:picLocks noChangeAspect="1"/>
          </p:cNvPicPr>
          <p:nvPr/>
        </p:nvPicPr>
        <p:blipFill>
          <a:blip r:embed="rId3"/>
          <a:stretch>
            <a:fillRect/>
          </a:stretch>
        </p:blipFill>
        <p:spPr>
          <a:xfrm>
            <a:off x="323528" y="404664"/>
            <a:ext cx="8496944" cy="361029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19035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2276872"/>
            <a:ext cx="8640956" cy="77547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276872"/>
            <a:ext cx="8640958" cy="7754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Q14</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9486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0894" y="476672"/>
            <a:ext cx="8662212" cy="532859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7151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1830790"/>
            <a:ext cx="8640954" cy="8061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830789"/>
            <a:ext cx="8640958" cy="8061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22500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3096590"/>
            <a:ext cx="8496944" cy="3140722"/>
          </a:xfrm>
          <a:prstGeom prst="rect">
            <a:avLst/>
          </a:prstGeom>
        </p:spPr>
      </p:pic>
      <p:pic>
        <p:nvPicPr>
          <p:cNvPr id="3" name="Picture 2"/>
          <p:cNvPicPr>
            <a:picLocks noChangeAspect="1"/>
          </p:cNvPicPr>
          <p:nvPr/>
        </p:nvPicPr>
        <p:blipFill>
          <a:blip r:embed="rId3"/>
          <a:stretch>
            <a:fillRect/>
          </a:stretch>
        </p:blipFill>
        <p:spPr>
          <a:xfrm>
            <a:off x="323528" y="404664"/>
            <a:ext cx="8496944" cy="344831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93872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3" y="1844824"/>
            <a:ext cx="8640954" cy="77429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844824"/>
            <a:ext cx="8640958" cy="774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61560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1555976"/>
            <a:ext cx="8496944" cy="4681336"/>
          </a:xfrm>
          <a:prstGeom prst="rect">
            <a:avLst/>
          </a:prstGeom>
        </p:spPr>
      </p:pic>
      <p:pic>
        <p:nvPicPr>
          <p:cNvPr id="2" name="Picture 1"/>
          <p:cNvPicPr>
            <a:picLocks noChangeAspect="1"/>
          </p:cNvPicPr>
          <p:nvPr/>
        </p:nvPicPr>
        <p:blipFill>
          <a:blip r:embed="rId3"/>
          <a:stretch>
            <a:fillRect/>
          </a:stretch>
        </p:blipFill>
        <p:spPr>
          <a:xfrm>
            <a:off x="323528" y="476672"/>
            <a:ext cx="8496944" cy="207335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169848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1484784"/>
            <a:ext cx="8640954" cy="206157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484784"/>
            <a:ext cx="8640958"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51520" y="3212976"/>
            <a:ext cx="8640957" cy="333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2369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1267362"/>
            <a:ext cx="8496944" cy="4897942"/>
          </a:xfrm>
          <a:prstGeom prst="rect">
            <a:avLst/>
          </a:prstGeom>
        </p:spPr>
      </p:pic>
      <p:pic>
        <p:nvPicPr>
          <p:cNvPr id="3" name="Picture 2"/>
          <p:cNvPicPr>
            <a:picLocks noChangeAspect="1"/>
          </p:cNvPicPr>
          <p:nvPr/>
        </p:nvPicPr>
        <p:blipFill>
          <a:blip r:embed="rId3"/>
          <a:stretch>
            <a:fillRect/>
          </a:stretch>
        </p:blipFill>
        <p:spPr>
          <a:xfrm>
            <a:off x="323528" y="404664"/>
            <a:ext cx="8496944" cy="150060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274649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2132856"/>
            <a:ext cx="8640956" cy="105557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2132856"/>
            <a:ext cx="8640958" cy="1054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3"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2628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1454040"/>
            <a:ext cx="8640956" cy="4783272"/>
          </a:xfrm>
          <a:prstGeom prst="rect">
            <a:avLst/>
          </a:prstGeom>
        </p:spPr>
      </p:pic>
      <p:pic>
        <p:nvPicPr>
          <p:cNvPr id="2" name="Picture 1"/>
          <p:cNvPicPr>
            <a:picLocks noChangeAspect="1"/>
          </p:cNvPicPr>
          <p:nvPr/>
        </p:nvPicPr>
        <p:blipFill>
          <a:blip r:embed="rId3"/>
          <a:stretch>
            <a:fillRect/>
          </a:stretch>
        </p:blipFill>
        <p:spPr>
          <a:xfrm>
            <a:off x="251521" y="404664"/>
            <a:ext cx="8640958" cy="15189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274272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1052736"/>
            <a:ext cx="8640954" cy="378678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052736"/>
            <a:ext cx="8640958" cy="37867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43608" y="5903486"/>
            <a:ext cx="1296144" cy="861935"/>
          </a:xfrm>
          <a:prstGeom prst="rect">
            <a:avLst/>
          </a:prstGeom>
          <a:noFill/>
        </p:spPr>
      </p:pic>
    </p:spTree>
    <p:extLst>
      <p:ext uri="{BB962C8B-B14F-4D97-AF65-F5344CB8AC3E}">
        <p14:creationId xmlns:p14="http://schemas.microsoft.com/office/powerpoint/2010/main" val="10402011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692697"/>
            <a:ext cx="8640956" cy="507571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692696"/>
            <a:ext cx="8640958" cy="5075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Alterative</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79642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268760"/>
            <a:ext cx="8496942" cy="4973510"/>
          </a:xfrm>
          <a:prstGeom prst="rect">
            <a:avLst/>
          </a:prstGeom>
        </p:spPr>
      </p:pic>
      <p:pic>
        <p:nvPicPr>
          <p:cNvPr id="3" name="Picture 2"/>
          <p:cNvPicPr>
            <a:picLocks noChangeAspect="1"/>
          </p:cNvPicPr>
          <p:nvPr/>
        </p:nvPicPr>
        <p:blipFill>
          <a:blip r:embed="rId3"/>
          <a:stretch>
            <a:fillRect/>
          </a:stretch>
        </p:blipFill>
        <p:spPr>
          <a:xfrm>
            <a:off x="323529" y="442878"/>
            <a:ext cx="8496942" cy="89789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88708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412776"/>
            <a:ext cx="8640956" cy="31432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2" y="1412775"/>
            <a:ext cx="8640958" cy="3143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0" name="Straight Arrow Connector 19"/>
          <p:cNvCxnSpPr>
            <a:stCxn id="13"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09129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564904"/>
            <a:ext cx="8496942" cy="3694882"/>
          </a:xfrm>
          <a:prstGeom prst="rect">
            <a:avLst/>
          </a:prstGeom>
        </p:spPr>
      </p:pic>
      <p:pic>
        <p:nvPicPr>
          <p:cNvPr id="3" name="Picture 2"/>
          <p:cNvPicPr>
            <a:picLocks noChangeAspect="1"/>
          </p:cNvPicPr>
          <p:nvPr/>
        </p:nvPicPr>
        <p:blipFill>
          <a:blip r:embed="rId3"/>
          <a:stretch>
            <a:fillRect/>
          </a:stretch>
        </p:blipFill>
        <p:spPr>
          <a:xfrm>
            <a:off x="323530" y="620688"/>
            <a:ext cx="8496940" cy="3338768"/>
          </a:xfrm>
          <a:prstGeom prst="rect">
            <a:avLst/>
          </a:prstGeom>
        </p:spPr>
      </p:pic>
      <p:pic>
        <p:nvPicPr>
          <p:cNvPr id="2" name="Picture 1"/>
          <p:cNvPicPr>
            <a:picLocks noChangeAspect="1"/>
          </p:cNvPicPr>
          <p:nvPr/>
        </p:nvPicPr>
        <p:blipFill>
          <a:blip r:embed="rId4"/>
          <a:stretch>
            <a:fillRect/>
          </a:stretch>
        </p:blipFill>
        <p:spPr>
          <a:xfrm>
            <a:off x="323529" y="396658"/>
            <a:ext cx="8496942" cy="44005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91098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1988840"/>
            <a:ext cx="8439682" cy="14332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52160" y="1988838"/>
            <a:ext cx="8439682"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0" y="2852936"/>
            <a:ext cx="8439682" cy="5691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2" name="Straight Arrow Connector 21"/>
          <p:cNvCxnSpPr>
            <a:stCxn id="13"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83956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3" grpId="0" animBg="1"/>
    </p:bldLst>
  </p:timing>
</p:sld>
</file>

<file path=ppt/slides/slide1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1197814"/>
            <a:ext cx="8640960" cy="5039498"/>
          </a:xfrm>
          <a:prstGeom prst="rect">
            <a:avLst/>
          </a:prstGeom>
        </p:spPr>
      </p:pic>
      <p:pic>
        <p:nvPicPr>
          <p:cNvPr id="6" name="Picture 5"/>
          <p:cNvPicPr>
            <a:picLocks noChangeAspect="1"/>
          </p:cNvPicPr>
          <p:nvPr/>
        </p:nvPicPr>
        <p:blipFill>
          <a:blip r:embed="rId3"/>
          <a:stretch>
            <a:fillRect/>
          </a:stretch>
        </p:blipFill>
        <p:spPr>
          <a:xfrm>
            <a:off x="251520" y="404664"/>
            <a:ext cx="8640960" cy="164869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Q12</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47820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988840"/>
            <a:ext cx="8640958" cy="11846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1988840"/>
            <a:ext cx="8640958" cy="12129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Q12</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864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1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253388"/>
            <a:ext cx="8640958" cy="4983924"/>
          </a:xfrm>
          <a:prstGeom prst="rect">
            <a:avLst/>
          </a:prstGeom>
        </p:spPr>
      </p:pic>
      <p:pic>
        <p:nvPicPr>
          <p:cNvPr id="2" name="Picture 1"/>
          <p:cNvPicPr>
            <a:picLocks noChangeAspect="1"/>
          </p:cNvPicPr>
          <p:nvPr/>
        </p:nvPicPr>
        <p:blipFill>
          <a:blip r:embed="rId3"/>
          <a:stretch>
            <a:fillRect/>
          </a:stretch>
        </p:blipFill>
        <p:spPr>
          <a:xfrm>
            <a:off x="251521" y="411982"/>
            <a:ext cx="8640958" cy="136083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4164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340768"/>
            <a:ext cx="8640956" cy="313871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1340767"/>
            <a:ext cx="8640958" cy="3138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8" name="Straight Arrow Connector 17"/>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20384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1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4017557"/>
            <a:ext cx="8640958" cy="21535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sp>
        <p:nvSpPr>
          <p:cNvPr id="10" name="Rectangle 9">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521" y="548680"/>
            <a:ext cx="8640960" cy="39144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7954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1760449"/>
            <a:ext cx="8045846" cy="3337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1760449"/>
            <a:ext cx="8064896" cy="33371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18897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3249774"/>
            <a:ext cx="8496942" cy="3563602"/>
          </a:xfrm>
          <a:prstGeom prst="rect">
            <a:avLst/>
          </a:prstGeom>
        </p:spPr>
      </p:pic>
      <p:pic>
        <p:nvPicPr>
          <p:cNvPr id="3" name="Picture 2"/>
          <p:cNvPicPr>
            <a:picLocks noChangeAspect="1"/>
          </p:cNvPicPr>
          <p:nvPr/>
        </p:nvPicPr>
        <p:blipFill>
          <a:blip r:embed="rId3"/>
          <a:stretch>
            <a:fillRect/>
          </a:stretch>
        </p:blipFill>
        <p:spPr>
          <a:xfrm>
            <a:off x="323528" y="811624"/>
            <a:ext cx="8496944" cy="3265448"/>
          </a:xfrm>
          <a:prstGeom prst="rect">
            <a:avLst/>
          </a:prstGeom>
        </p:spPr>
      </p:pic>
      <p:pic>
        <p:nvPicPr>
          <p:cNvPr id="2" name="Picture 1"/>
          <p:cNvPicPr>
            <a:picLocks noChangeAspect="1"/>
          </p:cNvPicPr>
          <p:nvPr/>
        </p:nvPicPr>
        <p:blipFill>
          <a:blip r:embed="rId4"/>
          <a:stretch>
            <a:fillRect/>
          </a:stretch>
        </p:blipFill>
        <p:spPr>
          <a:xfrm>
            <a:off x="323528" y="404664"/>
            <a:ext cx="8496944" cy="73444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136485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3379732"/>
            <a:ext cx="8352928" cy="2857580"/>
          </a:xfrm>
          <a:prstGeom prst="rect">
            <a:avLst/>
          </a:prstGeom>
        </p:spPr>
      </p:pic>
      <p:sp>
        <p:nvSpPr>
          <p:cNvPr id="19" name="Rectangle 18"/>
          <p:cNvSpPr/>
          <p:nvPr/>
        </p:nvSpPr>
        <p:spPr>
          <a:xfrm>
            <a:off x="395535" y="3356992"/>
            <a:ext cx="8352929" cy="2880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395536" y="406428"/>
            <a:ext cx="8352928" cy="295056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8" name="Rectangle 27"/>
          <p:cNvSpPr/>
          <p:nvPr/>
        </p:nvSpPr>
        <p:spPr>
          <a:xfrm>
            <a:off x="395537" y="383688"/>
            <a:ext cx="8352928" cy="2973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6411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P spid="28" grpId="0" animBg="1"/>
    </p:bldLst>
  </p:timing>
</p:sld>
</file>

<file path=ppt/slides/slide1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2716012"/>
            <a:ext cx="8496944" cy="4097364"/>
          </a:xfrm>
          <a:prstGeom prst="rect">
            <a:avLst/>
          </a:prstGeom>
        </p:spPr>
      </p:pic>
      <p:pic>
        <p:nvPicPr>
          <p:cNvPr id="6" name="Picture 5"/>
          <p:cNvPicPr>
            <a:picLocks noChangeAspect="1"/>
          </p:cNvPicPr>
          <p:nvPr/>
        </p:nvPicPr>
        <p:blipFill>
          <a:blip r:embed="rId3"/>
          <a:stretch>
            <a:fillRect/>
          </a:stretch>
        </p:blipFill>
        <p:spPr>
          <a:xfrm>
            <a:off x="323528" y="404664"/>
            <a:ext cx="8496944" cy="399448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Q21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21095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2" y="908720"/>
            <a:ext cx="8784976" cy="427587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79512" y="908718"/>
            <a:ext cx="8784976" cy="42758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Q21</a:t>
            </a:r>
            <a:endParaRPr lang="en-GB" sz="1400" b="1" dirty="0">
              <a:latin typeface="Comic Sans MS" panose="030F0702030302020204" pitchFamily="66" charset="0"/>
            </a:endParaRPr>
          </a:p>
        </p:txBody>
      </p:sp>
      <p:cxnSp>
        <p:nvCxnSpPr>
          <p:cNvPr id="29" name="Straight Arrow Connector 28"/>
          <p:cNvCxnSpPr>
            <a:stCxn id="25" idx="3"/>
            <a:endCxn id="2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80032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060848"/>
            <a:ext cx="8640958" cy="4600348"/>
          </a:xfrm>
          <a:prstGeom prst="rect">
            <a:avLst/>
          </a:prstGeom>
        </p:spPr>
      </p:pic>
      <p:pic>
        <p:nvPicPr>
          <p:cNvPr id="2" name="Picture 1"/>
          <p:cNvPicPr>
            <a:picLocks noChangeAspect="1"/>
          </p:cNvPicPr>
          <p:nvPr/>
        </p:nvPicPr>
        <p:blipFill>
          <a:blip r:embed="rId3"/>
          <a:stretch>
            <a:fillRect/>
          </a:stretch>
        </p:blipFill>
        <p:spPr>
          <a:xfrm>
            <a:off x="251521" y="476672"/>
            <a:ext cx="8640958" cy="195360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763926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16832"/>
            <a:ext cx="8784976" cy="62031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79512" y="1916833"/>
            <a:ext cx="8784976" cy="6203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Q7</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06059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836712"/>
            <a:ext cx="8352928" cy="44534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956618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2" y="2397930"/>
            <a:ext cx="8784976" cy="8150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79512" y="2376637"/>
            <a:ext cx="8784976" cy="8363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9585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2432354"/>
            <a:ext cx="8496944" cy="4237006"/>
          </a:xfrm>
          <a:prstGeom prst="rect">
            <a:avLst/>
          </a:prstGeom>
        </p:spPr>
      </p:pic>
      <p:pic>
        <p:nvPicPr>
          <p:cNvPr id="2" name="Picture 1"/>
          <p:cNvPicPr>
            <a:picLocks noChangeAspect="1"/>
          </p:cNvPicPr>
          <p:nvPr/>
        </p:nvPicPr>
        <p:blipFill>
          <a:blip r:embed="rId3"/>
          <a:stretch>
            <a:fillRect/>
          </a:stretch>
        </p:blipFill>
        <p:spPr>
          <a:xfrm>
            <a:off x="323528" y="476672"/>
            <a:ext cx="8496944" cy="308188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99598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23078" y="332656"/>
            <a:ext cx="8897844" cy="5886156"/>
          </a:xfrm>
          <a:prstGeom prst="rect">
            <a:avLst/>
          </a:prstGeom>
        </p:spPr>
      </p:pic>
      <p:sp>
        <p:nvSpPr>
          <p:cNvPr id="28" name="Rectangle 27"/>
          <p:cNvSpPr/>
          <p:nvPr/>
        </p:nvSpPr>
        <p:spPr>
          <a:xfrm>
            <a:off x="123078" y="332656"/>
            <a:ext cx="8897844" cy="58861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Q26</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35571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320000"/>
            <a:ext cx="8640960" cy="4349360"/>
          </a:xfrm>
          <a:prstGeom prst="rect">
            <a:avLst/>
          </a:prstGeom>
        </p:spPr>
      </p:pic>
      <p:pic>
        <p:nvPicPr>
          <p:cNvPr id="5" name="Picture 4"/>
          <p:cNvPicPr>
            <a:picLocks noChangeAspect="1"/>
          </p:cNvPicPr>
          <p:nvPr/>
        </p:nvPicPr>
        <p:blipFill>
          <a:blip r:embed="rId3"/>
          <a:stretch>
            <a:fillRect/>
          </a:stretch>
        </p:blipFill>
        <p:spPr>
          <a:xfrm>
            <a:off x="251520" y="404664"/>
            <a:ext cx="8640960" cy="319289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824685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692696"/>
            <a:ext cx="8640960" cy="4990276"/>
          </a:xfrm>
          <a:prstGeom prst="rect">
            <a:avLst/>
          </a:prstGeom>
        </p:spPr>
      </p:pic>
      <p:sp>
        <p:nvSpPr>
          <p:cNvPr id="28" name="Rectangle 27"/>
          <p:cNvSpPr/>
          <p:nvPr/>
        </p:nvSpPr>
        <p:spPr>
          <a:xfrm>
            <a:off x="251520" y="692346"/>
            <a:ext cx="8640960" cy="4990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Q25</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6372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2480720"/>
            <a:ext cx="8496944" cy="4332656"/>
          </a:xfrm>
          <a:prstGeom prst="rect">
            <a:avLst/>
          </a:prstGeom>
        </p:spPr>
      </p:pic>
      <p:pic>
        <p:nvPicPr>
          <p:cNvPr id="2" name="Picture 1"/>
          <p:cNvPicPr>
            <a:picLocks noChangeAspect="1"/>
          </p:cNvPicPr>
          <p:nvPr/>
        </p:nvPicPr>
        <p:blipFill>
          <a:blip r:embed="rId3"/>
          <a:stretch>
            <a:fillRect/>
          </a:stretch>
        </p:blipFill>
        <p:spPr>
          <a:xfrm>
            <a:off x="323528" y="404664"/>
            <a:ext cx="8496944" cy="245964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180001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4"/>
            <a:ext cx="8640958" cy="2611246"/>
          </a:xfrm>
          <a:prstGeom prst="rect">
            <a:avLst/>
          </a:prstGeom>
        </p:spPr>
      </p:pic>
      <p:sp>
        <p:nvSpPr>
          <p:cNvPr id="28" name="Rectangle 27"/>
          <p:cNvSpPr/>
          <p:nvPr/>
        </p:nvSpPr>
        <p:spPr>
          <a:xfrm>
            <a:off x="251519" y="1844824"/>
            <a:ext cx="8640960" cy="22092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p:cNvSpPr/>
          <p:nvPr/>
        </p:nvSpPr>
        <p:spPr>
          <a:xfrm>
            <a:off x="251519" y="4054090"/>
            <a:ext cx="8640960" cy="4019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6313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2"/>
                                        </p:tgtEl>
                                      </p:cBhvr>
                                    </p:animEffect>
                                    <p:set>
                                      <p:cBhvr>
                                        <p:cTn id="13" dur="1" fill="hold">
                                          <p:stCondLst>
                                            <p:cond delay="499"/>
                                          </p:stCondLst>
                                        </p:cTn>
                                        <p:tgtEl>
                                          <p:spTgt spid="12"/>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28" grpId="0" animBg="1"/>
      <p:bldP spid="12" grpId="0" animBg="1"/>
    </p:bldLst>
  </p:timing>
</p:sld>
</file>

<file path=ppt/slides/slide1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1956624"/>
            <a:ext cx="8640956" cy="4712736"/>
          </a:xfrm>
          <a:prstGeom prst="rect">
            <a:avLst/>
          </a:prstGeom>
        </p:spPr>
      </p:pic>
      <p:pic>
        <p:nvPicPr>
          <p:cNvPr id="3" name="Picture 2"/>
          <p:cNvPicPr>
            <a:picLocks noChangeAspect="1"/>
          </p:cNvPicPr>
          <p:nvPr/>
        </p:nvPicPr>
        <p:blipFill>
          <a:blip r:embed="rId3"/>
          <a:stretch>
            <a:fillRect/>
          </a:stretch>
        </p:blipFill>
        <p:spPr>
          <a:xfrm>
            <a:off x="251521" y="404664"/>
            <a:ext cx="8640958" cy="337924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Q22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30321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487383"/>
            <a:ext cx="8640960" cy="3883234"/>
          </a:xfrm>
          <a:prstGeom prst="rect">
            <a:avLst/>
          </a:prstGeom>
        </p:spPr>
      </p:pic>
      <p:sp>
        <p:nvSpPr>
          <p:cNvPr id="28" name="Rectangle 27"/>
          <p:cNvSpPr/>
          <p:nvPr/>
        </p:nvSpPr>
        <p:spPr>
          <a:xfrm>
            <a:off x="251519" y="1487382"/>
            <a:ext cx="8640960" cy="38832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Q22</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7774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1916832"/>
            <a:ext cx="8640960" cy="4586400"/>
          </a:xfrm>
          <a:prstGeom prst="rect">
            <a:avLst/>
          </a:prstGeom>
        </p:spPr>
      </p:pic>
      <p:pic>
        <p:nvPicPr>
          <p:cNvPr id="2" name="Picture 1"/>
          <p:cNvPicPr>
            <a:picLocks noChangeAspect="1"/>
          </p:cNvPicPr>
          <p:nvPr/>
        </p:nvPicPr>
        <p:blipFill>
          <a:blip r:embed="rId3"/>
          <a:stretch>
            <a:fillRect/>
          </a:stretch>
        </p:blipFill>
        <p:spPr>
          <a:xfrm>
            <a:off x="251520" y="476672"/>
            <a:ext cx="8640960" cy="145356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29420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772816"/>
            <a:ext cx="8640962" cy="2465360"/>
          </a:xfrm>
          <a:prstGeom prst="rect">
            <a:avLst/>
          </a:prstGeom>
        </p:spPr>
      </p:pic>
      <p:sp>
        <p:nvSpPr>
          <p:cNvPr id="28" name="Rectangle 27"/>
          <p:cNvSpPr/>
          <p:nvPr/>
        </p:nvSpPr>
        <p:spPr>
          <a:xfrm>
            <a:off x="251519" y="1772815"/>
            <a:ext cx="8640960" cy="20882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3861048"/>
            <a:ext cx="8640960" cy="377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62253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1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315474"/>
            <a:ext cx="8640960" cy="4353886"/>
          </a:xfrm>
          <a:prstGeom prst="rect">
            <a:avLst/>
          </a:prstGeom>
        </p:spPr>
      </p:pic>
      <p:pic>
        <p:nvPicPr>
          <p:cNvPr id="3" name="Picture 2"/>
          <p:cNvPicPr>
            <a:picLocks noChangeAspect="1"/>
          </p:cNvPicPr>
          <p:nvPr/>
        </p:nvPicPr>
        <p:blipFill>
          <a:blip r:embed="rId3"/>
          <a:stretch>
            <a:fillRect/>
          </a:stretch>
        </p:blipFill>
        <p:spPr>
          <a:xfrm>
            <a:off x="251520" y="404664"/>
            <a:ext cx="8640960" cy="413711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023614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844824"/>
            <a:ext cx="8640962" cy="1706856"/>
          </a:xfrm>
          <a:prstGeom prst="rect">
            <a:avLst/>
          </a:prstGeom>
        </p:spPr>
      </p:pic>
      <p:sp>
        <p:nvSpPr>
          <p:cNvPr id="28" name="Rectangle 27"/>
          <p:cNvSpPr/>
          <p:nvPr/>
        </p:nvSpPr>
        <p:spPr>
          <a:xfrm>
            <a:off x="251519" y="1844824"/>
            <a:ext cx="8640960" cy="17068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Q22</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28086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16832"/>
            <a:ext cx="8496944" cy="45598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1609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310970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556792"/>
            <a:ext cx="8640962" cy="27444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Rectangle 27"/>
          <p:cNvSpPr/>
          <p:nvPr/>
        </p:nvSpPr>
        <p:spPr>
          <a:xfrm>
            <a:off x="251519" y="1556792"/>
            <a:ext cx="8640960" cy="27444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Q15</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886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5275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14843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5840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844824"/>
            <a:ext cx="8640962" cy="22595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Rectangle 27"/>
          <p:cNvSpPr/>
          <p:nvPr/>
        </p:nvSpPr>
        <p:spPr>
          <a:xfrm>
            <a:off x="251519" y="1844824"/>
            <a:ext cx="8640960" cy="2259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Q13</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58219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3" y="1700808"/>
            <a:ext cx="8784974" cy="4561540"/>
          </a:xfrm>
          <a:prstGeom prst="rect">
            <a:avLst/>
          </a:prstGeom>
        </p:spPr>
      </p:pic>
      <p:pic>
        <p:nvPicPr>
          <p:cNvPr id="2" name="Picture 1"/>
          <p:cNvPicPr>
            <a:picLocks noChangeAspect="1"/>
          </p:cNvPicPr>
          <p:nvPr/>
        </p:nvPicPr>
        <p:blipFill>
          <a:blip r:embed="rId3"/>
          <a:stretch>
            <a:fillRect/>
          </a:stretch>
        </p:blipFill>
        <p:spPr>
          <a:xfrm>
            <a:off x="179512" y="404664"/>
            <a:ext cx="8784976" cy="139017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8164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564905"/>
            <a:ext cx="8640960" cy="941258"/>
          </a:xfrm>
          <a:prstGeom prst="rect">
            <a:avLst/>
          </a:prstGeom>
        </p:spPr>
      </p:pic>
      <p:sp>
        <p:nvSpPr>
          <p:cNvPr id="28" name="Rectangle 27"/>
          <p:cNvSpPr/>
          <p:nvPr/>
        </p:nvSpPr>
        <p:spPr>
          <a:xfrm>
            <a:off x="251519" y="2564904"/>
            <a:ext cx="8640960" cy="9412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Q12</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5010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1548688"/>
            <a:ext cx="8640956" cy="5264688"/>
          </a:xfrm>
          <a:prstGeom prst="rect">
            <a:avLst/>
          </a:prstGeom>
        </p:spPr>
      </p:pic>
      <p:pic>
        <p:nvPicPr>
          <p:cNvPr id="5" name="Picture 4"/>
          <p:cNvPicPr>
            <a:picLocks noChangeAspect="1"/>
          </p:cNvPicPr>
          <p:nvPr/>
        </p:nvPicPr>
        <p:blipFill>
          <a:blip r:embed="rId3"/>
          <a:stretch>
            <a:fillRect/>
          </a:stretch>
        </p:blipFill>
        <p:spPr>
          <a:xfrm>
            <a:off x="251521" y="371626"/>
            <a:ext cx="8640958" cy="190524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89822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620688"/>
            <a:ext cx="8640962" cy="4880130"/>
          </a:xfrm>
          <a:prstGeom prst="rect">
            <a:avLst/>
          </a:prstGeom>
        </p:spPr>
      </p:pic>
      <p:sp>
        <p:nvSpPr>
          <p:cNvPr id="28" name="Rectangle 27"/>
          <p:cNvSpPr/>
          <p:nvPr/>
        </p:nvSpPr>
        <p:spPr>
          <a:xfrm>
            <a:off x="251519" y="620687"/>
            <a:ext cx="8640960" cy="48801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Q24</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9203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3" y="3227226"/>
            <a:ext cx="8784974" cy="3442134"/>
          </a:xfrm>
          <a:prstGeom prst="rect">
            <a:avLst/>
          </a:prstGeom>
        </p:spPr>
      </p:pic>
      <p:pic>
        <p:nvPicPr>
          <p:cNvPr id="2" name="Picture 1"/>
          <p:cNvPicPr>
            <a:picLocks noChangeAspect="1"/>
          </p:cNvPicPr>
          <p:nvPr/>
        </p:nvPicPr>
        <p:blipFill>
          <a:blip r:embed="rId3"/>
          <a:stretch>
            <a:fillRect/>
          </a:stretch>
        </p:blipFill>
        <p:spPr>
          <a:xfrm>
            <a:off x="179513" y="382886"/>
            <a:ext cx="8784974" cy="391021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67611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132856"/>
            <a:ext cx="8640962" cy="1501234"/>
          </a:xfrm>
          <a:prstGeom prst="rect">
            <a:avLst/>
          </a:prstGeom>
        </p:spPr>
      </p:pic>
      <p:sp>
        <p:nvSpPr>
          <p:cNvPr id="28" name="Rectangle 27"/>
          <p:cNvSpPr/>
          <p:nvPr/>
        </p:nvSpPr>
        <p:spPr>
          <a:xfrm>
            <a:off x="251519" y="2132856"/>
            <a:ext cx="8640960" cy="15012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Q4</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8739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331640" y="4859024"/>
            <a:ext cx="7186511" cy="1954352"/>
          </a:xfrm>
          <a:prstGeom prst="rect">
            <a:avLst/>
          </a:prstGeom>
        </p:spPr>
      </p:pic>
      <p:pic>
        <p:nvPicPr>
          <p:cNvPr id="5" name="Picture 4"/>
          <p:cNvPicPr>
            <a:picLocks noChangeAspect="1"/>
          </p:cNvPicPr>
          <p:nvPr/>
        </p:nvPicPr>
        <p:blipFill>
          <a:blip r:embed="rId3"/>
          <a:stretch>
            <a:fillRect/>
          </a:stretch>
        </p:blipFill>
        <p:spPr>
          <a:xfrm>
            <a:off x="1345929" y="3789040"/>
            <a:ext cx="7172222" cy="2275392"/>
          </a:xfrm>
          <a:prstGeom prst="rect">
            <a:avLst/>
          </a:prstGeom>
        </p:spPr>
      </p:pic>
      <p:pic>
        <p:nvPicPr>
          <p:cNvPr id="2" name="Picture 1"/>
          <p:cNvPicPr>
            <a:picLocks noChangeAspect="1"/>
          </p:cNvPicPr>
          <p:nvPr/>
        </p:nvPicPr>
        <p:blipFill>
          <a:blip r:embed="rId4"/>
          <a:stretch>
            <a:fillRect/>
          </a:stretch>
        </p:blipFill>
        <p:spPr>
          <a:xfrm>
            <a:off x="1345928" y="332656"/>
            <a:ext cx="7172224" cy="355969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2" name="Picture 2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0"/>
          <a:stretch>
            <a:fillRect/>
          </a:stretch>
        </p:blipFill>
        <p:spPr>
          <a:xfrm>
            <a:off x="1331640" y="3892348"/>
            <a:ext cx="7200800" cy="635790"/>
          </a:xfrm>
          <a:prstGeom prst="rect">
            <a:avLst/>
          </a:prstGeom>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3"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Q19</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62843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18" y="1196752"/>
            <a:ext cx="8815964" cy="37793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924944"/>
            <a:ext cx="8815959" cy="2051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20" y="1196751"/>
            <a:ext cx="8815960" cy="17281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Q19</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6254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3" grpId="0" animBg="1"/>
    </p:bldLst>
  </p:timing>
</p:sld>
</file>

<file path=ppt/slides/slide1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3113392"/>
            <a:ext cx="8640958" cy="3699984"/>
          </a:xfrm>
          <a:prstGeom prst="rect">
            <a:avLst/>
          </a:prstGeom>
        </p:spPr>
      </p:pic>
      <p:pic>
        <p:nvPicPr>
          <p:cNvPr id="9" name="Picture 8"/>
          <p:cNvPicPr>
            <a:picLocks noChangeAspect="1"/>
          </p:cNvPicPr>
          <p:nvPr/>
        </p:nvPicPr>
        <p:blipFill>
          <a:blip r:embed="rId3"/>
          <a:stretch>
            <a:fillRect/>
          </a:stretch>
        </p:blipFill>
        <p:spPr>
          <a:xfrm>
            <a:off x="251522" y="692696"/>
            <a:ext cx="8640956" cy="4113662"/>
          </a:xfrm>
          <a:prstGeom prst="rect">
            <a:avLst/>
          </a:prstGeom>
        </p:spPr>
      </p:pic>
      <p:pic>
        <p:nvPicPr>
          <p:cNvPr id="7" name="Picture 6"/>
          <p:cNvPicPr>
            <a:picLocks noChangeAspect="1"/>
          </p:cNvPicPr>
          <p:nvPr/>
        </p:nvPicPr>
        <p:blipFill>
          <a:blip r:embed="rId4"/>
          <a:stretch>
            <a:fillRect/>
          </a:stretch>
        </p:blipFill>
        <p:spPr>
          <a:xfrm>
            <a:off x="251521" y="404664"/>
            <a:ext cx="8640958" cy="190482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2" name="Picture 2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Q13</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7794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19" y="1124744"/>
            <a:ext cx="8815962" cy="36251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3068961"/>
            <a:ext cx="8815959" cy="16809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20" y="1124743"/>
            <a:ext cx="8815960" cy="19442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Q13</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54650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3" grpId="0" animBg="1"/>
    </p:bldLst>
  </p:timing>
</p:sld>
</file>

<file path=ppt/slides/slide1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47091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65352"/>
            <a:ext cx="8640960" cy="27756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2" name="Picture 2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Q23</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6943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548680"/>
            <a:ext cx="8815960" cy="5199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3" name="Rectangle 32"/>
          <p:cNvSpPr/>
          <p:nvPr/>
        </p:nvSpPr>
        <p:spPr>
          <a:xfrm>
            <a:off x="164020" y="548681"/>
            <a:ext cx="8815960" cy="51868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Q23</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78898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3"/>
                                        </p:tgtEl>
                                      </p:cBhvr>
                                    </p:animEffect>
                                    <p:set>
                                      <p:cBhvr>
                                        <p:cTn id="7"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33" grpId="0" animBg="1"/>
    </p:bldLst>
  </p:timing>
</p:sld>
</file>

<file path=ppt/slides/slide1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700808"/>
            <a:ext cx="8640958" cy="4774670"/>
          </a:xfrm>
          <a:prstGeom prst="rect">
            <a:avLst/>
          </a:prstGeom>
        </p:spPr>
      </p:pic>
      <p:pic>
        <p:nvPicPr>
          <p:cNvPr id="2" name="Picture 1"/>
          <p:cNvPicPr>
            <a:picLocks noChangeAspect="1"/>
          </p:cNvPicPr>
          <p:nvPr/>
        </p:nvPicPr>
        <p:blipFill>
          <a:blip r:embed="rId3"/>
          <a:stretch>
            <a:fillRect/>
          </a:stretch>
        </p:blipFill>
        <p:spPr>
          <a:xfrm>
            <a:off x="251521" y="577606"/>
            <a:ext cx="8640958" cy="119521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2" name="Picture 2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7108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0" y="1844824"/>
            <a:ext cx="8815960" cy="17338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3" name="Rectangle 32"/>
          <p:cNvSpPr/>
          <p:nvPr/>
        </p:nvSpPr>
        <p:spPr>
          <a:xfrm>
            <a:off x="164020" y="1844823"/>
            <a:ext cx="8815960" cy="17338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Q14</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42737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3"/>
                                        </p:tgtEl>
                                      </p:cBhvr>
                                    </p:animEffect>
                                    <p:set>
                                      <p:cBhvr>
                                        <p:cTn id="7"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33" grpId="0" animBg="1"/>
    </p:bldLst>
  </p:timing>
</p:sld>
</file>

<file path=ppt/slides/slide1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70604"/>
            <a:ext cx="8640960" cy="4526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444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399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36712"/>
            <a:ext cx="8784976" cy="4716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836712"/>
            <a:ext cx="8784976" cy="47167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96905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2422"/>
            <a:ext cx="8640960" cy="4466938"/>
          </a:xfrm>
          <a:prstGeom prst="rect">
            <a:avLst/>
          </a:prstGeom>
        </p:spPr>
      </p:pic>
      <p:pic>
        <p:nvPicPr>
          <p:cNvPr id="2" name="Picture 1"/>
          <p:cNvPicPr>
            <a:picLocks noChangeAspect="1"/>
          </p:cNvPicPr>
          <p:nvPr/>
        </p:nvPicPr>
        <p:blipFill>
          <a:blip r:embed="rId3"/>
          <a:stretch>
            <a:fillRect/>
          </a:stretch>
        </p:blipFill>
        <p:spPr>
          <a:xfrm>
            <a:off x="251520" y="382916"/>
            <a:ext cx="8640960" cy="36941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996314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76872"/>
            <a:ext cx="8784974" cy="8649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276872"/>
            <a:ext cx="8784976" cy="864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94621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92316"/>
            <a:ext cx="8640960" cy="56009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48881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060848"/>
            <a:ext cx="8784976" cy="14504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060848"/>
            <a:ext cx="8784976" cy="14504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26304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88840"/>
            <a:ext cx="8640960" cy="46189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71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817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90788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620688"/>
            <a:ext cx="8784976" cy="5069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620688"/>
            <a:ext cx="8784976" cy="5069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Q24</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8420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37808"/>
            <a:ext cx="8640956" cy="4431552"/>
          </a:xfrm>
          <a:prstGeom prst="rect">
            <a:avLst/>
          </a:prstGeom>
        </p:spPr>
      </p:pic>
      <p:pic>
        <p:nvPicPr>
          <p:cNvPr id="2" name="Picture 1"/>
          <p:cNvPicPr>
            <a:picLocks noChangeAspect="1"/>
          </p:cNvPicPr>
          <p:nvPr/>
        </p:nvPicPr>
        <p:blipFill>
          <a:blip r:embed="rId3"/>
          <a:stretch>
            <a:fillRect/>
          </a:stretch>
        </p:blipFill>
        <p:spPr>
          <a:xfrm>
            <a:off x="251521" y="404664"/>
            <a:ext cx="8640958" cy="34344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78005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628800"/>
            <a:ext cx="8784976" cy="24759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2475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89926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06988"/>
            <a:ext cx="8640960" cy="43623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4575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5553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76872"/>
            <a:ext cx="8784976" cy="15806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276872"/>
            <a:ext cx="8784976" cy="16118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Q10</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46974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7" y="3809360"/>
            <a:ext cx="8352926" cy="2860000"/>
          </a:xfrm>
          <a:prstGeom prst="rect">
            <a:avLst/>
          </a:prstGeom>
        </p:spPr>
      </p:pic>
      <p:pic>
        <p:nvPicPr>
          <p:cNvPr id="4" name="Picture 3"/>
          <p:cNvPicPr>
            <a:picLocks noChangeAspect="1"/>
          </p:cNvPicPr>
          <p:nvPr/>
        </p:nvPicPr>
        <p:blipFill>
          <a:blip r:embed="rId3"/>
          <a:stretch>
            <a:fillRect/>
          </a:stretch>
        </p:blipFill>
        <p:spPr>
          <a:xfrm>
            <a:off x="395536" y="4581128"/>
            <a:ext cx="8352928" cy="1322686"/>
          </a:xfrm>
          <a:prstGeom prst="rect">
            <a:avLst/>
          </a:prstGeom>
        </p:spPr>
      </p:pic>
      <p:pic>
        <p:nvPicPr>
          <p:cNvPr id="2" name="Picture 1"/>
          <p:cNvPicPr>
            <a:picLocks noChangeAspect="1"/>
          </p:cNvPicPr>
          <p:nvPr/>
        </p:nvPicPr>
        <p:blipFill>
          <a:blip r:embed="rId4"/>
          <a:stretch>
            <a:fillRect/>
          </a:stretch>
        </p:blipFill>
        <p:spPr>
          <a:xfrm>
            <a:off x="395536" y="332942"/>
            <a:ext cx="8352928" cy="42481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320590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908720"/>
            <a:ext cx="8784976" cy="47255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889587"/>
            <a:ext cx="8784976" cy="4744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Q20</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1898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2780928"/>
            <a:ext cx="8640958" cy="3856296"/>
          </a:xfrm>
          <a:prstGeom prst="rect">
            <a:avLst/>
          </a:prstGeom>
        </p:spPr>
      </p:pic>
      <p:pic>
        <p:nvPicPr>
          <p:cNvPr id="6" name="Picture 5"/>
          <p:cNvPicPr>
            <a:picLocks noChangeAspect="1"/>
          </p:cNvPicPr>
          <p:nvPr/>
        </p:nvPicPr>
        <p:blipFill>
          <a:blip r:embed="rId3"/>
          <a:stretch>
            <a:fillRect/>
          </a:stretch>
        </p:blipFill>
        <p:spPr>
          <a:xfrm>
            <a:off x="251520" y="396304"/>
            <a:ext cx="8640960" cy="389679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81514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692696"/>
            <a:ext cx="8784976" cy="50326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682487"/>
            <a:ext cx="8784976" cy="5053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Q23</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95018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472322"/>
            <a:ext cx="8640960" cy="4197038"/>
          </a:xfrm>
          <a:prstGeom prst="rect">
            <a:avLst/>
          </a:prstGeom>
        </p:spPr>
      </p:pic>
      <p:pic>
        <p:nvPicPr>
          <p:cNvPr id="2" name="Picture 1"/>
          <p:cNvPicPr>
            <a:picLocks noChangeAspect="1"/>
          </p:cNvPicPr>
          <p:nvPr/>
        </p:nvPicPr>
        <p:blipFill>
          <a:blip r:embed="rId3"/>
          <a:stretch>
            <a:fillRect/>
          </a:stretch>
        </p:blipFill>
        <p:spPr>
          <a:xfrm>
            <a:off x="251520" y="404664"/>
            <a:ext cx="8640960" cy="32474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9758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556792"/>
            <a:ext cx="8784976" cy="18515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556792"/>
            <a:ext cx="8784976" cy="18515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Q10</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65641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4996774"/>
            <a:ext cx="8640958" cy="1888610"/>
          </a:xfrm>
          <a:prstGeom prst="rect">
            <a:avLst/>
          </a:prstGeom>
        </p:spPr>
      </p:pic>
      <p:pic>
        <p:nvPicPr>
          <p:cNvPr id="7" name="Picture 6"/>
          <p:cNvPicPr>
            <a:picLocks noChangeAspect="1"/>
          </p:cNvPicPr>
          <p:nvPr/>
        </p:nvPicPr>
        <p:blipFill>
          <a:blip r:embed="rId3"/>
          <a:stretch>
            <a:fillRect/>
          </a:stretch>
        </p:blipFill>
        <p:spPr>
          <a:xfrm>
            <a:off x="251520" y="3284984"/>
            <a:ext cx="8640960" cy="2454948"/>
          </a:xfrm>
          <a:prstGeom prst="rect">
            <a:avLst/>
          </a:prstGeom>
        </p:spPr>
      </p:pic>
      <p:pic>
        <p:nvPicPr>
          <p:cNvPr id="6" name="Picture 5"/>
          <p:cNvPicPr>
            <a:picLocks noChangeAspect="1"/>
          </p:cNvPicPr>
          <p:nvPr/>
        </p:nvPicPr>
        <p:blipFill>
          <a:blip r:embed="rId4"/>
          <a:stretch>
            <a:fillRect/>
          </a:stretch>
        </p:blipFill>
        <p:spPr>
          <a:xfrm>
            <a:off x="251520" y="620688"/>
            <a:ext cx="8640960" cy="3093396"/>
          </a:xfrm>
          <a:prstGeom prst="rect">
            <a:avLst/>
          </a:prstGeom>
        </p:spPr>
      </p:pic>
      <p:pic>
        <p:nvPicPr>
          <p:cNvPr id="5" name="Picture 4"/>
          <p:cNvPicPr>
            <a:picLocks noChangeAspect="1"/>
          </p:cNvPicPr>
          <p:nvPr/>
        </p:nvPicPr>
        <p:blipFill rotWithShape="1">
          <a:blip r:embed="rId5"/>
          <a:srcRect b="45688"/>
          <a:stretch/>
        </p:blipFill>
        <p:spPr>
          <a:xfrm>
            <a:off x="251520" y="404664"/>
            <a:ext cx="8640960" cy="122413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3"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1104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548680"/>
            <a:ext cx="8784974" cy="5299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548679"/>
            <a:ext cx="8784976" cy="12961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1844824"/>
            <a:ext cx="8784976" cy="5383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383157"/>
            <a:ext cx="8784976" cy="34649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52603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1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77342"/>
            <a:ext cx="8640960" cy="42920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9992"/>
            <a:ext cx="8640960" cy="3913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4818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531382"/>
            <a:ext cx="8784976" cy="32657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531382"/>
            <a:ext cx="8784976" cy="3265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Q10</a:t>
            </a:r>
            <a:endParaRPr lang="en-GB" sz="1400" b="1" dirty="0">
              <a:latin typeface="Comic Sans MS" panose="030F0702030302020204" pitchFamily="66" charset="0"/>
            </a:endParaRPr>
          </a:p>
        </p:txBody>
      </p:sp>
      <p:cxnSp>
        <p:nvCxnSpPr>
          <p:cNvPr id="25" name="Straight Arrow Connector 24"/>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55640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31202"/>
            <a:ext cx="8640960" cy="4438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63244"/>
            <a:ext cx="8640960" cy="4217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97751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764704"/>
            <a:ext cx="8784976" cy="4942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764704"/>
            <a:ext cx="8784976" cy="4942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Q18</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55579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701134"/>
            <a:ext cx="8784976" cy="4112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86436"/>
            <a:ext cx="8784976" cy="44827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19595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8394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772816"/>
            <a:ext cx="8784976" cy="2839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38577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054046"/>
            <a:ext cx="8640958" cy="4615314"/>
          </a:xfrm>
          <a:prstGeom prst="rect">
            <a:avLst/>
          </a:prstGeom>
        </p:spPr>
      </p:pic>
      <p:pic>
        <p:nvPicPr>
          <p:cNvPr id="2" name="Picture 1"/>
          <p:cNvPicPr>
            <a:picLocks noChangeAspect="1"/>
          </p:cNvPicPr>
          <p:nvPr/>
        </p:nvPicPr>
        <p:blipFill>
          <a:blip r:embed="rId3"/>
          <a:stretch>
            <a:fillRect/>
          </a:stretch>
        </p:blipFill>
        <p:spPr>
          <a:xfrm>
            <a:off x="251521" y="404664"/>
            <a:ext cx="8640958" cy="29614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3990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124744"/>
            <a:ext cx="8784974" cy="38328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110604"/>
            <a:ext cx="8784976" cy="3847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Q22</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1035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66466"/>
            <a:ext cx="8640960" cy="4130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47428"/>
            <a:ext cx="8640960" cy="3585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56840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88840"/>
            <a:ext cx="8784976" cy="1793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988840"/>
            <a:ext cx="8784976" cy="17935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Q15</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52527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54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708920"/>
            <a:ext cx="8496944" cy="38762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54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347000"/>
            <a:ext cx="8496944" cy="4954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6302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84784"/>
            <a:ext cx="8784976" cy="23642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484784"/>
            <a:ext cx="8784976" cy="23642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6772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64904"/>
            <a:ext cx="8640960" cy="4063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99272"/>
            <a:ext cx="8640960" cy="31017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2334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980728"/>
            <a:ext cx="8784976" cy="3578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980728"/>
            <a:ext cx="8784976" cy="35782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44881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28420"/>
            <a:ext cx="8640960" cy="4640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30338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7120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76872"/>
            <a:ext cx="8784976" cy="12383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276872"/>
            <a:ext cx="8784976" cy="12383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Simultaneous Equations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28396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Q7</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7991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43251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Solving Quadratics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8" idx="3"/>
            <a:endCxn id="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97402" y="6381328"/>
            <a:ext cx="1884554" cy="38635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Inequalities</a:t>
            </a:r>
            <a:endParaRPr lang="en-GB" sz="2000" b="1" dirty="0">
              <a:latin typeface="Comic Sans MS" panose="030F0702030302020204" pitchFamily="66" charset="0"/>
            </a:endParaRPr>
          </a:p>
        </p:txBody>
      </p:sp>
      <p:sp>
        <p:nvSpPr>
          <p:cNvPr id="20" name="Rectangle 19"/>
          <p:cNvSpPr/>
          <p:nvPr/>
        </p:nvSpPr>
        <p:spPr>
          <a:xfrm>
            <a:off x="2111382" y="6381328"/>
            <a:ext cx="1380498" cy="386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1" name="Rectangle 20">
            <a:hlinkClick r:id="rId6" action="ppaction://hlinksldjump"/>
          </p:cNvPr>
          <p:cNvSpPr/>
          <p:nvPr/>
        </p:nvSpPr>
        <p:spPr>
          <a:xfrm>
            <a:off x="3563888" y="6381328"/>
            <a:ext cx="3096280" cy="386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Simultaneous Equations</a:t>
            </a:r>
            <a:endParaRPr lang="en-GB" sz="2000" b="1" dirty="0">
              <a:latin typeface="Comic Sans MS" panose="030F0702030302020204" pitchFamily="66" charset="0"/>
            </a:endParaRPr>
          </a:p>
        </p:txBody>
      </p:sp>
      <p:sp>
        <p:nvSpPr>
          <p:cNvPr id="11" name="Rectangle 10">
            <a:hlinkClick r:id="rId7" action="ppaction://hlinksldjump"/>
          </p:cNvPr>
          <p:cNvSpPr/>
          <p:nvPr/>
        </p:nvSpPr>
        <p:spPr>
          <a:xfrm>
            <a:off x="3563888"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563760" y="28530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3563888"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3563888" y="1700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3563760" y="34290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3" name="Rectangle 22">
            <a:hlinkClick r:id="rId12" action="ppaction://hlinksldjump"/>
          </p:cNvPr>
          <p:cNvSpPr/>
          <p:nvPr/>
        </p:nvSpPr>
        <p:spPr>
          <a:xfrm>
            <a:off x="4788024"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Q16</a:t>
            </a:r>
            <a:endParaRPr lang="en-GB" sz="1400" b="1" dirty="0">
              <a:latin typeface="Comic Sans MS" panose="030F0702030302020204" pitchFamily="66" charset="0"/>
            </a:endParaRPr>
          </a:p>
        </p:txBody>
      </p:sp>
      <p:sp>
        <p:nvSpPr>
          <p:cNvPr id="24" name="Rectangle 23">
            <a:hlinkClick r:id="rId13" action="ppaction://hlinksldjump"/>
          </p:cNvPr>
          <p:cNvSpPr/>
          <p:nvPr/>
        </p:nvSpPr>
        <p:spPr>
          <a:xfrm>
            <a:off x="4788024" y="170080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2HR Q20</a:t>
            </a:r>
            <a:endParaRPr lang="en-GB" sz="1400" b="1" dirty="0">
              <a:latin typeface="Comic Sans MS" panose="030F0702030302020204" pitchFamily="66" charset="0"/>
            </a:endParaRPr>
          </a:p>
        </p:txBody>
      </p:sp>
      <p:sp>
        <p:nvSpPr>
          <p:cNvPr id="25" name="Rectangle 24">
            <a:hlinkClick r:id="rId14" action="ppaction://hlinksldjump"/>
          </p:cNvPr>
          <p:cNvSpPr/>
          <p:nvPr/>
        </p:nvSpPr>
        <p:spPr>
          <a:xfrm>
            <a:off x="3570709" y="5877273"/>
            <a:ext cx="3089459" cy="441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Completing the Square</a:t>
            </a:r>
            <a:endParaRPr lang="en-GB" sz="2000" b="1" dirty="0">
              <a:latin typeface="Comic Sans MS" panose="030F0702030302020204" pitchFamily="66" charset="0"/>
            </a:endParaRPr>
          </a:p>
        </p:txBody>
      </p:sp>
      <p:sp>
        <p:nvSpPr>
          <p:cNvPr id="26" name="Rectangle 25">
            <a:hlinkClick r:id="rId15" action="ppaction://hlinksldjump"/>
          </p:cNvPr>
          <p:cNvSpPr/>
          <p:nvPr/>
        </p:nvSpPr>
        <p:spPr>
          <a:xfrm>
            <a:off x="4788024" y="22769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7" name="Rectangle 26">
            <a:hlinkClick r:id="rId16" action="ppaction://hlinksldjump"/>
          </p:cNvPr>
          <p:cNvSpPr/>
          <p:nvPr/>
        </p:nvSpPr>
        <p:spPr>
          <a:xfrm>
            <a:off x="4788024"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8" name="Rectangle 27">
            <a:hlinkClick r:id="rId17" action="ppaction://hlinksldjump"/>
          </p:cNvPr>
          <p:cNvSpPr/>
          <p:nvPr/>
        </p:nvSpPr>
        <p:spPr>
          <a:xfrm>
            <a:off x="4788024"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9" name="Rectangle 28">
            <a:hlinkClick r:id="rId18" action="ppaction://hlinksldjump"/>
          </p:cNvPr>
          <p:cNvSpPr/>
          <p:nvPr/>
        </p:nvSpPr>
        <p:spPr>
          <a:xfrm>
            <a:off x="4788024"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Q13</a:t>
            </a:r>
            <a:endParaRPr lang="en-GB" sz="1400" b="1" dirty="0">
              <a:latin typeface="Comic Sans MS" panose="030F0702030302020204" pitchFamily="66" charset="0"/>
            </a:endParaRPr>
          </a:p>
        </p:txBody>
      </p:sp>
      <p:sp>
        <p:nvSpPr>
          <p:cNvPr id="30" name="Rectangle 29">
            <a:hlinkClick r:id="rId1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23318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3728110"/>
            <a:ext cx="8640958" cy="3085266"/>
          </a:xfrm>
          <a:prstGeom prst="rect">
            <a:avLst/>
          </a:prstGeom>
        </p:spPr>
      </p:pic>
      <p:pic>
        <p:nvPicPr>
          <p:cNvPr id="2" name="Picture 1"/>
          <p:cNvPicPr>
            <a:picLocks noChangeAspect="1"/>
          </p:cNvPicPr>
          <p:nvPr/>
        </p:nvPicPr>
        <p:blipFill>
          <a:blip r:embed="rId3"/>
          <a:stretch>
            <a:fillRect/>
          </a:stretch>
        </p:blipFill>
        <p:spPr>
          <a:xfrm>
            <a:off x="251521" y="385866"/>
            <a:ext cx="8640958" cy="340317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Q6</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1554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2232" y="2060848"/>
            <a:ext cx="8499536" cy="133106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060847"/>
            <a:ext cx="84969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2420889"/>
            <a:ext cx="8503001" cy="971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Q6</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59941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258850"/>
            <a:ext cx="8640958" cy="2554526"/>
          </a:xfrm>
          <a:prstGeom prst="rect">
            <a:avLst/>
          </a:prstGeom>
        </p:spPr>
      </p:pic>
      <p:pic>
        <p:nvPicPr>
          <p:cNvPr id="5" name="Picture 4"/>
          <p:cNvPicPr>
            <a:picLocks noChangeAspect="1"/>
          </p:cNvPicPr>
          <p:nvPr/>
        </p:nvPicPr>
        <p:blipFill>
          <a:blip r:embed="rId3"/>
          <a:stretch>
            <a:fillRect/>
          </a:stretch>
        </p:blipFill>
        <p:spPr>
          <a:xfrm>
            <a:off x="251522" y="3116036"/>
            <a:ext cx="8640956" cy="2761236"/>
          </a:xfrm>
          <a:prstGeom prst="rect">
            <a:avLst/>
          </a:prstGeom>
        </p:spPr>
      </p:pic>
      <p:pic>
        <p:nvPicPr>
          <p:cNvPr id="4" name="Picture 3"/>
          <p:cNvPicPr>
            <a:picLocks noChangeAspect="1"/>
          </p:cNvPicPr>
          <p:nvPr/>
        </p:nvPicPr>
        <p:blipFill>
          <a:blip r:embed="rId4"/>
          <a:stretch>
            <a:fillRect/>
          </a:stretch>
        </p:blipFill>
        <p:spPr>
          <a:xfrm>
            <a:off x="251521" y="404664"/>
            <a:ext cx="8640958" cy="440726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Q15</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2871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2232" y="1412776"/>
            <a:ext cx="8499536" cy="29826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2564904"/>
            <a:ext cx="8503001" cy="18305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Q15</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15174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23822"/>
            <a:ext cx="8640960" cy="2989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103652"/>
            <a:ext cx="8640960" cy="2117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50000"/>
          <a:stretch/>
        </p:blipFill>
        <p:spPr bwMode="auto">
          <a:xfrm>
            <a:off x="251520" y="813217"/>
            <a:ext cx="8640960" cy="21117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14131" b="50000"/>
          <a:stretch/>
        </p:blipFill>
        <p:spPr bwMode="auto">
          <a:xfrm>
            <a:off x="251520" y="401927"/>
            <a:ext cx="8640960" cy="15149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90336"/>
          <a:stretch/>
        </p:blipFill>
        <p:spPr bwMode="auto">
          <a:xfrm>
            <a:off x="251520" y="332656"/>
            <a:ext cx="8640960" cy="408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88681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8290" y="1369937"/>
            <a:ext cx="8496944" cy="2784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69937"/>
            <a:ext cx="8496944" cy="157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1527101"/>
            <a:ext cx="8503001" cy="3474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1874514"/>
            <a:ext cx="8501706" cy="12367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322234" y="3111278"/>
            <a:ext cx="8503000" cy="8217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8" name="Rectangle 27"/>
          <p:cNvSpPr/>
          <p:nvPr/>
        </p:nvSpPr>
        <p:spPr>
          <a:xfrm>
            <a:off x="322232" y="3933056"/>
            <a:ext cx="8503002" cy="2216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88121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13" grpId="0" animBg="1"/>
      <p:bldP spid="14" grpId="0" animBg="1"/>
      <p:bldP spid="15" grpId="0" animBg="1"/>
      <p:bldP spid="27" grpId="0" animBg="1"/>
      <p:bldP spid="28" grpId="0" animBg="1"/>
    </p:bldLst>
  </p:timing>
</p:sld>
</file>

<file path=ppt/slides/slide1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69270"/>
            <a:ext cx="8640960" cy="40441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980728"/>
            <a:ext cx="8640960" cy="3401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8537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8904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2828934"/>
            <a:ext cx="7200800" cy="38404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4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445534"/>
            <a:ext cx="7200800" cy="2335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971600" y="445534"/>
            <a:ext cx="7200800" cy="2335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971600" y="2828934"/>
            <a:ext cx="7200800" cy="3840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56085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653750"/>
            <a:ext cx="8640956" cy="4159626"/>
          </a:xfrm>
          <a:prstGeom prst="rect">
            <a:avLst/>
          </a:prstGeom>
        </p:spPr>
      </p:pic>
      <p:pic>
        <p:nvPicPr>
          <p:cNvPr id="5" name="Picture 4"/>
          <p:cNvPicPr>
            <a:picLocks noChangeAspect="1"/>
          </p:cNvPicPr>
          <p:nvPr/>
        </p:nvPicPr>
        <p:blipFill>
          <a:blip r:embed="rId3"/>
          <a:stretch>
            <a:fillRect/>
          </a:stretch>
        </p:blipFill>
        <p:spPr>
          <a:xfrm>
            <a:off x="251522" y="1196752"/>
            <a:ext cx="8640956" cy="2937356"/>
          </a:xfrm>
          <a:prstGeom prst="rect">
            <a:avLst/>
          </a:prstGeom>
        </p:spPr>
      </p:pic>
      <p:pic>
        <p:nvPicPr>
          <p:cNvPr id="4" name="Picture 3"/>
          <p:cNvPicPr>
            <a:picLocks noChangeAspect="1"/>
          </p:cNvPicPr>
          <p:nvPr/>
        </p:nvPicPr>
        <p:blipFill>
          <a:blip r:embed="rId4"/>
          <a:stretch>
            <a:fillRect/>
          </a:stretch>
        </p:blipFill>
        <p:spPr>
          <a:xfrm>
            <a:off x="251521" y="404664"/>
            <a:ext cx="8640958" cy="83808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5050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2" y="1556792"/>
            <a:ext cx="8784976" cy="2725992"/>
          </a:xfrm>
          <a:prstGeom prst="rect">
            <a:avLst/>
          </a:prstGeom>
        </p:spPr>
      </p:pic>
      <p:sp>
        <p:nvSpPr>
          <p:cNvPr id="22" name="Rectangle 21"/>
          <p:cNvSpPr/>
          <p:nvPr/>
        </p:nvSpPr>
        <p:spPr>
          <a:xfrm>
            <a:off x="179512" y="1556791"/>
            <a:ext cx="8784976"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179512" y="1844824"/>
            <a:ext cx="8784976" cy="24379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Q17</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64122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692" y="3470840"/>
            <a:ext cx="8228616" cy="33425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692" y="3861048"/>
            <a:ext cx="8228616" cy="2083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692" y="404664"/>
            <a:ext cx="8228616" cy="43553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13995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Q16</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4277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80728"/>
            <a:ext cx="8640960" cy="3689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72816"/>
            <a:ext cx="8640960" cy="28969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980728"/>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13995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Q16</a:t>
            </a:r>
            <a:endParaRPr lang="en-GB" sz="1400" b="1" dirty="0">
              <a:latin typeface="Comic Sans MS" panose="030F0702030302020204" pitchFamily="66" charset="0"/>
            </a:endParaRPr>
          </a:p>
        </p:txBody>
      </p:sp>
      <p:cxnSp>
        <p:nvCxnSpPr>
          <p:cNvPr id="16" name="Straight Arrow Connector 15"/>
          <p:cNvCxnSpPr>
            <a:stCxn id="11"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6435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39204"/>
            <a:ext cx="8640960" cy="47301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11608"/>
            <a:ext cx="8640960" cy="3521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Q20</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17924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87224"/>
            <a:ext cx="8640960" cy="19738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887224"/>
            <a:ext cx="8640960" cy="19738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29797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6672"/>
            <a:ext cx="8640960" cy="2025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503826"/>
            <a:ext cx="8640960" cy="2237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3556"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520" y="2227626"/>
            <a:ext cx="8640960" cy="2353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75104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68760"/>
            <a:ext cx="8784976" cy="3748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79512" y="1268760"/>
            <a:ext cx="8784976"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179512" y="2132856"/>
            <a:ext cx="8784976" cy="2884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Q12</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5221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04864"/>
            <a:ext cx="8640960" cy="4427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8680"/>
            <a:ext cx="8640960" cy="2058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Q20</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98217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908720"/>
            <a:ext cx="8352926" cy="4556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908720"/>
            <a:ext cx="8352926" cy="45566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Q20</a:t>
            </a:r>
            <a:endParaRPr lang="en-GB" sz="1400" b="1" dirty="0">
              <a:latin typeface="Comic Sans MS" panose="030F0702030302020204" pitchFamily="66" charset="0"/>
            </a:endParaRPr>
          </a:p>
        </p:txBody>
      </p:sp>
      <p:cxnSp>
        <p:nvCxnSpPr>
          <p:cNvPr id="20" name="Straight Arrow Connector 19"/>
          <p:cNvCxnSpPr>
            <a:stCxn id="14" idx="3"/>
            <a:endCxn id="16"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0086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933056"/>
            <a:ext cx="8352928" cy="28317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307652"/>
            <a:ext cx="8352928" cy="22815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3856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Q15</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6790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620688"/>
            <a:ext cx="8352926" cy="50168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620688"/>
            <a:ext cx="8352926"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2276872"/>
            <a:ext cx="8352926" cy="3360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Q15</a:t>
            </a:r>
            <a:endParaRPr lang="en-GB" sz="1400" b="1" dirty="0">
              <a:latin typeface="Comic Sans MS" panose="030F0702030302020204" pitchFamily="66" charset="0"/>
            </a:endParaRPr>
          </a:p>
        </p:txBody>
      </p:sp>
      <p:cxnSp>
        <p:nvCxnSpPr>
          <p:cNvPr id="22" name="Straight Arrow Connector 21"/>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20494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1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437112"/>
            <a:ext cx="8640958" cy="2351014"/>
          </a:xfrm>
          <a:prstGeom prst="rect">
            <a:avLst/>
          </a:prstGeom>
        </p:spPr>
      </p:pic>
      <p:pic>
        <p:nvPicPr>
          <p:cNvPr id="5" name="Picture 4"/>
          <p:cNvPicPr>
            <a:picLocks noChangeAspect="1"/>
          </p:cNvPicPr>
          <p:nvPr/>
        </p:nvPicPr>
        <p:blipFill>
          <a:blip r:embed="rId3"/>
          <a:stretch>
            <a:fillRect/>
          </a:stretch>
        </p:blipFill>
        <p:spPr>
          <a:xfrm>
            <a:off x="251522" y="1784825"/>
            <a:ext cx="8640956" cy="3288350"/>
          </a:xfrm>
          <a:prstGeom prst="rect">
            <a:avLst/>
          </a:prstGeom>
        </p:spPr>
      </p:pic>
      <p:pic>
        <p:nvPicPr>
          <p:cNvPr id="4" name="Picture 3"/>
          <p:cNvPicPr>
            <a:picLocks noChangeAspect="1"/>
          </p:cNvPicPr>
          <p:nvPr/>
        </p:nvPicPr>
        <p:blipFill rotWithShape="1">
          <a:blip r:embed="rId4"/>
          <a:srcRect t="24780"/>
          <a:stretch/>
        </p:blipFill>
        <p:spPr>
          <a:xfrm>
            <a:off x="251522" y="1124744"/>
            <a:ext cx="8640956" cy="2404342"/>
          </a:xfrm>
          <a:prstGeom prst="rect">
            <a:avLst/>
          </a:prstGeom>
        </p:spPr>
      </p:pic>
      <p:pic>
        <p:nvPicPr>
          <p:cNvPr id="2" name="Picture 1"/>
          <p:cNvPicPr>
            <a:picLocks noChangeAspect="1"/>
          </p:cNvPicPr>
          <p:nvPr/>
        </p:nvPicPr>
        <p:blipFill>
          <a:blip r:embed="rId5"/>
          <a:stretch>
            <a:fillRect/>
          </a:stretch>
        </p:blipFill>
        <p:spPr>
          <a:xfrm>
            <a:off x="251521" y="404664"/>
            <a:ext cx="8640958" cy="102115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Q13</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72913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836712"/>
            <a:ext cx="8784974" cy="4635720"/>
          </a:xfrm>
          <a:prstGeom prst="rect">
            <a:avLst/>
          </a:prstGeom>
        </p:spPr>
      </p:pic>
      <p:sp>
        <p:nvSpPr>
          <p:cNvPr id="22" name="Rectangle 21"/>
          <p:cNvSpPr/>
          <p:nvPr/>
        </p:nvSpPr>
        <p:spPr>
          <a:xfrm>
            <a:off x="179512" y="836712"/>
            <a:ext cx="878497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179512" y="1268760"/>
            <a:ext cx="8784976" cy="2232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179512" y="3501008"/>
            <a:ext cx="8784976" cy="1971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1399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Q13</a:t>
            </a:r>
            <a:endParaRPr lang="en-GB" sz="1400" b="1" dirty="0">
              <a:latin typeface="Comic Sans MS" panose="030F0702030302020204" pitchFamily="66" charset="0"/>
            </a:endParaRPr>
          </a:p>
        </p:txBody>
      </p:sp>
      <p:cxnSp>
        <p:nvCxnSpPr>
          <p:cNvPr id="25" name="Straight Arrow Connector 24"/>
          <p:cNvCxnSpPr>
            <a:stCxn id="14" idx="3"/>
            <a:endCxn id="2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99906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1" grpId="0" animBg="1"/>
      <p:bldP spid="23" grpId="0" animBg="1"/>
    </p:bldLst>
  </p:timing>
</p:sld>
</file>

<file path=ppt/slides/slide1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Solving Quadratics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2778426"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Q21</a:t>
            </a:r>
            <a:endParaRPr lang="en-GB" sz="1400" b="1" dirty="0">
              <a:latin typeface="Comic Sans MS" panose="030F0702030302020204" pitchFamily="66" charset="0"/>
            </a:endParaRPr>
          </a:p>
        </p:txBody>
      </p:sp>
      <p:sp>
        <p:nvSpPr>
          <p:cNvPr id="8" name="Rectangle 7">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8" idx="3"/>
            <a:endCxn id="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30154" y="1124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3H Q15</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330154"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30154" y="2276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30154" y="28530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5" name="Rectangle 14"/>
          <p:cNvSpPr/>
          <p:nvPr/>
        </p:nvSpPr>
        <p:spPr>
          <a:xfrm>
            <a:off x="97402" y="6381328"/>
            <a:ext cx="1884554" cy="38635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Inequalities</a:t>
            </a:r>
            <a:endParaRPr lang="en-GB" sz="2000" b="1" dirty="0">
              <a:latin typeface="Comic Sans MS" panose="030F0702030302020204" pitchFamily="66" charset="0"/>
            </a:endParaRPr>
          </a:p>
        </p:txBody>
      </p:sp>
      <p:sp>
        <p:nvSpPr>
          <p:cNvPr id="16" name="Rectangle 15">
            <a:hlinkClick r:id="rId11" action="ppaction://hlinksldjump"/>
          </p:cNvPr>
          <p:cNvSpPr/>
          <p:nvPr/>
        </p:nvSpPr>
        <p:spPr>
          <a:xfrm>
            <a:off x="330154"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330154"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323528"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323528"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sp>
        <p:nvSpPr>
          <p:cNvPr id="20" name="Rectangle 19"/>
          <p:cNvSpPr/>
          <p:nvPr/>
        </p:nvSpPr>
        <p:spPr>
          <a:xfrm>
            <a:off x="2111382" y="6381328"/>
            <a:ext cx="1380498" cy="386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1" name="Rectangle 20">
            <a:hlinkClick r:id="rId15" action="ppaction://hlinksldjump"/>
          </p:cNvPr>
          <p:cNvSpPr/>
          <p:nvPr/>
        </p:nvSpPr>
        <p:spPr>
          <a:xfrm>
            <a:off x="3563888" y="6381328"/>
            <a:ext cx="3096280" cy="386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Simultaneous Equations</a:t>
            </a:r>
            <a:endParaRPr lang="en-GB" sz="2000" b="1" dirty="0">
              <a:latin typeface="Comic Sans MS" panose="030F0702030302020204" pitchFamily="66" charset="0"/>
            </a:endParaRPr>
          </a:p>
        </p:txBody>
      </p:sp>
      <p:sp>
        <p:nvSpPr>
          <p:cNvPr id="22" name="Rectangle 21">
            <a:hlinkClick r:id="rId16" action="ppaction://hlinksldjump"/>
          </p:cNvPr>
          <p:cNvSpPr/>
          <p:nvPr/>
        </p:nvSpPr>
        <p:spPr>
          <a:xfrm>
            <a:off x="330154" y="57332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3" name="Rectangle 22">
            <a:hlinkClick r:id="rId17" action="ppaction://hlinksldjump"/>
          </p:cNvPr>
          <p:cNvSpPr/>
          <p:nvPr/>
        </p:nvSpPr>
        <p:spPr>
          <a:xfrm>
            <a:off x="1554290"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sp>
        <p:nvSpPr>
          <p:cNvPr id="24" name="Rectangle 23">
            <a:hlinkClick r:id="rId18" action="ppaction://hlinksldjump"/>
          </p:cNvPr>
          <p:cNvSpPr/>
          <p:nvPr/>
        </p:nvSpPr>
        <p:spPr>
          <a:xfrm>
            <a:off x="1554290"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5" name="Rectangle 24">
            <a:hlinkClick r:id="rId19" action="ppaction://hlinksldjump"/>
          </p:cNvPr>
          <p:cNvSpPr/>
          <p:nvPr/>
        </p:nvSpPr>
        <p:spPr>
          <a:xfrm>
            <a:off x="1554290" y="22768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6" name="Rectangle 25">
            <a:hlinkClick r:id="rId20" action="ppaction://hlinksldjump"/>
          </p:cNvPr>
          <p:cNvSpPr/>
          <p:nvPr/>
        </p:nvSpPr>
        <p:spPr>
          <a:xfrm>
            <a:off x="1554290" y="2852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7" name="Rectangle 26">
            <a:hlinkClick r:id="rId21" action="ppaction://hlinksldjump"/>
          </p:cNvPr>
          <p:cNvSpPr/>
          <p:nvPr/>
        </p:nvSpPr>
        <p:spPr>
          <a:xfrm>
            <a:off x="1554290" y="3429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8" name="Rectangle 27">
            <a:hlinkClick r:id="rId22" action="ppaction://hlinksldjump"/>
          </p:cNvPr>
          <p:cNvSpPr/>
          <p:nvPr/>
        </p:nvSpPr>
        <p:spPr>
          <a:xfrm>
            <a:off x="1554290" y="4005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9" name="Rectangle 28">
            <a:hlinkClick r:id="rId23" action="ppaction://hlinksldjump"/>
          </p:cNvPr>
          <p:cNvSpPr/>
          <p:nvPr/>
        </p:nvSpPr>
        <p:spPr>
          <a:xfrm>
            <a:off x="1554290" y="4581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sp>
        <p:nvSpPr>
          <p:cNvPr id="30" name="Rectangle 29">
            <a:hlinkClick r:id="rId24" action="ppaction://hlinksldjump"/>
          </p:cNvPr>
          <p:cNvSpPr/>
          <p:nvPr/>
        </p:nvSpPr>
        <p:spPr>
          <a:xfrm>
            <a:off x="1554290" y="5157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31" name="Rectangle 30">
            <a:hlinkClick r:id="rId25" action="ppaction://hlinksldjump"/>
          </p:cNvPr>
          <p:cNvSpPr/>
          <p:nvPr/>
        </p:nvSpPr>
        <p:spPr>
          <a:xfrm>
            <a:off x="1554290"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32" name="Rectangle 31">
            <a:hlinkClick r:id="rId26" action="ppaction://hlinksldjump"/>
          </p:cNvPr>
          <p:cNvSpPr/>
          <p:nvPr/>
        </p:nvSpPr>
        <p:spPr>
          <a:xfrm>
            <a:off x="2778426"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33" name="Rectangle 32">
            <a:hlinkClick r:id="rId27" action="ppaction://hlinksldjump"/>
          </p:cNvPr>
          <p:cNvSpPr/>
          <p:nvPr/>
        </p:nvSpPr>
        <p:spPr>
          <a:xfrm>
            <a:off x="2778426" y="22769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Q15</a:t>
            </a:r>
            <a:endParaRPr lang="en-GB" sz="1400" b="1" dirty="0">
              <a:latin typeface="Comic Sans MS" panose="030F0702030302020204" pitchFamily="66" charset="0"/>
            </a:endParaRPr>
          </a:p>
        </p:txBody>
      </p:sp>
      <p:sp>
        <p:nvSpPr>
          <p:cNvPr id="34" name="Rectangle 33">
            <a:hlinkClick r:id="rId28" action="ppaction://hlinksldjump"/>
          </p:cNvPr>
          <p:cNvSpPr/>
          <p:nvPr/>
        </p:nvSpPr>
        <p:spPr>
          <a:xfrm>
            <a:off x="2778426" y="2852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35" name="Rectangle 34">
            <a:hlinkClick r:id="rId29" action="ppaction://hlinksldjump"/>
          </p:cNvPr>
          <p:cNvSpPr/>
          <p:nvPr/>
        </p:nvSpPr>
        <p:spPr>
          <a:xfrm>
            <a:off x="2778426"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Q18</a:t>
            </a:r>
            <a:endParaRPr lang="en-GB" sz="1400" b="1" dirty="0">
              <a:latin typeface="Comic Sans MS" panose="030F0702030302020204" pitchFamily="66" charset="0"/>
            </a:endParaRPr>
          </a:p>
        </p:txBody>
      </p:sp>
      <p:sp>
        <p:nvSpPr>
          <p:cNvPr id="36" name="Rectangle 35">
            <a:hlinkClick r:id="rId30" action="ppaction://hlinksldjump"/>
          </p:cNvPr>
          <p:cNvSpPr/>
          <p:nvPr/>
        </p:nvSpPr>
        <p:spPr>
          <a:xfrm>
            <a:off x="2778426" y="4005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37" name="Rectangle 36">
            <a:hlinkClick r:id="rId31" action="ppaction://hlinksldjump"/>
          </p:cNvPr>
          <p:cNvSpPr/>
          <p:nvPr/>
        </p:nvSpPr>
        <p:spPr>
          <a:xfrm>
            <a:off x="2778554" y="4581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Q23</a:t>
            </a:r>
            <a:endParaRPr lang="en-GB" sz="1400" b="1" dirty="0">
              <a:latin typeface="Comic Sans MS" panose="030F0702030302020204" pitchFamily="66" charset="0"/>
            </a:endParaRPr>
          </a:p>
        </p:txBody>
      </p:sp>
      <p:sp>
        <p:nvSpPr>
          <p:cNvPr id="38" name="Rectangle 37">
            <a:hlinkClick r:id="rId32" action="ppaction://hlinksldjump"/>
          </p:cNvPr>
          <p:cNvSpPr/>
          <p:nvPr/>
        </p:nvSpPr>
        <p:spPr>
          <a:xfrm>
            <a:off x="2778426"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sp>
        <p:nvSpPr>
          <p:cNvPr id="39" name="Rectangle 38">
            <a:hlinkClick r:id="rId33" action="ppaction://hlinksldjump"/>
          </p:cNvPr>
          <p:cNvSpPr/>
          <p:nvPr/>
        </p:nvSpPr>
        <p:spPr>
          <a:xfrm>
            <a:off x="2778426"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Q20</a:t>
            </a:r>
            <a:endParaRPr lang="en-GB" sz="1400" b="1" dirty="0">
              <a:latin typeface="Comic Sans MS" panose="030F0702030302020204" pitchFamily="66" charset="0"/>
            </a:endParaRPr>
          </a:p>
        </p:txBody>
      </p:sp>
      <p:sp>
        <p:nvSpPr>
          <p:cNvPr id="40" name="Rectangle 39">
            <a:hlinkClick r:id="rId34" action="ppaction://hlinksldjump"/>
          </p:cNvPr>
          <p:cNvSpPr/>
          <p:nvPr/>
        </p:nvSpPr>
        <p:spPr>
          <a:xfrm>
            <a:off x="4002562"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Q18</a:t>
            </a:r>
            <a:endParaRPr lang="en-GB" sz="1400" b="1" dirty="0">
              <a:latin typeface="Comic Sans MS" panose="030F0702030302020204" pitchFamily="66" charset="0"/>
            </a:endParaRPr>
          </a:p>
        </p:txBody>
      </p:sp>
      <p:sp>
        <p:nvSpPr>
          <p:cNvPr id="41" name="Rectangle 40">
            <a:hlinkClick r:id="rId35" action="ppaction://hlinksldjump"/>
          </p:cNvPr>
          <p:cNvSpPr/>
          <p:nvPr/>
        </p:nvSpPr>
        <p:spPr>
          <a:xfrm>
            <a:off x="4002562" y="17008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Q18</a:t>
            </a:r>
            <a:endParaRPr lang="en-GB" sz="1400" b="1" dirty="0">
              <a:latin typeface="Comic Sans MS" panose="030F0702030302020204" pitchFamily="66" charset="0"/>
            </a:endParaRPr>
          </a:p>
        </p:txBody>
      </p:sp>
      <p:sp>
        <p:nvSpPr>
          <p:cNvPr id="42" name="Rectangle 41">
            <a:hlinkClick r:id="rId36" action="ppaction://hlinksldjump"/>
          </p:cNvPr>
          <p:cNvSpPr/>
          <p:nvPr/>
        </p:nvSpPr>
        <p:spPr>
          <a:xfrm>
            <a:off x="4002562" y="2276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Q15</a:t>
            </a:r>
            <a:endParaRPr lang="en-GB" sz="1400" b="1" dirty="0">
              <a:latin typeface="Comic Sans MS" panose="030F0702030302020204" pitchFamily="66" charset="0"/>
            </a:endParaRPr>
          </a:p>
        </p:txBody>
      </p:sp>
      <p:sp>
        <p:nvSpPr>
          <p:cNvPr id="43" name="Rectangle 42">
            <a:hlinkClick r:id="rId37" action="ppaction://hlinksldjump"/>
          </p:cNvPr>
          <p:cNvSpPr/>
          <p:nvPr/>
        </p:nvSpPr>
        <p:spPr>
          <a:xfrm>
            <a:off x="4002562"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44" name="Rectangle 43">
            <a:hlinkClick r:id="rId38" action="ppaction://hlinksldjump"/>
          </p:cNvPr>
          <p:cNvSpPr/>
          <p:nvPr/>
        </p:nvSpPr>
        <p:spPr>
          <a:xfrm>
            <a:off x="4002562"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Q18</a:t>
            </a:r>
            <a:endParaRPr lang="en-GB" sz="1400" b="1" dirty="0">
              <a:latin typeface="Comic Sans MS" panose="030F0702030302020204" pitchFamily="66" charset="0"/>
            </a:endParaRPr>
          </a:p>
        </p:txBody>
      </p:sp>
      <p:sp>
        <p:nvSpPr>
          <p:cNvPr id="45" name="Rectangle 44">
            <a:hlinkClick r:id="rId39" action="ppaction://hlinksldjump"/>
          </p:cNvPr>
          <p:cNvSpPr/>
          <p:nvPr/>
        </p:nvSpPr>
        <p:spPr>
          <a:xfrm>
            <a:off x="4002562" y="4005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Q19</a:t>
            </a:r>
            <a:endParaRPr lang="en-GB" sz="1400" b="1" dirty="0">
              <a:latin typeface="Comic Sans MS" panose="030F0702030302020204" pitchFamily="66" charset="0"/>
            </a:endParaRPr>
          </a:p>
        </p:txBody>
      </p:sp>
      <p:sp>
        <p:nvSpPr>
          <p:cNvPr id="46" name="Rectangle 45">
            <a:hlinkClick r:id="rId40" action="ppaction://hlinksldjump"/>
          </p:cNvPr>
          <p:cNvSpPr/>
          <p:nvPr/>
        </p:nvSpPr>
        <p:spPr>
          <a:xfrm>
            <a:off x="4002562"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Q20</a:t>
            </a:r>
            <a:endParaRPr lang="en-GB" sz="1400" b="1" dirty="0">
              <a:latin typeface="Comic Sans MS" panose="030F0702030302020204" pitchFamily="66" charset="0"/>
            </a:endParaRPr>
          </a:p>
        </p:txBody>
      </p:sp>
      <p:sp>
        <p:nvSpPr>
          <p:cNvPr id="47" name="Rectangle 46">
            <a:hlinkClick r:id="rId41" action="ppaction://hlinksldjump"/>
          </p:cNvPr>
          <p:cNvSpPr/>
          <p:nvPr/>
        </p:nvSpPr>
        <p:spPr>
          <a:xfrm>
            <a:off x="4002562" y="5157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Q16</a:t>
            </a:r>
            <a:endParaRPr lang="en-GB" sz="1400" b="1" dirty="0">
              <a:latin typeface="Comic Sans MS" panose="030F0702030302020204" pitchFamily="66" charset="0"/>
            </a:endParaRPr>
          </a:p>
        </p:txBody>
      </p:sp>
      <p:sp>
        <p:nvSpPr>
          <p:cNvPr id="48" name="Rectangle 47">
            <a:hlinkClick r:id="rId42" action="ppaction://hlinksldjump"/>
          </p:cNvPr>
          <p:cNvSpPr/>
          <p:nvPr/>
        </p:nvSpPr>
        <p:spPr>
          <a:xfrm>
            <a:off x="4002562"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Q17</a:t>
            </a:r>
            <a:endParaRPr lang="en-GB" sz="1400" b="1" dirty="0">
              <a:latin typeface="Comic Sans MS" panose="030F0702030302020204" pitchFamily="66" charset="0"/>
            </a:endParaRPr>
          </a:p>
        </p:txBody>
      </p:sp>
      <p:sp>
        <p:nvSpPr>
          <p:cNvPr id="49" name="Rectangle 48">
            <a:hlinkClick r:id="rId43" action="ppaction://hlinksldjump"/>
          </p:cNvPr>
          <p:cNvSpPr/>
          <p:nvPr/>
        </p:nvSpPr>
        <p:spPr>
          <a:xfrm>
            <a:off x="5226826"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Q14</a:t>
            </a:r>
            <a:endParaRPr lang="en-GB" sz="1400" b="1" dirty="0">
              <a:latin typeface="Comic Sans MS" panose="030F0702030302020204" pitchFamily="66" charset="0"/>
            </a:endParaRPr>
          </a:p>
        </p:txBody>
      </p:sp>
      <p:sp>
        <p:nvSpPr>
          <p:cNvPr id="50" name="Rectangle 49">
            <a:hlinkClick r:id="rId44" action="ppaction://hlinksldjump"/>
          </p:cNvPr>
          <p:cNvSpPr/>
          <p:nvPr/>
        </p:nvSpPr>
        <p:spPr>
          <a:xfrm>
            <a:off x="5226698"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Q20</a:t>
            </a:r>
            <a:endParaRPr lang="en-GB" sz="1400" b="1" dirty="0">
              <a:latin typeface="Comic Sans MS" panose="030F0702030302020204" pitchFamily="66" charset="0"/>
            </a:endParaRPr>
          </a:p>
        </p:txBody>
      </p:sp>
      <p:sp>
        <p:nvSpPr>
          <p:cNvPr id="51" name="Rectangle 50">
            <a:hlinkClick r:id="rId45" action="ppaction://hlinksldjump"/>
          </p:cNvPr>
          <p:cNvSpPr/>
          <p:nvPr/>
        </p:nvSpPr>
        <p:spPr>
          <a:xfrm>
            <a:off x="5226698"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Q13</a:t>
            </a:r>
            <a:endParaRPr lang="en-GB" sz="1400" b="1" dirty="0">
              <a:latin typeface="Comic Sans MS" panose="030F0702030302020204" pitchFamily="66" charset="0"/>
            </a:endParaRPr>
          </a:p>
        </p:txBody>
      </p:sp>
      <p:sp>
        <p:nvSpPr>
          <p:cNvPr id="52" name="Rectangle 51">
            <a:hlinkClick r:id="rId46" action="ppaction://hlinksldjump"/>
          </p:cNvPr>
          <p:cNvSpPr/>
          <p:nvPr/>
        </p:nvSpPr>
        <p:spPr>
          <a:xfrm>
            <a:off x="5226698"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Q21</a:t>
            </a:r>
            <a:endParaRPr lang="en-GB" sz="1400" b="1" dirty="0">
              <a:latin typeface="Comic Sans MS" panose="030F0702030302020204" pitchFamily="66" charset="0"/>
            </a:endParaRPr>
          </a:p>
        </p:txBody>
      </p:sp>
      <p:sp>
        <p:nvSpPr>
          <p:cNvPr id="53" name="Rectangle 52">
            <a:hlinkClick r:id="rId47" action="ppaction://hlinksldjump"/>
          </p:cNvPr>
          <p:cNvSpPr/>
          <p:nvPr/>
        </p:nvSpPr>
        <p:spPr>
          <a:xfrm>
            <a:off x="5226698"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Q19</a:t>
            </a:r>
            <a:endParaRPr lang="en-GB" sz="1400" b="1" dirty="0">
              <a:latin typeface="Comic Sans MS" panose="030F0702030302020204" pitchFamily="66" charset="0"/>
            </a:endParaRPr>
          </a:p>
        </p:txBody>
      </p:sp>
      <p:sp>
        <p:nvSpPr>
          <p:cNvPr id="54" name="Rectangle 53">
            <a:hlinkClick r:id="rId48" action="ppaction://hlinksldjump"/>
          </p:cNvPr>
          <p:cNvSpPr/>
          <p:nvPr/>
        </p:nvSpPr>
        <p:spPr>
          <a:xfrm>
            <a:off x="5226698" y="40051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Q16</a:t>
            </a:r>
            <a:endParaRPr lang="en-GB" sz="1400" b="1" dirty="0">
              <a:latin typeface="Comic Sans MS" panose="030F0702030302020204" pitchFamily="66" charset="0"/>
            </a:endParaRPr>
          </a:p>
        </p:txBody>
      </p:sp>
      <p:sp>
        <p:nvSpPr>
          <p:cNvPr id="55" name="Rectangle 54">
            <a:hlinkClick r:id="rId49" action="ppaction://hlinksldjump"/>
          </p:cNvPr>
          <p:cNvSpPr/>
          <p:nvPr/>
        </p:nvSpPr>
        <p:spPr>
          <a:xfrm>
            <a:off x="5226698" y="45811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Q22</a:t>
            </a:r>
            <a:endParaRPr lang="en-GB" sz="1400" b="1" dirty="0">
              <a:latin typeface="Comic Sans MS" panose="030F0702030302020204" pitchFamily="66" charset="0"/>
            </a:endParaRPr>
          </a:p>
        </p:txBody>
      </p:sp>
      <p:sp>
        <p:nvSpPr>
          <p:cNvPr id="56" name="Rectangle 55">
            <a:hlinkClick r:id="rId50" action="ppaction://hlinksldjump"/>
          </p:cNvPr>
          <p:cNvSpPr/>
          <p:nvPr/>
        </p:nvSpPr>
        <p:spPr>
          <a:xfrm>
            <a:off x="5226698"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Q12</a:t>
            </a:r>
            <a:endParaRPr lang="en-GB" sz="1400" b="1" dirty="0">
              <a:latin typeface="Comic Sans MS" panose="030F0702030302020204" pitchFamily="66" charset="0"/>
            </a:endParaRPr>
          </a:p>
        </p:txBody>
      </p:sp>
      <p:sp>
        <p:nvSpPr>
          <p:cNvPr id="57" name="Rectangle 56">
            <a:hlinkClick r:id="rId51" action="ppaction://hlinksldjump"/>
          </p:cNvPr>
          <p:cNvSpPr/>
          <p:nvPr/>
        </p:nvSpPr>
        <p:spPr>
          <a:xfrm>
            <a:off x="5226698"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58" name="Rectangle 57">
            <a:hlinkClick r:id="rId52" action="ppaction://hlinksldjump"/>
          </p:cNvPr>
          <p:cNvSpPr/>
          <p:nvPr/>
        </p:nvSpPr>
        <p:spPr>
          <a:xfrm>
            <a:off x="6450834"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Q15</a:t>
            </a:r>
            <a:endParaRPr lang="en-GB" sz="1400" b="1" dirty="0">
              <a:latin typeface="Comic Sans MS" panose="030F0702030302020204" pitchFamily="66" charset="0"/>
            </a:endParaRPr>
          </a:p>
        </p:txBody>
      </p:sp>
      <p:sp>
        <p:nvSpPr>
          <p:cNvPr id="59" name="Rectangle 58">
            <a:hlinkClick r:id="rId53" action="ppaction://hlinksldjump"/>
          </p:cNvPr>
          <p:cNvSpPr/>
          <p:nvPr/>
        </p:nvSpPr>
        <p:spPr>
          <a:xfrm>
            <a:off x="6450834"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Q16</a:t>
            </a:r>
            <a:endParaRPr lang="en-GB" sz="1400" b="1" dirty="0">
              <a:latin typeface="Comic Sans MS" panose="030F0702030302020204" pitchFamily="66" charset="0"/>
            </a:endParaRPr>
          </a:p>
        </p:txBody>
      </p:sp>
      <p:sp>
        <p:nvSpPr>
          <p:cNvPr id="60" name="Rectangle 59">
            <a:hlinkClick r:id="rId54" action="ppaction://hlinksldjump"/>
          </p:cNvPr>
          <p:cNvSpPr/>
          <p:nvPr/>
        </p:nvSpPr>
        <p:spPr>
          <a:xfrm>
            <a:off x="6450834"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Q17</a:t>
            </a:r>
            <a:endParaRPr lang="en-GB" sz="1400" b="1" dirty="0">
              <a:latin typeface="Comic Sans MS" panose="030F0702030302020204" pitchFamily="66" charset="0"/>
            </a:endParaRPr>
          </a:p>
        </p:txBody>
      </p:sp>
      <p:sp>
        <p:nvSpPr>
          <p:cNvPr id="61" name="Rectangle 60">
            <a:hlinkClick r:id="rId55" action="ppaction://hlinksldjump"/>
          </p:cNvPr>
          <p:cNvSpPr/>
          <p:nvPr/>
        </p:nvSpPr>
        <p:spPr>
          <a:xfrm>
            <a:off x="6450834"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Q18</a:t>
            </a:r>
            <a:endParaRPr lang="en-GB" sz="1400" b="1" dirty="0">
              <a:latin typeface="Comic Sans MS" panose="030F0702030302020204" pitchFamily="66" charset="0"/>
            </a:endParaRPr>
          </a:p>
        </p:txBody>
      </p:sp>
      <p:sp>
        <p:nvSpPr>
          <p:cNvPr id="62" name="Rectangle 61">
            <a:hlinkClick r:id="rId56" action="ppaction://hlinksldjump"/>
          </p:cNvPr>
          <p:cNvSpPr/>
          <p:nvPr/>
        </p:nvSpPr>
        <p:spPr>
          <a:xfrm>
            <a:off x="6450834"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Q20</a:t>
            </a:r>
            <a:endParaRPr lang="en-GB" sz="1400" b="1" dirty="0">
              <a:latin typeface="Comic Sans MS" panose="030F0702030302020204" pitchFamily="66" charset="0"/>
            </a:endParaRPr>
          </a:p>
        </p:txBody>
      </p:sp>
      <p:sp>
        <p:nvSpPr>
          <p:cNvPr id="63" name="Rectangle 62">
            <a:hlinkClick r:id="rId57" action="ppaction://hlinksldjump"/>
          </p:cNvPr>
          <p:cNvSpPr/>
          <p:nvPr/>
        </p:nvSpPr>
        <p:spPr>
          <a:xfrm>
            <a:off x="6450834"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Q21</a:t>
            </a:r>
            <a:endParaRPr lang="en-GB" sz="1400" b="1" dirty="0">
              <a:latin typeface="Comic Sans MS" panose="030F0702030302020204" pitchFamily="66" charset="0"/>
            </a:endParaRPr>
          </a:p>
        </p:txBody>
      </p:sp>
      <p:sp>
        <p:nvSpPr>
          <p:cNvPr id="64" name="Rectangle 63">
            <a:hlinkClick r:id="rId58" action="ppaction://hlinksldjump"/>
          </p:cNvPr>
          <p:cNvSpPr/>
          <p:nvPr/>
        </p:nvSpPr>
        <p:spPr>
          <a:xfrm>
            <a:off x="6450834"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Q15</a:t>
            </a:r>
            <a:endParaRPr lang="en-GB" sz="1400" b="1" dirty="0">
              <a:latin typeface="Comic Sans MS" panose="030F0702030302020204" pitchFamily="66" charset="0"/>
            </a:endParaRPr>
          </a:p>
        </p:txBody>
      </p:sp>
      <p:sp>
        <p:nvSpPr>
          <p:cNvPr id="65" name="Rectangle 64">
            <a:hlinkClick r:id="rId59" action="ppaction://hlinksldjump"/>
          </p:cNvPr>
          <p:cNvSpPr/>
          <p:nvPr/>
        </p:nvSpPr>
        <p:spPr>
          <a:xfrm>
            <a:off x="6450834"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Q15</a:t>
            </a:r>
            <a:endParaRPr lang="en-GB" sz="1400" b="1" dirty="0">
              <a:latin typeface="Comic Sans MS" panose="030F0702030302020204" pitchFamily="66" charset="0"/>
            </a:endParaRPr>
          </a:p>
        </p:txBody>
      </p:sp>
      <p:sp>
        <p:nvSpPr>
          <p:cNvPr id="66" name="Rectangle 65">
            <a:hlinkClick r:id="rId60" action="ppaction://hlinksldjump"/>
          </p:cNvPr>
          <p:cNvSpPr/>
          <p:nvPr/>
        </p:nvSpPr>
        <p:spPr>
          <a:xfrm>
            <a:off x="6450834"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HR Q17</a:t>
            </a:r>
            <a:endParaRPr lang="en-GB" sz="1400" b="1" dirty="0">
              <a:latin typeface="Comic Sans MS" panose="030F0702030302020204" pitchFamily="66" charset="0"/>
            </a:endParaRPr>
          </a:p>
        </p:txBody>
      </p:sp>
      <p:sp>
        <p:nvSpPr>
          <p:cNvPr id="67" name="Rectangle 66">
            <a:hlinkClick r:id="rId61" action="ppaction://hlinksldjump"/>
          </p:cNvPr>
          <p:cNvSpPr/>
          <p:nvPr/>
        </p:nvSpPr>
        <p:spPr>
          <a:xfrm>
            <a:off x="7675098"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Q17</a:t>
            </a:r>
            <a:endParaRPr lang="en-GB" sz="1400" b="1" dirty="0">
              <a:latin typeface="Comic Sans MS" panose="030F0702030302020204" pitchFamily="66" charset="0"/>
            </a:endParaRPr>
          </a:p>
        </p:txBody>
      </p:sp>
      <p:sp>
        <p:nvSpPr>
          <p:cNvPr id="68" name="Rectangle 67">
            <a:hlinkClick r:id="rId62" action="ppaction://hlinksldjump"/>
          </p:cNvPr>
          <p:cNvSpPr/>
          <p:nvPr/>
        </p:nvSpPr>
        <p:spPr>
          <a:xfrm>
            <a:off x="7668344"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Q16</a:t>
            </a:r>
            <a:endParaRPr lang="en-GB" sz="1400" b="1" dirty="0">
              <a:latin typeface="Comic Sans MS" panose="030F0702030302020204" pitchFamily="66" charset="0"/>
            </a:endParaRPr>
          </a:p>
        </p:txBody>
      </p:sp>
      <p:sp>
        <p:nvSpPr>
          <p:cNvPr id="69" name="Rectangle 68">
            <a:hlinkClick r:id="rId63" action="ppaction://hlinksldjump"/>
          </p:cNvPr>
          <p:cNvSpPr/>
          <p:nvPr/>
        </p:nvSpPr>
        <p:spPr>
          <a:xfrm>
            <a:off x="7668344"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Q19</a:t>
            </a:r>
            <a:endParaRPr lang="en-GB" sz="1400" b="1" dirty="0">
              <a:latin typeface="Comic Sans MS" panose="030F0702030302020204" pitchFamily="66" charset="0"/>
            </a:endParaRPr>
          </a:p>
        </p:txBody>
      </p:sp>
      <p:sp>
        <p:nvSpPr>
          <p:cNvPr id="70" name="Rectangle 69">
            <a:hlinkClick r:id="rId64" action="ppaction://hlinksldjump"/>
          </p:cNvPr>
          <p:cNvSpPr/>
          <p:nvPr/>
        </p:nvSpPr>
        <p:spPr>
          <a:xfrm>
            <a:off x="7668344"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Q13</a:t>
            </a:r>
            <a:endParaRPr lang="en-GB" sz="1400" b="1" dirty="0">
              <a:latin typeface="Comic Sans MS" panose="030F0702030302020204" pitchFamily="66" charset="0"/>
            </a:endParaRPr>
          </a:p>
        </p:txBody>
      </p:sp>
      <p:sp>
        <p:nvSpPr>
          <p:cNvPr id="71" name="Rectangle 70">
            <a:hlinkClick r:id="rId65" action="ppaction://hlinksldjump"/>
          </p:cNvPr>
          <p:cNvSpPr/>
          <p:nvPr/>
        </p:nvSpPr>
        <p:spPr>
          <a:xfrm>
            <a:off x="7668344"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Q21</a:t>
            </a:r>
            <a:endParaRPr lang="en-GB" sz="1400" b="1" dirty="0">
              <a:latin typeface="Comic Sans MS" panose="030F0702030302020204" pitchFamily="66" charset="0"/>
            </a:endParaRPr>
          </a:p>
        </p:txBody>
      </p:sp>
      <p:sp>
        <p:nvSpPr>
          <p:cNvPr id="72" name="Rectangle 71">
            <a:hlinkClick r:id="rId66" action="ppaction://hlinksldjump"/>
          </p:cNvPr>
          <p:cNvSpPr/>
          <p:nvPr/>
        </p:nvSpPr>
        <p:spPr>
          <a:xfrm>
            <a:off x="7668344" y="40051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Q14</a:t>
            </a:r>
            <a:endParaRPr lang="en-GB" sz="1400" b="1" dirty="0">
              <a:latin typeface="Comic Sans MS" panose="030F0702030302020204" pitchFamily="66" charset="0"/>
            </a:endParaRPr>
          </a:p>
        </p:txBody>
      </p:sp>
      <p:sp>
        <p:nvSpPr>
          <p:cNvPr id="73" name="Rectangle 72">
            <a:hlinkClick r:id="rId67" action="ppaction://hlinksldjump"/>
          </p:cNvPr>
          <p:cNvSpPr/>
          <p:nvPr/>
        </p:nvSpPr>
        <p:spPr>
          <a:xfrm>
            <a:off x="7668344"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Q19</a:t>
            </a:r>
            <a:endParaRPr lang="en-GB" sz="1400" b="1" dirty="0">
              <a:latin typeface="Comic Sans MS" panose="030F0702030302020204" pitchFamily="66" charset="0"/>
            </a:endParaRPr>
          </a:p>
        </p:txBody>
      </p:sp>
      <p:sp>
        <p:nvSpPr>
          <p:cNvPr id="74" name="Rectangle 73">
            <a:hlinkClick r:id="rId68" action="ppaction://hlinksldjump"/>
          </p:cNvPr>
          <p:cNvSpPr/>
          <p:nvPr/>
        </p:nvSpPr>
        <p:spPr>
          <a:xfrm>
            <a:off x="7668344"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Q22</a:t>
            </a:r>
            <a:endParaRPr lang="en-GB" sz="1400" b="1" dirty="0">
              <a:latin typeface="Comic Sans MS" panose="030F0702030302020204" pitchFamily="66" charset="0"/>
            </a:endParaRPr>
          </a:p>
        </p:txBody>
      </p:sp>
      <p:sp>
        <p:nvSpPr>
          <p:cNvPr id="75" name="Rectangle 74">
            <a:hlinkClick r:id="rId6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262531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sp>
        <p:nvSpPr>
          <p:cNvPr id="10" name="Rectangle 9">
            <a:hlinkClick r:id="rId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921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9552" y="1052736"/>
            <a:ext cx="8064896" cy="28141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458450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204864"/>
            <a:ext cx="8396306" cy="6568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2204864"/>
            <a:ext cx="8396306" cy="6568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Q15</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8038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p:cNvPicPr>
            <a:picLocks noChangeAspect="1"/>
          </p:cNvPicPr>
          <p:nvPr/>
        </p:nvPicPr>
        <p:blipFill>
          <a:blip r:embed="rId2"/>
          <a:stretch>
            <a:fillRect/>
          </a:stretch>
        </p:blipFill>
        <p:spPr>
          <a:xfrm>
            <a:off x="251520" y="1755514"/>
            <a:ext cx="8640960" cy="4452696"/>
          </a:xfrm>
          <a:prstGeom prst="rect">
            <a:avLst/>
          </a:prstGeom>
        </p:spPr>
      </p:pic>
      <p:pic>
        <p:nvPicPr>
          <p:cNvPr id="18" name="Picture 17"/>
          <p:cNvPicPr>
            <a:picLocks noChangeAspect="1"/>
          </p:cNvPicPr>
          <p:nvPr/>
        </p:nvPicPr>
        <p:blipFill>
          <a:blip r:embed="rId3"/>
          <a:stretch>
            <a:fillRect/>
          </a:stretch>
        </p:blipFill>
        <p:spPr>
          <a:xfrm>
            <a:off x="251520" y="766981"/>
            <a:ext cx="8640960" cy="133070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65393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1" name="Rectangle 10">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p:cNvPicPr>
            <a:picLocks noChangeAspect="1"/>
          </p:cNvPicPr>
          <p:nvPr/>
        </p:nvPicPr>
        <p:blipFill>
          <a:blip r:embed="rId8"/>
          <a:stretch>
            <a:fillRect/>
          </a:stretch>
        </p:blipFill>
        <p:spPr>
          <a:xfrm>
            <a:off x="276224" y="1844824"/>
            <a:ext cx="8591552" cy="1427072"/>
          </a:xfrm>
          <a:prstGeom prst="rect">
            <a:avLst/>
          </a:prstGeom>
        </p:spPr>
      </p:pic>
      <p:sp>
        <p:nvSpPr>
          <p:cNvPr id="22" name="Rectangle 21"/>
          <p:cNvSpPr/>
          <p:nvPr/>
        </p:nvSpPr>
        <p:spPr>
          <a:xfrm>
            <a:off x="276225" y="1844823"/>
            <a:ext cx="8591550" cy="1427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324855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2" y="4952094"/>
            <a:ext cx="7344816" cy="1861282"/>
          </a:xfrm>
          <a:prstGeom prst="rect">
            <a:avLst/>
          </a:prstGeom>
        </p:spPr>
      </p:pic>
      <p:pic>
        <p:nvPicPr>
          <p:cNvPr id="3" name="Picture 2"/>
          <p:cNvPicPr>
            <a:picLocks noChangeAspect="1"/>
          </p:cNvPicPr>
          <p:nvPr/>
        </p:nvPicPr>
        <p:blipFill>
          <a:blip r:embed="rId3"/>
          <a:stretch>
            <a:fillRect/>
          </a:stretch>
        </p:blipFill>
        <p:spPr>
          <a:xfrm>
            <a:off x="899592" y="4509120"/>
            <a:ext cx="7344816" cy="110005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7"/>
          <a:stretch>
            <a:fillRect/>
          </a:stretch>
        </p:blipFill>
        <p:spPr>
          <a:xfrm>
            <a:off x="899592" y="397326"/>
            <a:ext cx="7344816" cy="4129728"/>
          </a:xfrm>
          <a:prstGeom prst="rect">
            <a:avLst/>
          </a:prstGeom>
        </p:spPr>
      </p:pic>
      <p:sp>
        <p:nvSpPr>
          <p:cNvPr id="11" name="Rectangle 10">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0" name="Straight Arrow Connector 19"/>
          <p:cNvCxnSpPr>
            <a:stCxn id="12"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70652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268761"/>
            <a:ext cx="8496944" cy="305385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7" y="1268760"/>
            <a:ext cx="8496946" cy="15416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810454"/>
            <a:ext cx="8496946" cy="15121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9" name="Straight Arrow Connector 18"/>
          <p:cNvCxnSpPr>
            <a:stCxn id="11"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86751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1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683568" y="525523"/>
            <a:ext cx="7776864" cy="580695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0" name="Straight Arrow Connector 19"/>
          <p:cNvCxnSpPr>
            <a:stCxn id="12"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22271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7" y="2020140"/>
            <a:ext cx="8496946" cy="133685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7" y="2020138"/>
            <a:ext cx="8496946" cy="4524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472541"/>
            <a:ext cx="8496946" cy="8844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97084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1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5085184"/>
            <a:ext cx="8226566" cy="1767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226566" cy="3779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150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528" y="4149080"/>
            <a:ext cx="8226566" cy="1401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0496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3068960"/>
            <a:ext cx="8208912" cy="2977296"/>
          </a:xfrm>
          <a:prstGeom prst="rect">
            <a:avLst/>
          </a:prstGeom>
        </p:spPr>
      </p:pic>
      <p:pic>
        <p:nvPicPr>
          <p:cNvPr id="2" name="Picture 1"/>
          <p:cNvPicPr>
            <a:picLocks noChangeAspect="1"/>
          </p:cNvPicPr>
          <p:nvPr/>
        </p:nvPicPr>
        <p:blipFill>
          <a:blip r:embed="rId3"/>
          <a:stretch>
            <a:fillRect/>
          </a:stretch>
        </p:blipFill>
        <p:spPr>
          <a:xfrm>
            <a:off x="467545" y="548680"/>
            <a:ext cx="8208910" cy="24401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p:cNvSpPr/>
          <p:nvPr/>
        </p:nvSpPr>
        <p:spPr>
          <a:xfrm>
            <a:off x="467544" y="548680"/>
            <a:ext cx="8208912" cy="2440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3068961"/>
            <a:ext cx="8208912" cy="2977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0" name="Rectangle 1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0308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1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1700472"/>
            <a:ext cx="8439682" cy="5040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404664"/>
            <a:ext cx="8439682" cy="15321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8073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091811"/>
            <a:ext cx="8439682" cy="28821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091812"/>
            <a:ext cx="8439683" cy="28821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5174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550214"/>
            <a:ext cx="8496944" cy="5615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2" name="Straight Arrow Connector 21"/>
          <p:cNvCxnSpPr>
            <a:stCxn id="12"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355804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243198"/>
            <a:ext cx="8640958" cy="1329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243198"/>
            <a:ext cx="864095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747254"/>
            <a:ext cx="8640958" cy="825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58709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403648" y="5373216"/>
            <a:ext cx="6336704" cy="14248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7" name="Picture 6"/>
          <p:cNvPicPr>
            <a:picLocks noChangeAspect="1"/>
          </p:cNvPicPr>
          <p:nvPr/>
        </p:nvPicPr>
        <p:blipFill>
          <a:blip r:embed="rId6"/>
          <a:stretch>
            <a:fillRect/>
          </a:stretch>
        </p:blipFill>
        <p:spPr>
          <a:xfrm>
            <a:off x="1403649" y="476672"/>
            <a:ext cx="6336702" cy="3853000"/>
          </a:xfrm>
          <a:prstGeom prst="rect">
            <a:avLst/>
          </a:prstGeom>
        </p:spPr>
      </p:pic>
      <p:pic>
        <p:nvPicPr>
          <p:cNvPr id="8" name="Picture 7"/>
          <p:cNvPicPr>
            <a:picLocks noChangeAspect="1"/>
          </p:cNvPicPr>
          <p:nvPr/>
        </p:nvPicPr>
        <p:blipFill>
          <a:blip r:embed="rId7"/>
          <a:stretch>
            <a:fillRect/>
          </a:stretch>
        </p:blipFill>
        <p:spPr>
          <a:xfrm>
            <a:off x="1403649" y="4293096"/>
            <a:ext cx="6336702" cy="1465032"/>
          </a:xfrm>
          <a:prstGeom prst="rect">
            <a:avLst/>
          </a:prstGeom>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589755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12776"/>
            <a:ext cx="8784974" cy="28619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12775"/>
            <a:ext cx="878497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3" y="2564904"/>
            <a:ext cx="8784974" cy="17098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6668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1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2732608"/>
            <a:ext cx="8496942" cy="3432696"/>
          </a:xfrm>
          <a:prstGeom prst="rect">
            <a:avLst/>
          </a:prstGeom>
        </p:spPr>
      </p:pic>
      <p:pic>
        <p:nvPicPr>
          <p:cNvPr id="6" name="Picture 5"/>
          <p:cNvPicPr>
            <a:picLocks noChangeAspect="1"/>
          </p:cNvPicPr>
          <p:nvPr/>
        </p:nvPicPr>
        <p:blipFill>
          <a:blip r:embed="rId3"/>
          <a:stretch>
            <a:fillRect/>
          </a:stretch>
        </p:blipFill>
        <p:spPr>
          <a:xfrm>
            <a:off x="323528" y="404664"/>
            <a:ext cx="8496944" cy="332384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0307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988840"/>
            <a:ext cx="8640958" cy="13570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79521"/>
            <a:ext cx="8640960" cy="1366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9" name="Straight Arrow Connector 18"/>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71606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91680" y="1970922"/>
            <a:ext cx="5760640" cy="16020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6"/>
          <a:stretch>
            <a:fillRect/>
          </a:stretch>
        </p:blipFill>
        <p:spPr>
          <a:xfrm>
            <a:off x="1691680" y="351896"/>
            <a:ext cx="5760640" cy="2789072"/>
          </a:xfrm>
          <a:prstGeom prst="rect">
            <a:avLst/>
          </a:prstGeom>
        </p:spPr>
      </p:pic>
      <p:pic>
        <p:nvPicPr>
          <p:cNvPr id="7" name="Picture 6"/>
          <p:cNvPicPr>
            <a:picLocks noChangeAspect="1"/>
          </p:cNvPicPr>
          <p:nvPr/>
        </p:nvPicPr>
        <p:blipFill>
          <a:blip r:embed="rId7"/>
          <a:stretch>
            <a:fillRect/>
          </a:stretch>
        </p:blipFill>
        <p:spPr>
          <a:xfrm>
            <a:off x="1691680" y="3557908"/>
            <a:ext cx="5760640" cy="447156"/>
          </a:xfrm>
          <a:prstGeom prst="rect">
            <a:avLst/>
          </a:prstGeom>
        </p:spPr>
      </p:pic>
      <p:pic>
        <p:nvPicPr>
          <p:cNvPr id="8" name="Picture 7"/>
          <p:cNvPicPr>
            <a:picLocks noChangeAspect="1"/>
          </p:cNvPicPr>
          <p:nvPr/>
        </p:nvPicPr>
        <p:blipFill>
          <a:blip r:embed="rId8"/>
          <a:stretch>
            <a:fillRect/>
          </a:stretch>
        </p:blipFill>
        <p:spPr>
          <a:xfrm>
            <a:off x="1691680" y="3970668"/>
            <a:ext cx="5760640" cy="2842708"/>
          </a:xfrm>
          <a:prstGeom prst="rect">
            <a:avLst/>
          </a:prstGeom>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958563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833667"/>
            <a:ext cx="8496944" cy="31906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833666"/>
            <a:ext cx="8496944" cy="14513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3284984"/>
            <a:ext cx="8496944" cy="11669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3" name="Rectangle 22"/>
          <p:cNvSpPr/>
          <p:nvPr/>
        </p:nvSpPr>
        <p:spPr>
          <a:xfrm>
            <a:off x="323528" y="4451898"/>
            <a:ext cx="8496944" cy="2012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323528" y="4653136"/>
            <a:ext cx="8496944" cy="3711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74631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8" grpId="0" animBg="1"/>
      <p:bldP spid="23" grpId="0" animBg="1"/>
      <p:bldP spid="25" grpId="0" animBg="1"/>
    </p:bldLst>
  </p:timing>
</p:sld>
</file>

<file path=ppt/slides/slide1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30185" y="2132856"/>
            <a:ext cx="8283630" cy="4604760"/>
          </a:xfrm>
          <a:prstGeom prst="rect">
            <a:avLst/>
          </a:prstGeom>
        </p:spPr>
      </p:pic>
      <p:pic>
        <p:nvPicPr>
          <p:cNvPr id="3" name="Picture 2"/>
          <p:cNvPicPr>
            <a:picLocks noChangeAspect="1"/>
          </p:cNvPicPr>
          <p:nvPr/>
        </p:nvPicPr>
        <p:blipFill>
          <a:blip r:embed="rId3"/>
          <a:stretch>
            <a:fillRect/>
          </a:stretch>
        </p:blipFill>
        <p:spPr>
          <a:xfrm>
            <a:off x="430185" y="436358"/>
            <a:ext cx="8283630" cy="169649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Q14</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9581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6058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38"/>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137422"/>
            <a:ext cx="8640960" cy="7917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929220"/>
            <a:ext cx="8640960" cy="3557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251520" y="3284982"/>
            <a:ext cx="8640960" cy="3096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Q14</a:t>
            </a:r>
            <a:endParaRPr lang="en-GB" sz="1400" b="1" dirty="0">
              <a:latin typeface="Comic Sans MS" panose="030F0702030302020204" pitchFamily="66" charset="0"/>
            </a:endParaRPr>
          </a:p>
        </p:txBody>
      </p:sp>
      <p:cxnSp>
        <p:nvCxnSpPr>
          <p:cNvPr id="26" name="Straight Arrow Connector 25"/>
          <p:cNvCxnSpPr>
            <a:stCxn id="16"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2512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1" grpId="0" animBg="1"/>
      <p:bldP spid="24" grpId="0" animBg="1"/>
      <p:bldP spid="25" grpId="0" animBg="1"/>
    </p:bldLst>
  </p:timing>
</p:sld>
</file>

<file path=ppt/slides/slide1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1484784"/>
            <a:ext cx="8640960" cy="4666902"/>
          </a:xfrm>
          <a:prstGeom prst="rect">
            <a:avLst/>
          </a:prstGeom>
        </p:spPr>
      </p:pic>
      <p:pic>
        <p:nvPicPr>
          <p:cNvPr id="2" name="Picture 1"/>
          <p:cNvPicPr>
            <a:picLocks noChangeAspect="1"/>
          </p:cNvPicPr>
          <p:nvPr/>
        </p:nvPicPr>
        <p:blipFill>
          <a:blip r:embed="rId3"/>
          <a:stretch>
            <a:fillRect/>
          </a:stretch>
        </p:blipFill>
        <p:spPr>
          <a:xfrm>
            <a:off x="251520" y="578616"/>
            <a:ext cx="8640960" cy="90616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Q16</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197442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988840"/>
            <a:ext cx="8640958" cy="127218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39"/>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780928"/>
            <a:ext cx="8640960" cy="480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Q16</a:t>
            </a:r>
            <a:endParaRPr lang="en-GB" sz="1400" b="1" dirty="0">
              <a:latin typeface="Comic Sans MS" panose="030F0702030302020204" pitchFamily="66" charset="0"/>
            </a:endParaRPr>
          </a:p>
        </p:txBody>
      </p:sp>
      <p:cxnSp>
        <p:nvCxnSpPr>
          <p:cNvPr id="27" name="Straight Arrow Connector 26"/>
          <p:cNvCxnSpPr>
            <a:stCxn id="19"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11152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07505" y="3538338"/>
            <a:ext cx="8928990" cy="2698974"/>
          </a:xfrm>
          <a:prstGeom prst="rect">
            <a:avLst/>
          </a:prstGeom>
        </p:spPr>
      </p:pic>
      <p:pic>
        <p:nvPicPr>
          <p:cNvPr id="4" name="Picture 3"/>
          <p:cNvPicPr>
            <a:picLocks noChangeAspect="1"/>
          </p:cNvPicPr>
          <p:nvPr/>
        </p:nvPicPr>
        <p:blipFill rotWithShape="1">
          <a:blip r:embed="rId3"/>
          <a:srcRect t="22925"/>
          <a:stretch/>
        </p:blipFill>
        <p:spPr>
          <a:xfrm>
            <a:off x="107504" y="980728"/>
            <a:ext cx="8928992" cy="3389350"/>
          </a:xfrm>
          <a:prstGeom prst="rect">
            <a:avLst/>
          </a:prstGeom>
        </p:spPr>
      </p:pic>
      <p:pic>
        <p:nvPicPr>
          <p:cNvPr id="3" name="Picture 2"/>
          <p:cNvPicPr>
            <a:picLocks noChangeAspect="1"/>
          </p:cNvPicPr>
          <p:nvPr/>
        </p:nvPicPr>
        <p:blipFill>
          <a:blip r:embed="rId4"/>
          <a:stretch>
            <a:fillRect/>
          </a:stretch>
        </p:blipFill>
        <p:spPr>
          <a:xfrm>
            <a:off x="107504" y="404664"/>
            <a:ext cx="8928992" cy="92439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Q13</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911610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54718"/>
            <a:ext cx="8640958" cy="14302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854717"/>
            <a:ext cx="8640960" cy="9262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780928"/>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Q13</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216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548680"/>
            <a:ext cx="8640960" cy="52080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Q16</a:t>
            </a:r>
            <a:endParaRPr lang="en-GB" sz="1400" b="1" dirty="0">
              <a:latin typeface="Comic Sans MS" panose="030F0702030302020204" pitchFamily="66" charset="0"/>
            </a:endParaRPr>
          </a:p>
        </p:txBody>
      </p:sp>
      <p:cxnSp>
        <p:nvCxnSpPr>
          <p:cNvPr id="21" name="Straight Arrow Connector 20"/>
          <p:cNvCxnSpPr>
            <a:stCxn id="12"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1774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492896"/>
            <a:ext cx="8640958" cy="4784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88326"/>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636912"/>
            <a:ext cx="8640960" cy="3343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Q16</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7623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1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3201998"/>
            <a:ext cx="8640960" cy="3035314"/>
          </a:xfrm>
          <a:prstGeom prst="rect">
            <a:avLst/>
          </a:prstGeom>
        </p:spPr>
      </p:pic>
      <p:pic>
        <p:nvPicPr>
          <p:cNvPr id="5" name="Picture 4"/>
          <p:cNvPicPr>
            <a:picLocks noChangeAspect="1"/>
          </p:cNvPicPr>
          <p:nvPr/>
        </p:nvPicPr>
        <p:blipFill>
          <a:blip r:embed="rId3"/>
          <a:stretch>
            <a:fillRect/>
          </a:stretch>
        </p:blipFill>
        <p:spPr>
          <a:xfrm>
            <a:off x="251520" y="548680"/>
            <a:ext cx="8640960" cy="3512428"/>
          </a:xfrm>
          <a:prstGeom prst="rect">
            <a:avLst/>
          </a:prstGeom>
        </p:spPr>
      </p:pic>
      <p:pic>
        <p:nvPicPr>
          <p:cNvPr id="2" name="Picture 1"/>
          <p:cNvPicPr>
            <a:picLocks noChangeAspect="1"/>
          </p:cNvPicPr>
          <p:nvPr/>
        </p:nvPicPr>
        <p:blipFill>
          <a:blip r:embed="rId4"/>
          <a:stretch>
            <a:fillRect/>
          </a:stretch>
        </p:blipFill>
        <p:spPr>
          <a:xfrm>
            <a:off x="251520" y="447119"/>
            <a:ext cx="8640960" cy="8865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Q21</a:t>
            </a:r>
            <a:endParaRPr lang="en-GB" sz="1400" b="1" dirty="0">
              <a:latin typeface="Comic Sans MS" panose="030F0702030302020204" pitchFamily="66" charset="0"/>
            </a:endParaRPr>
          </a:p>
        </p:txBody>
      </p:sp>
      <p:cxnSp>
        <p:nvCxnSpPr>
          <p:cNvPr id="21" name="Straight Arrow Connector 20"/>
          <p:cNvCxnSpPr>
            <a:stCxn id="12"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439441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28587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556792"/>
            <a:ext cx="8640960" cy="13177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877389"/>
            <a:ext cx="8640960" cy="15352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Q21</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5240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1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3439060"/>
            <a:ext cx="8439684" cy="2798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2132856"/>
            <a:ext cx="8439684" cy="25497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2158" y="1340768"/>
            <a:ext cx="8439684" cy="1489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2158" y="404664"/>
            <a:ext cx="8439684" cy="11704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21" name="Straight Arrow Connector 20"/>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5338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596812"/>
            <a:ext cx="8439680" cy="1328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844824"/>
            <a:ext cx="843968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1" name="Rectangle 20"/>
          <p:cNvSpPr/>
          <p:nvPr/>
        </p:nvSpPr>
        <p:spPr>
          <a:xfrm>
            <a:off x="352160" y="1596812"/>
            <a:ext cx="8439682" cy="2480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352160" y="2204864"/>
            <a:ext cx="843968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24" name="Straight Arrow Connector 23"/>
          <p:cNvCxnSpPr>
            <a:stCxn id="14"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8654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1" grpId="0" animBg="1"/>
      <p:bldP spid="23" grpId="0" animBg="1"/>
    </p:bldLst>
  </p:timing>
</p:sld>
</file>

<file path=ppt/slides/slide1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564904"/>
            <a:ext cx="8496942" cy="3694882"/>
          </a:xfrm>
          <a:prstGeom prst="rect">
            <a:avLst/>
          </a:prstGeom>
        </p:spPr>
      </p:pic>
      <p:pic>
        <p:nvPicPr>
          <p:cNvPr id="3" name="Picture 2"/>
          <p:cNvPicPr>
            <a:picLocks noChangeAspect="1"/>
          </p:cNvPicPr>
          <p:nvPr/>
        </p:nvPicPr>
        <p:blipFill>
          <a:blip r:embed="rId3"/>
          <a:stretch>
            <a:fillRect/>
          </a:stretch>
        </p:blipFill>
        <p:spPr>
          <a:xfrm>
            <a:off x="323530" y="620688"/>
            <a:ext cx="8496940" cy="3338768"/>
          </a:xfrm>
          <a:prstGeom prst="rect">
            <a:avLst/>
          </a:prstGeom>
        </p:spPr>
      </p:pic>
      <p:pic>
        <p:nvPicPr>
          <p:cNvPr id="2" name="Picture 1"/>
          <p:cNvPicPr>
            <a:picLocks noChangeAspect="1"/>
          </p:cNvPicPr>
          <p:nvPr/>
        </p:nvPicPr>
        <p:blipFill>
          <a:blip r:embed="rId4"/>
          <a:stretch>
            <a:fillRect/>
          </a:stretch>
        </p:blipFill>
        <p:spPr>
          <a:xfrm>
            <a:off x="323529" y="396658"/>
            <a:ext cx="8496942" cy="44005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1" name="Straight Arrow Connector 20"/>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92421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1988840"/>
            <a:ext cx="8439682" cy="14332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52160" y="1988838"/>
            <a:ext cx="8439682"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0" y="2852936"/>
            <a:ext cx="8439682" cy="5691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87296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3" grpId="0" animBg="1"/>
    </p:bldLst>
  </p:timing>
</p:sld>
</file>

<file path=ppt/slides/slide1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1484784"/>
            <a:ext cx="8640958" cy="4761344"/>
          </a:xfrm>
          <a:prstGeom prst="rect">
            <a:avLst/>
          </a:prstGeom>
        </p:spPr>
      </p:pic>
      <p:pic>
        <p:nvPicPr>
          <p:cNvPr id="6" name="Picture 5"/>
          <p:cNvPicPr>
            <a:picLocks noChangeAspect="1"/>
          </p:cNvPicPr>
          <p:nvPr/>
        </p:nvPicPr>
        <p:blipFill>
          <a:blip r:embed="rId3"/>
          <a:stretch>
            <a:fillRect/>
          </a:stretch>
        </p:blipFill>
        <p:spPr>
          <a:xfrm>
            <a:off x="251521" y="404664"/>
            <a:ext cx="8640958" cy="153023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1" name="Straight Arrow Connector 20"/>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14238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00808"/>
            <a:ext cx="8640960" cy="237177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0" y="1700806"/>
            <a:ext cx="8640960" cy="23717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2" name="Straight Arrow Connector 21"/>
          <p:cNvCxnSpPr>
            <a:stCxn id="13"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2215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1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25144"/>
            <a:ext cx="8640960" cy="1323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33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92616"/>
            <a:ext cx="8640960" cy="1568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433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2060848"/>
            <a:ext cx="8640960" cy="2741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11088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366839"/>
            <a:ext cx="8409420" cy="2313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1366839"/>
            <a:ext cx="8396306" cy="1270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395536" y="2636911"/>
            <a:ext cx="8409420" cy="10433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13378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1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3751204"/>
            <a:ext cx="8640958" cy="3062172"/>
          </a:xfrm>
          <a:prstGeom prst="rect">
            <a:avLst/>
          </a:prstGeom>
        </p:spPr>
      </p:pic>
      <p:pic>
        <p:nvPicPr>
          <p:cNvPr id="6" name="Picture 5"/>
          <p:cNvPicPr>
            <a:picLocks noChangeAspect="1"/>
          </p:cNvPicPr>
          <p:nvPr/>
        </p:nvPicPr>
        <p:blipFill>
          <a:blip r:embed="rId3"/>
          <a:stretch>
            <a:fillRect/>
          </a:stretch>
        </p:blipFill>
        <p:spPr>
          <a:xfrm>
            <a:off x="251521" y="2276872"/>
            <a:ext cx="8640958" cy="2732660"/>
          </a:xfrm>
          <a:prstGeom prst="rect">
            <a:avLst/>
          </a:prstGeom>
        </p:spPr>
      </p:pic>
      <p:pic>
        <p:nvPicPr>
          <p:cNvPr id="5" name="Picture 4"/>
          <p:cNvPicPr>
            <a:picLocks noChangeAspect="1"/>
          </p:cNvPicPr>
          <p:nvPr/>
        </p:nvPicPr>
        <p:blipFill>
          <a:blip r:embed="rId4"/>
          <a:stretch>
            <a:fillRect/>
          </a:stretch>
        </p:blipFill>
        <p:spPr>
          <a:xfrm>
            <a:off x="251521" y="349494"/>
            <a:ext cx="8640958" cy="36555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26659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4443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628799"/>
            <a:ext cx="8640958"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04864"/>
            <a:ext cx="8640958" cy="18682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04825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1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954980"/>
            <a:ext cx="8640960" cy="40581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163904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04864"/>
            <a:ext cx="8640958" cy="7653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04863"/>
            <a:ext cx="8640958" cy="765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5691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395537" y="3598516"/>
            <a:ext cx="8352926" cy="3142852"/>
          </a:xfrm>
          <a:prstGeom prst="rect">
            <a:avLst/>
          </a:prstGeom>
        </p:spPr>
      </p:pic>
      <p:pic>
        <p:nvPicPr>
          <p:cNvPr id="9" name="Picture 8"/>
          <p:cNvPicPr>
            <a:picLocks noChangeAspect="1"/>
          </p:cNvPicPr>
          <p:nvPr/>
        </p:nvPicPr>
        <p:blipFill>
          <a:blip r:embed="rId3"/>
          <a:stretch>
            <a:fillRect/>
          </a:stretch>
        </p:blipFill>
        <p:spPr>
          <a:xfrm>
            <a:off x="395537" y="4111748"/>
            <a:ext cx="8352926" cy="14054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7"/>
          <a:stretch>
            <a:fillRect/>
          </a:stretch>
        </p:blipFill>
        <p:spPr>
          <a:xfrm>
            <a:off x="395537" y="403692"/>
            <a:ext cx="8352926" cy="2305228"/>
          </a:xfrm>
          <a:prstGeom prst="rect">
            <a:avLst/>
          </a:prstGeom>
        </p:spPr>
      </p:pic>
      <p:pic>
        <p:nvPicPr>
          <p:cNvPr id="6" name="Picture 5"/>
          <p:cNvPicPr>
            <a:picLocks noChangeAspect="1"/>
          </p:cNvPicPr>
          <p:nvPr/>
        </p:nvPicPr>
        <p:blipFill>
          <a:blip r:embed="rId8"/>
          <a:stretch>
            <a:fillRect/>
          </a:stretch>
        </p:blipFill>
        <p:spPr>
          <a:xfrm>
            <a:off x="395537" y="2708920"/>
            <a:ext cx="8352926" cy="1636722"/>
          </a:xfrm>
          <a:prstGeom prst="rect">
            <a:avLst/>
          </a:prstGeom>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394995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68760"/>
            <a:ext cx="8640958" cy="26922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268760"/>
            <a:ext cx="8640958" cy="8009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069660"/>
            <a:ext cx="8640958" cy="18913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2" name="Straight Arrow Connector 21"/>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30531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1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794380"/>
            <a:ext cx="8640958" cy="4874980"/>
          </a:xfrm>
          <a:prstGeom prst="rect">
            <a:avLst/>
          </a:prstGeom>
        </p:spPr>
      </p:pic>
      <p:pic>
        <p:nvPicPr>
          <p:cNvPr id="2" name="Picture 1"/>
          <p:cNvPicPr>
            <a:picLocks noChangeAspect="1"/>
          </p:cNvPicPr>
          <p:nvPr/>
        </p:nvPicPr>
        <p:blipFill>
          <a:blip r:embed="rId3"/>
          <a:stretch>
            <a:fillRect/>
          </a:stretch>
        </p:blipFill>
        <p:spPr>
          <a:xfrm>
            <a:off x="251521" y="404664"/>
            <a:ext cx="8640958" cy="18495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Q18</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4707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340768"/>
            <a:ext cx="8640958" cy="28842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340766"/>
            <a:ext cx="8640958" cy="28842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02170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1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9" y="3865572"/>
            <a:ext cx="8496942" cy="2947804"/>
          </a:xfrm>
          <a:prstGeom prst="rect">
            <a:avLst/>
          </a:prstGeom>
        </p:spPr>
      </p:pic>
      <p:pic>
        <p:nvPicPr>
          <p:cNvPr id="6" name="Picture 5"/>
          <p:cNvPicPr>
            <a:picLocks noChangeAspect="1"/>
          </p:cNvPicPr>
          <p:nvPr/>
        </p:nvPicPr>
        <p:blipFill>
          <a:blip r:embed="rId3"/>
          <a:stretch>
            <a:fillRect/>
          </a:stretch>
        </p:blipFill>
        <p:spPr>
          <a:xfrm>
            <a:off x="323529" y="2969924"/>
            <a:ext cx="8496942" cy="2619316"/>
          </a:xfrm>
          <a:prstGeom prst="rect">
            <a:avLst/>
          </a:prstGeom>
        </p:spPr>
      </p:pic>
      <p:pic>
        <p:nvPicPr>
          <p:cNvPr id="5" name="Picture 4"/>
          <p:cNvPicPr>
            <a:picLocks noChangeAspect="1"/>
          </p:cNvPicPr>
          <p:nvPr/>
        </p:nvPicPr>
        <p:blipFill>
          <a:blip r:embed="rId4"/>
          <a:stretch>
            <a:fillRect/>
          </a:stretch>
        </p:blipFill>
        <p:spPr>
          <a:xfrm>
            <a:off x="323529" y="360944"/>
            <a:ext cx="8496942" cy="342809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Q20</a:t>
            </a:r>
            <a:endParaRPr lang="en-GB" sz="1400" b="1" dirty="0">
              <a:latin typeface="Comic Sans MS" panose="030F0702030302020204" pitchFamily="66" charset="0"/>
            </a:endParaRPr>
          </a:p>
        </p:txBody>
      </p:sp>
      <p:cxnSp>
        <p:nvCxnSpPr>
          <p:cNvPr id="19" name="Straight Arrow Connector 18"/>
          <p:cNvCxnSpPr>
            <a:stCxn id="12" idx="3"/>
            <a:endCxn id="16"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42279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683568" y="5661248"/>
            <a:ext cx="7776864" cy="946602"/>
          </a:xfrm>
          <a:prstGeom prst="rect">
            <a:avLst/>
          </a:prstGeom>
        </p:spPr>
      </p:pic>
      <p:pic>
        <p:nvPicPr>
          <p:cNvPr id="2" name="Picture 1"/>
          <p:cNvPicPr>
            <a:picLocks noChangeAspect="1"/>
          </p:cNvPicPr>
          <p:nvPr/>
        </p:nvPicPr>
        <p:blipFill>
          <a:blip r:embed="rId3"/>
          <a:stretch>
            <a:fillRect/>
          </a:stretch>
        </p:blipFill>
        <p:spPr>
          <a:xfrm>
            <a:off x="683568" y="404664"/>
            <a:ext cx="7776864" cy="5261418"/>
          </a:xfrm>
          <a:prstGeom prst="rect">
            <a:avLst/>
          </a:prstGeom>
        </p:spPr>
      </p:pic>
      <p:sp>
        <p:nvSpPr>
          <p:cNvPr id="21" name="Rectangle 20"/>
          <p:cNvSpPr/>
          <p:nvPr/>
        </p:nvSpPr>
        <p:spPr>
          <a:xfrm>
            <a:off x="683567" y="3284984"/>
            <a:ext cx="7776865" cy="3322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683567" y="402142"/>
            <a:ext cx="7756117" cy="2882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Q20</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70675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P spid="5" grpId="0" animBg="1"/>
    </p:bldLst>
  </p:timing>
</p:sld>
</file>

<file path=ppt/slides/slide1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636912"/>
            <a:ext cx="8640956" cy="4020644"/>
          </a:xfrm>
          <a:prstGeom prst="rect">
            <a:avLst/>
          </a:prstGeom>
        </p:spPr>
      </p:pic>
      <p:pic>
        <p:nvPicPr>
          <p:cNvPr id="3" name="Picture 2"/>
          <p:cNvPicPr>
            <a:picLocks noChangeAspect="1"/>
          </p:cNvPicPr>
          <p:nvPr/>
        </p:nvPicPr>
        <p:blipFill>
          <a:blip r:embed="rId3"/>
          <a:stretch>
            <a:fillRect/>
          </a:stretch>
        </p:blipFill>
        <p:spPr>
          <a:xfrm>
            <a:off x="251521" y="579066"/>
            <a:ext cx="8640958" cy="212985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Q23</a:t>
            </a:r>
            <a:endParaRPr lang="en-GB" sz="1400" b="1" dirty="0">
              <a:latin typeface="Comic Sans MS" panose="030F0702030302020204" pitchFamily="66" charset="0"/>
            </a:endParaRPr>
          </a:p>
        </p:txBody>
      </p:sp>
      <p:cxnSp>
        <p:nvCxnSpPr>
          <p:cNvPr id="24" name="Straight Arrow Connector 23"/>
          <p:cNvCxnSpPr>
            <a:stCxn id="14"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13829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060848"/>
            <a:ext cx="8640960" cy="18742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2060848"/>
            <a:ext cx="8640960" cy="1874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7133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4047810"/>
            <a:ext cx="8640958" cy="2765566"/>
          </a:xfrm>
          <a:prstGeom prst="rect">
            <a:avLst/>
          </a:prstGeom>
        </p:spPr>
      </p:pic>
      <p:pic>
        <p:nvPicPr>
          <p:cNvPr id="4" name="Picture 3"/>
          <p:cNvPicPr>
            <a:picLocks noChangeAspect="1"/>
          </p:cNvPicPr>
          <p:nvPr/>
        </p:nvPicPr>
        <p:blipFill>
          <a:blip r:embed="rId3"/>
          <a:stretch>
            <a:fillRect/>
          </a:stretch>
        </p:blipFill>
        <p:spPr>
          <a:xfrm>
            <a:off x="251521" y="2085436"/>
            <a:ext cx="8640958" cy="26871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7"/>
          <a:stretch>
            <a:fillRect/>
          </a:stretch>
        </p:blipFill>
        <p:spPr>
          <a:xfrm>
            <a:off x="251521" y="404664"/>
            <a:ext cx="8640958" cy="2049798"/>
          </a:xfrm>
          <a:prstGeom prst="rect">
            <a:avLst/>
          </a:prstGeom>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2" name="Straight Arrow Connector 21"/>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6363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2992022"/>
          </a:xfrm>
          <a:prstGeom prst="rect">
            <a:avLst/>
          </a:prstGeom>
        </p:spPr>
      </p:pic>
      <p:sp>
        <p:nvSpPr>
          <p:cNvPr id="23" name="Rectangle 22"/>
          <p:cNvSpPr/>
          <p:nvPr/>
        </p:nvSpPr>
        <p:spPr>
          <a:xfrm>
            <a:off x="251520" y="1340766"/>
            <a:ext cx="8640960" cy="1368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708920"/>
            <a:ext cx="8640960" cy="16238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21886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8" y="5157192"/>
            <a:ext cx="8136904" cy="16730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3548" y="5013176"/>
            <a:ext cx="8136904" cy="10262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765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3548" y="404664"/>
            <a:ext cx="8136904" cy="1846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3548" y="2204864"/>
            <a:ext cx="8136904" cy="1666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3548" y="3861048"/>
            <a:ext cx="8136904" cy="1279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4"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1289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1" y="980728"/>
            <a:ext cx="8815958" cy="4029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980728"/>
            <a:ext cx="8815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1196752"/>
            <a:ext cx="8815959"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64021" y="2708920"/>
            <a:ext cx="881596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6" name="Rectangle 15"/>
          <p:cNvSpPr/>
          <p:nvPr/>
        </p:nvSpPr>
        <p:spPr>
          <a:xfrm>
            <a:off x="164020" y="2564904"/>
            <a:ext cx="8815959"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p:cNvSpPr/>
          <p:nvPr/>
        </p:nvSpPr>
        <p:spPr>
          <a:xfrm>
            <a:off x="164021" y="3933056"/>
            <a:ext cx="8815958" cy="1077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2" name="Straight Arrow Connector 21"/>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Q20</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1102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1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6"/>
                                        </p:tgtEl>
                                      </p:cBhvr>
                                    </p:animEffect>
                                    <p:set>
                                      <p:cBhvr>
                                        <p:cTn id="19"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9"/>
                                        </p:tgtEl>
                                      </p:cBhvr>
                                    </p:animEffect>
                                    <p:set>
                                      <p:cBhvr>
                                        <p:cTn id="25"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6" restart="whenNotActive" fill="hold" evtFilter="cancelBubble" nodeType="interactiveSeq">
                <p:stCondLst>
                  <p:cond evt="onClick" delay="0">
                    <p:tgtEl>
                      <p:spTgt spid="1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7"/>
                                        </p:tgtEl>
                                      </p:cBhvr>
                                    </p:animEffect>
                                    <p:set>
                                      <p:cBhvr>
                                        <p:cTn id="31"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8" grpId="0" animBg="1"/>
      <p:bldP spid="31" grpId="0" animBg="1"/>
      <p:bldP spid="19" grpId="0" animBg="1"/>
      <p:bldP spid="16" grpId="0" animBg="1"/>
      <p:bldP spid="17" grpId="0" animBg="1"/>
    </p:bldLst>
  </p:timing>
</p:sld>
</file>

<file path=ppt/slides/slide1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506272" y="4509120"/>
            <a:ext cx="8131456" cy="2333980"/>
          </a:xfrm>
          <a:prstGeom prst="rect">
            <a:avLst/>
          </a:prstGeom>
        </p:spPr>
      </p:pic>
      <p:pic>
        <p:nvPicPr>
          <p:cNvPr id="3" name="Picture 2"/>
          <p:cNvPicPr>
            <a:picLocks noChangeAspect="1"/>
          </p:cNvPicPr>
          <p:nvPr/>
        </p:nvPicPr>
        <p:blipFill>
          <a:blip r:embed="rId3"/>
          <a:stretch>
            <a:fillRect/>
          </a:stretch>
        </p:blipFill>
        <p:spPr>
          <a:xfrm>
            <a:off x="506271" y="3773950"/>
            <a:ext cx="8131458" cy="2175330"/>
          </a:xfrm>
          <a:prstGeom prst="rect">
            <a:avLst/>
          </a:prstGeom>
        </p:spPr>
      </p:pic>
      <p:pic>
        <p:nvPicPr>
          <p:cNvPr id="2" name="Picture 1"/>
          <p:cNvPicPr>
            <a:picLocks noChangeAspect="1"/>
          </p:cNvPicPr>
          <p:nvPr/>
        </p:nvPicPr>
        <p:blipFill>
          <a:blip r:embed="rId4"/>
          <a:stretch>
            <a:fillRect/>
          </a:stretch>
        </p:blipFill>
        <p:spPr>
          <a:xfrm>
            <a:off x="506271" y="361916"/>
            <a:ext cx="8131458" cy="450724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87327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19" y="1340768"/>
            <a:ext cx="8815962" cy="27718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340766"/>
            <a:ext cx="8815960" cy="9219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2262746"/>
            <a:ext cx="8815959" cy="1849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7" name="Straight Arrow Connector 26"/>
          <p:cNvCxnSpPr>
            <a:stCxn id="21" idx="3"/>
            <a:endCxn id="26"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24821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1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971600" y="3717032"/>
            <a:ext cx="7200800" cy="3073106"/>
          </a:xfrm>
          <a:prstGeom prst="rect">
            <a:avLst/>
          </a:prstGeom>
        </p:spPr>
      </p:pic>
      <p:pic>
        <p:nvPicPr>
          <p:cNvPr id="6" name="Picture 5"/>
          <p:cNvPicPr>
            <a:picLocks noChangeAspect="1"/>
          </p:cNvPicPr>
          <p:nvPr/>
        </p:nvPicPr>
        <p:blipFill>
          <a:blip r:embed="rId3"/>
          <a:stretch>
            <a:fillRect/>
          </a:stretch>
        </p:blipFill>
        <p:spPr>
          <a:xfrm>
            <a:off x="971600" y="411070"/>
            <a:ext cx="7200800" cy="395403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4157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1" y="1412776"/>
            <a:ext cx="8815958" cy="30341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412775"/>
            <a:ext cx="8815960" cy="23161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3728902"/>
            <a:ext cx="8815959" cy="718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326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1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564904"/>
            <a:ext cx="8496944" cy="4084106"/>
          </a:xfrm>
          <a:prstGeom prst="rect">
            <a:avLst/>
          </a:prstGeom>
        </p:spPr>
      </p:pic>
      <p:pic>
        <p:nvPicPr>
          <p:cNvPr id="3" name="Picture 2"/>
          <p:cNvPicPr>
            <a:picLocks noChangeAspect="1"/>
          </p:cNvPicPr>
          <p:nvPr/>
        </p:nvPicPr>
        <p:blipFill>
          <a:blip r:embed="rId3"/>
          <a:stretch>
            <a:fillRect/>
          </a:stretch>
        </p:blipFill>
        <p:spPr>
          <a:xfrm>
            <a:off x="323528" y="389938"/>
            <a:ext cx="8496944" cy="361512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Q15</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5733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348880"/>
            <a:ext cx="8640958" cy="10887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0" y="2497463"/>
            <a:ext cx="8640960" cy="9402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3" name="Rectangle 12"/>
          <p:cNvSpPr/>
          <p:nvPr/>
        </p:nvSpPr>
        <p:spPr>
          <a:xfrm>
            <a:off x="251520" y="2348878"/>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Q15</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36446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P spid="13" grpId="0" animBg="1"/>
    </p:bldLst>
  </p:timing>
</p:sld>
</file>

<file path=ppt/slides/slide1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302068"/>
            <a:ext cx="8640958" cy="5367292"/>
          </a:xfrm>
          <a:prstGeom prst="rect">
            <a:avLst/>
          </a:prstGeom>
        </p:spPr>
      </p:pic>
      <p:pic>
        <p:nvPicPr>
          <p:cNvPr id="5" name="Picture 4"/>
          <p:cNvPicPr>
            <a:picLocks noChangeAspect="1"/>
          </p:cNvPicPr>
          <p:nvPr/>
        </p:nvPicPr>
        <p:blipFill>
          <a:blip r:embed="rId3"/>
          <a:stretch>
            <a:fillRect/>
          </a:stretch>
        </p:blipFill>
        <p:spPr>
          <a:xfrm>
            <a:off x="251521" y="404664"/>
            <a:ext cx="8640958" cy="200788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Q23</a:t>
            </a:r>
            <a:endParaRPr lang="en-GB" sz="1400" b="1" dirty="0">
              <a:latin typeface="Comic Sans MS" panose="030F0702030302020204" pitchFamily="66" charset="0"/>
            </a:endParaRPr>
          </a:p>
        </p:txBody>
      </p:sp>
      <p:cxnSp>
        <p:nvCxnSpPr>
          <p:cNvPr id="22" name="Straight Arrow Connector 21"/>
          <p:cNvCxnSpPr>
            <a:stCxn id="15"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67745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0" y="1268760"/>
            <a:ext cx="8815960" cy="34018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248999"/>
            <a:ext cx="8815960" cy="34216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4389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83378"/>
            <a:ext cx="8640960" cy="4229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2462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3888"/>
            <a:ext cx="8640960" cy="11529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Q18</a:t>
            </a:r>
            <a:endParaRPr lang="en-GB" sz="1400" b="1" dirty="0">
              <a:latin typeface="Comic Sans MS" panose="030F0702030302020204" pitchFamily="66" charset="0"/>
            </a:endParaRPr>
          </a:p>
        </p:txBody>
      </p:sp>
      <p:cxnSp>
        <p:nvCxnSpPr>
          <p:cNvPr id="22" name="Straight Arrow Connector 21"/>
          <p:cNvCxnSpPr>
            <a:stCxn id="15"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1207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764704"/>
            <a:ext cx="8815960" cy="4724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764705"/>
            <a:ext cx="8815960" cy="3600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Q18</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64020" y="4365105"/>
            <a:ext cx="8815960" cy="11236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483275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1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6672"/>
            <a:ext cx="8640960" cy="53237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Q19</a:t>
            </a:r>
            <a:endParaRPr lang="en-GB" sz="1400" b="1" dirty="0">
              <a:latin typeface="Comic Sans MS" panose="030F0702030302020204" pitchFamily="66" charset="0"/>
            </a:endParaRPr>
          </a:p>
        </p:txBody>
      </p:sp>
      <p:cxnSp>
        <p:nvCxnSpPr>
          <p:cNvPr id="20" name="Straight Arrow Connector 19"/>
          <p:cNvCxnSpPr>
            <a:stCxn id="12"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3955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2420888"/>
            <a:ext cx="8815960" cy="1394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420887"/>
            <a:ext cx="8815960" cy="13943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Q19</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4238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69328"/>
            <a:ext cx="8640960" cy="43000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388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6823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060848"/>
            <a:ext cx="8640962" cy="1870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060848"/>
            <a:ext cx="8640960" cy="18705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Q20</a:t>
            </a:r>
            <a:endParaRPr lang="en-GB" sz="1400" b="1" dirty="0">
              <a:latin typeface="Comic Sans MS" panose="030F0702030302020204" pitchFamily="66" charset="0"/>
            </a:endParaRPr>
          </a:p>
        </p:txBody>
      </p:sp>
      <p:cxnSp>
        <p:nvCxnSpPr>
          <p:cNvPr id="21" name="Straight Arrow Connector 20"/>
          <p:cNvCxnSpPr>
            <a:stCxn id="12"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2629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1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224187" y="4797152"/>
            <a:ext cx="6695626" cy="2002472"/>
          </a:xfrm>
          <a:prstGeom prst="rect">
            <a:avLst/>
          </a:prstGeom>
        </p:spPr>
      </p:pic>
      <p:pic>
        <p:nvPicPr>
          <p:cNvPr id="6" name="Picture 5"/>
          <p:cNvPicPr>
            <a:picLocks noChangeAspect="1"/>
          </p:cNvPicPr>
          <p:nvPr/>
        </p:nvPicPr>
        <p:blipFill>
          <a:blip r:embed="rId3"/>
          <a:stretch>
            <a:fillRect/>
          </a:stretch>
        </p:blipFill>
        <p:spPr>
          <a:xfrm>
            <a:off x="1224187" y="5552052"/>
            <a:ext cx="6695626" cy="469236"/>
          </a:xfrm>
          <a:prstGeom prst="rect">
            <a:avLst/>
          </a:prstGeom>
        </p:spPr>
      </p:pic>
      <p:pic>
        <p:nvPicPr>
          <p:cNvPr id="5" name="Picture 4"/>
          <p:cNvPicPr>
            <a:picLocks noChangeAspect="1"/>
          </p:cNvPicPr>
          <p:nvPr/>
        </p:nvPicPr>
        <p:blipFill>
          <a:blip r:embed="rId4"/>
          <a:stretch>
            <a:fillRect/>
          </a:stretch>
        </p:blipFill>
        <p:spPr>
          <a:xfrm>
            <a:off x="1224188" y="4326332"/>
            <a:ext cx="6695624" cy="1262908"/>
          </a:xfrm>
          <a:prstGeom prst="rect">
            <a:avLst/>
          </a:prstGeom>
        </p:spPr>
      </p:pic>
      <p:pic>
        <p:nvPicPr>
          <p:cNvPr id="3" name="Picture 2"/>
          <p:cNvPicPr>
            <a:picLocks noChangeAspect="1"/>
          </p:cNvPicPr>
          <p:nvPr/>
        </p:nvPicPr>
        <p:blipFill>
          <a:blip r:embed="rId5"/>
          <a:stretch>
            <a:fillRect/>
          </a:stretch>
        </p:blipFill>
        <p:spPr>
          <a:xfrm>
            <a:off x="1224187" y="2492896"/>
            <a:ext cx="6695626" cy="2683600"/>
          </a:xfrm>
          <a:prstGeom prst="rect">
            <a:avLst/>
          </a:prstGeom>
        </p:spPr>
      </p:pic>
      <p:pic>
        <p:nvPicPr>
          <p:cNvPr id="2" name="Picture 1"/>
          <p:cNvPicPr>
            <a:picLocks noChangeAspect="1"/>
          </p:cNvPicPr>
          <p:nvPr/>
        </p:nvPicPr>
        <p:blipFill>
          <a:blip r:embed="rId6"/>
          <a:stretch>
            <a:fillRect/>
          </a:stretch>
        </p:blipFill>
        <p:spPr>
          <a:xfrm>
            <a:off x="1224187" y="404664"/>
            <a:ext cx="6695626" cy="3731184"/>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4"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Q16</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1110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95014" y="4653136"/>
            <a:ext cx="7753972" cy="2155508"/>
          </a:xfrm>
          <a:prstGeom prst="rect">
            <a:avLst/>
          </a:prstGeom>
        </p:spPr>
      </p:pic>
      <p:sp>
        <p:nvSpPr>
          <p:cNvPr id="25" name="Rectangle 24"/>
          <p:cNvSpPr/>
          <p:nvPr/>
        </p:nvSpPr>
        <p:spPr>
          <a:xfrm>
            <a:off x="695014" y="4660969"/>
            <a:ext cx="7744670" cy="2147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Alternative</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695014" y="454605"/>
            <a:ext cx="7753972" cy="415700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8" name="Rectangle 27"/>
          <p:cNvSpPr/>
          <p:nvPr/>
        </p:nvSpPr>
        <p:spPr>
          <a:xfrm>
            <a:off x="695014" y="405249"/>
            <a:ext cx="7744670" cy="15835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695014" y="1988841"/>
            <a:ext cx="7744670" cy="2160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4" name="Rectangle 23"/>
          <p:cNvSpPr/>
          <p:nvPr/>
        </p:nvSpPr>
        <p:spPr>
          <a:xfrm>
            <a:off x="695014" y="4149081"/>
            <a:ext cx="7753972" cy="454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Q16</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956522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P spid="28" grpId="0" animBg="1"/>
      <p:bldP spid="23" grpId="0" animBg="1"/>
      <p:bldP spid="24" grpId="0" animBg="1"/>
    </p:bldLst>
  </p:timing>
</p:sld>
</file>

<file path=ppt/slides/slide1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85200"/>
            <a:ext cx="8640960" cy="3228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474386"/>
            <a:ext cx="8640960" cy="38988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32656"/>
            <a:ext cx="8640960" cy="3256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Q17</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4802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548680"/>
            <a:ext cx="8640958" cy="5148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548680"/>
            <a:ext cx="8640958" cy="2664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3212976"/>
            <a:ext cx="8640958" cy="2522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Q17</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7666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1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4325596"/>
            <a:ext cx="8784974" cy="2487780"/>
          </a:xfrm>
          <a:prstGeom prst="rect">
            <a:avLst/>
          </a:prstGeom>
        </p:spPr>
      </p:pic>
      <p:pic>
        <p:nvPicPr>
          <p:cNvPr id="3" name="Picture 2"/>
          <p:cNvPicPr>
            <a:picLocks noChangeAspect="1"/>
          </p:cNvPicPr>
          <p:nvPr/>
        </p:nvPicPr>
        <p:blipFill>
          <a:blip r:embed="rId3"/>
          <a:stretch>
            <a:fillRect/>
          </a:stretch>
        </p:blipFill>
        <p:spPr>
          <a:xfrm>
            <a:off x="179513" y="459866"/>
            <a:ext cx="8784974" cy="3977246"/>
          </a:xfrm>
          <a:prstGeom prst="rect">
            <a:avLst/>
          </a:prstGeom>
        </p:spPr>
      </p:pic>
      <p:pic>
        <p:nvPicPr>
          <p:cNvPr id="2" name="Picture 1"/>
          <p:cNvPicPr>
            <a:picLocks noChangeAspect="1"/>
          </p:cNvPicPr>
          <p:nvPr/>
        </p:nvPicPr>
        <p:blipFill>
          <a:blip r:embed="rId4"/>
          <a:stretch>
            <a:fillRect/>
          </a:stretch>
        </p:blipFill>
        <p:spPr>
          <a:xfrm>
            <a:off x="179513" y="404664"/>
            <a:ext cx="8784974" cy="100531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Q14</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3836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412776"/>
            <a:ext cx="8640956" cy="33926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1412775"/>
            <a:ext cx="8640958" cy="29977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0" y="4410551"/>
            <a:ext cx="8640958" cy="394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Q14</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0379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1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79514" y="2832064"/>
            <a:ext cx="8784972" cy="3981312"/>
          </a:xfrm>
          <a:prstGeom prst="rect">
            <a:avLst/>
          </a:prstGeom>
        </p:spPr>
      </p:pic>
      <p:pic>
        <p:nvPicPr>
          <p:cNvPr id="9" name="Picture 8"/>
          <p:cNvPicPr>
            <a:picLocks noChangeAspect="1"/>
          </p:cNvPicPr>
          <p:nvPr/>
        </p:nvPicPr>
        <p:blipFill>
          <a:blip r:embed="rId3"/>
          <a:stretch>
            <a:fillRect/>
          </a:stretch>
        </p:blipFill>
        <p:spPr>
          <a:xfrm>
            <a:off x="179514" y="620688"/>
            <a:ext cx="8784972" cy="2835912"/>
          </a:xfrm>
          <a:prstGeom prst="rect">
            <a:avLst/>
          </a:prstGeom>
        </p:spPr>
      </p:pic>
      <p:pic>
        <p:nvPicPr>
          <p:cNvPr id="2" name="Picture 1"/>
          <p:cNvPicPr>
            <a:picLocks noChangeAspect="1"/>
          </p:cNvPicPr>
          <p:nvPr/>
        </p:nvPicPr>
        <p:blipFill>
          <a:blip r:embed="rId4"/>
          <a:stretch>
            <a:fillRect/>
          </a:stretch>
        </p:blipFill>
        <p:spPr>
          <a:xfrm>
            <a:off x="179513" y="404664"/>
            <a:ext cx="8784974" cy="32601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Q20</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4656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980728"/>
            <a:ext cx="8784976" cy="44352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980727"/>
            <a:ext cx="8784973" cy="419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399747"/>
            <a:ext cx="8784973" cy="40162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Q20</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87619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1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25020"/>
            <a:ext cx="8640960" cy="4544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525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Q13</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6737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44824"/>
            <a:ext cx="8784976" cy="20046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4"/>
            <a:ext cx="8784973" cy="20046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Q13</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60655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96522"/>
            <a:ext cx="8640960" cy="4716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92696"/>
            <a:ext cx="8640960" cy="3663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88992"/>
            <a:ext cx="8640960" cy="951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56281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38282"/>
            <a:ext cx="8784976" cy="1590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79512" y="1988840"/>
            <a:ext cx="8784973" cy="14326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3"/>
            <a:ext cx="8784973"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Q21</a:t>
            </a:r>
            <a:endParaRPr lang="en-GB" sz="1400" b="1" dirty="0">
              <a:latin typeface="Comic Sans MS" panose="030F0702030302020204" pitchFamily="66" charset="0"/>
            </a:endParaRPr>
          </a:p>
        </p:txBody>
      </p:sp>
      <p:cxnSp>
        <p:nvCxnSpPr>
          <p:cNvPr id="24" name="Straight Arrow Connector 23"/>
          <p:cNvCxnSpPr>
            <a:stCxn id="16"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29292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23" grpId="0" animBg="1"/>
    </p:bldLst>
  </p:timing>
</p:sld>
</file>

<file path=ppt/slides/slide1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2680702"/>
            <a:ext cx="8352928" cy="4132674"/>
          </a:xfrm>
          <a:prstGeom prst="rect">
            <a:avLst/>
          </a:prstGeom>
        </p:spPr>
      </p:pic>
      <p:pic>
        <p:nvPicPr>
          <p:cNvPr id="4" name="Picture 3"/>
          <p:cNvPicPr>
            <a:picLocks noChangeAspect="1"/>
          </p:cNvPicPr>
          <p:nvPr/>
        </p:nvPicPr>
        <p:blipFill>
          <a:blip r:embed="rId3"/>
          <a:stretch>
            <a:fillRect/>
          </a:stretch>
        </p:blipFill>
        <p:spPr>
          <a:xfrm>
            <a:off x="395536" y="2924944"/>
            <a:ext cx="8352928" cy="2989588"/>
          </a:xfrm>
          <a:prstGeom prst="rect">
            <a:avLst/>
          </a:prstGeom>
        </p:spPr>
      </p:pic>
      <p:pic>
        <p:nvPicPr>
          <p:cNvPr id="2" name="Picture 1"/>
          <p:cNvPicPr>
            <a:picLocks noChangeAspect="1"/>
          </p:cNvPicPr>
          <p:nvPr/>
        </p:nvPicPr>
        <p:blipFill>
          <a:blip r:embed="rId4"/>
          <a:stretch>
            <a:fillRect/>
          </a:stretch>
        </p:blipFill>
        <p:spPr>
          <a:xfrm>
            <a:off x="395536" y="332656"/>
            <a:ext cx="8352928" cy="44023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Q19</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9114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73076"/>
            <a:ext cx="8784976" cy="41118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708920"/>
            <a:ext cx="8784973" cy="27760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373075"/>
            <a:ext cx="8784973" cy="1335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Q19</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7864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Lst>
  </p:timing>
</p:sld>
</file>

<file path=ppt/slides/slide1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79552"/>
            <a:ext cx="8640960" cy="45898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1996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Q16</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59139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04864"/>
            <a:ext cx="8784976" cy="1541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204864"/>
            <a:ext cx="8784973" cy="15419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Q16</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5765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2" y="2110794"/>
            <a:ext cx="8784976" cy="4558566"/>
          </a:xfrm>
          <a:prstGeom prst="rect">
            <a:avLst/>
          </a:prstGeom>
        </p:spPr>
      </p:pic>
      <p:pic>
        <p:nvPicPr>
          <p:cNvPr id="7" name="Picture 6"/>
          <p:cNvPicPr>
            <a:picLocks noChangeAspect="1"/>
          </p:cNvPicPr>
          <p:nvPr/>
        </p:nvPicPr>
        <p:blipFill>
          <a:blip r:embed="rId3"/>
          <a:stretch>
            <a:fillRect/>
          </a:stretch>
        </p:blipFill>
        <p:spPr>
          <a:xfrm>
            <a:off x="179512" y="412294"/>
            <a:ext cx="8784976" cy="35927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29481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764704"/>
            <a:ext cx="8640962" cy="48338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764704"/>
            <a:ext cx="8640957" cy="48338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Q22</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12406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956586"/>
            <a:ext cx="8784976" cy="4712774"/>
          </a:xfrm>
          <a:prstGeom prst="rect">
            <a:avLst/>
          </a:prstGeom>
        </p:spPr>
      </p:pic>
      <p:pic>
        <p:nvPicPr>
          <p:cNvPr id="2" name="Picture 1"/>
          <p:cNvPicPr>
            <a:picLocks noChangeAspect="1"/>
          </p:cNvPicPr>
          <p:nvPr/>
        </p:nvPicPr>
        <p:blipFill>
          <a:blip r:embed="rId3"/>
          <a:stretch>
            <a:fillRect/>
          </a:stretch>
        </p:blipFill>
        <p:spPr>
          <a:xfrm>
            <a:off x="179512" y="404664"/>
            <a:ext cx="8784976" cy="289773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982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628800"/>
            <a:ext cx="8640960" cy="23777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628801"/>
            <a:ext cx="8640957" cy="23777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Q12</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860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501008"/>
            <a:ext cx="8640960" cy="3135924"/>
          </a:xfrm>
          <a:prstGeom prst="rect">
            <a:avLst/>
          </a:prstGeom>
        </p:spPr>
      </p:pic>
      <p:pic>
        <p:nvPicPr>
          <p:cNvPr id="4" name="Picture 3"/>
          <p:cNvPicPr>
            <a:picLocks noChangeAspect="1"/>
          </p:cNvPicPr>
          <p:nvPr/>
        </p:nvPicPr>
        <p:blipFill>
          <a:blip r:embed="rId3"/>
          <a:stretch>
            <a:fillRect/>
          </a:stretch>
        </p:blipFill>
        <p:spPr>
          <a:xfrm>
            <a:off x="251521" y="2852936"/>
            <a:ext cx="8640958" cy="2837242"/>
          </a:xfrm>
          <a:prstGeom prst="rect">
            <a:avLst/>
          </a:prstGeom>
        </p:spPr>
      </p:pic>
      <p:pic>
        <p:nvPicPr>
          <p:cNvPr id="2" name="Picture 1"/>
          <p:cNvPicPr>
            <a:picLocks noChangeAspect="1"/>
          </p:cNvPicPr>
          <p:nvPr/>
        </p:nvPicPr>
        <p:blipFill>
          <a:blip r:embed="rId4"/>
          <a:stretch>
            <a:fillRect/>
          </a:stretch>
        </p:blipFill>
        <p:spPr>
          <a:xfrm>
            <a:off x="251520" y="404664"/>
            <a:ext cx="8640960" cy="409730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Q17</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5863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692697"/>
            <a:ext cx="8784974" cy="48988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4" y="692696"/>
            <a:ext cx="8784973" cy="18013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179512" y="2494029"/>
            <a:ext cx="8784975" cy="3092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Q17</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72602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1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68486"/>
            <a:ext cx="8640960" cy="4444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628800"/>
            <a:ext cx="8640960" cy="2466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242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Q15</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62534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88840"/>
            <a:ext cx="8784976" cy="2454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88838"/>
            <a:ext cx="8784973" cy="720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708920"/>
            <a:ext cx="8784973" cy="17342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Q15</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27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924944"/>
            <a:ext cx="8496944" cy="3693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4911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Q16</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274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1598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6"/>
            <a:ext cx="8784973" cy="15982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Q16</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00445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836712"/>
            <a:ext cx="8640960" cy="47611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Q17</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73656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476672"/>
            <a:ext cx="8784974" cy="5387942"/>
          </a:xfrm>
          <a:prstGeom prst="rect">
            <a:avLst/>
          </a:prstGeom>
        </p:spPr>
      </p:pic>
      <p:sp>
        <p:nvSpPr>
          <p:cNvPr id="23" name="Rectangle 22"/>
          <p:cNvSpPr/>
          <p:nvPr/>
        </p:nvSpPr>
        <p:spPr>
          <a:xfrm>
            <a:off x="179512" y="476671"/>
            <a:ext cx="8784973" cy="53879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Q17</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2411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80"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030548"/>
            <a:ext cx="8640960" cy="1782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9"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653136"/>
            <a:ext cx="8640960" cy="6352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8"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933056"/>
            <a:ext cx="8640960" cy="813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1268760"/>
            <a:ext cx="8640960" cy="15898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24618"/>
            <a:ext cx="8640960" cy="988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5427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2852936"/>
            <a:ext cx="8640960" cy="1191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5"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95897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764704"/>
            <a:ext cx="8815960" cy="45610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944724"/>
            <a:ext cx="8815960" cy="684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764704"/>
            <a:ext cx="8815959"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628800"/>
            <a:ext cx="8815959"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64020" y="2708921"/>
            <a:ext cx="8815959" cy="26168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Q18</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9095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0" grpId="0" animBg="1"/>
      <p:bldP spid="24" grpId="0" animBg="1"/>
    </p:bldLst>
  </p:timing>
</p:sld>
</file>

<file path=ppt/slides/slide1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540314"/>
            <a:ext cx="8640956" cy="4273062"/>
          </a:xfrm>
          <a:prstGeom prst="rect">
            <a:avLst/>
          </a:prstGeom>
        </p:spPr>
      </p:pic>
      <p:pic>
        <p:nvPicPr>
          <p:cNvPr id="2" name="Picture 1"/>
          <p:cNvPicPr>
            <a:picLocks noChangeAspect="1"/>
          </p:cNvPicPr>
          <p:nvPr/>
        </p:nvPicPr>
        <p:blipFill>
          <a:blip r:embed="rId3"/>
          <a:stretch>
            <a:fillRect/>
          </a:stretch>
        </p:blipFill>
        <p:spPr>
          <a:xfrm>
            <a:off x="251521" y="332656"/>
            <a:ext cx="8640958" cy="36446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Q20</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3967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556792"/>
            <a:ext cx="8784974" cy="21810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0633" y="2078344"/>
            <a:ext cx="8793854" cy="16595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0634" y="1556792"/>
            <a:ext cx="8793854" cy="5215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Q20</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6766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87624" y="4315436"/>
            <a:ext cx="6768752" cy="2497940"/>
          </a:xfrm>
          <a:prstGeom prst="rect">
            <a:avLst/>
          </a:prstGeom>
        </p:spPr>
      </p:pic>
      <p:pic>
        <p:nvPicPr>
          <p:cNvPr id="6" name="Picture 5"/>
          <p:cNvPicPr>
            <a:picLocks noChangeAspect="1"/>
          </p:cNvPicPr>
          <p:nvPr/>
        </p:nvPicPr>
        <p:blipFill>
          <a:blip r:embed="rId3"/>
          <a:stretch>
            <a:fillRect/>
          </a:stretch>
        </p:blipFill>
        <p:spPr>
          <a:xfrm>
            <a:off x="1187625" y="5464128"/>
            <a:ext cx="6768750" cy="773184"/>
          </a:xfrm>
          <a:prstGeom prst="rect">
            <a:avLst/>
          </a:prstGeom>
        </p:spPr>
      </p:pic>
      <p:pic>
        <p:nvPicPr>
          <p:cNvPr id="5" name="Picture 4"/>
          <p:cNvPicPr>
            <a:picLocks noChangeAspect="1"/>
          </p:cNvPicPr>
          <p:nvPr/>
        </p:nvPicPr>
        <p:blipFill>
          <a:blip r:embed="rId4"/>
          <a:stretch>
            <a:fillRect/>
          </a:stretch>
        </p:blipFill>
        <p:spPr>
          <a:xfrm>
            <a:off x="1187624" y="4509120"/>
            <a:ext cx="6768752" cy="965032"/>
          </a:xfrm>
          <a:prstGeom prst="rect">
            <a:avLst/>
          </a:prstGeom>
        </p:spPr>
      </p:pic>
      <p:pic>
        <p:nvPicPr>
          <p:cNvPr id="2" name="Picture 1"/>
          <p:cNvPicPr>
            <a:picLocks noChangeAspect="1"/>
          </p:cNvPicPr>
          <p:nvPr/>
        </p:nvPicPr>
        <p:blipFill>
          <a:blip r:embed="rId5"/>
          <a:stretch>
            <a:fillRect/>
          </a:stretch>
        </p:blipFill>
        <p:spPr>
          <a:xfrm>
            <a:off x="1187624" y="373160"/>
            <a:ext cx="6768752" cy="291182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187624" y="3284984"/>
            <a:ext cx="6768752" cy="1901184"/>
          </a:xfrm>
          <a:prstGeom prst="rect">
            <a:avLst/>
          </a:prstGeom>
        </p:spPr>
      </p:pic>
      <p:sp>
        <p:nvSpPr>
          <p:cNvPr id="21" name="Rectangle 20">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3"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Q21</a:t>
            </a:r>
            <a:endParaRPr lang="en-GB" sz="1400" b="1" dirty="0">
              <a:latin typeface="Comic Sans MS" panose="030F0702030302020204" pitchFamily="66" charset="0"/>
            </a:endParaRPr>
          </a:p>
        </p:txBody>
      </p:sp>
      <p:cxnSp>
        <p:nvCxnSpPr>
          <p:cNvPr id="26" name="Straight Arrow Connector 25"/>
          <p:cNvCxnSpPr>
            <a:stCxn id="22" idx="3"/>
            <a:endCxn id="2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78042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00808"/>
            <a:ext cx="8784974" cy="2911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7"/>
            <a:ext cx="8784974" cy="1651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1865964"/>
            <a:ext cx="8784974" cy="274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Q21</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71423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8753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373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52936"/>
            <a:ext cx="8640960" cy="2882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373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3804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Q15</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1817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620688"/>
            <a:ext cx="8784974" cy="51212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620687"/>
            <a:ext cx="8784974" cy="51148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Q15</a:t>
            </a:r>
            <a:endParaRPr lang="en-GB" sz="1400" b="1" dirty="0">
              <a:latin typeface="Comic Sans MS" panose="030F0702030302020204" pitchFamily="66" charset="0"/>
            </a:endParaRPr>
          </a:p>
        </p:txBody>
      </p:sp>
      <p:cxnSp>
        <p:nvCxnSpPr>
          <p:cNvPr id="18" name="Straight Arrow Connector 17"/>
          <p:cNvCxnSpPr>
            <a:stCxn id="10"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64431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856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772816"/>
            <a:ext cx="8640960" cy="30795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052736"/>
            <a:ext cx="8640960" cy="17270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1349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Q15</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3927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970478"/>
            <a:ext cx="8802732" cy="1818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0633" y="2879759"/>
            <a:ext cx="8793854" cy="9092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70634" y="1970478"/>
            <a:ext cx="8793854" cy="378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2348880"/>
            <a:ext cx="8793854" cy="530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Q15</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9219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1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28284"/>
            <a:ext cx="8640960" cy="3241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987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Q17</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3113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7979" y="5298793"/>
            <a:ext cx="7768042" cy="1148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5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7979" y="623740"/>
            <a:ext cx="7768042" cy="4677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687978" y="623740"/>
            <a:ext cx="7768043" cy="58231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Q17</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58670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284692"/>
            <a:ext cx="8496944" cy="4528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1412776"/>
            <a:ext cx="8496944" cy="3271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60034"/>
          <a:stretch/>
        </p:blipFill>
        <p:spPr bwMode="auto">
          <a:xfrm>
            <a:off x="323528" y="404664"/>
            <a:ext cx="8496944" cy="16019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21478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764704"/>
            <a:ext cx="8640960" cy="4306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20" y="764704"/>
            <a:ext cx="8640959"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132856"/>
            <a:ext cx="8640960" cy="2938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Q17</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1699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1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3656014"/>
            <a:ext cx="7632848" cy="31573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838805"/>
            <a:ext cx="7632848" cy="4104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4926692"/>
            <a:ext cx="7632848" cy="10417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332656"/>
            <a:ext cx="7632848" cy="799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Q16</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12126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556792"/>
            <a:ext cx="8802732" cy="2534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556792"/>
            <a:ext cx="87938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2276872"/>
            <a:ext cx="8793854" cy="18143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Q16</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4965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1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3656014"/>
            <a:ext cx="7632848" cy="31573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838805"/>
            <a:ext cx="7632848" cy="4104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4926692"/>
            <a:ext cx="7632848" cy="10417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332656"/>
            <a:ext cx="7632848" cy="799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Q16</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6329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556792"/>
            <a:ext cx="8802732" cy="2534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556792"/>
            <a:ext cx="87938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2276872"/>
            <a:ext cx="8793854" cy="18143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Q16</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412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1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64170"/>
            <a:ext cx="8640960" cy="38492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29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84672"/>
            <a:ext cx="8640960" cy="2684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Q19</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5133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980728"/>
            <a:ext cx="8802732" cy="4081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980728"/>
            <a:ext cx="8793854" cy="4081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Q19</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75357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95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92896"/>
            <a:ext cx="8496944" cy="41193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95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482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Q13</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7226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5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196752"/>
            <a:ext cx="8802732" cy="35443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196752"/>
            <a:ext cx="8793854" cy="35443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Q13</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2552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658224"/>
            <a:ext cx="8640960" cy="3155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700808"/>
            <a:ext cx="8640960" cy="2833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79484"/>
            <a:ext cx="8640960" cy="19693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2839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794234"/>
            <a:ext cx="8815960" cy="4795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164020" y="1124744"/>
            <a:ext cx="8815960" cy="16561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794234"/>
            <a:ext cx="8815959" cy="3305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64020" y="2780927"/>
            <a:ext cx="8815959" cy="2808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3775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6" grpId="0" animBg="1"/>
      <p:bldP spid="31" grpId="0" animBg="1"/>
      <p:bldP spid="24" grpId="0" animBg="1"/>
    </p:bldLst>
  </p:timing>
</p:sld>
</file>

<file path=ppt/slides/slide1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65444"/>
            <a:ext cx="8640960" cy="40759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654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Q14</a:t>
            </a:r>
            <a:endParaRPr lang="en-GB" sz="1400" b="1" dirty="0">
              <a:latin typeface="Comic Sans MS" panose="030F0702030302020204" pitchFamily="66" charset="0"/>
            </a:endParaRPr>
          </a:p>
        </p:txBody>
      </p:sp>
      <p:cxnSp>
        <p:nvCxnSpPr>
          <p:cNvPr id="19" name="Straight Arrow Connector 18"/>
          <p:cNvCxnSpPr>
            <a:stCxn id="13" idx="3"/>
            <a:endCxn id="15"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3318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00808"/>
            <a:ext cx="8784976" cy="19578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700808"/>
            <a:ext cx="878497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988841"/>
            <a:ext cx="8784976" cy="16698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Q14</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0059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3" grpId="0" animBg="1"/>
      <p:bldP spid="18" grpId="0" animBg="1"/>
    </p:bldLst>
  </p:timing>
</p:sld>
</file>

<file path=ppt/slides/slide1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5012"/>
            <a:ext cx="8640960" cy="2668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562300"/>
            <a:ext cx="8640960" cy="3026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41085"/>
            <a:ext cx="8640960" cy="38147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Q19</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1382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12776"/>
            <a:ext cx="8784976" cy="3098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412776"/>
            <a:ext cx="8784976" cy="8891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2" y="2301901"/>
            <a:ext cx="8784976" cy="22098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6" name="Straight Arrow Connector 15"/>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Q19</a:t>
            </a:r>
            <a:endParaRPr lang="en-GB" sz="1400" b="1" dirty="0">
              <a:latin typeface="Comic Sans MS" panose="030F0702030302020204" pitchFamily="66" charset="0"/>
            </a:endParaRPr>
          </a:p>
        </p:txBody>
      </p:sp>
      <p:cxnSp>
        <p:nvCxnSpPr>
          <p:cNvPr id="19" name="Straight Arrow Connector 18"/>
          <p:cNvCxnSpPr>
            <a:stCxn id="11" idx="3"/>
            <a:endCxn id="17"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3992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8" grpId="0" animBg="1"/>
      <p:bldP spid="24" grpId="0" animBg="1"/>
    </p:bldLst>
  </p:timing>
</p:sld>
</file>

<file path=ppt/slides/slide1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15848"/>
            <a:ext cx="8640960" cy="4625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402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Q22</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40329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12776"/>
            <a:ext cx="8784976" cy="2586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412776"/>
            <a:ext cx="8784976" cy="25867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Solving Quadratics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13995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Q22</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34786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45403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1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Factorising</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1873200"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9" name="Rectangle 38">
            <a:hlinkClick r:id="rId6" action="ppaction://hlinksldjump"/>
          </p:cNvPr>
          <p:cNvSpPr/>
          <p:nvPr/>
        </p:nvSpPr>
        <p:spPr>
          <a:xfrm>
            <a:off x="3438624" y="6453336"/>
            <a:ext cx="257353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Algebraic Fractions</a:t>
            </a:r>
            <a:endParaRPr lang="en-GB" sz="2000" b="1" dirty="0">
              <a:latin typeface="Comic Sans MS" panose="030F0702030302020204" pitchFamily="66" charset="0"/>
            </a:endParaRPr>
          </a:p>
        </p:txBody>
      </p:sp>
      <p:sp>
        <p:nvSpPr>
          <p:cNvPr id="11" name="Rectangle 10">
            <a:hlinkClick r:id="rId7" action="ppaction://hlinksldjump"/>
          </p:cNvPr>
          <p:cNvSpPr/>
          <p:nvPr/>
        </p:nvSpPr>
        <p:spPr>
          <a:xfrm>
            <a:off x="3563888" y="11967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10" name="Rectangle 9">
            <a:hlinkClick r:id="rId8" action="ppaction://hlinksldjump"/>
          </p:cNvPr>
          <p:cNvSpPr/>
          <p:nvPr/>
        </p:nvSpPr>
        <p:spPr>
          <a:xfrm>
            <a:off x="3563888" y="173676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13" name="Rectangle 12">
            <a:hlinkClick r:id="rId9" action="ppaction://hlinksldjump"/>
          </p:cNvPr>
          <p:cNvSpPr/>
          <p:nvPr/>
        </p:nvSpPr>
        <p:spPr>
          <a:xfrm>
            <a:off x="3563888" y="22767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14" name="Rectangle 13">
            <a:hlinkClick r:id="rId10" action="ppaction://hlinksldjump"/>
          </p:cNvPr>
          <p:cNvSpPr/>
          <p:nvPr/>
        </p:nvSpPr>
        <p:spPr>
          <a:xfrm>
            <a:off x="3563888" y="28168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smtClean="0">
                <a:latin typeface="Comic Sans MS" panose="030F0702030302020204" pitchFamily="66" charset="0"/>
              </a:rPr>
              <a:t>2HR Q4</a:t>
            </a:r>
            <a:endParaRPr lang="en-GB" sz="1200" b="1" dirty="0">
              <a:latin typeface="Comic Sans MS" panose="030F0702030302020204" pitchFamily="66" charset="0"/>
            </a:endParaRPr>
          </a:p>
        </p:txBody>
      </p:sp>
      <p:sp>
        <p:nvSpPr>
          <p:cNvPr id="15" name="Rectangle 14">
            <a:hlinkClick r:id="rId11" action="ppaction://hlinksldjump"/>
          </p:cNvPr>
          <p:cNvSpPr/>
          <p:nvPr/>
        </p:nvSpPr>
        <p:spPr>
          <a:xfrm>
            <a:off x="3563888" y="33569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 Q1</a:t>
            </a:r>
            <a:endParaRPr lang="en-GB" sz="1200" b="1" dirty="0">
              <a:latin typeface="Comic Sans MS" panose="030F0702030302020204" pitchFamily="66" charset="0"/>
            </a:endParaRPr>
          </a:p>
        </p:txBody>
      </p:sp>
      <p:sp>
        <p:nvSpPr>
          <p:cNvPr id="16" name="Rectangle 15">
            <a:hlinkClick r:id="rId12" action="ppaction://hlinksldjump"/>
          </p:cNvPr>
          <p:cNvSpPr/>
          <p:nvPr/>
        </p:nvSpPr>
        <p:spPr>
          <a:xfrm>
            <a:off x="3563888" y="38970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 Q12</a:t>
            </a:r>
            <a:endParaRPr lang="en-GB" sz="1200" b="1" dirty="0">
              <a:latin typeface="Comic Sans MS" panose="030F0702030302020204" pitchFamily="66" charset="0"/>
            </a:endParaRPr>
          </a:p>
        </p:txBody>
      </p:sp>
      <p:sp>
        <p:nvSpPr>
          <p:cNvPr id="17" name="Rectangle 16">
            <a:hlinkClick r:id="rId13" action="ppaction://hlinksldjump"/>
          </p:cNvPr>
          <p:cNvSpPr/>
          <p:nvPr/>
        </p:nvSpPr>
        <p:spPr>
          <a:xfrm>
            <a:off x="3563888" y="4437112"/>
            <a:ext cx="972000" cy="468000"/>
          </a:xfrm>
          <a:prstGeom prst="rect">
            <a:avLst/>
          </a:prstGeom>
          <a:gradFill flip="none" rotWithShape="1">
            <a:gsLst>
              <a:gs pos="0">
                <a:schemeClr val="accent2"/>
              </a:gs>
              <a:gs pos="100000">
                <a:schemeClr val="accent1"/>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1HR Q15</a:t>
            </a:r>
            <a:endParaRPr lang="en-GB" sz="1200" b="1" dirty="0">
              <a:latin typeface="Comic Sans MS" panose="030F0702030302020204" pitchFamily="66" charset="0"/>
            </a:endParaRPr>
          </a:p>
        </p:txBody>
      </p:sp>
      <p:sp>
        <p:nvSpPr>
          <p:cNvPr id="18" name="Rectangle 17">
            <a:hlinkClick r:id="rId1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3563888" y="49771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2019 </a:t>
            </a:r>
          </a:p>
          <a:p>
            <a:pPr algn="ctr"/>
            <a:r>
              <a:rPr lang="en-GB" sz="1200" b="1" dirty="0" smtClean="0">
                <a:latin typeface="Comic Sans MS" panose="030F0702030302020204" pitchFamily="66" charset="0"/>
              </a:rPr>
              <a:t>1H Q3</a:t>
            </a:r>
            <a:endParaRPr lang="en-GB" sz="1200" b="1" dirty="0">
              <a:latin typeface="Comic Sans MS" panose="030F0702030302020204" pitchFamily="66" charset="0"/>
            </a:endParaRPr>
          </a:p>
        </p:txBody>
      </p:sp>
      <p:sp>
        <p:nvSpPr>
          <p:cNvPr id="20" name="Rectangle 19"/>
          <p:cNvSpPr/>
          <p:nvPr/>
        </p:nvSpPr>
        <p:spPr>
          <a:xfrm>
            <a:off x="107504" y="6453336"/>
            <a:ext cx="1440160"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Quadratic</a:t>
            </a:r>
            <a:endParaRPr lang="en-GB" sz="2000" b="1" dirty="0">
              <a:latin typeface="Comic Sans MS" panose="030F0702030302020204" pitchFamily="66" charset="0"/>
            </a:endParaRPr>
          </a:p>
        </p:txBody>
      </p:sp>
      <p:sp>
        <p:nvSpPr>
          <p:cNvPr id="21" name="Rectangle 20">
            <a:hlinkClick r:id="rId16" action="ppaction://hlinksldjump"/>
          </p:cNvPr>
          <p:cNvSpPr/>
          <p:nvPr/>
        </p:nvSpPr>
        <p:spPr>
          <a:xfrm>
            <a:off x="4607896" y="119675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2019 </a:t>
            </a:r>
          </a:p>
          <a:p>
            <a:pPr algn="ctr"/>
            <a:r>
              <a:rPr lang="en-GB" sz="1200" b="1" dirty="0" smtClean="0">
                <a:latin typeface="Comic Sans MS" panose="030F0702030302020204" pitchFamily="66" charset="0"/>
              </a:rPr>
              <a:t>1H Q12</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24649778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3728110"/>
            <a:ext cx="8640958" cy="3085266"/>
          </a:xfrm>
          <a:prstGeom prst="rect">
            <a:avLst/>
          </a:prstGeom>
        </p:spPr>
      </p:pic>
      <p:pic>
        <p:nvPicPr>
          <p:cNvPr id="2" name="Picture 1"/>
          <p:cNvPicPr>
            <a:picLocks noChangeAspect="1"/>
          </p:cNvPicPr>
          <p:nvPr/>
        </p:nvPicPr>
        <p:blipFill>
          <a:blip r:embed="rId3"/>
          <a:stretch>
            <a:fillRect/>
          </a:stretch>
        </p:blipFill>
        <p:spPr>
          <a:xfrm>
            <a:off x="251521" y="385866"/>
            <a:ext cx="8640958" cy="340317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Q6</a:t>
            </a:r>
            <a:endParaRPr lang="en-GB" sz="1400" b="1" dirty="0">
              <a:latin typeface="Comic Sans MS" panose="030F0702030302020204" pitchFamily="66" charset="0"/>
            </a:endParaRPr>
          </a:p>
        </p:txBody>
      </p:sp>
      <p:cxnSp>
        <p:nvCxnSpPr>
          <p:cNvPr id="26" name="Straight Arrow Connector 25"/>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1446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2232" y="2060848"/>
            <a:ext cx="8499536" cy="133106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060847"/>
            <a:ext cx="84969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2420889"/>
            <a:ext cx="8503001" cy="971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Q6</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856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23822"/>
            <a:ext cx="8640960" cy="2989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103652"/>
            <a:ext cx="8640960" cy="2117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50000"/>
          <a:stretch/>
        </p:blipFill>
        <p:spPr bwMode="auto">
          <a:xfrm>
            <a:off x="251520" y="813217"/>
            <a:ext cx="8640960" cy="21117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14131" b="50000"/>
          <a:stretch/>
        </p:blipFill>
        <p:spPr bwMode="auto">
          <a:xfrm>
            <a:off x="251520" y="401927"/>
            <a:ext cx="8640960" cy="15149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90336"/>
          <a:stretch/>
        </p:blipFill>
        <p:spPr bwMode="auto">
          <a:xfrm>
            <a:off x="251520" y="332656"/>
            <a:ext cx="8640960" cy="408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Q3</a:t>
            </a:r>
            <a:endParaRPr lang="en-GB" sz="1400" b="1" dirty="0">
              <a:latin typeface="Comic Sans MS" panose="030F0702030302020204" pitchFamily="66" charset="0"/>
            </a:endParaRPr>
          </a:p>
        </p:txBody>
      </p:sp>
      <p:cxnSp>
        <p:nvCxnSpPr>
          <p:cNvPr id="26" name="Straight Arrow Connector 25"/>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0360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8290" y="1369937"/>
            <a:ext cx="8496944" cy="2784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69937"/>
            <a:ext cx="8496944" cy="157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1527101"/>
            <a:ext cx="8503001" cy="3474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1874514"/>
            <a:ext cx="8501706" cy="12367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322234" y="3111278"/>
            <a:ext cx="8503000" cy="8217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8" name="Rectangle 27"/>
          <p:cNvSpPr/>
          <p:nvPr/>
        </p:nvSpPr>
        <p:spPr>
          <a:xfrm>
            <a:off x="322232" y="3933056"/>
            <a:ext cx="8503002" cy="2216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Q3</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7100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13" grpId="0" animBg="1"/>
      <p:bldP spid="14" grpId="0" animBg="1"/>
      <p:bldP spid="15" grpId="0" animBg="1"/>
      <p:bldP spid="27" grpId="0" animBg="1"/>
      <p:bldP spid="28" grpId="0" animBg="1"/>
    </p:bldLst>
  </p:timing>
</p:sld>
</file>

<file path=ppt/slides/slide1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79514" y="4725144"/>
            <a:ext cx="8784972" cy="2053104"/>
          </a:xfrm>
          <a:prstGeom prst="rect">
            <a:avLst/>
          </a:prstGeom>
        </p:spPr>
      </p:pic>
      <p:pic>
        <p:nvPicPr>
          <p:cNvPr id="10" name="Picture 9"/>
          <p:cNvPicPr>
            <a:picLocks noChangeAspect="1"/>
          </p:cNvPicPr>
          <p:nvPr/>
        </p:nvPicPr>
        <p:blipFill>
          <a:blip r:embed="rId3"/>
          <a:stretch>
            <a:fillRect/>
          </a:stretch>
        </p:blipFill>
        <p:spPr>
          <a:xfrm>
            <a:off x="179513" y="2650230"/>
            <a:ext cx="8784974" cy="2146922"/>
          </a:xfrm>
          <a:prstGeom prst="rect">
            <a:avLst/>
          </a:prstGeom>
        </p:spPr>
      </p:pic>
      <p:pic>
        <p:nvPicPr>
          <p:cNvPr id="3" name="Picture 2"/>
          <p:cNvPicPr>
            <a:picLocks noChangeAspect="1"/>
          </p:cNvPicPr>
          <p:nvPr/>
        </p:nvPicPr>
        <p:blipFill rotWithShape="1">
          <a:blip r:embed="rId4"/>
          <a:srcRect t="21239"/>
          <a:stretch/>
        </p:blipFill>
        <p:spPr>
          <a:xfrm>
            <a:off x="179514" y="548680"/>
            <a:ext cx="8784972" cy="2160240"/>
          </a:xfrm>
          <a:prstGeom prst="rect">
            <a:avLst/>
          </a:prstGeom>
        </p:spPr>
      </p:pic>
      <p:pic>
        <p:nvPicPr>
          <p:cNvPr id="2" name="Picture 1"/>
          <p:cNvPicPr>
            <a:picLocks noChangeAspect="1"/>
          </p:cNvPicPr>
          <p:nvPr/>
        </p:nvPicPr>
        <p:blipFill>
          <a:blip r:embed="rId5"/>
          <a:stretch>
            <a:fillRect/>
          </a:stretch>
        </p:blipFill>
        <p:spPr>
          <a:xfrm>
            <a:off x="179513" y="404664"/>
            <a:ext cx="8784974" cy="10682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2" name="Straight Arrow Connector 21"/>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25344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2233" y="1139850"/>
            <a:ext cx="8499534" cy="35132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139849"/>
            <a:ext cx="8499533" cy="1065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2204864"/>
            <a:ext cx="849824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2233" y="3431312"/>
            <a:ext cx="8498240" cy="12218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a:t>
            </a:r>
            <a:endParaRPr lang="en-GB" sz="1400" b="1" dirty="0">
              <a:latin typeface="Comic Sans MS" panose="030F0702030302020204" pitchFamily="66" charset="0"/>
            </a:endParaRPr>
          </a:p>
        </p:txBody>
      </p:sp>
      <p:cxnSp>
        <p:nvCxnSpPr>
          <p:cNvPr id="25" name="Straight Arrow Connector 24"/>
          <p:cNvCxnSpPr>
            <a:stCxn id="21"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6203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4" grpId="0" animBg="1"/>
      <p:bldP spid="24" grpId="0" animBg="1"/>
    </p:bldLst>
  </p:timing>
</p:sld>
</file>

<file path=ppt/slides/slide1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79218"/>
            <a:ext cx="8640960" cy="3534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52936"/>
            <a:ext cx="8640960" cy="2722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124744"/>
            <a:ext cx="8640960" cy="23446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38712"/>
          <a:stretch/>
        </p:blipFill>
        <p:spPr bwMode="auto">
          <a:xfrm>
            <a:off x="251520" y="661550"/>
            <a:ext cx="8640960" cy="131872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76672"/>
            <a:ext cx="8640960" cy="369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4"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68147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84784"/>
            <a:ext cx="8496944" cy="2539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84784"/>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7" y="1772816"/>
            <a:ext cx="8496944" cy="669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7" y="2442751"/>
            <a:ext cx="8496944" cy="311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323528" y="2754412"/>
            <a:ext cx="8496943" cy="1269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70472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15" grpId="0" animBg="1"/>
      <p:bldP spid="27" grpId="0" animBg="1"/>
    </p:bldLst>
  </p:timing>
</p:sld>
</file>

<file path=ppt/slides/slide1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81128"/>
            <a:ext cx="8640960" cy="21559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80928"/>
            <a:ext cx="8640960" cy="2283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76672"/>
            <a:ext cx="8640960" cy="1569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8" name="Picture 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520" y="908720"/>
            <a:ext cx="8640960" cy="19638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044827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124744"/>
            <a:ext cx="8496944" cy="3701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124744"/>
            <a:ext cx="8496944"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7" y="1916832"/>
            <a:ext cx="8496944"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7" y="2780928"/>
            <a:ext cx="8496944" cy="20455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6311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1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356992"/>
            <a:ext cx="8496944" cy="33976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262928"/>
            <a:ext cx="8496944" cy="3110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1196752"/>
            <a:ext cx="8496944" cy="2246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528" y="548680"/>
            <a:ext cx="8496944" cy="1601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528" y="476672"/>
            <a:ext cx="8496944" cy="6631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Q12</a:t>
            </a:r>
            <a:endParaRPr lang="en-GB" sz="1400" b="1" dirty="0">
              <a:latin typeface="Comic Sans MS" panose="030F0702030302020204" pitchFamily="66" charset="0"/>
            </a:endParaRPr>
          </a:p>
        </p:txBody>
      </p:sp>
      <p:cxnSp>
        <p:nvCxnSpPr>
          <p:cNvPr id="25" name="Straight Arrow Connector 24"/>
          <p:cNvCxnSpPr>
            <a:stCxn id="17" idx="3"/>
            <a:endCxn id="2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2642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1" y="1196752"/>
            <a:ext cx="8439678" cy="2876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4918" y="1196752"/>
            <a:ext cx="8446921" cy="1554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44915" y="1888654"/>
            <a:ext cx="8446924" cy="344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44919" y="1352228"/>
            <a:ext cx="8446923" cy="536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44915" y="2233042"/>
            <a:ext cx="8446927" cy="1840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Q12</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62553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1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3861048"/>
            <a:ext cx="8496944" cy="2934512"/>
          </a:xfrm>
          <a:prstGeom prst="rect">
            <a:avLst/>
          </a:prstGeom>
        </p:spPr>
      </p:pic>
      <p:pic>
        <p:nvPicPr>
          <p:cNvPr id="5" name="Picture 4"/>
          <p:cNvPicPr>
            <a:picLocks noChangeAspect="1"/>
          </p:cNvPicPr>
          <p:nvPr/>
        </p:nvPicPr>
        <p:blipFill>
          <a:blip r:embed="rId3"/>
          <a:stretch>
            <a:fillRect/>
          </a:stretch>
        </p:blipFill>
        <p:spPr>
          <a:xfrm>
            <a:off x="323528" y="3068960"/>
            <a:ext cx="8496944" cy="2102280"/>
          </a:xfrm>
          <a:prstGeom prst="rect">
            <a:avLst/>
          </a:prstGeom>
        </p:spPr>
      </p:pic>
      <p:pic>
        <p:nvPicPr>
          <p:cNvPr id="4" name="Picture 3"/>
          <p:cNvPicPr>
            <a:picLocks noChangeAspect="1"/>
          </p:cNvPicPr>
          <p:nvPr/>
        </p:nvPicPr>
        <p:blipFill>
          <a:blip r:embed="rId4"/>
          <a:stretch>
            <a:fillRect/>
          </a:stretch>
        </p:blipFill>
        <p:spPr>
          <a:xfrm>
            <a:off x="323529" y="1052736"/>
            <a:ext cx="8496942" cy="2579332"/>
          </a:xfrm>
          <a:prstGeom prst="rect">
            <a:avLst/>
          </a:prstGeom>
        </p:spPr>
      </p:pic>
      <p:pic>
        <p:nvPicPr>
          <p:cNvPr id="18" name="Picture 17"/>
          <p:cNvPicPr>
            <a:picLocks noChangeAspect="1"/>
          </p:cNvPicPr>
          <p:nvPr/>
        </p:nvPicPr>
        <p:blipFill rotWithShape="1">
          <a:blip r:embed="rId5"/>
          <a:srcRect t="30476"/>
          <a:stretch/>
        </p:blipFill>
        <p:spPr>
          <a:xfrm>
            <a:off x="323528" y="404664"/>
            <a:ext cx="8496944" cy="1642620"/>
          </a:xfrm>
          <a:prstGeom prst="rect">
            <a:avLst/>
          </a:prstGeom>
        </p:spPr>
      </p:pic>
      <p:pic>
        <p:nvPicPr>
          <p:cNvPr id="2" name="Picture 1"/>
          <p:cNvPicPr>
            <a:picLocks noChangeAspect="1"/>
          </p:cNvPicPr>
          <p:nvPr/>
        </p:nvPicPr>
        <p:blipFill rotWithShape="1">
          <a:blip r:embed="rId5"/>
          <a:srcRect b="69523"/>
          <a:stretch/>
        </p:blipFill>
        <p:spPr>
          <a:xfrm>
            <a:off x="323528" y="404664"/>
            <a:ext cx="8496944" cy="7200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5503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44915" y="1196752"/>
            <a:ext cx="8454170" cy="31465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4918" y="1196751"/>
            <a:ext cx="8446921" cy="3796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44915" y="2709296"/>
            <a:ext cx="8446924" cy="379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44919" y="1576368"/>
            <a:ext cx="8446923" cy="11329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44915" y="3088910"/>
            <a:ext cx="8446927" cy="1254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Q15</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7127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1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83568" y="1807402"/>
            <a:ext cx="7776864" cy="4789950"/>
          </a:xfrm>
          <a:prstGeom prst="rect">
            <a:avLst/>
          </a:prstGeom>
        </p:spPr>
      </p:pic>
      <p:pic>
        <p:nvPicPr>
          <p:cNvPr id="2" name="Picture 1"/>
          <p:cNvPicPr>
            <a:picLocks noChangeAspect="1"/>
          </p:cNvPicPr>
          <p:nvPr/>
        </p:nvPicPr>
        <p:blipFill>
          <a:blip r:embed="rId3"/>
          <a:stretch>
            <a:fillRect/>
          </a:stretch>
        </p:blipFill>
        <p:spPr>
          <a:xfrm>
            <a:off x="683568" y="404664"/>
            <a:ext cx="7776864" cy="330755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63513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0940" y="1451144"/>
            <a:ext cx="8502120" cy="284195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352945"/>
            <a:ext cx="8499533" cy="2712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22233" y="2793102"/>
            <a:ext cx="8498240" cy="14999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320939" y="1624228"/>
            <a:ext cx="8499533" cy="225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320939" y="1850116"/>
            <a:ext cx="8499533" cy="942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Q3</a:t>
            </a:r>
            <a:endParaRPr lang="en-GB" sz="1400" b="1" dirty="0">
              <a:latin typeface="Comic Sans MS" panose="030F0702030302020204" pitchFamily="66" charset="0"/>
            </a:endParaRPr>
          </a:p>
        </p:txBody>
      </p:sp>
      <p:cxnSp>
        <p:nvCxnSpPr>
          <p:cNvPr id="24" name="Straight Arrow Connector 23"/>
          <p:cNvCxnSpPr>
            <a:stCxn id="17"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8536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26" grpId="0" animBg="1"/>
      <p:bldP spid="27" grpId="0" animBg="1"/>
    </p:bldLst>
  </p:timing>
</p:sld>
</file>

<file path=ppt/slides/slide1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95536" y="3997844"/>
            <a:ext cx="8352928" cy="2815532"/>
          </a:xfrm>
          <a:prstGeom prst="rect">
            <a:avLst/>
          </a:prstGeom>
        </p:spPr>
      </p:pic>
      <p:pic>
        <p:nvPicPr>
          <p:cNvPr id="6" name="Picture 5"/>
          <p:cNvPicPr>
            <a:picLocks noChangeAspect="1"/>
          </p:cNvPicPr>
          <p:nvPr/>
        </p:nvPicPr>
        <p:blipFill>
          <a:blip r:embed="rId3"/>
          <a:stretch>
            <a:fillRect/>
          </a:stretch>
        </p:blipFill>
        <p:spPr>
          <a:xfrm>
            <a:off x="395536" y="1628800"/>
            <a:ext cx="8352928" cy="3571976"/>
          </a:xfrm>
          <a:prstGeom prst="rect">
            <a:avLst/>
          </a:prstGeom>
        </p:spPr>
      </p:pic>
      <p:pic>
        <p:nvPicPr>
          <p:cNvPr id="5" name="Picture 4"/>
          <p:cNvPicPr>
            <a:picLocks noChangeAspect="1"/>
          </p:cNvPicPr>
          <p:nvPr/>
        </p:nvPicPr>
        <p:blipFill>
          <a:blip r:embed="rId4"/>
          <a:stretch>
            <a:fillRect/>
          </a:stretch>
        </p:blipFill>
        <p:spPr>
          <a:xfrm>
            <a:off x="395538" y="476672"/>
            <a:ext cx="8352924" cy="2903452"/>
          </a:xfrm>
          <a:prstGeom prst="rect">
            <a:avLst/>
          </a:prstGeom>
        </p:spPr>
      </p:pic>
      <p:pic>
        <p:nvPicPr>
          <p:cNvPr id="4" name="Picture 3"/>
          <p:cNvPicPr>
            <a:picLocks noChangeAspect="1"/>
          </p:cNvPicPr>
          <p:nvPr/>
        </p:nvPicPr>
        <p:blipFill>
          <a:blip r:embed="rId5"/>
          <a:stretch>
            <a:fillRect/>
          </a:stretch>
        </p:blipFill>
        <p:spPr>
          <a:xfrm>
            <a:off x="395537" y="476672"/>
            <a:ext cx="8352926" cy="157820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3935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11561" y="476672"/>
            <a:ext cx="7920878" cy="4517702"/>
          </a:xfrm>
          <a:prstGeom prst="rect">
            <a:avLst/>
          </a:prstGeom>
        </p:spPr>
      </p:pic>
      <p:pic>
        <p:nvPicPr>
          <p:cNvPr id="5" name="Picture 4"/>
          <p:cNvPicPr>
            <a:picLocks noChangeAspect="1"/>
          </p:cNvPicPr>
          <p:nvPr/>
        </p:nvPicPr>
        <p:blipFill>
          <a:blip r:embed="rId3"/>
          <a:stretch>
            <a:fillRect/>
          </a:stretch>
        </p:blipFill>
        <p:spPr>
          <a:xfrm>
            <a:off x="611562" y="5013176"/>
            <a:ext cx="7920876" cy="1778516"/>
          </a:xfrm>
          <a:prstGeom prst="rect">
            <a:avLst/>
          </a:prstGeom>
        </p:spPr>
      </p:pic>
      <p:sp>
        <p:nvSpPr>
          <p:cNvPr id="13" name="Rectangle 12"/>
          <p:cNvSpPr/>
          <p:nvPr/>
        </p:nvSpPr>
        <p:spPr>
          <a:xfrm>
            <a:off x="611561" y="476672"/>
            <a:ext cx="7920877" cy="6668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611561" y="1143546"/>
            <a:ext cx="7920877" cy="466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611561" y="5805264"/>
            <a:ext cx="7920877" cy="9864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5"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6" action="ppaction://hlinksldjump"/>
          </p:cNvPr>
          <p:cNvSpPr/>
          <p:nvPr/>
        </p:nvSpPr>
        <p:spPr>
          <a:xfrm>
            <a:off x="320384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7900453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6" grpId="0" animBg="1"/>
      <p:bldP spid="27" grpId="0" animBg="1"/>
    </p:bldLst>
  </p:timing>
</p:sld>
</file>

<file path=ppt/slides/slide1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Factorising</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023936" y="15926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3H Q3</a:t>
            </a:r>
            <a:endParaRPr lang="en-GB" sz="1200" b="1" dirty="0">
              <a:latin typeface="Comic Sans MS" panose="030F0702030302020204" pitchFamily="66" charset="0"/>
            </a:endParaRPr>
          </a:p>
        </p:txBody>
      </p:sp>
      <p:sp>
        <p:nvSpPr>
          <p:cNvPr id="6" name="Rectangle 5">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7" action="ppaction://hlinksldjump"/>
          </p:cNvPr>
          <p:cNvSpPr/>
          <p:nvPr/>
        </p:nvSpPr>
        <p:spPr>
          <a:xfrm>
            <a:off x="3023936" y="2132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4H Q15</a:t>
            </a:r>
            <a:endParaRPr lang="en-GB" sz="1200" b="1" dirty="0">
              <a:latin typeface="Comic Sans MS" panose="030F0702030302020204" pitchFamily="66" charset="0"/>
            </a:endParaRPr>
          </a:p>
        </p:txBody>
      </p:sp>
      <p:sp>
        <p:nvSpPr>
          <p:cNvPr id="10" name="Rectangle 9">
            <a:hlinkClick r:id="rId8" action="ppaction://hlinksldjump"/>
          </p:cNvPr>
          <p:cNvSpPr/>
          <p:nvPr/>
        </p:nvSpPr>
        <p:spPr>
          <a:xfrm>
            <a:off x="935704"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3H Q2</a:t>
            </a:r>
            <a:endParaRPr lang="en-GB" sz="1200" b="1" dirty="0">
              <a:latin typeface="Comic Sans MS" panose="030F0702030302020204" pitchFamily="66" charset="0"/>
            </a:endParaRPr>
          </a:p>
        </p:txBody>
      </p:sp>
      <p:sp>
        <p:nvSpPr>
          <p:cNvPr id="12" name="Rectangle 11">
            <a:hlinkClick r:id="rId9" action="ppaction://hlinksldjump"/>
          </p:cNvPr>
          <p:cNvSpPr/>
          <p:nvPr/>
        </p:nvSpPr>
        <p:spPr>
          <a:xfrm>
            <a:off x="935704" y="15927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3H Q16</a:t>
            </a:r>
            <a:endParaRPr lang="en-GB" sz="1200" b="1" dirty="0">
              <a:latin typeface="Comic Sans MS" panose="030F0702030302020204" pitchFamily="66" charset="0"/>
            </a:endParaRPr>
          </a:p>
        </p:txBody>
      </p:sp>
      <p:sp>
        <p:nvSpPr>
          <p:cNvPr id="13" name="Rectangle 12">
            <a:hlinkClick r:id="rId10" action="ppaction://hlinksldjump"/>
          </p:cNvPr>
          <p:cNvSpPr/>
          <p:nvPr/>
        </p:nvSpPr>
        <p:spPr>
          <a:xfrm>
            <a:off x="935704" y="213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smtClean="0">
                <a:latin typeface="Comic Sans MS" panose="030F0702030302020204" pitchFamily="66" charset="0"/>
              </a:rPr>
              <a:t>3H Q6</a:t>
            </a:r>
            <a:endParaRPr lang="en-GB" sz="1200" b="1" dirty="0">
              <a:latin typeface="Comic Sans MS" panose="030F0702030302020204" pitchFamily="66" charset="0"/>
            </a:endParaRPr>
          </a:p>
        </p:txBody>
      </p:sp>
      <p:sp>
        <p:nvSpPr>
          <p:cNvPr id="15" name="Rectangle 14">
            <a:hlinkClick r:id="rId11" action="ppaction://hlinksldjump"/>
          </p:cNvPr>
          <p:cNvSpPr/>
          <p:nvPr/>
        </p:nvSpPr>
        <p:spPr>
          <a:xfrm>
            <a:off x="935704" y="267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smtClean="0">
                <a:latin typeface="Comic Sans MS" panose="030F0702030302020204" pitchFamily="66" charset="0"/>
              </a:rPr>
              <a:t>4H Q3</a:t>
            </a:r>
            <a:endParaRPr lang="en-GB" sz="1200" b="1" dirty="0">
              <a:latin typeface="Comic Sans MS" panose="030F0702030302020204" pitchFamily="66" charset="0"/>
            </a:endParaRPr>
          </a:p>
        </p:txBody>
      </p:sp>
      <p:sp>
        <p:nvSpPr>
          <p:cNvPr id="16" name="Rectangle 15">
            <a:hlinkClick r:id="rId12" action="ppaction://hlinksldjump"/>
          </p:cNvPr>
          <p:cNvSpPr/>
          <p:nvPr/>
        </p:nvSpPr>
        <p:spPr>
          <a:xfrm>
            <a:off x="935832"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smtClean="0">
                <a:latin typeface="Comic Sans MS" panose="030F0702030302020204" pitchFamily="66" charset="0"/>
              </a:rPr>
              <a:t>4H Q2</a:t>
            </a:r>
            <a:endParaRPr lang="en-GB" sz="1200" b="1" dirty="0">
              <a:latin typeface="Comic Sans MS" panose="030F0702030302020204" pitchFamily="66" charset="0"/>
            </a:endParaRPr>
          </a:p>
        </p:txBody>
      </p:sp>
      <p:sp>
        <p:nvSpPr>
          <p:cNvPr id="23" name="Rectangle 22">
            <a:hlinkClick r:id="rId13" action="ppaction://hlinksldjump"/>
          </p:cNvPr>
          <p:cNvSpPr/>
          <p:nvPr/>
        </p:nvSpPr>
        <p:spPr>
          <a:xfrm>
            <a:off x="935704" y="3753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smtClean="0">
                <a:latin typeface="Comic Sans MS" panose="030F0702030302020204" pitchFamily="66" charset="0"/>
              </a:rPr>
              <a:t>4H Q12</a:t>
            </a:r>
            <a:endParaRPr lang="en-GB" sz="1200" b="1" dirty="0">
              <a:latin typeface="Comic Sans MS" panose="030F0702030302020204" pitchFamily="66" charset="0"/>
            </a:endParaRPr>
          </a:p>
        </p:txBody>
      </p:sp>
      <p:sp>
        <p:nvSpPr>
          <p:cNvPr id="18" name="Rectangle 17">
            <a:hlinkClick r:id="rId14" action="ppaction://hlinksldjump"/>
          </p:cNvPr>
          <p:cNvSpPr/>
          <p:nvPr/>
        </p:nvSpPr>
        <p:spPr>
          <a:xfrm>
            <a:off x="935704" y="429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19" name="Rectangle 18">
            <a:hlinkClick r:id="rId15" action="ppaction://hlinksldjump"/>
          </p:cNvPr>
          <p:cNvSpPr/>
          <p:nvPr/>
        </p:nvSpPr>
        <p:spPr>
          <a:xfrm>
            <a:off x="935704"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20" name="Rectangle 19">
            <a:hlinkClick r:id="rId16" action="ppaction://hlinksldjump"/>
          </p:cNvPr>
          <p:cNvSpPr/>
          <p:nvPr/>
        </p:nvSpPr>
        <p:spPr>
          <a:xfrm>
            <a:off x="935704" y="537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21" name="Rectangle 20">
            <a:hlinkClick r:id="rId17" action="ppaction://hlinksldjump"/>
          </p:cNvPr>
          <p:cNvSpPr/>
          <p:nvPr/>
        </p:nvSpPr>
        <p:spPr>
          <a:xfrm>
            <a:off x="935704"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smtClean="0">
                <a:latin typeface="Comic Sans MS" panose="030F0702030302020204" pitchFamily="66" charset="0"/>
              </a:rPr>
              <a:t>4H Q2</a:t>
            </a:r>
            <a:endParaRPr lang="en-GB" sz="1200" b="1" dirty="0">
              <a:latin typeface="Comic Sans MS" panose="030F0702030302020204" pitchFamily="66" charset="0"/>
            </a:endParaRPr>
          </a:p>
        </p:txBody>
      </p:sp>
      <p:sp>
        <p:nvSpPr>
          <p:cNvPr id="22" name="Rectangle 21">
            <a:hlinkClick r:id="rId18" action="ppaction://hlinksldjump"/>
          </p:cNvPr>
          <p:cNvSpPr/>
          <p:nvPr/>
        </p:nvSpPr>
        <p:spPr>
          <a:xfrm>
            <a:off x="197980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24" name="Rectangle 23">
            <a:hlinkClick r:id="rId19" action="ppaction://hlinksldjump"/>
          </p:cNvPr>
          <p:cNvSpPr/>
          <p:nvPr/>
        </p:nvSpPr>
        <p:spPr>
          <a:xfrm>
            <a:off x="1979800" y="1592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27" name="Rectangle 26">
            <a:hlinkClick r:id="rId20" action="ppaction://hlinksldjump"/>
          </p:cNvPr>
          <p:cNvSpPr/>
          <p:nvPr/>
        </p:nvSpPr>
        <p:spPr>
          <a:xfrm>
            <a:off x="1979928" y="213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28" name="Rectangle 27">
            <a:hlinkClick r:id="rId21" action="ppaction://hlinksldjump"/>
          </p:cNvPr>
          <p:cNvSpPr/>
          <p:nvPr/>
        </p:nvSpPr>
        <p:spPr>
          <a:xfrm>
            <a:off x="1979928" y="267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30" name="Rectangle 29">
            <a:hlinkClick r:id="rId22" action="ppaction://hlinksldjump"/>
          </p:cNvPr>
          <p:cNvSpPr/>
          <p:nvPr/>
        </p:nvSpPr>
        <p:spPr>
          <a:xfrm>
            <a:off x="1979928" y="3213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Q17</a:t>
            </a:r>
            <a:endParaRPr lang="en-GB" sz="1200" b="1" dirty="0">
              <a:latin typeface="Comic Sans MS" panose="030F0702030302020204" pitchFamily="66" charset="0"/>
            </a:endParaRPr>
          </a:p>
        </p:txBody>
      </p:sp>
      <p:sp>
        <p:nvSpPr>
          <p:cNvPr id="31" name="Rectangle 30">
            <a:hlinkClick r:id="rId23" action="ppaction://hlinksldjump"/>
          </p:cNvPr>
          <p:cNvSpPr/>
          <p:nvPr/>
        </p:nvSpPr>
        <p:spPr>
          <a:xfrm>
            <a:off x="1979928" y="375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34" name="Rectangle 33">
            <a:hlinkClick r:id="rId24" action="ppaction://hlinksldjump"/>
          </p:cNvPr>
          <p:cNvSpPr/>
          <p:nvPr/>
        </p:nvSpPr>
        <p:spPr>
          <a:xfrm>
            <a:off x="1979928"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35" name="Rectangle 34">
            <a:hlinkClick r:id="rId25" action="ppaction://hlinksldjump"/>
          </p:cNvPr>
          <p:cNvSpPr/>
          <p:nvPr/>
        </p:nvSpPr>
        <p:spPr>
          <a:xfrm>
            <a:off x="1979800" y="483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Q17</a:t>
            </a:r>
            <a:endParaRPr lang="en-GB" sz="1200" b="1" dirty="0">
              <a:latin typeface="Comic Sans MS" panose="030F0702030302020204" pitchFamily="66" charset="0"/>
            </a:endParaRPr>
          </a:p>
        </p:txBody>
      </p:sp>
      <p:sp>
        <p:nvSpPr>
          <p:cNvPr id="37" name="Rectangle 36">
            <a:hlinkClick r:id="rId26" action="ppaction://hlinksldjump"/>
          </p:cNvPr>
          <p:cNvSpPr/>
          <p:nvPr/>
        </p:nvSpPr>
        <p:spPr>
          <a:xfrm>
            <a:off x="1979928" y="537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38" name="Rectangle 37"/>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9" name="Rectangle 38">
            <a:hlinkClick r:id="rId27" action="ppaction://hlinksldjump"/>
          </p:cNvPr>
          <p:cNvSpPr/>
          <p:nvPr/>
        </p:nvSpPr>
        <p:spPr>
          <a:xfrm>
            <a:off x="1619672" y="6453336"/>
            <a:ext cx="257353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Algebraic Fractions</a:t>
            </a:r>
            <a:endParaRPr lang="en-GB" sz="2000" b="1" dirty="0">
              <a:latin typeface="Comic Sans MS" panose="030F0702030302020204" pitchFamily="66" charset="0"/>
            </a:endParaRPr>
          </a:p>
        </p:txBody>
      </p:sp>
      <p:sp>
        <p:nvSpPr>
          <p:cNvPr id="32" name="Rectangle 31">
            <a:hlinkClick r:id="rId28" action="ppaction://hlinksldjump"/>
          </p:cNvPr>
          <p:cNvSpPr/>
          <p:nvPr/>
        </p:nvSpPr>
        <p:spPr>
          <a:xfrm>
            <a:off x="1979928"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33" name="Rectangle 32">
            <a:hlinkClick r:id="rId29" action="ppaction://hlinksldjump"/>
          </p:cNvPr>
          <p:cNvSpPr/>
          <p:nvPr/>
        </p:nvSpPr>
        <p:spPr>
          <a:xfrm>
            <a:off x="3023936"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36" name="Rectangle 35">
            <a:hlinkClick r:id="rId30" action="ppaction://hlinksldjump"/>
          </p:cNvPr>
          <p:cNvSpPr/>
          <p:nvPr/>
        </p:nvSpPr>
        <p:spPr>
          <a:xfrm>
            <a:off x="3023936" y="267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3H Q5</a:t>
            </a:r>
            <a:endParaRPr lang="en-GB" sz="1200" b="1" dirty="0">
              <a:latin typeface="Comic Sans MS" panose="030F0702030302020204" pitchFamily="66" charset="0"/>
            </a:endParaRPr>
          </a:p>
        </p:txBody>
      </p:sp>
      <p:sp>
        <p:nvSpPr>
          <p:cNvPr id="40" name="Rectangle 39">
            <a:hlinkClick r:id="rId31" action="ppaction://hlinksldjump"/>
          </p:cNvPr>
          <p:cNvSpPr/>
          <p:nvPr/>
        </p:nvSpPr>
        <p:spPr>
          <a:xfrm>
            <a:off x="3024064" y="3212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4H Q8</a:t>
            </a:r>
            <a:endParaRPr lang="en-GB" sz="1200" b="1" dirty="0">
              <a:latin typeface="Comic Sans MS" panose="030F0702030302020204" pitchFamily="66" charset="0"/>
            </a:endParaRPr>
          </a:p>
        </p:txBody>
      </p:sp>
      <p:sp>
        <p:nvSpPr>
          <p:cNvPr id="41" name="Rectangle 40">
            <a:hlinkClick r:id="rId32" action="ppaction://hlinksldjump"/>
          </p:cNvPr>
          <p:cNvSpPr/>
          <p:nvPr/>
        </p:nvSpPr>
        <p:spPr>
          <a:xfrm>
            <a:off x="3024064" y="375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3H Q3</a:t>
            </a:r>
            <a:endParaRPr lang="en-GB" sz="1200" b="1" dirty="0">
              <a:latin typeface="Comic Sans MS" panose="030F0702030302020204" pitchFamily="66" charset="0"/>
            </a:endParaRPr>
          </a:p>
        </p:txBody>
      </p:sp>
      <p:sp>
        <p:nvSpPr>
          <p:cNvPr id="42" name="Rectangle 41">
            <a:hlinkClick r:id="rId33" action="ppaction://hlinksldjump"/>
          </p:cNvPr>
          <p:cNvSpPr/>
          <p:nvPr/>
        </p:nvSpPr>
        <p:spPr>
          <a:xfrm>
            <a:off x="3024064" y="42930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3H Q14</a:t>
            </a:r>
            <a:endParaRPr lang="en-GB" sz="1200" b="1" dirty="0">
              <a:latin typeface="Comic Sans MS" panose="030F0702030302020204" pitchFamily="66" charset="0"/>
            </a:endParaRPr>
          </a:p>
        </p:txBody>
      </p:sp>
      <p:sp>
        <p:nvSpPr>
          <p:cNvPr id="43" name="Rectangle 42">
            <a:hlinkClick r:id="rId34" action="ppaction://hlinksldjump"/>
          </p:cNvPr>
          <p:cNvSpPr/>
          <p:nvPr/>
        </p:nvSpPr>
        <p:spPr>
          <a:xfrm>
            <a:off x="3023936" y="483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3HR Q4</a:t>
            </a:r>
            <a:endParaRPr lang="en-GB" sz="1200" b="1" dirty="0">
              <a:latin typeface="Comic Sans MS" panose="030F0702030302020204" pitchFamily="66" charset="0"/>
            </a:endParaRPr>
          </a:p>
        </p:txBody>
      </p:sp>
      <p:sp>
        <p:nvSpPr>
          <p:cNvPr id="44" name="Rectangle 43">
            <a:hlinkClick r:id="rId35" action="ppaction://hlinksldjump"/>
          </p:cNvPr>
          <p:cNvSpPr/>
          <p:nvPr/>
        </p:nvSpPr>
        <p:spPr>
          <a:xfrm>
            <a:off x="3023936" y="537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 Q5</a:t>
            </a:r>
            <a:endParaRPr lang="en-GB" sz="1200" b="1" dirty="0">
              <a:latin typeface="Comic Sans MS" panose="030F0702030302020204" pitchFamily="66" charset="0"/>
            </a:endParaRPr>
          </a:p>
        </p:txBody>
      </p:sp>
      <p:sp>
        <p:nvSpPr>
          <p:cNvPr id="45" name="Rectangle 44">
            <a:hlinkClick r:id="rId36" action="ppaction://hlinksldjump"/>
          </p:cNvPr>
          <p:cNvSpPr/>
          <p:nvPr/>
        </p:nvSpPr>
        <p:spPr>
          <a:xfrm>
            <a:off x="3023936"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 Q19</a:t>
            </a:r>
            <a:endParaRPr lang="en-GB" sz="1200" b="1" dirty="0">
              <a:latin typeface="Comic Sans MS" panose="030F0702030302020204" pitchFamily="66" charset="0"/>
            </a:endParaRPr>
          </a:p>
        </p:txBody>
      </p:sp>
      <p:sp>
        <p:nvSpPr>
          <p:cNvPr id="46" name="Rectangle 45">
            <a:hlinkClick r:id="rId37" action="ppaction://hlinksldjump"/>
          </p:cNvPr>
          <p:cNvSpPr/>
          <p:nvPr/>
        </p:nvSpPr>
        <p:spPr>
          <a:xfrm>
            <a:off x="406816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 Q13</a:t>
            </a:r>
            <a:endParaRPr lang="en-GB" sz="1200" b="1" dirty="0">
              <a:latin typeface="Comic Sans MS" panose="030F0702030302020204" pitchFamily="66" charset="0"/>
            </a:endParaRPr>
          </a:p>
        </p:txBody>
      </p:sp>
      <p:sp>
        <p:nvSpPr>
          <p:cNvPr id="47" name="Rectangle 46">
            <a:hlinkClick r:id="rId38" action="ppaction://hlinksldjump"/>
          </p:cNvPr>
          <p:cNvSpPr/>
          <p:nvPr/>
        </p:nvSpPr>
        <p:spPr>
          <a:xfrm>
            <a:off x="4068160" y="1592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Q4</a:t>
            </a:r>
            <a:endParaRPr lang="en-GB" sz="1200" b="1" dirty="0">
              <a:latin typeface="Comic Sans MS" panose="030F0702030302020204" pitchFamily="66" charset="0"/>
            </a:endParaRPr>
          </a:p>
        </p:txBody>
      </p:sp>
      <p:sp>
        <p:nvSpPr>
          <p:cNvPr id="48" name="Rectangle 47">
            <a:hlinkClick r:id="rId39" action="ppaction://hlinksldjump"/>
          </p:cNvPr>
          <p:cNvSpPr/>
          <p:nvPr/>
        </p:nvSpPr>
        <p:spPr>
          <a:xfrm>
            <a:off x="4068160"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 Q4</a:t>
            </a:r>
            <a:endParaRPr lang="en-GB" sz="1200" b="1" dirty="0">
              <a:latin typeface="Comic Sans MS" panose="030F0702030302020204" pitchFamily="66" charset="0"/>
            </a:endParaRPr>
          </a:p>
        </p:txBody>
      </p:sp>
      <p:sp>
        <p:nvSpPr>
          <p:cNvPr id="49" name="Rectangle 48">
            <a:hlinkClick r:id="rId40" action="ppaction://hlinksldjump"/>
          </p:cNvPr>
          <p:cNvSpPr/>
          <p:nvPr/>
        </p:nvSpPr>
        <p:spPr>
          <a:xfrm>
            <a:off x="4068160" y="2672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3HR Q5</a:t>
            </a:r>
            <a:endParaRPr lang="en-GB" sz="1200" b="1" dirty="0">
              <a:latin typeface="Comic Sans MS" panose="030F0702030302020204" pitchFamily="66" charset="0"/>
            </a:endParaRPr>
          </a:p>
        </p:txBody>
      </p:sp>
      <p:sp>
        <p:nvSpPr>
          <p:cNvPr id="50" name="Rectangle 49">
            <a:hlinkClick r:id="rId41" action="ppaction://hlinksldjump"/>
          </p:cNvPr>
          <p:cNvSpPr/>
          <p:nvPr/>
        </p:nvSpPr>
        <p:spPr>
          <a:xfrm>
            <a:off x="4068160"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Q12</a:t>
            </a:r>
            <a:endParaRPr lang="en-GB" sz="1200" b="1" dirty="0">
              <a:latin typeface="Comic Sans MS" panose="030F0702030302020204" pitchFamily="66" charset="0"/>
            </a:endParaRPr>
          </a:p>
        </p:txBody>
      </p:sp>
      <p:sp>
        <p:nvSpPr>
          <p:cNvPr id="51" name="Rectangle 50">
            <a:hlinkClick r:id="rId42" action="ppaction://hlinksldjump"/>
          </p:cNvPr>
          <p:cNvSpPr/>
          <p:nvPr/>
        </p:nvSpPr>
        <p:spPr>
          <a:xfrm>
            <a:off x="4068160" y="37530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3</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52" name="Rectangle 51">
            <a:hlinkClick r:id="rId43" action="ppaction://hlinksldjump"/>
          </p:cNvPr>
          <p:cNvSpPr/>
          <p:nvPr/>
        </p:nvSpPr>
        <p:spPr>
          <a:xfrm>
            <a:off x="4068160"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4</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53" name="Rectangle 52">
            <a:hlinkClick r:id="rId44" action="ppaction://hlinksldjump"/>
          </p:cNvPr>
          <p:cNvSpPr/>
          <p:nvPr/>
        </p:nvSpPr>
        <p:spPr>
          <a:xfrm>
            <a:off x="4068160"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3HR Q4</a:t>
            </a:r>
            <a:endParaRPr lang="en-GB" sz="1200" b="1" dirty="0">
              <a:latin typeface="Comic Sans MS" panose="030F0702030302020204" pitchFamily="66" charset="0"/>
            </a:endParaRPr>
          </a:p>
        </p:txBody>
      </p:sp>
      <p:sp>
        <p:nvSpPr>
          <p:cNvPr id="54" name="Rectangle 53">
            <a:hlinkClick r:id="rId45" action="ppaction://hlinksldjump"/>
          </p:cNvPr>
          <p:cNvSpPr/>
          <p:nvPr/>
        </p:nvSpPr>
        <p:spPr>
          <a:xfrm>
            <a:off x="4068160" y="537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4HR Q11</a:t>
            </a:r>
            <a:endParaRPr lang="en-GB" sz="1200" b="1" dirty="0">
              <a:latin typeface="Comic Sans MS" panose="030F0702030302020204" pitchFamily="66" charset="0"/>
            </a:endParaRPr>
          </a:p>
        </p:txBody>
      </p:sp>
      <p:sp>
        <p:nvSpPr>
          <p:cNvPr id="55" name="Rectangle 54">
            <a:hlinkClick r:id="rId46" action="ppaction://hlinksldjump"/>
          </p:cNvPr>
          <p:cNvSpPr/>
          <p:nvPr/>
        </p:nvSpPr>
        <p:spPr>
          <a:xfrm>
            <a:off x="4068160"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4HR Q20</a:t>
            </a:r>
            <a:endParaRPr lang="en-GB" sz="1200" b="1" dirty="0">
              <a:latin typeface="Comic Sans MS" panose="030F0702030302020204" pitchFamily="66" charset="0"/>
            </a:endParaRPr>
          </a:p>
        </p:txBody>
      </p:sp>
      <p:sp>
        <p:nvSpPr>
          <p:cNvPr id="56" name="Rectangle 55">
            <a:hlinkClick r:id="rId47" action="ppaction://hlinksldjump"/>
          </p:cNvPr>
          <p:cNvSpPr/>
          <p:nvPr/>
        </p:nvSpPr>
        <p:spPr>
          <a:xfrm>
            <a:off x="5112168"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57" name="Rectangle 56">
            <a:hlinkClick r:id="rId48" action="ppaction://hlinksldjump"/>
          </p:cNvPr>
          <p:cNvSpPr/>
          <p:nvPr/>
        </p:nvSpPr>
        <p:spPr>
          <a:xfrm>
            <a:off x="5112168" y="15927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58" name="Rectangle 57">
            <a:hlinkClick r:id="rId49" action="ppaction://hlinksldjump"/>
          </p:cNvPr>
          <p:cNvSpPr/>
          <p:nvPr/>
        </p:nvSpPr>
        <p:spPr>
          <a:xfrm>
            <a:off x="5112168"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Comic Sans MS" panose="030F0702030302020204" pitchFamily="66" charset="0"/>
              </a:rPr>
              <a:t>June 2015 </a:t>
            </a:r>
            <a:r>
              <a:rPr lang="en-GB" sz="1200" b="1" dirty="0" smtClean="0">
                <a:latin typeface="Comic Sans MS" panose="030F0702030302020204" pitchFamily="66" charset="0"/>
              </a:rPr>
              <a:t>4H Q7</a:t>
            </a:r>
            <a:endParaRPr lang="en-GB" sz="1200" b="1" dirty="0">
              <a:latin typeface="Comic Sans MS" panose="030F0702030302020204" pitchFamily="66" charset="0"/>
            </a:endParaRPr>
          </a:p>
        </p:txBody>
      </p:sp>
      <p:sp>
        <p:nvSpPr>
          <p:cNvPr id="59" name="Rectangle 58">
            <a:hlinkClick r:id="rId50" action="ppaction://hlinksldjump"/>
          </p:cNvPr>
          <p:cNvSpPr/>
          <p:nvPr/>
        </p:nvSpPr>
        <p:spPr>
          <a:xfrm>
            <a:off x="5112168" y="267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a:t>
            </a:r>
            <a:r>
              <a:rPr lang="en-GB" sz="1200" b="1" dirty="0">
                <a:latin typeface="Comic Sans MS" panose="030F0702030302020204" pitchFamily="66" charset="0"/>
              </a:rPr>
              <a:t>2015 </a:t>
            </a:r>
            <a:r>
              <a:rPr lang="en-GB" sz="1200" b="1" dirty="0" smtClean="0">
                <a:latin typeface="Comic Sans MS" panose="030F0702030302020204" pitchFamily="66" charset="0"/>
              </a:rPr>
              <a:t>3HR Q8</a:t>
            </a:r>
            <a:endParaRPr lang="en-GB" sz="1200" b="1" dirty="0">
              <a:latin typeface="Comic Sans MS" panose="030F0702030302020204" pitchFamily="66" charset="0"/>
            </a:endParaRPr>
          </a:p>
        </p:txBody>
      </p:sp>
      <p:sp>
        <p:nvSpPr>
          <p:cNvPr id="60" name="Rectangle 59">
            <a:hlinkClick r:id="rId51" action="ppaction://hlinksldjump"/>
          </p:cNvPr>
          <p:cNvSpPr/>
          <p:nvPr/>
        </p:nvSpPr>
        <p:spPr>
          <a:xfrm>
            <a:off x="5112168"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 Q4</a:t>
            </a:r>
            <a:endParaRPr lang="en-GB" sz="1200" b="1" dirty="0">
              <a:latin typeface="Comic Sans MS" panose="030F0702030302020204" pitchFamily="66" charset="0"/>
            </a:endParaRPr>
          </a:p>
        </p:txBody>
      </p:sp>
      <p:sp>
        <p:nvSpPr>
          <p:cNvPr id="61" name="Rectangle 60">
            <a:hlinkClick r:id="rId52" action="ppaction://hlinksldjump"/>
          </p:cNvPr>
          <p:cNvSpPr/>
          <p:nvPr/>
        </p:nvSpPr>
        <p:spPr>
          <a:xfrm>
            <a:off x="5112296" y="3753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Q17</a:t>
            </a:r>
            <a:endParaRPr lang="en-GB" sz="1200" b="1" dirty="0">
              <a:latin typeface="Comic Sans MS" panose="030F0702030302020204" pitchFamily="66" charset="0"/>
            </a:endParaRPr>
          </a:p>
        </p:txBody>
      </p:sp>
      <p:sp>
        <p:nvSpPr>
          <p:cNvPr id="62" name="Rectangle 61">
            <a:hlinkClick r:id="rId53" action="ppaction://hlinksldjump"/>
          </p:cNvPr>
          <p:cNvSpPr/>
          <p:nvPr/>
        </p:nvSpPr>
        <p:spPr>
          <a:xfrm>
            <a:off x="5112168" y="42931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3HR Q2</a:t>
            </a:r>
            <a:endParaRPr lang="en-GB" sz="1200" b="1" dirty="0">
              <a:latin typeface="Comic Sans MS" panose="030F0702030302020204" pitchFamily="66" charset="0"/>
            </a:endParaRPr>
          </a:p>
        </p:txBody>
      </p:sp>
      <p:sp>
        <p:nvSpPr>
          <p:cNvPr id="63" name="Rectangle 62">
            <a:hlinkClick r:id="rId54" action="ppaction://hlinksldjump"/>
          </p:cNvPr>
          <p:cNvSpPr/>
          <p:nvPr/>
        </p:nvSpPr>
        <p:spPr>
          <a:xfrm>
            <a:off x="5112168" y="48332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Q12</a:t>
            </a:r>
            <a:endParaRPr lang="en-GB" sz="1200" b="1" dirty="0">
              <a:latin typeface="Comic Sans MS" panose="030F0702030302020204" pitchFamily="66" charset="0"/>
            </a:endParaRPr>
          </a:p>
        </p:txBody>
      </p:sp>
      <p:sp>
        <p:nvSpPr>
          <p:cNvPr id="64" name="Rectangle 63">
            <a:hlinkClick r:id="rId55" action="ppaction://hlinksldjump"/>
          </p:cNvPr>
          <p:cNvSpPr/>
          <p:nvPr/>
        </p:nvSpPr>
        <p:spPr>
          <a:xfrm>
            <a:off x="5112168" y="53732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a:t>
            </a:r>
            <a:r>
              <a:rPr lang="en-GB" sz="1200" b="1" dirty="0">
                <a:latin typeface="Comic Sans MS" panose="030F0702030302020204" pitchFamily="66" charset="0"/>
              </a:rPr>
              <a:t>3</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65" name="Rectangle 64">
            <a:hlinkClick r:id="rId56" action="ppaction://hlinksldjump"/>
          </p:cNvPr>
          <p:cNvSpPr/>
          <p:nvPr/>
        </p:nvSpPr>
        <p:spPr>
          <a:xfrm>
            <a:off x="5112168"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3HR Q2</a:t>
            </a:r>
            <a:endParaRPr lang="en-GB" sz="1200" b="1" dirty="0">
              <a:latin typeface="Comic Sans MS" panose="030F0702030302020204" pitchFamily="66" charset="0"/>
            </a:endParaRPr>
          </a:p>
        </p:txBody>
      </p:sp>
      <p:sp>
        <p:nvSpPr>
          <p:cNvPr id="66" name="Rectangle 65">
            <a:hlinkClick r:id="rId57" action="ppaction://hlinksldjump"/>
          </p:cNvPr>
          <p:cNvSpPr/>
          <p:nvPr/>
        </p:nvSpPr>
        <p:spPr>
          <a:xfrm>
            <a:off x="6156392"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Q14</a:t>
            </a:r>
            <a:endParaRPr lang="en-GB" sz="1200" b="1" dirty="0">
              <a:latin typeface="Comic Sans MS" panose="030F0702030302020204" pitchFamily="66" charset="0"/>
            </a:endParaRPr>
          </a:p>
        </p:txBody>
      </p:sp>
      <p:sp>
        <p:nvSpPr>
          <p:cNvPr id="67" name="Rectangle 66">
            <a:hlinkClick r:id="rId58" action="ppaction://hlinksldjump"/>
          </p:cNvPr>
          <p:cNvSpPr/>
          <p:nvPr/>
        </p:nvSpPr>
        <p:spPr>
          <a:xfrm>
            <a:off x="6156392" y="1592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Q5</a:t>
            </a:r>
            <a:endParaRPr lang="en-GB" sz="1200" b="1" dirty="0">
              <a:latin typeface="Comic Sans MS" panose="030F0702030302020204" pitchFamily="66" charset="0"/>
            </a:endParaRPr>
          </a:p>
        </p:txBody>
      </p:sp>
      <p:sp>
        <p:nvSpPr>
          <p:cNvPr id="68" name="Rectangle 67">
            <a:hlinkClick r:id="rId59" action="ppaction://hlinksldjump"/>
          </p:cNvPr>
          <p:cNvSpPr/>
          <p:nvPr/>
        </p:nvSpPr>
        <p:spPr>
          <a:xfrm>
            <a:off x="6156392"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4HR Q7</a:t>
            </a:r>
            <a:endParaRPr lang="en-GB" sz="1200" b="1" dirty="0">
              <a:latin typeface="Comic Sans MS" panose="030F0702030302020204" pitchFamily="66" charset="0"/>
            </a:endParaRPr>
          </a:p>
        </p:txBody>
      </p:sp>
      <p:sp>
        <p:nvSpPr>
          <p:cNvPr id="69" name="Rectangle 68">
            <a:hlinkClick r:id="rId60" action="ppaction://hlinksldjump"/>
          </p:cNvPr>
          <p:cNvSpPr/>
          <p:nvPr/>
        </p:nvSpPr>
        <p:spPr>
          <a:xfrm>
            <a:off x="6156392" y="2672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4HR Q15</a:t>
            </a:r>
            <a:endParaRPr lang="en-GB" sz="1200" b="1" dirty="0">
              <a:latin typeface="Comic Sans MS" panose="030F0702030302020204" pitchFamily="66" charset="0"/>
            </a:endParaRPr>
          </a:p>
        </p:txBody>
      </p:sp>
      <p:sp>
        <p:nvSpPr>
          <p:cNvPr id="70" name="Rectangle 69">
            <a:hlinkClick r:id="rId61" action="ppaction://hlinksldjump"/>
          </p:cNvPr>
          <p:cNvSpPr/>
          <p:nvPr/>
        </p:nvSpPr>
        <p:spPr>
          <a:xfrm>
            <a:off x="6156392"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Q1</a:t>
            </a:r>
            <a:endParaRPr lang="en-GB" sz="1200" b="1" dirty="0">
              <a:latin typeface="Comic Sans MS" panose="030F0702030302020204" pitchFamily="66" charset="0"/>
            </a:endParaRPr>
          </a:p>
        </p:txBody>
      </p:sp>
      <p:sp>
        <p:nvSpPr>
          <p:cNvPr id="71" name="Rectangle 70">
            <a:hlinkClick r:id="rId62" action="ppaction://hlinksldjump"/>
          </p:cNvPr>
          <p:cNvSpPr/>
          <p:nvPr/>
        </p:nvSpPr>
        <p:spPr>
          <a:xfrm>
            <a:off x="6156264" y="3753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3HR Q9</a:t>
            </a:r>
            <a:endParaRPr lang="en-GB" sz="1200" b="1" dirty="0">
              <a:latin typeface="Comic Sans MS" panose="030F0702030302020204" pitchFamily="66" charset="0"/>
            </a:endParaRPr>
          </a:p>
        </p:txBody>
      </p:sp>
      <p:sp>
        <p:nvSpPr>
          <p:cNvPr id="72" name="Rectangle 71">
            <a:hlinkClick r:id="rId63" action="ppaction://hlinksldjump"/>
          </p:cNvPr>
          <p:cNvSpPr/>
          <p:nvPr/>
        </p:nvSpPr>
        <p:spPr>
          <a:xfrm>
            <a:off x="6156264" y="429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HR Q5</a:t>
            </a:r>
            <a:endParaRPr lang="en-GB" sz="1200" b="1" dirty="0">
              <a:latin typeface="Comic Sans MS" panose="030F0702030302020204" pitchFamily="66" charset="0"/>
            </a:endParaRPr>
          </a:p>
        </p:txBody>
      </p:sp>
      <p:sp>
        <p:nvSpPr>
          <p:cNvPr id="73" name="Rectangle 72">
            <a:hlinkClick r:id="rId64" action="ppaction://hlinksldjump"/>
          </p:cNvPr>
          <p:cNvSpPr/>
          <p:nvPr/>
        </p:nvSpPr>
        <p:spPr>
          <a:xfrm>
            <a:off x="6156264"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 Q21</a:t>
            </a:r>
            <a:endParaRPr lang="en-GB" sz="1200" b="1" dirty="0">
              <a:latin typeface="Comic Sans MS" panose="030F0702030302020204" pitchFamily="66" charset="0"/>
            </a:endParaRPr>
          </a:p>
        </p:txBody>
      </p:sp>
      <p:sp>
        <p:nvSpPr>
          <p:cNvPr id="74" name="Rectangle 73">
            <a:hlinkClick r:id="rId65" action="ppaction://hlinksldjump"/>
          </p:cNvPr>
          <p:cNvSpPr/>
          <p:nvPr/>
        </p:nvSpPr>
        <p:spPr>
          <a:xfrm>
            <a:off x="6156264" y="537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 Q10</a:t>
            </a:r>
            <a:endParaRPr lang="en-GB" sz="1200" b="1" dirty="0">
              <a:latin typeface="Comic Sans MS" panose="030F0702030302020204" pitchFamily="66" charset="0"/>
            </a:endParaRPr>
          </a:p>
        </p:txBody>
      </p:sp>
      <p:sp>
        <p:nvSpPr>
          <p:cNvPr id="75" name="Rectangle 74">
            <a:hlinkClick r:id="rId66" action="ppaction://hlinksldjump"/>
          </p:cNvPr>
          <p:cNvSpPr/>
          <p:nvPr/>
        </p:nvSpPr>
        <p:spPr>
          <a:xfrm>
            <a:off x="6156264"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Q7</a:t>
            </a:r>
            <a:endParaRPr lang="en-GB" sz="1200" b="1" dirty="0">
              <a:latin typeface="Comic Sans MS" panose="030F0702030302020204" pitchFamily="66" charset="0"/>
            </a:endParaRPr>
          </a:p>
        </p:txBody>
      </p:sp>
      <p:sp>
        <p:nvSpPr>
          <p:cNvPr id="76" name="Rectangle 75">
            <a:hlinkClick r:id="rId67" action="ppaction://hlinksldjump"/>
          </p:cNvPr>
          <p:cNvSpPr/>
          <p:nvPr/>
        </p:nvSpPr>
        <p:spPr>
          <a:xfrm>
            <a:off x="720040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Q11</a:t>
            </a:r>
            <a:endParaRPr lang="en-GB" sz="1200" b="1" dirty="0">
              <a:latin typeface="Comic Sans MS" panose="030F0702030302020204" pitchFamily="66" charset="0"/>
            </a:endParaRPr>
          </a:p>
        </p:txBody>
      </p:sp>
      <p:sp>
        <p:nvSpPr>
          <p:cNvPr id="77" name="Rectangle 76">
            <a:hlinkClick r:id="rId68" action="ppaction://hlinksldjump"/>
          </p:cNvPr>
          <p:cNvSpPr/>
          <p:nvPr/>
        </p:nvSpPr>
        <p:spPr>
          <a:xfrm>
            <a:off x="7200400" y="15927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 Q6</a:t>
            </a:r>
            <a:endParaRPr lang="en-GB" sz="1200" b="1" dirty="0">
              <a:latin typeface="Comic Sans MS" panose="030F0702030302020204" pitchFamily="66" charset="0"/>
            </a:endParaRPr>
          </a:p>
        </p:txBody>
      </p:sp>
      <p:sp>
        <p:nvSpPr>
          <p:cNvPr id="78" name="Rectangle 77">
            <a:hlinkClick r:id="rId6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18541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2636912"/>
            <a:ext cx="7200800" cy="3929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57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532365"/>
            <a:ext cx="7200800" cy="2128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4" name="Rectangle 2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Q2</a:t>
            </a:r>
            <a:endParaRPr lang="en-GB" sz="1400" b="1" dirty="0">
              <a:latin typeface="Comic Sans MS" panose="030F0702030302020204" pitchFamily="66" charset="0"/>
            </a:endParaRPr>
          </a:p>
        </p:txBody>
      </p:sp>
      <p:cxnSp>
        <p:nvCxnSpPr>
          <p:cNvPr id="29" name="Straight Arrow Connector 28"/>
          <p:cNvCxnSpPr>
            <a:stCxn id="25" idx="3"/>
            <a:endCxn id="2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46454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132857"/>
            <a:ext cx="8136904" cy="11131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132856"/>
            <a:ext cx="8136904" cy="160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467544" y="2293268"/>
            <a:ext cx="8136904" cy="3961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467544" y="2689416"/>
            <a:ext cx="8136904" cy="3959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467544" y="3085356"/>
            <a:ext cx="8136904" cy="1606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Q2</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3908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4" grpId="0" animBg="1"/>
      <p:bldP spid="15" grpId="0" animBg="1"/>
      <p:bldP spid="21" grpId="0" animBg="1"/>
    </p:bldLst>
  </p:timing>
</p:sld>
</file>

<file path=ppt/slides/slide1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406710"/>
            <a:ext cx="8064896" cy="57585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Q16</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017035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060848"/>
            <a:ext cx="8208912" cy="848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p:cNvSpPr/>
          <p:nvPr/>
        </p:nvSpPr>
        <p:spPr>
          <a:xfrm>
            <a:off x="467546" y="2060849"/>
            <a:ext cx="8208910" cy="144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p:cNvSpPr/>
          <p:nvPr/>
        </p:nvSpPr>
        <p:spPr>
          <a:xfrm>
            <a:off x="467546" y="2204865"/>
            <a:ext cx="8208910" cy="7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8194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704316" y="431169"/>
            <a:ext cx="7735368" cy="62660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Q6</a:t>
            </a:r>
            <a:endParaRPr lang="en-GB" sz="1400" b="1" dirty="0">
              <a:latin typeface="Comic Sans MS" panose="030F0702030302020204" pitchFamily="66" charset="0"/>
            </a:endParaRPr>
          </a:p>
        </p:txBody>
      </p:sp>
      <p:cxnSp>
        <p:nvCxnSpPr>
          <p:cNvPr id="22" name="Straight Arrow Connector 21"/>
          <p:cNvCxnSpPr>
            <a:stCxn id="12"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76990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39552" y="2060848"/>
            <a:ext cx="8064896" cy="14083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2060848"/>
            <a:ext cx="8064896" cy="232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539552" y="2293268"/>
            <a:ext cx="8064896" cy="3961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539552" y="2689416"/>
            <a:ext cx="8064896" cy="7797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Q6</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8194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1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996" y="678088"/>
            <a:ext cx="8522010" cy="54872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Q3</a:t>
            </a:r>
            <a:endParaRPr lang="en-GB" sz="1400" b="1" dirty="0">
              <a:latin typeface="Comic Sans MS" panose="030F0702030302020204" pitchFamily="66" charset="0"/>
            </a:endParaRPr>
          </a:p>
        </p:txBody>
      </p:sp>
      <p:cxnSp>
        <p:nvCxnSpPr>
          <p:cNvPr id="23" name="Straight Arrow Connector 22"/>
          <p:cNvCxnSpPr>
            <a:stCxn id="16"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28381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88840"/>
            <a:ext cx="8496946" cy="1483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988840"/>
            <a:ext cx="8496946" cy="311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2300510"/>
            <a:ext cx="8496946"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5" name="Rectangle 14"/>
          <p:cNvSpPr/>
          <p:nvPr/>
        </p:nvSpPr>
        <p:spPr>
          <a:xfrm>
            <a:off x="323526" y="2660552"/>
            <a:ext cx="8496948" cy="8114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Q3</a:t>
            </a:r>
            <a:endParaRPr lang="en-GB" sz="1400" b="1" dirty="0">
              <a:latin typeface="Comic Sans MS" panose="030F0702030302020204" pitchFamily="66" charset="0"/>
            </a:endParaRPr>
          </a:p>
        </p:txBody>
      </p:sp>
      <p:cxnSp>
        <p:nvCxnSpPr>
          <p:cNvPr id="27" name="Straight Arrow Connector 26"/>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10368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5" grpId="0" animBg="1"/>
      <p:bldP spid="26" grpId="0" animBg="1"/>
      <p:bldP spid="15" grpId="0" animBg="1"/>
    </p:bldLst>
  </p:timing>
</p:sld>
</file>

<file path=ppt/slides/slide1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8" y="4509120"/>
            <a:ext cx="8136904" cy="1725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307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3548" y="514187"/>
            <a:ext cx="8136906" cy="3999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Q2</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845323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37590"/>
            <a:ext cx="8640960" cy="8194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523045"/>
            <a:ext cx="8640960" cy="1544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677527"/>
            <a:ext cx="8640960" cy="1754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251520" y="2852936"/>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3" name="Straight Arrow Connector 22"/>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Q2</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77245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1" grpId="0" animBg="1"/>
      <p:bldP spid="15" grpId="0" animBg="1"/>
    </p:bldLst>
  </p:timing>
</p:sld>
</file>

<file path=ppt/slides/slide1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907196"/>
            <a:ext cx="8496944" cy="23301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7186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Q12</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17604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13525"/>
            <a:ext cx="8640960" cy="6633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523045"/>
            <a:ext cx="8640960" cy="1544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677527"/>
            <a:ext cx="8640960" cy="1754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251520" y="2845210"/>
            <a:ext cx="8640960" cy="331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47604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1" grpId="0" animBg="1"/>
      <p:bldP spid="15" grpId="0" animBg="1"/>
    </p:bldLst>
  </p:timing>
</p:sld>
</file>

<file path=ppt/slides/slide1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528" y="764704"/>
            <a:ext cx="8496944" cy="4707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05057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92896"/>
            <a:ext cx="8640960" cy="1233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492897"/>
            <a:ext cx="8640960" cy="400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893551"/>
            <a:ext cx="8640960" cy="8329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2359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836712"/>
            <a:ext cx="8496944" cy="48622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9"/>
          <a:stretch>
            <a:fillRect/>
          </a:stretch>
        </p:blipFill>
        <p:spPr>
          <a:xfrm>
            <a:off x="323529" y="1268760"/>
            <a:ext cx="8496942" cy="1707366"/>
          </a:xfrm>
          <a:prstGeom prst="rect">
            <a:avLst/>
          </a:prstGeom>
        </p:spPr>
      </p:pic>
      <p:pic>
        <p:nvPicPr>
          <p:cNvPr id="5" name="Picture 4"/>
          <p:cNvPicPr>
            <a:picLocks noChangeAspect="1"/>
          </p:cNvPicPr>
          <p:nvPr/>
        </p:nvPicPr>
        <p:blipFill>
          <a:blip r:embed="rId10"/>
          <a:stretch>
            <a:fillRect/>
          </a:stretch>
        </p:blipFill>
        <p:spPr>
          <a:xfrm>
            <a:off x="323528" y="2945226"/>
            <a:ext cx="8496944" cy="987830"/>
          </a:xfrm>
          <a:prstGeom prst="rect">
            <a:avLst/>
          </a:prstGeom>
        </p:spPr>
      </p:pic>
      <p:pic>
        <p:nvPicPr>
          <p:cNvPr id="6" name="Picture 5"/>
          <p:cNvPicPr>
            <a:picLocks noChangeAspect="1"/>
          </p:cNvPicPr>
          <p:nvPr/>
        </p:nvPicPr>
        <p:blipFill>
          <a:blip r:embed="rId11"/>
          <a:stretch>
            <a:fillRect/>
          </a:stretch>
        </p:blipFill>
        <p:spPr>
          <a:xfrm>
            <a:off x="323529" y="3933056"/>
            <a:ext cx="8496942" cy="1439064"/>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459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56663"/>
            <a:ext cx="8640960" cy="150091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56662"/>
            <a:ext cx="8640960" cy="3202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276872"/>
            <a:ext cx="8640960" cy="6597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936669"/>
            <a:ext cx="8640960" cy="5209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05755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1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3514100"/>
            <a:ext cx="8640960" cy="2651204"/>
          </a:xfrm>
          <a:prstGeom prst="rect">
            <a:avLst/>
          </a:prstGeom>
        </p:spPr>
      </p:pic>
      <p:pic>
        <p:nvPicPr>
          <p:cNvPr id="9" name="Picture 8"/>
          <p:cNvPicPr>
            <a:picLocks noChangeAspect="1"/>
          </p:cNvPicPr>
          <p:nvPr/>
        </p:nvPicPr>
        <p:blipFill>
          <a:blip r:embed="rId3"/>
          <a:stretch>
            <a:fillRect/>
          </a:stretch>
        </p:blipFill>
        <p:spPr>
          <a:xfrm>
            <a:off x="251520" y="2717272"/>
            <a:ext cx="8640960" cy="1863856"/>
          </a:xfrm>
          <a:prstGeom prst="rect">
            <a:avLst/>
          </a:prstGeom>
        </p:spPr>
      </p:pic>
      <p:pic>
        <p:nvPicPr>
          <p:cNvPr id="3" name="Picture 2"/>
          <p:cNvPicPr>
            <a:picLocks noChangeAspect="1"/>
          </p:cNvPicPr>
          <p:nvPr/>
        </p:nvPicPr>
        <p:blipFill>
          <a:blip r:embed="rId4"/>
          <a:stretch>
            <a:fillRect/>
          </a:stretch>
        </p:blipFill>
        <p:spPr>
          <a:xfrm>
            <a:off x="251520" y="476672"/>
            <a:ext cx="8640960" cy="109998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11"/>
          <a:stretch>
            <a:fillRect/>
          </a:stretch>
        </p:blipFill>
        <p:spPr>
          <a:xfrm>
            <a:off x="251520" y="1556792"/>
            <a:ext cx="8640960" cy="1276092"/>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0342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88840"/>
            <a:ext cx="8640958" cy="9990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38"/>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137423"/>
            <a:ext cx="8640960" cy="3554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492897"/>
            <a:ext cx="8640960" cy="4949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Q13</a:t>
            </a:r>
            <a:endParaRPr lang="en-GB" sz="1400" b="1" dirty="0">
              <a:latin typeface="Comic Sans MS" panose="030F0702030302020204" pitchFamily="66" charset="0"/>
            </a:endParaRPr>
          </a:p>
        </p:txBody>
      </p:sp>
      <p:cxnSp>
        <p:nvCxnSpPr>
          <p:cNvPr id="25" name="Straight Arrow Connector 24"/>
          <p:cNvCxnSpPr>
            <a:stCxn id="19"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661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1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764704"/>
            <a:ext cx="8640958" cy="425871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20896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988840"/>
            <a:ext cx="8640958" cy="9868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38"/>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137422"/>
            <a:ext cx="8640960" cy="8382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6565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30185" y="2132856"/>
            <a:ext cx="8283630" cy="4604760"/>
          </a:xfrm>
          <a:prstGeom prst="rect">
            <a:avLst/>
          </a:prstGeom>
        </p:spPr>
      </p:pic>
      <p:pic>
        <p:nvPicPr>
          <p:cNvPr id="3" name="Picture 2"/>
          <p:cNvPicPr>
            <a:picLocks noChangeAspect="1"/>
          </p:cNvPicPr>
          <p:nvPr/>
        </p:nvPicPr>
        <p:blipFill>
          <a:blip r:embed="rId3"/>
          <a:stretch>
            <a:fillRect/>
          </a:stretch>
        </p:blipFill>
        <p:spPr>
          <a:xfrm>
            <a:off x="430185" y="436358"/>
            <a:ext cx="8283630" cy="169649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347132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6058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38"/>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137422"/>
            <a:ext cx="8640960" cy="7917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929220"/>
            <a:ext cx="8640960" cy="3557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251520" y="3284982"/>
            <a:ext cx="8640960" cy="3096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69794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1" grpId="0" animBg="1"/>
      <p:bldP spid="24" grpId="0" animBg="1"/>
      <p:bldP spid="25" grpId="0" animBg="1"/>
    </p:bldLst>
  </p:timing>
</p:sld>
</file>

<file path=ppt/slides/slide1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539552" y="4544744"/>
            <a:ext cx="8064896" cy="1764576"/>
          </a:xfrm>
          <a:prstGeom prst="rect">
            <a:avLst/>
          </a:prstGeom>
        </p:spPr>
      </p:pic>
      <p:pic>
        <p:nvPicPr>
          <p:cNvPr id="2" name="Picture 1"/>
          <p:cNvPicPr>
            <a:picLocks noChangeAspect="1"/>
          </p:cNvPicPr>
          <p:nvPr/>
        </p:nvPicPr>
        <p:blipFill>
          <a:blip r:embed="rId3"/>
          <a:stretch>
            <a:fillRect/>
          </a:stretch>
        </p:blipFill>
        <p:spPr>
          <a:xfrm>
            <a:off x="539552" y="404664"/>
            <a:ext cx="8064896" cy="425647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67195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72816"/>
            <a:ext cx="8640960" cy="134217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772816"/>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060849"/>
            <a:ext cx="8640960"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276872"/>
            <a:ext cx="8640960" cy="8381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5" name="Straight Arrow Connector 24"/>
          <p:cNvCxnSpPr>
            <a:stCxn id="19"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289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1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476672"/>
            <a:ext cx="8496944" cy="54042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356369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935500"/>
            <a:ext cx="8496942" cy="14935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35499"/>
            <a:ext cx="8496944" cy="1973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23528" y="2132856"/>
            <a:ext cx="8496944"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3136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1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697986"/>
            <a:ext cx="8496944" cy="46752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98380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700808"/>
            <a:ext cx="8496942" cy="10654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25" name="Rectangle 24"/>
          <p:cNvSpPr/>
          <p:nvPr/>
        </p:nvSpPr>
        <p:spPr>
          <a:xfrm>
            <a:off x="323528" y="2204863"/>
            <a:ext cx="8496944" cy="5613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45174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1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3620894"/>
            <a:ext cx="8496942" cy="2616418"/>
          </a:xfrm>
          <a:prstGeom prst="rect">
            <a:avLst/>
          </a:prstGeom>
        </p:spPr>
      </p:pic>
      <p:pic>
        <p:nvPicPr>
          <p:cNvPr id="5" name="Picture 4"/>
          <p:cNvPicPr>
            <a:picLocks noChangeAspect="1"/>
          </p:cNvPicPr>
          <p:nvPr/>
        </p:nvPicPr>
        <p:blipFill>
          <a:blip r:embed="rId3"/>
          <a:stretch>
            <a:fillRect/>
          </a:stretch>
        </p:blipFill>
        <p:spPr>
          <a:xfrm>
            <a:off x="323529" y="1124744"/>
            <a:ext cx="8496942" cy="2606072"/>
          </a:xfrm>
          <a:prstGeom prst="rect">
            <a:avLst/>
          </a:prstGeom>
        </p:spPr>
      </p:pic>
      <p:pic>
        <p:nvPicPr>
          <p:cNvPr id="2" name="Picture 1"/>
          <p:cNvPicPr>
            <a:picLocks noChangeAspect="1"/>
          </p:cNvPicPr>
          <p:nvPr/>
        </p:nvPicPr>
        <p:blipFill>
          <a:blip r:embed="rId4"/>
          <a:stretch>
            <a:fillRect/>
          </a:stretch>
        </p:blipFill>
        <p:spPr>
          <a:xfrm>
            <a:off x="323528" y="417894"/>
            <a:ext cx="8496944" cy="11388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1" name="Rectangle 20">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Q17</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49322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636913"/>
            <a:ext cx="8640958" cy="4924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636912"/>
            <a:ext cx="8640960" cy="1607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797655"/>
            <a:ext cx="8640960" cy="3317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Q17</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7185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1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5" y="4941168"/>
            <a:ext cx="7488830" cy="13957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9"/>
          <a:stretch>
            <a:fillRect/>
          </a:stretch>
        </p:blipFill>
        <p:spPr>
          <a:xfrm>
            <a:off x="827585" y="404664"/>
            <a:ext cx="7488830" cy="1989134"/>
          </a:xfrm>
          <a:prstGeom prst="rect">
            <a:avLst/>
          </a:prstGeom>
        </p:spPr>
      </p:pic>
      <p:pic>
        <p:nvPicPr>
          <p:cNvPr id="6" name="Picture 5"/>
          <p:cNvPicPr>
            <a:picLocks noChangeAspect="1"/>
          </p:cNvPicPr>
          <p:nvPr/>
        </p:nvPicPr>
        <p:blipFill>
          <a:blip r:embed="rId10"/>
          <a:stretch>
            <a:fillRect/>
          </a:stretch>
        </p:blipFill>
        <p:spPr>
          <a:xfrm>
            <a:off x="827585" y="2348880"/>
            <a:ext cx="7488830" cy="2611604"/>
          </a:xfrm>
          <a:prstGeom prst="rect">
            <a:avLst/>
          </a:prstGeom>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46151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484784"/>
            <a:ext cx="8640960" cy="26451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84784"/>
            <a:ext cx="8640960" cy="604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089139"/>
            <a:ext cx="8640960" cy="1222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0" y="3480572"/>
            <a:ext cx="8640960" cy="669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251520" y="3311550"/>
            <a:ext cx="8640960" cy="169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7740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5" grpId="0" animBg="1"/>
      <p:bldP spid="26" grpId="0" animBg="1"/>
    </p:bldLst>
  </p:timing>
</p:sld>
</file>

<file path=ppt/slides/slide1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548680"/>
            <a:ext cx="8640960" cy="52080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Q16</a:t>
            </a:r>
            <a:endParaRPr lang="en-GB" sz="1400" b="1" dirty="0">
              <a:latin typeface="Comic Sans MS" panose="030F0702030302020204" pitchFamily="66" charset="0"/>
            </a:endParaRPr>
          </a:p>
        </p:txBody>
      </p:sp>
      <p:cxnSp>
        <p:nvCxnSpPr>
          <p:cNvPr id="26" name="Straight Arrow Connector 25"/>
          <p:cNvCxnSpPr>
            <a:stCxn id="17"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6595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492896"/>
            <a:ext cx="8640958" cy="4784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88326"/>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636912"/>
            <a:ext cx="8640960" cy="3343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Q16</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9814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1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3933056"/>
            <a:ext cx="8640960" cy="2318148"/>
          </a:xfrm>
          <a:prstGeom prst="rect">
            <a:avLst/>
          </a:prstGeom>
        </p:spPr>
      </p:pic>
      <p:pic>
        <p:nvPicPr>
          <p:cNvPr id="6" name="Picture 5"/>
          <p:cNvPicPr>
            <a:picLocks noChangeAspect="1"/>
          </p:cNvPicPr>
          <p:nvPr/>
        </p:nvPicPr>
        <p:blipFill>
          <a:blip r:embed="rId3"/>
          <a:stretch>
            <a:fillRect/>
          </a:stretch>
        </p:blipFill>
        <p:spPr>
          <a:xfrm>
            <a:off x="251520" y="1988840"/>
            <a:ext cx="8640960" cy="2952328"/>
          </a:xfrm>
          <a:prstGeom prst="rect">
            <a:avLst/>
          </a:prstGeom>
        </p:spPr>
      </p:pic>
      <p:pic>
        <p:nvPicPr>
          <p:cNvPr id="5" name="Picture 4"/>
          <p:cNvPicPr>
            <a:picLocks noChangeAspect="1"/>
          </p:cNvPicPr>
          <p:nvPr/>
        </p:nvPicPr>
        <p:blipFill>
          <a:blip r:embed="rId4"/>
          <a:stretch>
            <a:fillRect/>
          </a:stretch>
        </p:blipFill>
        <p:spPr>
          <a:xfrm>
            <a:off x="251521" y="404664"/>
            <a:ext cx="8640958" cy="2363730"/>
          </a:xfrm>
          <a:prstGeom prst="rect">
            <a:avLst/>
          </a:prstGeom>
        </p:spPr>
      </p:pic>
      <p:pic>
        <p:nvPicPr>
          <p:cNvPr id="2" name="Picture 1"/>
          <p:cNvPicPr>
            <a:picLocks noChangeAspect="1"/>
          </p:cNvPicPr>
          <p:nvPr/>
        </p:nvPicPr>
        <p:blipFill>
          <a:blip r:embed="rId5"/>
          <a:stretch>
            <a:fillRect/>
          </a:stretch>
        </p:blipFill>
        <p:spPr>
          <a:xfrm>
            <a:off x="251520" y="404664"/>
            <a:ext cx="8640960" cy="41178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Q17</a:t>
            </a:r>
            <a:endParaRPr lang="en-GB" sz="1400" b="1" dirty="0">
              <a:latin typeface="Comic Sans MS" panose="030F0702030302020204" pitchFamily="66" charset="0"/>
            </a:endParaRPr>
          </a:p>
        </p:txBody>
      </p:sp>
      <p:cxnSp>
        <p:nvCxnSpPr>
          <p:cNvPr id="26" name="Straight Arrow Connector 25"/>
          <p:cNvCxnSpPr>
            <a:stCxn id="17"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0538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60848"/>
            <a:ext cx="8640960" cy="9134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9"/>
            <a:ext cx="8640960" cy="144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204864"/>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Q17</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0" y="2492896"/>
            <a:ext cx="8640960" cy="481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981104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5" grpId="0" animBg="1"/>
      <p:bldP spid="25" grpId="0" animBg="1"/>
    </p:bldLst>
  </p:timing>
</p:sld>
</file>

<file path=ppt/slides/slide1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677782"/>
            <a:ext cx="8496942" cy="3559530"/>
          </a:xfrm>
          <a:prstGeom prst="rect">
            <a:avLst/>
          </a:prstGeom>
        </p:spPr>
      </p:pic>
      <p:pic>
        <p:nvPicPr>
          <p:cNvPr id="2" name="Picture 1"/>
          <p:cNvPicPr>
            <a:picLocks noChangeAspect="1"/>
          </p:cNvPicPr>
          <p:nvPr/>
        </p:nvPicPr>
        <p:blipFill>
          <a:blip r:embed="rId3"/>
          <a:stretch>
            <a:fillRect/>
          </a:stretch>
        </p:blipFill>
        <p:spPr>
          <a:xfrm>
            <a:off x="323529" y="476672"/>
            <a:ext cx="8496942" cy="28428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Q2</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037558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32856"/>
            <a:ext cx="8640960" cy="15745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32855"/>
            <a:ext cx="8640960"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708921"/>
            <a:ext cx="8640960" cy="9984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Q2</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63212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1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3933056"/>
            <a:ext cx="8496942" cy="2300988"/>
          </a:xfrm>
          <a:prstGeom prst="rect">
            <a:avLst/>
          </a:prstGeom>
        </p:spPr>
      </p:pic>
      <p:pic>
        <p:nvPicPr>
          <p:cNvPr id="6" name="Picture 5"/>
          <p:cNvPicPr>
            <a:picLocks noChangeAspect="1"/>
          </p:cNvPicPr>
          <p:nvPr/>
        </p:nvPicPr>
        <p:blipFill>
          <a:blip r:embed="rId3"/>
          <a:stretch>
            <a:fillRect/>
          </a:stretch>
        </p:blipFill>
        <p:spPr>
          <a:xfrm>
            <a:off x="323530" y="2420888"/>
            <a:ext cx="8496940" cy="2419402"/>
          </a:xfrm>
          <a:prstGeom prst="rect">
            <a:avLst/>
          </a:prstGeom>
        </p:spPr>
      </p:pic>
      <p:pic>
        <p:nvPicPr>
          <p:cNvPr id="5" name="Picture 4"/>
          <p:cNvPicPr>
            <a:picLocks noChangeAspect="1"/>
          </p:cNvPicPr>
          <p:nvPr/>
        </p:nvPicPr>
        <p:blipFill>
          <a:blip r:embed="rId4"/>
          <a:stretch>
            <a:fillRect/>
          </a:stretch>
        </p:blipFill>
        <p:spPr>
          <a:xfrm>
            <a:off x="323530" y="836712"/>
            <a:ext cx="8496940" cy="2315016"/>
          </a:xfrm>
          <a:prstGeom prst="rect">
            <a:avLst/>
          </a:prstGeom>
        </p:spPr>
      </p:pic>
      <p:pic>
        <p:nvPicPr>
          <p:cNvPr id="2" name="Picture 1"/>
          <p:cNvPicPr>
            <a:picLocks noChangeAspect="1"/>
          </p:cNvPicPr>
          <p:nvPr/>
        </p:nvPicPr>
        <p:blipFill>
          <a:blip r:embed="rId5"/>
          <a:stretch>
            <a:fillRect/>
          </a:stretch>
        </p:blipFill>
        <p:spPr>
          <a:xfrm>
            <a:off x="323529" y="404664"/>
            <a:ext cx="8496942" cy="84267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46888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502809"/>
            <a:ext cx="8640958" cy="5923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632344"/>
            <a:ext cx="8640960" cy="1676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5" name="Rectangle 14"/>
          <p:cNvSpPr/>
          <p:nvPr/>
        </p:nvSpPr>
        <p:spPr>
          <a:xfrm>
            <a:off x="251520" y="2799976"/>
            <a:ext cx="8640960" cy="2951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2483760"/>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Q2</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8784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5" grpId="0" animBg="1"/>
      <p:bldP spid="25" grpId="0" animBg="1"/>
    </p:bldLst>
  </p:timing>
</p:sld>
</file>

<file path=ppt/slides/slide1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2" y="1124744"/>
            <a:ext cx="8784976" cy="5140642"/>
          </a:xfrm>
          <a:prstGeom prst="rect">
            <a:avLst/>
          </a:prstGeom>
        </p:spPr>
      </p:pic>
      <p:pic>
        <p:nvPicPr>
          <p:cNvPr id="4" name="Picture 3"/>
          <p:cNvPicPr>
            <a:picLocks noChangeAspect="1"/>
          </p:cNvPicPr>
          <p:nvPr/>
        </p:nvPicPr>
        <p:blipFill>
          <a:blip r:embed="rId3"/>
          <a:stretch>
            <a:fillRect/>
          </a:stretch>
        </p:blipFill>
        <p:spPr>
          <a:xfrm>
            <a:off x="179512" y="380408"/>
            <a:ext cx="8784976" cy="9864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Q13</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12330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492896"/>
            <a:ext cx="8640958" cy="5061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p:cNvSpPr/>
          <p:nvPr/>
        </p:nvSpPr>
        <p:spPr>
          <a:xfrm>
            <a:off x="251520" y="2632345"/>
            <a:ext cx="8640960" cy="3758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2483760"/>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Q13</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6225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5" grpId="0" animBg="1"/>
      <p:bldP spid="25" grpId="0" animBg="1"/>
    </p:bldLst>
  </p:timing>
</p:sld>
</file>

<file path=ppt/slides/slide1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614458"/>
            <a:ext cx="8352928" cy="1967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558674"/>
            <a:ext cx="8352928" cy="36066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29773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14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7544" y="1390025"/>
            <a:ext cx="8136904" cy="40551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390025"/>
            <a:ext cx="8136904" cy="11748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467544" y="2564904"/>
            <a:ext cx="8136904"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467544" y="4221088"/>
            <a:ext cx="8136904"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Q3</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10388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1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5085184"/>
            <a:ext cx="8439684" cy="1181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404664"/>
            <a:ext cx="8439684" cy="860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02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2158" y="1196752"/>
            <a:ext cx="8439684" cy="127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2158" y="2420888"/>
            <a:ext cx="8439684" cy="127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2158" y="3645024"/>
            <a:ext cx="8439684" cy="148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437606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7" y="1916832"/>
            <a:ext cx="8172909" cy="134375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03548" y="1916831"/>
            <a:ext cx="817290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503548" y="2204864"/>
            <a:ext cx="8172908"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503548" y="2357263"/>
            <a:ext cx="8172908" cy="304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503548" y="2661305"/>
            <a:ext cx="8172908" cy="599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8303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9" grpId="0" animBg="1"/>
      <p:bldP spid="20" grpId="0" animBg="1"/>
      <p:bldP spid="21" grpId="0" animBg="1"/>
    </p:bldLst>
  </p:timing>
</p:sld>
</file>

<file path=ppt/slides/slide1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a:srcRect b="-616"/>
          <a:stretch/>
        </p:blipFill>
        <p:spPr>
          <a:xfrm>
            <a:off x="251520" y="3879433"/>
            <a:ext cx="8640960" cy="3005951"/>
          </a:xfrm>
          <a:prstGeom prst="rect">
            <a:avLst/>
          </a:prstGeom>
        </p:spPr>
      </p:pic>
      <p:pic>
        <p:nvPicPr>
          <p:cNvPr id="7" name="Picture 6"/>
          <p:cNvPicPr>
            <a:picLocks noChangeAspect="1"/>
          </p:cNvPicPr>
          <p:nvPr/>
        </p:nvPicPr>
        <p:blipFill>
          <a:blip r:embed="rId3"/>
          <a:stretch>
            <a:fillRect/>
          </a:stretch>
        </p:blipFill>
        <p:spPr>
          <a:xfrm>
            <a:off x="251521" y="2348880"/>
            <a:ext cx="8640958" cy="3306256"/>
          </a:xfrm>
          <a:prstGeom prst="rect">
            <a:avLst/>
          </a:prstGeom>
        </p:spPr>
      </p:pic>
      <p:pic>
        <p:nvPicPr>
          <p:cNvPr id="6" name="Picture 5"/>
          <p:cNvPicPr>
            <a:picLocks noChangeAspect="1"/>
          </p:cNvPicPr>
          <p:nvPr/>
        </p:nvPicPr>
        <p:blipFill>
          <a:blip r:embed="rId4"/>
          <a:stretch>
            <a:fillRect/>
          </a:stretch>
        </p:blipFill>
        <p:spPr>
          <a:xfrm>
            <a:off x="251522" y="1484784"/>
            <a:ext cx="8640956" cy="1998900"/>
          </a:xfrm>
          <a:prstGeom prst="rect">
            <a:avLst/>
          </a:prstGeom>
        </p:spPr>
      </p:pic>
      <p:pic>
        <p:nvPicPr>
          <p:cNvPr id="5" name="Picture 4"/>
          <p:cNvPicPr>
            <a:picLocks noChangeAspect="1"/>
          </p:cNvPicPr>
          <p:nvPr/>
        </p:nvPicPr>
        <p:blipFill rotWithShape="1">
          <a:blip r:embed="rId5"/>
          <a:srcRect t="22018"/>
          <a:stretch/>
        </p:blipFill>
        <p:spPr>
          <a:xfrm>
            <a:off x="251521" y="332656"/>
            <a:ext cx="8640958" cy="2040322"/>
          </a:xfrm>
          <a:prstGeom prst="rect">
            <a:avLst/>
          </a:prstGeom>
        </p:spPr>
      </p:pic>
      <p:pic>
        <p:nvPicPr>
          <p:cNvPr id="3" name="Picture 2"/>
          <p:cNvPicPr>
            <a:picLocks noChangeAspect="1"/>
          </p:cNvPicPr>
          <p:nvPr/>
        </p:nvPicPr>
        <p:blipFill>
          <a:blip r:embed="rId6"/>
          <a:stretch>
            <a:fillRect/>
          </a:stretch>
        </p:blipFill>
        <p:spPr>
          <a:xfrm>
            <a:off x="251521" y="404664"/>
            <a:ext cx="8640958" cy="293206"/>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843902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16832"/>
            <a:ext cx="8640960" cy="8806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4575"/>
            <a:ext cx="8640960"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204864"/>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0" name="Rectangle 19"/>
          <p:cNvSpPr/>
          <p:nvPr/>
        </p:nvSpPr>
        <p:spPr>
          <a:xfrm>
            <a:off x="251520" y="2518838"/>
            <a:ext cx="8640960" cy="2786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251520" y="2357264"/>
            <a:ext cx="8640960" cy="1615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57497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0" grpId="0" animBg="1"/>
      <p:bldP spid="27" grpId="0" animBg="1"/>
    </p:bldLst>
  </p:timing>
</p:sld>
</file>

<file path=ppt/slides/slide1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5392436"/>
            <a:ext cx="8640958" cy="453580"/>
          </a:xfrm>
          <a:prstGeom prst="rect">
            <a:avLst/>
          </a:prstGeom>
        </p:spPr>
      </p:pic>
      <p:pic>
        <p:nvPicPr>
          <p:cNvPr id="3" name="Picture 2"/>
          <p:cNvPicPr>
            <a:picLocks noChangeAspect="1"/>
          </p:cNvPicPr>
          <p:nvPr/>
        </p:nvPicPr>
        <p:blipFill>
          <a:blip r:embed="rId3"/>
          <a:stretch>
            <a:fillRect/>
          </a:stretch>
        </p:blipFill>
        <p:spPr>
          <a:xfrm>
            <a:off x="251520" y="836712"/>
            <a:ext cx="8640960" cy="455572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0376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412776"/>
            <a:ext cx="8640960" cy="22358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530704"/>
            <a:ext cx="8640960" cy="1117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412775"/>
            <a:ext cx="8640960"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132856"/>
            <a:ext cx="8640960" cy="397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70065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051478"/>
            <a:ext cx="8640960" cy="2761898"/>
          </a:xfrm>
          <a:prstGeom prst="rect">
            <a:avLst/>
          </a:prstGeom>
        </p:spPr>
      </p:pic>
      <p:pic>
        <p:nvPicPr>
          <p:cNvPr id="2" name="Picture 1"/>
          <p:cNvPicPr>
            <a:picLocks noChangeAspect="1"/>
          </p:cNvPicPr>
          <p:nvPr/>
        </p:nvPicPr>
        <p:blipFill>
          <a:blip r:embed="rId3"/>
          <a:stretch>
            <a:fillRect/>
          </a:stretch>
        </p:blipFill>
        <p:spPr>
          <a:xfrm>
            <a:off x="251520" y="404664"/>
            <a:ext cx="8640960" cy="430622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80171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620688"/>
            <a:ext cx="8640962" cy="49589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132855"/>
            <a:ext cx="8640960" cy="3454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620688"/>
            <a:ext cx="8640960" cy="3235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944269"/>
            <a:ext cx="8640960" cy="11885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9997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692696"/>
            <a:ext cx="8496944" cy="44697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6"/>
          <a:stretch>
            <a:fillRect/>
          </a:stretch>
        </p:blipFill>
        <p:spPr>
          <a:xfrm>
            <a:off x="323528" y="5153062"/>
            <a:ext cx="8496944" cy="436178"/>
          </a:xfrm>
          <a:prstGeom prst="rect">
            <a:avLst/>
          </a:prstGeom>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63810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53357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924916"/>
            <a:ext cx="8640960" cy="525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916831"/>
            <a:ext cx="8640960"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420888"/>
            <a:ext cx="8640960" cy="504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0384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3908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184990"/>
            <a:ext cx="8640960" cy="2628386"/>
          </a:xfrm>
          <a:prstGeom prst="rect">
            <a:avLst/>
          </a:prstGeom>
        </p:spPr>
      </p:pic>
      <p:pic>
        <p:nvPicPr>
          <p:cNvPr id="3" name="Picture 2"/>
          <p:cNvPicPr>
            <a:picLocks noChangeAspect="1"/>
          </p:cNvPicPr>
          <p:nvPr/>
        </p:nvPicPr>
        <p:blipFill>
          <a:blip r:embed="rId3"/>
          <a:stretch>
            <a:fillRect/>
          </a:stretch>
        </p:blipFill>
        <p:spPr>
          <a:xfrm>
            <a:off x="251520" y="332655"/>
            <a:ext cx="8644356" cy="4222589"/>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Q4</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081305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72816"/>
            <a:ext cx="8640960" cy="25982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72815"/>
            <a:ext cx="8640960"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060848"/>
            <a:ext cx="8640960"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18" y="3068960"/>
            <a:ext cx="8640961" cy="1302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Q4</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05574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9" grpId="0" animBg="1"/>
      <p:bldP spid="27" grpId="0" animBg="1"/>
      <p:bldP spid="25" grpId="0" animBg="1"/>
    </p:bldLst>
  </p:timing>
</p:sld>
</file>

<file path=ppt/slides/slide1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4516818"/>
            <a:ext cx="8640956" cy="2296558"/>
          </a:xfrm>
          <a:prstGeom prst="rect">
            <a:avLst/>
          </a:prstGeom>
        </p:spPr>
      </p:pic>
      <p:pic>
        <p:nvPicPr>
          <p:cNvPr id="3" name="Picture 2"/>
          <p:cNvPicPr>
            <a:picLocks noChangeAspect="1"/>
          </p:cNvPicPr>
          <p:nvPr/>
        </p:nvPicPr>
        <p:blipFill>
          <a:blip r:embed="rId3"/>
          <a:stretch>
            <a:fillRect/>
          </a:stretch>
        </p:blipFill>
        <p:spPr>
          <a:xfrm>
            <a:off x="251521" y="398562"/>
            <a:ext cx="8640958" cy="468662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19220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16832"/>
            <a:ext cx="8640962" cy="21126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3429000"/>
            <a:ext cx="8640960" cy="6004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916831"/>
            <a:ext cx="8640960" cy="237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154230"/>
            <a:ext cx="8640960" cy="1274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67788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0" y="764704"/>
            <a:ext cx="8640960" cy="4562882"/>
          </a:xfrm>
          <a:prstGeom prst="rect">
            <a:avLst/>
          </a:prstGeom>
        </p:spPr>
      </p:pic>
    </p:spTree>
    <p:extLst>
      <p:ext uri="{BB962C8B-B14F-4D97-AF65-F5344CB8AC3E}">
        <p14:creationId xmlns:p14="http://schemas.microsoft.com/office/powerpoint/2010/main" val="2158558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772816"/>
            <a:ext cx="8640962" cy="231890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72815"/>
            <a:ext cx="8640960" cy="23189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77652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1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0"/>
          <a:stretch>
            <a:fillRect/>
          </a:stretch>
        </p:blipFill>
        <p:spPr>
          <a:xfrm>
            <a:off x="251521" y="1268760"/>
            <a:ext cx="8640958" cy="3336608"/>
          </a:xfrm>
          <a:prstGeom prst="rect">
            <a:avLst/>
          </a:prstGeom>
        </p:spPr>
      </p:pic>
    </p:spTree>
    <p:extLst>
      <p:ext uri="{BB962C8B-B14F-4D97-AF65-F5344CB8AC3E}">
        <p14:creationId xmlns:p14="http://schemas.microsoft.com/office/powerpoint/2010/main" val="2650466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2564905"/>
            <a:ext cx="8640962" cy="44800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2564904"/>
            <a:ext cx="8640960" cy="4480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1" name="Straight Arrow Connector 20"/>
          <p:cNvCxnSpPr>
            <a:stCxn id="12" idx="3"/>
            <a:endCxn id="1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86323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1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4581128"/>
            <a:ext cx="8640958" cy="2164524"/>
          </a:xfrm>
          <a:prstGeom prst="rect">
            <a:avLst/>
          </a:prstGeom>
        </p:spPr>
      </p:pic>
      <p:pic>
        <p:nvPicPr>
          <p:cNvPr id="9" name="Picture 8"/>
          <p:cNvPicPr>
            <a:picLocks noChangeAspect="1"/>
          </p:cNvPicPr>
          <p:nvPr/>
        </p:nvPicPr>
        <p:blipFill>
          <a:blip r:embed="rId3"/>
          <a:stretch>
            <a:fillRect/>
          </a:stretch>
        </p:blipFill>
        <p:spPr>
          <a:xfrm>
            <a:off x="251520" y="2636912"/>
            <a:ext cx="8640960" cy="2306164"/>
          </a:xfrm>
          <a:prstGeom prst="rect">
            <a:avLst/>
          </a:prstGeom>
        </p:spPr>
      </p:pic>
      <p:pic>
        <p:nvPicPr>
          <p:cNvPr id="5" name="Picture 4"/>
          <p:cNvPicPr>
            <a:picLocks noChangeAspect="1"/>
          </p:cNvPicPr>
          <p:nvPr/>
        </p:nvPicPr>
        <p:blipFill>
          <a:blip r:embed="rId4"/>
          <a:stretch>
            <a:fillRect/>
          </a:stretch>
        </p:blipFill>
        <p:spPr>
          <a:xfrm>
            <a:off x="251520" y="476672"/>
            <a:ext cx="8640960" cy="2350432"/>
          </a:xfrm>
          <a:prstGeom prst="rect">
            <a:avLst/>
          </a:prstGeom>
        </p:spPr>
      </p:pic>
      <p:pic>
        <p:nvPicPr>
          <p:cNvPr id="3" name="Picture 2"/>
          <p:cNvPicPr>
            <a:picLocks noChangeAspect="1"/>
          </p:cNvPicPr>
          <p:nvPr/>
        </p:nvPicPr>
        <p:blipFill>
          <a:blip r:embed="rId5"/>
          <a:stretch>
            <a:fillRect/>
          </a:stretch>
        </p:blipFill>
        <p:spPr>
          <a:xfrm>
            <a:off x="251520" y="404664"/>
            <a:ext cx="8640960" cy="334966"/>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cxnSp>
        <p:nvCxnSpPr>
          <p:cNvPr id="23" name="Straight Arrow Connector 22"/>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7971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340768"/>
            <a:ext cx="8640962" cy="34270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4012178"/>
            <a:ext cx="8640960" cy="755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340767"/>
            <a:ext cx="8640960" cy="1022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348880"/>
            <a:ext cx="8640960" cy="1663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78974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4869160"/>
            <a:ext cx="8496942" cy="1649508"/>
          </a:xfrm>
          <a:prstGeom prst="rect">
            <a:avLst/>
          </a:prstGeom>
        </p:spPr>
      </p:pic>
      <p:pic>
        <p:nvPicPr>
          <p:cNvPr id="2" name="Picture 1"/>
          <p:cNvPicPr>
            <a:picLocks noChangeAspect="1"/>
          </p:cNvPicPr>
          <p:nvPr/>
        </p:nvPicPr>
        <p:blipFill>
          <a:blip r:embed="rId3"/>
          <a:stretch>
            <a:fillRect/>
          </a:stretch>
        </p:blipFill>
        <p:spPr>
          <a:xfrm>
            <a:off x="323528" y="404664"/>
            <a:ext cx="8496944" cy="450304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03534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132856"/>
            <a:ext cx="8640962" cy="13505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430024"/>
            <a:ext cx="8640960" cy="6104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2132855"/>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281440"/>
            <a:ext cx="8640960" cy="1548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19" y="3040514"/>
            <a:ext cx="8640960" cy="4428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99932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9" grpId="0" animBg="1"/>
      <p:bldP spid="27" grpId="0" animBg="1"/>
      <p:bldP spid="25" grpId="0" animBg="1"/>
    </p:bldLst>
  </p:timing>
</p:sld>
</file>

<file path=ppt/slides/slide1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15800"/>
            <a:ext cx="8640960" cy="3897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2096"/>
            <a:ext cx="8640960" cy="34289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1061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700808"/>
            <a:ext cx="8640962" cy="19259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00809"/>
            <a:ext cx="8640960" cy="637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338085"/>
            <a:ext cx="8640960" cy="1288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Q5</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759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1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204864"/>
            <a:ext cx="8640958" cy="4582066"/>
          </a:xfrm>
          <a:prstGeom prst="rect">
            <a:avLst/>
          </a:prstGeom>
        </p:spPr>
      </p:pic>
      <p:pic>
        <p:nvPicPr>
          <p:cNvPr id="2" name="Picture 1"/>
          <p:cNvPicPr>
            <a:picLocks noChangeAspect="1"/>
          </p:cNvPicPr>
          <p:nvPr/>
        </p:nvPicPr>
        <p:blipFill>
          <a:blip r:embed="rId3"/>
          <a:stretch>
            <a:fillRect/>
          </a:stretch>
        </p:blipFill>
        <p:spPr>
          <a:xfrm>
            <a:off x="251520" y="404664"/>
            <a:ext cx="8640960" cy="292032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8407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700808"/>
            <a:ext cx="8640962" cy="22228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00808"/>
            <a:ext cx="8640960" cy="6694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370253"/>
            <a:ext cx="8640960" cy="15534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Q12</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52318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1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07504" y="3951368"/>
            <a:ext cx="8928992" cy="2862008"/>
          </a:xfrm>
          <a:prstGeom prst="rect">
            <a:avLst/>
          </a:prstGeom>
        </p:spPr>
      </p:pic>
      <p:pic>
        <p:nvPicPr>
          <p:cNvPr id="10" name="Picture 9"/>
          <p:cNvPicPr>
            <a:picLocks noChangeAspect="1"/>
          </p:cNvPicPr>
          <p:nvPr/>
        </p:nvPicPr>
        <p:blipFill>
          <a:blip r:embed="rId3"/>
          <a:stretch>
            <a:fillRect/>
          </a:stretch>
        </p:blipFill>
        <p:spPr>
          <a:xfrm>
            <a:off x="107505" y="2961352"/>
            <a:ext cx="8928990" cy="2483872"/>
          </a:xfrm>
          <a:prstGeom prst="rect">
            <a:avLst/>
          </a:prstGeom>
        </p:spPr>
      </p:pic>
      <p:pic>
        <p:nvPicPr>
          <p:cNvPr id="9" name="Picture 8"/>
          <p:cNvPicPr>
            <a:picLocks noChangeAspect="1"/>
          </p:cNvPicPr>
          <p:nvPr/>
        </p:nvPicPr>
        <p:blipFill>
          <a:blip r:embed="rId4"/>
          <a:stretch>
            <a:fillRect/>
          </a:stretch>
        </p:blipFill>
        <p:spPr>
          <a:xfrm>
            <a:off x="107504" y="1196752"/>
            <a:ext cx="8928992" cy="2714178"/>
          </a:xfrm>
          <a:prstGeom prst="rect">
            <a:avLst/>
          </a:prstGeom>
        </p:spPr>
      </p:pic>
      <p:pic>
        <p:nvPicPr>
          <p:cNvPr id="7" name="Picture 6"/>
          <p:cNvPicPr>
            <a:picLocks noChangeAspect="1"/>
          </p:cNvPicPr>
          <p:nvPr/>
        </p:nvPicPr>
        <p:blipFill rotWithShape="1">
          <a:blip r:embed="rId5"/>
          <a:srcRect t="15876"/>
          <a:stretch/>
        </p:blipFill>
        <p:spPr>
          <a:xfrm>
            <a:off x="107504" y="476672"/>
            <a:ext cx="8928992" cy="1907736"/>
          </a:xfrm>
          <a:prstGeom prst="rect">
            <a:avLst/>
          </a:prstGeom>
        </p:spPr>
      </p:pic>
      <p:pic>
        <p:nvPicPr>
          <p:cNvPr id="6" name="Picture 5"/>
          <p:cNvPicPr>
            <a:picLocks noChangeAspect="1"/>
          </p:cNvPicPr>
          <p:nvPr/>
        </p:nvPicPr>
        <p:blipFill>
          <a:blip r:embed="rId6"/>
          <a:stretch>
            <a:fillRect/>
          </a:stretch>
        </p:blipFill>
        <p:spPr>
          <a:xfrm>
            <a:off x="107505" y="404664"/>
            <a:ext cx="8928990" cy="438450"/>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923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88840"/>
            <a:ext cx="8640962" cy="16560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137425"/>
            <a:ext cx="8640961" cy="4274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564904"/>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2924944"/>
            <a:ext cx="8640960" cy="719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p:cNvSpPr/>
          <p:nvPr/>
        </p:nvSpPr>
        <p:spPr>
          <a:xfrm>
            <a:off x="251518" y="1988840"/>
            <a:ext cx="8640961"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757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4" grpId="0" animBg="1"/>
      <p:bldP spid="25" grpId="0" animBg="1"/>
      <p:bldP spid="19" grpId="0" animBg="1"/>
    </p:bldLst>
  </p:timing>
</p:sld>
</file>

<file path=ppt/slides/slide1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189874"/>
            <a:ext cx="8352928" cy="2623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717032"/>
            <a:ext cx="8352928" cy="22234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2852936"/>
            <a:ext cx="8352928" cy="1604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404664"/>
            <a:ext cx="8352928" cy="3014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563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8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4446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57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10780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2" name="Rectangle 21"/>
          <p:cNvSpPr/>
          <p:nvPr/>
        </p:nvSpPr>
        <p:spPr>
          <a:xfrm>
            <a:off x="251519" y="1124744"/>
            <a:ext cx="8640961" cy="2520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376772"/>
            <a:ext cx="8640960"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8" y="476672"/>
            <a:ext cx="8640961"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3" name="Straight Arrow Connector 22"/>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cxnSp>
        <p:nvCxnSpPr>
          <p:cNvPr id="27" name="Straight Arrow Connector 26"/>
          <p:cNvCxnSpPr>
            <a:stCxn id="21" idx="3"/>
            <a:endCxn id="26"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251518" y="1628800"/>
            <a:ext cx="8640961"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9" name="Rectangle 28"/>
          <p:cNvSpPr/>
          <p:nvPr/>
        </p:nvSpPr>
        <p:spPr>
          <a:xfrm>
            <a:off x="251518" y="2636912"/>
            <a:ext cx="8640962" cy="3438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2577681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26" restart="whenNotActive" fill="hold" evtFilter="cancelBubble" nodeType="interactiveSeq">
                <p:stCondLst>
                  <p:cond evt="onClick" delay="0">
                    <p:tgtEl>
                      <p:spTgt spid="29"/>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2" grpId="0" animBg="1"/>
      <p:bldP spid="24" grpId="0" animBg="1"/>
      <p:bldP spid="19" grpId="0" animBg="1"/>
      <p:bldP spid="28" grpId="0" animBg="1"/>
      <p:bldP spid="29" grpId="0" animBg="1"/>
    </p:bldLst>
  </p:timing>
</p:sld>
</file>

<file path=ppt/slides/slide1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4008904"/>
            <a:ext cx="8640956" cy="2804472"/>
          </a:xfrm>
          <a:prstGeom prst="rect">
            <a:avLst/>
          </a:prstGeom>
        </p:spPr>
      </p:pic>
      <p:pic>
        <p:nvPicPr>
          <p:cNvPr id="2" name="Picture 1"/>
          <p:cNvPicPr>
            <a:picLocks noChangeAspect="1"/>
          </p:cNvPicPr>
          <p:nvPr/>
        </p:nvPicPr>
        <p:blipFill>
          <a:blip r:embed="rId3"/>
          <a:stretch>
            <a:fillRect/>
          </a:stretch>
        </p:blipFill>
        <p:spPr>
          <a:xfrm>
            <a:off x="251521" y="404664"/>
            <a:ext cx="8640958" cy="380566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Q4</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01996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628800"/>
            <a:ext cx="8640962" cy="27427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2" name="Rectangle 21"/>
          <p:cNvSpPr/>
          <p:nvPr/>
        </p:nvSpPr>
        <p:spPr>
          <a:xfrm>
            <a:off x="251519" y="1772816"/>
            <a:ext cx="8640961"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18" y="1628798"/>
            <a:ext cx="8640961"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0" name="Rectangle 29"/>
          <p:cNvSpPr/>
          <p:nvPr/>
        </p:nvSpPr>
        <p:spPr>
          <a:xfrm>
            <a:off x="251519" y="2636912"/>
            <a:ext cx="8640960" cy="1734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Q4</a:t>
            </a:r>
            <a:endParaRPr lang="en-GB" sz="1400" b="1" dirty="0">
              <a:latin typeface="Comic Sans MS" panose="030F0702030302020204" pitchFamily="66" charset="0"/>
            </a:endParaRPr>
          </a:p>
        </p:txBody>
      </p:sp>
      <p:cxnSp>
        <p:nvCxnSpPr>
          <p:cNvPr id="23" name="Straight Arrow Connector 22"/>
          <p:cNvCxnSpPr>
            <a:stCxn id="14"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83018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3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0"/>
                                        </p:tgtEl>
                                      </p:cBhvr>
                                    </p:animEffect>
                                    <p:set>
                                      <p:cBhvr>
                                        <p:cTn id="19"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22" grpId="0" animBg="1"/>
      <p:bldP spid="19" grpId="0" animBg="1"/>
      <p:bldP spid="30" grpId="0" animBg="1"/>
    </p:bldLst>
  </p:timing>
</p:sld>
</file>

<file path=ppt/slides/slide1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4917976"/>
            <a:ext cx="8640960" cy="1895400"/>
          </a:xfrm>
          <a:prstGeom prst="rect">
            <a:avLst/>
          </a:prstGeom>
        </p:spPr>
      </p:pic>
      <p:pic>
        <p:nvPicPr>
          <p:cNvPr id="7" name="Picture 6"/>
          <p:cNvPicPr>
            <a:picLocks noChangeAspect="1"/>
          </p:cNvPicPr>
          <p:nvPr/>
        </p:nvPicPr>
        <p:blipFill>
          <a:blip r:embed="rId3"/>
          <a:stretch>
            <a:fillRect/>
          </a:stretch>
        </p:blipFill>
        <p:spPr>
          <a:xfrm>
            <a:off x="251520" y="3789040"/>
            <a:ext cx="8640960" cy="1955796"/>
          </a:xfrm>
          <a:prstGeom prst="rect">
            <a:avLst/>
          </a:prstGeom>
        </p:spPr>
      </p:pic>
      <p:pic>
        <p:nvPicPr>
          <p:cNvPr id="6" name="Picture 5"/>
          <p:cNvPicPr>
            <a:picLocks noChangeAspect="1"/>
          </p:cNvPicPr>
          <p:nvPr/>
        </p:nvPicPr>
        <p:blipFill>
          <a:blip r:embed="rId4"/>
          <a:stretch>
            <a:fillRect/>
          </a:stretch>
        </p:blipFill>
        <p:spPr>
          <a:xfrm>
            <a:off x="251521" y="2515217"/>
            <a:ext cx="8640958" cy="1827566"/>
          </a:xfrm>
          <a:prstGeom prst="rect">
            <a:avLst/>
          </a:prstGeom>
        </p:spPr>
      </p:pic>
      <p:pic>
        <p:nvPicPr>
          <p:cNvPr id="5" name="Picture 4"/>
          <p:cNvPicPr>
            <a:picLocks noChangeAspect="1"/>
          </p:cNvPicPr>
          <p:nvPr/>
        </p:nvPicPr>
        <p:blipFill>
          <a:blip r:embed="rId5"/>
          <a:stretch>
            <a:fillRect/>
          </a:stretch>
        </p:blipFill>
        <p:spPr>
          <a:xfrm>
            <a:off x="251520" y="1052736"/>
            <a:ext cx="8640960" cy="1631670"/>
          </a:xfrm>
          <a:prstGeom prst="rect">
            <a:avLst/>
          </a:prstGeom>
        </p:spPr>
      </p:pic>
      <p:pic>
        <p:nvPicPr>
          <p:cNvPr id="4" name="Picture 3"/>
          <p:cNvPicPr>
            <a:picLocks noChangeAspect="1"/>
          </p:cNvPicPr>
          <p:nvPr/>
        </p:nvPicPr>
        <p:blipFill>
          <a:blip r:embed="rId6"/>
          <a:stretch>
            <a:fillRect/>
          </a:stretch>
        </p:blipFill>
        <p:spPr>
          <a:xfrm>
            <a:off x="251520" y="404664"/>
            <a:ext cx="8640960" cy="1029782"/>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Q11</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4016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772816"/>
            <a:ext cx="8784976" cy="23705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5"/>
            <a:ext cx="8784973" cy="177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950499"/>
            <a:ext cx="8784973" cy="4300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2380536"/>
            <a:ext cx="8784973" cy="10484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2" y="3429000"/>
            <a:ext cx="8784973" cy="714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Q11</a:t>
            </a:r>
            <a:endParaRPr lang="en-GB" sz="1400" b="1" dirty="0">
              <a:latin typeface="Comic Sans MS" panose="030F0702030302020204" pitchFamily="66" charset="0"/>
            </a:endParaRPr>
          </a:p>
        </p:txBody>
      </p:sp>
      <p:cxnSp>
        <p:nvCxnSpPr>
          <p:cNvPr id="27" name="Straight Arrow Connector 26"/>
          <p:cNvCxnSpPr>
            <a:stCxn id="15" idx="3"/>
            <a:endCxn id="1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5198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1" grpId="0" animBg="1"/>
      <p:bldP spid="22" grpId="0" animBg="1"/>
      <p:bldP spid="25" grpId="0" animBg="1"/>
    </p:bldLst>
  </p:timing>
</p:sld>
</file>

<file path=ppt/slides/slide1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79514" y="2832064"/>
            <a:ext cx="8784972" cy="3981312"/>
          </a:xfrm>
          <a:prstGeom prst="rect">
            <a:avLst/>
          </a:prstGeom>
        </p:spPr>
      </p:pic>
      <p:pic>
        <p:nvPicPr>
          <p:cNvPr id="9" name="Picture 8"/>
          <p:cNvPicPr>
            <a:picLocks noChangeAspect="1"/>
          </p:cNvPicPr>
          <p:nvPr/>
        </p:nvPicPr>
        <p:blipFill>
          <a:blip r:embed="rId3"/>
          <a:stretch>
            <a:fillRect/>
          </a:stretch>
        </p:blipFill>
        <p:spPr>
          <a:xfrm>
            <a:off x="179514" y="620688"/>
            <a:ext cx="8784972" cy="2835912"/>
          </a:xfrm>
          <a:prstGeom prst="rect">
            <a:avLst/>
          </a:prstGeom>
        </p:spPr>
      </p:pic>
      <p:pic>
        <p:nvPicPr>
          <p:cNvPr id="2" name="Picture 1"/>
          <p:cNvPicPr>
            <a:picLocks noChangeAspect="1"/>
          </p:cNvPicPr>
          <p:nvPr/>
        </p:nvPicPr>
        <p:blipFill>
          <a:blip r:embed="rId4"/>
          <a:stretch>
            <a:fillRect/>
          </a:stretch>
        </p:blipFill>
        <p:spPr>
          <a:xfrm>
            <a:off x="179513" y="404664"/>
            <a:ext cx="8784974" cy="32601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Q20</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2406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980728"/>
            <a:ext cx="8784976" cy="44352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980727"/>
            <a:ext cx="8784973" cy="419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399747"/>
            <a:ext cx="8784973" cy="40162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Q20</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1102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1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251522" y="4869160"/>
            <a:ext cx="8640956" cy="1921484"/>
          </a:xfrm>
          <a:prstGeom prst="rect">
            <a:avLst/>
          </a:prstGeom>
        </p:spPr>
      </p:pic>
      <p:pic>
        <p:nvPicPr>
          <p:cNvPr id="13" name="Picture 12"/>
          <p:cNvPicPr>
            <a:picLocks noChangeAspect="1"/>
          </p:cNvPicPr>
          <p:nvPr/>
        </p:nvPicPr>
        <p:blipFill>
          <a:blip r:embed="rId3"/>
          <a:stretch>
            <a:fillRect/>
          </a:stretch>
        </p:blipFill>
        <p:spPr>
          <a:xfrm>
            <a:off x="251521" y="2996952"/>
            <a:ext cx="8640958" cy="2760306"/>
          </a:xfrm>
          <a:prstGeom prst="rect">
            <a:avLst/>
          </a:prstGeom>
        </p:spPr>
      </p:pic>
      <p:pic>
        <p:nvPicPr>
          <p:cNvPr id="5" name="Picture 4"/>
          <p:cNvPicPr>
            <a:picLocks noChangeAspect="1"/>
          </p:cNvPicPr>
          <p:nvPr/>
        </p:nvPicPr>
        <p:blipFill>
          <a:blip r:embed="rId4"/>
          <a:stretch>
            <a:fillRect/>
          </a:stretch>
        </p:blipFill>
        <p:spPr>
          <a:xfrm>
            <a:off x="251521" y="2060848"/>
            <a:ext cx="8640958" cy="2143096"/>
          </a:xfrm>
          <a:prstGeom prst="rect">
            <a:avLst/>
          </a:prstGeom>
        </p:spPr>
      </p:pic>
      <p:pic>
        <p:nvPicPr>
          <p:cNvPr id="3" name="Picture 2"/>
          <p:cNvPicPr>
            <a:picLocks noChangeAspect="1"/>
          </p:cNvPicPr>
          <p:nvPr/>
        </p:nvPicPr>
        <p:blipFill>
          <a:blip r:embed="rId5"/>
          <a:stretch>
            <a:fillRect/>
          </a:stretch>
        </p:blipFill>
        <p:spPr>
          <a:xfrm>
            <a:off x="251521" y="404664"/>
            <a:ext cx="8640958" cy="2250430"/>
          </a:xfrm>
          <a:prstGeom prst="rect">
            <a:avLst/>
          </a:prstGeom>
        </p:spPr>
      </p:pic>
      <p:pic>
        <p:nvPicPr>
          <p:cNvPr id="2" name="Picture 1"/>
          <p:cNvPicPr>
            <a:picLocks noChangeAspect="1"/>
          </p:cNvPicPr>
          <p:nvPr/>
        </p:nvPicPr>
        <p:blipFill>
          <a:blip r:embed="rId6"/>
          <a:stretch>
            <a:fillRect/>
          </a:stretch>
        </p:blipFill>
        <p:spPr>
          <a:xfrm>
            <a:off x="251521" y="411289"/>
            <a:ext cx="8640958" cy="397484"/>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0769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1772816"/>
            <a:ext cx="8640964" cy="23977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137424"/>
            <a:ext cx="8640961" cy="9315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3068959"/>
            <a:ext cx="8640960" cy="7132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3782215"/>
            <a:ext cx="8640960" cy="388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p:cNvSpPr/>
          <p:nvPr/>
        </p:nvSpPr>
        <p:spPr>
          <a:xfrm>
            <a:off x="251518" y="1749069"/>
            <a:ext cx="8640961" cy="388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Q9</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5287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4" grpId="0" animBg="1"/>
      <p:bldP spid="25" grpId="0" animBg="1"/>
      <p:bldP spid="19" grpId="0" animBg="1"/>
    </p:bldLst>
  </p:timing>
</p:sld>
</file>

<file path=ppt/slides/slide1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2153084"/>
            <a:ext cx="8640958" cy="4660292"/>
          </a:xfrm>
          <a:prstGeom prst="rect">
            <a:avLst/>
          </a:prstGeom>
        </p:spPr>
      </p:pic>
      <p:pic>
        <p:nvPicPr>
          <p:cNvPr id="6" name="Picture 5"/>
          <p:cNvPicPr>
            <a:picLocks noChangeAspect="1"/>
          </p:cNvPicPr>
          <p:nvPr/>
        </p:nvPicPr>
        <p:blipFill>
          <a:blip r:embed="rId3"/>
          <a:stretch>
            <a:fillRect/>
          </a:stretch>
        </p:blipFill>
        <p:spPr>
          <a:xfrm>
            <a:off x="251520" y="404664"/>
            <a:ext cx="8640960" cy="290130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8727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772816"/>
            <a:ext cx="8640962" cy="180988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988840"/>
            <a:ext cx="8640961" cy="15938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18" y="1772815"/>
            <a:ext cx="8640961"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3" name="Straight Arrow Connector 22"/>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Q14</a:t>
            </a:r>
            <a:endParaRPr lang="en-GB" sz="1400" b="1" dirty="0">
              <a:latin typeface="Comic Sans MS" panose="030F0702030302020204" pitchFamily="66" charset="0"/>
            </a:endParaRPr>
          </a:p>
        </p:txBody>
      </p:sp>
      <p:cxnSp>
        <p:nvCxnSpPr>
          <p:cNvPr id="27" name="Straight Arrow Connector 26"/>
          <p:cNvCxnSpPr>
            <a:stCxn id="21" idx="3"/>
            <a:endCxn id="26"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8382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19" grpId="0" animBg="1"/>
    </p:bldLst>
  </p:timing>
</p:sld>
</file>

<file path=ppt/slides/slide1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581128"/>
            <a:ext cx="7632848" cy="2232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077072"/>
            <a:ext cx="7632848" cy="19298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2462906"/>
            <a:ext cx="7632848" cy="2478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301536"/>
            <a:ext cx="7632848" cy="3415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3"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1304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24744"/>
            <a:ext cx="8784976" cy="3990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124744"/>
            <a:ext cx="8784973" cy="177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302429"/>
            <a:ext cx="8784973" cy="1823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1484786"/>
            <a:ext cx="8784973" cy="1635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1" y="3120034"/>
            <a:ext cx="8784973" cy="905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8" name="Rectangle 27"/>
          <p:cNvSpPr/>
          <p:nvPr/>
        </p:nvSpPr>
        <p:spPr>
          <a:xfrm>
            <a:off x="179511" y="4025998"/>
            <a:ext cx="8784973" cy="10893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Q7</a:t>
            </a:r>
            <a:endParaRPr lang="en-GB" sz="1400" b="1" dirty="0">
              <a:latin typeface="Comic Sans MS" panose="030F0702030302020204" pitchFamily="66" charset="0"/>
            </a:endParaRPr>
          </a:p>
        </p:txBody>
      </p:sp>
      <p:cxnSp>
        <p:nvCxnSpPr>
          <p:cNvPr id="29" name="Straight Arrow Connector 28"/>
          <p:cNvCxnSpPr>
            <a:stCxn id="18" idx="3"/>
            <a:endCxn id="2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97872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3" grpId="0" animBg="1"/>
      <p:bldP spid="21" grpId="0" animBg="1"/>
      <p:bldP spid="22" grpId="0" animBg="1"/>
      <p:bldP spid="25" grpId="0" animBg="1"/>
      <p:bldP spid="28" grpId="0" animBg="1"/>
    </p:bldLst>
  </p:timing>
</p:sld>
</file>

<file path=ppt/slides/slide1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980728"/>
            <a:ext cx="8640960" cy="40690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5516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60848"/>
            <a:ext cx="8784976" cy="13919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060847"/>
            <a:ext cx="8784973"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2780928"/>
            <a:ext cx="8784973" cy="6718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Q8</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9928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1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747236"/>
            <a:ext cx="8496944" cy="3066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1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924944"/>
            <a:ext cx="8496944" cy="27097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195"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22122"/>
          <a:stretch/>
        </p:blipFill>
        <p:spPr bwMode="auto">
          <a:xfrm>
            <a:off x="323528" y="546100"/>
            <a:ext cx="8496944" cy="34703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89131"/>
          <a:stretch/>
        </p:blipFill>
        <p:spPr bwMode="auto">
          <a:xfrm>
            <a:off x="323528" y="404664"/>
            <a:ext cx="8496944" cy="484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616031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08" y="1374577"/>
            <a:ext cx="8784976" cy="2971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1" y="1374577"/>
            <a:ext cx="8784973" cy="166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06" y="1540943"/>
            <a:ext cx="8784973" cy="1891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Q4</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06" y="1730086"/>
            <a:ext cx="8784967" cy="1050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06" y="2780929"/>
            <a:ext cx="8784967" cy="1565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82706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1" grpId="0" animBg="1"/>
      <p:bldP spid="22" grpId="0" animBg="1"/>
      <p:bldP spid="25" grpId="0" animBg="1"/>
    </p:bldLst>
  </p:timing>
</p:sld>
</file>

<file path=ppt/slides/slide1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3" y="2492896"/>
            <a:ext cx="8784974" cy="4285034"/>
          </a:xfrm>
          <a:prstGeom prst="rect">
            <a:avLst/>
          </a:prstGeom>
        </p:spPr>
      </p:pic>
      <p:pic>
        <p:nvPicPr>
          <p:cNvPr id="5" name="Picture 4"/>
          <p:cNvPicPr>
            <a:picLocks noChangeAspect="1"/>
          </p:cNvPicPr>
          <p:nvPr/>
        </p:nvPicPr>
        <p:blipFill>
          <a:blip r:embed="rId3"/>
          <a:stretch>
            <a:fillRect/>
          </a:stretch>
        </p:blipFill>
        <p:spPr>
          <a:xfrm>
            <a:off x="179513" y="2008440"/>
            <a:ext cx="8784974" cy="3508792"/>
          </a:xfrm>
          <a:prstGeom prst="rect">
            <a:avLst/>
          </a:prstGeom>
        </p:spPr>
      </p:pic>
      <p:pic>
        <p:nvPicPr>
          <p:cNvPr id="4" name="Picture 3"/>
          <p:cNvPicPr>
            <a:picLocks noChangeAspect="1"/>
          </p:cNvPicPr>
          <p:nvPr/>
        </p:nvPicPr>
        <p:blipFill rotWithShape="1">
          <a:blip r:embed="rId4"/>
          <a:srcRect t="18891"/>
          <a:stretch/>
        </p:blipFill>
        <p:spPr>
          <a:xfrm>
            <a:off x="179513" y="620688"/>
            <a:ext cx="8784974" cy="2473374"/>
          </a:xfrm>
          <a:prstGeom prst="rect">
            <a:avLst/>
          </a:prstGeom>
        </p:spPr>
      </p:pic>
      <p:pic>
        <p:nvPicPr>
          <p:cNvPr id="2" name="Picture 1"/>
          <p:cNvPicPr>
            <a:picLocks noChangeAspect="1"/>
          </p:cNvPicPr>
          <p:nvPr/>
        </p:nvPicPr>
        <p:blipFill>
          <a:blip r:embed="rId5"/>
          <a:stretch>
            <a:fillRect/>
          </a:stretch>
        </p:blipFill>
        <p:spPr>
          <a:xfrm>
            <a:off x="179513" y="404664"/>
            <a:ext cx="8784974" cy="82010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Q17</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2961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329748"/>
            <a:ext cx="8640960" cy="2747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870398"/>
            <a:ext cx="8640957" cy="694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251520" y="2564903"/>
            <a:ext cx="8640957" cy="151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1329747"/>
            <a:ext cx="8640957" cy="5406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Q17</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13157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7" grpId="0" animBg="1"/>
      <p:bldP spid="13" grpId="0" animBg="1"/>
    </p:bldLst>
  </p:timing>
</p:sld>
</file>

<file path=ppt/slides/slide1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2821218"/>
            <a:ext cx="8496944" cy="2984046"/>
          </a:xfrm>
          <a:prstGeom prst="rect">
            <a:avLst/>
          </a:prstGeom>
        </p:spPr>
      </p:pic>
      <p:pic>
        <p:nvPicPr>
          <p:cNvPr id="6" name="Picture 5"/>
          <p:cNvPicPr>
            <a:picLocks noChangeAspect="1"/>
          </p:cNvPicPr>
          <p:nvPr/>
        </p:nvPicPr>
        <p:blipFill>
          <a:blip r:embed="rId3"/>
          <a:stretch>
            <a:fillRect/>
          </a:stretch>
        </p:blipFill>
        <p:spPr>
          <a:xfrm>
            <a:off x="323528" y="476672"/>
            <a:ext cx="8496944" cy="253456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Q2</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9809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348880"/>
            <a:ext cx="8640958" cy="8844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2348879"/>
            <a:ext cx="8640958" cy="195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544539"/>
            <a:ext cx="8640958" cy="6888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Q2</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7777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31" grpId="0" animBg="1"/>
      <p:bldP spid="23" grpId="0" animBg="1"/>
    </p:bldLst>
  </p:timing>
</p:sld>
</file>

<file path=ppt/slides/slide1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35538"/>
            <a:ext cx="8640960" cy="39338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87382"/>
            <a:ext cx="8640960" cy="347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Q12</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89195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060848"/>
            <a:ext cx="8640958" cy="1720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2060848"/>
            <a:ext cx="8640958" cy="17201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Q12</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07038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1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4888720"/>
            <a:ext cx="8640958" cy="1924656"/>
          </a:xfrm>
          <a:prstGeom prst="rect">
            <a:avLst/>
          </a:prstGeom>
        </p:spPr>
      </p:pic>
      <p:pic>
        <p:nvPicPr>
          <p:cNvPr id="7" name="Picture 6"/>
          <p:cNvPicPr>
            <a:picLocks noChangeAspect="1"/>
          </p:cNvPicPr>
          <p:nvPr/>
        </p:nvPicPr>
        <p:blipFill>
          <a:blip r:embed="rId3"/>
          <a:stretch>
            <a:fillRect/>
          </a:stretch>
        </p:blipFill>
        <p:spPr>
          <a:xfrm>
            <a:off x="251520" y="3810320"/>
            <a:ext cx="8640960" cy="1994944"/>
          </a:xfrm>
          <a:prstGeom prst="rect">
            <a:avLst/>
          </a:prstGeom>
        </p:spPr>
      </p:pic>
      <p:pic>
        <p:nvPicPr>
          <p:cNvPr id="6" name="Picture 5"/>
          <p:cNvPicPr>
            <a:picLocks noChangeAspect="1"/>
          </p:cNvPicPr>
          <p:nvPr/>
        </p:nvPicPr>
        <p:blipFill>
          <a:blip r:embed="rId4"/>
          <a:stretch>
            <a:fillRect/>
          </a:stretch>
        </p:blipFill>
        <p:spPr>
          <a:xfrm>
            <a:off x="251520" y="2655080"/>
            <a:ext cx="8640960" cy="1638016"/>
          </a:xfrm>
          <a:prstGeom prst="rect">
            <a:avLst/>
          </a:prstGeom>
        </p:spPr>
      </p:pic>
      <p:pic>
        <p:nvPicPr>
          <p:cNvPr id="5" name="Picture 4"/>
          <p:cNvPicPr>
            <a:picLocks noChangeAspect="1"/>
          </p:cNvPicPr>
          <p:nvPr/>
        </p:nvPicPr>
        <p:blipFill>
          <a:blip r:embed="rId5"/>
          <a:stretch>
            <a:fillRect/>
          </a:stretch>
        </p:blipFill>
        <p:spPr>
          <a:xfrm>
            <a:off x="251520" y="1065544"/>
            <a:ext cx="8640960" cy="1787392"/>
          </a:xfrm>
          <a:prstGeom prst="rect">
            <a:avLst/>
          </a:prstGeom>
        </p:spPr>
      </p:pic>
      <p:pic>
        <p:nvPicPr>
          <p:cNvPr id="3" name="Picture 2"/>
          <p:cNvPicPr>
            <a:picLocks noChangeAspect="1"/>
          </p:cNvPicPr>
          <p:nvPr/>
        </p:nvPicPr>
        <p:blipFill rotWithShape="1">
          <a:blip r:embed="rId6"/>
          <a:srcRect t="44000"/>
          <a:stretch/>
        </p:blipFill>
        <p:spPr>
          <a:xfrm>
            <a:off x="251520" y="548680"/>
            <a:ext cx="8640960" cy="1008112"/>
          </a:xfrm>
          <a:prstGeom prst="rect">
            <a:avLst/>
          </a:prstGeom>
        </p:spPr>
      </p:pic>
      <p:pic>
        <p:nvPicPr>
          <p:cNvPr id="2" name="Picture 1"/>
          <p:cNvPicPr>
            <a:picLocks noChangeAspect="1"/>
          </p:cNvPicPr>
          <p:nvPr/>
        </p:nvPicPr>
        <p:blipFill>
          <a:blip r:embed="rId7"/>
          <a:stretch>
            <a:fillRect/>
          </a:stretch>
        </p:blipFill>
        <p:spPr>
          <a:xfrm>
            <a:off x="251520" y="349118"/>
            <a:ext cx="8640960" cy="343578"/>
          </a:xfrm>
          <a:prstGeom prst="rect">
            <a:avLst/>
          </a:prstGeom>
        </p:spPr>
      </p:pic>
      <p:pic>
        <p:nvPicPr>
          <p:cNvPr id="4"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4"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5"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73703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268760"/>
            <a:ext cx="8640956" cy="34771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268760"/>
            <a:ext cx="8640958"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51521" y="1417345"/>
            <a:ext cx="8640958" cy="10846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502032"/>
            <a:ext cx="8640958" cy="7109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1" y="3212975"/>
            <a:ext cx="8640958" cy="3532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4" name="Rectangle 23"/>
          <p:cNvSpPr/>
          <p:nvPr/>
        </p:nvSpPr>
        <p:spPr>
          <a:xfrm>
            <a:off x="251521" y="3566190"/>
            <a:ext cx="8640957" cy="1179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70052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31" grpId="0" animBg="1"/>
      <p:bldP spid="21" grpId="0" animBg="1"/>
      <p:bldP spid="22" grpId="0" animBg="1"/>
      <p:bldP spid="23" grpId="0" animBg="1"/>
      <p:bldP spid="24" grpId="0" animBg="1"/>
    </p:bldLst>
  </p:timing>
</p:sld>
</file>

<file path=ppt/slides/slide1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780928"/>
            <a:ext cx="8784976" cy="3147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24080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3361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268760"/>
            <a:ext cx="8640958" cy="22239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268760"/>
            <a:ext cx="8640958"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060848"/>
            <a:ext cx="8640958" cy="1431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20384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97192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31" grpId="0" animBg="1"/>
      <p:bldP spid="21" grpId="0" animBg="1"/>
    </p:bldLst>
  </p:timing>
</p:sld>
</file>

<file path=ppt/slides/slide1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327076"/>
            <a:ext cx="8640960" cy="3486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70914"/>
            <a:ext cx="8640960" cy="2386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36712"/>
            <a:ext cx="8640960" cy="2556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b="54403"/>
          <a:stretch/>
        </p:blipFill>
        <p:spPr bwMode="auto">
          <a:xfrm>
            <a:off x="251520" y="439972"/>
            <a:ext cx="8640960" cy="14613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Q14</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5807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84784"/>
            <a:ext cx="8640960" cy="3320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3" y="3308623"/>
            <a:ext cx="8640957" cy="384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484784"/>
            <a:ext cx="8640959" cy="1823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3693393"/>
            <a:ext cx="8640957" cy="11122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49704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1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19" y="4993028"/>
            <a:ext cx="8640962" cy="1820348"/>
          </a:xfrm>
          <a:prstGeom prst="rect">
            <a:avLst/>
          </a:prstGeom>
        </p:spPr>
      </p:pic>
      <p:pic>
        <p:nvPicPr>
          <p:cNvPr id="7" name="Picture 6"/>
          <p:cNvPicPr>
            <a:picLocks noChangeAspect="1"/>
          </p:cNvPicPr>
          <p:nvPr/>
        </p:nvPicPr>
        <p:blipFill>
          <a:blip r:embed="rId3"/>
          <a:stretch>
            <a:fillRect/>
          </a:stretch>
        </p:blipFill>
        <p:spPr>
          <a:xfrm>
            <a:off x="251519" y="4182328"/>
            <a:ext cx="8640962" cy="1766952"/>
          </a:xfrm>
          <a:prstGeom prst="rect">
            <a:avLst/>
          </a:prstGeom>
        </p:spPr>
      </p:pic>
      <p:pic>
        <p:nvPicPr>
          <p:cNvPr id="6" name="Picture 5"/>
          <p:cNvPicPr>
            <a:picLocks noChangeAspect="1"/>
          </p:cNvPicPr>
          <p:nvPr/>
        </p:nvPicPr>
        <p:blipFill>
          <a:blip r:embed="rId4"/>
          <a:stretch>
            <a:fillRect/>
          </a:stretch>
        </p:blipFill>
        <p:spPr>
          <a:xfrm>
            <a:off x="251520" y="3212976"/>
            <a:ext cx="8640960" cy="1693858"/>
          </a:xfrm>
          <a:prstGeom prst="rect">
            <a:avLst/>
          </a:prstGeom>
        </p:spPr>
      </p:pic>
      <p:pic>
        <p:nvPicPr>
          <p:cNvPr id="5" name="Picture 4"/>
          <p:cNvPicPr>
            <a:picLocks noChangeAspect="1"/>
          </p:cNvPicPr>
          <p:nvPr/>
        </p:nvPicPr>
        <p:blipFill>
          <a:blip r:embed="rId5"/>
          <a:stretch>
            <a:fillRect/>
          </a:stretch>
        </p:blipFill>
        <p:spPr>
          <a:xfrm>
            <a:off x="251521" y="1412776"/>
            <a:ext cx="8640958" cy="2028154"/>
          </a:xfrm>
          <a:prstGeom prst="rect">
            <a:avLst/>
          </a:prstGeom>
        </p:spPr>
      </p:pic>
      <p:pic>
        <p:nvPicPr>
          <p:cNvPr id="4" name="Picture 3"/>
          <p:cNvPicPr>
            <a:picLocks noChangeAspect="1"/>
          </p:cNvPicPr>
          <p:nvPr/>
        </p:nvPicPr>
        <p:blipFill rotWithShape="1">
          <a:blip r:embed="rId6"/>
          <a:srcRect t="19511"/>
          <a:stretch/>
        </p:blipFill>
        <p:spPr>
          <a:xfrm>
            <a:off x="251520" y="548680"/>
            <a:ext cx="8640960" cy="1188228"/>
          </a:xfrm>
          <a:prstGeom prst="rect">
            <a:avLst/>
          </a:prstGeom>
        </p:spPr>
      </p:pic>
      <p:pic>
        <p:nvPicPr>
          <p:cNvPr id="2" name="Picture 1"/>
          <p:cNvPicPr>
            <a:picLocks noChangeAspect="1"/>
          </p:cNvPicPr>
          <p:nvPr/>
        </p:nvPicPr>
        <p:blipFill>
          <a:blip r:embed="rId7"/>
          <a:stretch>
            <a:fillRect/>
          </a:stretch>
        </p:blipFill>
        <p:spPr>
          <a:xfrm>
            <a:off x="251520" y="404664"/>
            <a:ext cx="8640960" cy="64007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4"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5"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4469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4" y="692696"/>
            <a:ext cx="8640972" cy="5060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872376"/>
            <a:ext cx="8640957" cy="860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692695"/>
            <a:ext cx="8640959" cy="179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1732582"/>
            <a:ext cx="8640957" cy="6883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14" y="2420888"/>
            <a:ext cx="8640968" cy="23105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7" name="Rectangle 26"/>
          <p:cNvSpPr/>
          <p:nvPr/>
        </p:nvSpPr>
        <p:spPr>
          <a:xfrm>
            <a:off x="251514" y="4731444"/>
            <a:ext cx="8640961" cy="10217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20110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4" grpId="0" animBg="1"/>
      <p:bldP spid="26" grpId="0" animBg="1"/>
      <p:bldP spid="27" grpId="0" animBg="1"/>
    </p:bldLst>
  </p:timing>
</p:sld>
</file>

<file path=ppt/slides/slide1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0" y="4725144"/>
            <a:ext cx="8640960" cy="2080232"/>
          </a:xfrm>
          <a:prstGeom prst="rect">
            <a:avLst/>
          </a:prstGeom>
        </p:spPr>
      </p:pic>
      <p:pic>
        <p:nvPicPr>
          <p:cNvPr id="11" name="Picture 10"/>
          <p:cNvPicPr>
            <a:picLocks noChangeAspect="1"/>
          </p:cNvPicPr>
          <p:nvPr/>
        </p:nvPicPr>
        <p:blipFill>
          <a:blip r:embed="rId3"/>
          <a:stretch>
            <a:fillRect/>
          </a:stretch>
        </p:blipFill>
        <p:spPr>
          <a:xfrm>
            <a:off x="251520" y="2996952"/>
            <a:ext cx="8640960" cy="2813998"/>
          </a:xfrm>
          <a:prstGeom prst="rect">
            <a:avLst/>
          </a:prstGeom>
        </p:spPr>
      </p:pic>
      <p:pic>
        <p:nvPicPr>
          <p:cNvPr id="10" name="Picture 9"/>
          <p:cNvPicPr>
            <a:picLocks noChangeAspect="1"/>
          </p:cNvPicPr>
          <p:nvPr/>
        </p:nvPicPr>
        <p:blipFill>
          <a:blip r:embed="rId4"/>
          <a:stretch>
            <a:fillRect/>
          </a:stretch>
        </p:blipFill>
        <p:spPr>
          <a:xfrm>
            <a:off x="251520" y="1628800"/>
            <a:ext cx="8640960" cy="2308828"/>
          </a:xfrm>
          <a:prstGeom prst="rect">
            <a:avLst/>
          </a:prstGeom>
        </p:spPr>
      </p:pic>
      <p:pic>
        <p:nvPicPr>
          <p:cNvPr id="9" name="Picture 8"/>
          <p:cNvPicPr>
            <a:picLocks noChangeAspect="1"/>
          </p:cNvPicPr>
          <p:nvPr/>
        </p:nvPicPr>
        <p:blipFill>
          <a:blip r:embed="rId5"/>
          <a:stretch>
            <a:fillRect/>
          </a:stretch>
        </p:blipFill>
        <p:spPr>
          <a:xfrm>
            <a:off x="251520" y="836712"/>
            <a:ext cx="8640960" cy="2131666"/>
          </a:xfrm>
          <a:prstGeom prst="rect">
            <a:avLst/>
          </a:prstGeom>
        </p:spPr>
      </p:pic>
      <p:pic>
        <p:nvPicPr>
          <p:cNvPr id="4" name="Picture 3"/>
          <p:cNvPicPr>
            <a:picLocks noChangeAspect="1"/>
          </p:cNvPicPr>
          <p:nvPr/>
        </p:nvPicPr>
        <p:blipFill rotWithShape="1">
          <a:blip r:embed="rId6"/>
          <a:srcRect t="20070"/>
          <a:stretch/>
        </p:blipFill>
        <p:spPr>
          <a:xfrm>
            <a:off x="251520" y="620688"/>
            <a:ext cx="8640960" cy="1296144"/>
          </a:xfrm>
          <a:prstGeom prst="rect">
            <a:avLst/>
          </a:prstGeom>
        </p:spPr>
      </p:pic>
      <p:pic>
        <p:nvPicPr>
          <p:cNvPr id="2" name="Picture 1"/>
          <p:cNvPicPr>
            <a:picLocks noChangeAspect="1"/>
          </p:cNvPicPr>
          <p:nvPr/>
        </p:nvPicPr>
        <p:blipFill>
          <a:blip r:embed="rId7"/>
          <a:stretch>
            <a:fillRect/>
          </a:stretch>
        </p:blipFill>
        <p:spPr>
          <a:xfrm>
            <a:off x="251520" y="404664"/>
            <a:ext cx="8640960" cy="49785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5"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9706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628800"/>
            <a:ext cx="8784974" cy="23144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799"/>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76369"/>
            <a:ext cx="8784976" cy="181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158223"/>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179511" y="2505792"/>
            <a:ext cx="8784976" cy="707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179511" y="3212976"/>
            <a:ext cx="8784976" cy="737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8" name="Straight Arrow Connector 27"/>
          <p:cNvCxnSpPr>
            <a:stCxn id="17" idx="3"/>
            <a:endCxn id="25"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9440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2" grpId="0" animBg="1"/>
      <p:bldP spid="24" grpId="0" animBg="1"/>
      <p:bldP spid="26" grpId="0" animBg="1"/>
      <p:bldP spid="27" grpId="0" animBg="1"/>
    </p:bldLst>
  </p:timing>
</p:sld>
</file>

<file path=ppt/slides/slide1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2698290"/>
            <a:ext cx="8496942" cy="4115086"/>
          </a:xfrm>
          <a:prstGeom prst="rect">
            <a:avLst/>
          </a:prstGeom>
        </p:spPr>
      </p:pic>
      <p:pic>
        <p:nvPicPr>
          <p:cNvPr id="6" name="Picture 5"/>
          <p:cNvPicPr>
            <a:picLocks noChangeAspect="1"/>
          </p:cNvPicPr>
          <p:nvPr/>
        </p:nvPicPr>
        <p:blipFill>
          <a:blip r:embed="rId3"/>
          <a:stretch>
            <a:fillRect/>
          </a:stretch>
        </p:blipFill>
        <p:spPr>
          <a:xfrm>
            <a:off x="323530" y="2167794"/>
            <a:ext cx="8496940" cy="2845382"/>
          </a:xfrm>
          <a:prstGeom prst="rect">
            <a:avLst/>
          </a:prstGeom>
        </p:spPr>
      </p:pic>
      <p:pic>
        <p:nvPicPr>
          <p:cNvPr id="5" name="Picture 4"/>
          <p:cNvPicPr>
            <a:picLocks noChangeAspect="1"/>
          </p:cNvPicPr>
          <p:nvPr/>
        </p:nvPicPr>
        <p:blipFill>
          <a:blip r:embed="rId4"/>
          <a:stretch>
            <a:fillRect/>
          </a:stretch>
        </p:blipFill>
        <p:spPr>
          <a:xfrm>
            <a:off x="323529" y="404664"/>
            <a:ext cx="8496942" cy="231072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Q15</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3991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628800"/>
            <a:ext cx="8784974" cy="29431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799"/>
            <a:ext cx="8784976" cy="369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98751"/>
            <a:ext cx="8784976" cy="9553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954084"/>
            <a:ext cx="8784976" cy="1617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Q15</a:t>
            </a:r>
            <a:endParaRPr lang="en-GB" sz="1400" b="1" dirty="0">
              <a:latin typeface="Comic Sans MS" panose="030F0702030302020204" pitchFamily="66" charset="0"/>
            </a:endParaRPr>
          </a:p>
        </p:txBody>
      </p:sp>
      <p:cxnSp>
        <p:nvCxnSpPr>
          <p:cNvPr id="29" name="Straight Arrow Connector 28"/>
          <p:cNvCxnSpPr>
            <a:stCxn id="18"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1589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1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34550"/>
            <a:ext cx="8640960" cy="2178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89040"/>
            <a:ext cx="8640960" cy="20818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724900"/>
            <a:ext cx="8640960" cy="17122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t="58938"/>
          <a:stretch/>
        </p:blipFill>
        <p:spPr bwMode="auto">
          <a:xfrm>
            <a:off x="251520" y="1940066"/>
            <a:ext cx="8640960" cy="1416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b="44743"/>
          <a:stretch/>
        </p:blipFill>
        <p:spPr bwMode="auto">
          <a:xfrm>
            <a:off x="251520" y="404664"/>
            <a:ext cx="8640960" cy="19067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a:t>
            </a:r>
            <a:endParaRPr lang="en-GB" sz="1400" b="1" dirty="0">
              <a:latin typeface="Comic Sans MS" panose="030F0702030302020204" pitchFamily="66" charset="0"/>
            </a:endParaRPr>
          </a:p>
        </p:txBody>
      </p:sp>
      <p:cxnSp>
        <p:nvCxnSpPr>
          <p:cNvPr id="25" name="Straight Arrow Connector 24"/>
          <p:cNvCxnSpPr>
            <a:stCxn id="20" idx="3"/>
            <a:endCxn id="22"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579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7911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179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07991"/>
            <a:ext cx="8784976" cy="2528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060848"/>
            <a:ext cx="8784976" cy="4715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2" y="2532410"/>
            <a:ext cx="8784976" cy="12566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3789040"/>
            <a:ext cx="8784976" cy="630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33683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22" grpId="0" animBg="1"/>
      <p:bldP spid="24" grpId="0" animBg="1"/>
      <p:bldP spid="25" grpId="0" animBg="1"/>
      <p:bldP spid="26" grpId="0" animBg="1"/>
    </p:bldLst>
  </p:timing>
</p:sld>
</file>

<file path=ppt/slides/slide1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908720"/>
            <a:ext cx="8496944" cy="4478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7305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15889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2564904"/>
            <a:ext cx="8640957" cy="8688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844824"/>
            <a:ext cx="8640959"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84354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4"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384646"/>
            <a:ext cx="8640960" cy="1428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3"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486706"/>
            <a:ext cx="8640960" cy="1390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2"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762356"/>
            <a:ext cx="8640960" cy="1322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1772816"/>
            <a:ext cx="8640960" cy="2495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1197658"/>
            <a:ext cx="8640960" cy="2087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t="55156" b="3686"/>
          <a:stretch/>
        </p:blipFill>
        <p:spPr bwMode="auto">
          <a:xfrm>
            <a:off x="251520" y="1320222"/>
            <a:ext cx="8640960" cy="110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t="10771" b="46112"/>
          <a:stretch/>
        </p:blipFill>
        <p:spPr bwMode="auto">
          <a:xfrm>
            <a:off x="251520" y="475766"/>
            <a:ext cx="8640960" cy="11530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b="85054"/>
          <a:stretch/>
        </p:blipFill>
        <p:spPr bwMode="auto">
          <a:xfrm>
            <a:off x="251520" y="404664"/>
            <a:ext cx="8640960" cy="3996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5" name="Straight Arrow Connector 24"/>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5"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Q5</a:t>
            </a:r>
            <a:endParaRPr lang="en-GB" sz="1400" b="1" dirty="0">
              <a:latin typeface="Comic Sans MS" panose="030F0702030302020204" pitchFamily="66" charset="0"/>
            </a:endParaRPr>
          </a:p>
        </p:txBody>
      </p:sp>
      <p:cxnSp>
        <p:nvCxnSpPr>
          <p:cNvPr id="29" name="Straight Arrow Connector 28"/>
          <p:cNvCxnSpPr>
            <a:stCxn id="22" idx="3"/>
            <a:endCxn id="2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6199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898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179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07992"/>
            <a:ext cx="8784976" cy="180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988840"/>
            <a:ext cx="8784976" cy="8750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179512" y="2863900"/>
            <a:ext cx="8784976" cy="9251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0" name="Rectangle 29"/>
          <p:cNvSpPr/>
          <p:nvPr/>
        </p:nvSpPr>
        <p:spPr>
          <a:xfrm>
            <a:off x="179512" y="3789040"/>
            <a:ext cx="8784976" cy="205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31" name="Rectangle 30"/>
          <p:cNvSpPr/>
          <p:nvPr/>
        </p:nvSpPr>
        <p:spPr>
          <a:xfrm>
            <a:off x="179512" y="4175369"/>
            <a:ext cx="8784976" cy="352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a:t>
            </a:r>
            <a:endParaRPr lang="en-GB" sz="1400" b="1" dirty="0">
              <a:latin typeface="Comic Sans MS" panose="030F0702030302020204" pitchFamily="66" charset="0"/>
            </a:endParaRPr>
          </a:p>
        </p:txBody>
      </p:sp>
      <p:sp>
        <p:nvSpPr>
          <p:cNvPr id="32" name="Rectangle 31"/>
          <p:cNvSpPr/>
          <p:nvPr/>
        </p:nvSpPr>
        <p:spPr>
          <a:xfrm>
            <a:off x="179512" y="3994100"/>
            <a:ext cx="8784976" cy="181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Q5</a:t>
            </a:r>
            <a:endParaRPr lang="en-GB" sz="1400" b="1" dirty="0">
              <a:latin typeface="Comic Sans MS" panose="030F0702030302020204" pitchFamily="66" charset="0"/>
            </a:endParaRPr>
          </a:p>
        </p:txBody>
      </p:sp>
      <p:cxnSp>
        <p:nvCxnSpPr>
          <p:cNvPr id="27" name="Straight Arrow Connector 26"/>
          <p:cNvCxnSpPr>
            <a:stCxn id="19" idx="3"/>
            <a:endCxn id="25"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8254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30"/>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0"/>
                                        </p:tgtEl>
                                      </p:cBhvr>
                                    </p:animEffect>
                                    <p:set>
                                      <p:cBhvr>
                                        <p:cTn id="31"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32" restart="whenNotActive" fill="hold" evtFilter="cancelBubble" nodeType="interactiveSeq">
                <p:stCondLst>
                  <p:cond evt="onClick" delay="0">
                    <p:tgtEl>
                      <p:spTgt spid="31"/>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31"/>
                                        </p:tgtEl>
                                      </p:cBhvr>
                                    </p:animEffect>
                                    <p:set>
                                      <p:cBhvr>
                                        <p:cTn id="3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38" restart="whenNotActive" fill="hold" evtFilter="cancelBubble" nodeType="interactiveSeq">
                <p:stCondLst>
                  <p:cond evt="onClick" delay="0">
                    <p:tgtEl>
                      <p:spTgt spid="32"/>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500"/>
                                        <p:tgtEl>
                                          <p:spTgt spid="32"/>
                                        </p:tgtEl>
                                      </p:cBhvr>
                                    </p:animEffect>
                                    <p:set>
                                      <p:cBhvr>
                                        <p:cTn id="43"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32"/>
                  </p:tgtEl>
                </p:cond>
              </p:nextCondLst>
            </p:seq>
          </p:childTnLst>
        </p:cTn>
      </p:par>
    </p:tnLst>
    <p:bldLst>
      <p:bldP spid="23" grpId="0" animBg="1"/>
      <p:bldP spid="22" grpId="0" animBg="1"/>
      <p:bldP spid="24" grpId="0" animBg="1"/>
      <p:bldP spid="26" grpId="0" animBg="1"/>
      <p:bldP spid="30" grpId="0" animBg="1"/>
      <p:bldP spid="31" grpId="0" animBg="1"/>
      <p:bldP spid="32" grpId="0" animBg="1"/>
    </p:bldLst>
  </p:timing>
</p:sld>
</file>

<file path=ppt/slides/slide1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704344"/>
            <a:ext cx="8640958" cy="3965016"/>
          </a:xfrm>
          <a:prstGeom prst="rect">
            <a:avLst/>
          </a:prstGeom>
        </p:spPr>
      </p:pic>
      <p:pic>
        <p:nvPicPr>
          <p:cNvPr id="2" name="Picture 1"/>
          <p:cNvPicPr>
            <a:picLocks noChangeAspect="1"/>
          </p:cNvPicPr>
          <p:nvPr/>
        </p:nvPicPr>
        <p:blipFill>
          <a:blip r:embed="rId3"/>
          <a:stretch>
            <a:fillRect/>
          </a:stretch>
        </p:blipFill>
        <p:spPr>
          <a:xfrm>
            <a:off x="251520" y="404664"/>
            <a:ext cx="8640960" cy="28154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5" name="Straight Arrow Connector 24"/>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1"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Q21</a:t>
            </a:r>
            <a:endParaRPr lang="en-GB" sz="1400" b="1" dirty="0">
              <a:latin typeface="Comic Sans MS" panose="030F0702030302020204" pitchFamily="66" charset="0"/>
            </a:endParaRPr>
          </a:p>
        </p:txBody>
      </p:sp>
      <p:cxnSp>
        <p:nvCxnSpPr>
          <p:cNvPr id="29" name="Straight Arrow Connector 28"/>
          <p:cNvCxnSpPr>
            <a:stCxn id="22" idx="3"/>
            <a:endCxn id="2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2831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628800"/>
            <a:ext cx="8784976" cy="23185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2376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8" name="Straight Arrow Connector 27"/>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Q21</a:t>
            </a:r>
            <a:endParaRPr lang="en-GB" sz="1400" b="1" dirty="0">
              <a:latin typeface="Comic Sans MS" panose="030F0702030302020204" pitchFamily="66" charset="0"/>
            </a:endParaRPr>
          </a:p>
        </p:txBody>
      </p:sp>
      <p:cxnSp>
        <p:nvCxnSpPr>
          <p:cNvPr id="33" name="Straight Arrow Connector 32"/>
          <p:cNvCxnSpPr>
            <a:stCxn id="20" idx="3"/>
            <a:endCxn id="29"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5822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4933910"/>
            <a:ext cx="8640960" cy="1879466"/>
          </a:xfrm>
          <a:prstGeom prst="rect">
            <a:avLst/>
          </a:prstGeom>
        </p:spPr>
      </p:pic>
      <p:pic>
        <p:nvPicPr>
          <p:cNvPr id="9" name="Picture 8"/>
          <p:cNvPicPr>
            <a:picLocks noChangeAspect="1"/>
          </p:cNvPicPr>
          <p:nvPr/>
        </p:nvPicPr>
        <p:blipFill>
          <a:blip r:embed="rId3"/>
          <a:stretch>
            <a:fillRect/>
          </a:stretch>
        </p:blipFill>
        <p:spPr>
          <a:xfrm>
            <a:off x="251521" y="4221088"/>
            <a:ext cx="8640958" cy="1504020"/>
          </a:xfrm>
          <a:prstGeom prst="rect">
            <a:avLst/>
          </a:prstGeom>
        </p:spPr>
      </p:pic>
      <p:pic>
        <p:nvPicPr>
          <p:cNvPr id="8" name="Picture 7"/>
          <p:cNvPicPr>
            <a:picLocks noChangeAspect="1"/>
          </p:cNvPicPr>
          <p:nvPr/>
        </p:nvPicPr>
        <p:blipFill>
          <a:blip r:embed="rId4"/>
          <a:stretch>
            <a:fillRect/>
          </a:stretch>
        </p:blipFill>
        <p:spPr>
          <a:xfrm>
            <a:off x="251521" y="3068960"/>
            <a:ext cx="8640958" cy="1523190"/>
          </a:xfrm>
          <a:prstGeom prst="rect">
            <a:avLst/>
          </a:prstGeom>
        </p:spPr>
      </p:pic>
      <p:pic>
        <p:nvPicPr>
          <p:cNvPr id="7" name="Picture 6"/>
          <p:cNvPicPr>
            <a:picLocks noChangeAspect="1"/>
          </p:cNvPicPr>
          <p:nvPr/>
        </p:nvPicPr>
        <p:blipFill>
          <a:blip r:embed="rId5"/>
          <a:stretch>
            <a:fillRect/>
          </a:stretch>
        </p:blipFill>
        <p:spPr>
          <a:xfrm>
            <a:off x="251521" y="2060848"/>
            <a:ext cx="8640958" cy="1443022"/>
          </a:xfrm>
          <a:prstGeom prst="rect">
            <a:avLst/>
          </a:prstGeom>
        </p:spPr>
      </p:pic>
      <p:pic>
        <p:nvPicPr>
          <p:cNvPr id="6" name="Picture 5"/>
          <p:cNvPicPr>
            <a:picLocks noChangeAspect="1"/>
          </p:cNvPicPr>
          <p:nvPr/>
        </p:nvPicPr>
        <p:blipFill>
          <a:blip r:embed="rId6"/>
          <a:stretch>
            <a:fillRect/>
          </a:stretch>
        </p:blipFill>
        <p:spPr>
          <a:xfrm>
            <a:off x="251521" y="692696"/>
            <a:ext cx="8640958" cy="1422146"/>
          </a:xfrm>
          <a:prstGeom prst="rect">
            <a:avLst/>
          </a:prstGeom>
        </p:spPr>
      </p:pic>
      <p:pic>
        <p:nvPicPr>
          <p:cNvPr id="5" name="Picture 4"/>
          <p:cNvPicPr>
            <a:picLocks noChangeAspect="1"/>
          </p:cNvPicPr>
          <p:nvPr/>
        </p:nvPicPr>
        <p:blipFill>
          <a:blip r:embed="rId7"/>
          <a:stretch>
            <a:fillRect/>
          </a:stretch>
        </p:blipFill>
        <p:spPr>
          <a:xfrm>
            <a:off x="251520" y="404664"/>
            <a:ext cx="8640960" cy="31725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5" name="Straight Arrow Connector 24"/>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5"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Q10</a:t>
            </a:r>
            <a:endParaRPr lang="en-GB" sz="1400" b="1" dirty="0">
              <a:latin typeface="Comic Sans MS" panose="030F0702030302020204" pitchFamily="66" charset="0"/>
            </a:endParaRPr>
          </a:p>
        </p:txBody>
      </p:sp>
      <p:cxnSp>
        <p:nvCxnSpPr>
          <p:cNvPr id="29" name="Straight Arrow Connector 28"/>
          <p:cNvCxnSpPr>
            <a:stCxn id="22" idx="3"/>
            <a:endCxn id="2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94751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531972"/>
            <a:ext cx="8784976" cy="2124796"/>
          </a:xfrm>
          <a:prstGeom prst="rect">
            <a:avLst/>
          </a:prstGeom>
        </p:spPr>
      </p:pic>
      <p:pic>
        <p:nvPicPr>
          <p:cNvPr id="5" name="Picture 4"/>
          <p:cNvPicPr>
            <a:picLocks noChangeAspect="1"/>
          </p:cNvPicPr>
          <p:nvPr/>
        </p:nvPicPr>
        <p:blipFill>
          <a:blip r:embed="rId3"/>
          <a:stretch>
            <a:fillRect/>
          </a:stretch>
        </p:blipFill>
        <p:spPr>
          <a:xfrm>
            <a:off x="179512" y="3692212"/>
            <a:ext cx="8784976" cy="67289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531970"/>
            <a:ext cx="8784976" cy="33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Q10</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79512" y="1866067"/>
            <a:ext cx="8784976" cy="396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2262871"/>
            <a:ext cx="8784976" cy="604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79512" y="2867135"/>
            <a:ext cx="8784976" cy="825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179512" y="3692211"/>
            <a:ext cx="8784976" cy="672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170005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2"/>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2"/>
                                        </p:tgtEl>
                                      </p:cBhvr>
                                    </p:animEffect>
                                    <p:set>
                                      <p:cBhvr>
                                        <p:cTn id="31"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18" grpId="0" animBg="1"/>
      <p:bldP spid="19" grpId="0" animBg="1"/>
      <p:bldP spid="21" grpId="0" animBg="1"/>
      <p:bldP spid="22" grpId="0" animBg="1"/>
    </p:bldLst>
  </p:timing>
</p:sld>
</file>

<file path=ppt/slides/slide1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6"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340616"/>
            <a:ext cx="8640960" cy="1472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5"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11180"/>
            <a:ext cx="8640960" cy="1422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564904"/>
            <a:ext cx="8640960" cy="2002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908720"/>
            <a:ext cx="8640960" cy="2133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2"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1368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520" y="404664"/>
            <a:ext cx="8640960" cy="2958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5" name="Straight Arrow Connector 24"/>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5"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Q7</a:t>
            </a:r>
            <a:endParaRPr lang="en-GB" sz="1400" b="1" dirty="0">
              <a:latin typeface="Comic Sans MS" panose="030F0702030302020204" pitchFamily="66" charset="0"/>
            </a:endParaRPr>
          </a:p>
        </p:txBody>
      </p:sp>
      <p:cxnSp>
        <p:nvCxnSpPr>
          <p:cNvPr id="29" name="Straight Arrow Connector 28"/>
          <p:cNvCxnSpPr>
            <a:stCxn id="22" idx="3"/>
            <a:endCxn id="28"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00991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052736"/>
            <a:ext cx="8784976" cy="4017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052736"/>
            <a:ext cx="8784976"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772815"/>
            <a:ext cx="8784976" cy="1288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3061375"/>
            <a:ext cx="8784976" cy="1260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79512" y="4322787"/>
            <a:ext cx="8784976" cy="187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179512" y="4509120"/>
            <a:ext cx="8784976" cy="5608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4" name="Straight Arrow Connector 23"/>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Q7</a:t>
            </a:r>
            <a:endParaRPr lang="en-GB" sz="1400" b="1" dirty="0">
              <a:latin typeface="Comic Sans MS" panose="030F0702030302020204" pitchFamily="66" charset="0"/>
            </a:endParaRPr>
          </a:p>
        </p:txBody>
      </p:sp>
      <p:cxnSp>
        <p:nvCxnSpPr>
          <p:cNvPr id="26" name="Straight Arrow Connector 25"/>
          <p:cNvCxnSpPr>
            <a:stCxn id="20" idx="3"/>
            <a:endCxn id="25"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5185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2"/>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2"/>
                                        </p:tgtEl>
                                      </p:cBhvr>
                                    </p:animEffect>
                                    <p:set>
                                      <p:cBhvr>
                                        <p:cTn id="31"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18" grpId="0" animBg="1"/>
      <p:bldP spid="19" grpId="0" animBg="1"/>
      <p:bldP spid="21" grpId="0" animBg="1"/>
      <p:bldP spid="22" grpId="0" animBg="1"/>
    </p:bldLst>
  </p:timing>
</p:sld>
</file>

<file path=ppt/slides/slide1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04494"/>
            <a:ext cx="8640960" cy="22088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01008"/>
            <a:ext cx="8640960" cy="1901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492896"/>
            <a:ext cx="8640960" cy="1791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14188"/>
          <a:stretch/>
        </p:blipFill>
        <p:spPr bwMode="auto">
          <a:xfrm>
            <a:off x="251520" y="620688"/>
            <a:ext cx="8640960" cy="23045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474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5220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370968"/>
            <a:ext cx="8784976" cy="3498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875023"/>
            <a:ext cx="8784976" cy="96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370968"/>
            <a:ext cx="8784976"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3429000"/>
            <a:ext cx="8784976"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2844251"/>
            <a:ext cx="8784976" cy="5847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Q11</a:t>
            </a:r>
            <a:endParaRPr lang="en-GB" sz="1400" b="1" dirty="0">
              <a:latin typeface="Comic Sans MS" panose="030F0702030302020204" pitchFamily="66" charset="0"/>
            </a:endParaRPr>
          </a:p>
        </p:txBody>
      </p:sp>
      <p:cxnSp>
        <p:nvCxnSpPr>
          <p:cNvPr id="27" name="Straight Arrow Connector 26"/>
          <p:cNvCxnSpPr>
            <a:stCxn id="15" idx="3"/>
            <a:endCxn id="20"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2104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8" grpId="0" animBg="1"/>
      <p:bldP spid="19" grpId="0" animBg="1"/>
      <p:bldP spid="26" grpId="0" animBg="1"/>
    </p:bldLst>
  </p:timing>
</p:sld>
</file>

<file path=ppt/slides/slide1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71896"/>
            <a:ext cx="8640960" cy="2141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284984"/>
            <a:ext cx="8640960" cy="2058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340768"/>
            <a:ext cx="8640960" cy="2542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371034"/>
            <a:ext cx="8640960" cy="19778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48234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36712"/>
            <a:ext cx="8784976" cy="4557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124743"/>
            <a:ext cx="8784976" cy="1440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836712"/>
            <a:ext cx="878497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3645023"/>
            <a:ext cx="8784976" cy="17496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2564904"/>
            <a:ext cx="8784976" cy="1080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Factorising</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20384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269979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4150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8" grpId="0" animBg="1"/>
      <p:bldP spid="19" grpId="0" animBg="1"/>
      <p:bldP spid="26" grpId="0" animBg="1"/>
    </p:bldLst>
  </p:timing>
</p:sld>
</file>

<file path=ppt/slides/slide1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5205"/>
            <a:ext cx="7886700" cy="1325563"/>
          </a:xfrm>
        </p:spPr>
        <p:txBody>
          <a:bodyPr>
            <a:normAutofit/>
          </a:bodyPr>
          <a:lstStyle/>
          <a:p>
            <a:pPr algn="ctr"/>
            <a:r>
              <a:rPr lang="en-GB" sz="4800" dirty="0" smtClean="0">
                <a:latin typeface="Comic Sans MS" panose="030F0702030302020204" pitchFamily="66" charset="0"/>
              </a:rPr>
              <a:t>Expanding Brackets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5" name="Rectangle 14">
            <a:hlinkClick r:id="rId4" action="ppaction://hlinksldjump"/>
          </p:cNvPr>
          <p:cNvSpPr/>
          <p:nvPr/>
        </p:nvSpPr>
        <p:spPr>
          <a:xfrm>
            <a:off x="2735904" y="119675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a:t>
            </a:r>
            <a:endParaRPr lang="en-GB" sz="1200" b="1" dirty="0">
              <a:latin typeface="Comic Sans MS" panose="030F0702030302020204" pitchFamily="66" charset="0"/>
            </a:endParaRPr>
          </a:p>
        </p:txBody>
      </p:sp>
      <p:sp>
        <p:nvSpPr>
          <p:cNvPr id="19" name="Rectangle 18"/>
          <p:cNvSpPr/>
          <p:nvPr/>
        </p:nvSpPr>
        <p:spPr>
          <a:xfrm>
            <a:off x="2142480" y="6438242"/>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0" name="Rectangle 19">
            <a:hlinkClick r:id="rId5" action="ppaction://hlinksldjump"/>
          </p:cNvPr>
          <p:cNvSpPr/>
          <p:nvPr/>
        </p:nvSpPr>
        <p:spPr>
          <a:xfrm>
            <a:off x="3635896" y="6438242"/>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Surds</a:t>
            </a:r>
            <a:endParaRPr lang="en-GB" sz="2000" b="1" dirty="0">
              <a:latin typeface="Comic Sans MS" panose="030F0702030302020204" pitchFamily="66" charset="0"/>
            </a:endParaRPr>
          </a:p>
        </p:txBody>
      </p:sp>
      <p:sp>
        <p:nvSpPr>
          <p:cNvPr id="45" name="Rectangle 44">
            <a:hlinkClick r:id="rId6" action="ppaction://hlinksldjump"/>
          </p:cNvPr>
          <p:cNvSpPr/>
          <p:nvPr/>
        </p:nvSpPr>
        <p:spPr>
          <a:xfrm>
            <a:off x="5148064" y="6437584"/>
            <a:ext cx="32403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Solving Simple Equations</a:t>
            </a:r>
            <a:endParaRPr lang="en-GB" sz="2000" b="1" dirty="0">
              <a:latin typeface="Comic Sans MS" panose="030F0702030302020204" pitchFamily="66" charset="0"/>
            </a:endParaRPr>
          </a:p>
        </p:txBody>
      </p:sp>
      <p:sp>
        <p:nvSpPr>
          <p:cNvPr id="67" name="Rectangle 6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68" name="Rectangle 67">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69" name="Straight Arrow Connector 68"/>
          <p:cNvCxnSpPr>
            <a:stCxn id="67" idx="3"/>
            <a:endCxn id="6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9" action="ppaction://hlinksldjump"/>
          </p:cNvPr>
          <p:cNvSpPr/>
          <p:nvPr/>
        </p:nvSpPr>
        <p:spPr>
          <a:xfrm>
            <a:off x="107504" y="6438242"/>
            <a:ext cx="1944216" cy="375134"/>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latin typeface="Comic Sans MS" panose="030F0702030302020204" pitchFamily="66" charset="0"/>
              </a:rPr>
              <a:t>Triple Brackets</a:t>
            </a:r>
            <a:endParaRPr lang="en-GB" b="1" dirty="0">
              <a:latin typeface="Comic Sans MS" panose="030F0702030302020204" pitchFamily="66" charset="0"/>
            </a:endParaRPr>
          </a:p>
        </p:txBody>
      </p:sp>
      <p:sp>
        <p:nvSpPr>
          <p:cNvPr id="12" name="Rectangle 11">
            <a:hlinkClick r:id="rId9" action="ppaction://hlinksldjump"/>
          </p:cNvPr>
          <p:cNvSpPr/>
          <p:nvPr/>
        </p:nvSpPr>
        <p:spPr>
          <a:xfrm>
            <a:off x="3780128" y="443711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 Q11</a:t>
            </a:r>
            <a:endParaRPr lang="en-GB" sz="1200" b="1" dirty="0">
              <a:latin typeface="Comic Sans MS" panose="030F0702030302020204" pitchFamily="66" charset="0"/>
            </a:endParaRPr>
          </a:p>
        </p:txBody>
      </p:sp>
      <p:sp>
        <p:nvSpPr>
          <p:cNvPr id="14" name="Rectangle 13">
            <a:hlinkClick r:id="rId10" action="ppaction://hlinksldjump"/>
          </p:cNvPr>
          <p:cNvSpPr/>
          <p:nvPr/>
        </p:nvSpPr>
        <p:spPr>
          <a:xfrm>
            <a:off x="2735904" y="173686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Q3</a:t>
            </a:r>
            <a:endParaRPr lang="en-GB" sz="1200" b="1" dirty="0">
              <a:latin typeface="Comic Sans MS" panose="030F0702030302020204" pitchFamily="66" charset="0"/>
            </a:endParaRPr>
          </a:p>
        </p:txBody>
      </p:sp>
      <p:sp>
        <p:nvSpPr>
          <p:cNvPr id="16" name="Rectangle 15">
            <a:hlinkClick r:id="rId11" action="ppaction://hlinksldjump"/>
          </p:cNvPr>
          <p:cNvSpPr/>
          <p:nvPr/>
        </p:nvSpPr>
        <p:spPr>
          <a:xfrm>
            <a:off x="2735904" y="2276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Q4</a:t>
            </a:r>
            <a:endParaRPr lang="en-GB" sz="1200" b="1" dirty="0">
              <a:latin typeface="Comic Sans MS" panose="030F0702030302020204" pitchFamily="66" charset="0"/>
            </a:endParaRPr>
          </a:p>
        </p:txBody>
      </p:sp>
      <p:sp>
        <p:nvSpPr>
          <p:cNvPr id="17" name="Rectangle 16">
            <a:hlinkClick r:id="rId12" action="ppaction://hlinksldjump"/>
          </p:cNvPr>
          <p:cNvSpPr/>
          <p:nvPr/>
        </p:nvSpPr>
        <p:spPr>
          <a:xfrm>
            <a:off x="3780128" y="281688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Q14</a:t>
            </a:r>
            <a:endParaRPr lang="en-GB" sz="1200" b="1" dirty="0">
              <a:latin typeface="Comic Sans MS" panose="030F0702030302020204" pitchFamily="66" charset="0"/>
            </a:endParaRPr>
          </a:p>
        </p:txBody>
      </p:sp>
      <p:sp>
        <p:nvSpPr>
          <p:cNvPr id="21" name="Rectangle 20">
            <a:hlinkClick r:id="rId13" action="ppaction://hlinksldjump"/>
          </p:cNvPr>
          <p:cNvSpPr/>
          <p:nvPr/>
        </p:nvSpPr>
        <p:spPr>
          <a:xfrm>
            <a:off x="2735904" y="281698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Q5</a:t>
            </a:r>
            <a:endParaRPr lang="en-GB" sz="1200" b="1" dirty="0">
              <a:latin typeface="Comic Sans MS" panose="030F0702030302020204" pitchFamily="66" charset="0"/>
            </a:endParaRPr>
          </a:p>
        </p:txBody>
      </p:sp>
      <p:sp>
        <p:nvSpPr>
          <p:cNvPr id="22" name="Rectangle 21">
            <a:hlinkClick r:id="rId14" action="ppaction://hlinksldjump"/>
          </p:cNvPr>
          <p:cNvSpPr/>
          <p:nvPr/>
        </p:nvSpPr>
        <p:spPr>
          <a:xfrm>
            <a:off x="2735904" y="335709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Q6</a:t>
            </a:r>
            <a:endParaRPr lang="en-GB" sz="1200" b="1" dirty="0">
              <a:latin typeface="Comic Sans MS" panose="030F0702030302020204" pitchFamily="66" charset="0"/>
            </a:endParaRPr>
          </a:p>
        </p:txBody>
      </p:sp>
      <p:sp>
        <p:nvSpPr>
          <p:cNvPr id="23" name="Rectangle 22">
            <a:hlinkClick r:id="rId15" action="ppaction://hlinksldjump"/>
          </p:cNvPr>
          <p:cNvSpPr/>
          <p:nvPr/>
        </p:nvSpPr>
        <p:spPr>
          <a:xfrm>
            <a:off x="2735904" y="389710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Q7</a:t>
            </a:r>
            <a:endParaRPr lang="en-GB" sz="1200" b="1" dirty="0">
              <a:latin typeface="Comic Sans MS" panose="030F0702030302020204" pitchFamily="66" charset="0"/>
            </a:endParaRPr>
          </a:p>
        </p:txBody>
      </p:sp>
      <p:sp>
        <p:nvSpPr>
          <p:cNvPr id="24" name="Rectangle 23">
            <a:hlinkClick r:id="rId16" action="ppaction://hlinksldjump"/>
          </p:cNvPr>
          <p:cNvSpPr/>
          <p:nvPr/>
        </p:nvSpPr>
        <p:spPr>
          <a:xfrm>
            <a:off x="2735904" y="4437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Q8</a:t>
            </a:r>
            <a:endParaRPr lang="en-GB" sz="1200" b="1" dirty="0">
              <a:latin typeface="Comic Sans MS" panose="030F0702030302020204" pitchFamily="66" charset="0"/>
            </a:endParaRPr>
          </a:p>
        </p:txBody>
      </p:sp>
      <p:sp>
        <p:nvSpPr>
          <p:cNvPr id="25" name="Rectangle 24">
            <a:hlinkClick r:id="rId17" action="ppaction://hlinksldjump"/>
          </p:cNvPr>
          <p:cNvSpPr/>
          <p:nvPr/>
        </p:nvSpPr>
        <p:spPr>
          <a:xfrm>
            <a:off x="2735904" y="497722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Q9</a:t>
            </a:r>
            <a:endParaRPr lang="en-GB" sz="1200" b="1" dirty="0">
              <a:latin typeface="Comic Sans MS" panose="030F0702030302020204" pitchFamily="66" charset="0"/>
            </a:endParaRPr>
          </a:p>
        </p:txBody>
      </p:sp>
      <p:sp>
        <p:nvSpPr>
          <p:cNvPr id="26" name="Rectangle 25">
            <a:hlinkClick r:id="rId18" action="ppaction://hlinksldjump"/>
          </p:cNvPr>
          <p:cNvSpPr/>
          <p:nvPr/>
        </p:nvSpPr>
        <p:spPr>
          <a:xfrm>
            <a:off x="2735904" y="551723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Q10</a:t>
            </a:r>
            <a:endParaRPr lang="en-GB" sz="1200" b="1" dirty="0">
              <a:latin typeface="Comic Sans MS" panose="030F0702030302020204" pitchFamily="66" charset="0"/>
            </a:endParaRPr>
          </a:p>
        </p:txBody>
      </p:sp>
      <p:sp>
        <p:nvSpPr>
          <p:cNvPr id="27" name="Rectangle 26">
            <a:hlinkClick r:id="rId19" action="ppaction://hlinksldjump"/>
          </p:cNvPr>
          <p:cNvSpPr/>
          <p:nvPr/>
        </p:nvSpPr>
        <p:spPr>
          <a:xfrm>
            <a:off x="3780128" y="119675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Q11</a:t>
            </a:r>
            <a:endParaRPr lang="en-GB" sz="1200" b="1" dirty="0">
              <a:latin typeface="Comic Sans MS" panose="030F0702030302020204" pitchFamily="66" charset="0"/>
            </a:endParaRPr>
          </a:p>
        </p:txBody>
      </p:sp>
      <p:sp>
        <p:nvSpPr>
          <p:cNvPr id="28" name="Rectangle 27">
            <a:hlinkClick r:id="rId20" action="ppaction://hlinksldjump"/>
          </p:cNvPr>
          <p:cNvSpPr/>
          <p:nvPr/>
        </p:nvSpPr>
        <p:spPr>
          <a:xfrm>
            <a:off x="3780128" y="17367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Q12</a:t>
            </a:r>
            <a:endParaRPr lang="en-GB" sz="1200" b="1" dirty="0">
              <a:latin typeface="Comic Sans MS" panose="030F0702030302020204" pitchFamily="66" charset="0"/>
            </a:endParaRPr>
          </a:p>
        </p:txBody>
      </p:sp>
      <p:sp>
        <p:nvSpPr>
          <p:cNvPr id="29" name="Rectangle 28">
            <a:hlinkClick r:id="rId21" action="ppaction://hlinksldjump"/>
          </p:cNvPr>
          <p:cNvSpPr/>
          <p:nvPr/>
        </p:nvSpPr>
        <p:spPr>
          <a:xfrm>
            <a:off x="3780128" y="22768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Q13</a:t>
            </a:r>
            <a:endParaRPr lang="en-GB" sz="1200" b="1" dirty="0">
              <a:latin typeface="Comic Sans MS" panose="030F0702030302020204" pitchFamily="66" charset="0"/>
            </a:endParaRPr>
          </a:p>
        </p:txBody>
      </p:sp>
      <p:sp>
        <p:nvSpPr>
          <p:cNvPr id="30" name="Rectangle 29">
            <a:hlinkClick r:id="rId22" action="ppaction://hlinksldjump"/>
          </p:cNvPr>
          <p:cNvSpPr/>
          <p:nvPr/>
        </p:nvSpPr>
        <p:spPr>
          <a:xfrm>
            <a:off x="3780128" y="335699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smtClean="0">
                <a:latin typeface="Comic Sans MS" panose="030F0702030302020204" pitchFamily="66" charset="0"/>
              </a:rPr>
              <a:t>1H Q11</a:t>
            </a:r>
            <a:endParaRPr lang="en-GB" sz="1200" b="1" dirty="0">
              <a:latin typeface="Comic Sans MS" panose="030F0702030302020204" pitchFamily="66" charset="0"/>
            </a:endParaRPr>
          </a:p>
        </p:txBody>
      </p:sp>
      <p:sp>
        <p:nvSpPr>
          <p:cNvPr id="31" name="Rectangle 30">
            <a:hlinkClick r:id="rId23" action="ppaction://hlinksldjump"/>
          </p:cNvPr>
          <p:cNvSpPr/>
          <p:nvPr/>
        </p:nvSpPr>
        <p:spPr>
          <a:xfrm>
            <a:off x="3780128" y="389710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smtClean="0">
                <a:latin typeface="Comic Sans MS" panose="030F0702030302020204" pitchFamily="66" charset="0"/>
              </a:rPr>
              <a:t>1H Q15</a:t>
            </a:r>
            <a:endParaRPr lang="en-GB" sz="1200" b="1" dirty="0">
              <a:latin typeface="Comic Sans MS" panose="030F0702030302020204" pitchFamily="66" charset="0"/>
            </a:endParaRPr>
          </a:p>
        </p:txBody>
      </p:sp>
      <p:sp>
        <p:nvSpPr>
          <p:cNvPr id="34" name="Rectangle 33">
            <a:hlinkClick r:id="rId24" action="ppaction://hlinksldjump"/>
          </p:cNvPr>
          <p:cNvSpPr/>
          <p:nvPr/>
        </p:nvSpPr>
        <p:spPr>
          <a:xfrm>
            <a:off x="3780128" y="49771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1HR Q14</a:t>
            </a:r>
            <a:endParaRPr lang="en-GB" sz="1200" b="1" dirty="0">
              <a:latin typeface="Comic Sans MS" panose="030F0702030302020204" pitchFamily="66" charset="0"/>
            </a:endParaRPr>
          </a:p>
        </p:txBody>
      </p:sp>
      <p:sp>
        <p:nvSpPr>
          <p:cNvPr id="35" name="Rectangle 34">
            <a:hlinkClick r:id="rId25" action="ppaction://hlinksldjump"/>
          </p:cNvPr>
          <p:cNvSpPr/>
          <p:nvPr/>
        </p:nvSpPr>
        <p:spPr>
          <a:xfrm>
            <a:off x="3780128" y="551723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1HR Q21</a:t>
            </a:r>
            <a:endParaRPr lang="en-GB" sz="1200" b="1" dirty="0">
              <a:latin typeface="Comic Sans MS" panose="030F0702030302020204" pitchFamily="66" charset="0"/>
            </a:endParaRPr>
          </a:p>
        </p:txBody>
      </p:sp>
      <p:sp>
        <p:nvSpPr>
          <p:cNvPr id="36" name="Rectangle 35">
            <a:hlinkClick r:id="rId26" action="ppaction://hlinksldjump"/>
          </p:cNvPr>
          <p:cNvSpPr/>
          <p:nvPr/>
        </p:nvSpPr>
        <p:spPr>
          <a:xfrm>
            <a:off x="4824136" y="119675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Q4</a:t>
            </a:r>
            <a:endParaRPr lang="en-GB" sz="1200" b="1" dirty="0">
              <a:latin typeface="Comic Sans MS" panose="030F0702030302020204" pitchFamily="66" charset="0"/>
            </a:endParaRPr>
          </a:p>
        </p:txBody>
      </p:sp>
      <p:sp>
        <p:nvSpPr>
          <p:cNvPr id="37" name="Rectangle 36">
            <a:hlinkClick r:id="rId27" action="ppaction://hlinksldjump"/>
          </p:cNvPr>
          <p:cNvSpPr/>
          <p:nvPr/>
        </p:nvSpPr>
        <p:spPr>
          <a:xfrm>
            <a:off x="4824136" y="1736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 Q1</a:t>
            </a:r>
            <a:endParaRPr lang="en-GB" sz="1200" b="1" dirty="0">
              <a:latin typeface="Comic Sans MS" panose="030F0702030302020204" pitchFamily="66" charset="0"/>
            </a:endParaRPr>
          </a:p>
        </p:txBody>
      </p:sp>
      <p:sp>
        <p:nvSpPr>
          <p:cNvPr id="38" name="Rectangle 37">
            <a:hlinkClick r:id="rId28" action="ppaction://hlinksldjump"/>
          </p:cNvPr>
          <p:cNvSpPr/>
          <p:nvPr/>
        </p:nvSpPr>
        <p:spPr>
          <a:xfrm>
            <a:off x="4824136" y="227687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1HR Q15</a:t>
            </a:r>
            <a:endParaRPr lang="en-GB" sz="1200" b="1" dirty="0">
              <a:latin typeface="Comic Sans MS" panose="030F0702030302020204" pitchFamily="66" charset="0"/>
            </a:endParaRPr>
          </a:p>
        </p:txBody>
      </p:sp>
      <p:sp>
        <p:nvSpPr>
          <p:cNvPr id="39" name="Rectangle 38">
            <a:hlinkClick r:id="rId2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40" name="Rectangle 39">
            <a:hlinkClick r:id="rId30" action="ppaction://hlinksldjump"/>
          </p:cNvPr>
          <p:cNvSpPr/>
          <p:nvPr/>
        </p:nvSpPr>
        <p:spPr>
          <a:xfrm>
            <a:off x="4824136" y="281698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2019 </a:t>
            </a:r>
          </a:p>
          <a:p>
            <a:pPr algn="ctr"/>
            <a:r>
              <a:rPr lang="en-GB" sz="1200" b="1" dirty="0" smtClean="0">
                <a:latin typeface="Comic Sans MS" panose="030F0702030302020204" pitchFamily="66" charset="0"/>
              </a:rPr>
              <a:t>1H Q3</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20727812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p:cNvPicPr>
            <a:picLocks noChangeAspect="1"/>
          </p:cNvPicPr>
          <p:nvPr/>
        </p:nvPicPr>
        <p:blipFill>
          <a:blip r:embed="rId10"/>
          <a:stretch>
            <a:fillRect/>
          </a:stretch>
        </p:blipFill>
        <p:spPr>
          <a:xfrm>
            <a:off x="251520" y="2132856"/>
            <a:ext cx="8640960" cy="1328346"/>
          </a:xfrm>
          <a:prstGeom prst="rect">
            <a:avLst/>
          </a:prstGeom>
        </p:spPr>
      </p:pic>
    </p:spTree>
    <p:extLst>
      <p:ext uri="{BB962C8B-B14F-4D97-AF65-F5344CB8AC3E}">
        <p14:creationId xmlns:p14="http://schemas.microsoft.com/office/powerpoint/2010/main" val="3950176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7" y="980728"/>
            <a:ext cx="8467725" cy="4295775"/>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980727"/>
            <a:ext cx="8467725" cy="42957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a:t>
            </a:r>
            <a:endParaRPr lang="en-GB" sz="1400" b="1" dirty="0">
              <a:latin typeface="Comic Sans MS" panose="030F0702030302020204" pitchFamily="66" charset="0"/>
            </a:endParaRPr>
          </a:p>
        </p:txBody>
      </p:sp>
      <p:cxnSp>
        <p:nvCxnSpPr>
          <p:cNvPr id="19" name="Straight Arrow Connector 18"/>
          <p:cNvCxnSpPr>
            <a:stCxn id="21" idx="3"/>
            <a:endCxn id="1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04297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79512" y="2551236"/>
            <a:ext cx="8784976" cy="589732"/>
          </a:xfrm>
          <a:prstGeom prst="rect">
            <a:avLst/>
          </a:prstGeom>
        </p:spPr>
      </p:pic>
    </p:spTree>
    <p:extLst>
      <p:ext uri="{BB962C8B-B14F-4D97-AF65-F5344CB8AC3E}">
        <p14:creationId xmlns:p14="http://schemas.microsoft.com/office/powerpoint/2010/main" val="5812197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38138" y="2204864"/>
            <a:ext cx="8467724" cy="15823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2204864"/>
            <a:ext cx="8467725" cy="1582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5" name="Straight Arrow Connector 14"/>
          <p:cNvCxnSpPr>
            <a:stCxn id="19" idx="3"/>
            <a:endCxn id="10"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5047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79512" y="2204864"/>
            <a:ext cx="8784976" cy="844448"/>
          </a:xfrm>
          <a:prstGeom prst="rect">
            <a:avLst/>
          </a:prstGeom>
        </p:spPr>
      </p:pic>
    </p:spTree>
    <p:extLst>
      <p:ext uri="{BB962C8B-B14F-4D97-AF65-F5344CB8AC3E}">
        <p14:creationId xmlns:p14="http://schemas.microsoft.com/office/powerpoint/2010/main" val="2232077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38137" y="1418022"/>
            <a:ext cx="8467726" cy="40219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418021"/>
            <a:ext cx="8467725" cy="4021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2" name="Straight Arrow Connector 11"/>
          <p:cNvCxnSpPr>
            <a:stCxn id="16" idx="3"/>
            <a:endCxn id="11"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9086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7"/>
          <a:stretch>
            <a:fillRect/>
          </a:stretch>
        </p:blipFill>
        <p:spPr>
          <a:xfrm>
            <a:off x="179512" y="2204864"/>
            <a:ext cx="8784976" cy="557560"/>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119467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3" y="1988841"/>
            <a:ext cx="8784974" cy="184946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88840"/>
            <a:ext cx="8784974" cy="18494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14" name="Straight Arrow Connector 13"/>
          <p:cNvCxnSpPr>
            <a:stCxn id="16" idx="3"/>
            <a:endCxn id="12"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031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179512" y="2420888"/>
            <a:ext cx="8784976" cy="1338924"/>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19266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2"/>
          <a:srcRect l="10883" t="40876"/>
          <a:stretch/>
        </p:blipFill>
        <p:spPr>
          <a:xfrm>
            <a:off x="338137" y="2348880"/>
            <a:ext cx="8467725" cy="1869955"/>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p:cNvSpPr/>
          <p:nvPr/>
        </p:nvSpPr>
        <p:spPr>
          <a:xfrm>
            <a:off x="338137" y="2348880"/>
            <a:ext cx="8467725" cy="18699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0" name="Straight Arrow Connector 9"/>
          <p:cNvCxnSpPr>
            <a:stCxn id="13"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1435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6"/>
                                        </p:tgtEl>
                                      </p:cBhvr>
                                    </p:animEffect>
                                    <p:set>
                                      <p:cBhvr>
                                        <p:cTn id="7"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6" grpId="0" animBg="1"/>
    </p:bldLst>
  </p:timing>
</p:sld>
</file>

<file path=ppt/slides/slide1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251520" y="2420888"/>
            <a:ext cx="8640960" cy="944478"/>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2726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8" y="1196752"/>
            <a:ext cx="8467724" cy="386880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196751"/>
            <a:ext cx="8467725" cy="38688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4" name="Straight Arrow Connector 13"/>
          <p:cNvCxnSpPr>
            <a:stCxn id="16" idx="3"/>
            <a:endCxn id="12"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2365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179512" y="2204864"/>
            <a:ext cx="8784976" cy="1416492"/>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3684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628800"/>
            <a:ext cx="8640958" cy="30004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628799"/>
            <a:ext cx="8640958" cy="30004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758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179512" y="2204864"/>
            <a:ext cx="8784976" cy="824018"/>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4464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8" y="1916832"/>
            <a:ext cx="8467724" cy="25709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887544"/>
            <a:ext cx="8467725" cy="2600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14" name="Straight Arrow Connector 13"/>
          <p:cNvCxnSpPr>
            <a:stCxn id="16" idx="3"/>
            <a:endCxn id="12"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7623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179512" y="2420888"/>
            <a:ext cx="8784976" cy="812918"/>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73046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7" y="2132856"/>
            <a:ext cx="8467726" cy="23423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2132856"/>
            <a:ext cx="8467725" cy="23423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35641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251520" y="2420888"/>
            <a:ext cx="8640960" cy="815568"/>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Q11</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68202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827584" y="332656"/>
            <a:ext cx="8208912" cy="5716794"/>
          </a:xfrm>
          <a:prstGeom prst="rect">
            <a:avLst/>
          </a:prstGeom>
        </p:spPr>
      </p:pic>
      <p:sp>
        <p:nvSpPr>
          <p:cNvPr id="13" name="Rectangle 12"/>
          <p:cNvSpPr/>
          <p:nvPr/>
        </p:nvSpPr>
        <p:spPr>
          <a:xfrm>
            <a:off x="827584" y="325868"/>
            <a:ext cx="8208912" cy="57235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Q11</a:t>
            </a:r>
            <a:endParaRPr lang="en-GB" sz="1400" b="1" dirty="0">
              <a:latin typeface="Comic Sans MS" panose="030F0702030302020204" pitchFamily="66" charset="0"/>
            </a:endParaRPr>
          </a:p>
        </p:txBody>
      </p:sp>
      <p:cxnSp>
        <p:nvCxnSpPr>
          <p:cNvPr id="14" name="Straight Arrow Connector 13"/>
          <p:cNvCxnSpPr>
            <a:stCxn id="16" idx="3"/>
            <a:endCxn id="12"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47565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251521" y="2420888"/>
            <a:ext cx="8640958" cy="819112"/>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Q12</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0556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543050" y="2105025"/>
            <a:ext cx="6057900" cy="26479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543050" y="2105023"/>
            <a:ext cx="6057900" cy="2647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Q12</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42925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251521" y="2420888"/>
            <a:ext cx="8640958" cy="801462"/>
          </a:xfrm>
          <a:prstGeom prst="rect">
            <a:avLst/>
          </a:prstGeom>
        </p:spPr>
      </p:pic>
      <p:sp>
        <p:nvSpPr>
          <p:cNvPr id="9" name="Rectangle 8">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Q13</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9130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8" y="1988840"/>
            <a:ext cx="8467724" cy="209519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984194"/>
            <a:ext cx="8467725" cy="20998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Q13</a:t>
            </a:r>
            <a:endParaRPr lang="en-GB" sz="1400" b="1" dirty="0">
              <a:latin typeface="Comic Sans MS" panose="030F0702030302020204" pitchFamily="66" charset="0"/>
            </a:endParaRPr>
          </a:p>
        </p:txBody>
      </p:sp>
      <p:cxnSp>
        <p:nvCxnSpPr>
          <p:cNvPr id="10" name="Straight Arrow Connector 9"/>
          <p:cNvCxnSpPr>
            <a:stCxn id="16" idx="3"/>
            <a:endCxn id="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53503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7"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Q14</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1" y="1136978"/>
            <a:ext cx="8640958" cy="3660174"/>
          </a:xfrm>
          <a:prstGeom prst="rect">
            <a:avLst/>
          </a:prstGeom>
        </p:spPr>
      </p:pic>
    </p:spTree>
    <p:extLst>
      <p:ext uri="{BB962C8B-B14F-4D97-AF65-F5344CB8AC3E}">
        <p14:creationId xmlns:p14="http://schemas.microsoft.com/office/powerpoint/2010/main" val="3445653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83568" y="3551144"/>
            <a:ext cx="7848872" cy="3190224"/>
          </a:xfrm>
          <a:prstGeom prst="rect">
            <a:avLst/>
          </a:prstGeom>
        </p:spPr>
      </p:pic>
      <p:sp>
        <p:nvSpPr>
          <p:cNvPr id="22" name="Rectangle 21"/>
          <p:cNvSpPr/>
          <p:nvPr/>
        </p:nvSpPr>
        <p:spPr>
          <a:xfrm>
            <a:off x="683568" y="3551144"/>
            <a:ext cx="7848872" cy="31902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611560" y="404664"/>
            <a:ext cx="7920880" cy="315125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611560" y="404664"/>
            <a:ext cx="7920880" cy="966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Q14</a:t>
            </a:r>
            <a:endParaRPr lang="en-GB" sz="1400" b="1" dirty="0">
              <a:latin typeface="Comic Sans MS" panose="030F0702030302020204" pitchFamily="66" charset="0"/>
            </a:endParaRPr>
          </a:p>
        </p:txBody>
      </p:sp>
      <p:cxnSp>
        <p:nvCxnSpPr>
          <p:cNvPr id="15" name="Straight Arrow Connector 14"/>
          <p:cNvCxnSpPr>
            <a:stCxn id="19" idx="3"/>
            <a:endCxn id="10"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611560" y="1371498"/>
            <a:ext cx="7920880" cy="21796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401497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13" grpId="0" animBg="1"/>
      <p:bldP spid="21" grpId="0" animBg="1"/>
    </p:bldLst>
  </p:timing>
</p:sld>
</file>

<file path=ppt/slides/slide1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179513" y="2636912"/>
            <a:ext cx="8784974" cy="616372"/>
          </a:xfrm>
          <a:prstGeom prst="rect">
            <a:avLst/>
          </a:prstGeom>
        </p:spPr>
      </p:pic>
      <p:sp>
        <p:nvSpPr>
          <p:cNvPr id="11" name="Rectangle 10">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Q11</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45779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38137" y="1340768"/>
            <a:ext cx="8467726" cy="35581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340767"/>
            <a:ext cx="8467725" cy="35581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Q11</a:t>
            </a:r>
            <a:endParaRPr lang="en-GB" sz="1400" b="1" dirty="0">
              <a:latin typeface="Comic Sans MS" panose="030F0702030302020204" pitchFamily="66" charset="0"/>
            </a:endParaRPr>
          </a:p>
        </p:txBody>
      </p:sp>
      <p:cxnSp>
        <p:nvCxnSpPr>
          <p:cNvPr id="18" name="Straight Arrow Connector 17"/>
          <p:cNvCxnSpPr>
            <a:stCxn id="20" idx="3"/>
            <a:endCxn id="1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6639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258850"/>
            <a:ext cx="8640958" cy="2554526"/>
          </a:xfrm>
          <a:prstGeom prst="rect">
            <a:avLst/>
          </a:prstGeom>
        </p:spPr>
      </p:pic>
      <p:pic>
        <p:nvPicPr>
          <p:cNvPr id="5" name="Picture 4"/>
          <p:cNvPicPr>
            <a:picLocks noChangeAspect="1"/>
          </p:cNvPicPr>
          <p:nvPr/>
        </p:nvPicPr>
        <p:blipFill>
          <a:blip r:embed="rId3"/>
          <a:stretch>
            <a:fillRect/>
          </a:stretch>
        </p:blipFill>
        <p:spPr>
          <a:xfrm>
            <a:off x="251522" y="3116036"/>
            <a:ext cx="8640956" cy="2761236"/>
          </a:xfrm>
          <a:prstGeom prst="rect">
            <a:avLst/>
          </a:prstGeom>
        </p:spPr>
      </p:pic>
      <p:pic>
        <p:nvPicPr>
          <p:cNvPr id="4" name="Picture 3"/>
          <p:cNvPicPr>
            <a:picLocks noChangeAspect="1"/>
          </p:cNvPicPr>
          <p:nvPr/>
        </p:nvPicPr>
        <p:blipFill>
          <a:blip r:embed="rId4"/>
          <a:stretch>
            <a:fillRect/>
          </a:stretch>
        </p:blipFill>
        <p:spPr>
          <a:xfrm>
            <a:off x="251521" y="404664"/>
            <a:ext cx="8640958" cy="440726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Q15</a:t>
            </a:r>
            <a:endParaRPr lang="en-GB" sz="1400" b="1" dirty="0">
              <a:latin typeface="Comic Sans MS" panose="030F0702030302020204" pitchFamily="66" charset="0"/>
            </a:endParaRPr>
          </a:p>
        </p:txBody>
      </p:sp>
      <p:cxnSp>
        <p:nvCxnSpPr>
          <p:cNvPr id="19" name="Straight Arrow Connector 18"/>
          <p:cNvCxnSpPr>
            <a:stCxn id="21"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82607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2232" y="1412776"/>
            <a:ext cx="8499536" cy="29826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2564904"/>
            <a:ext cx="8503001" cy="18305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Q15</a:t>
            </a:r>
            <a:endParaRPr lang="en-GB" sz="1400" b="1" dirty="0">
              <a:latin typeface="Comic Sans MS" panose="030F0702030302020204" pitchFamily="66" charset="0"/>
            </a:endParaRPr>
          </a:p>
        </p:txBody>
      </p:sp>
      <p:cxnSp>
        <p:nvCxnSpPr>
          <p:cNvPr id="15" name="Straight Arrow Connector 14"/>
          <p:cNvCxnSpPr>
            <a:stCxn id="22" idx="3"/>
            <a:endCxn id="12"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88860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69270"/>
            <a:ext cx="8640960" cy="40441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980728"/>
            <a:ext cx="8640960" cy="3401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8537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Q11</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16223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2828934"/>
            <a:ext cx="7200800" cy="38404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4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445534"/>
            <a:ext cx="7200800" cy="2335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971600" y="445534"/>
            <a:ext cx="7200800" cy="2335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971600" y="2828934"/>
            <a:ext cx="7200800" cy="3840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Q11</a:t>
            </a:r>
            <a:endParaRPr lang="en-GB" sz="1400" b="1" dirty="0">
              <a:latin typeface="Comic Sans MS" panose="030F0702030302020204" pitchFamily="66" charset="0"/>
            </a:endParaRPr>
          </a:p>
        </p:txBody>
      </p:sp>
      <p:cxnSp>
        <p:nvCxnSpPr>
          <p:cNvPr id="17" name="Straight Arrow Connector 16"/>
          <p:cNvCxnSpPr>
            <a:stCxn id="25"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89530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3"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02044"/>
            <a:ext cx="8640960" cy="30113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636912"/>
            <a:ext cx="8640960" cy="2745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36712"/>
            <a:ext cx="8640960" cy="3203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22048"/>
          <a:stretch/>
        </p:blipFill>
        <p:spPr bwMode="auto">
          <a:xfrm>
            <a:off x="251520" y="674766"/>
            <a:ext cx="8640960" cy="1464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83062"/>
            <a:ext cx="8640960" cy="3834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Q14</a:t>
            </a:r>
            <a:endParaRPr lang="en-GB" sz="1400" b="1" dirty="0">
              <a:latin typeface="Comic Sans MS" panose="030F0702030302020204" pitchFamily="66" charset="0"/>
            </a:endParaRPr>
          </a:p>
        </p:txBody>
      </p:sp>
      <p:cxnSp>
        <p:nvCxnSpPr>
          <p:cNvPr id="18" name="Straight Arrow Connector 17"/>
          <p:cNvCxnSpPr>
            <a:stCxn id="23" idx="3"/>
            <a:endCxn id="1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4"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45334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052736"/>
            <a:ext cx="8496944" cy="3663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9506" y="1052736"/>
            <a:ext cx="8496944" cy="4922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1545011"/>
            <a:ext cx="8503001" cy="1235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329507" y="2780928"/>
            <a:ext cx="849694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22232" y="3933056"/>
            <a:ext cx="8504219" cy="78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Q14</a:t>
            </a:r>
            <a:endParaRPr lang="en-GB" sz="1400" b="1" dirty="0">
              <a:latin typeface="Comic Sans MS" panose="030F0702030302020204" pitchFamily="66" charset="0"/>
            </a:endParaRPr>
          </a:p>
        </p:txBody>
      </p:sp>
      <p:cxnSp>
        <p:nvCxnSpPr>
          <p:cNvPr id="21" name="Straight Arrow Connector 20"/>
          <p:cNvCxnSpPr>
            <a:stCxn id="23" idx="3"/>
            <a:endCxn id="1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629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4" grpId="0" animBg="1"/>
      <p:bldP spid="20" grpId="0" animBg="1"/>
      <p:bldP spid="25" grpId="0" animBg="1"/>
    </p:bldLst>
  </p:timing>
</p:sld>
</file>

<file path=ppt/slides/slide1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49038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8680"/>
            <a:ext cx="8640960" cy="20827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354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Q21</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2181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17060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609217"/>
            <a:ext cx="8640960" cy="1157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2060848"/>
            <a:ext cx="8640960" cy="5483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Q21</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36035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79218"/>
            <a:ext cx="8640960" cy="3534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52936"/>
            <a:ext cx="8640960" cy="2722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124744"/>
            <a:ext cx="8640960" cy="23446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38712"/>
          <a:stretch/>
        </p:blipFill>
        <p:spPr bwMode="auto">
          <a:xfrm>
            <a:off x="251520" y="661550"/>
            <a:ext cx="8640960" cy="131872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76672"/>
            <a:ext cx="8640960" cy="369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Q4</a:t>
            </a:r>
            <a:endParaRPr lang="en-GB" sz="1400" b="1" dirty="0">
              <a:latin typeface="Comic Sans MS" panose="030F0702030302020204" pitchFamily="66" charset="0"/>
            </a:endParaRPr>
          </a:p>
        </p:txBody>
      </p:sp>
      <p:cxnSp>
        <p:nvCxnSpPr>
          <p:cNvPr id="18" name="Straight Arrow Connector 17"/>
          <p:cNvCxnSpPr>
            <a:stCxn id="20"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38593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84784"/>
            <a:ext cx="8496944" cy="2539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84784"/>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7" y="1772816"/>
            <a:ext cx="8496944" cy="669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7" y="2442751"/>
            <a:ext cx="8496944" cy="311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323528" y="2754412"/>
            <a:ext cx="8496943" cy="1269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Q4</a:t>
            </a:r>
            <a:endParaRPr lang="en-GB" sz="1400" b="1" dirty="0">
              <a:latin typeface="Comic Sans MS" panose="030F0702030302020204" pitchFamily="66" charset="0"/>
            </a:endParaRPr>
          </a:p>
        </p:txBody>
      </p:sp>
      <p:cxnSp>
        <p:nvCxnSpPr>
          <p:cNvPr id="22" name="Straight Arrow Connector 21"/>
          <p:cNvCxnSpPr>
            <a:stCxn id="24" idx="3"/>
            <a:endCxn id="21"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586700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15" grpId="0" animBg="1"/>
      <p:bldP spid="27" grpId="0" animBg="1"/>
    </p:bldLst>
  </p:timing>
</p:sld>
</file>

<file path=ppt/slides/slide1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81128"/>
            <a:ext cx="8640960" cy="21559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80928"/>
            <a:ext cx="8640960" cy="2283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76672"/>
            <a:ext cx="8640960" cy="1569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908720"/>
            <a:ext cx="8640960" cy="19638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11"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3"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23161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124744"/>
            <a:ext cx="8496944" cy="3701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124744"/>
            <a:ext cx="8496944"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7" y="1916832"/>
            <a:ext cx="8496944"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7" y="2780928"/>
            <a:ext cx="8496944" cy="20455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a:t>
            </a:r>
            <a:endParaRPr lang="en-GB" sz="1400" b="1" dirty="0">
              <a:latin typeface="Comic Sans MS" panose="030F0702030302020204" pitchFamily="66" charset="0"/>
            </a:endParaRPr>
          </a:p>
        </p:txBody>
      </p:sp>
      <p:cxnSp>
        <p:nvCxnSpPr>
          <p:cNvPr id="22" name="Straight Arrow Connector 21"/>
          <p:cNvCxnSpPr>
            <a:stCxn id="24" idx="3"/>
            <a:endCxn id="21"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4597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1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3861048"/>
            <a:ext cx="8496944" cy="2934512"/>
          </a:xfrm>
          <a:prstGeom prst="rect">
            <a:avLst/>
          </a:prstGeom>
        </p:spPr>
      </p:pic>
      <p:pic>
        <p:nvPicPr>
          <p:cNvPr id="5" name="Picture 4"/>
          <p:cNvPicPr>
            <a:picLocks noChangeAspect="1"/>
          </p:cNvPicPr>
          <p:nvPr/>
        </p:nvPicPr>
        <p:blipFill>
          <a:blip r:embed="rId3"/>
          <a:stretch>
            <a:fillRect/>
          </a:stretch>
        </p:blipFill>
        <p:spPr>
          <a:xfrm>
            <a:off x="323528" y="3068960"/>
            <a:ext cx="8496944" cy="2102280"/>
          </a:xfrm>
          <a:prstGeom prst="rect">
            <a:avLst/>
          </a:prstGeom>
        </p:spPr>
      </p:pic>
      <p:pic>
        <p:nvPicPr>
          <p:cNvPr id="4" name="Picture 3"/>
          <p:cNvPicPr>
            <a:picLocks noChangeAspect="1"/>
          </p:cNvPicPr>
          <p:nvPr/>
        </p:nvPicPr>
        <p:blipFill>
          <a:blip r:embed="rId4"/>
          <a:stretch>
            <a:fillRect/>
          </a:stretch>
        </p:blipFill>
        <p:spPr>
          <a:xfrm>
            <a:off x="323529" y="1052736"/>
            <a:ext cx="8496942" cy="2579332"/>
          </a:xfrm>
          <a:prstGeom prst="rect">
            <a:avLst/>
          </a:prstGeom>
        </p:spPr>
      </p:pic>
      <p:pic>
        <p:nvPicPr>
          <p:cNvPr id="18" name="Picture 17"/>
          <p:cNvPicPr>
            <a:picLocks noChangeAspect="1"/>
          </p:cNvPicPr>
          <p:nvPr/>
        </p:nvPicPr>
        <p:blipFill rotWithShape="1">
          <a:blip r:embed="rId5"/>
          <a:srcRect t="30476"/>
          <a:stretch/>
        </p:blipFill>
        <p:spPr>
          <a:xfrm>
            <a:off x="323528" y="404664"/>
            <a:ext cx="8496944" cy="1642620"/>
          </a:xfrm>
          <a:prstGeom prst="rect">
            <a:avLst/>
          </a:prstGeom>
        </p:spPr>
      </p:pic>
      <p:pic>
        <p:nvPicPr>
          <p:cNvPr id="2" name="Picture 1"/>
          <p:cNvPicPr>
            <a:picLocks noChangeAspect="1"/>
          </p:cNvPicPr>
          <p:nvPr/>
        </p:nvPicPr>
        <p:blipFill rotWithShape="1">
          <a:blip r:embed="rId5"/>
          <a:srcRect b="69523"/>
          <a:stretch/>
        </p:blipFill>
        <p:spPr>
          <a:xfrm>
            <a:off x="323528" y="404664"/>
            <a:ext cx="8496944" cy="7200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Q15</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13"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79241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44915" y="1196752"/>
            <a:ext cx="8454170" cy="31465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4918" y="1196751"/>
            <a:ext cx="8446921" cy="3796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44915" y="2709296"/>
            <a:ext cx="8446924" cy="379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44919" y="1576368"/>
            <a:ext cx="8446923" cy="11329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44915" y="3088910"/>
            <a:ext cx="8446927" cy="1254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Q15</a:t>
            </a:r>
            <a:endParaRPr lang="en-GB" sz="1400" b="1" dirty="0">
              <a:latin typeface="Comic Sans MS" panose="030F0702030302020204" pitchFamily="66" charset="0"/>
            </a:endParaRPr>
          </a:p>
        </p:txBody>
      </p:sp>
      <p:cxnSp>
        <p:nvCxnSpPr>
          <p:cNvPr id="16" name="Straight Arrow Connector 15"/>
          <p:cNvCxnSpPr>
            <a:stCxn id="19" idx="3"/>
            <a:endCxn id="14"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5471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1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83568" y="1807402"/>
            <a:ext cx="7776864" cy="4789950"/>
          </a:xfrm>
          <a:prstGeom prst="rect">
            <a:avLst/>
          </a:prstGeom>
        </p:spPr>
      </p:pic>
      <p:pic>
        <p:nvPicPr>
          <p:cNvPr id="2" name="Picture 1"/>
          <p:cNvPicPr>
            <a:picLocks noChangeAspect="1"/>
          </p:cNvPicPr>
          <p:nvPr/>
        </p:nvPicPr>
        <p:blipFill>
          <a:blip r:embed="rId3"/>
          <a:stretch>
            <a:fillRect/>
          </a:stretch>
        </p:blipFill>
        <p:spPr>
          <a:xfrm>
            <a:off x="683568" y="404664"/>
            <a:ext cx="7776864" cy="330755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Q3</a:t>
            </a:r>
            <a:endParaRPr lang="en-GB" sz="1400" b="1" dirty="0">
              <a:latin typeface="Comic Sans MS" panose="030F0702030302020204" pitchFamily="66" charset="0"/>
            </a:endParaRPr>
          </a:p>
        </p:txBody>
      </p:sp>
      <p:cxnSp>
        <p:nvCxnSpPr>
          <p:cNvPr id="16" name="Straight Arrow Connector 15"/>
          <p:cNvCxnSpPr>
            <a:stCxn id="20" idx="3"/>
            <a:endCxn id="14"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33999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0940" y="1451144"/>
            <a:ext cx="8502120" cy="284195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352945"/>
            <a:ext cx="8499533" cy="2712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22233" y="2793102"/>
            <a:ext cx="8498240" cy="14999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320939" y="1624228"/>
            <a:ext cx="8499533" cy="225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320939" y="1850116"/>
            <a:ext cx="8499533" cy="942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Q3</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4" name="Straight Arrow Connector 23"/>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83282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4" grpId="0" animBg="1"/>
      <p:bldP spid="26" grpId="0" animBg="1"/>
      <p:bldP spid="27" grpId="0" animBg="1"/>
    </p:bldLst>
  </p:timing>
</p:sld>
</file>

<file path=ppt/slides/slide1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5205"/>
            <a:ext cx="7886700" cy="1325563"/>
          </a:xfrm>
        </p:spPr>
        <p:txBody>
          <a:bodyPr>
            <a:normAutofit/>
          </a:bodyPr>
          <a:lstStyle/>
          <a:p>
            <a:pPr algn="ctr"/>
            <a:r>
              <a:rPr lang="en-GB" sz="4800" dirty="0" smtClean="0">
                <a:latin typeface="Comic Sans MS" panose="030F0702030302020204" pitchFamily="66" charset="0"/>
              </a:rPr>
              <a:t>Expanding Brackets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2951928" y="267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3H Q3</a:t>
            </a:r>
            <a:endParaRPr lang="en-GB" sz="1200" b="1" dirty="0">
              <a:latin typeface="Comic Sans MS" panose="030F0702030302020204" pitchFamily="66" charset="0"/>
            </a:endParaRPr>
          </a:p>
        </p:txBody>
      </p:sp>
      <p:sp>
        <p:nvSpPr>
          <p:cNvPr id="9" name="Rectangle 8">
            <a:hlinkClick r:id="rId5" action="ppaction://hlinksldjump"/>
          </p:cNvPr>
          <p:cNvSpPr/>
          <p:nvPr/>
        </p:nvSpPr>
        <p:spPr>
          <a:xfrm>
            <a:off x="2951928"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3H Q21</a:t>
            </a:r>
            <a:endParaRPr lang="en-GB" sz="1200" b="1" dirty="0">
              <a:latin typeface="Comic Sans MS" panose="030F0702030302020204" pitchFamily="66" charset="0"/>
            </a:endParaRPr>
          </a:p>
        </p:txBody>
      </p:sp>
      <p:sp>
        <p:nvSpPr>
          <p:cNvPr id="15" name="Rectangle 14">
            <a:hlinkClick r:id="rId6" action="ppaction://hlinksldjump"/>
          </p:cNvPr>
          <p:cNvSpPr/>
          <p:nvPr/>
        </p:nvSpPr>
        <p:spPr>
          <a:xfrm>
            <a:off x="863696" y="10527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3H Q2</a:t>
            </a:r>
            <a:endParaRPr lang="en-GB" sz="1200" b="1" dirty="0">
              <a:latin typeface="Comic Sans MS" panose="030F0702030302020204" pitchFamily="66" charset="0"/>
            </a:endParaRPr>
          </a:p>
        </p:txBody>
      </p:sp>
      <p:sp>
        <p:nvSpPr>
          <p:cNvPr id="10" name="Rectangle 9">
            <a:hlinkClick r:id="rId7" action="ppaction://hlinksldjump"/>
          </p:cNvPr>
          <p:cNvSpPr/>
          <p:nvPr/>
        </p:nvSpPr>
        <p:spPr>
          <a:xfrm>
            <a:off x="863696" y="15928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11" name="Rectangle 10">
            <a:hlinkClick r:id="rId8" action="ppaction://hlinksldjump"/>
          </p:cNvPr>
          <p:cNvSpPr/>
          <p:nvPr/>
        </p:nvSpPr>
        <p:spPr>
          <a:xfrm>
            <a:off x="863696" y="21329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12" name="Rectangle 11">
            <a:hlinkClick r:id="rId9" action="ppaction://hlinksldjump"/>
          </p:cNvPr>
          <p:cNvSpPr/>
          <p:nvPr/>
        </p:nvSpPr>
        <p:spPr>
          <a:xfrm>
            <a:off x="863696" y="32130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13" name="Rectangle 12">
            <a:hlinkClick r:id="rId10" action="ppaction://hlinksldjump"/>
          </p:cNvPr>
          <p:cNvSpPr/>
          <p:nvPr/>
        </p:nvSpPr>
        <p:spPr>
          <a:xfrm>
            <a:off x="863696" y="26729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smtClean="0">
                <a:latin typeface="Comic Sans MS" panose="030F0702030302020204" pitchFamily="66" charset="0"/>
              </a:rPr>
              <a:t>3H Q17</a:t>
            </a:r>
            <a:endParaRPr lang="en-GB" sz="1200" b="1" dirty="0">
              <a:latin typeface="Comic Sans MS" panose="030F0702030302020204" pitchFamily="66" charset="0"/>
            </a:endParaRPr>
          </a:p>
        </p:txBody>
      </p:sp>
      <p:sp>
        <p:nvSpPr>
          <p:cNvPr id="14" name="Rectangle 13">
            <a:hlinkClick r:id="rId11" action="ppaction://hlinksldjump"/>
          </p:cNvPr>
          <p:cNvSpPr/>
          <p:nvPr/>
        </p:nvSpPr>
        <p:spPr>
          <a:xfrm>
            <a:off x="863696" y="37530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16" name="Rectangle 15">
            <a:hlinkClick r:id="rId12" action="ppaction://hlinksldjump"/>
          </p:cNvPr>
          <p:cNvSpPr/>
          <p:nvPr/>
        </p:nvSpPr>
        <p:spPr>
          <a:xfrm>
            <a:off x="863696" y="42932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17" name="Rectangle 16">
            <a:hlinkClick r:id="rId13" action="ppaction://hlinksldjump"/>
          </p:cNvPr>
          <p:cNvSpPr/>
          <p:nvPr/>
        </p:nvSpPr>
        <p:spPr>
          <a:xfrm>
            <a:off x="863696" y="48332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
        <p:nvSpPr>
          <p:cNvPr id="18" name="Rectangle 17">
            <a:hlinkClick r:id="rId14" action="ppaction://hlinksldjump"/>
          </p:cNvPr>
          <p:cNvSpPr/>
          <p:nvPr/>
        </p:nvSpPr>
        <p:spPr>
          <a:xfrm>
            <a:off x="863696" y="53733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19" name="Rectangle 18"/>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0" name="Rectangle 19">
            <a:hlinkClick r:id="rId15" action="ppaction://hlinksldjump"/>
          </p:cNvPr>
          <p:cNvSpPr/>
          <p:nvPr/>
        </p:nvSpPr>
        <p:spPr>
          <a:xfrm>
            <a:off x="1566416"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Surds</a:t>
            </a:r>
            <a:endParaRPr lang="en-GB" sz="2000" b="1" dirty="0">
              <a:latin typeface="Comic Sans MS" panose="030F0702030302020204" pitchFamily="66" charset="0"/>
            </a:endParaRPr>
          </a:p>
        </p:txBody>
      </p:sp>
      <p:sp>
        <p:nvSpPr>
          <p:cNvPr id="21" name="Rectangle 20">
            <a:hlinkClick r:id="rId16" action="ppaction://hlinksldjump"/>
          </p:cNvPr>
          <p:cNvSpPr/>
          <p:nvPr/>
        </p:nvSpPr>
        <p:spPr>
          <a:xfrm>
            <a:off x="863696"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22" name="Rectangle 21">
            <a:hlinkClick r:id="rId17" action="ppaction://hlinksldjump"/>
          </p:cNvPr>
          <p:cNvSpPr/>
          <p:nvPr/>
        </p:nvSpPr>
        <p:spPr>
          <a:xfrm>
            <a:off x="1907792" y="10527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23" name="Rectangle 22">
            <a:hlinkClick r:id="rId18" action="ppaction://hlinksldjump"/>
          </p:cNvPr>
          <p:cNvSpPr/>
          <p:nvPr/>
        </p:nvSpPr>
        <p:spPr>
          <a:xfrm>
            <a:off x="1907792" y="15929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24" name="Rectangle 23">
            <a:hlinkClick r:id="rId19" action="ppaction://hlinksldjump"/>
          </p:cNvPr>
          <p:cNvSpPr/>
          <p:nvPr/>
        </p:nvSpPr>
        <p:spPr>
          <a:xfrm>
            <a:off x="1907792" y="21329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25" name="Rectangle 24">
            <a:hlinkClick r:id="rId20" action="ppaction://hlinksldjump"/>
          </p:cNvPr>
          <p:cNvSpPr/>
          <p:nvPr/>
        </p:nvSpPr>
        <p:spPr>
          <a:xfrm>
            <a:off x="1907792" y="26730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26" name="Rectangle 25">
            <a:hlinkClick r:id="rId21" action="ppaction://hlinksldjump"/>
          </p:cNvPr>
          <p:cNvSpPr/>
          <p:nvPr/>
        </p:nvSpPr>
        <p:spPr>
          <a:xfrm>
            <a:off x="1907792" y="32130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27" name="Rectangle 26">
            <a:hlinkClick r:id="rId22" action="ppaction://hlinksldjump"/>
          </p:cNvPr>
          <p:cNvSpPr/>
          <p:nvPr/>
        </p:nvSpPr>
        <p:spPr>
          <a:xfrm>
            <a:off x="1907792" y="37532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Q20</a:t>
            </a:r>
            <a:endParaRPr lang="en-GB" sz="1200" b="1" dirty="0">
              <a:latin typeface="Comic Sans MS" panose="030F0702030302020204" pitchFamily="66" charset="0"/>
            </a:endParaRPr>
          </a:p>
        </p:txBody>
      </p:sp>
      <p:sp>
        <p:nvSpPr>
          <p:cNvPr id="28" name="Rectangle 27">
            <a:hlinkClick r:id="rId23" action="ppaction://hlinksldjump"/>
          </p:cNvPr>
          <p:cNvSpPr/>
          <p:nvPr/>
        </p:nvSpPr>
        <p:spPr>
          <a:xfrm>
            <a:off x="1907920" y="42931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29" name="Rectangle 28">
            <a:hlinkClick r:id="rId24" action="ppaction://hlinksldjump"/>
          </p:cNvPr>
          <p:cNvSpPr/>
          <p:nvPr/>
        </p:nvSpPr>
        <p:spPr>
          <a:xfrm>
            <a:off x="1907792"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30" name="Rectangle 29">
            <a:hlinkClick r:id="rId25" action="ppaction://hlinksldjump"/>
          </p:cNvPr>
          <p:cNvSpPr/>
          <p:nvPr/>
        </p:nvSpPr>
        <p:spPr>
          <a:xfrm>
            <a:off x="1907920" y="53732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31" name="Rectangle 30">
            <a:hlinkClick r:id="rId26" action="ppaction://hlinksldjump"/>
          </p:cNvPr>
          <p:cNvSpPr/>
          <p:nvPr/>
        </p:nvSpPr>
        <p:spPr>
          <a:xfrm>
            <a:off x="1907920"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32" name="Rectangle 31">
            <a:hlinkClick r:id="rId27" action="ppaction://hlinksldjump"/>
          </p:cNvPr>
          <p:cNvSpPr/>
          <p:nvPr/>
        </p:nvSpPr>
        <p:spPr>
          <a:xfrm>
            <a:off x="2951928"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smtClean="0">
                <a:latin typeface="Comic Sans MS" panose="030F0702030302020204" pitchFamily="66" charset="0"/>
              </a:rPr>
              <a:t>4H Q12</a:t>
            </a:r>
            <a:endParaRPr lang="en-GB" sz="1200" b="1" dirty="0">
              <a:latin typeface="Comic Sans MS" panose="030F0702030302020204" pitchFamily="66" charset="0"/>
            </a:endParaRPr>
          </a:p>
        </p:txBody>
      </p:sp>
      <p:sp>
        <p:nvSpPr>
          <p:cNvPr id="33" name="Rectangle 32">
            <a:hlinkClick r:id="rId28" action="ppaction://hlinksldjump"/>
          </p:cNvPr>
          <p:cNvSpPr/>
          <p:nvPr/>
        </p:nvSpPr>
        <p:spPr>
          <a:xfrm>
            <a:off x="2951928" y="159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smtClean="0">
                <a:latin typeface="Comic Sans MS" panose="030F0702030302020204" pitchFamily="66" charset="0"/>
              </a:rPr>
              <a:t>3H Q4</a:t>
            </a:r>
            <a:endParaRPr lang="en-GB" sz="1200" b="1" dirty="0">
              <a:latin typeface="Comic Sans MS" panose="030F0702030302020204" pitchFamily="66" charset="0"/>
            </a:endParaRPr>
          </a:p>
        </p:txBody>
      </p:sp>
      <p:sp>
        <p:nvSpPr>
          <p:cNvPr id="34" name="Rectangle 33">
            <a:hlinkClick r:id="rId29" action="ppaction://hlinksldjump"/>
          </p:cNvPr>
          <p:cNvSpPr/>
          <p:nvPr/>
        </p:nvSpPr>
        <p:spPr>
          <a:xfrm>
            <a:off x="2951928"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smtClean="0">
                <a:latin typeface="Comic Sans MS" panose="030F0702030302020204" pitchFamily="66" charset="0"/>
              </a:rPr>
              <a:t>3H Q2</a:t>
            </a:r>
            <a:endParaRPr lang="en-GB" sz="1200" b="1" dirty="0">
              <a:latin typeface="Comic Sans MS" panose="030F0702030302020204" pitchFamily="66" charset="0"/>
            </a:endParaRPr>
          </a:p>
        </p:txBody>
      </p:sp>
      <p:sp>
        <p:nvSpPr>
          <p:cNvPr id="35" name="Rectangle 34">
            <a:hlinkClick r:id="rId30" action="ppaction://hlinksldjump"/>
          </p:cNvPr>
          <p:cNvSpPr/>
          <p:nvPr/>
        </p:nvSpPr>
        <p:spPr>
          <a:xfrm>
            <a:off x="2951928" y="375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3H Q5</a:t>
            </a:r>
            <a:endParaRPr lang="en-GB" sz="1200" b="1" dirty="0">
              <a:latin typeface="Comic Sans MS" panose="030F0702030302020204" pitchFamily="66" charset="0"/>
            </a:endParaRPr>
          </a:p>
        </p:txBody>
      </p:sp>
      <p:sp>
        <p:nvSpPr>
          <p:cNvPr id="36" name="Rectangle 35">
            <a:hlinkClick r:id="rId31" action="ppaction://hlinksldjump"/>
          </p:cNvPr>
          <p:cNvSpPr/>
          <p:nvPr/>
        </p:nvSpPr>
        <p:spPr>
          <a:xfrm>
            <a:off x="2951928"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4</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37" name="Rectangle 36">
            <a:hlinkClick r:id="rId32" action="ppaction://hlinksldjump"/>
          </p:cNvPr>
          <p:cNvSpPr/>
          <p:nvPr/>
        </p:nvSpPr>
        <p:spPr>
          <a:xfrm>
            <a:off x="2951928" y="483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4</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38" name="Rectangle 37">
            <a:hlinkClick r:id="rId33" action="ppaction://hlinksldjump"/>
          </p:cNvPr>
          <p:cNvSpPr/>
          <p:nvPr/>
        </p:nvSpPr>
        <p:spPr>
          <a:xfrm>
            <a:off x="2951928" y="537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3</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39" name="Rectangle 38">
            <a:hlinkClick r:id="rId34" action="ppaction://hlinksldjump"/>
          </p:cNvPr>
          <p:cNvSpPr/>
          <p:nvPr/>
        </p:nvSpPr>
        <p:spPr>
          <a:xfrm>
            <a:off x="2951928"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3HR Q4</a:t>
            </a:r>
            <a:endParaRPr lang="en-GB" sz="1200" b="1" dirty="0">
              <a:latin typeface="Comic Sans MS" panose="030F0702030302020204" pitchFamily="66" charset="0"/>
            </a:endParaRPr>
          </a:p>
        </p:txBody>
      </p:sp>
      <p:sp>
        <p:nvSpPr>
          <p:cNvPr id="40" name="Rectangle 39">
            <a:hlinkClick r:id="rId35" action="ppaction://hlinksldjump"/>
          </p:cNvPr>
          <p:cNvSpPr/>
          <p:nvPr/>
        </p:nvSpPr>
        <p:spPr>
          <a:xfrm>
            <a:off x="3996024"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 Q6</a:t>
            </a:r>
            <a:endParaRPr lang="en-GB" sz="1200" b="1" dirty="0">
              <a:latin typeface="Comic Sans MS" panose="030F0702030302020204" pitchFamily="66" charset="0"/>
            </a:endParaRPr>
          </a:p>
        </p:txBody>
      </p:sp>
      <p:sp>
        <p:nvSpPr>
          <p:cNvPr id="41" name="Rectangle 40">
            <a:hlinkClick r:id="rId36" action="ppaction://hlinksldjump"/>
          </p:cNvPr>
          <p:cNvSpPr/>
          <p:nvPr/>
        </p:nvSpPr>
        <p:spPr>
          <a:xfrm>
            <a:off x="3996024" y="1592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Q4</a:t>
            </a:r>
            <a:endParaRPr lang="en-GB" sz="1200" b="1" dirty="0">
              <a:latin typeface="Comic Sans MS" panose="030F0702030302020204" pitchFamily="66" charset="0"/>
            </a:endParaRPr>
          </a:p>
        </p:txBody>
      </p:sp>
      <p:sp>
        <p:nvSpPr>
          <p:cNvPr id="42" name="Rectangle 41">
            <a:hlinkClick r:id="rId37" action="ppaction://hlinksldjump"/>
          </p:cNvPr>
          <p:cNvSpPr/>
          <p:nvPr/>
        </p:nvSpPr>
        <p:spPr>
          <a:xfrm>
            <a:off x="3996152"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 Q4</a:t>
            </a:r>
            <a:endParaRPr lang="en-GB" sz="1200" b="1" dirty="0">
              <a:latin typeface="Comic Sans MS" panose="030F0702030302020204" pitchFamily="66" charset="0"/>
            </a:endParaRPr>
          </a:p>
        </p:txBody>
      </p:sp>
      <p:sp>
        <p:nvSpPr>
          <p:cNvPr id="43" name="Rectangle 42">
            <a:hlinkClick r:id="rId38" action="ppaction://hlinksldjump"/>
          </p:cNvPr>
          <p:cNvSpPr/>
          <p:nvPr/>
        </p:nvSpPr>
        <p:spPr>
          <a:xfrm>
            <a:off x="3996024" y="267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 Q9</a:t>
            </a:r>
            <a:endParaRPr lang="en-GB" sz="1200" b="1" dirty="0">
              <a:latin typeface="Comic Sans MS" panose="030F0702030302020204" pitchFamily="66" charset="0"/>
            </a:endParaRPr>
          </a:p>
        </p:txBody>
      </p:sp>
      <p:sp>
        <p:nvSpPr>
          <p:cNvPr id="44" name="Rectangle 43">
            <a:hlinkClick r:id="rId39" action="ppaction://hlinksldjump"/>
          </p:cNvPr>
          <p:cNvSpPr/>
          <p:nvPr/>
        </p:nvSpPr>
        <p:spPr>
          <a:xfrm>
            <a:off x="3996024"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3HR Q5</a:t>
            </a:r>
            <a:endParaRPr lang="en-GB" sz="1200" b="1" dirty="0">
              <a:latin typeface="Comic Sans MS" panose="030F0702030302020204" pitchFamily="66" charset="0"/>
            </a:endParaRPr>
          </a:p>
        </p:txBody>
      </p:sp>
      <p:sp>
        <p:nvSpPr>
          <p:cNvPr id="45" name="Rectangle 44">
            <a:hlinkClick r:id="rId40" action="ppaction://hlinksldjump"/>
          </p:cNvPr>
          <p:cNvSpPr/>
          <p:nvPr/>
        </p:nvSpPr>
        <p:spPr>
          <a:xfrm>
            <a:off x="3059832" y="6453336"/>
            <a:ext cx="32403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Solving Simple Equations</a:t>
            </a:r>
            <a:endParaRPr lang="en-GB" sz="2000" b="1" dirty="0">
              <a:latin typeface="Comic Sans MS" panose="030F0702030302020204" pitchFamily="66" charset="0"/>
            </a:endParaRPr>
          </a:p>
        </p:txBody>
      </p:sp>
      <p:sp>
        <p:nvSpPr>
          <p:cNvPr id="46" name="Rectangle 45">
            <a:hlinkClick r:id="rId41" action="ppaction://hlinksldjump"/>
          </p:cNvPr>
          <p:cNvSpPr/>
          <p:nvPr/>
        </p:nvSpPr>
        <p:spPr>
          <a:xfrm>
            <a:off x="3996024" y="37530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Q21</a:t>
            </a:r>
            <a:endParaRPr lang="en-GB" sz="1200" b="1" dirty="0">
              <a:latin typeface="Comic Sans MS" panose="030F0702030302020204" pitchFamily="66" charset="0"/>
            </a:endParaRPr>
          </a:p>
        </p:txBody>
      </p:sp>
      <p:sp>
        <p:nvSpPr>
          <p:cNvPr id="47" name="Rectangle 46">
            <a:hlinkClick r:id="rId42" action="ppaction://hlinksldjump"/>
          </p:cNvPr>
          <p:cNvSpPr/>
          <p:nvPr/>
        </p:nvSpPr>
        <p:spPr>
          <a:xfrm>
            <a:off x="3996152"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3</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48" name="Rectangle 47">
            <a:hlinkClick r:id="rId43" action="ppaction://hlinksldjump"/>
          </p:cNvPr>
          <p:cNvSpPr/>
          <p:nvPr/>
        </p:nvSpPr>
        <p:spPr>
          <a:xfrm>
            <a:off x="3996024"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3</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49" name="Rectangle 48">
            <a:hlinkClick r:id="rId44" action="ppaction://hlinksldjump"/>
          </p:cNvPr>
          <p:cNvSpPr/>
          <p:nvPr/>
        </p:nvSpPr>
        <p:spPr>
          <a:xfrm>
            <a:off x="3996024" y="537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3HR Q4</a:t>
            </a:r>
            <a:endParaRPr lang="en-GB" sz="1200" b="1" dirty="0">
              <a:latin typeface="Comic Sans MS" panose="030F0702030302020204" pitchFamily="66" charset="0"/>
            </a:endParaRPr>
          </a:p>
        </p:txBody>
      </p:sp>
      <p:sp>
        <p:nvSpPr>
          <p:cNvPr id="50" name="Rectangle 49">
            <a:hlinkClick r:id="rId45" action="ppaction://hlinksldjump"/>
          </p:cNvPr>
          <p:cNvSpPr/>
          <p:nvPr/>
        </p:nvSpPr>
        <p:spPr>
          <a:xfrm>
            <a:off x="3996024"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4HR Q11</a:t>
            </a:r>
            <a:endParaRPr lang="en-GB" sz="1200" b="1" dirty="0">
              <a:latin typeface="Comic Sans MS" panose="030F0702030302020204" pitchFamily="66" charset="0"/>
            </a:endParaRPr>
          </a:p>
        </p:txBody>
      </p:sp>
      <p:sp>
        <p:nvSpPr>
          <p:cNvPr id="51" name="Rectangle 50">
            <a:hlinkClick r:id="rId46" action="ppaction://hlinksldjump"/>
          </p:cNvPr>
          <p:cNvSpPr/>
          <p:nvPr/>
        </p:nvSpPr>
        <p:spPr>
          <a:xfrm>
            <a:off x="504016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Comic Sans MS" panose="030F0702030302020204" pitchFamily="66" charset="0"/>
              </a:rPr>
              <a:t>June 2015 </a:t>
            </a:r>
            <a:r>
              <a:rPr lang="en-GB" sz="1200" b="1" dirty="0" smtClean="0">
                <a:latin typeface="Comic Sans MS" panose="030F0702030302020204" pitchFamily="66" charset="0"/>
              </a:rPr>
              <a:t>4H Q7</a:t>
            </a:r>
            <a:endParaRPr lang="en-GB" sz="1200" b="1" dirty="0">
              <a:latin typeface="Comic Sans MS" panose="030F0702030302020204" pitchFamily="66" charset="0"/>
            </a:endParaRPr>
          </a:p>
        </p:txBody>
      </p:sp>
      <p:sp>
        <p:nvSpPr>
          <p:cNvPr id="52" name="Rectangle 51">
            <a:hlinkClick r:id="rId47" action="ppaction://hlinksldjump"/>
          </p:cNvPr>
          <p:cNvSpPr/>
          <p:nvPr/>
        </p:nvSpPr>
        <p:spPr>
          <a:xfrm>
            <a:off x="5040160" y="15927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Comic Sans MS" panose="030F0702030302020204" pitchFamily="66" charset="0"/>
              </a:rPr>
              <a:t>June 2015 </a:t>
            </a:r>
            <a:r>
              <a:rPr lang="en-GB" sz="1200" b="1" dirty="0" smtClean="0">
                <a:latin typeface="Comic Sans MS" panose="030F0702030302020204" pitchFamily="66" charset="0"/>
              </a:rPr>
              <a:t>4HR Q9</a:t>
            </a:r>
            <a:endParaRPr lang="en-GB" sz="1200" b="1" dirty="0">
              <a:latin typeface="Comic Sans MS" panose="030F0702030302020204" pitchFamily="66" charset="0"/>
            </a:endParaRPr>
          </a:p>
        </p:txBody>
      </p:sp>
      <p:sp>
        <p:nvSpPr>
          <p:cNvPr id="53" name="Rectangle 52">
            <a:hlinkClick r:id="rId48" action="ppaction://hlinksldjump"/>
          </p:cNvPr>
          <p:cNvSpPr/>
          <p:nvPr/>
        </p:nvSpPr>
        <p:spPr>
          <a:xfrm>
            <a:off x="5040160" y="213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Q9</a:t>
            </a:r>
            <a:endParaRPr lang="en-GB" sz="1200" b="1" dirty="0">
              <a:latin typeface="Comic Sans MS" panose="030F0702030302020204" pitchFamily="66" charset="0"/>
            </a:endParaRPr>
          </a:p>
        </p:txBody>
      </p:sp>
      <p:sp>
        <p:nvSpPr>
          <p:cNvPr id="54" name="Rectangle 53">
            <a:hlinkClick r:id="rId49" action="ppaction://hlinksldjump"/>
          </p:cNvPr>
          <p:cNvSpPr/>
          <p:nvPr/>
        </p:nvSpPr>
        <p:spPr>
          <a:xfrm>
            <a:off x="5040160" y="267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3HR Q2</a:t>
            </a:r>
            <a:endParaRPr lang="en-GB" sz="1200" b="1" dirty="0">
              <a:latin typeface="Comic Sans MS" panose="030F0702030302020204" pitchFamily="66" charset="0"/>
            </a:endParaRPr>
          </a:p>
        </p:txBody>
      </p:sp>
      <p:sp>
        <p:nvSpPr>
          <p:cNvPr id="55" name="Rectangle 54">
            <a:hlinkClick r:id="rId50" action="ppaction://hlinksldjump"/>
          </p:cNvPr>
          <p:cNvSpPr/>
          <p:nvPr/>
        </p:nvSpPr>
        <p:spPr>
          <a:xfrm>
            <a:off x="5040160"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Q6</a:t>
            </a:r>
            <a:endParaRPr lang="en-GB" sz="1200" b="1" dirty="0">
              <a:latin typeface="Comic Sans MS" panose="030F0702030302020204" pitchFamily="66" charset="0"/>
            </a:endParaRPr>
          </a:p>
        </p:txBody>
      </p:sp>
      <p:sp>
        <p:nvSpPr>
          <p:cNvPr id="56" name="Rectangle 55">
            <a:hlinkClick r:id="rId51" action="ppaction://hlinksldjump"/>
          </p:cNvPr>
          <p:cNvSpPr/>
          <p:nvPr/>
        </p:nvSpPr>
        <p:spPr>
          <a:xfrm>
            <a:off x="5040288" y="3753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Q12</a:t>
            </a:r>
            <a:endParaRPr lang="en-GB" sz="1200" b="1" dirty="0">
              <a:latin typeface="Comic Sans MS" panose="030F0702030302020204" pitchFamily="66" charset="0"/>
            </a:endParaRPr>
          </a:p>
        </p:txBody>
      </p:sp>
      <p:sp>
        <p:nvSpPr>
          <p:cNvPr id="57" name="Rectangle 56">
            <a:hlinkClick r:id="rId52" action="ppaction://hlinksldjump"/>
          </p:cNvPr>
          <p:cNvSpPr/>
          <p:nvPr/>
        </p:nvSpPr>
        <p:spPr>
          <a:xfrm>
            <a:off x="5040160" y="42931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 Q7</a:t>
            </a:r>
            <a:endParaRPr lang="en-GB" sz="1200" b="1" dirty="0">
              <a:latin typeface="Comic Sans MS" panose="030F0702030302020204" pitchFamily="66" charset="0"/>
            </a:endParaRPr>
          </a:p>
        </p:txBody>
      </p:sp>
      <p:sp>
        <p:nvSpPr>
          <p:cNvPr id="58" name="Rectangle 57">
            <a:hlinkClick r:id="rId53" action="ppaction://hlinksldjump"/>
          </p:cNvPr>
          <p:cNvSpPr/>
          <p:nvPr/>
        </p:nvSpPr>
        <p:spPr>
          <a:xfrm>
            <a:off x="5040160" y="48332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 Q5</a:t>
            </a:r>
            <a:endParaRPr lang="en-GB" sz="1200" b="1" dirty="0">
              <a:latin typeface="Comic Sans MS" panose="030F0702030302020204" pitchFamily="66" charset="0"/>
            </a:endParaRPr>
          </a:p>
        </p:txBody>
      </p:sp>
      <p:sp>
        <p:nvSpPr>
          <p:cNvPr id="59" name="Rectangle 58">
            <a:hlinkClick r:id="rId54" action="ppaction://hlinksldjump"/>
          </p:cNvPr>
          <p:cNvSpPr/>
          <p:nvPr/>
        </p:nvSpPr>
        <p:spPr>
          <a:xfrm>
            <a:off x="5040160" y="53732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3HR Q12</a:t>
            </a:r>
            <a:endParaRPr lang="en-GB" sz="1200" b="1" dirty="0">
              <a:latin typeface="Comic Sans MS" panose="030F0702030302020204" pitchFamily="66" charset="0"/>
            </a:endParaRPr>
          </a:p>
        </p:txBody>
      </p:sp>
      <p:sp>
        <p:nvSpPr>
          <p:cNvPr id="60" name="Rectangle 59">
            <a:hlinkClick r:id="rId55" action="ppaction://hlinksldjump"/>
          </p:cNvPr>
          <p:cNvSpPr/>
          <p:nvPr/>
        </p:nvSpPr>
        <p:spPr>
          <a:xfrm>
            <a:off x="5040160"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Q2</a:t>
            </a:r>
            <a:endParaRPr lang="en-GB" sz="1200" b="1" dirty="0">
              <a:latin typeface="Comic Sans MS" panose="030F0702030302020204" pitchFamily="66" charset="0"/>
            </a:endParaRPr>
          </a:p>
        </p:txBody>
      </p:sp>
      <p:sp>
        <p:nvSpPr>
          <p:cNvPr id="61" name="Rectangle 60">
            <a:hlinkClick r:id="rId56" action="ppaction://hlinksldjump"/>
          </p:cNvPr>
          <p:cNvSpPr/>
          <p:nvPr/>
        </p:nvSpPr>
        <p:spPr>
          <a:xfrm>
            <a:off x="6084384"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Q14</a:t>
            </a:r>
            <a:endParaRPr lang="en-GB" sz="1200" b="1" dirty="0">
              <a:latin typeface="Comic Sans MS" panose="030F0702030302020204" pitchFamily="66" charset="0"/>
            </a:endParaRPr>
          </a:p>
        </p:txBody>
      </p:sp>
      <p:sp>
        <p:nvSpPr>
          <p:cNvPr id="62" name="Rectangle 61">
            <a:hlinkClick r:id="rId57" action="ppaction://hlinksldjump"/>
          </p:cNvPr>
          <p:cNvSpPr/>
          <p:nvPr/>
        </p:nvSpPr>
        <p:spPr>
          <a:xfrm>
            <a:off x="6084384" y="159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Q5</a:t>
            </a:r>
            <a:endParaRPr lang="en-GB" sz="1200" b="1" dirty="0">
              <a:latin typeface="Comic Sans MS" panose="030F0702030302020204" pitchFamily="66" charset="0"/>
            </a:endParaRPr>
          </a:p>
        </p:txBody>
      </p:sp>
      <p:sp>
        <p:nvSpPr>
          <p:cNvPr id="63" name="Rectangle 62">
            <a:hlinkClick r:id="rId58" action="ppaction://hlinksldjump"/>
          </p:cNvPr>
          <p:cNvSpPr/>
          <p:nvPr/>
        </p:nvSpPr>
        <p:spPr>
          <a:xfrm>
            <a:off x="6084384"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Q9</a:t>
            </a:r>
            <a:endParaRPr lang="en-GB" sz="1200" b="1" dirty="0">
              <a:latin typeface="Comic Sans MS" panose="030F0702030302020204" pitchFamily="66" charset="0"/>
            </a:endParaRPr>
          </a:p>
        </p:txBody>
      </p:sp>
      <p:sp>
        <p:nvSpPr>
          <p:cNvPr id="64" name="Rectangle 63">
            <a:hlinkClick r:id="rId59" action="ppaction://hlinksldjump"/>
          </p:cNvPr>
          <p:cNvSpPr/>
          <p:nvPr/>
        </p:nvSpPr>
        <p:spPr>
          <a:xfrm>
            <a:off x="6084384" y="2672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Q11</a:t>
            </a:r>
            <a:endParaRPr lang="en-GB" sz="1200" b="1" dirty="0">
              <a:latin typeface="Comic Sans MS" panose="030F0702030302020204" pitchFamily="66" charset="0"/>
            </a:endParaRPr>
          </a:p>
        </p:txBody>
      </p:sp>
      <p:sp>
        <p:nvSpPr>
          <p:cNvPr id="65" name="Rectangle 64">
            <a:hlinkClick r:id="rId60" action="ppaction://hlinksldjump"/>
          </p:cNvPr>
          <p:cNvSpPr/>
          <p:nvPr/>
        </p:nvSpPr>
        <p:spPr>
          <a:xfrm>
            <a:off x="6084384"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r>
              <a:rPr lang="en-GB" sz="1200" b="1" dirty="0">
                <a:latin typeface="Comic Sans MS" panose="030F0702030302020204" pitchFamily="66" charset="0"/>
              </a:rPr>
              <a:t>4</a:t>
            </a:r>
            <a:r>
              <a:rPr lang="en-GB" sz="1200" b="1" dirty="0" smtClean="0">
                <a:latin typeface="Comic Sans MS" panose="030F0702030302020204" pitchFamily="66" charset="0"/>
              </a:rPr>
              <a:t>HR Q7</a:t>
            </a:r>
            <a:endParaRPr lang="en-GB" sz="1200" b="1" dirty="0">
              <a:latin typeface="Comic Sans MS" panose="030F0702030302020204" pitchFamily="66" charset="0"/>
            </a:endParaRPr>
          </a:p>
        </p:txBody>
      </p:sp>
      <p:sp>
        <p:nvSpPr>
          <p:cNvPr id="66" name="Rectangle 65">
            <a:hlinkClick r:id="rId61" action="ppaction://hlinksldjump"/>
          </p:cNvPr>
          <p:cNvSpPr/>
          <p:nvPr/>
        </p:nvSpPr>
        <p:spPr>
          <a:xfrm>
            <a:off x="6084256" y="3753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r>
              <a:rPr lang="en-GB" sz="1200" b="1" dirty="0">
                <a:latin typeface="Comic Sans MS" panose="030F0702030302020204" pitchFamily="66" charset="0"/>
              </a:rPr>
              <a:t>4</a:t>
            </a:r>
            <a:r>
              <a:rPr lang="en-GB" sz="1200" b="1" dirty="0" smtClean="0">
                <a:latin typeface="Comic Sans MS" panose="030F0702030302020204" pitchFamily="66" charset="0"/>
              </a:rPr>
              <a:t>HR Q21</a:t>
            </a:r>
            <a:endParaRPr lang="en-GB" sz="1200" b="1" dirty="0">
              <a:latin typeface="Comic Sans MS" panose="030F0702030302020204" pitchFamily="66" charset="0"/>
            </a:endParaRPr>
          </a:p>
        </p:txBody>
      </p:sp>
      <p:sp>
        <p:nvSpPr>
          <p:cNvPr id="67" name="Rectangle 66">
            <a:hlinkClick r:id="rId6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68" name="Rectangle 67">
            <a:hlinkClick r:id="rId63"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69" name="Straight Arrow Connector 68"/>
          <p:cNvCxnSpPr>
            <a:stCxn id="67" idx="3"/>
            <a:endCxn id="6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70" name="Rectangle 69">
            <a:hlinkClick r:id="rId64" action="ppaction://hlinksldjump"/>
          </p:cNvPr>
          <p:cNvSpPr/>
          <p:nvPr/>
        </p:nvSpPr>
        <p:spPr>
          <a:xfrm>
            <a:off x="6084256" y="429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 Q1</a:t>
            </a:r>
            <a:endParaRPr lang="en-GB" sz="1200" b="1" dirty="0">
              <a:latin typeface="Comic Sans MS" panose="030F0702030302020204" pitchFamily="66" charset="0"/>
            </a:endParaRPr>
          </a:p>
        </p:txBody>
      </p:sp>
      <p:sp>
        <p:nvSpPr>
          <p:cNvPr id="71" name="Rectangle 70">
            <a:hlinkClick r:id="rId65" action="ppaction://hlinksldjump"/>
          </p:cNvPr>
          <p:cNvSpPr/>
          <p:nvPr/>
        </p:nvSpPr>
        <p:spPr>
          <a:xfrm>
            <a:off x="6084256"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4HR Q5</a:t>
            </a:r>
            <a:endParaRPr lang="en-GB" sz="1200" b="1" dirty="0">
              <a:latin typeface="Comic Sans MS" panose="030F0702030302020204" pitchFamily="66" charset="0"/>
            </a:endParaRPr>
          </a:p>
        </p:txBody>
      </p:sp>
      <p:sp>
        <p:nvSpPr>
          <p:cNvPr id="72" name="Rectangle 71">
            <a:hlinkClick r:id="rId66" action="ppaction://hlinksldjump"/>
          </p:cNvPr>
          <p:cNvSpPr/>
          <p:nvPr/>
        </p:nvSpPr>
        <p:spPr>
          <a:xfrm>
            <a:off x="6084256" y="53732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 Q10</a:t>
            </a:r>
            <a:endParaRPr lang="en-GB" sz="1200" b="1" dirty="0">
              <a:latin typeface="Comic Sans MS" panose="030F0702030302020204" pitchFamily="66" charset="0"/>
            </a:endParaRPr>
          </a:p>
        </p:txBody>
      </p:sp>
      <p:sp>
        <p:nvSpPr>
          <p:cNvPr id="73" name="Rectangle 72">
            <a:hlinkClick r:id="rId67" action="ppaction://hlinksldjump"/>
          </p:cNvPr>
          <p:cNvSpPr/>
          <p:nvPr/>
        </p:nvSpPr>
        <p:spPr>
          <a:xfrm>
            <a:off x="6084256"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3HR Q1</a:t>
            </a:r>
            <a:endParaRPr lang="en-GB" sz="1200" b="1" dirty="0">
              <a:latin typeface="Comic Sans MS" panose="030F0702030302020204" pitchFamily="66" charset="0"/>
            </a:endParaRPr>
          </a:p>
        </p:txBody>
      </p:sp>
      <p:sp>
        <p:nvSpPr>
          <p:cNvPr id="74" name="Rectangle 73">
            <a:hlinkClick r:id="rId68" action="ppaction://hlinksldjump"/>
          </p:cNvPr>
          <p:cNvSpPr/>
          <p:nvPr/>
        </p:nvSpPr>
        <p:spPr>
          <a:xfrm>
            <a:off x="7128392"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Q7</a:t>
            </a:r>
            <a:endParaRPr lang="en-GB" sz="1200" b="1" dirty="0">
              <a:latin typeface="Comic Sans MS" panose="030F0702030302020204" pitchFamily="66" charset="0"/>
            </a:endParaRPr>
          </a:p>
        </p:txBody>
      </p:sp>
      <p:sp>
        <p:nvSpPr>
          <p:cNvPr id="75" name="Rectangle 74">
            <a:hlinkClick r:id="rId69" action="ppaction://hlinksldjump"/>
          </p:cNvPr>
          <p:cNvSpPr/>
          <p:nvPr/>
        </p:nvSpPr>
        <p:spPr>
          <a:xfrm>
            <a:off x="7128392" y="159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 Q6</a:t>
            </a:r>
            <a:endParaRPr lang="en-GB" sz="1200" b="1" dirty="0">
              <a:latin typeface="Comic Sans MS" panose="030F0702030302020204" pitchFamily="66" charset="0"/>
            </a:endParaRPr>
          </a:p>
        </p:txBody>
      </p:sp>
      <p:sp>
        <p:nvSpPr>
          <p:cNvPr id="76" name="Rectangle 75">
            <a:hlinkClick r:id="rId70" action="ppaction://hlinksldjump"/>
          </p:cNvPr>
          <p:cNvSpPr/>
          <p:nvPr/>
        </p:nvSpPr>
        <p:spPr>
          <a:xfrm>
            <a:off x="7128392"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77" name="Rectangle 76">
            <a:hlinkClick r:id="rId71" action="ppaction://hlinksldjump"/>
          </p:cNvPr>
          <p:cNvSpPr/>
          <p:nvPr/>
        </p:nvSpPr>
        <p:spPr>
          <a:xfrm>
            <a:off x="7128392" y="26729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78" name="Rectangle 77">
            <a:hlinkClick r:id="rId72" action="ppaction://hlinksldjump"/>
          </p:cNvPr>
          <p:cNvSpPr/>
          <p:nvPr/>
        </p:nvSpPr>
        <p:spPr>
          <a:xfrm>
            <a:off x="7128392"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4HR Q9</a:t>
            </a:r>
            <a:endParaRPr lang="en-GB" sz="1200" b="1" dirty="0">
              <a:latin typeface="Comic Sans MS" panose="030F0702030302020204" pitchFamily="66" charset="0"/>
            </a:endParaRPr>
          </a:p>
        </p:txBody>
      </p:sp>
      <p:sp>
        <p:nvSpPr>
          <p:cNvPr id="79" name="Rectangle 78">
            <a:hlinkClick r:id="rId7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18541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2636912"/>
            <a:ext cx="7200800" cy="3929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57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532365"/>
            <a:ext cx="7200800" cy="2128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Q2</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0634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132857"/>
            <a:ext cx="8136904" cy="11131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132856"/>
            <a:ext cx="8136904" cy="160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467544" y="2293268"/>
            <a:ext cx="8136904" cy="3961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467544" y="2689416"/>
            <a:ext cx="8136904" cy="3959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Q2</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467544" y="3085356"/>
            <a:ext cx="8136904" cy="1606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7106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4" grpId="0" animBg="1"/>
      <p:bldP spid="15" grpId="0" animBg="1"/>
      <p:bldP spid="21" grpId="0" animBg="1"/>
    </p:bldLst>
  </p:timing>
</p:sld>
</file>

<file path=ppt/slides/slide1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04478" y="5445224"/>
            <a:ext cx="6935044" cy="1162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4478" y="2348880"/>
            <a:ext cx="6935044" cy="3168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4478" y="332656"/>
            <a:ext cx="6935044" cy="2269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5521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1885951"/>
            <a:ext cx="8148525" cy="16859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85952"/>
            <a:ext cx="8136904" cy="462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467544" y="2348880"/>
            <a:ext cx="8148525"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467544" y="2636912"/>
            <a:ext cx="8136904"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467544" y="3284984"/>
            <a:ext cx="8136904" cy="2868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Q19</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43968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4" grpId="0" animBg="1"/>
      <p:bldP spid="15" grpId="0" animBg="1"/>
      <p:bldP spid="21" grpId="0" animBg="1"/>
    </p:bldLst>
  </p:timing>
</p:sld>
</file>

<file path=ppt/slides/slide1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476672"/>
            <a:ext cx="8640960" cy="552932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Q6</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230683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7" y="2492897"/>
            <a:ext cx="8496946" cy="8064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492896"/>
            <a:ext cx="8496944" cy="3311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3528" y="2824094"/>
            <a:ext cx="8496944" cy="4752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Q6</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080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2" y="4952094"/>
            <a:ext cx="7344816" cy="1861282"/>
          </a:xfrm>
          <a:prstGeom prst="rect">
            <a:avLst/>
          </a:prstGeom>
        </p:spPr>
      </p:pic>
      <p:pic>
        <p:nvPicPr>
          <p:cNvPr id="3" name="Picture 2"/>
          <p:cNvPicPr>
            <a:picLocks noChangeAspect="1"/>
          </p:cNvPicPr>
          <p:nvPr/>
        </p:nvPicPr>
        <p:blipFill>
          <a:blip r:embed="rId3"/>
          <a:stretch>
            <a:fillRect/>
          </a:stretch>
        </p:blipFill>
        <p:spPr>
          <a:xfrm>
            <a:off x="899592" y="4509120"/>
            <a:ext cx="7344816" cy="110005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7"/>
          <a:stretch>
            <a:fillRect/>
          </a:stretch>
        </p:blipFill>
        <p:spPr>
          <a:xfrm>
            <a:off x="899592" y="397326"/>
            <a:ext cx="7344816" cy="4129728"/>
          </a:xfrm>
          <a:prstGeom prst="rect">
            <a:avLst/>
          </a:prstGeom>
        </p:spPr>
      </p:pic>
      <p:sp>
        <p:nvSpPr>
          <p:cNvPr id="11" name="Rectangle 10">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0" name="Straight Arrow Connector 19"/>
          <p:cNvCxnSpPr>
            <a:stCxn id="12" idx="3"/>
            <a:endCxn id="15"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165036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268761"/>
            <a:ext cx="8496944" cy="305385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7" y="1268760"/>
            <a:ext cx="8496946" cy="15416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810454"/>
            <a:ext cx="8496946" cy="15121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6" name="Straight Arrow Connector 15"/>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9" name="Straight Arrow Connector 18"/>
          <p:cNvCxnSpPr>
            <a:stCxn id="11" idx="3"/>
            <a:endCxn id="17"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7023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1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341616" y="5301208"/>
            <a:ext cx="6460768" cy="1563168"/>
          </a:xfrm>
          <a:prstGeom prst="rect">
            <a:avLst/>
          </a:prstGeom>
        </p:spPr>
      </p:pic>
      <p:pic>
        <p:nvPicPr>
          <p:cNvPr id="4" name="Picture 3"/>
          <p:cNvPicPr>
            <a:picLocks noChangeAspect="1"/>
          </p:cNvPicPr>
          <p:nvPr/>
        </p:nvPicPr>
        <p:blipFill>
          <a:blip r:embed="rId3"/>
          <a:stretch>
            <a:fillRect/>
          </a:stretch>
        </p:blipFill>
        <p:spPr>
          <a:xfrm>
            <a:off x="1341615" y="3356992"/>
            <a:ext cx="6460770" cy="278766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7"/>
          <a:stretch>
            <a:fillRect/>
          </a:stretch>
        </p:blipFill>
        <p:spPr>
          <a:xfrm>
            <a:off x="1341615" y="371454"/>
            <a:ext cx="6460770" cy="3057546"/>
          </a:xfrm>
          <a:prstGeom prst="rect">
            <a:avLst/>
          </a:prstGeom>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2" name="Straight Arrow Connector 21"/>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Q4</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26042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628800"/>
            <a:ext cx="8496944" cy="20841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628800"/>
            <a:ext cx="8496944"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323528" y="2276873"/>
            <a:ext cx="8496944"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323528" y="1988840"/>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 </a:t>
            </a:r>
            <a:endParaRPr lang="en-GB" sz="1400" b="1" dirty="0">
              <a:latin typeface="Comic Sans MS" panose="030F0702030302020204" pitchFamily="66" charset="0"/>
            </a:endParaRPr>
          </a:p>
        </p:txBody>
      </p:sp>
      <p:sp>
        <p:nvSpPr>
          <p:cNvPr id="26" name="Rectangle 25"/>
          <p:cNvSpPr/>
          <p:nvPr/>
        </p:nvSpPr>
        <p:spPr>
          <a:xfrm>
            <a:off x="323528" y="2708921"/>
            <a:ext cx="8496944" cy="10126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323528" y="1844824"/>
            <a:ext cx="849694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Q4</a:t>
            </a:r>
            <a:endParaRPr lang="en-GB" sz="1400" b="1" dirty="0">
              <a:latin typeface="Comic Sans MS" panose="030F0702030302020204" pitchFamily="66" charset="0"/>
            </a:endParaRPr>
          </a:p>
        </p:txBody>
      </p:sp>
      <p:cxnSp>
        <p:nvCxnSpPr>
          <p:cNvPr id="27" name="Straight Arrow Connector 26"/>
          <p:cNvCxnSpPr>
            <a:stCxn id="16" idx="3"/>
            <a:endCxn id="18"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152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0"/>
                                        </p:tgtEl>
                                      </p:cBhvr>
                                    </p:animEffect>
                                    <p:set>
                                      <p:cBhvr>
                                        <p:cTn id="25"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4" grpId="0" animBg="1"/>
      <p:bldP spid="20" grpId="0" animBg="1"/>
      <p:bldP spid="26" grpId="0" animBg="1"/>
      <p:bldP spid="19" grpId="0" animBg="1"/>
    </p:bldLst>
  </p:timing>
</p:sld>
</file>

<file path=ppt/slides/slide1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339752" y="482746"/>
            <a:ext cx="4464496" cy="24302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5" name="Picture 4"/>
          <p:cNvPicPr>
            <a:picLocks noChangeAspect="1"/>
          </p:cNvPicPr>
          <p:nvPr/>
        </p:nvPicPr>
        <p:blipFill>
          <a:blip r:embed="rId6"/>
          <a:stretch>
            <a:fillRect/>
          </a:stretch>
        </p:blipFill>
        <p:spPr>
          <a:xfrm>
            <a:off x="2339752" y="2952598"/>
            <a:ext cx="4464496" cy="1544620"/>
          </a:xfrm>
          <a:prstGeom prst="rect">
            <a:avLst/>
          </a:prstGeom>
        </p:spPr>
      </p:pic>
      <p:pic>
        <p:nvPicPr>
          <p:cNvPr id="6" name="Picture 5"/>
          <p:cNvPicPr>
            <a:picLocks noChangeAspect="1"/>
          </p:cNvPicPr>
          <p:nvPr/>
        </p:nvPicPr>
        <p:blipFill>
          <a:blip r:embed="rId7"/>
          <a:stretch>
            <a:fillRect/>
          </a:stretch>
        </p:blipFill>
        <p:spPr>
          <a:xfrm>
            <a:off x="2339752" y="4497218"/>
            <a:ext cx="4464496" cy="2244150"/>
          </a:xfrm>
          <a:prstGeom prst="rect">
            <a:avLst/>
          </a:prstGeom>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439567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268760"/>
            <a:ext cx="8496946" cy="260825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268761"/>
            <a:ext cx="849694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1556793"/>
            <a:ext cx="849694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p:cNvSpPr/>
          <p:nvPr/>
        </p:nvSpPr>
        <p:spPr>
          <a:xfrm>
            <a:off x="323526" y="1844824"/>
            <a:ext cx="8496947"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p:cNvSpPr/>
          <p:nvPr/>
        </p:nvSpPr>
        <p:spPr>
          <a:xfrm>
            <a:off x="323526" y="2348880"/>
            <a:ext cx="84969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15" name="Rectangle 14"/>
          <p:cNvSpPr/>
          <p:nvPr/>
        </p:nvSpPr>
        <p:spPr>
          <a:xfrm>
            <a:off x="323526" y="3068959"/>
            <a:ext cx="8496948" cy="802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67353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1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20" restart="whenNotActive" fill="hold" evtFilter="cancelBubble" nodeType="interactiveSeq">
                <p:stCondLst>
                  <p:cond evt="onClick" delay="0">
                    <p:tgtEl>
                      <p:spTgt spid="1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4"/>
                                        </p:tgtEl>
                                      </p:cBhvr>
                                    </p:animEffect>
                                    <p:set>
                                      <p:cBhvr>
                                        <p:cTn id="25"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5" grpId="0" animBg="1"/>
      <p:bldP spid="26" grpId="0" animBg="1"/>
      <p:bldP spid="13" grpId="0" animBg="1"/>
      <p:bldP spid="14" grpId="0" animBg="1"/>
      <p:bldP spid="15" grpId="0" animBg="1"/>
    </p:bldLst>
  </p:timing>
</p:sld>
</file>

<file path=ppt/slides/slide1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0996" y="678088"/>
            <a:ext cx="8522010" cy="54872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4307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88840"/>
            <a:ext cx="8496946" cy="1483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988840"/>
            <a:ext cx="8496946" cy="311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2300510"/>
            <a:ext cx="8496946"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5" name="Rectangle 14"/>
          <p:cNvSpPr/>
          <p:nvPr/>
        </p:nvSpPr>
        <p:spPr>
          <a:xfrm>
            <a:off x="323526" y="2660552"/>
            <a:ext cx="8496948" cy="8114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Q3</a:t>
            </a:r>
            <a:endParaRPr lang="en-GB" sz="1400" b="1" dirty="0">
              <a:latin typeface="Comic Sans MS" panose="030F0702030302020204" pitchFamily="66" charset="0"/>
            </a:endParaRPr>
          </a:p>
        </p:txBody>
      </p:sp>
      <p:cxnSp>
        <p:nvCxnSpPr>
          <p:cNvPr id="27" name="Straight Arrow Connector 26"/>
          <p:cNvCxnSpPr>
            <a:stCxn id="17" idx="3"/>
            <a:endCxn id="24"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47029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5" grpId="0" animBg="1"/>
      <p:bldP spid="26" grpId="0" animBg="1"/>
      <p:bldP spid="15" grpId="0" animBg="1"/>
    </p:bldLst>
  </p:timing>
</p:sld>
</file>

<file path=ppt/slides/slide1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5085184"/>
            <a:ext cx="8226566" cy="1767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226566" cy="3779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150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528" y="4149080"/>
            <a:ext cx="8226566" cy="1401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696492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3068960"/>
            <a:ext cx="8208912" cy="2977296"/>
          </a:xfrm>
          <a:prstGeom prst="rect">
            <a:avLst/>
          </a:prstGeom>
        </p:spPr>
      </p:pic>
      <p:pic>
        <p:nvPicPr>
          <p:cNvPr id="2" name="Picture 1"/>
          <p:cNvPicPr>
            <a:picLocks noChangeAspect="1"/>
          </p:cNvPicPr>
          <p:nvPr/>
        </p:nvPicPr>
        <p:blipFill>
          <a:blip r:embed="rId3"/>
          <a:stretch>
            <a:fillRect/>
          </a:stretch>
        </p:blipFill>
        <p:spPr>
          <a:xfrm>
            <a:off x="467545" y="548680"/>
            <a:ext cx="8208910" cy="24401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p:cNvSpPr/>
          <p:nvPr/>
        </p:nvSpPr>
        <p:spPr>
          <a:xfrm>
            <a:off x="467544" y="548680"/>
            <a:ext cx="8208912" cy="2440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3068961"/>
            <a:ext cx="8208912" cy="2977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Q11</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7106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1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467545" y="404664"/>
            <a:ext cx="8208910" cy="590145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2" name="Straight Arrow Connector 21"/>
          <p:cNvCxnSpPr>
            <a:stCxn id="12" idx="3"/>
            <a:endCxn id="1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311110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580334"/>
            <a:ext cx="8640960" cy="16973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523044"/>
            <a:ext cx="8640960" cy="5459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3068959"/>
            <a:ext cx="8640960"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3573016"/>
            <a:ext cx="8640960" cy="7619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5" name="Straight Arrow Connector 24"/>
          <p:cNvCxnSpPr>
            <a:stCxn id="19" idx="3"/>
            <a:endCxn id="23"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2680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1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8" y="4509120"/>
            <a:ext cx="8136904" cy="1725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307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3548" y="514187"/>
            <a:ext cx="8136906" cy="3999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55607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37590"/>
            <a:ext cx="8640960" cy="8194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523045"/>
            <a:ext cx="8640960" cy="1544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677527"/>
            <a:ext cx="8640960" cy="1754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251520" y="2852936"/>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32003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1" grpId="0" animBg="1"/>
      <p:bldP spid="15" grpId="0" animBg="1"/>
    </p:bldLst>
  </p:timing>
</p:sld>
</file>

<file path=ppt/slides/slide1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5085184"/>
            <a:ext cx="7776864" cy="9989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5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83568" y="404664"/>
            <a:ext cx="7776864" cy="4732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36450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88840"/>
            <a:ext cx="8640960" cy="1489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40"/>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204864"/>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251520" y="2492896"/>
            <a:ext cx="8640960"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3" name="Straight Arrow Connector 22"/>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0" y="2924944"/>
            <a:ext cx="8640960" cy="553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44628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1" grpId="0" animBg="1"/>
      <p:bldP spid="15" grpId="0" animBg="1"/>
      <p:bldP spid="26" grpId="0" animBg="1"/>
    </p:bldLst>
  </p:timing>
</p:sld>
</file>

<file path=ppt/slides/slide1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752540"/>
            <a:ext cx="8136904" cy="17007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04664"/>
            <a:ext cx="8136904" cy="47945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0876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88840"/>
            <a:ext cx="8640960" cy="14334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40"/>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492896"/>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251520" y="2996952"/>
            <a:ext cx="8640960" cy="425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7" name="Straight Arrow Connector 26"/>
          <p:cNvCxnSpPr>
            <a:stCxn id="16" idx="3"/>
            <a:endCxn id="18"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0666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1" grpId="0" animBg="1"/>
      <p:bldP spid="15" grpId="0" animBg="1"/>
    </p:bldLst>
  </p:timing>
</p:sld>
</file>

<file path=ppt/slides/slide1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539553" y="5157192"/>
            <a:ext cx="8064894" cy="1608400"/>
          </a:xfrm>
          <a:prstGeom prst="rect">
            <a:avLst/>
          </a:prstGeom>
        </p:spPr>
      </p:pic>
      <p:pic>
        <p:nvPicPr>
          <p:cNvPr id="4" name="Picture 3"/>
          <p:cNvPicPr>
            <a:picLocks noChangeAspect="1"/>
          </p:cNvPicPr>
          <p:nvPr/>
        </p:nvPicPr>
        <p:blipFill>
          <a:blip r:embed="rId3"/>
          <a:stretch>
            <a:fillRect/>
          </a:stretch>
        </p:blipFill>
        <p:spPr>
          <a:xfrm>
            <a:off x="539553" y="4221088"/>
            <a:ext cx="8064894" cy="1250372"/>
          </a:xfrm>
          <a:prstGeom prst="rect">
            <a:avLst/>
          </a:prstGeom>
        </p:spPr>
      </p:pic>
      <p:pic>
        <p:nvPicPr>
          <p:cNvPr id="2" name="Picture 1"/>
          <p:cNvPicPr>
            <a:picLocks noChangeAspect="1"/>
          </p:cNvPicPr>
          <p:nvPr/>
        </p:nvPicPr>
        <p:blipFill>
          <a:blip r:embed="rId4"/>
          <a:stretch>
            <a:fillRect/>
          </a:stretch>
        </p:blipFill>
        <p:spPr>
          <a:xfrm>
            <a:off x="539553" y="353393"/>
            <a:ext cx="8064894" cy="39021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873056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700808"/>
            <a:ext cx="8496942" cy="13730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564905"/>
            <a:ext cx="8496944" cy="5089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323528" y="1849393"/>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060849"/>
            <a:ext cx="849694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29656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1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539552" y="4544744"/>
            <a:ext cx="8064896" cy="1764576"/>
          </a:xfrm>
          <a:prstGeom prst="rect">
            <a:avLst/>
          </a:prstGeom>
        </p:spPr>
      </p:pic>
      <p:pic>
        <p:nvPicPr>
          <p:cNvPr id="2" name="Picture 1"/>
          <p:cNvPicPr>
            <a:picLocks noChangeAspect="1"/>
          </p:cNvPicPr>
          <p:nvPr/>
        </p:nvPicPr>
        <p:blipFill>
          <a:blip r:embed="rId3"/>
          <a:stretch>
            <a:fillRect/>
          </a:stretch>
        </p:blipFill>
        <p:spPr>
          <a:xfrm>
            <a:off x="539552" y="404664"/>
            <a:ext cx="8064896" cy="425647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10507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72816"/>
            <a:ext cx="8640960" cy="134217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772816"/>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060849"/>
            <a:ext cx="8640960"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276872"/>
            <a:ext cx="8640960" cy="8381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392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1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683568" y="5229200"/>
            <a:ext cx="7776864" cy="15776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6"/>
          <a:stretch>
            <a:fillRect/>
          </a:stretch>
        </p:blipFill>
        <p:spPr>
          <a:xfrm>
            <a:off x="683568" y="404664"/>
            <a:ext cx="7776864" cy="3325402"/>
          </a:xfrm>
          <a:prstGeom prst="rect">
            <a:avLst/>
          </a:prstGeom>
        </p:spPr>
      </p:pic>
      <p:pic>
        <p:nvPicPr>
          <p:cNvPr id="6" name="Picture 5"/>
          <p:cNvPicPr>
            <a:picLocks noChangeAspect="1"/>
          </p:cNvPicPr>
          <p:nvPr/>
        </p:nvPicPr>
        <p:blipFill>
          <a:blip r:embed="rId7"/>
          <a:stretch>
            <a:fillRect/>
          </a:stretch>
        </p:blipFill>
        <p:spPr>
          <a:xfrm>
            <a:off x="683568" y="3717032"/>
            <a:ext cx="7776864" cy="1668150"/>
          </a:xfrm>
          <a:prstGeom prst="rect">
            <a:avLst/>
          </a:prstGeom>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Q8</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446421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700808"/>
            <a:ext cx="8496942" cy="17281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323528" y="2204863"/>
            <a:ext cx="8496944"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564903"/>
            <a:ext cx="8496944" cy="8640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2" name="Rectangle 31"/>
          <p:cNvSpPr/>
          <p:nvPr/>
        </p:nvSpPr>
        <p:spPr>
          <a:xfrm>
            <a:off x="323528" y="1916831"/>
            <a:ext cx="8496944" cy="2880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9592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3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32"/>
                                        </p:tgtEl>
                                      </p:cBhvr>
                                    </p:animEffect>
                                    <p:set>
                                      <p:cBhvr>
                                        <p:cTn id="25"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32"/>
                  </p:tgtEl>
                </p:cond>
              </p:nextCondLst>
            </p:seq>
          </p:childTnLst>
        </p:cTn>
      </p:par>
    </p:tnLst>
    <p:bldLst>
      <p:bldP spid="13" grpId="0" animBg="1"/>
      <p:bldP spid="25" grpId="0" animBg="1"/>
      <p:bldP spid="26" grpId="0" animBg="1"/>
      <p:bldP spid="32" grpId="0" animBg="1"/>
    </p:bldLst>
  </p:timing>
</p:sld>
</file>

<file path=ppt/slides/slide1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611560" y="332656"/>
            <a:ext cx="7920880" cy="4531260"/>
          </a:xfrm>
          <a:prstGeom prst="rect">
            <a:avLst/>
          </a:prstGeom>
        </p:spPr>
      </p:pic>
      <p:pic>
        <p:nvPicPr>
          <p:cNvPr id="8" name="Picture 7"/>
          <p:cNvPicPr>
            <a:picLocks noChangeAspect="1"/>
          </p:cNvPicPr>
          <p:nvPr/>
        </p:nvPicPr>
        <p:blipFill>
          <a:blip r:embed="rId3"/>
          <a:stretch>
            <a:fillRect/>
          </a:stretch>
        </p:blipFill>
        <p:spPr>
          <a:xfrm>
            <a:off x="611561" y="5085184"/>
            <a:ext cx="7920878" cy="1711192"/>
          </a:xfrm>
          <a:prstGeom prst="rect">
            <a:avLst/>
          </a:prstGeom>
        </p:spPr>
      </p:pic>
      <p:pic>
        <p:nvPicPr>
          <p:cNvPr id="7" name="Picture 6"/>
          <p:cNvPicPr>
            <a:picLocks noChangeAspect="1"/>
          </p:cNvPicPr>
          <p:nvPr/>
        </p:nvPicPr>
        <p:blipFill>
          <a:blip r:embed="rId4"/>
          <a:stretch>
            <a:fillRect/>
          </a:stretch>
        </p:blipFill>
        <p:spPr>
          <a:xfrm>
            <a:off x="611560" y="4869160"/>
            <a:ext cx="7920880" cy="13191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491156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1772816"/>
            <a:ext cx="8352926" cy="1806600"/>
          </a:xfrm>
          <a:prstGeom prst="rect">
            <a:avLst/>
          </a:prstGeom>
        </p:spPr>
      </p:pic>
      <p:sp>
        <p:nvSpPr>
          <p:cNvPr id="13" name="Rectangle 12"/>
          <p:cNvSpPr/>
          <p:nvPr/>
        </p:nvSpPr>
        <p:spPr>
          <a:xfrm>
            <a:off x="395536" y="1772816"/>
            <a:ext cx="8352927" cy="1806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Q20</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8529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5" y="4437112"/>
            <a:ext cx="8208910" cy="1826964"/>
          </a:xfrm>
          <a:prstGeom prst="rect">
            <a:avLst/>
          </a:prstGeom>
        </p:spPr>
      </p:pic>
      <p:pic>
        <p:nvPicPr>
          <p:cNvPr id="4" name="Picture 3"/>
          <p:cNvPicPr>
            <a:picLocks noChangeAspect="1"/>
          </p:cNvPicPr>
          <p:nvPr/>
        </p:nvPicPr>
        <p:blipFill>
          <a:blip r:embed="rId3"/>
          <a:stretch>
            <a:fillRect/>
          </a:stretch>
        </p:blipFill>
        <p:spPr>
          <a:xfrm>
            <a:off x="467545" y="3356992"/>
            <a:ext cx="8208910" cy="1769216"/>
          </a:xfrm>
          <a:prstGeom prst="rect">
            <a:avLst/>
          </a:prstGeom>
        </p:spPr>
      </p:pic>
      <p:pic>
        <p:nvPicPr>
          <p:cNvPr id="2" name="Picture 1"/>
          <p:cNvPicPr>
            <a:picLocks noChangeAspect="1"/>
          </p:cNvPicPr>
          <p:nvPr/>
        </p:nvPicPr>
        <p:blipFill>
          <a:blip r:embed="rId4"/>
          <a:stretch>
            <a:fillRect/>
          </a:stretch>
        </p:blipFill>
        <p:spPr>
          <a:xfrm>
            <a:off x="467544" y="404664"/>
            <a:ext cx="8208912" cy="298898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552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829838"/>
            <a:ext cx="8352926" cy="1679976"/>
          </a:xfrm>
          <a:prstGeom prst="rect">
            <a:avLst/>
          </a:prstGeom>
        </p:spPr>
      </p:pic>
      <p:sp>
        <p:nvSpPr>
          <p:cNvPr id="13" name="Rectangle 12"/>
          <p:cNvSpPr/>
          <p:nvPr/>
        </p:nvSpPr>
        <p:spPr>
          <a:xfrm>
            <a:off x="395536" y="1814853"/>
            <a:ext cx="8352927" cy="462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95536" y="2564904"/>
            <a:ext cx="8352927" cy="9598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395537" y="2276874"/>
            <a:ext cx="8352926"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5152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1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5" y="4941168"/>
            <a:ext cx="7488830" cy="13957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827585" y="404664"/>
            <a:ext cx="7488830" cy="1989134"/>
          </a:xfrm>
          <a:prstGeom prst="rect">
            <a:avLst/>
          </a:prstGeom>
        </p:spPr>
      </p:pic>
      <p:pic>
        <p:nvPicPr>
          <p:cNvPr id="6" name="Picture 5"/>
          <p:cNvPicPr>
            <a:picLocks noChangeAspect="1"/>
          </p:cNvPicPr>
          <p:nvPr/>
        </p:nvPicPr>
        <p:blipFill>
          <a:blip r:embed="rId7"/>
          <a:stretch>
            <a:fillRect/>
          </a:stretch>
        </p:blipFill>
        <p:spPr>
          <a:xfrm>
            <a:off x="827585" y="2348880"/>
            <a:ext cx="7488830" cy="2611604"/>
          </a:xfrm>
          <a:prstGeom prst="rect">
            <a:avLst/>
          </a:prstGeom>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34886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484784"/>
            <a:ext cx="8640960" cy="26451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84784"/>
            <a:ext cx="8640960" cy="604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089139"/>
            <a:ext cx="8640960" cy="1222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3480572"/>
            <a:ext cx="8640960" cy="669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251520" y="3311550"/>
            <a:ext cx="8640960" cy="169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Q5</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76132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5" grpId="0" animBg="1"/>
      <p:bldP spid="26" grpId="0" animBg="1"/>
    </p:bldLst>
  </p:timing>
</p:sld>
</file>

<file path=ppt/slides/slide1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077072"/>
            <a:ext cx="8640958" cy="2202218"/>
          </a:xfrm>
          <a:prstGeom prst="rect">
            <a:avLst/>
          </a:prstGeom>
        </p:spPr>
      </p:pic>
      <p:pic>
        <p:nvPicPr>
          <p:cNvPr id="2" name="Picture 1"/>
          <p:cNvPicPr>
            <a:picLocks noChangeAspect="1"/>
          </p:cNvPicPr>
          <p:nvPr/>
        </p:nvPicPr>
        <p:blipFill>
          <a:blip r:embed="rId3"/>
          <a:stretch>
            <a:fillRect/>
          </a:stretch>
        </p:blipFill>
        <p:spPr>
          <a:xfrm>
            <a:off x="251521" y="369884"/>
            <a:ext cx="8640958" cy="464329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Q21</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17086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57970"/>
            <a:ext cx="8640958" cy="25310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257968"/>
            <a:ext cx="8640958" cy="2531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Q21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64360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7" y="4505226"/>
            <a:ext cx="8352926" cy="1732086"/>
          </a:xfrm>
          <a:prstGeom prst="rect">
            <a:avLst/>
          </a:prstGeom>
        </p:spPr>
      </p:pic>
      <p:pic>
        <p:nvPicPr>
          <p:cNvPr id="6" name="Picture 5"/>
          <p:cNvPicPr>
            <a:picLocks noChangeAspect="1"/>
          </p:cNvPicPr>
          <p:nvPr/>
        </p:nvPicPr>
        <p:blipFill>
          <a:blip r:embed="rId3"/>
          <a:stretch>
            <a:fillRect/>
          </a:stretch>
        </p:blipFill>
        <p:spPr>
          <a:xfrm>
            <a:off x="395536" y="2348880"/>
            <a:ext cx="8352928" cy="2387452"/>
          </a:xfrm>
          <a:prstGeom prst="rect">
            <a:avLst/>
          </a:prstGeom>
        </p:spPr>
      </p:pic>
      <p:pic>
        <p:nvPicPr>
          <p:cNvPr id="4" name="Picture 3"/>
          <p:cNvPicPr>
            <a:picLocks noChangeAspect="1"/>
          </p:cNvPicPr>
          <p:nvPr/>
        </p:nvPicPr>
        <p:blipFill>
          <a:blip r:embed="rId4"/>
          <a:stretch>
            <a:fillRect/>
          </a:stretch>
        </p:blipFill>
        <p:spPr>
          <a:xfrm>
            <a:off x="395536" y="404664"/>
            <a:ext cx="8352928" cy="233982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07953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9014"/>
            <a:ext cx="8640960" cy="10602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3238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528699"/>
            <a:ext cx="8640960" cy="261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790686"/>
            <a:ext cx="8640960" cy="4785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Q9</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98266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1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7" y="4903730"/>
            <a:ext cx="7632846" cy="1909646"/>
          </a:xfrm>
          <a:prstGeom prst="rect">
            <a:avLst/>
          </a:prstGeom>
        </p:spPr>
      </p:pic>
      <p:pic>
        <p:nvPicPr>
          <p:cNvPr id="2" name="Picture 1"/>
          <p:cNvPicPr>
            <a:picLocks noChangeAspect="1"/>
          </p:cNvPicPr>
          <p:nvPr/>
        </p:nvPicPr>
        <p:blipFill>
          <a:blip r:embed="rId3"/>
          <a:stretch>
            <a:fillRect/>
          </a:stretch>
        </p:blipFill>
        <p:spPr>
          <a:xfrm>
            <a:off x="755577" y="404664"/>
            <a:ext cx="7632846" cy="47712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16808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9910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518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723715"/>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872299"/>
            <a:ext cx="8640960" cy="323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3280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1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476672"/>
            <a:ext cx="8640960" cy="55128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Q4</a:t>
            </a:r>
            <a:endParaRPr lang="en-GB" sz="1400" b="1" dirty="0">
              <a:latin typeface="Comic Sans MS" panose="030F0702030302020204" pitchFamily="66" charset="0"/>
            </a:endParaRPr>
          </a:p>
        </p:txBody>
      </p:sp>
      <p:cxnSp>
        <p:nvCxnSpPr>
          <p:cNvPr id="22" name="Straight Arrow Connector 21"/>
          <p:cNvCxnSpPr>
            <a:stCxn id="12" idx="3"/>
            <a:endCxn id="21"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998723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20969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05887"/>
            <a:ext cx="8640960" cy="1485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060848"/>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209432"/>
            <a:ext cx="8640960" cy="18106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Q4</a:t>
            </a:r>
            <a:endParaRPr lang="en-GB" sz="1400" b="1" dirty="0">
              <a:latin typeface="Comic Sans MS" panose="030F0702030302020204" pitchFamily="66" charset="0"/>
            </a:endParaRPr>
          </a:p>
        </p:txBody>
      </p:sp>
      <p:cxnSp>
        <p:nvCxnSpPr>
          <p:cNvPr id="23" name="Straight Arrow Connector 22"/>
          <p:cNvCxnSpPr>
            <a:stCxn id="16" idx="3"/>
            <a:endCxn id="19"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2661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1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3933056"/>
            <a:ext cx="8496942" cy="2300988"/>
          </a:xfrm>
          <a:prstGeom prst="rect">
            <a:avLst/>
          </a:prstGeom>
        </p:spPr>
      </p:pic>
      <p:pic>
        <p:nvPicPr>
          <p:cNvPr id="6" name="Picture 5"/>
          <p:cNvPicPr>
            <a:picLocks noChangeAspect="1"/>
          </p:cNvPicPr>
          <p:nvPr/>
        </p:nvPicPr>
        <p:blipFill>
          <a:blip r:embed="rId3"/>
          <a:stretch>
            <a:fillRect/>
          </a:stretch>
        </p:blipFill>
        <p:spPr>
          <a:xfrm>
            <a:off x="323530" y="2420888"/>
            <a:ext cx="8496940" cy="2419402"/>
          </a:xfrm>
          <a:prstGeom prst="rect">
            <a:avLst/>
          </a:prstGeom>
        </p:spPr>
      </p:pic>
      <p:pic>
        <p:nvPicPr>
          <p:cNvPr id="5" name="Picture 4"/>
          <p:cNvPicPr>
            <a:picLocks noChangeAspect="1"/>
          </p:cNvPicPr>
          <p:nvPr/>
        </p:nvPicPr>
        <p:blipFill>
          <a:blip r:embed="rId4"/>
          <a:stretch>
            <a:fillRect/>
          </a:stretch>
        </p:blipFill>
        <p:spPr>
          <a:xfrm>
            <a:off x="323530" y="836712"/>
            <a:ext cx="8496940" cy="2315016"/>
          </a:xfrm>
          <a:prstGeom prst="rect">
            <a:avLst/>
          </a:prstGeom>
        </p:spPr>
      </p:pic>
      <p:pic>
        <p:nvPicPr>
          <p:cNvPr id="2" name="Picture 1"/>
          <p:cNvPicPr>
            <a:picLocks noChangeAspect="1"/>
          </p:cNvPicPr>
          <p:nvPr/>
        </p:nvPicPr>
        <p:blipFill>
          <a:blip r:embed="rId5"/>
          <a:stretch>
            <a:fillRect/>
          </a:stretch>
        </p:blipFill>
        <p:spPr>
          <a:xfrm>
            <a:off x="323529" y="404664"/>
            <a:ext cx="8496942" cy="84267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0" name="Straight Arrow Connector 19"/>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Q2</a:t>
            </a:r>
            <a:endParaRPr lang="en-GB" sz="1400" b="1" dirty="0">
              <a:latin typeface="Comic Sans MS" panose="030F0702030302020204" pitchFamily="66" charset="0"/>
            </a:endParaRPr>
          </a:p>
        </p:txBody>
      </p:sp>
      <p:cxnSp>
        <p:nvCxnSpPr>
          <p:cNvPr id="22" name="Straight Arrow Connector 21"/>
          <p:cNvCxnSpPr>
            <a:stCxn id="12" idx="3"/>
            <a:endCxn id="21"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62517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502809"/>
            <a:ext cx="8640958" cy="5923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632344"/>
            <a:ext cx="8640960" cy="1676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5" name="Rectangle 14"/>
          <p:cNvSpPr/>
          <p:nvPr/>
        </p:nvSpPr>
        <p:spPr>
          <a:xfrm>
            <a:off x="251520" y="2799976"/>
            <a:ext cx="8640960" cy="2951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92416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Q2</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455876" y="184069"/>
            <a:ext cx="4682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0" y="2483760"/>
            <a:ext cx="864096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41504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5" grpId="0" animBg="1"/>
      <p:bldP spid="25" grpId="0" animBg="1"/>
    </p:bldLst>
  </p:timing>
</p:sld>
</file>

<file path=ppt/slides/slide1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614458"/>
            <a:ext cx="8352928" cy="1967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558674"/>
            <a:ext cx="8352928" cy="36066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29773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14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7544" y="1390025"/>
            <a:ext cx="8136904" cy="40551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390025"/>
            <a:ext cx="8136904" cy="11748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467544" y="2564904"/>
            <a:ext cx="8136904"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467544" y="4221088"/>
            <a:ext cx="8136904"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Expanding </a:t>
            </a:r>
            <a:r>
              <a:rPr lang="en-GB" sz="1400" b="1" dirty="0" smtClean="0">
                <a:latin typeface="Comic Sans MS" panose="030F0702030302020204" pitchFamily="66" charset="0"/>
              </a:rPr>
              <a:t>Brackets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923928" y="35482"/>
            <a:ext cx="19439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Q3</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455876"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10388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1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6"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90278" y="3212976"/>
            <a:ext cx="4275412" cy="626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90278" y="348775"/>
            <a:ext cx="4275412" cy="3058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90278" y="3789040"/>
            <a:ext cx="4275412" cy="29368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cxnSp>
        <p:nvCxnSpPr>
          <p:cNvPr id="25" name="Straight Arrow Connector 24"/>
          <p:cNvCxnSpPr>
            <a:stCxn id="14"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71311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pic>
        <p:nvPicPr>
          <p:cNvPr id="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7544" y="692696"/>
            <a:ext cx="8208912" cy="478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Rectangle 27"/>
          <p:cNvSpPr/>
          <p:nvPr/>
        </p:nvSpPr>
        <p:spPr>
          <a:xfrm>
            <a:off x="467544" y="692696"/>
            <a:ext cx="8208912"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467543" y="4509120"/>
            <a:ext cx="8208913" cy="9647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30" name="Rectangle 29"/>
          <p:cNvSpPr/>
          <p:nvPr/>
        </p:nvSpPr>
        <p:spPr>
          <a:xfrm>
            <a:off x="467543" y="4149080"/>
            <a:ext cx="820891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31" name="Rectangle 30"/>
          <p:cNvSpPr/>
          <p:nvPr/>
        </p:nvSpPr>
        <p:spPr>
          <a:xfrm>
            <a:off x="467543" y="3789040"/>
            <a:ext cx="820891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34340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3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0"/>
                                        </p:tgtEl>
                                      </p:cBhvr>
                                    </p:animEffect>
                                    <p:set>
                                      <p:cBhvr>
                                        <p:cTn id="19"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20" restart="whenNotActive" fill="hold" evtFilter="cancelBubble" nodeType="interactiveSeq">
                <p:stCondLst>
                  <p:cond evt="onClick" delay="0">
                    <p:tgtEl>
                      <p:spTgt spid="3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31"/>
                                        </p:tgtEl>
                                      </p:cBhvr>
                                    </p:animEffect>
                                    <p:set>
                                      <p:cBhvr>
                                        <p:cTn id="25"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29" grpId="0" animBg="1"/>
      <p:bldP spid="30" grpId="0" animBg="1"/>
      <p:bldP spid="31" grpId="0" animBg="1"/>
    </p:bldLst>
  </p:timing>
</p:sld>
</file>

<file path=ppt/slides/slide1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a:srcRect b="-616"/>
          <a:stretch/>
        </p:blipFill>
        <p:spPr>
          <a:xfrm>
            <a:off x="251520" y="3879433"/>
            <a:ext cx="8640960" cy="3005951"/>
          </a:xfrm>
          <a:prstGeom prst="rect">
            <a:avLst/>
          </a:prstGeom>
        </p:spPr>
      </p:pic>
      <p:pic>
        <p:nvPicPr>
          <p:cNvPr id="7" name="Picture 6"/>
          <p:cNvPicPr>
            <a:picLocks noChangeAspect="1"/>
          </p:cNvPicPr>
          <p:nvPr/>
        </p:nvPicPr>
        <p:blipFill>
          <a:blip r:embed="rId3"/>
          <a:stretch>
            <a:fillRect/>
          </a:stretch>
        </p:blipFill>
        <p:spPr>
          <a:xfrm>
            <a:off x="251521" y="2348880"/>
            <a:ext cx="8640958" cy="3306256"/>
          </a:xfrm>
          <a:prstGeom prst="rect">
            <a:avLst/>
          </a:prstGeom>
        </p:spPr>
      </p:pic>
      <p:pic>
        <p:nvPicPr>
          <p:cNvPr id="6" name="Picture 5"/>
          <p:cNvPicPr>
            <a:picLocks noChangeAspect="1"/>
          </p:cNvPicPr>
          <p:nvPr/>
        </p:nvPicPr>
        <p:blipFill>
          <a:blip r:embed="rId4"/>
          <a:stretch>
            <a:fillRect/>
          </a:stretch>
        </p:blipFill>
        <p:spPr>
          <a:xfrm>
            <a:off x="251522" y="1484784"/>
            <a:ext cx="8640956" cy="1998900"/>
          </a:xfrm>
          <a:prstGeom prst="rect">
            <a:avLst/>
          </a:prstGeom>
        </p:spPr>
      </p:pic>
      <p:pic>
        <p:nvPicPr>
          <p:cNvPr id="5" name="Picture 4"/>
          <p:cNvPicPr>
            <a:picLocks noChangeAspect="1"/>
          </p:cNvPicPr>
          <p:nvPr/>
        </p:nvPicPr>
        <p:blipFill rotWithShape="1">
          <a:blip r:embed="rId5"/>
          <a:srcRect t="22018"/>
          <a:stretch/>
        </p:blipFill>
        <p:spPr>
          <a:xfrm>
            <a:off x="251521" y="332656"/>
            <a:ext cx="8640958" cy="2040322"/>
          </a:xfrm>
          <a:prstGeom prst="rect">
            <a:avLst/>
          </a:prstGeom>
        </p:spPr>
      </p:pic>
      <p:pic>
        <p:nvPicPr>
          <p:cNvPr id="3" name="Picture 2"/>
          <p:cNvPicPr>
            <a:picLocks noChangeAspect="1"/>
          </p:cNvPicPr>
          <p:nvPr/>
        </p:nvPicPr>
        <p:blipFill>
          <a:blip r:embed="rId6"/>
          <a:stretch>
            <a:fillRect/>
          </a:stretch>
        </p:blipFill>
        <p:spPr>
          <a:xfrm>
            <a:off x="251521" y="404664"/>
            <a:ext cx="8640958" cy="293206"/>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Q5</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68762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16832"/>
            <a:ext cx="8640960" cy="8806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4575"/>
            <a:ext cx="8640960"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204864"/>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0" name="Rectangle 19"/>
          <p:cNvSpPr/>
          <p:nvPr/>
        </p:nvSpPr>
        <p:spPr>
          <a:xfrm>
            <a:off x="251520" y="2518838"/>
            <a:ext cx="8640960" cy="2786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251520" y="2357264"/>
            <a:ext cx="8640960" cy="1615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Q5</a:t>
            </a:r>
            <a:endParaRPr lang="en-GB" sz="1400" b="1" dirty="0">
              <a:latin typeface="Comic Sans MS" panose="030F0702030302020204" pitchFamily="66" charset="0"/>
            </a:endParaRPr>
          </a:p>
        </p:txBody>
      </p:sp>
      <p:cxnSp>
        <p:nvCxnSpPr>
          <p:cNvPr id="21" name="Straight Arrow Connector 20"/>
          <p:cNvCxnSpPr>
            <a:stCxn id="16"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9719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0" grpId="0" animBg="1"/>
      <p:bldP spid="27" grpId="0" animBg="1"/>
    </p:bldLst>
  </p:timing>
</p:sld>
</file>

<file path=ppt/slides/slide1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4760666"/>
            <a:ext cx="8640960" cy="1980702"/>
          </a:xfrm>
          <a:prstGeom prst="rect">
            <a:avLst/>
          </a:prstGeom>
        </p:spPr>
      </p:pic>
      <p:pic>
        <p:nvPicPr>
          <p:cNvPr id="2" name="Picture 1"/>
          <p:cNvPicPr>
            <a:picLocks noChangeAspect="1"/>
          </p:cNvPicPr>
          <p:nvPr/>
        </p:nvPicPr>
        <p:blipFill>
          <a:blip r:embed="rId3"/>
          <a:stretch>
            <a:fillRect/>
          </a:stretch>
        </p:blipFill>
        <p:spPr>
          <a:xfrm>
            <a:off x="251182" y="536850"/>
            <a:ext cx="8641636" cy="433231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9613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68760"/>
            <a:ext cx="8640958" cy="13972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268760"/>
            <a:ext cx="8640960"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19" y="1559049"/>
            <a:ext cx="8640960" cy="4575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27" name="Rectangle 26"/>
          <p:cNvSpPr/>
          <p:nvPr/>
        </p:nvSpPr>
        <p:spPr>
          <a:xfrm>
            <a:off x="251520" y="2016596"/>
            <a:ext cx="8640960" cy="6494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79743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5392436"/>
            <a:ext cx="8640958" cy="453580"/>
          </a:xfrm>
          <a:prstGeom prst="rect">
            <a:avLst/>
          </a:prstGeom>
        </p:spPr>
      </p:pic>
      <p:pic>
        <p:nvPicPr>
          <p:cNvPr id="3" name="Picture 2"/>
          <p:cNvPicPr>
            <a:picLocks noChangeAspect="1"/>
          </p:cNvPicPr>
          <p:nvPr/>
        </p:nvPicPr>
        <p:blipFill>
          <a:blip r:embed="rId3"/>
          <a:stretch>
            <a:fillRect/>
          </a:stretch>
        </p:blipFill>
        <p:spPr>
          <a:xfrm>
            <a:off x="251520" y="836712"/>
            <a:ext cx="8640960" cy="455572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26274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412776"/>
            <a:ext cx="8640960" cy="22358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530704"/>
            <a:ext cx="8640960" cy="1117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412775"/>
            <a:ext cx="8640960"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2132856"/>
            <a:ext cx="8640960" cy="397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3492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051478"/>
            <a:ext cx="8640960" cy="2761898"/>
          </a:xfrm>
          <a:prstGeom prst="rect">
            <a:avLst/>
          </a:prstGeom>
        </p:spPr>
      </p:pic>
      <p:pic>
        <p:nvPicPr>
          <p:cNvPr id="2" name="Picture 1"/>
          <p:cNvPicPr>
            <a:picLocks noChangeAspect="1"/>
          </p:cNvPicPr>
          <p:nvPr/>
        </p:nvPicPr>
        <p:blipFill>
          <a:blip r:embed="rId3"/>
          <a:stretch>
            <a:fillRect/>
          </a:stretch>
        </p:blipFill>
        <p:spPr>
          <a:xfrm>
            <a:off x="251520" y="404664"/>
            <a:ext cx="8640960" cy="430622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Q3</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21592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620688"/>
            <a:ext cx="8640962" cy="49589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132855"/>
            <a:ext cx="8640960" cy="3454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620688"/>
            <a:ext cx="8640960" cy="3235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0" y="944269"/>
            <a:ext cx="8640960" cy="11885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Q3</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5062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184990"/>
            <a:ext cx="8640960" cy="2628386"/>
          </a:xfrm>
          <a:prstGeom prst="rect">
            <a:avLst/>
          </a:prstGeom>
        </p:spPr>
      </p:pic>
      <p:pic>
        <p:nvPicPr>
          <p:cNvPr id="3" name="Picture 2"/>
          <p:cNvPicPr>
            <a:picLocks noChangeAspect="1"/>
          </p:cNvPicPr>
          <p:nvPr/>
        </p:nvPicPr>
        <p:blipFill>
          <a:blip r:embed="rId3"/>
          <a:stretch>
            <a:fillRect/>
          </a:stretch>
        </p:blipFill>
        <p:spPr>
          <a:xfrm>
            <a:off x="251520" y="332655"/>
            <a:ext cx="8644356" cy="4222589"/>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Q4</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387236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72816"/>
            <a:ext cx="8640960" cy="25982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72815"/>
            <a:ext cx="8640960"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060848"/>
            <a:ext cx="8640960"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18" y="3068960"/>
            <a:ext cx="8640961" cy="1302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1" name="Straight Arrow Connector 20"/>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Q4</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41556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9" grpId="0" animBg="1"/>
      <p:bldP spid="27" grpId="0" animBg="1"/>
      <p:bldP spid="25" grpId="0" animBg="1"/>
    </p:bldLst>
  </p:timing>
</p:sld>
</file>

<file path=ppt/slides/slide1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p:cNvPicPr>
            <a:picLocks noChangeAspect="1"/>
          </p:cNvPicPr>
          <p:nvPr/>
        </p:nvPicPr>
        <p:blipFill rotWithShape="1">
          <a:blip r:embed="rId2"/>
          <a:srcRect t="64071" b="333"/>
          <a:stretch/>
        </p:blipFill>
        <p:spPr>
          <a:xfrm>
            <a:off x="395536" y="5733256"/>
            <a:ext cx="8352928" cy="1080120"/>
          </a:xfrm>
          <a:prstGeom prst="rect">
            <a:avLst/>
          </a:prstGeom>
        </p:spPr>
      </p:pic>
      <p:pic>
        <p:nvPicPr>
          <p:cNvPr id="7" name="Picture 6"/>
          <p:cNvPicPr>
            <a:picLocks noChangeAspect="1"/>
          </p:cNvPicPr>
          <p:nvPr/>
        </p:nvPicPr>
        <p:blipFill rotWithShape="1">
          <a:blip r:embed="rId2"/>
          <a:srcRect b="52539"/>
          <a:stretch/>
        </p:blipFill>
        <p:spPr>
          <a:xfrm>
            <a:off x="395536" y="4581128"/>
            <a:ext cx="8352928" cy="1440160"/>
          </a:xfrm>
          <a:prstGeom prst="rect">
            <a:avLst/>
          </a:prstGeom>
        </p:spPr>
      </p:pic>
      <p:pic>
        <p:nvPicPr>
          <p:cNvPr id="6" name="Picture 5"/>
          <p:cNvPicPr>
            <a:picLocks noChangeAspect="1"/>
          </p:cNvPicPr>
          <p:nvPr/>
        </p:nvPicPr>
        <p:blipFill>
          <a:blip r:embed="rId3"/>
          <a:stretch>
            <a:fillRect/>
          </a:stretch>
        </p:blipFill>
        <p:spPr>
          <a:xfrm>
            <a:off x="395536" y="3933056"/>
            <a:ext cx="8352928" cy="1126982"/>
          </a:xfrm>
          <a:prstGeom prst="rect">
            <a:avLst/>
          </a:prstGeom>
        </p:spPr>
      </p:pic>
      <p:pic>
        <p:nvPicPr>
          <p:cNvPr id="2" name="Picture 1"/>
          <p:cNvPicPr>
            <a:picLocks noChangeAspect="1"/>
          </p:cNvPicPr>
          <p:nvPr/>
        </p:nvPicPr>
        <p:blipFill>
          <a:blip r:embed="rId4"/>
          <a:stretch>
            <a:fillRect/>
          </a:stretch>
        </p:blipFill>
        <p:spPr>
          <a:xfrm>
            <a:off x="395536" y="332656"/>
            <a:ext cx="8352928" cy="407500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Q6</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6965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16832"/>
            <a:ext cx="8640962" cy="18210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363140"/>
            <a:ext cx="8640960" cy="456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19" y="1916831"/>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065416"/>
            <a:ext cx="8640960" cy="2977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19" y="2820108"/>
            <a:ext cx="8640960" cy="4648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6" name="Rectangle 25"/>
          <p:cNvSpPr/>
          <p:nvPr/>
        </p:nvSpPr>
        <p:spPr>
          <a:xfrm>
            <a:off x="251519" y="3284984"/>
            <a:ext cx="8640960" cy="452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Q6</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9022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9" grpId="0" animBg="1"/>
      <p:bldP spid="27" grpId="0" animBg="1"/>
      <p:bldP spid="25" grpId="0" animBg="1"/>
      <p:bldP spid="26" grpId="0" animBg="1"/>
    </p:bldLst>
  </p:timing>
</p:sld>
</file>

<file path=ppt/slides/slide1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4581128"/>
            <a:ext cx="8640958" cy="2164524"/>
          </a:xfrm>
          <a:prstGeom prst="rect">
            <a:avLst/>
          </a:prstGeom>
        </p:spPr>
      </p:pic>
      <p:pic>
        <p:nvPicPr>
          <p:cNvPr id="9" name="Picture 8"/>
          <p:cNvPicPr>
            <a:picLocks noChangeAspect="1"/>
          </p:cNvPicPr>
          <p:nvPr/>
        </p:nvPicPr>
        <p:blipFill>
          <a:blip r:embed="rId3"/>
          <a:stretch>
            <a:fillRect/>
          </a:stretch>
        </p:blipFill>
        <p:spPr>
          <a:xfrm>
            <a:off x="251520" y="2636912"/>
            <a:ext cx="8640960" cy="2306164"/>
          </a:xfrm>
          <a:prstGeom prst="rect">
            <a:avLst/>
          </a:prstGeom>
        </p:spPr>
      </p:pic>
      <p:pic>
        <p:nvPicPr>
          <p:cNvPr id="5" name="Picture 4"/>
          <p:cNvPicPr>
            <a:picLocks noChangeAspect="1"/>
          </p:cNvPicPr>
          <p:nvPr/>
        </p:nvPicPr>
        <p:blipFill>
          <a:blip r:embed="rId4"/>
          <a:stretch>
            <a:fillRect/>
          </a:stretch>
        </p:blipFill>
        <p:spPr>
          <a:xfrm>
            <a:off x="251520" y="476672"/>
            <a:ext cx="8640960" cy="2350432"/>
          </a:xfrm>
          <a:prstGeom prst="rect">
            <a:avLst/>
          </a:prstGeom>
        </p:spPr>
      </p:pic>
      <p:pic>
        <p:nvPicPr>
          <p:cNvPr id="3" name="Picture 2"/>
          <p:cNvPicPr>
            <a:picLocks noChangeAspect="1"/>
          </p:cNvPicPr>
          <p:nvPr/>
        </p:nvPicPr>
        <p:blipFill>
          <a:blip r:embed="rId5"/>
          <a:stretch>
            <a:fillRect/>
          </a:stretch>
        </p:blipFill>
        <p:spPr>
          <a:xfrm>
            <a:off x="251520" y="404664"/>
            <a:ext cx="8640960" cy="334966"/>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cxnSp>
        <p:nvCxnSpPr>
          <p:cNvPr id="23" name="Straight Arrow Connector 22"/>
          <p:cNvCxnSpPr>
            <a:stCxn id="16"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4248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340768"/>
            <a:ext cx="8640962" cy="34270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4012178"/>
            <a:ext cx="8640960" cy="755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1340767"/>
            <a:ext cx="8640960" cy="1022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348880"/>
            <a:ext cx="8640960" cy="1663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Q4</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66773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1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4869160"/>
            <a:ext cx="8496942" cy="1649508"/>
          </a:xfrm>
          <a:prstGeom prst="rect">
            <a:avLst/>
          </a:prstGeom>
        </p:spPr>
      </p:pic>
      <p:pic>
        <p:nvPicPr>
          <p:cNvPr id="2" name="Picture 1"/>
          <p:cNvPicPr>
            <a:picLocks noChangeAspect="1"/>
          </p:cNvPicPr>
          <p:nvPr/>
        </p:nvPicPr>
        <p:blipFill>
          <a:blip r:embed="rId3"/>
          <a:stretch>
            <a:fillRect/>
          </a:stretch>
        </p:blipFill>
        <p:spPr>
          <a:xfrm>
            <a:off x="323528" y="404664"/>
            <a:ext cx="8496944" cy="450304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8513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132856"/>
            <a:ext cx="8640962" cy="13505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430024"/>
            <a:ext cx="8640960" cy="6104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9" y="2132855"/>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281440"/>
            <a:ext cx="8640960" cy="1548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19" y="3040514"/>
            <a:ext cx="8640960" cy="4428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Q4</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85153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9" grpId="0" animBg="1"/>
      <p:bldP spid="27" grpId="0" animBg="1"/>
      <p:bldP spid="25" grpId="0" animBg="1"/>
    </p:bldLst>
  </p:timing>
</p:sld>
</file>

<file path=ppt/slides/slide1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05064"/>
            <a:ext cx="8640960" cy="2338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95816"/>
            <a:ext cx="8640960" cy="3681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63617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340768"/>
            <a:ext cx="8640962" cy="29618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340767"/>
            <a:ext cx="8640960" cy="19371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3277871"/>
            <a:ext cx="8640960" cy="10247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Q9</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5607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1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15800"/>
            <a:ext cx="8640960" cy="3897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2096"/>
            <a:ext cx="8640960" cy="34289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4805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700808"/>
            <a:ext cx="8640962" cy="19259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700809"/>
            <a:ext cx="8640960" cy="637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2338085"/>
            <a:ext cx="8640960" cy="1288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Q5</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40566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1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2856884"/>
            <a:ext cx="8784974" cy="3956492"/>
          </a:xfrm>
          <a:prstGeom prst="rect">
            <a:avLst/>
          </a:prstGeom>
        </p:spPr>
      </p:pic>
      <p:pic>
        <p:nvPicPr>
          <p:cNvPr id="3" name="Picture 2"/>
          <p:cNvPicPr>
            <a:picLocks noChangeAspect="1"/>
          </p:cNvPicPr>
          <p:nvPr/>
        </p:nvPicPr>
        <p:blipFill>
          <a:blip r:embed="rId3"/>
          <a:stretch>
            <a:fillRect/>
          </a:stretch>
        </p:blipFill>
        <p:spPr>
          <a:xfrm>
            <a:off x="179514" y="476672"/>
            <a:ext cx="8784972" cy="3692424"/>
          </a:xfrm>
          <a:prstGeom prst="rect">
            <a:avLst/>
          </a:prstGeom>
        </p:spPr>
      </p:pic>
      <p:pic>
        <p:nvPicPr>
          <p:cNvPr id="2" name="Picture 1"/>
          <p:cNvPicPr>
            <a:picLocks noChangeAspect="1"/>
          </p:cNvPicPr>
          <p:nvPr/>
        </p:nvPicPr>
        <p:blipFill>
          <a:blip r:embed="rId4"/>
          <a:stretch>
            <a:fillRect/>
          </a:stretch>
        </p:blipFill>
        <p:spPr>
          <a:xfrm>
            <a:off x="179513" y="332656"/>
            <a:ext cx="8784974" cy="80940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12457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96752"/>
            <a:ext cx="8640960" cy="37300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196751"/>
            <a:ext cx="8640960" cy="23388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3535581"/>
            <a:ext cx="8640960" cy="139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Q21</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8859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1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07504" y="3951368"/>
            <a:ext cx="8928992" cy="2862008"/>
          </a:xfrm>
          <a:prstGeom prst="rect">
            <a:avLst/>
          </a:prstGeom>
        </p:spPr>
      </p:pic>
      <p:pic>
        <p:nvPicPr>
          <p:cNvPr id="10" name="Picture 9"/>
          <p:cNvPicPr>
            <a:picLocks noChangeAspect="1"/>
          </p:cNvPicPr>
          <p:nvPr/>
        </p:nvPicPr>
        <p:blipFill>
          <a:blip r:embed="rId3"/>
          <a:stretch>
            <a:fillRect/>
          </a:stretch>
        </p:blipFill>
        <p:spPr>
          <a:xfrm>
            <a:off x="107505" y="2961352"/>
            <a:ext cx="8928990" cy="2483872"/>
          </a:xfrm>
          <a:prstGeom prst="rect">
            <a:avLst/>
          </a:prstGeom>
        </p:spPr>
      </p:pic>
      <p:pic>
        <p:nvPicPr>
          <p:cNvPr id="9" name="Picture 8"/>
          <p:cNvPicPr>
            <a:picLocks noChangeAspect="1"/>
          </p:cNvPicPr>
          <p:nvPr/>
        </p:nvPicPr>
        <p:blipFill>
          <a:blip r:embed="rId4"/>
          <a:stretch>
            <a:fillRect/>
          </a:stretch>
        </p:blipFill>
        <p:spPr>
          <a:xfrm>
            <a:off x="107504" y="1196752"/>
            <a:ext cx="8928992" cy="2714178"/>
          </a:xfrm>
          <a:prstGeom prst="rect">
            <a:avLst/>
          </a:prstGeom>
        </p:spPr>
      </p:pic>
      <p:pic>
        <p:nvPicPr>
          <p:cNvPr id="7" name="Picture 6"/>
          <p:cNvPicPr>
            <a:picLocks noChangeAspect="1"/>
          </p:cNvPicPr>
          <p:nvPr/>
        </p:nvPicPr>
        <p:blipFill rotWithShape="1">
          <a:blip r:embed="rId5"/>
          <a:srcRect t="15876"/>
          <a:stretch/>
        </p:blipFill>
        <p:spPr>
          <a:xfrm>
            <a:off x="107504" y="476672"/>
            <a:ext cx="8928992" cy="1907736"/>
          </a:xfrm>
          <a:prstGeom prst="rect">
            <a:avLst/>
          </a:prstGeom>
        </p:spPr>
      </p:pic>
      <p:pic>
        <p:nvPicPr>
          <p:cNvPr id="6" name="Picture 5"/>
          <p:cNvPicPr>
            <a:picLocks noChangeAspect="1"/>
          </p:cNvPicPr>
          <p:nvPr/>
        </p:nvPicPr>
        <p:blipFill>
          <a:blip r:embed="rId6"/>
          <a:stretch>
            <a:fillRect/>
          </a:stretch>
        </p:blipFill>
        <p:spPr>
          <a:xfrm>
            <a:off x="107505" y="404664"/>
            <a:ext cx="8928990" cy="438450"/>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51430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19" y="1988840"/>
            <a:ext cx="8640962" cy="16560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137425"/>
            <a:ext cx="8640961" cy="4274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564904"/>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2924944"/>
            <a:ext cx="8640960" cy="719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p:cNvSpPr/>
          <p:nvPr/>
        </p:nvSpPr>
        <p:spPr>
          <a:xfrm>
            <a:off x="251518" y="1988840"/>
            <a:ext cx="8640961"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Q3</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90640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4" grpId="0" animBg="1"/>
      <p:bldP spid="25" grpId="0" animBg="1"/>
      <p:bldP spid="19" grpId="0" animBg="1"/>
    </p:bldLst>
  </p:timing>
</p:sld>
</file>

<file path=ppt/slides/slide1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182768"/>
            <a:ext cx="8640958" cy="3486592"/>
          </a:xfrm>
          <a:prstGeom prst="rect">
            <a:avLst/>
          </a:prstGeom>
        </p:spPr>
      </p:pic>
      <p:pic>
        <p:nvPicPr>
          <p:cNvPr id="5" name="Picture 4"/>
          <p:cNvPicPr>
            <a:picLocks noChangeAspect="1"/>
          </p:cNvPicPr>
          <p:nvPr/>
        </p:nvPicPr>
        <p:blipFill>
          <a:blip r:embed="rId3"/>
          <a:stretch>
            <a:fillRect/>
          </a:stretch>
        </p:blipFill>
        <p:spPr>
          <a:xfrm>
            <a:off x="251520" y="363400"/>
            <a:ext cx="8640960" cy="44337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Q22</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3039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844824"/>
            <a:ext cx="8784974" cy="21288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5"/>
            <a:ext cx="8784973" cy="21288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45200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4008904"/>
            <a:ext cx="8640956" cy="2804472"/>
          </a:xfrm>
          <a:prstGeom prst="rect">
            <a:avLst/>
          </a:prstGeom>
        </p:spPr>
      </p:pic>
      <p:pic>
        <p:nvPicPr>
          <p:cNvPr id="2" name="Picture 1"/>
          <p:cNvPicPr>
            <a:picLocks noChangeAspect="1"/>
          </p:cNvPicPr>
          <p:nvPr/>
        </p:nvPicPr>
        <p:blipFill>
          <a:blip r:embed="rId3"/>
          <a:stretch>
            <a:fillRect/>
          </a:stretch>
        </p:blipFill>
        <p:spPr>
          <a:xfrm>
            <a:off x="251521" y="404664"/>
            <a:ext cx="8640958" cy="380566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Q4</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75299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628800"/>
            <a:ext cx="8640962" cy="27427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2" name="Rectangle 21"/>
          <p:cNvSpPr/>
          <p:nvPr/>
        </p:nvSpPr>
        <p:spPr>
          <a:xfrm>
            <a:off x="251519" y="1772816"/>
            <a:ext cx="8640961"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18" y="1628798"/>
            <a:ext cx="8640961"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0" name="Rectangle 29"/>
          <p:cNvSpPr/>
          <p:nvPr/>
        </p:nvSpPr>
        <p:spPr>
          <a:xfrm>
            <a:off x="251519" y="2636912"/>
            <a:ext cx="8640960" cy="1734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Q4</a:t>
            </a:r>
            <a:endParaRPr lang="en-GB" sz="1400" b="1" dirty="0">
              <a:latin typeface="Comic Sans MS" panose="030F0702030302020204" pitchFamily="66" charset="0"/>
            </a:endParaRPr>
          </a:p>
        </p:txBody>
      </p:sp>
      <p:cxnSp>
        <p:nvCxnSpPr>
          <p:cNvPr id="24" name="Straight Arrow Connector 23"/>
          <p:cNvCxnSpPr>
            <a:stCxn id="17" idx="3"/>
            <a:endCxn id="20"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242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3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0"/>
                                        </p:tgtEl>
                                      </p:cBhvr>
                                    </p:animEffect>
                                    <p:set>
                                      <p:cBhvr>
                                        <p:cTn id="19"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22" grpId="0" animBg="1"/>
      <p:bldP spid="19" grpId="0" animBg="1"/>
      <p:bldP spid="30" grpId="0" animBg="1"/>
    </p:bldLst>
  </p:timing>
</p:sld>
</file>

<file path=ppt/slides/slide1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4917976"/>
            <a:ext cx="8640960" cy="1895400"/>
          </a:xfrm>
          <a:prstGeom prst="rect">
            <a:avLst/>
          </a:prstGeom>
        </p:spPr>
      </p:pic>
      <p:pic>
        <p:nvPicPr>
          <p:cNvPr id="7" name="Picture 6"/>
          <p:cNvPicPr>
            <a:picLocks noChangeAspect="1"/>
          </p:cNvPicPr>
          <p:nvPr/>
        </p:nvPicPr>
        <p:blipFill>
          <a:blip r:embed="rId3"/>
          <a:stretch>
            <a:fillRect/>
          </a:stretch>
        </p:blipFill>
        <p:spPr>
          <a:xfrm>
            <a:off x="251520" y="3789040"/>
            <a:ext cx="8640960" cy="1955796"/>
          </a:xfrm>
          <a:prstGeom prst="rect">
            <a:avLst/>
          </a:prstGeom>
        </p:spPr>
      </p:pic>
      <p:pic>
        <p:nvPicPr>
          <p:cNvPr id="6" name="Picture 5"/>
          <p:cNvPicPr>
            <a:picLocks noChangeAspect="1"/>
          </p:cNvPicPr>
          <p:nvPr/>
        </p:nvPicPr>
        <p:blipFill>
          <a:blip r:embed="rId4"/>
          <a:stretch>
            <a:fillRect/>
          </a:stretch>
        </p:blipFill>
        <p:spPr>
          <a:xfrm>
            <a:off x="251521" y="2515217"/>
            <a:ext cx="8640958" cy="1827566"/>
          </a:xfrm>
          <a:prstGeom prst="rect">
            <a:avLst/>
          </a:prstGeom>
        </p:spPr>
      </p:pic>
      <p:pic>
        <p:nvPicPr>
          <p:cNvPr id="5" name="Picture 4"/>
          <p:cNvPicPr>
            <a:picLocks noChangeAspect="1"/>
          </p:cNvPicPr>
          <p:nvPr/>
        </p:nvPicPr>
        <p:blipFill>
          <a:blip r:embed="rId5"/>
          <a:stretch>
            <a:fillRect/>
          </a:stretch>
        </p:blipFill>
        <p:spPr>
          <a:xfrm>
            <a:off x="251520" y="1052736"/>
            <a:ext cx="8640960" cy="1631670"/>
          </a:xfrm>
          <a:prstGeom prst="rect">
            <a:avLst/>
          </a:prstGeom>
        </p:spPr>
      </p:pic>
      <p:pic>
        <p:nvPicPr>
          <p:cNvPr id="4" name="Picture 3"/>
          <p:cNvPicPr>
            <a:picLocks noChangeAspect="1"/>
          </p:cNvPicPr>
          <p:nvPr/>
        </p:nvPicPr>
        <p:blipFill>
          <a:blip r:embed="rId6"/>
          <a:stretch>
            <a:fillRect/>
          </a:stretch>
        </p:blipFill>
        <p:spPr>
          <a:xfrm>
            <a:off x="251520" y="404664"/>
            <a:ext cx="8640960" cy="1029782"/>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Q11</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19908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772816"/>
            <a:ext cx="8784976" cy="23705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5"/>
            <a:ext cx="8784973" cy="177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950499"/>
            <a:ext cx="8784973" cy="4300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2380536"/>
            <a:ext cx="8784973" cy="10484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2" y="3429000"/>
            <a:ext cx="8784973" cy="714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Q11</a:t>
            </a:r>
            <a:endParaRPr lang="en-GB" sz="1400" b="1" dirty="0">
              <a:latin typeface="Comic Sans MS" panose="030F0702030302020204" pitchFamily="66" charset="0"/>
            </a:endParaRPr>
          </a:p>
        </p:txBody>
      </p:sp>
      <p:cxnSp>
        <p:nvCxnSpPr>
          <p:cNvPr id="26" name="Straight Arrow Connector 25"/>
          <p:cNvCxnSpPr>
            <a:stCxn id="17"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57129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1" grpId="0" animBg="1"/>
      <p:bldP spid="22" grpId="0" animBg="1"/>
      <p:bldP spid="25" grpId="0" animBg="1"/>
    </p:bldLst>
  </p:timing>
</p:sld>
</file>

<file path=ppt/slides/slide1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581128"/>
            <a:ext cx="7632848" cy="2232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077072"/>
            <a:ext cx="7632848" cy="19298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2462906"/>
            <a:ext cx="7632848" cy="2478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301536"/>
            <a:ext cx="7632848" cy="3415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Q7</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6291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24744"/>
            <a:ext cx="8784976" cy="3990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124744"/>
            <a:ext cx="8784973" cy="177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302429"/>
            <a:ext cx="8784973" cy="1823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1484786"/>
            <a:ext cx="8784973" cy="1635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1" y="3120034"/>
            <a:ext cx="8784973" cy="905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Q7</a:t>
            </a:r>
            <a:endParaRPr lang="en-GB" sz="1400" b="1" dirty="0">
              <a:latin typeface="Comic Sans MS" panose="030F0702030302020204" pitchFamily="66" charset="0"/>
            </a:endParaRPr>
          </a:p>
        </p:txBody>
      </p:sp>
      <p:cxnSp>
        <p:nvCxnSpPr>
          <p:cNvPr id="26" name="Straight Arrow Connector 25"/>
          <p:cNvCxnSpPr>
            <a:stCxn id="17"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179511" y="4025998"/>
            <a:ext cx="8784973" cy="10893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65774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3" grpId="0" animBg="1"/>
      <p:bldP spid="21" grpId="0" animBg="1"/>
      <p:bldP spid="22" grpId="0" animBg="1"/>
      <p:bldP spid="25" grpId="0" animBg="1"/>
      <p:bldP spid="28" grpId="0" animBg="1"/>
    </p:bldLst>
  </p:timing>
</p:sld>
</file>

<file path=ppt/slides/slide1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51521" y="4653136"/>
            <a:ext cx="8640958" cy="2163132"/>
          </a:xfrm>
          <a:prstGeom prst="rect">
            <a:avLst/>
          </a:prstGeom>
        </p:spPr>
      </p:pic>
      <p:pic>
        <p:nvPicPr>
          <p:cNvPr id="10" name="Picture 9"/>
          <p:cNvPicPr>
            <a:picLocks noChangeAspect="1"/>
          </p:cNvPicPr>
          <p:nvPr/>
        </p:nvPicPr>
        <p:blipFill>
          <a:blip r:embed="rId3"/>
          <a:stretch>
            <a:fillRect/>
          </a:stretch>
        </p:blipFill>
        <p:spPr>
          <a:xfrm>
            <a:off x="251521" y="2780928"/>
            <a:ext cx="8640958" cy="3067626"/>
          </a:xfrm>
          <a:prstGeom prst="rect">
            <a:avLst/>
          </a:prstGeom>
        </p:spPr>
      </p:pic>
      <p:pic>
        <p:nvPicPr>
          <p:cNvPr id="9" name="Picture 8"/>
          <p:cNvPicPr>
            <a:picLocks noChangeAspect="1"/>
          </p:cNvPicPr>
          <p:nvPr/>
        </p:nvPicPr>
        <p:blipFill>
          <a:blip r:embed="rId4"/>
          <a:stretch>
            <a:fillRect/>
          </a:stretch>
        </p:blipFill>
        <p:spPr>
          <a:xfrm>
            <a:off x="251522" y="1196752"/>
            <a:ext cx="8640956" cy="2968006"/>
          </a:xfrm>
          <a:prstGeom prst="rect">
            <a:avLst/>
          </a:prstGeom>
        </p:spPr>
      </p:pic>
      <p:pic>
        <p:nvPicPr>
          <p:cNvPr id="7" name="Picture 6"/>
          <p:cNvPicPr>
            <a:picLocks noChangeAspect="1"/>
          </p:cNvPicPr>
          <p:nvPr/>
        </p:nvPicPr>
        <p:blipFill>
          <a:blip r:embed="rId5"/>
          <a:stretch>
            <a:fillRect/>
          </a:stretch>
        </p:blipFill>
        <p:spPr>
          <a:xfrm>
            <a:off x="251521" y="329092"/>
            <a:ext cx="8640958" cy="2235812"/>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a:t>
            </a:r>
            <a:r>
              <a:rPr lang="en-GB" sz="1400" b="1" dirty="0" smtClean="0">
                <a:latin typeface="Comic Sans MS" panose="030F0702030302020204" pitchFamily="66" charset="0"/>
              </a:rPr>
              <a:t>2015 4HR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53962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908720"/>
            <a:ext cx="8496944" cy="45595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23528" y="4365105"/>
            <a:ext cx="8496944" cy="11032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1" name="Rectangle 30"/>
          <p:cNvSpPr/>
          <p:nvPr/>
        </p:nvSpPr>
        <p:spPr>
          <a:xfrm>
            <a:off x="323528" y="836712"/>
            <a:ext cx="8496944" cy="2748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1111566"/>
            <a:ext cx="8496944" cy="2076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3186801"/>
            <a:ext cx="8496944" cy="1178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a:t>
            </a:r>
            <a:r>
              <a:rPr lang="en-GB" sz="1400" b="1" dirty="0" smtClean="0">
                <a:latin typeface="Comic Sans MS" panose="030F0702030302020204" pitchFamily="66" charset="0"/>
              </a:rPr>
              <a:t>2015 4HR Q9</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6503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3" grpId="0" animBg="1"/>
      <p:bldP spid="24" grpId="0" animBg="1"/>
    </p:bldLst>
  </p:timing>
</p:sld>
</file>

<file path=ppt/slides/slide1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739134"/>
            <a:ext cx="8640958" cy="3074242"/>
          </a:xfrm>
          <a:prstGeom prst="rect">
            <a:avLst/>
          </a:prstGeom>
        </p:spPr>
      </p:pic>
      <p:pic>
        <p:nvPicPr>
          <p:cNvPr id="3" name="Picture 2"/>
          <p:cNvPicPr>
            <a:picLocks noChangeAspect="1"/>
          </p:cNvPicPr>
          <p:nvPr/>
        </p:nvPicPr>
        <p:blipFill>
          <a:blip r:embed="rId3"/>
          <a:stretch>
            <a:fillRect/>
          </a:stretch>
        </p:blipFill>
        <p:spPr>
          <a:xfrm>
            <a:off x="251520" y="1745646"/>
            <a:ext cx="8640960" cy="3123514"/>
          </a:xfrm>
          <a:prstGeom prst="rect">
            <a:avLst/>
          </a:prstGeom>
        </p:spPr>
      </p:pic>
      <p:pic>
        <p:nvPicPr>
          <p:cNvPr id="2" name="Picture 1"/>
          <p:cNvPicPr>
            <a:picLocks noChangeAspect="1"/>
          </p:cNvPicPr>
          <p:nvPr/>
        </p:nvPicPr>
        <p:blipFill>
          <a:blip r:embed="rId4"/>
          <a:stretch>
            <a:fillRect/>
          </a:stretch>
        </p:blipFill>
        <p:spPr>
          <a:xfrm>
            <a:off x="251520" y="404664"/>
            <a:ext cx="8640960" cy="171682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61518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836712"/>
            <a:ext cx="8496944" cy="42372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323528" y="836713"/>
            <a:ext cx="8496944" cy="157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994251"/>
            <a:ext cx="8496944" cy="1210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2204865"/>
            <a:ext cx="8496944" cy="2869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Q9</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9486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31" grpId="0" animBg="1"/>
      <p:bldP spid="23" grpId="0" animBg="1"/>
      <p:bldP spid="24" grpId="0" animBg="1"/>
    </p:bldLst>
  </p:timing>
</p:sld>
</file>

<file path=ppt/slides/slide1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2821218"/>
            <a:ext cx="8496944" cy="2984046"/>
          </a:xfrm>
          <a:prstGeom prst="rect">
            <a:avLst/>
          </a:prstGeom>
        </p:spPr>
      </p:pic>
      <p:pic>
        <p:nvPicPr>
          <p:cNvPr id="6" name="Picture 5"/>
          <p:cNvPicPr>
            <a:picLocks noChangeAspect="1"/>
          </p:cNvPicPr>
          <p:nvPr/>
        </p:nvPicPr>
        <p:blipFill>
          <a:blip r:embed="rId3"/>
          <a:stretch>
            <a:fillRect/>
          </a:stretch>
        </p:blipFill>
        <p:spPr>
          <a:xfrm>
            <a:off x="323528" y="476672"/>
            <a:ext cx="8496944" cy="253456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72784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348880"/>
            <a:ext cx="8640958" cy="8844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2348879"/>
            <a:ext cx="8640958" cy="195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544539"/>
            <a:ext cx="8640958" cy="6888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Q2</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101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31" grpId="0" animBg="1"/>
      <p:bldP spid="23" grpId="0" animBg="1"/>
    </p:bldLst>
  </p:timing>
</p:sld>
</file>

<file path=ppt/slides/slide1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07926"/>
            <a:ext cx="8640960" cy="34054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24944"/>
            <a:ext cx="8640960" cy="2771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780928"/>
            <a:ext cx="8640960" cy="1482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2546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35421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36646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340768"/>
            <a:ext cx="8640957" cy="190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1683569"/>
            <a:ext cx="8640957" cy="5212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1531169"/>
            <a:ext cx="8640957"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204864"/>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251522" y="2996952"/>
            <a:ext cx="8640955" cy="20084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Q6</a:t>
            </a:r>
            <a:endParaRPr lang="en-GB" sz="1400" b="1" dirty="0">
              <a:latin typeface="Comic Sans MS" panose="030F0702030302020204" pitchFamily="66" charset="0"/>
            </a:endParaRPr>
          </a:p>
        </p:txBody>
      </p:sp>
      <p:cxnSp>
        <p:nvCxnSpPr>
          <p:cNvPr id="28" name="Straight Arrow Connector 27"/>
          <p:cNvCxnSpPr>
            <a:stCxn id="17"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07565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5" grpId="0" animBg="1"/>
      <p:bldP spid="26" grpId="0" animBg="1"/>
      <p:bldP spid="27" grpId="0" animBg="1"/>
    </p:bldLst>
  </p:timing>
</p:sld>
</file>

<file path=ppt/slides/slide1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35538"/>
            <a:ext cx="8640960" cy="39338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87382"/>
            <a:ext cx="8640960" cy="347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06191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060848"/>
            <a:ext cx="8640958" cy="1720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2060848"/>
            <a:ext cx="8640958" cy="17201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Q12</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43247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1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4888720"/>
            <a:ext cx="8640958" cy="1924656"/>
          </a:xfrm>
          <a:prstGeom prst="rect">
            <a:avLst/>
          </a:prstGeom>
        </p:spPr>
      </p:pic>
      <p:pic>
        <p:nvPicPr>
          <p:cNvPr id="7" name="Picture 6"/>
          <p:cNvPicPr>
            <a:picLocks noChangeAspect="1"/>
          </p:cNvPicPr>
          <p:nvPr/>
        </p:nvPicPr>
        <p:blipFill>
          <a:blip r:embed="rId3"/>
          <a:stretch>
            <a:fillRect/>
          </a:stretch>
        </p:blipFill>
        <p:spPr>
          <a:xfrm>
            <a:off x="251520" y="3810320"/>
            <a:ext cx="8640960" cy="1994944"/>
          </a:xfrm>
          <a:prstGeom prst="rect">
            <a:avLst/>
          </a:prstGeom>
        </p:spPr>
      </p:pic>
      <p:pic>
        <p:nvPicPr>
          <p:cNvPr id="6" name="Picture 5"/>
          <p:cNvPicPr>
            <a:picLocks noChangeAspect="1"/>
          </p:cNvPicPr>
          <p:nvPr/>
        </p:nvPicPr>
        <p:blipFill>
          <a:blip r:embed="rId4"/>
          <a:stretch>
            <a:fillRect/>
          </a:stretch>
        </p:blipFill>
        <p:spPr>
          <a:xfrm>
            <a:off x="251520" y="2655080"/>
            <a:ext cx="8640960" cy="1638016"/>
          </a:xfrm>
          <a:prstGeom prst="rect">
            <a:avLst/>
          </a:prstGeom>
        </p:spPr>
      </p:pic>
      <p:pic>
        <p:nvPicPr>
          <p:cNvPr id="5" name="Picture 4"/>
          <p:cNvPicPr>
            <a:picLocks noChangeAspect="1"/>
          </p:cNvPicPr>
          <p:nvPr/>
        </p:nvPicPr>
        <p:blipFill>
          <a:blip r:embed="rId5"/>
          <a:stretch>
            <a:fillRect/>
          </a:stretch>
        </p:blipFill>
        <p:spPr>
          <a:xfrm>
            <a:off x="251520" y="1065544"/>
            <a:ext cx="8640960" cy="1787392"/>
          </a:xfrm>
          <a:prstGeom prst="rect">
            <a:avLst/>
          </a:prstGeom>
        </p:spPr>
      </p:pic>
      <p:pic>
        <p:nvPicPr>
          <p:cNvPr id="3" name="Picture 2"/>
          <p:cNvPicPr>
            <a:picLocks noChangeAspect="1"/>
          </p:cNvPicPr>
          <p:nvPr/>
        </p:nvPicPr>
        <p:blipFill rotWithShape="1">
          <a:blip r:embed="rId6"/>
          <a:srcRect t="44000"/>
          <a:stretch/>
        </p:blipFill>
        <p:spPr>
          <a:xfrm>
            <a:off x="251520" y="548680"/>
            <a:ext cx="8640960" cy="1008112"/>
          </a:xfrm>
          <a:prstGeom prst="rect">
            <a:avLst/>
          </a:prstGeom>
        </p:spPr>
      </p:pic>
      <p:pic>
        <p:nvPicPr>
          <p:cNvPr id="2" name="Picture 1"/>
          <p:cNvPicPr>
            <a:picLocks noChangeAspect="1"/>
          </p:cNvPicPr>
          <p:nvPr/>
        </p:nvPicPr>
        <p:blipFill>
          <a:blip r:embed="rId7"/>
          <a:stretch>
            <a:fillRect/>
          </a:stretch>
        </p:blipFill>
        <p:spPr>
          <a:xfrm>
            <a:off x="251520" y="349118"/>
            <a:ext cx="8640960" cy="343578"/>
          </a:xfrm>
          <a:prstGeom prst="rect">
            <a:avLst/>
          </a:prstGeom>
        </p:spPr>
      </p:pic>
      <p:pic>
        <p:nvPicPr>
          <p:cNvPr id="4"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41765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268760"/>
            <a:ext cx="8640956" cy="34771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268760"/>
            <a:ext cx="8640958"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1417345"/>
            <a:ext cx="8640958" cy="10846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502032"/>
            <a:ext cx="8640958" cy="7109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1" y="3212975"/>
            <a:ext cx="8640958" cy="3532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4" name="Rectangle 23"/>
          <p:cNvSpPr/>
          <p:nvPr/>
        </p:nvSpPr>
        <p:spPr>
          <a:xfrm>
            <a:off x="251521" y="3566190"/>
            <a:ext cx="8640957" cy="1179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41227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31" grpId="0" animBg="1"/>
      <p:bldP spid="21" grpId="0" animBg="1"/>
      <p:bldP spid="22" grpId="0" animBg="1"/>
      <p:bldP spid="23" grpId="0" animBg="1"/>
      <p:bldP spid="24" grpId="0" animBg="1"/>
    </p:bldLst>
  </p:timing>
</p:sld>
</file>

<file path=ppt/slides/slide1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20688"/>
            <a:ext cx="8640960" cy="50490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17313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60848"/>
            <a:ext cx="8640960" cy="14237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6"/>
            <a:ext cx="8640957" cy="1440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204863"/>
            <a:ext cx="8640957" cy="2248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582142"/>
            <a:ext cx="8640960" cy="902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3" name="Rectangle 22"/>
          <p:cNvSpPr/>
          <p:nvPr/>
        </p:nvSpPr>
        <p:spPr>
          <a:xfrm>
            <a:off x="251520" y="2429741"/>
            <a:ext cx="8640957" cy="152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Q5</a:t>
            </a:r>
            <a:endParaRPr lang="en-GB" sz="1400" b="1" dirty="0">
              <a:latin typeface="Comic Sans MS" panose="030F0702030302020204" pitchFamily="66" charset="0"/>
            </a:endParaRPr>
          </a:p>
        </p:txBody>
      </p:sp>
      <p:cxnSp>
        <p:nvCxnSpPr>
          <p:cNvPr id="24" name="Straight Arrow Connector 23"/>
          <p:cNvCxnSpPr>
            <a:stCxn id="17" idx="3"/>
            <a:endCxn id="22"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8158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P spid="23" grpId="0" animBg="1"/>
    </p:bldLst>
  </p:timing>
</p:sld>
</file>

<file path=ppt/slides/slide1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4158672"/>
            <a:ext cx="8784976" cy="26547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212976"/>
            <a:ext cx="8784976" cy="22223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2060848"/>
            <a:ext cx="8784976" cy="2022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512" y="476672"/>
            <a:ext cx="8784976" cy="19251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9512" y="404664"/>
            <a:ext cx="8784976" cy="752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4"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Q12</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84226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419800"/>
            <a:ext cx="8640958" cy="3305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419800"/>
            <a:ext cx="8640958"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1" y="2355904"/>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20" y="4221088"/>
            <a:ext cx="864095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251521" y="3220000"/>
            <a:ext cx="8640957" cy="1001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Q12</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38112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31" grpId="0" animBg="1"/>
      <p:bldP spid="18" grpId="0" animBg="1"/>
      <p:bldP spid="19" grpId="0" animBg="1"/>
      <p:bldP spid="25" grpId="0" animBg="1"/>
    </p:bldLst>
  </p:timing>
</p:sld>
</file>

<file path=ppt/slides/slide1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76756"/>
            <a:ext cx="8640960" cy="22366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24944"/>
            <a:ext cx="8640960" cy="2266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620688"/>
            <a:ext cx="8640960" cy="2630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613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4107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508042"/>
            <a:ext cx="8640960" cy="2641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8881"/>
            <a:ext cx="8640957" cy="5516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508042"/>
            <a:ext cx="8640959" cy="840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900568"/>
            <a:ext cx="8640957" cy="1248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67534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1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327076"/>
            <a:ext cx="8640960" cy="3486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70914"/>
            <a:ext cx="8640960" cy="2386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36712"/>
            <a:ext cx="8640960" cy="2556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b="54403"/>
          <a:stretch/>
        </p:blipFill>
        <p:spPr bwMode="auto">
          <a:xfrm>
            <a:off x="251520" y="439972"/>
            <a:ext cx="8640960" cy="14613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6" name="Rectangle 25">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3"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Q14</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49096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84784"/>
            <a:ext cx="8640960" cy="3320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3" y="3308623"/>
            <a:ext cx="8640957" cy="384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484784"/>
            <a:ext cx="8640959" cy="1823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3693393"/>
            <a:ext cx="8640957" cy="11122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03693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1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19" y="4993028"/>
            <a:ext cx="8640962" cy="1820348"/>
          </a:xfrm>
          <a:prstGeom prst="rect">
            <a:avLst/>
          </a:prstGeom>
        </p:spPr>
      </p:pic>
      <p:pic>
        <p:nvPicPr>
          <p:cNvPr id="7" name="Picture 6"/>
          <p:cNvPicPr>
            <a:picLocks noChangeAspect="1"/>
          </p:cNvPicPr>
          <p:nvPr/>
        </p:nvPicPr>
        <p:blipFill>
          <a:blip r:embed="rId3"/>
          <a:stretch>
            <a:fillRect/>
          </a:stretch>
        </p:blipFill>
        <p:spPr>
          <a:xfrm>
            <a:off x="251519" y="4182328"/>
            <a:ext cx="8640962" cy="1766952"/>
          </a:xfrm>
          <a:prstGeom prst="rect">
            <a:avLst/>
          </a:prstGeom>
        </p:spPr>
      </p:pic>
      <p:pic>
        <p:nvPicPr>
          <p:cNvPr id="6" name="Picture 5"/>
          <p:cNvPicPr>
            <a:picLocks noChangeAspect="1"/>
          </p:cNvPicPr>
          <p:nvPr/>
        </p:nvPicPr>
        <p:blipFill>
          <a:blip r:embed="rId4"/>
          <a:stretch>
            <a:fillRect/>
          </a:stretch>
        </p:blipFill>
        <p:spPr>
          <a:xfrm>
            <a:off x="251520" y="3212976"/>
            <a:ext cx="8640960" cy="1693858"/>
          </a:xfrm>
          <a:prstGeom prst="rect">
            <a:avLst/>
          </a:prstGeom>
        </p:spPr>
      </p:pic>
      <p:pic>
        <p:nvPicPr>
          <p:cNvPr id="5" name="Picture 4"/>
          <p:cNvPicPr>
            <a:picLocks noChangeAspect="1"/>
          </p:cNvPicPr>
          <p:nvPr/>
        </p:nvPicPr>
        <p:blipFill>
          <a:blip r:embed="rId5"/>
          <a:stretch>
            <a:fillRect/>
          </a:stretch>
        </p:blipFill>
        <p:spPr>
          <a:xfrm>
            <a:off x="251521" y="1412776"/>
            <a:ext cx="8640958" cy="2028154"/>
          </a:xfrm>
          <a:prstGeom prst="rect">
            <a:avLst/>
          </a:prstGeom>
        </p:spPr>
      </p:pic>
      <p:pic>
        <p:nvPicPr>
          <p:cNvPr id="4" name="Picture 3"/>
          <p:cNvPicPr>
            <a:picLocks noChangeAspect="1"/>
          </p:cNvPicPr>
          <p:nvPr/>
        </p:nvPicPr>
        <p:blipFill rotWithShape="1">
          <a:blip r:embed="rId6"/>
          <a:srcRect t="19511"/>
          <a:stretch/>
        </p:blipFill>
        <p:spPr>
          <a:xfrm>
            <a:off x="251520" y="548680"/>
            <a:ext cx="8640960" cy="1188228"/>
          </a:xfrm>
          <a:prstGeom prst="rect">
            <a:avLst/>
          </a:prstGeom>
        </p:spPr>
      </p:pic>
      <p:pic>
        <p:nvPicPr>
          <p:cNvPr id="2" name="Picture 1"/>
          <p:cNvPicPr>
            <a:picLocks noChangeAspect="1"/>
          </p:cNvPicPr>
          <p:nvPr/>
        </p:nvPicPr>
        <p:blipFill>
          <a:blip r:embed="rId7"/>
          <a:stretch>
            <a:fillRect/>
          </a:stretch>
        </p:blipFill>
        <p:spPr>
          <a:xfrm>
            <a:off x="251520" y="404664"/>
            <a:ext cx="8640960" cy="64007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5"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35214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4" y="692696"/>
            <a:ext cx="8640972" cy="5060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8" y="872376"/>
            <a:ext cx="8640957" cy="860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692695"/>
            <a:ext cx="8640959" cy="179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1732582"/>
            <a:ext cx="8640957" cy="6883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14" y="2420888"/>
            <a:ext cx="8640968" cy="23105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7" name="Rectangle 26"/>
          <p:cNvSpPr/>
          <p:nvPr/>
        </p:nvSpPr>
        <p:spPr>
          <a:xfrm>
            <a:off x="251514" y="4731444"/>
            <a:ext cx="8640961" cy="10217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93357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3" grpId="0" animBg="1"/>
      <p:bldP spid="24" grpId="0" animBg="1"/>
      <p:bldP spid="26" grpId="0" animBg="1"/>
      <p:bldP spid="27" grpId="0" animBg="1"/>
    </p:bldLst>
  </p:timing>
</p:sld>
</file>

<file path=ppt/slides/slide1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2843548"/>
            <a:ext cx="8640958" cy="3825812"/>
          </a:xfrm>
          <a:prstGeom prst="rect">
            <a:avLst/>
          </a:prstGeom>
        </p:spPr>
      </p:pic>
      <p:pic>
        <p:nvPicPr>
          <p:cNvPr id="9" name="Picture 8"/>
          <p:cNvPicPr>
            <a:picLocks noChangeAspect="1"/>
          </p:cNvPicPr>
          <p:nvPr/>
        </p:nvPicPr>
        <p:blipFill>
          <a:blip r:embed="rId3"/>
          <a:stretch>
            <a:fillRect/>
          </a:stretch>
        </p:blipFill>
        <p:spPr>
          <a:xfrm>
            <a:off x="251520" y="404664"/>
            <a:ext cx="8640960" cy="281920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Q9</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62187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268760"/>
            <a:ext cx="8640960" cy="29785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268760"/>
            <a:ext cx="8640959" cy="2978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Q9</a:t>
            </a:r>
            <a:endParaRPr lang="en-GB" sz="1400" b="1" dirty="0">
              <a:latin typeface="Comic Sans MS" panose="030F0702030302020204" pitchFamily="66" charset="0"/>
            </a:endParaRPr>
          </a:p>
        </p:txBody>
      </p:sp>
      <p:cxnSp>
        <p:nvCxnSpPr>
          <p:cNvPr id="28" name="Straight Arrow Connector 27"/>
          <p:cNvCxnSpPr>
            <a:stCxn id="17" idx="3"/>
            <a:endCxn id="2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98620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4996774"/>
            <a:ext cx="8640958" cy="1888610"/>
          </a:xfrm>
          <a:prstGeom prst="rect">
            <a:avLst/>
          </a:prstGeom>
        </p:spPr>
      </p:pic>
      <p:pic>
        <p:nvPicPr>
          <p:cNvPr id="7" name="Picture 6"/>
          <p:cNvPicPr>
            <a:picLocks noChangeAspect="1"/>
          </p:cNvPicPr>
          <p:nvPr/>
        </p:nvPicPr>
        <p:blipFill>
          <a:blip r:embed="rId3"/>
          <a:stretch>
            <a:fillRect/>
          </a:stretch>
        </p:blipFill>
        <p:spPr>
          <a:xfrm>
            <a:off x="251520" y="3284984"/>
            <a:ext cx="8640960" cy="2454948"/>
          </a:xfrm>
          <a:prstGeom prst="rect">
            <a:avLst/>
          </a:prstGeom>
        </p:spPr>
      </p:pic>
      <p:pic>
        <p:nvPicPr>
          <p:cNvPr id="6" name="Picture 5"/>
          <p:cNvPicPr>
            <a:picLocks noChangeAspect="1"/>
          </p:cNvPicPr>
          <p:nvPr/>
        </p:nvPicPr>
        <p:blipFill>
          <a:blip r:embed="rId4"/>
          <a:stretch>
            <a:fillRect/>
          </a:stretch>
        </p:blipFill>
        <p:spPr>
          <a:xfrm>
            <a:off x="251520" y="620688"/>
            <a:ext cx="8640960" cy="3093396"/>
          </a:xfrm>
          <a:prstGeom prst="rect">
            <a:avLst/>
          </a:prstGeom>
        </p:spPr>
      </p:pic>
      <p:pic>
        <p:nvPicPr>
          <p:cNvPr id="5" name="Picture 4"/>
          <p:cNvPicPr>
            <a:picLocks noChangeAspect="1"/>
          </p:cNvPicPr>
          <p:nvPr/>
        </p:nvPicPr>
        <p:blipFill rotWithShape="1">
          <a:blip r:embed="rId5"/>
          <a:srcRect b="45688"/>
          <a:stretch/>
        </p:blipFill>
        <p:spPr>
          <a:xfrm>
            <a:off x="251520" y="404664"/>
            <a:ext cx="8640960" cy="122413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Q11</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339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548680"/>
            <a:ext cx="8784974" cy="5299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548679"/>
            <a:ext cx="8784976" cy="12961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44824"/>
            <a:ext cx="8784976" cy="5383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383157"/>
            <a:ext cx="8784976" cy="34649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Q11</a:t>
            </a:r>
            <a:endParaRPr lang="en-GB" sz="1400" b="1" dirty="0">
              <a:latin typeface="Comic Sans MS" panose="030F0702030302020204" pitchFamily="66" charset="0"/>
            </a:endParaRPr>
          </a:p>
        </p:txBody>
      </p:sp>
      <p:cxnSp>
        <p:nvCxnSpPr>
          <p:cNvPr id="25" name="Straight Arrow Connector 24"/>
          <p:cNvCxnSpPr>
            <a:stCxn id="16" idx="3"/>
            <a:endCxn id="20"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01208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1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0" y="4725144"/>
            <a:ext cx="8640960" cy="2080232"/>
          </a:xfrm>
          <a:prstGeom prst="rect">
            <a:avLst/>
          </a:prstGeom>
        </p:spPr>
      </p:pic>
      <p:pic>
        <p:nvPicPr>
          <p:cNvPr id="11" name="Picture 10"/>
          <p:cNvPicPr>
            <a:picLocks noChangeAspect="1"/>
          </p:cNvPicPr>
          <p:nvPr/>
        </p:nvPicPr>
        <p:blipFill>
          <a:blip r:embed="rId3"/>
          <a:stretch>
            <a:fillRect/>
          </a:stretch>
        </p:blipFill>
        <p:spPr>
          <a:xfrm>
            <a:off x="251520" y="2996952"/>
            <a:ext cx="8640960" cy="2813998"/>
          </a:xfrm>
          <a:prstGeom prst="rect">
            <a:avLst/>
          </a:prstGeom>
        </p:spPr>
      </p:pic>
      <p:pic>
        <p:nvPicPr>
          <p:cNvPr id="10" name="Picture 9"/>
          <p:cNvPicPr>
            <a:picLocks noChangeAspect="1"/>
          </p:cNvPicPr>
          <p:nvPr/>
        </p:nvPicPr>
        <p:blipFill>
          <a:blip r:embed="rId4"/>
          <a:stretch>
            <a:fillRect/>
          </a:stretch>
        </p:blipFill>
        <p:spPr>
          <a:xfrm>
            <a:off x="251520" y="1628800"/>
            <a:ext cx="8640960" cy="2308828"/>
          </a:xfrm>
          <a:prstGeom prst="rect">
            <a:avLst/>
          </a:prstGeom>
        </p:spPr>
      </p:pic>
      <p:pic>
        <p:nvPicPr>
          <p:cNvPr id="9" name="Picture 8"/>
          <p:cNvPicPr>
            <a:picLocks noChangeAspect="1"/>
          </p:cNvPicPr>
          <p:nvPr/>
        </p:nvPicPr>
        <p:blipFill>
          <a:blip r:embed="rId5"/>
          <a:stretch>
            <a:fillRect/>
          </a:stretch>
        </p:blipFill>
        <p:spPr>
          <a:xfrm>
            <a:off x="251520" y="836712"/>
            <a:ext cx="8640960" cy="2131666"/>
          </a:xfrm>
          <a:prstGeom prst="rect">
            <a:avLst/>
          </a:prstGeom>
        </p:spPr>
      </p:pic>
      <p:pic>
        <p:nvPicPr>
          <p:cNvPr id="4" name="Picture 3"/>
          <p:cNvPicPr>
            <a:picLocks noChangeAspect="1"/>
          </p:cNvPicPr>
          <p:nvPr/>
        </p:nvPicPr>
        <p:blipFill rotWithShape="1">
          <a:blip r:embed="rId6"/>
          <a:srcRect t="20070"/>
          <a:stretch/>
        </p:blipFill>
        <p:spPr>
          <a:xfrm>
            <a:off x="251520" y="620688"/>
            <a:ext cx="8640960" cy="1296144"/>
          </a:xfrm>
          <a:prstGeom prst="rect">
            <a:avLst/>
          </a:prstGeom>
        </p:spPr>
      </p:pic>
      <p:pic>
        <p:nvPicPr>
          <p:cNvPr id="2" name="Picture 1"/>
          <p:cNvPicPr>
            <a:picLocks noChangeAspect="1"/>
          </p:cNvPicPr>
          <p:nvPr/>
        </p:nvPicPr>
        <p:blipFill>
          <a:blip r:embed="rId7"/>
          <a:stretch>
            <a:fillRect/>
          </a:stretch>
        </p:blipFill>
        <p:spPr>
          <a:xfrm>
            <a:off x="251520" y="404664"/>
            <a:ext cx="8640960" cy="49785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4"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5550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628800"/>
            <a:ext cx="8784974" cy="23144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799"/>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76369"/>
            <a:ext cx="8784976" cy="181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158223"/>
            <a:ext cx="8784976" cy="3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Q7</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179511" y="2505792"/>
            <a:ext cx="8784976" cy="707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179511" y="3212976"/>
            <a:ext cx="8784976" cy="737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963532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2" grpId="0" animBg="1"/>
      <p:bldP spid="24" grpId="0" animBg="1"/>
      <p:bldP spid="26" grpId="0" animBg="1"/>
      <p:bldP spid="27" grpId="0" animBg="1"/>
    </p:bldLst>
  </p:timing>
</p:sld>
</file>

<file path=ppt/slides/slide1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87624" y="4315436"/>
            <a:ext cx="6768752" cy="2497940"/>
          </a:xfrm>
          <a:prstGeom prst="rect">
            <a:avLst/>
          </a:prstGeom>
        </p:spPr>
      </p:pic>
      <p:pic>
        <p:nvPicPr>
          <p:cNvPr id="6" name="Picture 5"/>
          <p:cNvPicPr>
            <a:picLocks noChangeAspect="1"/>
          </p:cNvPicPr>
          <p:nvPr/>
        </p:nvPicPr>
        <p:blipFill>
          <a:blip r:embed="rId3"/>
          <a:stretch>
            <a:fillRect/>
          </a:stretch>
        </p:blipFill>
        <p:spPr>
          <a:xfrm>
            <a:off x="1187625" y="5464128"/>
            <a:ext cx="6768750" cy="773184"/>
          </a:xfrm>
          <a:prstGeom prst="rect">
            <a:avLst/>
          </a:prstGeom>
        </p:spPr>
      </p:pic>
      <p:pic>
        <p:nvPicPr>
          <p:cNvPr id="5" name="Picture 4"/>
          <p:cNvPicPr>
            <a:picLocks noChangeAspect="1"/>
          </p:cNvPicPr>
          <p:nvPr/>
        </p:nvPicPr>
        <p:blipFill>
          <a:blip r:embed="rId4"/>
          <a:stretch>
            <a:fillRect/>
          </a:stretch>
        </p:blipFill>
        <p:spPr>
          <a:xfrm>
            <a:off x="1187624" y="4509120"/>
            <a:ext cx="6768752" cy="965032"/>
          </a:xfrm>
          <a:prstGeom prst="rect">
            <a:avLst/>
          </a:prstGeom>
        </p:spPr>
      </p:pic>
      <p:pic>
        <p:nvPicPr>
          <p:cNvPr id="2" name="Picture 1"/>
          <p:cNvPicPr>
            <a:picLocks noChangeAspect="1"/>
          </p:cNvPicPr>
          <p:nvPr/>
        </p:nvPicPr>
        <p:blipFill>
          <a:blip r:embed="rId5"/>
          <a:stretch>
            <a:fillRect/>
          </a:stretch>
        </p:blipFill>
        <p:spPr>
          <a:xfrm>
            <a:off x="1187624" y="373160"/>
            <a:ext cx="6768752" cy="291182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187624" y="3284984"/>
            <a:ext cx="6768752" cy="1901184"/>
          </a:xfrm>
          <a:prstGeom prst="rect">
            <a:avLst/>
          </a:prstGeom>
        </p:spPr>
      </p:pic>
      <p:sp>
        <p:nvSpPr>
          <p:cNvPr id="13" name="Rectangle 12">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Q21</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8531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00808"/>
            <a:ext cx="8784974" cy="2911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7"/>
            <a:ext cx="8784974" cy="1651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1865964"/>
            <a:ext cx="8784974" cy="274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Q21</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43844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34550"/>
            <a:ext cx="8640960" cy="2178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89040"/>
            <a:ext cx="8640960" cy="20818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724900"/>
            <a:ext cx="8640960" cy="17122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t="58938"/>
          <a:stretch/>
        </p:blipFill>
        <p:spPr bwMode="auto">
          <a:xfrm>
            <a:off x="251520" y="1940066"/>
            <a:ext cx="8640960" cy="1416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b="44743"/>
          <a:stretch/>
        </p:blipFill>
        <p:spPr bwMode="auto">
          <a:xfrm>
            <a:off x="251520" y="404664"/>
            <a:ext cx="8640960" cy="19067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3"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a:t>
            </a:r>
            <a:endParaRPr lang="en-GB" sz="1400" b="1" dirty="0">
              <a:latin typeface="Comic Sans MS" panose="030F0702030302020204" pitchFamily="66" charset="0"/>
            </a:endParaRPr>
          </a:p>
        </p:txBody>
      </p:sp>
      <p:cxnSp>
        <p:nvCxnSpPr>
          <p:cNvPr id="27" name="Straight Arrow Connector 26"/>
          <p:cNvCxnSpPr>
            <a:stCxn id="23" idx="3"/>
            <a:endCxn id="26"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96927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7911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179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07991"/>
            <a:ext cx="8784976" cy="2528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060848"/>
            <a:ext cx="8784976" cy="4715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2" y="2532410"/>
            <a:ext cx="8784976" cy="12566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3789040"/>
            <a:ext cx="8784976" cy="630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a:t>
            </a:r>
            <a:endParaRPr lang="en-GB" sz="1400" b="1" dirty="0">
              <a:latin typeface="Comic Sans MS" panose="030F0702030302020204" pitchFamily="66" charset="0"/>
            </a:endParaRPr>
          </a:p>
        </p:txBody>
      </p:sp>
      <p:cxnSp>
        <p:nvCxnSpPr>
          <p:cNvPr id="27" name="Straight Arrow Connector 26"/>
          <p:cNvCxnSpPr>
            <a:stCxn id="18" idx="3"/>
            <a:endCxn id="21"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9817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22" grpId="0" animBg="1"/>
      <p:bldP spid="24" grpId="0" animBg="1"/>
      <p:bldP spid="25" grpId="0" animBg="1"/>
      <p:bldP spid="26" grpId="0" animBg="1"/>
    </p:bldLst>
  </p:timing>
</p:sld>
</file>

<file path=ppt/slides/slide1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4"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384646"/>
            <a:ext cx="8640960" cy="1428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3"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486706"/>
            <a:ext cx="8640960" cy="1390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2"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762356"/>
            <a:ext cx="8640960" cy="1322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1"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1772816"/>
            <a:ext cx="8640960" cy="2495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1197658"/>
            <a:ext cx="8640960" cy="2087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t="55156" b="3686"/>
          <a:stretch/>
        </p:blipFill>
        <p:spPr bwMode="auto">
          <a:xfrm>
            <a:off x="251520" y="1320222"/>
            <a:ext cx="8640960" cy="1100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t="10771" b="46112"/>
          <a:stretch/>
        </p:blipFill>
        <p:spPr bwMode="auto">
          <a:xfrm>
            <a:off x="251520" y="475766"/>
            <a:ext cx="8640960" cy="11530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rotWithShape="1">
          <a:blip r:embed="rId7">
            <a:extLst>
              <a:ext uri="{28A0092B-C50C-407E-A947-70E740481C1C}">
                <a14:useLocalDpi xmlns:a14="http://schemas.microsoft.com/office/drawing/2010/main" val="0"/>
              </a:ext>
            </a:extLst>
          </a:blip>
          <a:srcRect b="85054"/>
          <a:stretch/>
        </p:blipFill>
        <p:spPr bwMode="auto">
          <a:xfrm>
            <a:off x="251520" y="404664"/>
            <a:ext cx="8640960" cy="3996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14"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5"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Q5</a:t>
            </a:r>
            <a:endParaRPr lang="en-GB" sz="1400" b="1" dirty="0">
              <a:latin typeface="Comic Sans MS" panose="030F0702030302020204" pitchFamily="66" charset="0"/>
            </a:endParaRPr>
          </a:p>
        </p:txBody>
      </p:sp>
      <p:cxnSp>
        <p:nvCxnSpPr>
          <p:cNvPr id="27" name="Straight Arrow Connector 26"/>
          <p:cNvCxnSpPr>
            <a:stCxn id="23" idx="3"/>
            <a:endCxn id="26"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23223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898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179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807992"/>
            <a:ext cx="8784976" cy="180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988840"/>
            <a:ext cx="8784976" cy="8750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179512" y="2863900"/>
            <a:ext cx="8784976" cy="9251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Q5</a:t>
            </a:r>
            <a:endParaRPr lang="en-GB" sz="1400" b="1" dirty="0">
              <a:latin typeface="Comic Sans MS" panose="030F0702030302020204" pitchFamily="66" charset="0"/>
            </a:endParaRPr>
          </a:p>
        </p:txBody>
      </p:sp>
      <p:cxnSp>
        <p:nvCxnSpPr>
          <p:cNvPr id="29" name="Straight Arrow Connector 28"/>
          <p:cNvCxnSpPr>
            <a:stCxn id="17" idx="3"/>
            <a:endCxn id="28"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179512" y="3789040"/>
            <a:ext cx="8784976" cy="205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31" name="Rectangle 30"/>
          <p:cNvSpPr/>
          <p:nvPr/>
        </p:nvSpPr>
        <p:spPr>
          <a:xfrm>
            <a:off x="179512" y="4175369"/>
            <a:ext cx="8784976" cy="352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a:t>
            </a:r>
            <a:endParaRPr lang="en-GB" sz="1400" b="1" dirty="0">
              <a:latin typeface="Comic Sans MS" panose="030F0702030302020204" pitchFamily="66" charset="0"/>
            </a:endParaRPr>
          </a:p>
        </p:txBody>
      </p:sp>
      <p:sp>
        <p:nvSpPr>
          <p:cNvPr id="32" name="Rectangle 31"/>
          <p:cNvSpPr/>
          <p:nvPr/>
        </p:nvSpPr>
        <p:spPr>
          <a:xfrm>
            <a:off x="179512" y="3994100"/>
            <a:ext cx="8784976" cy="181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320019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30"/>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0"/>
                                        </p:tgtEl>
                                      </p:cBhvr>
                                    </p:animEffect>
                                    <p:set>
                                      <p:cBhvr>
                                        <p:cTn id="31"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32" restart="whenNotActive" fill="hold" evtFilter="cancelBubble" nodeType="interactiveSeq">
                <p:stCondLst>
                  <p:cond evt="onClick" delay="0">
                    <p:tgtEl>
                      <p:spTgt spid="31"/>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31"/>
                                        </p:tgtEl>
                                      </p:cBhvr>
                                    </p:animEffect>
                                    <p:set>
                                      <p:cBhvr>
                                        <p:cTn id="3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38" restart="whenNotActive" fill="hold" evtFilter="cancelBubble" nodeType="interactiveSeq">
                <p:stCondLst>
                  <p:cond evt="onClick" delay="0">
                    <p:tgtEl>
                      <p:spTgt spid="32"/>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500"/>
                                        <p:tgtEl>
                                          <p:spTgt spid="32"/>
                                        </p:tgtEl>
                                      </p:cBhvr>
                                    </p:animEffect>
                                    <p:set>
                                      <p:cBhvr>
                                        <p:cTn id="43"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32"/>
                  </p:tgtEl>
                </p:cond>
              </p:nextCondLst>
            </p:seq>
          </p:childTnLst>
        </p:cTn>
      </p:par>
    </p:tnLst>
    <p:bldLst>
      <p:bldP spid="23" grpId="0" animBg="1"/>
      <p:bldP spid="22" grpId="0" animBg="1"/>
      <p:bldP spid="24" grpId="0" animBg="1"/>
      <p:bldP spid="26" grpId="0" animBg="1"/>
      <p:bldP spid="30" grpId="0" animBg="1"/>
      <p:bldP spid="31" grpId="0" animBg="1"/>
      <p:bldP spid="32" grpId="0" animBg="1"/>
    </p:bldLst>
  </p:timing>
</p:sld>
</file>

<file path=ppt/slides/slide1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4933910"/>
            <a:ext cx="8640960" cy="1879466"/>
          </a:xfrm>
          <a:prstGeom prst="rect">
            <a:avLst/>
          </a:prstGeom>
        </p:spPr>
      </p:pic>
      <p:pic>
        <p:nvPicPr>
          <p:cNvPr id="9" name="Picture 8"/>
          <p:cNvPicPr>
            <a:picLocks noChangeAspect="1"/>
          </p:cNvPicPr>
          <p:nvPr/>
        </p:nvPicPr>
        <p:blipFill>
          <a:blip r:embed="rId3"/>
          <a:stretch>
            <a:fillRect/>
          </a:stretch>
        </p:blipFill>
        <p:spPr>
          <a:xfrm>
            <a:off x="251521" y="4221088"/>
            <a:ext cx="8640958" cy="1504020"/>
          </a:xfrm>
          <a:prstGeom prst="rect">
            <a:avLst/>
          </a:prstGeom>
        </p:spPr>
      </p:pic>
      <p:pic>
        <p:nvPicPr>
          <p:cNvPr id="8" name="Picture 7"/>
          <p:cNvPicPr>
            <a:picLocks noChangeAspect="1"/>
          </p:cNvPicPr>
          <p:nvPr/>
        </p:nvPicPr>
        <p:blipFill>
          <a:blip r:embed="rId4"/>
          <a:stretch>
            <a:fillRect/>
          </a:stretch>
        </p:blipFill>
        <p:spPr>
          <a:xfrm>
            <a:off x="251521" y="3068960"/>
            <a:ext cx="8640958" cy="1523190"/>
          </a:xfrm>
          <a:prstGeom prst="rect">
            <a:avLst/>
          </a:prstGeom>
        </p:spPr>
      </p:pic>
      <p:pic>
        <p:nvPicPr>
          <p:cNvPr id="7" name="Picture 6"/>
          <p:cNvPicPr>
            <a:picLocks noChangeAspect="1"/>
          </p:cNvPicPr>
          <p:nvPr/>
        </p:nvPicPr>
        <p:blipFill>
          <a:blip r:embed="rId5"/>
          <a:stretch>
            <a:fillRect/>
          </a:stretch>
        </p:blipFill>
        <p:spPr>
          <a:xfrm>
            <a:off x="251521" y="2060848"/>
            <a:ext cx="8640958" cy="1443022"/>
          </a:xfrm>
          <a:prstGeom prst="rect">
            <a:avLst/>
          </a:prstGeom>
        </p:spPr>
      </p:pic>
      <p:pic>
        <p:nvPicPr>
          <p:cNvPr id="6" name="Picture 5"/>
          <p:cNvPicPr>
            <a:picLocks noChangeAspect="1"/>
          </p:cNvPicPr>
          <p:nvPr/>
        </p:nvPicPr>
        <p:blipFill>
          <a:blip r:embed="rId6"/>
          <a:stretch>
            <a:fillRect/>
          </a:stretch>
        </p:blipFill>
        <p:spPr>
          <a:xfrm>
            <a:off x="251521" y="692696"/>
            <a:ext cx="8640958" cy="1422146"/>
          </a:xfrm>
          <a:prstGeom prst="rect">
            <a:avLst/>
          </a:prstGeom>
        </p:spPr>
      </p:pic>
      <p:pic>
        <p:nvPicPr>
          <p:cNvPr id="5" name="Picture 4"/>
          <p:cNvPicPr>
            <a:picLocks noChangeAspect="1"/>
          </p:cNvPicPr>
          <p:nvPr/>
        </p:nvPicPr>
        <p:blipFill>
          <a:blip r:embed="rId7"/>
          <a:stretch>
            <a:fillRect/>
          </a:stretch>
        </p:blipFill>
        <p:spPr>
          <a:xfrm>
            <a:off x="251520" y="404664"/>
            <a:ext cx="8640960" cy="31725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Q10</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8055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531972"/>
            <a:ext cx="8784976" cy="2124796"/>
          </a:xfrm>
          <a:prstGeom prst="rect">
            <a:avLst/>
          </a:prstGeom>
        </p:spPr>
      </p:pic>
      <p:pic>
        <p:nvPicPr>
          <p:cNvPr id="5" name="Picture 4"/>
          <p:cNvPicPr>
            <a:picLocks noChangeAspect="1"/>
          </p:cNvPicPr>
          <p:nvPr/>
        </p:nvPicPr>
        <p:blipFill>
          <a:blip r:embed="rId3"/>
          <a:stretch>
            <a:fillRect/>
          </a:stretch>
        </p:blipFill>
        <p:spPr>
          <a:xfrm>
            <a:off x="179512" y="3692212"/>
            <a:ext cx="8784976" cy="67289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531970"/>
            <a:ext cx="8784976" cy="33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866067"/>
            <a:ext cx="8784976" cy="396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2262871"/>
            <a:ext cx="8784976" cy="604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79512" y="2867135"/>
            <a:ext cx="8784976" cy="825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179512" y="3692211"/>
            <a:ext cx="8784976" cy="672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4" name="Straight Arrow Connector 23"/>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Q10</a:t>
            </a:r>
            <a:endParaRPr lang="en-GB" sz="1400" b="1" dirty="0">
              <a:latin typeface="Comic Sans MS" panose="030F0702030302020204" pitchFamily="66" charset="0"/>
            </a:endParaRPr>
          </a:p>
        </p:txBody>
      </p:sp>
      <p:cxnSp>
        <p:nvCxnSpPr>
          <p:cNvPr id="26" name="Straight Arrow Connector 25"/>
          <p:cNvCxnSpPr>
            <a:stCxn id="20" idx="3"/>
            <a:endCxn id="2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8036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2"/>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2"/>
                                        </p:tgtEl>
                                      </p:cBhvr>
                                    </p:animEffect>
                                    <p:set>
                                      <p:cBhvr>
                                        <p:cTn id="31"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18" grpId="0" animBg="1"/>
      <p:bldP spid="19" grpId="0" animBg="1"/>
      <p:bldP spid="21" grpId="0" animBg="1"/>
      <p:bldP spid="22" grpId="0" animBg="1"/>
    </p:bldLst>
  </p:timing>
</p:sld>
</file>

<file path=ppt/slides/slide1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085184"/>
            <a:ext cx="8640960" cy="13850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052736"/>
            <a:ext cx="8640960" cy="4065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8310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46682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88840"/>
            <a:ext cx="8784976" cy="15357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988840"/>
            <a:ext cx="8784976" cy="406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2395504"/>
            <a:ext cx="8784976" cy="5294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2924944"/>
            <a:ext cx="8784976" cy="5996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8" name="Straight Arrow Connector 27"/>
          <p:cNvCxnSpPr>
            <a:stCxn id="16" idx="3"/>
            <a:endCxn id="2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a:t>
            </a:r>
            <a:endParaRPr lang="en-GB" sz="1400" b="1" dirty="0">
              <a:latin typeface="Comic Sans MS" panose="030F0702030302020204" pitchFamily="66" charset="0"/>
            </a:endParaRPr>
          </a:p>
        </p:txBody>
      </p:sp>
      <p:cxnSp>
        <p:nvCxnSpPr>
          <p:cNvPr id="30" name="Straight Arrow Connector 29"/>
          <p:cNvCxnSpPr>
            <a:stCxn id="27" idx="3"/>
            <a:endCxn id="29"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75171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3" grpId="0" animBg="1"/>
      <p:bldP spid="18" grpId="0" animBg="1"/>
      <p:bldP spid="19" grpId="0" animBg="1"/>
    </p:bldLst>
  </p:timing>
</p:sld>
</file>

<file path=ppt/slides/slide1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6"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340616"/>
            <a:ext cx="8640960" cy="1472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5"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11180"/>
            <a:ext cx="8640960" cy="1422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564904"/>
            <a:ext cx="8640960" cy="2002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908720"/>
            <a:ext cx="8640960" cy="2133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2"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1368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520" y="404664"/>
            <a:ext cx="8640960" cy="2958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5" name="Straight Arrow Connector 24"/>
          <p:cNvCxnSpPr>
            <a:stCxn id="19"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5"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Q7</a:t>
            </a:r>
            <a:endParaRPr lang="en-GB" sz="1400" b="1" dirty="0">
              <a:latin typeface="Comic Sans MS" panose="030F0702030302020204" pitchFamily="66" charset="0"/>
            </a:endParaRPr>
          </a:p>
        </p:txBody>
      </p:sp>
      <p:cxnSp>
        <p:nvCxnSpPr>
          <p:cNvPr id="27" name="Straight Arrow Connector 26"/>
          <p:cNvCxnSpPr>
            <a:stCxn id="22" idx="3"/>
            <a:endCxn id="26"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36104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052736"/>
            <a:ext cx="8784976" cy="4017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052736"/>
            <a:ext cx="8784976"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772815"/>
            <a:ext cx="8784976" cy="1288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79512" y="3061375"/>
            <a:ext cx="8784976" cy="1260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79512" y="4322787"/>
            <a:ext cx="8784976" cy="187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179512" y="4509120"/>
            <a:ext cx="8784976" cy="5608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4" name="Straight Arrow Connector 23"/>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Q7</a:t>
            </a:r>
            <a:endParaRPr lang="en-GB" sz="1400" b="1" dirty="0">
              <a:latin typeface="Comic Sans MS" panose="030F0702030302020204" pitchFamily="66" charset="0"/>
            </a:endParaRPr>
          </a:p>
        </p:txBody>
      </p:sp>
      <p:cxnSp>
        <p:nvCxnSpPr>
          <p:cNvPr id="26" name="Straight Arrow Connector 25"/>
          <p:cNvCxnSpPr>
            <a:stCxn id="20" idx="3"/>
            <a:endCxn id="2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998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2"/>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2"/>
                                        </p:tgtEl>
                                      </p:cBhvr>
                                    </p:animEffect>
                                    <p:set>
                                      <p:cBhvr>
                                        <p:cTn id="31"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18" grpId="0" animBg="1"/>
      <p:bldP spid="19" grpId="0" animBg="1"/>
      <p:bldP spid="21" grpId="0" animBg="1"/>
      <p:bldP spid="22" grpId="0" animBg="1"/>
    </p:bldLst>
  </p:timing>
</p:sld>
</file>

<file path=ppt/slides/slide1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71896"/>
            <a:ext cx="8640960" cy="2141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284984"/>
            <a:ext cx="8640960" cy="2058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340768"/>
            <a:ext cx="8640960" cy="2542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523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371034"/>
            <a:ext cx="8640960" cy="19778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5811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36712"/>
            <a:ext cx="8784976" cy="4557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124743"/>
            <a:ext cx="8784976" cy="1440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836712"/>
            <a:ext cx="878497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3645023"/>
            <a:ext cx="8784976" cy="17496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2564904"/>
            <a:ext cx="8784976" cy="1080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Q6</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43336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8" grpId="0" animBg="1"/>
      <p:bldP spid="19" grpId="0" animBg="1"/>
      <p:bldP spid="26" grpId="0" animBg="1"/>
    </p:bldLst>
  </p:timing>
</p:sld>
</file>

<file path=ppt/slides/slide1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2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4159944"/>
            <a:ext cx="7200800" cy="26534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Q7</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8243"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71600" y="404664"/>
            <a:ext cx="7200800" cy="3671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8244"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71600" y="4077072"/>
            <a:ext cx="7200800" cy="16898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1820416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9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24744"/>
            <a:ext cx="8784976" cy="2815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800"/>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124744"/>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179512" y="3212976"/>
            <a:ext cx="8784976" cy="726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Q7</a:t>
            </a:r>
            <a:endParaRPr lang="en-GB" sz="1400" b="1" dirty="0">
              <a:latin typeface="Comic Sans MS" panose="030F0702030302020204" pitchFamily="66" charset="0"/>
            </a:endParaRPr>
          </a:p>
        </p:txBody>
      </p:sp>
      <p:cxnSp>
        <p:nvCxnSpPr>
          <p:cNvPr id="27" name="Straight Arrow Connector 26"/>
          <p:cNvCxnSpPr>
            <a:stCxn id="15" idx="3"/>
            <a:endCxn id="20"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179512" y="2132856"/>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9" name="Rectangle 28"/>
          <p:cNvSpPr/>
          <p:nvPr/>
        </p:nvSpPr>
        <p:spPr>
          <a:xfrm>
            <a:off x="179512" y="2636912"/>
            <a:ext cx="8784976"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376428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26" restart="whenNotActive" fill="hold" evtFilter="cancelBubble" nodeType="interactiveSeq">
                <p:stCondLst>
                  <p:cond evt="onClick" delay="0">
                    <p:tgtEl>
                      <p:spTgt spid="29"/>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3" grpId="0" animBg="1"/>
      <p:bldP spid="18" grpId="0" animBg="1"/>
      <p:bldP spid="26" grpId="0" animBg="1"/>
      <p:bldP spid="28" grpId="0" animBg="1"/>
      <p:bldP spid="29" grpId="0" animBg="1"/>
    </p:bldLst>
  </p:timing>
</p:sld>
</file>

<file path=ppt/slides/slide1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05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12776"/>
            <a:ext cx="8640960" cy="4396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05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764704"/>
            <a:ext cx="8640960" cy="745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4" name="Straight Arrow Connector 13"/>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Q13</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9509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15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2060848"/>
            <a:ext cx="8802732" cy="1454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2060848"/>
            <a:ext cx="8793854" cy="14546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15" name="Straight Arrow Connector 14"/>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Q13</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44204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77628"/>
            <a:ext cx="8640960" cy="2935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73016"/>
            <a:ext cx="8640960" cy="19511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628800"/>
            <a:ext cx="8640960" cy="2360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12514"/>
          <a:stretch/>
        </p:blipFill>
        <p:spPr bwMode="auto">
          <a:xfrm>
            <a:off x="251520" y="476672"/>
            <a:ext cx="8640960" cy="1729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655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Q9</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06818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196752"/>
            <a:ext cx="8784976" cy="3817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196752"/>
            <a:ext cx="8784976" cy="52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1725980"/>
            <a:ext cx="8784976" cy="550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179512" y="2276872"/>
            <a:ext cx="8784976"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79512" y="2996952"/>
            <a:ext cx="8784976" cy="2017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Expanding Brackets</a:t>
            </a:r>
            <a:endParaRPr lang="en-GB" sz="1400" b="1" dirty="0">
              <a:latin typeface="Comic Sans MS" panose="030F0702030302020204" pitchFamily="66" charset="0"/>
            </a:endParaRPr>
          </a:p>
        </p:txBody>
      </p:sp>
      <p:cxnSp>
        <p:nvCxnSpPr>
          <p:cNvPr id="23" name="Straight Arrow Connector 22"/>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77991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Q9</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55876" y="184069"/>
            <a:ext cx="32403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4937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2"/>
                                        </p:tgtEl>
                                      </p:cBhvr>
                                    </p:animEffect>
                                    <p:set>
                                      <p:cBhvr>
                                        <p:cTn id="25"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8" grpId="0" animBg="1"/>
      <p:bldP spid="19" grpId="0" animBg="1"/>
      <p:bldP spid="21" grpId="0" animBg="1"/>
      <p:bldP spid="22" grpId="0" animBg="1"/>
    </p:bldLst>
  </p:timing>
</p:sld>
</file>

<file path=ppt/slides/slide1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Algebraic Fractions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6" action="ppaction://hlinksldjump"/>
          </p:cNvPr>
          <p:cNvSpPr/>
          <p:nvPr/>
        </p:nvSpPr>
        <p:spPr>
          <a:xfrm>
            <a:off x="4104056"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 </a:t>
            </a:r>
          </a:p>
          <a:p>
            <a:pPr algn="ctr"/>
            <a:r>
              <a:rPr lang="en-GB" sz="1200" b="1" dirty="0" smtClean="0">
                <a:latin typeface="Comic Sans MS" panose="030F0702030302020204" pitchFamily="66" charset="0"/>
              </a:rPr>
              <a:t>1H Q18</a:t>
            </a:r>
            <a:endParaRPr lang="en-GB" sz="1200" b="1" dirty="0">
              <a:latin typeface="Comic Sans MS" panose="030F0702030302020204" pitchFamily="66" charset="0"/>
            </a:endParaRPr>
          </a:p>
        </p:txBody>
      </p:sp>
      <p:sp>
        <p:nvSpPr>
          <p:cNvPr id="13" name="Rectangle 12">
            <a:hlinkClick r:id="rId7" action="ppaction://hlinksldjump"/>
          </p:cNvPr>
          <p:cNvSpPr/>
          <p:nvPr/>
        </p:nvSpPr>
        <p:spPr>
          <a:xfrm>
            <a:off x="4104056" y="1664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 Q15</a:t>
            </a:r>
            <a:endParaRPr lang="en-GB" sz="1200" b="1" dirty="0">
              <a:latin typeface="Comic Sans MS" panose="030F0702030302020204" pitchFamily="66" charset="0"/>
            </a:endParaRPr>
          </a:p>
        </p:txBody>
      </p:sp>
      <p:sp>
        <p:nvSpPr>
          <p:cNvPr id="16" name="Rectangle 15">
            <a:hlinkClick r:id="rId8" action="ppaction://hlinksldjump"/>
          </p:cNvPr>
          <p:cNvSpPr/>
          <p:nvPr/>
        </p:nvSpPr>
        <p:spPr>
          <a:xfrm>
            <a:off x="4104056"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1HR Q14</a:t>
            </a:r>
            <a:endParaRPr lang="en-GB" sz="1200" b="1" dirty="0">
              <a:latin typeface="Comic Sans MS" panose="030F0702030302020204" pitchFamily="66" charset="0"/>
            </a:endParaRPr>
          </a:p>
        </p:txBody>
      </p:sp>
      <p:sp>
        <p:nvSpPr>
          <p:cNvPr id="17" name="Rectangle 16">
            <a:hlinkClick r:id="rId9" action="ppaction://hlinksldjump"/>
          </p:cNvPr>
          <p:cNvSpPr/>
          <p:nvPr/>
        </p:nvSpPr>
        <p:spPr>
          <a:xfrm>
            <a:off x="4104056" y="2744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1HR Q20</a:t>
            </a:r>
            <a:endParaRPr lang="en-GB" sz="1200" b="1" dirty="0">
              <a:latin typeface="Comic Sans MS" panose="030F0702030302020204" pitchFamily="66" charset="0"/>
            </a:endParaRPr>
          </a:p>
        </p:txBody>
      </p:sp>
      <p:sp>
        <p:nvSpPr>
          <p:cNvPr id="18" name="Rectangle 17">
            <a:hlinkClick r:id="rId10" action="ppaction://hlinksldjump"/>
          </p:cNvPr>
          <p:cNvSpPr/>
          <p:nvPr/>
        </p:nvSpPr>
        <p:spPr>
          <a:xfrm>
            <a:off x="4104056"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Q7</a:t>
            </a:r>
            <a:endParaRPr lang="en-GB" sz="1200" b="1" dirty="0">
              <a:latin typeface="Comic Sans MS" panose="030F0702030302020204" pitchFamily="66" charset="0"/>
            </a:endParaRPr>
          </a:p>
        </p:txBody>
      </p:sp>
      <p:sp>
        <p:nvSpPr>
          <p:cNvPr id="19" name="Rectangle 18">
            <a:hlinkClick r:id="rId11" action="ppaction://hlinksldjump"/>
          </p:cNvPr>
          <p:cNvSpPr/>
          <p:nvPr/>
        </p:nvSpPr>
        <p:spPr>
          <a:xfrm>
            <a:off x="4104056" y="382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Q22</a:t>
            </a:r>
            <a:endParaRPr lang="en-GB" sz="1200" b="1" dirty="0">
              <a:latin typeface="Comic Sans MS" panose="030F0702030302020204" pitchFamily="66" charset="0"/>
            </a:endParaRPr>
          </a:p>
        </p:txBody>
      </p:sp>
      <p:sp>
        <p:nvSpPr>
          <p:cNvPr id="20" name="Rectangle 19">
            <a:hlinkClick r:id="rId12" action="ppaction://hlinksldjump"/>
          </p:cNvPr>
          <p:cNvSpPr/>
          <p:nvPr/>
        </p:nvSpPr>
        <p:spPr>
          <a:xfrm>
            <a:off x="4104056"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
        <p:nvSpPr>
          <p:cNvPr id="21" name="Rectangle 20">
            <a:hlinkClick r:id="rId13" action="ppaction://hlinksldjump"/>
          </p:cNvPr>
          <p:cNvSpPr/>
          <p:nvPr/>
        </p:nvSpPr>
        <p:spPr>
          <a:xfrm>
            <a:off x="5148064"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1HR Q15</a:t>
            </a:r>
            <a:endParaRPr lang="en-GB" sz="1200" b="1" dirty="0">
              <a:latin typeface="Comic Sans MS" panose="030F0702030302020204" pitchFamily="66" charset="0"/>
            </a:endParaRPr>
          </a:p>
        </p:txBody>
      </p:sp>
      <p:sp>
        <p:nvSpPr>
          <p:cNvPr id="22" name="Rectangle 21">
            <a:hlinkClick r:id="rId14" action="ppaction://hlinksldjump"/>
          </p:cNvPr>
          <p:cNvSpPr/>
          <p:nvPr/>
        </p:nvSpPr>
        <p:spPr>
          <a:xfrm>
            <a:off x="5148064" y="1664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Q8</a:t>
            </a:r>
            <a:endParaRPr lang="en-GB" sz="1200" b="1" dirty="0">
              <a:latin typeface="Comic Sans MS" panose="030F0702030302020204" pitchFamily="66" charset="0"/>
            </a:endParaRPr>
          </a:p>
        </p:txBody>
      </p:sp>
      <p:sp>
        <p:nvSpPr>
          <p:cNvPr id="23" name="Rectangle 22">
            <a:hlinkClick r:id="rId15" action="ppaction://hlinksldjump"/>
          </p:cNvPr>
          <p:cNvSpPr/>
          <p:nvPr/>
        </p:nvSpPr>
        <p:spPr>
          <a:xfrm>
            <a:off x="5148064"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Q10</a:t>
            </a:r>
            <a:endParaRPr lang="en-GB" sz="1200" b="1" dirty="0">
              <a:latin typeface="Comic Sans MS" panose="030F0702030302020204" pitchFamily="66" charset="0"/>
            </a:endParaRPr>
          </a:p>
        </p:txBody>
      </p:sp>
      <p:sp>
        <p:nvSpPr>
          <p:cNvPr id="24" name="Rectangle 23">
            <a:hlinkClick r:id="rId16"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5" name="Rectangle 24">
            <a:hlinkClick r:id="rId17" action="ppaction://hlinksldjump"/>
          </p:cNvPr>
          <p:cNvSpPr/>
          <p:nvPr/>
        </p:nvSpPr>
        <p:spPr>
          <a:xfrm>
            <a:off x="5148064" y="2744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 </a:t>
            </a:r>
          </a:p>
          <a:p>
            <a:pPr algn="ctr"/>
            <a:r>
              <a:rPr lang="en-GB" sz="1200" b="1" dirty="0" smtClean="0">
                <a:latin typeface="Comic Sans MS" panose="030F0702030302020204" pitchFamily="66" charset="0"/>
              </a:rPr>
              <a:t>2H Q22</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2239367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5423" y="548680"/>
            <a:ext cx="8713154" cy="581375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Q18</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8123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060848"/>
            <a:ext cx="8640958" cy="17804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060846"/>
            <a:ext cx="8640958" cy="1780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Q18</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791928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57410"/>
            <a:ext cx="8640960" cy="39559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908720"/>
            <a:ext cx="8640960" cy="3380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2072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9137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8" y="5102300"/>
            <a:ext cx="8316924" cy="68807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1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2232" y="404664"/>
            <a:ext cx="8499536" cy="46826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404664"/>
            <a:ext cx="8496944" cy="21602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2564904"/>
            <a:ext cx="8503001" cy="3225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4377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3"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02044"/>
            <a:ext cx="8640960" cy="30113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636912"/>
            <a:ext cx="8640960" cy="2745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1"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36712"/>
            <a:ext cx="8640960" cy="3203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22048"/>
          <a:stretch/>
        </p:blipFill>
        <p:spPr bwMode="auto">
          <a:xfrm>
            <a:off x="251520" y="674766"/>
            <a:ext cx="8640960" cy="1464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83062"/>
            <a:ext cx="8640960" cy="3834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Q14</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8316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052736"/>
            <a:ext cx="8496944" cy="3663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9506" y="1052736"/>
            <a:ext cx="8496944" cy="4922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1545011"/>
            <a:ext cx="8503001" cy="1235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329507" y="2780928"/>
            <a:ext cx="849694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22232" y="3933056"/>
            <a:ext cx="8504219" cy="78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Q14</a:t>
            </a:r>
            <a:endParaRPr lang="en-GB" sz="1400" b="1" dirty="0">
              <a:latin typeface="Comic Sans MS" panose="030F0702030302020204" pitchFamily="66" charset="0"/>
            </a:endParaRPr>
          </a:p>
        </p:txBody>
      </p:sp>
      <p:cxnSp>
        <p:nvCxnSpPr>
          <p:cNvPr id="26" name="Straight Arrow Connector 25"/>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0357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4" grpId="0" animBg="1"/>
      <p:bldP spid="20" grpId="0" animBg="1"/>
      <p:bldP spid="25" grpId="0" animBg="1"/>
    </p:bldLst>
  </p:timing>
</p:sld>
</file>

<file path=ppt/slides/slide1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4861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10204"/>
            <a:ext cx="8640960" cy="26587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Q20</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1776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1124744"/>
            <a:ext cx="8591550" cy="36409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124744"/>
            <a:ext cx="8591550" cy="36409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Q20</a:t>
            </a:r>
            <a:endParaRPr lang="en-GB" sz="1400" b="1" dirty="0">
              <a:latin typeface="Comic Sans MS" panose="030F0702030302020204" pitchFamily="66" charset="0"/>
            </a:endParaRPr>
          </a:p>
        </p:txBody>
      </p:sp>
      <p:cxnSp>
        <p:nvCxnSpPr>
          <p:cNvPr id="19" name="Straight Arrow Connector 18"/>
          <p:cNvCxnSpPr>
            <a:stCxn id="12" idx="3"/>
            <a:endCxn id="16"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3030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161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63282"/>
            <a:ext cx="8640960" cy="2433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Q7</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5636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50" y="1988840"/>
            <a:ext cx="8508900" cy="1614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17550" y="1988840"/>
            <a:ext cx="85089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17550" y="2348880"/>
            <a:ext cx="8508900" cy="12541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6" name="Straight Arrow Connector 25"/>
          <p:cNvCxnSpPr>
            <a:stCxn id="20"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Q7</a:t>
            </a:r>
            <a:endParaRPr lang="en-GB" sz="1400" b="1" dirty="0">
              <a:latin typeface="Comic Sans MS" panose="030F0702030302020204" pitchFamily="66" charset="0"/>
            </a:endParaRPr>
          </a:p>
        </p:txBody>
      </p:sp>
      <p:cxnSp>
        <p:nvCxnSpPr>
          <p:cNvPr id="28" name="Straight Arrow Connector 27"/>
          <p:cNvCxnSpPr>
            <a:stCxn id="25" idx="3"/>
            <a:endCxn id="2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20176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879136"/>
            <a:ext cx="8496944" cy="4790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27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14086"/>
            <a:ext cx="8496944" cy="33749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Q22</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3205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50" y="1844824"/>
            <a:ext cx="8508900" cy="21965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17550" y="1844824"/>
            <a:ext cx="8508900" cy="21965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Q22</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8674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01126"/>
            <a:ext cx="8496944" cy="41962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5247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Q11</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45604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550" y="1844824"/>
            <a:ext cx="8508900" cy="23285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17550" y="1844824"/>
            <a:ext cx="8508900" cy="23285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Q11</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0500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3861048"/>
            <a:ext cx="8496944" cy="2934512"/>
          </a:xfrm>
          <a:prstGeom prst="rect">
            <a:avLst/>
          </a:prstGeom>
        </p:spPr>
      </p:pic>
      <p:pic>
        <p:nvPicPr>
          <p:cNvPr id="5" name="Picture 4"/>
          <p:cNvPicPr>
            <a:picLocks noChangeAspect="1"/>
          </p:cNvPicPr>
          <p:nvPr/>
        </p:nvPicPr>
        <p:blipFill>
          <a:blip r:embed="rId3"/>
          <a:stretch>
            <a:fillRect/>
          </a:stretch>
        </p:blipFill>
        <p:spPr>
          <a:xfrm>
            <a:off x="323528" y="3068960"/>
            <a:ext cx="8496944" cy="2102280"/>
          </a:xfrm>
          <a:prstGeom prst="rect">
            <a:avLst/>
          </a:prstGeom>
        </p:spPr>
      </p:pic>
      <p:pic>
        <p:nvPicPr>
          <p:cNvPr id="4" name="Picture 3"/>
          <p:cNvPicPr>
            <a:picLocks noChangeAspect="1"/>
          </p:cNvPicPr>
          <p:nvPr/>
        </p:nvPicPr>
        <p:blipFill>
          <a:blip r:embed="rId4"/>
          <a:stretch>
            <a:fillRect/>
          </a:stretch>
        </p:blipFill>
        <p:spPr>
          <a:xfrm>
            <a:off x="323529" y="1052736"/>
            <a:ext cx="8496942" cy="2579332"/>
          </a:xfrm>
          <a:prstGeom prst="rect">
            <a:avLst/>
          </a:prstGeom>
        </p:spPr>
      </p:pic>
      <p:pic>
        <p:nvPicPr>
          <p:cNvPr id="18" name="Picture 17"/>
          <p:cNvPicPr>
            <a:picLocks noChangeAspect="1"/>
          </p:cNvPicPr>
          <p:nvPr/>
        </p:nvPicPr>
        <p:blipFill rotWithShape="1">
          <a:blip r:embed="rId5"/>
          <a:srcRect t="30476"/>
          <a:stretch/>
        </p:blipFill>
        <p:spPr>
          <a:xfrm>
            <a:off x="323528" y="404664"/>
            <a:ext cx="8496944" cy="1642620"/>
          </a:xfrm>
          <a:prstGeom prst="rect">
            <a:avLst/>
          </a:prstGeom>
        </p:spPr>
      </p:pic>
      <p:pic>
        <p:nvPicPr>
          <p:cNvPr id="2" name="Picture 1"/>
          <p:cNvPicPr>
            <a:picLocks noChangeAspect="1"/>
          </p:cNvPicPr>
          <p:nvPr/>
        </p:nvPicPr>
        <p:blipFill rotWithShape="1">
          <a:blip r:embed="rId5"/>
          <a:srcRect b="69523"/>
          <a:stretch/>
        </p:blipFill>
        <p:spPr>
          <a:xfrm>
            <a:off x="323528" y="404664"/>
            <a:ext cx="8496944" cy="7200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Q15</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5569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44915" y="1196752"/>
            <a:ext cx="8454170" cy="31465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4918" y="1196751"/>
            <a:ext cx="8446921" cy="3796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44915" y="2709296"/>
            <a:ext cx="8446924" cy="379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44919" y="1576368"/>
            <a:ext cx="8446923" cy="11329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44915" y="3088910"/>
            <a:ext cx="8446927" cy="1254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Q15</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91532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1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7" y="2259836"/>
            <a:ext cx="8352926" cy="4481532"/>
          </a:xfrm>
          <a:prstGeom prst="rect">
            <a:avLst/>
          </a:prstGeom>
        </p:spPr>
      </p:pic>
      <p:pic>
        <p:nvPicPr>
          <p:cNvPr id="4" name="Picture 3"/>
          <p:cNvPicPr>
            <a:picLocks noChangeAspect="1"/>
          </p:cNvPicPr>
          <p:nvPr/>
        </p:nvPicPr>
        <p:blipFill>
          <a:blip r:embed="rId3"/>
          <a:stretch>
            <a:fillRect/>
          </a:stretch>
        </p:blipFill>
        <p:spPr>
          <a:xfrm>
            <a:off x="395536" y="404664"/>
            <a:ext cx="8352928" cy="345712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0579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0939" y="1484784"/>
            <a:ext cx="8502122" cy="20781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1484783"/>
            <a:ext cx="8499533"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2204864"/>
            <a:ext cx="8498240" cy="1358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1363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7" y="3883218"/>
            <a:ext cx="8352926" cy="2858150"/>
          </a:xfrm>
          <a:prstGeom prst="rect">
            <a:avLst/>
          </a:prstGeom>
        </p:spPr>
      </p:pic>
      <p:pic>
        <p:nvPicPr>
          <p:cNvPr id="3" name="Picture 2"/>
          <p:cNvPicPr>
            <a:picLocks noChangeAspect="1"/>
          </p:cNvPicPr>
          <p:nvPr/>
        </p:nvPicPr>
        <p:blipFill>
          <a:blip r:embed="rId3"/>
          <a:stretch>
            <a:fillRect/>
          </a:stretch>
        </p:blipFill>
        <p:spPr>
          <a:xfrm>
            <a:off x="395537" y="1844824"/>
            <a:ext cx="8352926" cy="3240546"/>
          </a:xfrm>
          <a:prstGeom prst="rect">
            <a:avLst/>
          </a:prstGeom>
        </p:spPr>
      </p:pic>
      <p:pic>
        <p:nvPicPr>
          <p:cNvPr id="2" name="Picture 1"/>
          <p:cNvPicPr>
            <a:picLocks noChangeAspect="1"/>
          </p:cNvPicPr>
          <p:nvPr/>
        </p:nvPicPr>
        <p:blipFill>
          <a:blip r:embed="rId4"/>
          <a:stretch>
            <a:fillRect/>
          </a:stretch>
        </p:blipFill>
        <p:spPr>
          <a:xfrm>
            <a:off x="395537" y="404664"/>
            <a:ext cx="8352926" cy="28239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Q10</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39526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0940" y="548680"/>
            <a:ext cx="8502120" cy="504712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548680"/>
            <a:ext cx="8499533" cy="379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3" y="928095"/>
            <a:ext cx="8498240" cy="4013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0939" y="4941167"/>
            <a:ext cx="8499533" cy="6546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Q10</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34645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4" grpId="0" animBg="1"/>
      <p:bldP spid="24" grpId="0" animBg="1"/>
    </p:bldLst>
  </p:timing>
</p:sld>
</file>

<file path=ppt/slides/slide1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30" y="1124744"/>
            <a:ext cx="8496940" cy="5161964"/>
          </a:xfrm>
          <a:prstGeom prst="rect">
            <a:avLst/>
          </a:prstGeom>
        </p:spPr>
      </p:pic>
      <p:pic>
        <p:nvPicPr>
          <p:cNvPr id="4" name="Picture 3"/>
          <p:cNvPicPr>
            <a:picLocks noChangeAspect="1"/>
          </p:cNvPicPr>
          <p:nvPr/>
        </p:nvPicPr>
        <p:blipFill>
          <a:blip r:embed="rId3"/>
          <a:stretch>
            <a:fillRect/>
          </a:stretch>
        </p:blipFill>
        <p:spPr>
          <a:xfrm>
            <a:off x="323529" y="476672"/>
            <a:ext cx="8496942" cy="6785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13132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0939" y="980728"/>
            <a:ext cx="8502122" cy="420058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0939" y="980728"/>
            <a:ext cx="8499533" cy="42005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38116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Algebraic Fractions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1979928"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3H Q13</a:t>
            </a:r>
            <a:endParaRPr lang="en-GB" sz="1200" b="1" dirty="0">
              <a:latin typeface="Comic Sans MS" panose="030F0702030302020204" pitchFamily="66" charset="0"/>
            </a:endParaRPr>
          </a:p>
        </p:txBody>
      </p:sp>
      <p:sp>
        <p:nvSpPr>
          <p:cNvPr id="9" name="Rectangle 8">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3023936"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4H Q15</a:t>
            </a:r>
            <a:endParaRPr lang="en-GB" sz="1200" b="1" dirty="0">
              <a:latin typeface="Comic Sans MS" panose="030F0702030302020204" pitchFamily="66" charset="0"/>
            </a:endParaRPr>
          </a:p>
        </p:txBody>
      </p:sp>
      <p:sp>
        <p:nvSpPr>
          <p:cNvPr id="12" name="Rectangle 11">
            <a:hlinkClick r:id="rId8" action="ppaction://hlinksldjump"/>
          </p:cNvPr>
          <p:cNvSpPr/>
          <p:nvPr/>
        </p:nvSpPr>
        <p:spPr>
          <a:xfrm>
            <a:off x="935704"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3H Q16</a:t>
            </a:r>
            <a:endParaRPr lang="en-GB" sz="1200" b="1" dirty="0">
              <a:latin typeface="Comic Sans MS" panose="030F0702030302020204" pitchFamily="66" charset="0"/>
            </a:endParaRPr>
          </a:p>
        </p:txBody>
      </p:sp>
      <p:sp>
        <p:nvSpPr>
          <p:cNvPr id="13" name="Rectangle 12">
            <a:hlinkClick r:id="rId9" action="ppaction://hlinksldjump"/>
          </p:cNvPr>
          <p:cNvSpPr/>
          <p:nvPr/>
        </p:nvSpPr>
        <p:spPr>
          <a:xfrm>
            <a:off x="935704" y="1664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3H Q16</a:t>
            </a:r>
            <a:endParaRPr lang="en-GB" sz="1200" b="1" dirty="0">
              <a:latin typeface="Comic Sans MS" panose="030F0702030302020204" pitchFamily="66" charset="0"/>
            </a:endParaRPr>
          </a:p>
        </p:txBody>
      </p:sp>
      <p:sp>
        <p:nvSpPr>
          <p:cNvPr id="14" name="Rectangle 13">
            <a:hlinkClick r:id="rId10" action="ppaction://hlinksldjump"/>
          </p:cNvPr>
          <p:cNvSpPr/>
          <p:nvPr/>
        </p:nvSpPr>
        <p:spPr>
          <a:xfrm>
            <a:off x="935704"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smtClean="0">
                <a:latin typeface="Comic Sans MS" panose="030F0702030302020204" pitchFamily="66" charset="0"/>
              </a:rPr>
              <a:t>3H Q14</a:t>
            </a:r>
            <a:endParaRPr lang="en-GB" sz="1200" b="1" dirty="0">
              <a:latin typeface="Comic Sans MS" panose="030F0702030302020204" pitchFamily="66" charset="0"/>
            </a:endParaRPr>
          </a:p>
        </p:txBody>
      </p:sp>
      <p:sp>
        <p:nvSpPr>
          <p:cNvPr id="15" name="Rectangle 14">
            <a:hlinkClick r:id="rId11" action="ppaction://hlinksldjump"/>
          </p:cNvPr>
          <p:cNvSpPr/>
          <p:nvPr/>
        </p:nvSpPr>
        <p:spPr>
          <a:xfrm>
            <a:off x="935704" y="2744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smtClean="0">
                <a:latin typeface="Comic Sans MS" panose="030F0702030302020204" pitchFamily="66" charset="0"/>
              </a:rPr>
              <a:t>3H Q22</a:t>
            </a:r>
            <a:endParaRPr lang="en-GB" sz="1200" b="1" dirty="0">
              <a:latin typeface="Comic Sans MS" panose="030F0702030302020204" pitchFamily="66" charset="0"/>
            </a:endParaRPr>
          </a:p>
        </p:txBody>
      </p:sp>
      <p:sp>
        <p:nvSpPr>
          <p:cNvPr id="16" name="Rectangle 15">
            <a:hlinkClick r:id="rId12" action="ppaction://hlinksldjump"/>
          </p:cNvPr>
          <p:cNvSpPr/>
          <p:nvPr/>
        </p:nvSpPr>
        <p:spPr>
          <a:xfrm>
            <a:off x="935704" y="328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Q23</a:t>
            </a:r>
            <a:endParaRPr lang="en-GB" sz="1200" b="1" dirty="0">
              <a:latin typeface="Comic Sans MS" panose="030F0702030302020204" pitchFamily="66" charset="0"/>
            </a:endParaRPr>
          </a:p>
        </p:txBody>
      </p:sp>
      <p:sp>
        <p:nvSpPr>
          <p:cNvPr id="17" name="Rectangle 16">
            <a:hlinkClick r:id="rId13" action="ppaction://hlinksldjump"/>
          </p:cNvPr>
          <p:cNvSpPr/>
          <p:nvPr/>
        </p:nvSpPr>
        <p:spPr>
          <a:xfrm>
            <a:off x="935704" y="382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18" name="Rectangle 17">
            <a:hlinkClick r:id="rId14" action="ppaction://hlinksldjump"/>
          </p:cNvPr>
          <p:cNvSpPr/>
          <p:nvPr/>
        </p:nvSpPr>
        <p:spPr>
          <a:xfrm>
            <a:off x="935704" y="43651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19" name="Rectangle 18">
            <a:hlinkClick r:id="rId15" action="ppaction://hlinksldjump"/>
          </p:cNvPr>
          <p:cNvSpPr/>
          <p:nvPr/>
        </p:nvSpPr>
        <p:spPr>
          <a:xfrm>
            <a:off x="935704" y="4905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20" name="Rectangle 19">
            <a:hlinkClick r:id="rId16" action="ppaction://hlinksldjump"/>
          </p:cNvPr>
          <p:cNvSpPr/>
          <p:nvPr/>
        </p:nvSpPr>
        <p:spPr>
          <a:xfrm>
            <a:off x="935704" y="54452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Q23</a:t>
            </a:r>
            <a:endParaRPr lang="en-GB" sz="1200" b="1" dirty="0">
              <a:latin typeface="Comic Sans MS" panose="030F0702030302020204" pitchFamily="66" charset="0"/>
            </a:endParaRPr>
          </a:p>
        </p:txBody>
      </p:sp>
      <p:sp>
        <p:nvSpPr>
          <p:cNvPr id="21" name="Rectangle 20">
            <a:hlinkClick r:id="rId17" action="ppaction://hlinksldjump"/>
          </p:cNvPr>
          <p:cNvSpPr/>
          <p:nvPr/>
        </p:nvSpPr>
        <p:spPr>
          <a:xfrm>
            <a:off x="935704" y="59846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Q17*</a:t>
            </a:r>
            <a:endParaRPr lang="en-GB" sz="1200" b="1" dirty="0">
              <a:latin typeface="Comic Sans MS" panose="030F0702030302020204" pitchFamily="66" charset="0"/>
            </a:endParaRPr>
          </a:p>
        </p:txBody>
      </p:sp>
      <p:sp>
        <p:nvSpPr>
          <p:cNvPr id="22" name="Rectangle 21"/>
          <p:cNvSpPr/>
          <p:nvPr/>
        </p:nvSpPr>
        <p:spPr>
          <a:xfrm>
            <a:off x="107632" y="6525344"/>
            <a:ext cx="3672280" cy="251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*Mainly recurring decimals to fractions</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1979800"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24" name="Rectangle 23">
            <a:hlinkClick r:id="rId19" action="ppaction://hlinksldjump"/>
          </p:cNvPr>
          <p:cNvSpPr/>
          <p:nvPr/>
        </p:nvSpPr>
        <p:spPr>
          <a:xfrm>
            <a:off x="1979800" y="16648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25" name="Rectangle 24">
            <a:hlinkClick r:id="rId20" action="ppaction://hlinksldjump"/>
          </p:cNvPr>
          <p:cNvSpPr/>
          <p:nvPr/>
        </p:nvSpPr>
        <p:spPr>
          <a:xfrm>
            <a:off x="1979800" y="22048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26" name="Rectangle 25">
            <a:hlinkClick r:id="rId21" action="ppaction://hlinksldjump"/>
          </p:cNvPr>
          <p:cNvSpPr/>
          <p:nvPr/>
        </p:nvSpPr>
        <p:spPr>
          <a:xfrm>
            <a:off x="1979800" y="274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27" name="Rectangle 26">
            <a:hlinkClick r:id="rId22" action="ppaction://hlinksldjump"/>
          </p:cNvPr>
          <p:cNvSpPr/>
          <p:nvPr/>
        </p:nvSpPr>
        <p:spPr>
          <a:xfrm>
            <a:off x="1979800" y="32849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28" name="Rectangle 27">
            <a:hlinkClick r:id="rId23" action="ppaction://hlinksldjump"/>
          </p:cNvPr>
          <p:cNvSpPr/>
          <p:nvPr/>
        </p:nvSpPr>
        <p:spPr>
          <a:xfrm>
            <a:off x="1979800" y="38250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29" name="Rectangle 28">
            <a:hlinkClick r:id="rId24" action="ppaction://hlinksldjump"/>
          </p:cNvPr>
          <p:cNvSpPr/>
          <p:nvPr/>
        </p:nvSpPr>
        <p:spPr>
          <a:xfrm>
            <a:off x="1979928"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30" name="Rectangle 29">
            <a:hlinkClick r:id="rId25" action="ppaction://hlinksldjump"/>
          </p:cNvPr>
          <p:cNvSpPr/>
          <p:nvPr/>
        </p:nvSpPr>
        <p:spPr>
          <a:xfrm>
            <a:off x="1979800" y="490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smtClean="0">
                <a:latin typeface="Comic Sans MS" panose="030F0702030302020204" pitchFamily="66" charset="0"/>
              </a:rPr>
              <a:t>4H Q11</a:t>
            </a:r>
            <a:endParaRPr lang="en-GB" sz="1200" b="1" dirty="0">
              <a:latin typeface="Comic Sans MS" panose="030F0702030302020204" pitchFamily="66" charset="0"/>
            </a:endParaRPr>
          </a:p>
        </p:txBody>
      </p:sp>
      <p:sp>
        <p:nvSpPr>
          <p:cNvPr id="31" name="Rectangle 30">
            <a:hlinkClick r:id="rId26" action="ppaction://hlinksldjump"/>
          </p:cNvPr>
          <p:cNvSpPr/>
          <p:nvPr/>
        </p:nvSpPr>
        <p:spPr>
          <a:xfrm>
            <a:off x="1979928"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smtClean="0">
                <a:latin typeface="Comic Sans MS" panose="030F0702030302020204" pitchFamily="66" charset="0"/>
              </a:rPr>
              <a:t>4H Q22</a:t>
            </a:r>
            <a:endParaRPr lang="en-GB" sz="1200" b="1" dirty="0">
              <a:latin typeface="Comic Sans MS" panose="030F0702030302020204" pitchFamily="66" charset="0"/>
            </a:endParaRPr>
          </a:p>
        </p:txBody>
      </p:sp>
      <p:sp>
        <p:nvSpPr>
          <p:cNvPr id="32" name="Rectangle 31">
            <a:hlinkClick r:id="rId27" action="ppaction://hlinksldjump"/>
          </p:cNvPr>
          <p:cNvSpPr/>
          <p:nvPr/>
        </p:nvSpPr>
        <p:spPr>
          <a:xfrm>
            <a:off x="3023936" y="1664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a:t>
            </a:r>
            <a:r>
              <a:rPr lang="en-GB" sz="1200" b="1" dirty="0">
                <a:latin typeface="Comic Sans MS" panose="030F0702030302020204" pitchFamily="66" charset="0"/>
              </a:rPr>
              <a:t>3</a:t>
            </a:r>
            <a:r>
              <a:rPr lang="en-GB" sz="1200" b="1" dirty="0" smtClean="0">
                <a:latin typeface="Comic Sans MS" panose="030F0702030302020204" pitchFamily="66" charset="0"/>
              </a:rPr>
              <a:t>H Q20</a:t>
            </a:r>
            <a:endParaRPr lang="en-GB" sz="1200" b="1" dirty="0">
              <a:latin typeface="Comic Sans MS" panose="030F0702030302020204" pitchFamily="66" charset="0"/>
            </a:endParaRPr>
          </a:p>
        </p:txBody>
      </p:sp>
      <p:sp>
        <p:nvSpPr>
          <p:cNvPr id="33" name="Rectangle 32">
            <a:hlinkClick r:id="rId28" action="ppaction://hlinksldjump"/>
          </p:cNvPr>
          <p:cNvSpPr/>
          <p:nvPr/>
        </p:nvSpPr>
        <p:spPr>
          <a:xfrm>
            <a:off x="3023936"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34" name="Rectangle 33">
            <a:hlinkClick r:id="rId29" action="ppaction://hlinksldjump"/>
          </p:cNvPr>
          <p:cNvSpPr/>
          <p:nvPr/>
        </p:nvSpPr>
        <p:spPr>
          <a:xfrm>
            <a:off x="3023936" y="2744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4</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35" name="Rectangle 34">
            <a:hlinkClick r:id="rId30" action="ppaction://hlinksldjump"/>
          </p:cNvPr>
          <p:cNvSpPr/>
          <p:nvPr/>
        </p:nvSpPr>
        <p:spPr>
          <a:xfrm>
            <a:off x="3024064"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3</a:t>
            </a:r>
            <a:r>
              <a:rPr lang="en-GB" sz="1200" b="1" dirty="0" smtClean="0">
                <a:latin typeface="Comic Sans MS" panose="030F0702030302020204" pitchFamily="66" charset="0"/>
              </a:rPr>
              <a:t>H Q17</a:t>
            </a:r>
            <a:endParaRPr lang="en-GB" sz="1200" b="1" dirty="0">
              <a:latin typeface="Comic Sans MS" panose="030F0702030302020204" pitchFamily="66" charset="0"/>
            </a:endParaRPr>
          </a:p>
        </p:txBody>
      </p:sp>
      <p:sp>
        <p:nvSpPr>
          <p:cNvPr id="36" name="Rectangle 35">
            <a:hlinkClick r:id="rId31" action="ppaction://hlinksldjump"/>
          </p:cNvPr>
          <p:cNvSpPr/>
          <p:nvPr/>
        </p:nvSpPr>
        <p:spPr>
          <a:xfrm>
            <a:off x="3023936" y="38250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37" name="Rectangle 36">
            <a:hlinkClick r:id="rId32" action="ppaction://hlinksldjump"/>
          </p:cNvPr>
          <p:cNvSpPr/>
          <p:nvPr/>
        </p:nvSpPr>
        <p:spPr>
          <a:xfrm>
            <a:off x="3023936"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4</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38" name="Rectangle 37">
            <a:hlinkClick r:id="rId33" action="ppaction://hlinksldjump"/>
          </p:cNvPr>
          <p:cNvSpPr/>
          <p:nvPr/>
        </p:nvSpPr>
        <p:spPr>
          <a:xfrm>
            <a:off x="3023936" y="49051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3</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39" name="Rectangle 38">
            <a:hlinkClick r:id="rId34" action="ppaction://hlinksldjump"/>
          </p:cNvPr>
          <p:cNvSpPr/>
          <p:nvPr/>
        </p:nvSpPr>
        <p:spPr>
          <a:xfrm>
            <a:off x="3023936" y="54452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4</a:t>
            </a:r>
            <a:r>
              <a:rPr lang="en-GB" sz="1200" b="1" dirty="0" smtClean="0">
                <a:latin typeface="Comic Sans MS" panose="030F0702030302020204" pitchFamily="66" charset="0"/>
              </a:rPr>
              <a:t>H Q23</a:t>
            </a:r>
            <a:endParaRPr lang="en-GB" sz="1200" b="1" dirty="0">
              <a:latin typeface="Comic Sans MS" panose="030F0702030302020204" pitchFamily="66" charset="0"/>
            </a:endParaRPr>
          </a:p>
        </p:txBody>
      </p:sp>
      <p:sp>
        <p:nvSpPr>
          <p:cNvPr id="40" name="Rectangle 39">
            <a:hlinkClick r:id="rId35" action="ppaction://hlinksldjump"/>
          </p:cNvPr>
          <p:cNvSpPr/>
          <p:nvPr/>
        </p:nvSpPr>
        <p:spPr>
          <a:xfrm>
            <a:off x="3023936"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4HR Q23</a:t>
            </a:r>
            <a:endParaRPr lang="en-GB" sz="1200" b="1" dirty="0">
              <a:latin typeface="Comic Sans MS" panose="030F0702030302020204" pitchFamily="66" charset="0"/>
            </a:endParaRPr>
          </a:p>
        </p:txBody>
      </p:sp>
      <p:sp>
        <p:nvSpPr>
          <p:cNvPr id="41" name="Rectangle 40">
            <a:hlinkClick r:id="rId36" action="ppaction://hlinksldjump"/>
          </p:cNvPr>
          <p:cNvSpPr/>
          <p:nvPr/>
        </p:nvSpPr>
        <p:spPr>
          <a:xfrm>
            <a:off x="4068160"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a:t>
            </a:r>
            <a:r>
              <a:rPr lang="en-GB" sz="1200" b="1" dirty="0">
                <a:latin typeface="Comic Sans MS" panose="030F0702030302020204" pitchFamily="66" charset="0"/>
              </a:rPr>
              <a:t>3</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
        <p:nvSpPr>
          <p:cNvPr id="42" name="Rectangle 41">
            <a:hlinkClick r:id="rId37" action="ppaction://hlinksldjump"/>
          </p:cNvPr>
          <p:cNvSpPr/>
          <p:nvPr/>
        </p:nvSpPr>
        <p:spPr>
          <a:xfrm>
            <a:off x="4068160" y="166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Q20</a:t>
            </a:r>
            <a:endParaRPr lang="en-GB" sz="1200" b="1" dirty="0">
              <a:latin typeface="Comic Sans MS" panose="030F0702030302020204" pitchFamily="66" charset="0"/>
            </a:endParaRPr>
          </a:p>
        </p:txBody>
      </p:sp>
      <p:sp>
        <p:nvSpPr>
          <p:cNvPr id="43" name="Rectangle 42">
            <a:hlinkClick r:id="rId38" action="ppaction://hlinksldjump"/>
          </p:cNvPr>
          <p:cNvSpPr/>
          <p:nvPr/>
        </p:nvSpPr>
        <p:spPr>
          <a:xfrm>
            <a:off x="4068160"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4HR Q20</a:t>
            </a:r>
            <a:endParaRPr lang="en-GB" sz="1200" b="1" dirty="0">
              <a:latin typeface="Comic Sans MS" panose="030F0702030302020204" pitchFamily="66" charset="0"/>
            </a:endParaRPr>
          </a:p>
        </p:txBody>
      </p:sp>
      <p:sp>
        <p:nvSpPr>
          <p:cNvPr id="44" name="Rectangle 43">
            <a:hlinkClick r:id="rId39" action="ppaction://hlinksldjump"/>
          </p:cNvPr>
          <p:cNvSpPr/>
          <p:nvPr/>
        </p:nvSpPr>
        <p:spPr>
          <a:xfrm>
            <a:off x="4068160" y="27448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a:t>
            </a:r>
            <a:r>
              <a:rPr lang="en-GB" sz="1200" b="1" dirty="0">
                <a:latin typeface="Comic Sans MS" panose="030F0702030302020204" pitchFamily="66" charset="0"/>
              </a:rPr>
              <a:t>3</a:t>
            </a:r>
            <a:r>
              <a:rPr lang="en-GB" sz="1200" b="1" dirty="0" smtClean="0">
                <a:latin typeface="Comic Sans MS" panose="030F0702030302020204" pitchFamily="66" charset="0"/>
              </a:rPr>
              <a:t>H Q23</a:t>
            </a:r>
            <a:endParaRPr lang="en-GB" sz="1200" b="1" dirty="0">
              <a:latin typeface="Comic Sans MS" panose="030F0702030302020204" pitchFamily="66" charset="0"/>
            </a:endParaRPr>
          </a:p>
        </p:txBody>
      </p:sp>
      <p:sp>
        <p:nvSpPr>
          <p:cNvPr id="45" name="Rectangle 44">
            <a:hlinkClick r:id="rId40" action="ppaction://hlinksldjump"/>
          </p:cNvPr>
          <p:cNvSpPr/>
          <p:nvPr/>
        </p:nvSpPr>
        <p:spPr>
          <a:xfrm>
            <a:off x="4068160"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a:t>
            </a:r>
            <a:r>
              <a:rPr lang="en-GB" sz="1200" b="1" dirty="0">
                <a:latin typeface="Comic Sans MS" panose="030F0702030302020204" pitchFamily="66" charset="0"/>
              </a:rPr>
              <a:t>4</a:t>
            </a:r>
            <a:r>
              <a:rPr lang="en-GB" sz="1200" b="1" dirty="0" smtClean="0">
                <a:latin typeface="Comic Sans MS" panose="030F0702030302020204" pitchFamily="66" charset="0"/>
              </a:rPr>
              <a:t>H Q25</a:t>
            </a:r>
            <a:endParaRPr lang="en-GB" sz="1200" b="1" dirty="0">
              <a:latin typeface="Comic Sans MS" panose="030F0702030302020204" pitchFamily="66" charset="0"/>
            </a:endParaRPr>
          </a:p>
        </p:txBody>
      </p:sp>
      <p:sp>
        <p:nvSpPr>
          <p:cNvPr id="46" name="Rectangle 45">
            <a:hlinkClick r:id="rId41" action="ppaction://hlinksldjump"/>
          </p:cNvPr>
          <p:cNvSpPr/>
          <p:nvPr/>
        </p:nvSpPr>
        <p:spPr>
          <a:xfrm>
            <a:off x="4068160" y="38250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Q17</a:t>
            </a:r>
            <a:endParaRPr lang="en-GB" sz="1200" b="1" dirty="0">
              <a:latin typeface="Comic Sans MS" panose="030F0702030302020204" pitchFamily="66" charset="0"/>
            </a:endParaRPr>
          </a:p>
        </p:txBody>
      </p:sp>
      <p:sp>
        <p:nvSpPr>
          <p:cNvPr id="47" name="Rectangle 46">
            <a:hlinkClick r:id="rId42" action="ppaction://hlinksldjump"/>
          </p:cNvPr>
          <p:cNvSpPr/>
          <p:nvPr/>
        </p:nvSpPr>
        <p:spPr>
          <a:xfrm>
            <a:off x="4068160"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 Q12</a:t>
            </a:r>
            <a:endParaRPr lang="en-GB" sz="1200" b="1" dirty="0">
              <a:latin typeface="Comic Sans MS" panose="030F0702030302020204" pitchFamily="66" charset="0"/>
            </a:endParaRPr>
          </a:p>
        </p:txBody>
      </p:sp>
      <p:sp>
        <p:nvSpPr>
          <p:cNvPr id="48" name="Rectangle 47">
            <a:hlinkClick r:id="rId43" action="ppaction://hlinksldjump"/>
          </p:cNvPr>
          <p:cNvSpPr/>
          <p:nvPr/>
        </p:nvSpPr>
        <p:spPr>
          <a:xfrm>
            <a:off x="4068032" y="4905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 Q23</a:t>
            </a:r>
            <a:endParaRPr lang="en-GB" sz="1200" b="1" dirty="0">
              <a:latin typeface="Comic Sans MS" panose="030F0702030302020204" pitchFamily="66" charset="0"/>
            </a:endParaRPr>
          </a:p>
        </p:txBody>
      </p:sp>
      <p:sp>
        <p:nvSpPr>
          <p:cNvPr id="49" name="Rectangle 48">
            <a:hlinkClick r:id="rId44" action="ppaction://hlinksldjump"/>
          </p:cNvPr>
          <p:cNvSpPr/>
          <p:nvPr/>
        </p:nvSpPr>
        <p:spPr>
          <a:xfrm>
            <a:off x="4068032" y="54452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4HR Q11</a:t>
            </a:r>
            <a:endParaRPr lang="en-GB" sz="1200" b="1" dirty="0">
              <a:latin typeface="Comic Sans MS" panose="030F0702030302020204" pitchFamily="66" charset="0"/>
            </a:endParaRPr>
          </a:p>
        </p:txBody>
      </p:sp>
      <p:sp>
        <p:nvSpPr>
          <p:cNvPr id="51" name="Rectangle 50">
            <a:hlinkClick r:id="rId45" action="ppaction://hlinksldjump"/>
          </p:cNvPr>
          <p:cNvSpPr/>
          <p:nvPr/>
        </p:nvSpPr>
        <p:spPr>
          <a:xfrm>
            <a:off x="4068032"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4HR Q20</a:t>
            </a:r>
            <a:endParaRPr lang="en-GB" sz="1200" b="1" dirty="0">
              <a:latin typeface="Comic Sans MS" panose="030F0702030302020204" pitchFamily="66" charset="0"/>
            </a:endParaRPr>
          </a:p>
        </p:txBody>
      </p:sp>
      <p:sp>
        <p:nvSpPr>
          <p:cNvPr id="52" name="Rectangle 51">
            <a:hlinkClick r:id="rId46" action="ppaction://hlinksldjump"/>
          </p:cNvPr>
          <p:cNvSpPr/>
          <p:nvPr/>
        </p:nvSpPr>
        <p:spPr>
          <a:xfrm>
            <a:off x="5112168"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53" name="Rectangle 52">
            <a:hlinkClick r:id="rId47" action="ppaction://hlinksldjump"/>
          </p:cNvPr>
          <p:cNvSpPr/>
          <p:nvPr/>
        </p:nvSpPr>
        <p:spPr>
          <a:xfrm>
            <a:off x="5112168" y="166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Q17</a:t>
            </a:r>
            <a:endParaRPr lang="en-GB" sz="1200" b="1" dirty="0">
              <a:latin typeface="Comic Sans MS" panose="030F0702030302020204" pitchFamily="66" charset="0"/>
            </a:endParaRPr>
          </a:p>
        </p:txBody>
      </p:sp>
      <p:sp>
        <p:nvSpPr>
          <p:cNvPr id="50" name="Rectangle 49">
            <a:hlinkClick r:id="rId48" action="ppaction://hlinksldjump"/>
          </p:cNvPr>
          <p:cNvSpPr/>
          <p:nvPr/>
        </p:nvSpPr>
        <p:spPr>
          <a:xfrm>
            <a:off x="5112168" y="22048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3HR Q22</a:t>
            </a:r>
            <a:endParaRPr lang="en-GB" sz="1200" b="1" dirty="0">
              <a:latin typeface="Comic Sans MS" panose="030F0702030302020204" pitchFamily="66" charset="0"/>
            </a:endParaRPr>
          </a:p>
        </p:txBody>
      </p:sp>
      <p:sp>
        <p:nvSpPr>
          <p:cNvPr id="54" name="Rectangle 53">
            <a:hlinkClick r:id="rId49" action="ppaction://hlinksldjump"/>
          </p:cNvPr>
          <p:cNvSpPr/>
          <p:nvPr/>
        </p:nvSpPr>
        <p:spPr>
          <a:xfrm>
            <a:off x="5112168" y="274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Q17</a:t>
            </a:r>
            <a:endParaRPr lang="en-GB" sz="1200" b="1" dirty="0">
              <a:latin typeface="Comic Sans MS" panose="030F0702030302020204" pitchFamily="66" charset="0"/>
            </a:endParaRPr>
          </a:p>
        </p:txBody>
      </p:sp>
      <p:sp>
        <p:nvSpPr>
          <p:cNvPr id="55" name="Rectangle 54">
            <a:hlinkClick r:id="rId50" action="ppaction://hlinksldjump"/>
          </p:cNvPr>
          <p:cNvSpPr/>
          <p:nvPr/>
        </p:nvSpPr>
        <p:spPr>
          <a:xfrm>
            <a:off x="5112168" y="32849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Q22</a:t>
            </a:r>
            <a:endParaRPr lang="en-GB" sz="1200" b="1" dirty="0">
              <a:latin typeface="Comic Sans MS" panose="030F0702030302020204" pitchFamily="66" charset="0"/>
            </a:endParaRPr>
          </a:p>
        </p:txBody>
      </p:sp>
      <p:sp>
        <p:nvSpPr>
          <p:cNvPr id="56" name="Rectangle 55">
            <a:hlinkClick r:id="rId51" action="ppaction://hlinksldjump"/>
          </p:cNvPr>
          <p:cNvSpPr/>
          <p:nvPr/>
        </p:nvSpPr>
        <p:spPr>
          <a:xfrm>
            <a:off x="5112296" y="382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Q20</a:t>
            </a:r>
            <a:endParaRPr lang="en-GB" sz="1200" b="1" dirty="0">
              <a:latin typeface="Comic Sans MS" panose="030F0702030302020204" pitchFamily="66" charset="0"/>
            </a:endParaRPr>
          </a:p>
        </p:txBody>
      </p:sp>
      <p:sp>
        <p:nvSpPr>
          <p:cNvPr id="57" name="Rectangle 56">
            <a:hlinkClick r:id="rId52" action="ppaction://hlinksldjump"/>
          </p:cNvPr>
          <p:cNvSpPr/>
          <p:nvPr/>
        </p:nvSpPr>
        <p:spPr>
          <a:xfrm>
            <a:off x="5112168" y="436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 Q7</a:t>
            </a:r>
            <a:endParaRPr lang="en-GB" sz="1200" b="1" dirty="0">
              <a:latin typeface="Comic Sans MS" panose="030F0702030302020204" pitchFamily="66" charset="0"/>
            </a:endParaRPr>
          </a:p>
        </p:txBody>
      </p:sp>
      <p:sp>
        <p:nvSpPr>
          <p:cNvPr id="58" name="Rectangle 57">
            <a:hlinkClick r:id="rId53" action="ppaction://hlinksldjump"/>
          </p:cNvPr>
          <p:cNvSpPr/>
          <p:nvPr/>
        </p:nvSpPr>
        <p:spPr>
          <a:xfrm>
            <a:off x="5112168" y="490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a:t>
            </a: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59" name="Rectangle 58">
            <a:hlinkClick r:id="rId54" action="ppaction://hlinksldjump"/>
          </p:cNvPr>
          <p:cNvSpPr/>
          <p:nvPr/>
        </p:nvSpPr>
        <p:spPr>
          <a:xfrm>
            <a:off x="5112168" y="5445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a:t>
            </a:r>
            <a:r>
              <a:rPr lang="en-GB" sz="1200" b="1" dirty="0">
                <a:latin typeface="Comic Sans MS" panose="030F0702030302020204" pitchFamily="66" charset="0"/>
              </a:rPr>
              <a:t>4</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60" name="Rectangle 59">
            <a:hlinkClick r:id="rId55" action="ppaction://hlinksldjump"/>
          </p:cNvPr>
          <p:cNvSpPr/>
          <p:nvPr/>
        </p:nvSpPr>
        <p:spPr>
          <a:xfrm>
            <a:off x="5112168"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3HR Q20</a:t>
            </a:r>
            <a:endParaRPr lang="en-GB" sz="1200" b="1" dirty="0">
              <a:latin typeface="Comic Sans MS" panose="030F0702030302020204" pitchFamily="66" charset="0"/>
            </a:endParaRPr>
          </a:p>
        </p:txBody>
      </p:sp>
      <p:sp>
        <p:nvSpPr>
          <p:cNvPr id="61" name="Rectangle 60">
            <a:hlinkClick r:id="rId56" action="ppaction://hlinksldjump"/>
          </p:cNvPr>
          <p:cNvSpPr/>
          <p:nvPr/>
        </p:nvSpPr>
        <p:spPr>
          <a:xfrm>
            <a:off x="6156392" y="1124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Q2</a:t>
            </a:r>
            <a:endParaRPr lang="en-GB" sz="1200" b="1" dirty="0">
              <a:latin typeface="Comic Sans MS" panose="030F0702030302020204" pitchFamily="66" charset="0"/>
            </a:endParaRPr>
          </a:p>
        </p:txBody>
      </p:sp>
      <p:sp>
        <p:nvSpPr>
          <p:cNvPr id="62" name="Rectangle 61">
            <a:hlinkClick r:id="rId57" action="ppaction://hlinksldjump"/>
          </p:cNvPr>
          <p:cNvSpPr/>
          <p:nvPr/>
        </p:nvSpPr>
        <p:spPr>
          <a:xfrm>
            <a:off x="6156392" y="1664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Q14</a:t>
            </a:r>
            <a:endParaRPr lang="en-GB" sz="1200" b="1" dirty="0">
              <a:latin typeface="Comic Sans MS" panose="030F0702030302020204" pitchFamily="66" charset="0"/>
            </a:endParaRPr>
          </a:p>
        </p:txBody>
      </p:sp>
      <p:sp>
        <p:nvSpPr>
          <p:cNvPr id="63" name="Rectangle 62">
            <a:hlinkClick r:id="rId58" action="ppaction://hlinksldjump"/>
          </p:cNvPr>
          <p:cNvSpPr/>
          <p:nvPr/>
        </p:nvSpPr>
        <p:spPr>
          <a:xfrm>
            <a:off x="6156392" y="2204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Q16</a:t>
            </a:r>
            <a:endParaRPr lang="en-GB" sz="1200" b="1" dirty="0">
              <a:latin typeface="Comic Sans MS" panose="030F0702030302020204" pitchFamily="66" charset="0"/>
            </a:endParaRPr>
          </a:p>
        </p:txBody>
      </p:sp>
      <p:sp>
        <p:nvSpPr>
          <p:cNvPr id="64" name="Rectangle 63">
            <a:hlinkClick r:id="rId59" action="ppaction://hlinksldjump"/>
          </p:cNvPr>
          <p:cNvSpPr/>
          <p:nvPr/>
        </p:nvSpPr>
        <p:spPr>
          <a:xfrm>
            <a:off x="6156392" y="2744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Q19</a:t>
            </a:r>
            <a:endParaRPr lang="en-GB" sz="1200" b="1" dirty="0">
              <a:latin typeface="Comic Sans MS" panose="030F0702030302020204" pitchFamily="66" charset="0"/>
            </a:endParaRPr>
          </a:p>
        </p:txBody>
      </p:sp>
      <p:sp>
        <p:nvSpPr>
          <p:cNvPr id="65" name="Rectangle 64">
            <a:hlinkClick r:id="rId60" action="ppaction://hlinksldjump"/>
          </p:cNvPr>
          <p:cNvSpPr/>
          <p:nvPr/>
        </p:nvSpPr>
        <p:spPr>
          <a:xfrm>
            <a:off x="6156392"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4HR Q15</a:t>
            </a:r>
            <a:endParaRPr lang="en-GB" sz="1200" b="1" dirty="0">
              <a:latin typeface="Comic Sans MS" panose="030F0702030302020204" pitchFamily="66" charset="0"/>
            </a:endParaRPr>
          </a:p>
        </p:txBody>
      </p:sp>
      <p:sp>
        <p:nvSpPr>
          <p:cNvPr id="66" name="Rectangle 65">
            <a:hlinkClick r:id="rId61" action="ppaction://hlinksldjump"/>
          </p:cNvPr>
          <p:cNvSpPr/>
          <p:nvPr/>
        </p:nvSpPr>
        <p:spPr>
          <a:xfrm>
            <a:off x="6156264" y="382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 Q19</a:t>
            </a:r>
            <a:endParaRPr lang="en-GB" sz="1200" b="1" dirty="0">
              <a:latin typeface="Comic Sans MS" panose="030F0702030302020204" pitchFamily="66" charset="0"/>
            </a:endParaRPr>
          </a:p>
        </p:txBody>
      </p:sp>
      <p:sp>
        <p:nvSpPr>
          <p:cNvPr id="67" name="Rectangle 66">
            <a:hlinkClick r:id="rId62" action="ppaction://hlinksldjump"/>
          </p:cNvPr>
          <p:cNvSpPr/>
          <p:nvPr/>
        </p:nvSpPr>
        <p:spPr>
          <a:xfrm>
            <a:off x="6156264" y="43651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 Q22</a:t>
            </a:r>
            <a:endParaRPr lang="en-GB" sz="1200" b="1" dirty="0">
              <a:latin typeface="Comic Sans MS" panose="030F0702030302020204" pitchFamily="66" charset="0"/>
            </a:endParaRPr>
          </a:p>
        </p:txBody>
      </p:sp>
      <p:sp>
        <p:nvSpPr>
          <p:cNvPr id="68" name="Rectangle 67">
            <a:hlinkClick r:id="rId63" action="ppaction://hlinksldjump"/>
          </p:cNvPr>
          <p:cNvSpPr/>
          <p:nvPr/>
        </p:nvSpPr>
        <p:spPr>
          <a:xfrm>
            <a:off x="6156264" y="4905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 Q10</a:t>
            </a:r>
            <a:endParaRPr lang="en-GB" sz="1200" b="1" dirty="0">
              <a:latin typeface="Comic Sans MS" panose="030F0702030302020204" pitchFamily="66" charset="0"/>
            </a:endParaRPr>
          </a:p>
        </p:txBody>
      </p:sp>
      <p:sp>
        <p:nvSpPr>
          <p:cNvPr id="69" name="Rectangle 68">
            <a:hlinkClick r:id="rId64" action="ppaction://hlinksldjump"/>
          </p:cNvPr>
          <p:cNvSpPr/>
          <p:nvPr/>
        </p:nvSpPr>
        <p:spPr>
          <a:xfrm>
            <a:off x="6156392"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4HR Q14</a:t>
            </a:r>
            <a:endParaRPr lang="en-GB" sz="1200" b="1" dirty="0">
              <a:latin typeface="Comic Sans MS" panose="030F0702030302020204" pitchFamily="66" charset="0"/>
            </a:endParaRPr>
          </a:p>
        </p:txBody>
      </p:sp>
      <p:sp>
        <p:nvSpPr>
          <p:cNvPr id="70" name="Rectangle 69">
            <a:hlinkClick r:id="rId65" action="ppaction://hlinksldjump"/>
          </p:cNvPr>
          <p:cNvSpPr/>
          <p:nvPr/>
        </p:nvSpPr>
        <p:spPr>
          <a:xfrm>
            <a:off x="6156392"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 Q12</a:t>
            </a:r>
            <a:endParaRPr lang="en-GB" sz="1200" b="1" dirty="0">
              <a:latin typeface="Comic Sans MS" panose="030F0702030302020204" pitchFamily="66" charset="0"/>
            </a:endParaRPr>
          </a:p>
        </p:txBody>
      </p:sp>
      <p:sp>
        <p:nvSpPr>
          <p:cNvPr id="71" name="Rectangle 70">
            <a:hlinkClick r:id="rId66" action="ppaction://hlinksldjump"/>
          </p:cNvPr>
          <p:cNvSpPr/>
          <p:nvPr/>
        </p:nvSpPr>
        <p:spPr>
          <a:xfrm>
            <a:off x="7200400"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3HR Q17</a:t>
            </a:r>
            <a:endParaRPr lang="en-GB" sz="1200" b="1" dirty="0">
              <a:latin typeface="Comic Sans MS" panose="030F0702030302020204" pitchFamily="66" charset="0"/>
            </a:endParaRPr>
          </a:p>
        </p:txBody>
      </p:sp>
      <p:sp>
        <p:nvSpPr>
          <p:cNvPr id="72" name="Rectangle 71">
            <a:hlinkClick r:id="rId67" action="ppaction://hlinksldjump"/>
          </p:cNvPr>
          <p:cNvSpPr/>
          <p:nvPr/>
        </p:nvSpPr>
        <p:spPr>
          <a:xfrm>
            <a:off x="7200400" y="1664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a:t>
            </a:r>
            <a:r>
              <a:rPr lang="en-GB" sz="1200" b="1" dirty="0">
                <a:latin typeface="Comic Sans MS" panose="030F0702030302020204" pitchFamily="66" charset="0"/>
              </a:rPr>
              <a:t>4</a:t>
            </a:r>
            <a:r>
              <a:rPr lang="en-GB" sz="1200" b="1" dirty="0" smtClean="0">
                <a:latin typeface="Comic Sans MS" panose="030F0702030302020204" pitchFamily="66" charset="0"/>
              </a:rPr>
              <a:t>HR Q11</a:t>
            </a:r>
            <a:endParaRPr lang="en-GB" sz="1200" b="1" dirty="0">
              <a:latin typeface="Comic Sans MS" panose="030F0702030302020204" pitchFamily="66" charset="0"/>
            </a:endParaRPr>
          </a:p>
        </p:txBody>
      </p:sp>
      <p:sp>
        <p:nvSpPr>
          <p:cNvPr id="73" name="Rectangle 72">
            <a:hlinkClick r:id="rId68" action="ppaction://hlinksldjump"/>
          </p:cNvPr>
          <p:cNvSpPr/>
          <p:nvPr/>
        </p:nvSpPr>
        <p:spPr>
          <a:xfrm>
            <a:off x="7200400"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 Q15</a:t>
            </a:r>
            <a:endParaRPr lang="en-GB" sz="1200" b="1" dirty="0">
              <a:latin typeface="Comic Sans MS" panose="030F0702030302020204" pitchFamily="66" charset="0"/>
            </a:endParaRPr>
          </a:p>
        </p:txBody>
      </p:sp>
      <p:sp>
        <p:nvSpPr>
          <p:cNvPr id="74" name="Rectangle 73">
            <a:hlinkClick r:id="rId69" action="ppaction://hlinksldjump"/>
          </p:cNvPr>
          <p:cNvSpPr/>
          <p:nvPr/>
        </p:nvSpPr>
        <p:spPr>
          <a:xfrm>
            <a:off x="7200400" y="2744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4H Q12</a:t>
            </a:r>
            <a:endParaRPr lang="en-GB" sz="1200" b="1" dirty="0">
              <a:latin typeface="Comic Sans MS" panose="030F0702030302020204" pitchFamily="66" charset="0"/>
            </a:endParaRPr>
          </a:p>
        </p:txBody>
      </p:sp>
      <p:sp>
        <p:nvSpPr>
          <p:cNvPr id="75" name="Rectangle 74">
            <a:hlinkClick r:id="rId70" action="ppaction://hlinksldjump"/>
          </p:cNvPr>
          <p:cNvSpPr/>
          <p:nvPr/>
        </p:nvSpPr>
        <p:spPr>
          <a:xfrm>
            <a:off x="7200400"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3HR Q22</a:t>
            </a:r>
            <a:endParaRPr lang="en-GB" sz="1200" b="1" dirty="0">
              <a:latin typeface="Comic Sans MS" panose="030F0702030302020204" pitchFamily="66" charset="0"/>
            </a:endParaRPr>
          </a:p>
        </p:txBody>
      </p:sp>
      <p:sp>
        <p:nvSpPr>
          <p:cNvPr id="76" name="Rectangle 75">
            <a:hlinkClick r:id="rId71" action="ppaction://hlinksldjump"/>
          </p:cNvPr>
          <p:cNvSpPr/>
          <p:nvPr/>
        </p:nvSpPr>
        <p:spPr>
          <a:xfrm>
            <a:off x="7200400" y="382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HR Q12</a:t>
            </a:r>
            <a:endParaRPr lang="en-GB" sz="1200" b="1" dirty="0">
              <a:latin typeface="Comic Sans MS" panose="030F0702030302020204" pitchFamily="66" charset="0"/>
            </a:endParaRPr>
          </a:p>
        </p:txBody>
      </p:sp>
      <p:sp>
        <p:nvSpPr>
          <p:cNvPr id="77" name="Rectangle 76">
            <a:hlinkClick r:id="rId72" action="ppaction://hlinksldjump"/>
          </p:cNvPr>
          <p:cNvSpPr/>
          <p:nvPr/>
        </p:nvSpPr>
        <p:spPr>
          <a:xfrm>
            <a:off x="7200400"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HR Q21</a:t>
            </a:r>
            <a:endParaRPr lang="en-GB" sz="1200" b="1" dirty="0">
              <a:latin typeface="Comic Sans MS" panose="030F0702030302020204" pitchFamily="66" charset="0"/>
            </a:endParaRPr>
          </a:p>
        </p:txBody>
      </p:sp>
      <p:sp>
        <p:nvSpPr>
          <p:cNvPr id="78" name="Rectangle 77">
            <a:hlinkClick r:id="rId7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10191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Q16</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325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4316" y="643348"/>
            <a:ext cx="7735368" cy="5017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63806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6" y="2132856"/>
            <a:ext cx="8208910" cy="10344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6" y="2132855"/>
            <a:ext cx="8208910" cy="10344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2161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6" y="476672"/>
            <a:ext cx="7735368" cy="5523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Q16</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17270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060848"/>
            <a:ext cx="8208912" cy="848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p:cNvSpPr/>
          <p:nvPr/>
        </p:nvSpPr>
        <p:spPr>
          <a:xfrm>
            <a:off x="467546" y="2060849"/>
            <a:ext cx="8208910" cy="144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p:cNvSpPr/>
          <p:nvPr/>
        </p:nvSpPr>
        <p:spPr>
          <a:xfrm>
            <a:off x="467546" y="2204865"/>
            <a:ext cx="8208910" cy="7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Q16</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97842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1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2" y="867186"/>
            <a:ext cx="8784976" cy="5370126"/>
          </a:xfrm>
          <a:prstGeom prst="rect">
            <a:avLst/>
          </a:prstGeom>
        </p:spPr>
      </p:pic>
      <p:pic>
        <p:nvPicPr>
          <p:cNvPr id="2" name="Picture 1"/>
          <p:cNvPicPr>
            <a:picLocks noChangeAspect="1"/>
          </p:cNvPicPr>
          <p:nvPr/>
        </p:nvPicPr>
        <p:blipFill>
          <a:blip r:embed="rId3"/>
          <a:stretch>
            <a:fillRect/>
          </a:stretch>
        </p:blipFill>
        <p:spPr>
          <a:xfrm>
            <a:off x="179512" y="476672"/>
            <a:ext cx="8784976" cy="179661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Q14</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711707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4" y="1340768"/>
            <a:ext cx="8208912" cy="3207126"/>
          </a:xfrm>
          <a:prstGeom prst="rect">
            <a:avLst/>
          </a:prstGeom>
        </p:spPr>
      </p:pic>
      <p:sp>
        <p:nvSpPr>
          <p:cNvPr id="13" name="Rectangle 12"/>
          <p:cNvSpPr/>
          <p:nvPr/>
        </p:nvSpPr>
        <p:spPr>
          <a:xfrm>
            <a:off x="467546" y="1340767"/>
            <a:ext cx="8208910" cy="3207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Q14</a:t>
            </a:r>
            <a:endParaRPr lang="en-GB" sz="1400" b="1" dirty="0">
              <a:latin typeface="Comic Sans MS" panose="030F0702030302020204" pitchFamily="66" charset="0"/>
            </a:endParaRPr>
          </a:p>
        </p:txBody>
      </p:sp>
      <p:cxnSp>
        <p:nvCxnSpPr>
          <p:cNvPr id="26" name="Straight Arrow Connector 25"/>
          <p:cNvCxnSpPr>
            <a:stCxn id="16"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3326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548680"/>
            <a:ext cx="8640960" cy="6936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Q22</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9"/>
          <a:stretch>
            <a:fillRect/>
          </a:stretch>
        </p:blipFill>
        <p:spPr>
          <a:xfrm>
            <a:off x="251520" y="1196752"/>
            <a:ext cx="8640960" cy="4416490"/>
          </a:xfrm>
          <a:prstGeom prst="rect">
            <a:avLst/>
          </a:prstGeom>
        </p:spPr>
      </p:pic>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58599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052737"/>
            <a:ext cx="8640960" cy="4232306"/>
          </a:xfrm>
          <a:prstGeom prst="rect">
            <a:avLst/>
          </a:prstGeom>
        </p:spPr>
      </p:pic>
      <p:sp>
        <p:nvSpPr>
          <p:cNvPr id="13" name="Rectangle 12"/>
          <p:cNvSpPr/>
          <p:nvPr/>
        </p:nvSpPr>
        <p:spPr>
          <a:xfrm>
            <a:off x="251520" y="1052736"/>
            <a:ext cx="8640960" cy="42323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Q22</a:t>
            </a:r>
            <a:endParaRPr lang="en-GB" sz="1400" b="1" dirty="0">
              <a:latin typeface="Comic Sans MS" panose="030F0702030302020204" pitchFamily="66" charset="0"/>
            </a:endParaRPr>
          </a:p>
        </p:txBody>
      </p:sp>
      <p:cxnSp>
        <p:nvCxnSpPr>
          <p:cNvPr id="22" name="Straight Arrow Connector 21"/>
          <p:cNvCxnSpPr>
            <a:stCxn id="14"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0680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493927"/>
            <a:ext cx="8640960" cy="50704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Q23</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552322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5"/>
            <a:ext cx="8640958" cy="1338836"/>
          </a:xfrm>
          <a:prstGeom prst="rect">
            <a:avLst/>
          </a:prstGeom>
        </p:spPr>
      </p:pic>
      <p:sp>
        <p:nvSpPr>
          <p:cNvPr id="13" name="Rectangle 12"/>
          <p:cNvSpPr/>
          <p:nvPr/>
        </p:nvSpPr>
        <p:spPr>
          <a:xfrm>
            <a:off x="251520" y="1844824"/>
            <a:ext cx="8640960" cy="13388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Q23</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88855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4365104"/>
            <a:ext cx="8640956" cy="1803544"/>
          </a:xfrm>
          <a:prstGeom prst="rect">
            <a:avLst/>
          </a:prstGeom>
        </p:spPr>
      </p:pic>
      <p:pic>
        <p:nvPicPr>
          <p:cNvPr id="2" name="Picture 1"/>
          <p:cNvPicPr>
            <a:picLocks noChangeAspect="1"/>
          </p:cNvPicPr>
          <p:nvPr/>
        </p:nvPicPr>
        <p:blipFill>
          <a:blip r:embed="rId3"/>
          <a:stretch>
            <a:fillRect/>
          </a:stretch>
        </p:blipFill>
        <p:spPr>
          <a:xfrm>
            <a:off x="251521" y="451512"/>
            <a:ext cx="8640958" cy="12492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3" name="Picture 2"/>
          <p:cNvPicPr>
            <a:picLocks noChangeAspect="1"/>
          </p:cNvPicPr>
          <p:nvPr/>
        </p:nvPicPr>
        <p:blipFill>
          <a:blip r:embed="rId7"/>
          <a:stretch>
            <a:fillRect/>
          </a:stretch>
        </p:blipFill>
        <p:spPr>
          <a:xfrm>
            <a:off x="251521" y="1700808"/>
            <a:ext cx="8640958" cy="1442188"/>
          </a:xfrm>
          <a:prstGeom prst="rect">
            <a:avLst/>
          </a:prstGeom>
        </p:spPr>
      </p:pic>
      <p:pic>
        <p:nvPicPr>
          <p:cNvPr id="4" name="Picture 3"/>
          <p:cNvPicPr>
            <a:picLocks noChangeAspect="1"/>
          </p:cNvPicPr>
          <p:nvPr/>
        </p:nvPicPr>
        <p:blipFill>
          <a:blip r:embed="rId8"/>
          <a:stretch>
            <a:fillRect/>
          </a:stretch>
        </p:blipFill>
        <p:spPr>
          <a:xfrm>
            <a:off x="251522" y="3140968"/>
            <a:ext cx="8640956" cy="1506502"/>
          </a:xfrm>
          <a:prstGeom prst="rect">
            <a:avLst/>
          </a:prstGeom>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30407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20768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79521"/>
            <a:ext cx="8640960" cy="3786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21" name="Rectangle 20"/>
          <p:cNvSpPr/>
          <p:nvPr/>
        </p:nvSpPr>
        <p:spPr>
          <a:xfrm>
            <a:off x="251520" y="2564905"/>
            <a:ext cx="8640960" cy="1510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p:cNvSpPr/>
          <p:nvPr/>
        </p:nvSpPr>
        <p:spPr>
          <a:xfrm>
            <a:off x="251520" y="2358197"/>
            <a:ext cx="8640960" cy="2067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3" name="Straight Arrow Connector 22"/>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6" name="Straight Arrow Connector 25"/>
          <p:cNvCxnSpPr>
            <a:stCxn id="20"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02360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2" grpId="0" animBg="1"/>
      <p:bldP spid="21" grpId="0" animBg="1"/>
      <p:bldP spid="15" grpId="0" animBg="1"/>
    </p:bldLst>
  </p:timing>
</p:sld>
</file>

<file path=ppt/slides/slide1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2732608"/>
            <a:ext cx="8496942" cy="3432696"/>
          </a:xfrm>
          <a:prstGeom prst="rect">
            <a:avLst/>
          </a:prstGeom>
        </p:spPr>
      </p:pic>
      <p:pic>
        <p:nvPicPr>
          <p:cNvPr id="6" name="Picture 5"/>
          <p:cNvPicPr>
            <a:picLocks noChangeAspect="1"/>
          </p:cNvPicPr>
          <p:nvPr/>
        </p:nvPicPr>
        <p:blipFill>
          <a:blip r:embed="rId3"/>
          <a:stretch>
            <a:fillRect/>
          </a:stretch>
        </p:blipFill>
        <p:spPr>
          <a:xfrm>
            <a:off x="323528" y="404664"/>
            <a:ext cx="8496944" cy="332384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659358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988840"/>
            <a:ext cx="8640958" cy="13570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79521"/>
            <a:ext cx="8640960" cy="1366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9" name="Straight Arrow Connector 28"/>
          <p:cNvCxnSpPr>
            <a:stCxn id="17" idx="3"/>
            <a:endCxn id="28"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00559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95536" y="4172608"/>
            <a:ext cx="8352928" cy="2064704"/>
          </a:xfrm>
          <a:prstGeom prst="rect">
            <a:avLst/>
          </a:prstGeom>
        </p:spPr>
      </p:pic>
      <p:pic>
        <p:nvPicPr>
          <p:cNvPr id="2" name="Picture 1"/>
          <p:cNvPicPr>
            <a:picLocks noChangeAspect="1"/>
          </p:cNvPicPr>
          <p:nvPr/>
        </p:nvPicPr>
        <p:blipFill>
          <a:blip r:embed="rId3"/>
          <a:stretch>
            <a:fillRect/>
          </a:stretch>
        </p:blipFill>
        <p:spPr>
          <a:xfrm>
            <a:off x="395536" y="435612"/>
            <a:ext cx="8352928" cy="378547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Q16</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826868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26695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79521"/>
            <a:ext cx="8640960" cy="2973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Q16</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51520" y="2286191"/>
            <a:ext cx="8640960" cy="978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57355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92896"/>
            <a:ext cx="8496944" cy="37210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0803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717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528" y="1124744"/>
            <a:ext cx="8496944" cy="2830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028549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556792"/>
            <a:ext cx="8439680" cy="1861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556792"/>
            <a:ext cx="8439683"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52160" y="2276872"/>
            <a:ext cx="8439682" cy="1141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02788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1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611560" y="5229200"/>
            <a:ext cx="7920880" cy="1159154"/>
          </a:xfrm>
          <a:prstGeom prst="rect">
            <a:avLst/>
          </a:prstGeom>
        </p:spPr>
      </p:pic>
      <p:pic>
        <p:nvPicPr>
          <p:cNvPr id="2" name="Picture 1"/>
          <p:cNvPicPr>
            <a:picLocks noChangeAspect="1"/>
          </p:cNvPicPr>
          <p:nvPr/>
        </p:nvPicPr>
        <p:blipFill>
          <a:blip r:embed="rId3"/>
          <a:stretch>
            <a:fillRect/>
          </a:stretch>
        </p:blipFill>
        <p:spPr>
          <a:xfrm>
            <a:off x="611560" y="424184"/>
            <a:ext cx="7920880" cy="4294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7"/>
          <a:stretch>
            <a:fillRect/>
          </a:stretch>
        </p:blipFill>
        <p:spPr>
          <a:xfrm>
            <a:off x="611560" y="836712"/>
            <a:ext cx="7920880" cy="4406436"/>
          </a:xfrm>
          <a:prstGeom prst="rect">
            <a:avLst/>
          </a:prstGeom>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5890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72816"/>
            <a:ext cx="8640960" cy="24819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72816"/>
            <a:ext cx="8640960" cy="4962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2269108"/>
            <a:ext cx="8640960" cy="2957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0" y="2564902"/>
            <a:ext cx="8640960" cy="16898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6" name="Straight Arrow Connector 25"/>
          <p:cNvCxnSpPr>
            <a:stCxn id="16"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56125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1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7" y="2132856"/>
            <a:ext cx="8352926" cy="4135426"/>
          </a:xfrm>
          <a:prstGeom prst="rect">
            <a:avLst/>
          </a:prstGeom>
        </p:spPr>
      </p:pic>
      <p:pic>
        <p:nvPicPr>
          <p:cNvPr id="4" name="Picture 3"/>
          <p:cNvPicPr>
            <a:picLocks noChangeAspect="1"/>
          </p:cNvPicPr>
          <p:nvPr/>
        </p:nvPicPr>
        <p:blipFill>
          <a:blip r:embed="rId3"/>
          <a:stretch>
            <a:fillRect/>
          </a:stretch>
        </p:blipFill>
        <p:spPr>
          <a:xfrm>
            <a:off x="395536" y="476672"/>
            <a:ext cx="8352928" cy="22700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449192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196752"/>
            <a:ext cx="8640960" cy="32295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196751"/>
            <a:ext cx="8640960" cy="32295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7" name="Straight Arrow Connector 26"/>
          <p:cNvCxnSpPr>
            <a:stCxn id="18"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04045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07505" y="3538338"/>
            <a:ext cx="8928990" cy="2698974"/>
          </a:xfrm>
          <a:prstGeom prst="rect">
            <a:avLst/>
          </a:prstGeom>
        </p:spPr>
      </p:pic>
      <p:pic>
        <p:nvPicPr>
          <p:cNvPr id="4" name="Picture 3"/>
          <p:cNvPicPr>
            <a:picLocks noChangeAspect="1"/>
          </p:cNvPicPr>
          <p:nvPr/>
        </p:nvPicPr>
        <p:blipFill rotWithShape="1">
          <a:blip r:embed="rId3"/>
          <a:srcRect t="22925"/>
          <a:stretch/>
        </p:blipFill>
        <p:spPr>
          <a:xfrm>
            <a:off x="107504" y="980728"/>
            <a:ext cx="8928992" cy="3389350"/>
          </a:xfrm>
          <a:prstGeom prst="rect">
            <a:avLst/>
          </a:prstGeom>
        </p:spPr>
      </p:pic>
      <p:pic>
        <p:nvPicPr>
          <p:cNvPr id="3" name="Picture 2"/>
          <p:cNvPicPr>
            <a:picLocks noChangeAspect="1"/>
          </p:cNvPicPr>
          <p:nvPr/>
        </p:nvPicPr>
        <p:blipFill>
          <a:blip r:embed="rId4"/>
          <a:stretch>
            <a:fillRect/>
          </a:stretch>
        </p:blipFill>
        <p:spPr>
          <a:xfrm>
            <a:off x="107504" y="404664"/>
            <a:ext cx="8928992" cy="92439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Q13</a:t>
            </a:r>
            <a:endParaRPr lang="en-GB" sz="1400" b="1" dirty="0">
              <a:latin typeface="Comic Sans MS" panose="030F0702030302020204" pitchFamily="66" charset="0"/>
            </a:endParaRPr>
          </a:p>
        </p:txBody>
      </p:sp>
      <p:cxnSp>
        <p:nvCxnSpPr>
          <p:cNvPr id="25" name="Straight Arrow Connector 24"/>
          <p:cNvCxnSpPr>
            <a:stCxn id="15"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566211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54718"/>
            <a:ext cx="8640958" cy="14302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854717"/>
            <a:ext cx="8640960" cy="9262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780928"/>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Q13</a:t>
            </a:r>
            <a:endParaRPr lang="en-GB" sz="1400" b="1" dirty="0">
              <a:latin typeface="Comic Sans MS" panose="030F0702030302020204" pitchFamily="66" charset="0"/>
            </a:endParaRPr>
          </a:p>
        </p:txBody>
      </p:sp>
      <p:cxnSp>
        <p:nvCxnSpPr>
          <p:cNvPr id="24" name="Straight Arrow Connector 23"/>
          <p:cNvCxnSpPr>
            <a:stCxn id="13"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447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1766528"/>
            <a:ext cx="8640956" cy="4470784"/>
          </a:xfrm>
          <a:prstGeom prst="rect">
            <a:avLst/>
          </a:prstGeom>
        </p:spPr>
      </p:pic>
      <p:pic>
        <p:nvPicPr>
          <p:cNvPr id="2" name="Picture 1"/>
          <p:cNvPicPr>
            <a:picLocks noChangeAspect="1"/>
          </p:cNvPicPr>
          <p:nvPr/>
        </p:nvPicPr>
        <p:blipFill>
          <a:blip r:embed="rId3"/>
          <a:stretch>
            <a:fillRect/>
          </a:stretch>
        </p:blipFill>
        <p:spPr>
          <a:xfrm>
            <a:off x="251521" y="404664"/>
            <a:ext cx="8640958" cy="216825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Q18</a:t>
            </a:r>
            <a:endParaRPr lang="en-GB" sz="1400" b="1" dirty="0">
              <a:latin typeface="Comic Sans MS" panose="030F0702030302020204" pitchFamily="66" charset="0"/>
            </a:endParaRPr>
          </a:p>
        </p:txBody>
      </p:sp>
      <p:cxnSp>
        <p:nvCxnSpPr>
          <p:cNvPr id="25" name="Straight Arrow Connector 24"/>
          <p:cNvCxnSpPr>
            <a:stCxn id="15"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94583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844824"/>
            <a:ext cx="8640960" cy="16903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844823"/>
            <a:ext cx="8640960" cy="1690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Q18</a:t>
            </a:r>
            <a:endParaRPr lang="en-GB" sz="1400" b="1" dirty="0">
              <a:latin typeface="Comic Sans MS" panose="030F0702030302020204" pitchFamily="66" charset="0"/>
            </a:endParaRPr>
          </a:p>
        </p:txBody>
      </p:sp>
      <p:cxnSp>
        <p:nvCxnSpPr>
          <p:cNvPr id="25" name="Straight Arrow Connector 24"/>
          <p:cNvCxnSpPr>
            <a:stCxn id="18"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86634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2" y="3211346"/>
            <a:ext cx="8640956" cy="3025966"/>
          </a:xfrm>
          <a:prstGeom prst="rect">
            <a:avLst/>
          </a:prstGeom>
        </p:spPr>
      </p:pic>
      <p:pic>
        <p:nvPicPr>
          <p:cNvPr id="7" name="Picture 6"/>
          <p:cNvPicPr>
            <a:picLocks noChangeAspect="1"/>
          </p:cNvPicPr>
          <p:nvPr/>
        </p:nvPicPr>
        <p:blipFill>
          <a:blip r:embed="rId3"/>
          <a:stretch>
            <a:fillRect/>
          </a:stretch>
        </p:blipFill>
        <p:spPr>
          <a:xfrm>
            <a:off x="251522" y="2132856"/>
            <a:ext cx="8640956" cy="2492958"/>
          </a:xfrm>
          <a:prstGeom prst="rect">
            <a:avLst/>
          </a:prstGeom>
        </p:spPr>
      </p:pic>
      <p:pic>
        <p:nvPicPr>
          <p:cNvPr id="5" name="Picture 4"/>
          <p:cNvPicPr>
            <a:picLocks noChangeAspect="1"/>
          </p:cNvPicPr>
          <p:nvPr/>
        </p:nvPicPr>
        <p:blipFill>
          <a:blip r:embed="rId4"/>
          <a:stretch>
            <a:fillRect/>
          </a:stretch>
        </p:blipFill>
        <p:spPr>
          <a:xfrm>
            <a:off x="251521" y="260648"/>
            <a:ext cx="8640958" cy="2476292"/>
          </a:xfrm>
          <a:prstGeom prst="rect">
            <a:avLst/>
          </a:prstGeom>
        </p:spPr>
      </p:pic>
      <p:pic>
        <p:nvPicPr>
          <p:cNvPr id="2" name="Picture 1"/>
          <p:cNvPicPr>
            <a:picLocks noChangeAspect="1"/>
          </p:cNvPicPr>
          <p:nvPr/>
        </p:nvPicPr>
        <p:blipFill>
          <a:blip r:embed="rId5"/>
          <a:stretch>
            <a:fillRect/>
          </a:stretch>
        </p:blipFill>
        <p:spPr>
          <a:xfrm>
            <a:off x="251521" y="548680"/>
            <a:ext cx="8640958" cy="31955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0" name="Rectangle 1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Q15</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183529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74060"/>
            <a:ext cx="8640960" cy="8829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74058"/>
            <a:ext cx="8640960" cy="1628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636912"/>
            <a:ext cx="8640960" cy="257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894748"/>
            <a:ext cx="8640960" cy="4622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Q15</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9554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1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3201998"/>
            <a:ext cx="8640960" cy="3035314"/>
          </a:xfrm>
          <a:prstGeom prst="rect">
            <a:avLst/>
          </a:prstGeom>
        </p:spPr>
      </p:pic>
      <p:pic>
        <p:nvPicPr>
          <p:cNvPr id="5" name="Picture 4"/>
          <p:cNvPicPr>
            <a:picLocks noChangeAspect="1"/>
          </p:cNvPicPr>
          <p:nvPr/>
        </p:nvPicPr>
        <p:blipFill>
          <a:blip r:embed="rId3"/>
          <a:stretch>
            <a:fillRect/>
          </a:stretch>
        </p:blipFill>
        <p:spPr>
          <a:xfrm>
            <a:off x="251520" y="548680"/>
            <a:ext cx="8640960" cy="3512428"/>
          </a:xfrm>
          <a:prstGeom prst="rect">
            <a:avLst/>
          </a:prstGeom>
        </p:spPr>
      </p:pic>
      <p:pic>
        <p:nvPicPr>
          <p:cNvPr id="2" name="Picture 1"/>
          <p:cNvPicPr>
            <a:picLocks noChangeAspect="1"/>
          </p:cNvPicPr>
          <p:nvPr/>
        </p:nvPicPr>
        <p:blipFill>
          <a:blip r:embed="rId4"/>
          <a:stretch>
            <a:fillRect/>
          </a:stretch>
        </p:blipFill>
        <p:spPr>
          <a:xfrm>
            <a:off x="251520" y="447119"/>
            <a:ext cx="8640960" cy="8865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5" name="Rectangle 1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Q21</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69090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28587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556792"/>
            <a:ext cx="8640960" cy="13177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877389"/>
            <a:ext cx="8640960" cy="15352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Q21</a:t>
            </a:r>
            <a:endParaRPr lang="en-GB" sz="1400" b="1" dirty="0">
              <a:latin typeface="Comic Sans MS" panose="030F0702030302020204" pitchFamily="66" charset="0"/>
            </a:endParaRPr>
          </a:p>
        </p:txBody>
      </p:sp>
      <p:cxnSp>
        <p:nvCxnSpPr>
          <p:cNvPr id="25" name="Straight Arrow Connector 24"/>
          <p:cNvCxnSpPr>
            <a:stCxn id="16"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6463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1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467545" y="3517454"/>
            <a:ext cx="8208910" cy="2719858"/>
          </a:xfrm>
          <a:prstGeom prst="rect">
            <a:avLst/>
          </a:prstGeom>
        </p:spPr>
      </p:pic>
      <p:pic>
        <p:nvPicPr>
          <p:cNvPr id="7" name="Picture 6"/>
          <p:cNvPicPr>
            <a:picLocks noChangeAspect="1"/>
          </p:cNvPicPr>
          <p:nvPr/>
        </p:nvPicPr>
        <p:blipFill>
          <a:blip r:embed="rId3"/>
          <a:stretch>
            <a:fillRect/>
          </a:stretch>
        </p:blipFill>
        <p:spPr>
          <a:xfrm>
            <a:off x="467544" y="677622"/>
            <a:ext cx="8208912" cy="3183426"/>
          </a:xfrm>
          <a:prstGeom prst="rect">
            <a:avLst/>
          </a:prstGeom>
        </p:spPr>
      </p:pic>
      <p:pic>
        <p:nvPicPr>
          <p:cNvPr id="4" name="Picture 3"/>
          <p:cNvPicPr>
            <a:picLocks noChangeAspect="1"/>
          </p:cNvPicPr>
          <p:nvPr/>
        </p:nvPicPr>
        <p:blipFill>
          <a:blip r:embed="rId4"/>
          <a:stretch>
            <a:fillRect/>
          </a:stretch>
        </p:blipFill>
        <p:spPr>
          <a:xfrm>
            <a:off x="467544" y="404664"/>
            <a:ext cx="8208912" cy="9952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5" name="Rectangle 14">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962234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32856"/>
            <a:ext cx="8640960" cy="13663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11245"/>
            <a:ext cx="8640960" cy="3092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420477"/>
            <a:ext cx="8640960" cy="1078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Q19</a:t>
            </a:r>
            <a:endParaRPr lang="en-GB" sz="1400" b="1" dirty="0">
              <a:latin typeface="Comic Sans MS" panose="030F0702030302020204" pitchFamily="66" charset="0"/>
            </a:endParaRPr>
          </a:p>
        </p:txBody>
      </p:sp>
      <p:cxnSp>
        <p:nvCxnSpPr>
          <p:cNvPr id="26" name="Straight Arrow Connector 25"/>
          <p:cNvCxnSpPr>
            <a:stCxn id="20"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03628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1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5" name="Rectangle 14">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Q18</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23528" y="960618"/>
            <a:ext cx="8496944" cy="3980550"/>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59842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9915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556792"/>
            <a:ext cx="8640960" cy="991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Q18</a:t>
            </a:r>
            <a:endParaRPr lang="en-GB" sz="1400" b="1" dirty="0">
              <a:latin typeface="Comic Sans MS" panose="030F0702030302020204" pitchFamily="66" charset="0"/>
            </a:endParaRPr>
          </a:p>
        </p:txBody>
      </p:sp>
      <p:cxnSp>
        <p:nvCxnSpPr>
          <p:cNvPr id="25" name="Straight Arrow Connector 24"/>
          <p:cNvCxnSpPr>
            <a:stCxn id="16"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7338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548680"/>
            <a:ext cx="8640958" cy="51597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Q11</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7463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4864"/>
            <a:ext cx="8640960" cy="9108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2"/>
            <a:ext cx="8640960" cy="9108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Q11</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32538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2596634"/>
            <a:ext cx="8784974" cy="3640678"/>
          </a:xfrm>
          <a:prstGeom prst="rect">
            <a:avLst/>
          </a:prstGeom>
        </p:spPr>
      </p:pic>
      <p:pic>
        <p:nvPicPr>
          <p:cNvPr id="2" name="Picture 1"/>
          <p:cNvPicPr>
            <a:picLocks noChangeAspect="1"/>
          </p:cNvPicPr>
          <p:nvPr/>
        </p:nvPicPr>
        <p:blipFill>
          <a:blip r:embed="rId3"/>
          <a:stretch>
            <a:fillRect/>
          </a:stretch>
        </p:blipFill>
        <p:spPr>
          <a:xfrm>
            <a:off x="179512" y="332656"/>
            <a:ext cx="8784976" cy="35729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Q22</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25771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836712"/>
            <a:ext cx="8640958" cy="43850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836712"/>
            <a:ext cx="8640960" cy="43850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Q22</a:t>
            </a:r>
            <a:endParaRPr lang="en-GB" sz="1400" b="1" dirty="0">
              <a:latin typeface="Comic Sans MS" panose="030F0702030302020204" pitchFamily="66" charset="0"/>
            </a:endParaRPr>
          </a:p>
        </p:txBody>
      </p:sp>
      <p:cxnSp>
        <p:nvCxnSpPr>
          <p:cNvPr id="25" name="Straight Arrow Connector 24"/>
          <p:cNvCxnSpPr>
            <a:stCxn id="16"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47328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560" y="503804"/>
            <a:ext cx="8037612" cy="62375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453096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7490" y="1153028"/>
            <a:ext cx="8129020" cy="3212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03548" y="1153028"/>
            <a:ext cx="8172908" cy="32120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Q13</a:t>
            </a:r>
            <a:endParaRPr lang="en-GB" sz="1400" b="1" dirty="0">
              <a:latin typeface="Comic Sans MS" panose="030F0702030302020204" pitchFamily="66" charset="0"/>
            </a:endParaRPr>
          </a:p>
        </p:txBody>
      </p:sp>
      <p:cxnSp>
        <p:nvCxnSpPr>
          <p:cNvPr id="27" name="Straight Arrow Connector 26"/>
          <p:cNvCxnSpPr>
            <a:stCxn id="23" idx="3"/>
            <a:endCxn id="26"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9149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5085184"/>
            <a:ext cx="8439684" cy="1181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404664"/>
            <a:ext cx="8439684" cy="860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7"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2158" y="1196752"/>
            <a:ext cx="8439684" cy="127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52158" y="2420888"/>
            <a:ext cx="8439684" cy="127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2158" y="3645024"/>
            <a:ext cx="8439684" cy="148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62317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7" y="1916832"/>
            <a:ext cx="8172909" cy="134375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03548" y="1916831"/>
            <a:ext cx="817290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503548" y="2204864"/>
            <a:ext cx="8172908"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503548" y="2357263"/>
            <a:ext cx="8172908" cy="304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503548" y="2661305"/>
            <a:ext cx="8172908" cy="599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06752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9" grpId="0" animBg="1"/>
      <p:bldP spid="20" grpId="0" animBg="1"/>
      <p:bldP spid="21" grpId="0" animBg="1"/>
    </p:bldLst>
  </p:timing>
</p:sld>
</file>

<file path=ppt/slides/slide1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781980"/>
            <a:ext cx="8496942" cy="4031396"/>
          </a:xfrm>
          <a:prstGeom prst="rect">
            <a:avLst/>
          </a:prstGeom>
        </p:spPr>
      </p:pic>
      <p:pic>
        <p:nvPicPr>
          <p:cNvPr id="3" name="Picture 2"/>
          <p:cNvPicPr>
            <a:picLocks noChangeAspect="1"/>
          </p:cNvPicPr>
          <p:nvPr/>
        </p:nvPicPr>
        <p:blipFill>
          <a:blip r:embed="rId3"/>
          <a:stretch>
            <a:fillRect/>
          </a:stretch>
        </p:blipFill>
        <p:spPr>
          <a:xfrm>
            <a:off x="323528" y="404664"/>
            <a:ext cx="8496944" cy="362842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450594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844824"/>
            <a:ext cx="8640960" cy="13239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844823"/>
            <a:ext cx="8640960" cy="13239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7" name="Straight Arrow Connector 26"/>
          <p:cNvCxnSpPr>
            <a:stCxn id="23" idx="3"/>
            <a:endCxn id="26"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9675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789040"/>
            <a:ext cx="8640958" cy="2956720"/>
          </a:xfrm>
          <a:prstGeom prst="rect">
            <a:avLst/>
          </a:prstGeom>
        </p:spPr>
      </p:pic>
      <p:pic>
        <p:nvPicPr>
          <p:cNvPr id="4" name="Picture 3"/>
          <p:cNvPicPr>
            <a:picLocks noChangeAspect="1"/>
          </p:cNvPicPr>
          <p:nvPr/>
        </p:nvPicPr>
        <p:blipFill>
          <a:blip r:embed="rId3"/>
          <a:stretch>
            <a:fillRect/>
          </a:stretch>
        </p:blipFill>
        <p:spPr>
          <a:xfrm>
            <a:off x="251521" y="545530"/>
            <a:ext cx="8640958" cy="33155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854225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hlinkClick r:id="rId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4"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 name="Picture 22"/>
          <p:cNvPicPr>
            <a:picLocks noChangeAspect="1"/>
          </p:cNvPicPr>
          <p:nvPr/>
        </p:nvPicPr>
        <p:blipFill>
          <a:blip r:embed="rId5"/>
          <a:stretch>
            <a:fillRect/>
          </a:stretch>
        </p:blipFill>
        <p:spPr>
          <a:xfrm>
            <a:off x="827582" y="5445224"/>
            <a:ext cx="7488836" cy="1374534"/>
          </a:xfrm>
          <a:prstGeom prst="rect">
            <a:avLst/>
          </a:prstGeom>
        </p:spPr>
      </p:pic>
      <p:sp>
        <p:nvSpPr>
          <p:cNvPr id="24" name="Rectangle 23"/>
          <p:cNvSpPr/>
          <p:nvPr/>
        </p:nvSpPr>
        <p:spPr>
          <a:xfrm>
            <a:off x="827581" y="5445224"/>
            <a:ext cx="7488835" cy="13547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Alternative</a:t>
            </a:r>
            <a:endParaRPr lang="en-GB" sz="1400" b="1" dirty="0">
              <a:latin typeface="Comic Sans MS" panose="030F0702030302020204" pitchFamily="66" charset="0"/>
            </a:endParaRPr>
          </a:p>
        </p:txBody>
      </p:sp>
      <p:pic>
        <p:nvPicPr>
          <p:cNvPr id="25" name="Picture 24"/>
          <p:cNvPicPr>
            <a:picLocks noChangeAspect="1"/>
          </p:cNvPicPr>
          <p:nvPr/>
        </p:nvPicPr>
        <p:blipFill>
          <a:blip r:embed="rId6"/>
          <a:stretch>
            <a:fillRect/>
          </a:stretch>
        </p:blipFill>
        <p:spPr>
          <a:xfrm>
            <a:off x="827582" y="1775544"/>
            <a:ext cx="7488836" cy="3597672"/>
          </a:xfrm>
          <a:prstGeom prst="rect">
            <a:avLst/>
          </a:prstGeom>
        </p:spPr>
      </p:pic>
      <p:sp>
        <p:nvSpPr>
          <p:cNvPr id="26" name="Rectangle 25"/>
          <p:cNvSpPr/>
          <p:nvPr/>
        </p:nvSpPr>
        <p:spPr>
          <a:xfrm>
            <a:off x="827583" y="1772816"/>
            <a:ext cx="7488833" cy="3624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27" name="Picture 26"/>
          <p:cNvPicPr>
            <a:picLocks noChangeAspect="1"/>
          </p:cNvPicPr>
          <p:nvPr/>
        </p:nvPicPr>
        <p:blipFill>
          <a:blip r:embed="rId7"/>
          <a:stretch>
            <a:fillRect/>
          </a:stretch>
        </p:blipFill>
        <p:spPr>
          <a:xfrm>
            <a:off x="827584" y="369697"/>
            <a:ext cx="7488832" cy="1382184"/>
          </a:xfrm>
          <a:prstGeom prst="rect">
            <a:avLst/>
          </a:prstGeom>
        </p:spPr>
      </p:pic>
      <p:pic>
        <p:nvPicPr>
          <p:cNvPr id="28"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29" name="Rectangle 28"/>
          <p:cNvSpPr/>
          <p:nvPr/>
        </p:nvSpPr>
        <p:spPr>
          <a:xfrm>
            <a:off x="827583" y="369697"/>
            <a:ext cx="7488833" cy="1403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0" name="Picture 4" descr="http://www.clker.com/cliparts/0/6/0/4/1242257942641856013NYCS-bull-trans-Q.svg.hi.png">
            <a:hlinkClick r:id="" action="ppaction://hlinkshowjump?jump=previousslide"/>
          </p:cNvPr>
          <p:cNvPicPr>
            <a:picLocks noChangeAspect="1" noChangeArrowheads="1"/>
          </p:cNvPicPr>
          <p:nvPr/>
        </p:nvPicPr>
        <p:blipFill>
          <a:blip r:embed="rId10"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5852577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6" grpId="0" animBg="1"/>
      <p:bldP spid="29" grpId="0" animBg="1"/>
    </p:bldLst>
  </p:timing>
</p:sld>
</file>

<file path=ppt/slides/slide1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30" y="2348880"/>
            <a:ext cx="8496940" cy="3924750"/>
          </a:xfrm>
          <a:prstGeom prst="rect">
            <a:avLst/>
          </a:prstGeom>
        </p:spPr>
      </p:pic>
      <p:pic>
        <p:nvPicPr>
          <p:cNvPr id="2" name="Picture 1"/>
          <p:cNvPicPr>
            <a:picLocks noChangeAspect="1"/>
          </p:cNvPicPr>
          <p:nvPr/>
        </p:nvPicPr>
        <p:blipFill>
          <a:blip r:embed="rId3"/>
          <a:stretch>
            <a:fillRect/>
          </a:stretch>
        </p:blipFill>
        <p:spPr>
          <a:xfrm>
            <a:off x="323529" y="555704"/>
            <a:ext cx="8496942" cy="18651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27645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060848"/>
            <a:ext cx="8496944" cy="1671354"/>
          </a:xfrm>
          <a:prstGeom prst="rect">
            <a:avLst/>
          </a:prstGeom>
        </p:spPr>
      </p:pic>
      <p:pic>
        <p:nvPicPr>
          <p:cNvPr id="28"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9" name="Rectangle 28"/>
          <p:cNvSpPr/>
          <p:nvPr/>
        </p:nvSpPr>
        <p:spPr>
          <a:xfrm>
            <a:off x="323528" y="2060848"/>
            <a:ext cx="8496943" cy="16713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0"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1" name="Rectangle 30">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32" name="Straight Arrow Connector 31"/>
          <p:cNvCxnSpPr>
            <a:stCxn id="22" idx="3"/>
            <a:endCxn id="3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4" name="Rectangle 3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Q21</a:t>
            </a:r>
            <a:endParaRPr lang="en-GB" sz="1400" b="1" dirty="0">
              <a:latin typeface="Comic Sans MS" panose="030F0702030302020204" pitchFamily="66" charset="0"/>
            </a:endParaRPr>
          </a:p>
        </p:txBody>
      </p:sp>
      <p:cxnSp>
        <p:nvCxnSpPr>
          <p:cNvPr id="35" name="Straight Arrow Connector 34"/>
          <p:cNvCxnSpPr>
            <a:stCxn id="31" idx="3"/>
            <a:endCxn id="3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36672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1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1844824"/>
            <a:ext cx="8640958" cy="4595290"/>
          </a:xfrm>
          <a:prstGeom prst="rect">
            <a:avLst/>
          </a:prstGeom>
        </p:spPr>
      </p:pic>
      <p:pic>
        <p:nvPicPr>
          <p:cNvPr id="4" name="Picture 3"/>
          <p:cNvPicPr>
            <a:picLocks noChangeAspect="1"/>
          </p:cNvPicPr>
          <p:nvPr/>
        </p:nvPicPr>
        <p:blipFill>
          <a:blip r:embed="rId3"/>
          <a:stretch>
            <a:fillRect/>
          </a:stretch>
        </p:blipFill>
        <p:spPr>
          <a:xfrm>
            <a:off x="251521" y="562522"/>
            <a:ext cx="8640958" cy="13543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50163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3" y="2276872"/>
            <a:ext cx="8784974" cy="837446"/>
          </a:xfrm>
          <a:prstGeom prst="rect">
            <a:avLst/>
          </a:prstGeom>
        </p:spPr>
      </p:pic>
      <p:pic>
        <p:nvPicPr>
          <p:cNvPr id="28"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9" name="Rectangle 28"/>
          <p:cNvSpPr/>
          <p:nvPr/>
        </p:nvSpPr>
        <p:spPr>
          <a:xfrm>
            <a:off x="179513" y="2276873"/>
            <a:ext cx="8784973" cy="837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0"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30671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1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276872"/>
            <a:ext cx="8640960" cy="4359656"/>
          </a:xfrm>
          <a:prstGeom prst="rect">
            <a:avLst/>
          </a:prstGeom>
        </p:spPr>
      </p:pic>
      <p:pic>
        <p:nvPicPr>
          <p:cNvPr id="2" name="Picture 1"/>
          <p:cNvPicPr>
            <a:picLocks noChangeAspect="1"/>
          </p:cNvPicPr>
          <p:nvPr/>
        </p:nvPicPr>
        <p:blipFill>
          <a:blip r:embed="rId3"/>
          <a:stretch>
            <a:fillRect/>
          </a:stretch>
        </p:blipFill>
        <p:spPr>
          <a:xfrm>
            <a:off x="251520" y="404664"/>
            <a:ext cx="8640960" cy="31982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Q14</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99559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124744"/>
            <a:ext cx="8784972" cy="3650898"/>
          </a:xfrm>
          <a:prstGeom prst="rect">
            <a:avLst/>
          </a:prstGeom>
        </p:spPr>
      </p:pic>
      <p:pic>
        <p:nvPicPr>
          <p:cNvPr id="28"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9" name="Rectangle 28"/>
          <p:cNvSpPr/>
          <p:nvPr/>
        </p:nvSpPr>
        <p:spPr>
          <a:xfrm>
            <a:off x="179513" y="1124744"/>
            <a:ext cx="8784973" cy="36508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0"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Q14</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5929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1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4941168"/>
            <a:ext cx="8784976" cy="1850082"/>
          </a:xfrm>
          <a:prstGeom prst="rect">
            <a:avLst/>
          </a:prstGeom>
        </p:spPr>
      </p:pic>
      <p:pic>
        <p:nvPicPr>
          <p:cNvPr id="2" name="Picture 1"/>
          <p:cNvPicPr>
            <a:picLocks noChangeAspect="1"/>
          </p:cNvPicPr>
          <p:nvPr/>
        </p:nvPicPr>
        <p:blipFill>
          <a:blip r:embed="rId3"/>
          <a:stretch>
            <a:fillRect/>
          </a:stretch>
        </p:blipFill>
        <p:spPr>
          <a:xfrm>
            <a:off x="179512" y="385686"/>
            <a:ext cx="8784976" cy="477150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Q15</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14373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0505" y="2060848"/>
            <a:ext cx="8642990" cy="92667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060847"/>
            <a:ext cx="8640958" cy="550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46809" y="2611502"/>
            <a:ext cx="8640958" cy="376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Q15</a:t>
            </a:r>
            <a:endParaRPr lang="en-GB" sz="1400" b="1" dirty="0">
              <a:latin typeface="Comic Sans MS" panose="030F0702030302020204" pitchFamily="66" charset="0"/>
            </a:endParaRPr>
          </a:p>
        </p:txBody>
      </p:sp>
      <p:cxnSp>
        <p:nvCxnSpPr>
          <p:cNvPr id="24" name="Straight Arrow Connector 23"/>
          <p:cNvCxnSpPr>
            <a:stCxn id="14"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0151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1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1916832"/>
            <a:ext cx="8640960" cy="4556352"/>
          </a:xfrm>
          <a:prstGeom prst="rect">
            <a:avLst/>
          </a:prstGeom>
        </p:spPr>
      </p:pic>
      <p:pic>
        <p:nvPicPr>
          <p:cNvPr id="2" name="Picture 1"/>
          <p:cNvPicPr>
            <a:picLocks noChangeAspect="1"/>
          </p:cNvPicPr>
          <p:nvPr/>
        </p:nvPicPr>
        <p:blipFill>
          <a:blip r:embed="rId3"/>
          <a:stretch>
            <a:fillRect/>
          </a:stretch>
        </p:blipFill>
        <p:spPr>
          <a:xfrm>
            <a:off x="251520" y="404664"/>
            <a:ext cx="8640960" cy="156729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Q22</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2834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476672"/>
            <a:ext cx="8640958" cy="56777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476671"/>
            <a:ext cx="8640960" cy="5677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Q22</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1497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636912"/>
            <a:ext cx="8640956" cy="4020644"/>
          </a:xfrm>
          <a:prstGeom prst="rect">
            <a:avLst/>
          </a:prstGeom>
        </p:spPr>
      </p:pic>
      <p:pic>
        <p:nvPicPr>
          <p:cNvPr id="3" name="Picture 2"/>
          <p:cNvPicPr>
            <a:picLocks noChangeAspect="1"/>
          </p:cNvPicPr>
          <p:nvPr/>
        </p:nvPicPr>
        <p:blipFill>
          <a:blip r:embed="rId3"/>
          <a:stretch>
            <a:fillRect/>
          </a:stretch>
        </p:blipFill>
        <p:spPr>
          <a:xfrm>
            <a:off x="251521" y="579066"/>
            <a:ext cx="8640958" cy="212985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Q23</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59670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2060848"/>
            <a:ext cx="8640960" cy="18742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2060848"/>
            <a:ext cx="8640960" cy="1874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Q23</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8876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789040"/>
            <a:ext cx="8640960" cy="23399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1305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337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520" y="1700808"/>
            <a:ext cx="8640960" cy="2215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Q23</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99136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3088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268760"/>
            <a:ext cx="881596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1916832"/>
            <a:ext cx="8815959" cy="2440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73649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1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1772816"/>
            <a:ext cx="8496942" cy="4795742"/>
          </a:xfrm>
          <a:prstGeom prst="rect">
            <a:avLst/>
          </a:prstGeom>
        </p:spPr>
      </p:pic>
      <p:pic>
        <p:nvPicPr>
          <p:cNvPr id="2" name="Picture 1"/>
          <p:cNvPicPr>
            <a:picLocks noChangeAspect="1"/>
          </p:cNvPicPr>
          <p:nvPr/>
        </p:nvPicPr>
        <p:blipFill>
          <a:blip r:embed="rId3"/>
          <a:stretch>
            <a:fillRect/>
          </a:stretch>
        </p:blipFill>
        <p:spPr>
          <a:xfrm>
            <a:off x="323529" y="385900"/>
            <a:ext cx="8496942" cy="297109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Q11</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02135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1" y="980728"/>
            <a:ext cx="8815958" cy="415600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980727"/>
            <a:ext cx="8815960" cy="41560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5874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620688"/>
            <a:ext cx="8640960" cy="504056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Q20</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835433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0" y="2348880"/>
            <a:ext cx="8815960" cy="10599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348880"/>
            <a:ext cx="8815960" cy="10599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Q20</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4719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380518"/>
            <a:ext cx="8496942" cy="4200610"/>
          </a:xfrm>
          <a:prstGeom prst="rect">
            <a:avLst/>
          </a:prstGeom>
        </p:spPr>
      </p:pic>
      <p:pic>
        <p:nvPicPr>
          <p:cNvPr id="3" name="Picture 2"/>
          <p:cNvPicPr>
            <a:picLocks noChangeAspect="1"/>
          </p:cNvPicPr>
          <p:nvPr/>
        </p:nvPicPr>
        <p:blipFill>
          <a:blip r:embed="rId3"/>
          <a:stretch>
            <a:fillRect/>
          </a:stretch>
        </p:blipFill>
        <p:spPr>
          <a:xfrm>
            <a:off x="323529" y="2132856"/>
            <a:ext cx="8496942" cy="449263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Q20</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39157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0" y="2132856"/>
            <a:ext cx="8815960" cy="156922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132855"/>
            <a:ext cx="8815960" cy="15692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Q20</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2995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302068"/>
            <a:ext cx="8640958" cy="5367292"/>
          </a:xfrm>
          <a:prstGeom prst="rect">
            <a:avLst/>
          </a:prstGeom>
        </p:spPr>
      </p:pic>
      <p:pic>
        <p:nvPicPr>
          <p:cNvPr id="5" name="Picture 4"/>
          <p:cNvPicPr>
            <a:picLocks noChangeAspect="1"/>
          </p:cNvPicPr>
          <p:nvPr/>
        </p:nvPicPr>
        <p:blipFill>
          <a:blip r:embed="rId3"/>
          <a:stretch>
            <a:fillRect/>
          </a:stretch>
        </p:blipFill>
        <p:spPr>
          <a:xfrm>
            <a:off x="251521" y="404664"/>
            <a:ext cx="8640958" cy="200788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Q23</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214393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0" y="1268760"/>
            <a:ext cx="8815960" cy="34018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248999"/>
            <a:ext cx="8815960" cy="34216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Q23</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06927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8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56704"/>
            <a:ext cx="8640960" cy="4612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7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357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Q25</a:t>
            </a:r>
            <a:endParaRPr lang="en-GB" sz="1400" b="1" dirty="0">
              <a:latin typeface="Comic Sans MS" panose="030F0702030302020204" pitchFamily="66" charset="0"/>
            </a:endParaRPr>
          </a:p>
        </p:txBody>
      </p:sp>
      <p:cxnSp>
        <p:nvCxnSpPr>
          <p:cNvPr id="21" name="Straight Arrow Connector 20"/>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036103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157192"/>
            <a:ext cx="8728460" cy="6198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4020" y="476672"/>
            <a:ext cx="8815960" cy="4663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476673"/>
            <a:ext cx="8815960" cy="53003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Q25</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6030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2564904"/>
            <a:ext cx="8784976" cy="4266822"/>
          </a:xfrm>
          <a:prstGeom prst="rect">
            <a:avLst/>
          </a:prstGeom>
        </p:spPr>
      </p:pic>
      <p:pic>
        <p:nvPicPr>
          <p:cNvPr id="3" name="Picture 2"/>
          <p:cNvPicPr>
            <a:picLocks noChangeAspect="1"/>
          </p:cNvPicPr>
          <p:nvPr/>
        </p:nvPicPr>
        <p:blipFill>
          <a:blip r:embed="rId3"/>
          <a:stretch>
            <a:fillRect/>
          </a:stretch>
        </p:blipFill>
        <p:spPr>
          <a:xfrm>
            <a:off x="179512" y="1010290"/>
            <a:ext cx="8784976" cy="3282806"/>
          </a:xfrm>
          <a:prstGeom prst="rect">
            <a:avLst/>
          </a:prstGeom>
        </p:spPr>
      </p:pic>
      <p:pic>
        <p:nvPicPr>
          <p:cNvPr id="2" name="Picture 1"/>
          <p:cNvPicPr>
            <a:picLocks noChangeAspect="1"/>
          </p:cNvPicPr>
          <p:nvPr/>
        </p:nvPicPr>
        <p:blipFill>
          <a:blip r:embed="rId4"/>
          <a:stretch>
            <a:fillRect/>
          </a:stretch>
        </p:blipFill>
        <p:spPr>
          <a:xfrm>
            <a:off x="179512" y="332656"/>
            <a:ext cx="8784976" cy="68650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10377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31619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340767"/>
            <a:ext cx="8640960"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8" y="1700808"/>
            <a:ext cx="8640961" cy="28019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Q17</a:t>
            </a:r>
            <a:endParaRPr lang="en-GB" sz="1400" b="1" dirty="0">
              <a:latin typeface="Comic Sans MS" panose="030F0702030302020204" pitchFamily="66" charset="0"/>
            </a:endParaRPr>
          </a:p>
        </p:txBody>
      </p:sp>
      <p:cxnSp>
        <p:nvCxnSpPr>
          <p:cNvPr id="20" name="Straight Arrow Connector 19"/>
          <p:cNvCxnSpPr>
            <a:stCxn id="16" idx="3"/>
            <a:endCxn id="18"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9485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9" grpId="0" animBg="1"/>
      <p:bldP spid="22" grpId="0" animBg="1"/>
    </p:bldLst>
  </p:timing>
</p:sld>
</file>

<file path=ppt/slides/slide1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189874"/>
            <a:ext cx="8352928" cy="2623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717032"/>
            <a:ext cx="8352928" cy="22234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2852936"/>
            <a:ext cx="8352928" cy="1604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404664"/>
            <a:ext cx="8352928" cy="3014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06817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8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4446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57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10780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2" name="Rectangle 21"/>
          <p:cNvSpPr/>
          <p:nvPr/>
        </p:nvSpPr>
        <p:spPr>
          <a:xfrm>
            <a:off x="251519" y="1124744"/>
            <a:ext cx="8640961" cy="2520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376772"/>
            <a:ext cx="8640960"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p:cNvSpPr/>
          <p:nvPr/>
        </p:nvSpPr>
        <p:spPr>
          <a:xfrm>
            <a:off x="251518" y="476672"/>
            <a:ext cx="8640961"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8" name="Rectangle 27"/>
          <p:cNvSpPr/>
          <p:nvPr/>
        </p:nvSpPr>
        <p:spPr>
          <a:xfrm>
            <a:off x="251518" y="1628800"/>
            <a:ext cx="8640961"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9" name="Rectangle 28"/>
          <p:cNvSpPr/>
          <p:nvPr/>
        </p:nvSpPr>
        <p:spPr>
          <a:xfrm>
            <a:off x="251518" y="2636912"/>
            <a:ext cx="8640962" cy="3438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Q12</a:t>
            </a:r>
            <a:endParaRPr lang="en-GB" sz="1400" b="1" dirty="0">
              <a:latin typeface="Comic Sans MS" panose="030F0702030302020204" pitchFamily="66" charset="0"/>
            </a:endParaRPr>
          </a:p>
        </p:txBody>
      </p:sp>
      <p:cxnSp>
        <p:nvCxnSpPr>
          <p:cNvPr id="25" name="Straight Arrow Connector 24"/>
          <p:cNvCxnSpPr>
            <a:stCxn id="17"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264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26" restart="whenNotActive" fill="hold" evtFilter="cancelBubble" nodeType="interactiveSeq">
                <p:stCondLst>
                  <p:cond evt="onClick" delay="0">
                    <p:tgtEl>
                      <p:spTgt spid="29"/>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2" grpId="0" animBg="1"/>
      <p:bldP spid="24" grpId="0" animBg="1"/>
      <p:bldP spid="19" grpId="0" animBg="1"/>
      <p:bldP spid="28" grpId="0" animBg="1"/>
      <p:bldP spid="29" grpId="0" animBg="1"/>
    </p:bldLst>
  </p:timing>
</p:sld>
</file>

<file path=ppt/slides/slide1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1645704"/>
            <a:ext cx="8928992" cy="5023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548680"/>
            <a:ext cx="8928992" cy="1159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Q23</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7935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101256"/>
            <a:ext cx="8640964" cy="30478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9" name="Rectangle 18"/>
          <p:cNvSpPr/>
          <p:nvPr/>
        </p:nvSpPr>
        <p:spPr>
          <a:xfrm>
            <a:off x="251518" y="1101256"/>
            <a:ext cx="8640961" cy="30478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6" name="Straight Arrow Connector 25"/>
          <p:cNvCxnSpPr>
            <a:stCxn id="21" idx="3"/>
            <a:endCxn id="2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Q23</a:t>
            </a:r>
            <a:endParaRPr lang="en-GB" sz="1400" b="1" dirty="0">
              <a:latin typeface="Comic Sans MS" panose="030F0702030302020204" pitchFamily="66" charset="0"/>
            </a:endParaRPr>
          </a:p>
        </p:txBody>
      </p:sp>
      <p:cxnSp>
        <p:nvCxnSpPr>
          <p:cNvPr id="30" name="Straight Arrow Connector 29"/>
          <p:cNvCxnSpPr>
            <a:stCxn id="23" idx="3"/>
            <a:endCxn id="2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70359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1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4917976"/>
            <a:ext cx="8640960" cy="1895400"/>
          </a:xfrm>
          <a:prstGeom prst="rect">
            <a:avLst/>
          </a:prstGeom>
        </p:spPr>
      </p:pic>
      <p:pic>
        <p:nvPicPr>
          <p:cNvPr id="7" name="Picture 6"/>
          <p:cNvPicPr>
            <a:picLocks noChangeAspect="1"/>
          </p:cNvPicPr>
          <p:nvPr/>
        </p:nvPicPr>
        <p:blipFill>
          <a:blip r:embed="rId3"/>
          <a:stretch>
            <a:fillRect/>
          </a:stretch>
        </p:blipFill>
        <p:spPr>
          <a:xfrm>
            <a:off x="251520" y="3789040"/>
            <a:ext cx="8640960" cy="1955796"/>
          </a:xfrm>
          <a:prstGeom prst="rect">
            <a:avLst/>
          </a:prstGeom>
        </p:spPr>
      </p:pic>
      <p:pic>
        <p:nvPicPr>
          <p:cNvPr id="6" name="Picture 5"/>
          <p:cNvPicPr>
            <a:picLocks noChangeAspect="1"/>
          </p:cNvPicPr>
          <p:nvPr/>
        </p:nvPicPr>
        <p:blipFill>
          <a:blip r:embed="rId4"/>
          <a:stretch>
            <a:fillRect/>
          </a:stretch>
        </p:blipFill>
        <p:spPr>
          <a:xfrm>
            <a:off x="251521" y="2515217"/>
            <a:ext cx="8640958" cy="1827566"/>
          </a:xfrm>
          <a:prstGeom prst="rect">
            <a:avLst/>
          </a:prstGeom>
        </p:spPr>
      </p:pic>
      <p:pic>
        <p:nvPicPr>
          <p:cNvPr id="5" name="Picture 4"/>
          <p:cNvPicPr>
            <a:picLocks noChangeAspect="1"/>
          </p:cNvPicPr>
          <p:nvPr/>
        </p:nvPicPr>
        <p:blipFill>
          <a:blip r:embed="rId5"/>
          <a:stretch>
            <a:fillRect/>
          </a:stretch>
        </p:blipFill>
        <p:spPr>
          <a:xfrm>
            <a:off x="251520" y="1052736"/>
            <a:ext cx="8640960" cy="1631670"/>
          </a:xfrm>
          <a:prstGeom prst="rect">
            <a:avLst/>
          </a:prstGeom>
        </p:spPr>
      </p:pic>
      <p:pic>
        <p:nvPicPr>
          <p:cNvPr id="4" name="Picture 3"/>
          <p:cNvPicPr>
            <a:picLocks noChangeAspect="1"/>
          </p:cNvPicPr>
          <p:nvPr/>
        </p:nvPicPr>
        <p:blipFill>
          <a:blip r:embed="rId6"/>
          <a:stretch>
            <a:fillRect/>
          </a:stretch>
        </p:blipFill>
        <p:spPr>
          <a:xfrm>
            <a:off x="251520" y="404664"/>
            <a:ext cx="8640960" cy="1029782"/>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Q11</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3958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772816"/>
            <a:ext cx="8784976" cy="23705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5"/>
            <a:ext cx="8784973" cy="1776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950499"/>
            <a:ext cx="8784973" cy="4300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2380536"/>
            <a:ext cx="8784973" cy="10484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2" y="3429000"/>
            <a:ext cx="8784973" cy="714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Q11</a:t>
            </a:r>
            <a:endParaRPr lang="en-GB" sz="1400" b="1" dirty="0">
              <a:latin typeface="Comic Sans MS" panose="030F0702030302020204" pitchFamily="66" charset="0"/>
            </a:endParaRPr>
          </a:p>
        </p:txBody>
      </p:sp>
      <p:cxnSp>
        <p:nvCxnSpPr>
          <p:cNvPr id="27" name="Straight Arrow Connector 26"/>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00477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1" grpId="0" animBg="1"/>
      <p:bldP spid="22" grpId="0" animBg="1"/>
      <p:bldP spid="25" grpId="0" animBg="1"/>
    </p:bldLst>
  </p:timing>
</p:sld>
</file>

<file path=ppt/slides/slide1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79514" y="2832064"/>
            <a:ext cx="8784972" cy="3981312"/>
          </a:xfrm>
          <a:prstGeom prst="rect">
            <a:avLst/>
          </a:prstGeom>
        </p:spPr>
      </p:pic>
      <p:pic>
        <p:nvPicPr>
          <p:cNvPr id="9" name="Picture 8"/>
          <p:cNvPicPr>
            <a:picLocks noChangeAspect="1"/>
          </p:cNvPicPr>
          <p:nvPr/>
        </p:nvPicPr>
        <p:blipFill>
          <a:blip r:embed="rId3"/>
          <a:stretch>
            <a:fillRect/>
          </a:stretch>
        </p:blipFill>
        <p:spPr>
          <a:xfrm>
            <a:off x="179514" y="620688"/>
            <a:ext cx="8784972" cy="2835912"/>
          </a:xfrm>
          <a:prstGeom prst="rect">
            <a:avLst/>
          </a:prstGeom>
        </p:spPr>
      </p:pic>
      <p:pic>
        <p:nvPicPr>
          <p:cNvPr id="2" name="Picture 1"/>
          <p:cNvPicPr>
            <a:picLocks noChangeAspect="1"/>
          </p:cNvPicPr>
          <p:nvPr/>
        </p:nvPicPr>
        <p:blipFill>
          <a:blip r:embed="rId4"/>
          <a:stretch>
            <a:fillRect/>
          </a:stretch>
        </p:blipFill>
        <p:spPr>
          <a:xfrm>
            <a:off x="179513" y="404664"/>
            <a:ext cx="8784974" cy="32601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Q20</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02553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980728"/>
            <a:ext cx="8784976" cy="44352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980727"/>
            <a:ext cx="8784973" cy="419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1399747"/>
            <a:ext cx="8784973" cy="40162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Q20</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0114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1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251522" y="4869160"/>
            <a:ext cx="8640956" cy="1921484"/>
          </a:xfrm>
          <a:prstGeom prst="rect">
            <a:avLst/>
          </a:prstGeom>
        </p:spPr>
      </p:pic>
      <p:pic>
        <p:nvPicPr>
          <p:cNvPr id="13" name="Picture 12"/>
          <p:cNvPicPr>
            <a:picLocks noChangeAspect="1"/>
          </p:cNvPicPr>
          <p:nvPr/>
        </p:nvPicPr>
        <p:blipFill>
          <a:blip r:embed="rId3"/>
          <a:stretch>
            <a:fillRect/>
          </a:stretch>
        </p:blipFill>
        <p:spPr>
          <a:xfrm>
            <a:off x="251521" y="2996952"/>
            <a:ext cx="8640958" cy="2760306"/>
          </a:xfrm>
          <a:prstGeom prst="rect">
            <a:avLst/>
          </a:prstGeom>
        </p:spPr>
      </p:pic>
      <p:pic>
        <p:nvPicPr>
          <p:cNvPr id="5" name="Picture 4"/>
          <p:cNvPicPr>
            <a:picLocks noChangeAspect="1"/>
          </p:cNvPicPr>
          <p:nvPr/>
        </p:nvPicPr>
        <p:blipFill>
          <a:blip r:embed="rId4"/>
          <a:stretch>
            <a:fillRect/>
          </a:stretch>
        </p:blipFill>
        <p:spPr>
          <a:xfrm>
            <a:off x="251521" y="2060848"/>
            <a:ext cx="8640958" cy="2143096"/>
          </a:xfrm>
          <a:prstGeom prst="rect">
            <a:avLst/>
          </a:prstGeom>
        </p:spPr>
      </p:pic>
      <p:pic>
        <p:nvPicPr>
          <p:cNvPr id="3" name="Picture 2"/>
          <p:cNvPicPr>
            <a:picLocks noChangeAspect="1"/>
          </p:cNvPicPr>
          <p:nvPr/>
        </p:nvPicPr>
        <p:blipFill>
          <a:blip r:embed="rId5"/>
          <a:stretch>
            <a:fillRect/>
          </a:stretch>
        </p:blipFill>
        <p:spPr>
          <a:xfrm>
            <a:off x="251521" y="404664"/>
            <a:ext cx="8640958" cy="2250430"/>
          </a:xfrm>
          <a:prstGeom prst="rect">
            <a:avLst/>
          </a:prstGeom>
        </p:spPr>
      </p:pic>
      <p:pic>
        <p:nvPicPr>
          <p:cNvPr id="2" name="Picture 1"/>
          <p:cNvPicPr>
            <a:picLocks noChangeAspect="1"/>
          </p:cNvPicPr>
          <p:nvPr/>
        </p:nvPicPr>
        <p:blipFill>
          <a:blip r:embed="rId6"/>
          <a:stretch>
            <a:fillRect/>
          </a:stretch>
        </p:blipFill>
        <p:spPr>
          <a:xfrm>
            <a:off x="251521" y="411289"/>
            <a:ext cx="8640958" cy="397484"/>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Q9</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2983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1772816"/>
            <a:ext cx="8640964" cy="23977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137424"/>
            <a:ext cx="8640961" cy="9315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3068959"/>
            <a:ext cx="8640960" cy="7132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3782215"/>
            <a:ext cx="8640960" cy="388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9" name="Rectangle 18"/>
          <p:cNvSpPr/>
          <p:nvPr/>
        </p:nvSpPr>
        <p:spPr>
          <a:xfrm>
            <a:off x="251518" y="1749069"/>
            <a:ext cx="8640961" cy="388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3" name="Straight Arrow Connector 22"/>
          <p:cNvCxnSpPr>
            <a:stCxn id="14"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Q9</a:t>
            </a:r>
            <a:endParaRPr lang="en-GB" sz="1400" b="1" dirty="0">
              <a:latin typeface="Comic Sans MS" panose="030F0702030302020204" pitchFamily="66" charset="0"/>
            </a:endParaRPr>
          </a:p>
        </p:txBody>
      </p:sp>
      <p:cxnSp>
        <p:nvCxnSpPr>
          <p:cNvPr id="27" name="Straight Arrow Connector 26"/>
          <p:cNvCxnSpPr>
            <a:stCxn id="21" idx="3"/>
            <a:endCxn id="26"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416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4" grpId="0" animBg="1"/>
      <p:bldP spid="25" grpId="0" animBg="1"/>
      <p:bldP spid="19" grpId="0" animBg="1"/>
    </p:bldLst>
  </p:timing>
</p:sld>
</file>

<file path=ppt/slides/slide1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641018"/>
            <a:ext cx="8496944" cy="2172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5143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Q17</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05737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34985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448780"/>
            <a:ext cx="8815960" cy="4680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916832"/>
            <a:ext cx="8815959" cy="28504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Q17</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7001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31" grpId="0" animBg="1"/>
      <p:bldP spid="20" grpId="0" animBg="1"/>
    </p:bldLst>
  </p:timing>
</p:sld>
</file>

<file path=ppt/slides/slide1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348880"/>
            <a:ext cx="8640958" cy="4306258"/>
          </a:xfrm>
          <a:prstGeom prst="rect">
            <a:avLst/>
          </a:prstGeom>
        </p:spPr>
      </p:pic>
      <p:pic>
        <p:nvPicPr>
          <p:cNvPr id="2" name="Picture 1"/>
          <p:cNvPicPr>
            <a:picLocks noChangeAspect="1"/>
          </p:cNvPicPr>
          <p:nvPr/>
        </p:nvPicPr>
        <p:blipFill>
          <a:blip r:embed="rId3"/>
          <a:stretch>
            <a:fillRect/>
          </a:stretch>
        </p:blipFill>
        <p:spPr>
          <a:xfrm>
            <a:off x="251520" y="432180"/>
            <a:ext cx="8640960" cy="350087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Q22</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74396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1" y="1772816"/>
            <a:ext cx="8815958" cy="129892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1772814"/>
            <a:ext cx="8815959" cy="12989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Q22</a:t>
            </a:r>
            <a:endParaRPr lang="en-GB" sz="1400" b="1" dirty="0">
              <a:latin typeface="Comic Sans MS" panose="030F0702030302020204" pitchFamily="66" charset="0"/>
            </a:endParaRPr>
          </a:p>
        </p:txBody>
      </p:sp>
      <p:cxnSp>
        <p:nvCxnSpPr>
          <p:cNvPr id="18" name="Straight Arrow Connector 17"/>
          <p:cNvCxnSpPr>
            <a:stCxn id="12" idx="3"/>
            <a:endCxn id="1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844950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1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3" y="2492896"/>
            <a:ext cx="8784974" cy="4285034"/>
          </a:xfrm>
          <a:prstGeom prst="rect">
            <a:avLst/>
          </a:prstGeom>
        </p:spPr>
      </p:pic>
      <p:pic>
        <p:nvPicPr>
          <p:cNvPr id="5" name="Picture 4"/>
          <p:cNvPicPr>
            <a:picLocks noChangeAspect="1"/>
          </p:cNvPicPr>
          <p:nvPr/>
        </p:nvPicPr>
        <p:blipFill>
          <a:blip r:embed="rId3"/>
          <a:stretch>
            <a:fillRect/>
          </a:stretch>
        </p:blipFill>
        <p:spPr>
          <a:xfrm>
            <a:off x="179513" y="2008440"/>
            <a:ext cx="8784974" cy="3508792"/>
          </a:xfrm>
          <a:prstGeom prst="rect">
            <a:avLst/>
          </a:prstGeom>
        </p:spPr>
      </p:pic>
      <p:pic>
        <p:nvPicPr>
          <p:cNvPr id="4" name="Picture 3"/>
          <p:cNvPicPr>
            <a:picLocks noChangeAspect="1"/>
          </p:cNvPicPr>
          <p:nvPr/>
        </p:nvPicPr>
        <p:blipFill rotWithShape="1">
          <a:blip r:embed="rId4"/>
          <a:srcRect t="18891"/>
          <a:stretch/>
        </p:blipFill>
        <p:spPr>
          <a:xfrm>
            <a:off x="179513" y="620688"/>
            <a:ext cx="8784974" cy="2473374"/>
          </a:xfrm>
          <a:prstGeom prst="rect">
            <a:avLst/>
          </a:prstGeom>
        </p:spPr>
      </p:pic>
      <p:pic>
        <p:nvPicPr>
          <p:cNvPr id="2" name="Picture 1"/>
          <p:cNvPicPr>
            <a:picLocks noChangeAspect="1"/>
          </p:cNvPicPr>
          <p:nvPr/>
        </p:nvPicPr>
        <p:blipFill>
          <a:blip r:embed="rId5"/>
          <a:stretch>
            <a:fillRect/>
          </a:stretch>
        </p:blipFill>
        <p:spPr>
          <a:xfrm>
            <a:off x="179513" y="404664"/>
            <a:ext cx="8784974" cy="82010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48266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329748"/>
            <a:ext cx="8640960" cy="2747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870398"/>
            <a:ext cx="8640957" cy="694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7" name="Rectangle 26"/>
          <p:cNvSpPr/>
          <p:nvPr/>
        </p:nvSpPr>
        <p:spPr>
          <a:xfrm>
            <a:off x="251520" y="2564903"/>
            <a:ext cx="8640957" cy="151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1329747"/>
            <a:ext cx="8640957" cy="5406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Q17</a:t>
            </a:r>
            <a:endParaRPr lang="en-GB" sz="1400" b="1" dirty="0">
              <a:latin typeface="Comic Sans MS" panose="030F0702030302020204" pitchFamily="66" charset="0"/>
            </a:endParaRPr>
          </a:p>
        </p:txBody>
      </p:sp>
      <p:cxnSp>
        <p:nvCxnSpPr>
          <p:cNvPr id="24" name="Straight Arrow Connector 23"/>
          <p:cNvCxnSpPr>
            <a:stCxn id="17"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5070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7" grpId="0" animBg="1"/>
      <p:bldP spid="13" grpId="0" animBg="1"/>
    </p:bldLst>
  </p:timing>
</p:sld>
</file>

<file path=ppt/slides/slide1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2" y="2110794"/>
            <a:ext cx="8784976" cy="4558566"/>
          </a:xfrm>
          <a:prstGeom prst="rect">
            <a:avLst/>
          </a:prstGeom>
        </p:spPr>
      </p:pic>
      <p:pic>
        <p:nvPicPr>
          <p:cNvPr id="7" name="Picture 6"/>
          <p:cNvPicPr>
            <a:picLocks noChangeAspect="1"/>
          </p:cNvPicPr>
          <p:nvPr/>
        </p:nvPicPr>
        <p:blipFill>
          <a:blip r:embed="rId3"/>
          <a:stretch>
            <a:fillRect/>
          </a:stretch>
        </p:blipFill>
        <p:spPr>
          <a:xfrm>
            <a:off x="179512" y="412294"/>
            <a:ext cx="8784976" cy="35927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002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764704"/>
            <a:ext cx="8640962" cy="48338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764704"/>
            <a:ext cx="8640957" cy="48338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Q22</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5336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252056"/>
            <a:ext cx="8496944" cy="4417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390916"/>
            <a:ext cx="8496944" cy="3182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99642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2449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72817"/>
            <a:ext cx="8640957" cy="24498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Q20</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54715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1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4888720"/>
            <a:ext cx="8640958" cy="1924656"/>
          </a:xfrm>
          <a:prstGeom prst="rect">
            <a:avLst/>
          </a:prstGeom>
        </p:spPr>
      </p:pic>
      <p:pic>
        <p:nvPicPr>
          <p:cNvPr id="7" name="Picture 6"/>
          <p:cNvPicPr>
            <a:picLocks noChangeAspect="1"/>
          </p:cNvPicPr>
          <p:nvPr/>
        </p:nvPicPr>
        <p:blipFill>
          <a:blip r:embed="rId3"/>
          <a:stretch>
            <a:fillRect/>
          </a:stretch>
        </p:blipFill>
        <p:spPr>
          <a:xfrm>
            <a:off x="251520" y="3810320"/>
            <a:ext cx="8640960" cy="1994944"/>
          </a:xfrm>
          <a:prstGeom prst="rect">
            <a:avLst/>
          </a:prstGeom>
        </p:spPr>
      </p:pic>
      <p:pic>
        <p:nvPicPr>
          <p:cNvPr id="6" name="Picture 5"/>
          <p:cNvPicPr>
            <a:picLocks noChangeAspect="1"/>
          </p:cNvPicPr>
          <p:nvPr/>
        </p:nvPicPr>
        <p:blipFill>
          <a:blip r:embed="rId4"/>
          <a:stretch>
            <a:fillRect/>
          </a:stretch>
        </p:blipFill>
        <p:spPr>
          <a:xfrm>
            <a:off x="251520" y="2655080"/>
            <a:ext cx="8640960" cy="1638016"/>
          </a:xfrm>
          <a:prstGeom prst="rect">
            <a:avLst/>
          </a:prstGeom>
        </p:spPr>
      </p:pic>
      <p:pic>
        <p:nvPicPr>
          <p:cNvPr id="5" name="Picture 4"/>
          <p:cNvPicPr>
            <a:picLocks noChangeAspect="1"/>
          </p:cNvPicPr>
          <p:nvPr/>
        </p:nvPicPr>
        <p:blipFill>
          <a:blip r:embed="rId5"/>
          <a:stretch>
            <a:fillRect/>
          </a:stretch>
        </p:blipFill>
        <p:spPr>
          <a:xfrm>
            <a:off x="251520" y="1065544"/>
            <a:ext cx="8640960" cy="1787392"/>
          </a:xfrm>
          <a:prstGeom prst="rect">
            <a:avLst/>
          </a:prstGeom>
        </p:spPr>
      </p:pic>
      <p:pic>
        <p:nvPicPr>
          <p:cNvPr id="3" name="Picture 2"/>
          <p:cNvPicPr>
            <a:picLocks noChangeAspect="1"/>
          </p:cNvPicPr>
          <p:nvPr/>
        </p:nvPicPr>
        <p:blipFill rotWithShape="1">
          <a:blip r:embed="rId6"/>
          <a:srcRect t="44000"/>
          <a:stretch/>
        </p:blipFill>
        <p:spPr>
          <a:xfrm>
            <a:off x="251520" y="548680"/>
            <a:ext cx="8640960" cy="1008112"/>
          </a:xfrm>
          <a:prstGeom prst="rect">
            <a:avLst/>
          </a:prstGeom>
        </p:spPr>
      </p:pic>
      <p:pic>
        <p:nvPicPr>
          <p:cNvPr id="2" name="Picture 1"/>
          <p:cNvPicPr>
            <a:picLocks noChangeAspect="1"/>
          </p:cNvPicPr>
          <p:nvPr/>
        </p:nvPicPr>
        <p:blipFill>
          <a:blip r:embed="rId7"/>
          <a:stretch>
            <a:fillRect/>
          </a:stretch>
        </p:blipFill>
        <p:spPr>
          <a:xfrm>
            <a:off x="251520" y="349118"/>
            <a:ext cx="8640960" cy="343578"/>
          </a:xfrm>
          <a:prstGeom prst="rect">
            <a:avLst/>
          </a:prstGeom>
        </p:spPr>
      </p:pic>
      <p:pic>
        <p:nvPicPr>
          <p:cNvPr id="4"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4"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5"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cxnSp>
        <p:nvCxnSpPr>
          <p:cNvPr id="26" name="Straight Arrow Connector 25"/>
          <p:cNvCxnSpPr>
            <a:stCxn id="21"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99398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268760"/>
            <a:ext cx="8640956" cy="34771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268760"/>
            <a:ext cx="8640958"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1417345"/>
            <a:ext cx="8640958" cy="10846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502032"/>
            <a:ext cx="8640958" cy="7109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1" y="3212975"/>
            <a:ext cx="8640958" cy="3532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4" name="Rectangle 23"/>
          <p:cNvSpPr/>
          <p:nvPr/>
        </p:nvSpPr>
        <p:spPr>
          <a:xfrm>
            <a:off x="251521" y="3566190"/>
            <a:ext cx="8640957" cy="1179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Q7</a:t>
            </a:r>
            <a:endParaRPr lang="en-GB" sz="1400" b="1" dirty="0">
              <a:latin typeface="Comic Sans MS" panose="030F0702030302020204" pitchFamily="66" charset="0"/>
            </a:endParaRPr>
          </a:p>
        </p:txBody>
      </p:sp>
      <p:cxnSp>
        <p:nvCxnSpPr>
          <p:cNvPr id="28" name="Straight Arrow Connector 27"/>
          <p:cNvCxnSpPr>
            <a:stCxn id="18" idx="3"/>
            <a:endCxn id="2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6234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31" grpId="0" animBg="1"/>
      <p:bldP spid="21" grpId="0" animBg="1"/>
      <p:bldP spid="22" grpId="0" animBg="1"/>
      <p:bldP spid="23" grpId="0" animBg="1"/>
      <p:bldP spid="24" grpId="0" animBg="1"/>
    </p:bldLst>
  </p:timing>
</p:sld>
</file>

<file path=ppt/slides/slide1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51520" y="2404772"/>
            <a:ext cx="8640960" cy="4264588"/>
          </a:xfrm>
          <a:prstGeom prst="rect">
            <a:avLst/>
          </a:prstGeom>
        </p:spPr>
      </p:pic>
      <p:pic>
        <p:nvPicPr>
          <p:cNvPr id="10" name="Picture 9"/>
          <p:cNvPicPr>
            <a:picLocks noChangeAspect="1"/>
          </p:cNvPicPr>
          <p:nvPr/>
        </p:nvPicPr>
        <p:blipFill>
          <a:blip r:embed="rId3"/>
          <a:stretch>
            <a:fillRect/>
          </a:stretch>
        </p:blipFill>
        <p:spPr>
          <a:xfrm>
            <a:off x="251520" y="372766"/>
            <a:ext cx="8640960" cy="305623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Q14</a:t>
            </a:r>
            <a:endParaRPr lang="en-GB" sz="1400" b="1" dirty="0">
              <a:latin typeface="Comic Sans MS" panose="030F0702030302020204" pitchFamily="66" charset="0"/>
            </a:endParaRPr>
          </a:p>
        </p:txBody>
      </p:sp>
      <p:cxnSp>
        <p:nvCxnSpPr>
          <p:cNvPr id="26" name="Straight Arrow Connector 25"/>
          <p:cNvCxnSpPr>
            <a:stCxn id="21"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255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1772816"/>
            <a:ext cx="8640956" cy="137408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772816"/>
            <a:ext cx="8640958" cy="1374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Q14</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9075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1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19" y="2834296"/>
            <a:ext cx="8640962" cy="3979080"/>
          </a:xfrm>
          <a:prstGeom prst="rect">
            <a:avLst/>
          </a:prstGeom>
        </p:spPr>
      </p:pic>
      <p:pic>
        <p:nvPicPr>
          <p:cNvPr id="5" name="Picture 4"/>
          <p:cNvPicPr>
            <a:picLocks noChangeAspect="1"/>
          </p:cNvPicPr>
          <p:nvPr/>
        </p:nvPicPr>
        <p:blipFill>
          <a:blip r:embed="rId3"/>
          <a:stretch>
            <a:fillRect/>
          </a:stretch>
        </p:blipFill>
        <p:spPr>
          <a:xfrm>
            <a:off x="251519" y="2708920"/>
            <a:ext cx="8640962" cy="2619684"/>
          </a:xfrm>
          <a:prstGeom prst="rect">
            <a:avLst/>
          </a:prstGeom>
        </p:spPr>
      </p:pic>
      <p:pic>
        <p:nvPicPr>
          <p:cNvPr id="3" name="Picture 2"/>
          <p:cNvPicPr>
            <a:picLocks noChangeAspect="1"/>
          </p:cNvPicPr>
          <p:nvPr/>
        </p:nvPicPr>
        <p:blipFill>
          <a:blip r:embed="rId4"/>
          <a:stretch>
            <a:fillRect/>
          </a:stretch>
        </p:blipFill>
        <p:spPr>
          <a:xfrm>
            <a:off x="251521" y="548680"/>
            <a:ext cx="8640958" cy="2436168"/>
          </a:xfrm>
          <a:prstGeom prst="rect">
            <a:avLst/>
          </a:prstGeom>
        </p:spPr>
      </p:pic>
      <p:pic>
        <p:nvPicPr>
          <p:cNvPr id="2" name="Picture 1"/>
          <p:cNvPicPr>
            <a:picLocks noChangeAspect="1"/>
          </p:cNvPicPr>
          <p:nvPr/>
        </p:nvPicPr>
        <p:blipFill rotWithShape="1">
          <a:blip r:embed="rId5"/>
          <a:srcRect b="46058"/>
          <a:stretch/>
        </p:blipFill>
        <p:spPr>
          <a:xfrm>
            <a:off x="251520" y="404664"/>
            <a:ext cx="8640960" cy="1224136"/>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Q15</a:t>
            </a:r>
            <a:endParaRPr lang="en-GB" sz="1400" b="1" dirty="0">
              <a:latin typeface="Comic Sans MS" panose="030F0702030302020204" pitchFamily="66" charset="0"/>
            </a:endParaRPr>
          </a:p>
        </p:txBody>
      </p:sp>
      <p:cxnSp>
        <p:nvCxnSpPr>
          <p:cNvPr id="26" name="Straight Arrow Connector 25"/>
          <p:cNvCxnSpPr>
            <a:stCxn id="21"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8101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620688"/>
            <a:ext cx="8640958" cy="505938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620687"/>
            <a:ext cx="8640958"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Q15</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51521" y="1988840"/>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21" y="2564904"/>
            <a:ext cx="8640958" cy="3115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331124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31" grpId="0" animBg="1"/>
      <p:bldP spid="18" grpId="0" animBg="1"/>
      <p:bldP spid="19" grpId="0" animBg="1"/>
    </p:bldLst>
  </p:timing>
</p:sld>
</file>

<file path=ppt/slides/slide1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98432"/>
            <a:ext cx="8640960" cy="4514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3934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58342"/>
            <a:ext cx="8640960" cy="1558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Q20</a:t>
            </a:r>
            <a:endParaRPr lang="en-GB" sz="1400" b="1" dirty="0">
              <a:latin typeface="Comic Sans MS" panose="030F0702030302020204" pitchFamily="66" charset="0"/>
            </a:endParaRPr>
          </a:p>
        </p:txBody>
      </p:sp>
      <p:cxnSp>
        <p:nvCxnSpPr>
          <p:cNvPr id="26" name="Straight Arrow Connector 25"/>
          <p:cNvCxnSpPr>
            <a:stCxn id="21"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55380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196752"/>
            <a:ext cx="8640958" cy="3315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196752"/>
            <a:ext cx="8640958" cy="14968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1" y="2693558"/>
            <a:ext cx="8640958" cy="18187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Q20</a:t>
            </a:r>
            <a:endParaRPr lang="en-GB" sz="1400" b="1" dirty="0">
              <a:latin typeface="Comic Sans MS" panose="030F0702030302020204" pitchFamily="66" charset="0"/>
            </a:endParaRPr>
          </a:p>
        </p:txBody>
      </p:sp>
      <p:cxnSp>
        <p:nvCxnSpPr>
          <p:cNvPr id="19" name="Straight Arrow Connector 18"/>
          <p:cNvCxnSpPr>
            <a:stCxn id="13" idx="3"/>
            <a:endCxn id="1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2954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31" grpId="0" animBg="1"/>
      <p:bldP spid="18" grpId="0" animBg="1"/>
    </p:bldLst>
  </p:timing>
</p:sld>
</file>

<file path=ppt/slides/slide1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76756"/>
            <a:ext cx="8640960" cy="22366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24944"/>
            <a:ext cx="8640960" cy="2266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620688"/>
            <a:ext cx="8640960" cy="2630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613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0700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508042"/>
            <a:ext cx="8640960" cy="2641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8881"/>
            <a:ext cx="8640957" cy="5516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508042"/>
            <a:ext cx="8640959" cy="840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900568"/>
            <a:ext cx="8640957" cy="1248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47602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1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327076"/>
            <a:ext cx="8640960" cy="3486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70914"/>
            <a:ext cx="8640960" cy="2386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836712"/>
            <a:ext cx="8640960" cy="2556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b="54403"/>
          <a:stretch/>
        </p:blipFill>
        <p:spPr bwMode="auto">
          <a:xfrm>
            <a:off x="251520" y="439972"/>
            <a:ext cx="8640960" cy="14613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22089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84784"/>
            <a:ext cx="8640960" cy="3320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3" y="3308623"/>
            <a:ext cx="8640957" cy="384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1484784"/>
            <a:ext cx="8640959" cy="1823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18" y="3693393"/>
            <a:ext cx="8640957" cy="11122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2260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1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3195698"/>
            <a:ext cx="8784976" cy="3617678"/>
          </a:xfrm>
          <a:prstGeom prst="rect">
            <a:avLst/>
          </a:prstGeom>
        </p:spPr>
      </p:pic>
      <p:pic>
        <p:nvPicPr>
          <p:cNvPr id="4" name="Picture 3"/>
          <p:cNvPicPr>
            <a:picLocks noChangeAspect="1"/>
          </p:cNvPicPr>
          <p:nvPr/>
        </p:nvPicPr>
        <p:blipFill>
          <a:blip r:embed="rId3"/>
          <a:stretch>
            <a:fillRect/>
          </a:stretch>
        </p:blipFill>
        <p:spPr>
          <a:xfrm>
            <a:off x="179512" y="404664"/>
            <a:ext cx="8784976" cy="3591744"/>
          </a:xfrm>
          <a:prstGeom prst="rect">
            <a:avLst/>
          </a:prstGeom>
        </p:spPr>
      </p:pic>
      <p:pic>
        <p:nvPicPr>
          <p:cNvPr id="2" name="Picture 1"/>
          <p:cNvPicPr>
            <a:picLocks noChangeAspect="1"/>
          </p:cNvPicPr>
          <p:nvPr/>
        </p:nvPicPr>
        <p:blipFill>
          <a:blip r:embed="rId4"/>
          <a:stretch>
            <a:fillRect/>
          </a:stretch>
        </p:blipFill>
        <p:spPr>
          <a:xfrm>
            <a:off x="179512" y="402718"/>
            <a:ext cx="8784976" cy="20181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Q16</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00733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89698"/>
            <a:ext cx="8640958" cy="25873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3" y="2959240"/>
            <a:ext cx="8640957" cy="11178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47204" y="1489697"/>
            <a:ext cx="8640959" cy="14707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Q16</a:t>
            </a:r>
            <a:endParaRPr lang="en-GB" sz="1400" b="1" dirty="0">
              <a:latin typeface="Comic Sans MS" panose="030F0702030302020204" pitchFamily="66" charset="0"/>
            </a:endParaRPr>
          </a:p>
        </p:txBody>
      </p:sp>
      <p:cxnSp>
        <p:nvCxnSpPr>
          <p:cNvPr id="25" name="Straight Arrow Connector 24"/>
          <p:cNvCxnSpPr>
            <a:stCxn id="16" idx="3"/>
            <a:endCxn id="18"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83644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1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156126"/>
            <a:ext cx="7632848" cy="1657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3837991"/>
            <a:ext cx="7632848" cy="18621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404664"/>
            <a:ext cx="7632848" cy="3553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9886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484784"/>
            <a:ext cx="8815960" cy="2310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639798"/>
            <a:ext cx="8815960" cy="1155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1" name="Rectangle 30"/>
          <p:cNvSpPr/>
          <p:nvPr/>
        </p:nvSpPr>
        <p:spPr>
          <a:xfrm>
            <a:off x="164020" y="1484784"/>
            <a:ext cx="8815959"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844823"/>
            <a:ext cx="8815960" cy="794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p:cNvSpPr/>
          <p:nvPr/>
        </p:nvSpPr>
        <p:spPr>
          <a:xfrm>
            <a:off x="164020" y="1637184"/>
            <a:ext cx="8815959" cy="2076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Q19</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09446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1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6"/>
                                        </p:tgtEl>
                                      </p:cBhvr>
                                    </p:animEffect>
                                    <p:set>
                                      <p:cBhvr>
                                        <p:cTn id="25"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28" grpId="0" animBg="1"/>
      <p:bldP spid="31" grpId="0" animBg="1"/>
      <p:bldP spid="20" grpId="0" animBg="1"/>
      <p:bldP spid="16" grpId="0" animBg="1"/>
    </p:bldLst>
  </p:timing>
</p:sld>
</file>

<file path=ppt/slides/slide1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2698290"/>
            <a:ext cx="8496942" cy="4115086"/>
          </a:xfrm>
          <a:prstGeom prst="rect">
            <a:avLst/>
          </a:prstGeom>
        </p:spPr>
      </p:pic>
      <p:pic>
        <p:nvPicPr>
          <p:cNvPr id="6" name="Picture 5"/>
          <p:cNvPicPr>
            <a:picLocks noChangeAspect="1"/>
          </p:cNvPicPr>
          <p:nvPr/>
        </p:nvPicPr>
        <p:blipFill>
          <a:blip r:embed="rId3"/>
          <a:stretch>
            <a:fillRect/>
          </a:stretch>
        </p:blipFill>
        <p:spPr>
          <a:xfrm>
            <a:off x="323530" y="2167794"/>
            <a:ext cx="8496940" cy="2845382"/>
          </a:xfrm>
          <a:prstGeom prst="rect">
            <a:avLst/>
          </a:prstGeom>
        </p:spPr>
      </p:pic>
      <p:pic>
        <p:nvPicPr>
          <p:cNvPr id="5" name="Picture 4"/>
          <p:cNvPicPr>
            <a:picLocks noChangeAspect="1"/>
          </p:cNvPicPr>
          <p:nvPr/>
        </p:nvPicPr>
        <p:blipFill>
          <a:blip r:embed="rId4"/>
          <a:stretch>
            <a:fillRect/>
          </a:stretch>
        </p:blipFill>
        <p:spPr>
          <a:xfrm>
            <a:off x="323529" y="404664"/>
            <a:ext cx="8496942" cy="231072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Q15</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64840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628800"/>
            <a:ext cx="8784974" cy="29431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628799"/>
            <a:ext cx="8784976" cy="369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1998751"/>
            <a:ext cx="8784976" cy="9553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954084"/>
            <a:ext cx="8784976" cy="1617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Q15</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41264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1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9080"/>
            <a:ext cx="8640960" cy="2090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276872"/>
            <a:ext cx="8640960" cy="1921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9507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87202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2340439"/>
            <a:ext cx="8269572" cy="432892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164020" y="2299568"/>
            <a:ext cx="8269571" cy="4369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614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4020" y="404664"/>
            <a:ext cx="8815960" cy="18949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404664"/>
            <a:ext cx="8815959" cy="18949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6724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6" grpId="0" animBg="1"/>
      <p:bldP spid="31" grpId="0" animBg="1"/>
    </p:bldLst>
  </p:timing>
</p:sld>
</file>

<file path=ppt/slides/slide1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23614"/>
            <a:ext cx="8640960" cy="43457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9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8356"/>
            <a:ext cx="8640960" cy="4294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Q22</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6828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908720"/>
            <a:ext cx="8815960" cy="4255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908720"/>
            <a:ext cx="8815959" cy="4255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Q22</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6619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Lst>
  </p:timing>
</p:sld>
</file>

<file path=ppt/slides/slide1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9080"/>
            <a:ext cx="8640960" cy="26328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4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287846"/>
            <a:ext cx="8640960" cy="14372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4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700808"/>
            <a:ext cx="8640960" cy="17144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4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620688"/>
            <a:ext cx="8640960" cy="1615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4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426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79899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21630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20" y="1916832"/>
            <a:ext cx="8640959"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060848"/>
            <a:ext cx="864096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2924944"/>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20" y="3140968"/>
            <a:ext cx="8640960" cy="9388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Q10</a:t>
            </a:r>
            <a:endParaRPr lang="en-GB" sz="1400" b="1" dirty="0">
              <a:latin typeface="Comic Sans MS" panose="030F0702030302020204" pitchFamily="66" charset="0"/>
            </a:endParaRPr>
          </a:p>
        </p:txBody>
      </p:sp>
      <p:cxnSp>
        <p:nvCxnSpPr>
          <p:cNvPr id="27" name="Straight Arrow Connector 26"/>
          <p:cNvCxnSpPr>
            <a:stCxn id="16"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21405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18" grpId="0" animBg="1"/>
      <p:bldP spid="25" grpId="0" animBg="1"/>
      <p:bldP spid="26" grpId="0" animBg="1"/>
    </p:bldLst>
  </p:timing>
</p:sld>
</file>

<file path=ppt/slides/slide1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76872"/>
            <a:ext cx="8784976" cy="43580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88438"/>
            <a:ext cx="8784976" cy="3976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7702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84784"/>
            <a:ext cx="8640960" cy="3498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20" y="1484784"/>
            <a:ext cx="8640959" cy="3498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927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96392"/>
            <a:ext cx="8640960" cy="4472968"/>
          </a:xfrm>
          <a:prstGeom prst="rect">
            <a:avLst/>
          </a:prstGeom>
        </p:spPr>
      </p:pic>
      <p:pic>
        <p:nvPicPr>
          <p:cNvPr id="2" name="Picture 1"/>
          <p:cNvPicPr>
            <a:picLocks noChangeAspect="1"/>
          </p:cNvPicPr>
          <p:nvPr/>
        </p:nvPicPr>
        <p:blipFill>
          <a:blip r:embed="rId3"/>
          <a:stretch>
            <a:fillRect/>
          </a:stretch>
        </p:blipFill>
        <p:spPr>
          <a:xfrm>
            <a:off x="251520" y="404664"/>
            <a:ext cx="8640960" cy="36061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2280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72816"/>
            <a:ext cx="8640960" cy="2056206"/>
          </a:xfrm>
          <a:prstGeom prst="rect">
            <a:avLst/>
          </a:prstGeom>
        </p:spPr>
      </p:pic>
      <p:sp>
        <p:nvSpPr>
          <p:cNvPr id="24" name="Rectangle 23"/>
          <p:cNvSpPr/>
          <p:nvPr/>
        </p:nvSpPr>
        <p:spPr>
          <a:xfrm>
            <a:off x="251520" y="1772816"/>
            <a:ext cx="8640959" cy="2056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Q12</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4304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1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284692"/>
            <a:ext cx="8496944" cy="4528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1412776"/>
            <a:ext cx="8496944" cy="3271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60034"/>
          <a:stretch/>
        </p:blipFill>
        <p:spPr bwMode="auto">
          <a:xfrm>
            <a:off x="323528" y="404664"/>
            <a:ext cx="8496944" cy="16019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Q17</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67444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764704"/>
            <a:ext cx="8640960" cy="4306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20" y="764704"/>
            <a:ext cx="8640959"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1" y="2132856"/>
            <a:ext cx="8640960" cy="2938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740822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1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604494"/>
            <a:ext cx="8640960" cy="22088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01008"/>
            <a:ext cx="8640960" cy="1901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492896"/>
            <a:ext cx="8640960" cy="1791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4"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t="14188"/>
          <a:stretch/>
        </p:blipFill>
        <p:spPr bwMode="auto">
          <a:xfrm>
            <a:off x="251520" y="620688"/>
            <a:ext cx="8640960" cy="23045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474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Q11</a:t>
            </a:r>
            <a:endParaRPr lang="en-GB" sz="1400" b="1" dirty="0">
              <a:latin typeface="Comic Sans MS" panose="030F0702030302020204" pitchFamily="66" charset="0"/>
            </a:endParaRPr>
          </a:p>
        </p:txBody>
      </p:sp>
      <p:cxnSp>
        <p:nvCxnSpPr>
          <p:cNvPr id="26" name="Straight Arrow Connector 25"/>
          <p:cNvCxnSpPr>
            <a:stCxn id="19"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6857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370968"/>
            <a:ext cx="8784976" cy="3498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875023"/>
            <a:ext cx="8784976" cy="96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370968"/>
            <a:ext cx="8784976"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79512" y="3429000"/>
            <a:ext cx="8784976"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79512" y="2844251"/>
            <a:ext cx="8784976" cy="5847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Q11</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0626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8" grpId="0" animBg="1"/>
      <p:bldP spid="19" grpId="0" animBg="1"/>
      <p:bldP spid="26" grpId="0" animBg="1"/>
    </p:bldLst>
  </p:timing>
</p:sld>
</file>

<file path=ppt/slides/slide1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72090"/>
            <a:ext cx="8640960" cy="35412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366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772816"/>
            <a:ext cx="8640960" cy="3151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36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85026"/>
            <a:ext cx="8640960" cy="1963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Q15</a:t>
            </a:r>
            <a:endParaRPr lang="en-GB" sz="1400" b="1" dirty="0">
              <a:latin typeface="Comic Sans MS" panose="030F0702030302020204" pitchFamily="66" charset="0"/>
            </a:endParaRPr>
          </a:p>
        </p:txBody>
      </p:sp>
      <p:cxnSp>
        <p:nvCxnSpPr>
          <p:cNvPr id="26" name="Straight Arrow Connector 25"/>
          <p:cNvCxnSpPr>
            <a:stCxn id="19"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9966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46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12776"/>
            <a:ext cx="8784976" cy="26087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3501008"/>
            <a:ext cx="8784976" cy="5205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412776"/>
            <a:ext cx="8784976"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Q15</a:t>
            </a:r>
            <a:endParaRPr lang="en-GB" sz="1400" b="1" dirty="0">
              <a:latin typeface="Comic Sans MS" panose="030F0702030302020204" pitchFamily="66" charset="0"/>
            </a:endParaRPr>
          </a:p>
        </p:txBody>
      </p:sp>
      <p:cxnSp>
        <p:nvCxnSpPr>
          <p:cNvPr id="27" name="Straight Arrow Connector 26"/>
          <p:cNvCxnSpPr>
            <a:stCxn id="15"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4409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3" grpId="0" animBg="1"/>
      <p:bldP spid="18" grpId="0" animBg="1"/>
    </p:bldLst>
  </p:timing>
</p:sld>
</file>

<file path=ppt/slides/slide1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84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00448"/>
            <a:ext cx="8640960" cy="3668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84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27792"/>
            <a:ext cx="8640960" cy="3721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Q12</a:t>
            </a:r>
            <a:endParaRPr lang="en-GB" sz="1400" b="1" dirty="0">
              <a:latin typeface="Comic Sans MS" panose="030F0702030302020204" pitchFamily="66" charset="0"/>
            </a:endParaRPr>
          </a:p>
        </p:txBody>
      </p:sp>
      <p:cxnSp>
        <p:nvCxnSpPr>
          <p:cNvPr id="26" name="Straight Arrow Connector 25"/>
          <p:cNvCxnSpPr>
            <a:stCxn id="19"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88418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95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04864"/>
            <a:ext cx="8784976" cy="1124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2204864"/>
            <a:ext cx="8784976" cy="11245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Q12</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10615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1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25162"/>
            <a:ext cx="8640960" cy="4272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412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Q22</a:t>
            </a:r>
            <a:endParaRPr lang="en-GB" sz="1400" b="1" dirty="0">
              <a:latin typeface="Comic Sans MS" panose="030F0702030302020204" pitchFamily="66" charset="0"/>
            </a:endParaRPr>
          </a:p>
        </p:txBody>
      </p:sp>
      <p:cxnSp>
        <p:nvCxnSpPr>
          <p:cNvPr id="26" name="Straight Arrow Connector 25"/>
          <p:cNvCxnSpPr>
            <a:stCxn id="19"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7165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7072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2132856"/>
            <a:ext cx="8784976" cy="1707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Q22</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2787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1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37506"/>
            <a:ext cx="8496944" cy="4231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398504"/>
            <a:ext cx="8496944" cy="31025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Q12</a:t>
            </a:r>
            <a:endParaRPr lang="en-GB" sz="1400" b="1" dirty="0">
              <a:latin typeface="Comic Sans MS" panose="030F0702030302020204" pitchFamily="66" charset="0"/>
            </a:endParaRPr>
          </a:p>
        </p:txBody>
      </p:sp>
      <p:cxnSp>
        <p:nvCxnSpPr>
          <p:cNvPr id="26" name="Straight Arrow Connector 25"/>
          <p:cNvCxnSpPr>
            <a:stCxn id="19"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7678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23326"/>
            <a:ext cx="8784976" cy="2547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700808"/>
            <a:ext cx="8784976" cy="25697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Q12</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924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1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68960"/>
            <a:ext cx="8640960" cy="28317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27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731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Q21</a:t>
            </a:r>
            <a:endParaRPr lang="en-GB" sz="1400" b="1" dirty="0">
              <a:latin typeface="Comic Sans MS" panose="030F0702030302020204" pitchFamily="66" charset="0"/>
            </a:endParaRPr>
          </a:p>
        </p:txBody>
      </p:sp>
      <p:cxnSp>
        <p:nvCxnSpPr>
          <p:cNvPr id="26" name="Straight Arrow Connector 25"/>
          <p:cNvCxnSpPr>
            <a:stCxn id="19"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92550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88840"/>
            <a:ext cx="8784976" cy="1970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988840"/>
            <a:ext cx="8784976" cy="1970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 Fractions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Q21</a:t>
            </a:r>
            <a:endParaRPr lang="en-GB" sz="1400" b="1" dirty="0">
              <a:latin typeface="Comic Sans MS" panose="030F0702030302020204" pitchFamily="66" charset="0"/>
            </a:endParaRPr>
          </a:p>
        </p:txBody>
      </p:sp>
      <p:cxnSp>
        <p:nvCxnSpPr>
          <p:cNvPr id="20" name="Straight Arrow Connector 19"/>
          <p:cNvCxnSpPr>
            <a:stCxn id="14"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31487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8" grpId="0" animBg="1"/>
    </p:bldLst>
  </p:timing>
</p:sld>
</file>

<file path=ppt/slides/slide1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Differentiation</a:t>
            </a:r>
            <a:endParaRPr lang="en-GB" sz="4800"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8" name="Rectangle 7">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8"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7" action="ppaction://hlinksldjump"/>
          </p:cNvPr>
          <p:cNvSpPr/>
          <p:nvPr/>
        </p:nvSpPr>
        <p:spPr>
          <a:xfrm>
            <a:off x="3564016" y="15567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9" name="Rectangle 28">
            <a:hlinkClick r:id="" action="ppaction://noaction"/>
          </p:cNvPr>
          <p:cNvSpPr/>
          <p:nvPr/>
        </p:nvSpPr>
        <p:spPr>
          <a:xfrm>
            <a:off x="35496" y="6597352"/>
            <a:ext cx="3384376" cy="216024"/>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Displacement, Velocity, Acceleration</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3564016" y="21329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2H Q25</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3564016" y="2709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 Q17</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3564016" y="32850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Q19</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563888" y="3861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Q12</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3563888" y="44371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1HR Q13</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4788152" y="15567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smtClean="0">
                <a:latin typeface="Comic Sans MS" panose="030F0702030302020204" pitchFamily="66" charset="0"/>
              </a:rPr>
              <a:t>1H Q24</a:t>
            </a:r>
            <a:endParaRPr lang="en-GB" sz="1400" b="1" dirty="0">
              <a:latin typeface="Comic Sans MS" panose="030F0702030302020204" pitchFamily="66" charset="0"/>
            </a:endParaRPr>
          </a:p>
        </p:txBody>
      </p:sp>
      <p:sp>
        <p:nvSpPr>
          <p:cNvPr id="21" name="Rectangle 20">
            <a:hlinkClick r:id="rId15" action="ppaction://hlinksldjump"/>
          </p:cNvPr>
          <p:cNvSpPr/>
          <p:nvPr/>
        </p:nvSpPr>
        <p:spPr>
          <a:xfrm>
            <a:off x="4788024" y="21329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74141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921104"/>
            <a:ext cx="8640958" cy="3676248"/>
          </a:xfrm>
          <a:prstGeom prst="rect">
            <a:avLst/>
          </a:prstGeom>
        </p:spPr>
      </p:pic>
      <p:pic>
        <p:nvPicPr>
          <p:cNvPr id="2" name="Picture 1"/>
          <p:cNvPicPr>
            <a:picLocks noChangeAspect="1"/>
          </p:cNvPicPr>
          <p:nvPr/>
        </p:nvPicPr>
        <p:blipFill>
          <a:blip r:embed="rId3"/>
          <a:stretch>
            <a:fillRect/>
          </a:stretch>
        </p:blipFill>
        <p:spPr>
          <a:xfrm>
            <a:off x="251521" y="404664"/>
            <a:ext cx="8640958" cy="283447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Q21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359143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32856"/>
            <a:ext cx="8640960" cy="138281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2132854"/>
            <a:ext cx="8640960" cy="13828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Q21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7555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639710"/>
            <a:ext cx="8640956" cy="3165554"/>
          </a:xfrm>
          <a:prstGeom prst="rect">
            <a:avLst/>
          </a:prstGeom>
        </p:spPr>
      </p:pic>
      <p:pic>
        <p:nvPicPr>
          <p:cNvPr id="5" name="Picture 4"/>
          <p:cNvPicPr>
            <a:picLocks noChangeAspect="1"/>
          </p:cNvPicPr>
          <p:nvPr/>
        </p:nvPicPr>
        <p:blipFill>
          <a:blip r:embed="rId3"/>
          <a:stretch>
            <a:fillRect/>
          </a:stretch>
        </p:blipFill>
        <p:spPr>
          <a:xfrm>
            <a:off x="251521" y="836712"/>
            <a:ext cx="8640958" cy="184714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9" name="Rectangle 18">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71638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988840"/>
            <a:ext cx="8640958" cy="90574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988841"/>
            <a:ext cx="8640960" cy="9057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1"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Q25</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1721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653750"/>
            <a:ext cx="8640956" cy="4159626"/>
          </a:xfrm>
          <a:prstGeom prst="rect">
            <a:avLst/>
          </a:prstGeom>
        </p:spPr>
      </p:pic>
      <p:pic>
        <p:nvPicPr>
          <p:cNvPr id="5" name="Picture 4"/>
          <p:cNvPicPr>
            <a:picLocks noChangeAspect="1"/>
          </p:cNvPicPr>
          <p:nvPr/>
        </p:nvPicPr>
        <p:blipFill>
          <a:blip r:embed="rId3"/>
          <a:stretch>
            <a:fillRect/>
          </a:stretch>
        </p:blipFill>
        <p:spPr>
          <a:xfrm>
            <a:off x="251522" y="1196752"/>
            <a:ext cx="8640956" cy="2937356"/>
          </a:xfrm>
          <a:prstGeom prst="rect">
            <a:avLst/>
          </a:prstGeom>
        </p:spPr>
      </p:pic>
      <p:pic>
        <p:nvPicPr>
          <p:cNvPr id="4" name="Picture 3"/>
          <p:cNvPicPr>
            <a:picLocks noChangeAspect="1"/>
          </p:cNvPicPr>
          <p:nvPr/>
        </p:nvPicPr>
        <p:blipFill>
          <a:blip r:embed="rId4"/>
          <a:stretch>
            <a:fillRect/>
          </a:stretch>
        </p:blipFill>
        <p:spPr>
          <a:xfrm>
            <a:off x="251521" y="404664"/>
            <a:ext cx="8640958" cy="83808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Q17</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02351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2" y="1556792"/>
            <a:ext cx="8784976" cy="2725992"/>
          </a:xfrm>
          <a:prstGeom prst="rect">
            <a:avLst/>
          </a:prstGeom>
        </p:spPr>
      </p:pic>
      <p:sp>
        <p:nvSpPr>
          <p:cNvPr id="22" name="Rectangle 21"/>
          <p:cNvSpPr/>
          <p:nvPr/>
        </p:nvSpPr>
        <p:spPr>
          <a:xfrm>
            <a:off x="179512" y="1556791"/>
            <a:ext cx="8784976"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Q17</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79512" y="1844824"/>
            <a:ext cx="8784976" cy="24379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579898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8" y="3436478"/>
            <a:ext cx="8136904" cy="31608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3548" y="404664"/>
            <a:ext cx="8136904" cy="54984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Q19</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21306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12776"/>
            <a:ext cx="8784976" cy="2510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79512" y="1412777"/>
            <a:ext cx="8784976" cy="2510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75968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6672"/>
            <a:ext cx="8640960" cy="2025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503826"/>
            <a:ext cx="8640960" cy="2237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Q12</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556"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2227626"/>
            <a:ext cx="8640960" cy="2353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6201240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68760"/>
            <a:ext cx="8784976" cy="3748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79512" y="1268760"/>
            <a:ext cx="8784976"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Q12</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79512" y="2132856"/>
            <a:ext cx="8784976" cy="2884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91101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1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437112"/>
            <a:ext cx="8640958" cy="2351014"/>
          </a:xfrm>
          <a:prstGeom prst="rect">
            <a:avLst/>
          </a:prstGeom>
        </p:spPr>
      </p:pic>
      <p:pic>
        <p:nvPicPr>
          <p:cNvPr id="5" name="Picture 4"/>
          <p:cNvPicPr>
            <a:picLocks noChangeAspect="1"/>
          </p:cNvPicPr>
          <p:nvPr/>
        </p:nvPicPr>
        <p:blipFill>
          <a:blip r:embed="rId3"/>
          <a:stretch>
            <a:fillRect/>
          </a:stretch>
        </p:blipFill>
        <p:spPr>
          <a:xfrm>
            <a:off x="251522" y="1784825"/>
            <a:ext cx="8640956" cy="3288350"/>
          </a:xfrm>
          <a:prstGeom prst="rect">
            <a:avLst/>
          </a:prstGeom>
        </p:spPr>
      </p:pic>
      <p:pic>
        <p:nvPicPr>
          <p:cNvPr id="4" name="Picture 3"/>
          <p:cNvPicPr>
            <a:picLocks noChangeAspect="1"/>
          </p:cNvPicPr>
          <p:nvPr/>
        </p:nvPicPr>
        <p:blipFill rotWithShape="1">
          <a:blip r:embed="rId4"/>
          <a:srcRect t="24780"/>
          <a:stretch/>
        </p:blipFill>
        <p:spPr>
          <a:xfrm>
            <a:off x="251522" y="1124744"/>
            <a:ext cx="8640956" cy="2404342"/>
          </a:xfrm>
          <a:prstGeom prst="rect">
            <a:avLst/>
          </a:prstGeom>
        </p:spPr>
      </p:pic>
      <p:pic>
        <p:nvPicPr>
          <p:cNvPr id="2" name="Picture 1"/>
          <p:cNvPicPr>
            <a:picLocks noChangeAspect="1"/>
          </p:cNvPicPr>
          <p:nvPr/>
        </p:nvPicPr>
        <p:blipFill>
          <a:blip r:embed="rId5"/>
          <a:stretch>
            <a:fillRect/>
          </a:stretch>
        </p:blipFill>
        <p:spPr>
          <a:xfrm>
            <a:off x="251521" y="404664"/>
            <a:ext cx="8640958" cy="102115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Q13</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9167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836712"/>
            <a:ext cx="8784974" cy="4635720"/>
          </a:xfrm>
          <a:prstGeom prst="rect">
            <a:avLst/>
          </a:prstGeom>
        </p:spPr>
      </p:pic>
      <p:sp>
        <p:nvSpPr>
          <p:cNvPr id="22" name="Rectangle 21"/>
          <p:cNvSpPr/>
          <p:nvPr/>
        </p:nvSpPr>
        <p:spPr>
          <a:xfrm>
            <a:off x="179512" y="836712"/>
            <a:ext cx="878497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179512" y="1268760"/>
            <a:ext cx="8784976" cy="2232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2" y="3501008"/>
            <a:ext cx="8784976" cy="1971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293614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1" grpId="0" animBg="1"/>
      <p:bldP spid="23" grpId="0" animBg="1"/>
    </p:bldLst>
  </p:timing>
</p:sld>
</file>

<file path=ppt/slides/slide1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467544" y="1124744"/>
            <a:ext cx="8208912" cy="5544616"/>
          </a:xfrm>
          <a:prstGeom prst="rect">
            <a:avLst/>
          </a:prstGeom>
        </p:spPr>
      </p:pic>
      <p:pic>
        <p:nvPicPr>
          <p:cNvPr id="3" name="Picture 2"/>
          <p:cNvPicPr>
            <a:picLocks noChangeAspect="1"/>
          </p:cNvPicPr>
          <p:nvPr/>
        </p:nvPicPr>
        <p:blipFill>
          <a:blip r:embed="rId3"/>
          <a:stretch>
            <a:fillRect/>
          </a:stretch>
        </p:blipFill>
        <p:spPr>
          <a:xfrm>
            <a:off x="467544" y="404664"/>
            <a:ext cx="8208912" cy="145201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Q24</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97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2132858"/>
            <a:ext cx="8496944" cy="1511974"/>
          </a:xfrm>
          <a:prstGeom prst="rect">
            <a:avLst/>
          </a:prstGeom>
        </p:spPr>
      </p:pic>
      <p:sp>
        <p:nvSpPr>
          <p:cNvPr id="22" name="Rectangle 21"/>
          <p:cNvSpPr/>
          <p:nvPr/>
        </p:nvSpPr>
        <p:spPr>
          <a:xfrm>
            <a:off x="323528" y="2132856"/>
            <a:ext cx="8496944" cy="1511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Q24</a:t>
            </a:r>
            <a:endParaRPr lang="en-GB" sz="1400" b="1" dirty="0">
              <a:latin typeface="Comic Sans MS" panose="030F0702030302020204" pitchFamily="66" charset="0"/>
            </a:endParaRPr>
          </a:p>
        </p:txBody>
      </p:sp>
      <p:cxnSp>
        <p:nvCxnSpPr>
          <p:cNvPr id="25" name="Straight Arrow Connector 24"/>
          <p:cNvCxnSpPr>
            <a:stCxn id="14"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2858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2276872"/>
            <a:ext cx="8352926" cy="4383884"/>
          </a:xfrm>
          <a:prstGeom prst="rect">
            <a:avLst/>
          </a:prstGeom>
        </p:spPr>
      </p:pic>
      <p:pic>
        <p:nvPicPr>
          <p:cNvPr id="2" name="Picture 1"/>
          <p:cNvPicPr>
            <a:picLocks noChangeAspect="1"/>
          </p:cNvPicPr>
          <p:nvPr/>
        </p:nvPicPr>
        <p:blipFill>
          <a:blip r:embed="rId3"/>
          <a:stretch>
            <a:fillRect/>
          </a:stretch>
        </p:blipFill>
        <p:spPr>
          <a:xfrm>
            <a:off x="395537" y="404664"/>
            <a:ext cx="8352926" cy="399216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Q18</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06994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908720"/>
            <a:ext cx="8496942" cy="4212016"/>
          </a:xfrm>
          <a:prstGeom prst="rect">
            <a:avLst/>
          </a:prstGeom>
        </p:spPr>
      </p:pic>
      <p:sp>
        <p:nvSpPr>
          <p:cNvPr id="22" name="Rectangle 21"/>
          <p:cNvSpPr/>
          <p:nvPr/>
        </p:nvSpPr>
        <p:spPr>
          <a:xfrm>
            <a:off x="323528" y="908718"/>
            <a:ext cx="8496944" cy="4212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Q18</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28233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1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Differentiation</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2123728"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sp>
        <p:nvSpPr>
          <p:cNvPr id="8" name="Rectangle 7">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8"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7" action="ppaction://hlinksldjump"/>
          </p:cNvPr>
          <p:cNvSpPr/>
          <p:nvPr/>
        </p:nvSpPr>
        <p:spPr>
          <a:xfrm>
            <a:off x="899592" y="13407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Q13</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899592"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3H Q17</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899592" y="2492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899592"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899592" y="3645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899592" y="42210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899592"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899592"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2123728"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9" name="Rectangle 18">
            <a:hlinkClick r:id="rId16" action="ppaction://hlinksldjump"/>
          </p:cNvPr>
          <p:cNvSpPr/>
          <p:nvPr/>
        </p:nvSpPr>
        <p:spPr>
          <a:xfrm>
            <a:off x="2123728" y="19168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2123728"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2123728" y="3068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2123728" y="36450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2123728"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2123728"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3347992"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Q14</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3347864"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8" name="Rectangle 27">
            <a:hlinkClick r:id="rId24" action="ppaction://hlinksldjump"/>
          </p:cNvPr>
          <p:cNvSpPr/>
          <p:nvPr/>
        </p:nvSpPr>
        <p:spPr>
          <a:xfrm>
            <a:off x="3347864"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29" name="Rectangle 28">
            <a:hlinkClick r:id="rId14" action="ppaction://hlinksldjump"/>
          </p:cNvPr>
          <p:cNvSpPr/>
          <p:nvPr/>
        </p:nvSpPr>
        <p:spPr>
          <a:xfrm>
            <a:off x="35496" y="6597352"/>
            <a:ext cx="3384376" cy="216024"/>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Displacement, Velocity, Acceleration</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3347864"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3347864" y="364508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Q19</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3347864" y="42211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3347864" y="479720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Q15</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3347864" y="53732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Q15</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4572128" y="13408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4572000" y="19168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Q14</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4572000" y="24929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Q18</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4572000" y="30690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Q17</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4572000" y="36450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Q21</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4572000" y="42211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Q21</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4572000" y="47972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Q16</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4572000" y="53732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5796264" y="13407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Q14</a:t>
            </a:r>
            <a:endParaRPr lang="en-GB" sz="1400" b="1" dirty="0">
              <a:latin typeface="Comic Sans MS" panose="030F0702030302020204" pitchFamily="66" charset="0"/>
            </a:endParaRPr>
          </a:p>
        </p:txBody>
      </p:sp>
      <p:sp>
        <p:nvSpPr>
          <p:cNvPr id="44" name="Rectangle 43">
            <a:hlinkClick r:id="rId39" action="ppaction://hlinksldjump"/>
          </p:cNvPr>
          <p:cNvSpPr/>
          <p:nvPr/>
        </p:nvSpPr>
        <p:spPr>
          <a:xfrm>
            <a:off x="5796136" y="19168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Q15</a:t>
            </a:r>
            <a:endParaRPr lang="en-GB" sz="1400" b="1" dirty="0">
              <a:latin typeface="Comic Sans MS" panose="030F0702030302020204" pitchFamily="66" charset="0"/>
            </a:endParaRPr>
          </a:p>
        </p:txBody>
      </p:sp>
      <p:sp>
        <p:nvSpPr>
          <p:cNvPr id="45" name="Rectangle 44">
            <a:hlinkClick r:id="rId40" action="ppaction://hlinksldjump"/>
          </p:cNvPr>
          <p:cNvSpPr/>
          <p:nvPr/>
        </p:nvSpPr>
        <p:spPr>
          <a:xfrm>
            <a:off x="5796136" y="24929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Q18</a:t>
            </a:r>
            <a:endParaRPr lang="en-GB" sz="1400" b="1" dirty="0">
              <a:latin typeface="Comic Sans MS" panose="030F0702030302020204" pitchFamily="66" charset="0"/>
            </a:endParaRPr>
          </a:p>
        </p:txBody>
      </p:sp>
      <p:sp>
        <p:nvSpPr>
          <p:cNvPr id="46" name="Rectangle 45">
            <a:hlinkClick r:id="rId41" action="ppaction://hlinksldjump"/>
          </p:cNvPr>
          <p:cNvSpPr/>
          <p:nvPr/>
        </p:nvSpPr>
        <p:spPr>
          <a:xfrm>
            <a:off x="5796136" y="30690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Q17</a:t>
            </a:r>
            <a:endParaRPr lang="en-GB" sz="1400" b="1" dirty="0">
              <a:latin typeface="Comic Sans MS" panose="030F0702030302020204" pitchFamily="66" charset="0"/>
            </a:endParaRPr>
          </a:p>
        </p:txBody>
      </p:sp>
      <p:sp>
        <p:nvSpPr>
          <p:cNvPr id="47" name="Rectangle 46">
            <a:hlinkClick r:id="rId42" action="ppaction://hlinksldjump"/>
          </p:cNvPr>
          <p:cNvSpPr/>
          <p:nvPr/>
        </p:nvSpPr>
        <p:spPr>
          <a:xfrm>
            <a:off x="5796136" y="36450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Q20</a:t>
            </a:r>
            <a:endParaRPr lang="en-GB" sz="1400" b="1" dirty="0">
              <a:latin typeface="Comic Sans MS" panose="030F0702030302020204" pitchFamily="66" charset="0"/>
            </a:endParaRPr>
          </a:p>
        </p:txBody>
      </p:sp>
      <p:sp>
        <p:nvSpPr>
          <p:cNvPr id="48" name="Rectangle 47">
            <a:hlinkClick r:id="rId43" action="ppaction://hlinksldjump"/>
          </p:cNvPr>
          <p:cNvSpPr/>
          <p:nvPr/>
        </p:nvSpPr>
        <p:spPr>
          <a:xfrm>
            <a:off x="5796136" y="42211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Q17</a:t>
            </a:r>
            <a:endParaRPr lang="en-GB" sz="1400" b="1" dirty="0">
              <a:latin typeface="Comic Sans MS" panose="030F0702030302020204" pitchFamily="66" charset="0"/>
            </a:endParaRPr>
          </a:p>
        </p:txBody>
      </p:sp>
      <p:sp>
        <p:nvSpPr>
          <p:cNvPr id="49" name="Rectangle 48">
            <a:hlinkClick r:id="rId44" action="ppaction://hlinksldjump"/>
          </p:cNvPr>
          <p:cNvSpPr/>
          <p:nvPr/>
        </p:nvSpPr>
        <p:spPr>
          <a:xfrm>
            <a:off x="5796136" y="47972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Q15</a:t>
            </a:r>
            <a:endParaRPr lang="en-GB" sz="1400" b="1" dirty="0">
              <a:latin typeface="Comic Sans MS" panose="030F0702030302020204" pitchFamily="66" charset="0"/>
            </a:endParaRPr>
          </a:p>
        </p:txBody>
      </p:sp>
      <p:sp>
        <p:nvSpPr>
          <p:cNvPr id="50" name="Rectangle 49">
            <a:hlinkClick r:id="rId45" action="ppaction://hlinksldjump"/>
          </p:cNvPr>
          <p:cNvSpPr/>
          <p:nvPr/>
        </p:nvSpPr>
        <p:spPr>
          <a:xfrm>
            <a:off x="5796136" y="53732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51" name="Rectangle 50">
            <a:hlinkClick r:id="rId46" action="ppaction://hlinksldjump"/>
          </p:cNvPr>
          <p:cNvSpPr/>
          <p:nvPr/>
        </p:nvSpPr>
        <p:spPr>
          <a:xfrm>
            <a:off x="7020400" y="13408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Q16</a:t>
            </a:r>
            <a:endParaRPr lang="en-GB" sz="1400" b="1" dirty="0">
              <a:latin typeface="Comic Sans MS" panose="030F0702030302020204" pitchFamily="66" charset="0"/>
            </a:endParaRPr>
          </a:p>
        </p:txBody>
      </p:sp>
      <p:sp>
        <p:nvSpPr>
          <p:cNvPr id="52" name="Rectangle 51">
            <a:hlinkClick r:id="rId47" action="ppaction://hlinksldjump"/>
          </p:cNvPr>
          <p:cNvSpPr/>
          <p:nvPr/>
        </p:nvSpPr>
        <p:spPr>
          <a:xfrm>
            <a:off x="7020272" y="19168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Q18</a:t>
            </a:r>
            <a:endParaRPr lang="en-GB" sz="1400" b="1" dirty="0">
              <a:latin typeface="Comic Sans MS" panose="030F0702030302020204" pitchFamily="66" charset="0"/>
            </a:endParaRPr>
          </a:p>
        </p:txBody>
      </p:sp>
      <p:sp>
        <p:nvSpPr>
          <p:cNvPr id="53" name="Rectangle 52">
            <a:hlinkClick r:id="rId48" action="ppaction://hlinksldjump"/>
          </p:cNvPr>
          <p:cNvSpPr/>
          <p:nvPr/>
        </p:nvSpPr>
        <p:spPr>
          <a:xfrm>
            <a:off x="7020272" y="24929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54" name="Rectangle 53">
            <a:hlinkClick r:id="rId49" action="ppaction://hlinksldjump"/>
          </p:cNvPr>
          <p:cNvSpPr/>
          <p:nvPr/>
        </p:nvSpPr>
        <p:spPr>
          <a:xfrm>
            <a:off x="7020272" y="30690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Q17</a:t>
            </a:r>
            <a:endParaRPr lang="en-GB" sz="1400" b="1" dirty="0">
              <a:latin typeface="Comic Sans MS" panose="030F0702030302020204" pitchFamily="66" charset="0"/>
            </a:endParaRPr>
          </a:p>
        </p:txBody>
      </p:sp>
      <p:sp>
        <p:nvSpPr>
          <p:cNvPr id="55" name="Rectangle 54">
            <a:hlinkClick r:id="rId5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24093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433664"/>
            <a:ext cx="8439682" cy="58036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Q13</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79267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348880"/>
            <a:ext cx="8208914" cy="571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467544" y="2348880"/>
            <a:ext cx="8208912" cy="207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467543" y="2556148"/>
            <a:ext cx="8208913" cy="3645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Q13</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29824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1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63688" y="4941168"/>
            <a:ext cx="5616624" cy="16490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31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63688" y="419014"/>
            <a:ext cx="5616626" cy="45221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916277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1628800"/>
            <a:ext cx="8208912" cy="15946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467543" y="2348880"/>
            <a:ext cx="8208913"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Q17</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467543" y="1772816"/>
            <a:ext cx="8208913"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1" name="Rectangle 20"/>
          <p:cNvSpPr/>
          <p:nvPr/>
        </p:nvSpPr>
        <p:spPr>
          <a:xfrm>
            <a:off x="467545" y="2852936"/>
            <a:ext cx="8208911" cy="3705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8" name="Rectangle 27"/>
          <p:cNvSpPr/>
          <p:nvPr/>
        </p:nvSpPr>
        <p:spPr>
          <a:xfrm>
            <a:off x="467544" y="1628800"/>
            <a:ext cx="820891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951156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31" grpId="0" animBg="1"/>
      <p:bldP spid="18" grpId="0" animBg="1"/>
      <p:bldP spid="21" grpId="0" animBg="1"/>
      <p:bldP spid="28" grpId="0" animBg="1"/>
    </p:bldLst>
  </p:timing>
</p:sld>
</file>

<file path=ppt/slides/slide1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339752" y="482746"/>
            <a:ext cx="4464496" cy="24302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5" name="Picture 4"/>
          <p:cNvPicPr>
            <a:picLocks noChangeAspect="1"/>
          </p:cNvPicPr>
          <p:nvPr/>
        </p:nvPicPr>
        <p:blipFill>
          <a:blip r:embed="rId6"/>
          <a:stretch>
            <a:fillRect/>
          </a:stretch>
        </p:blipFill>
        <p:spPr>
          <a:xfrm>
            <a:off x="2339752" y="2952598"/>
            <a:ext cx="4464496" cy="1544620"/>
          </a:xfrm>
          <a:prstGeom prst="rect">
            <a:avLst/>
          </a:prstGeom>
        </p:spPr>
      </p:pic>
      <p:pic>
        <p:nvPicPr>
          <p:cNvPr id="6" name="Picture 5"/>
          <p:cNvPicPr>
            <a:picLocks noChangeAspect="1"/>
          </p:cNvPicPr>
          <p:nvPr/>
        </p:nvPicPr>
        <p:blipFill>
          <a:blip r:embed="rId7"/>
          <a:stretch>
            <a:fillRect/>
          </a:stretch>
        </p:blipFill>
        <p:spPr>
          <a:xfrm>
            <a:off x="2339752" y="4497218"/>
            <a:ext cx="4464496" cy="2244150"/>
          </a:xfrm>
          <a:prstGeom prst="rect">
            <a:avLst/>
          </a:prstGeom>
        </p:spPr>
      </p:pic>
      <p:sp>
        <p:nvSpPr>
          <p:cNvPr id="13" name="Rectangle 12">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87897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268760"/>
            <a:ext cx="8496946" cy="260825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268761"/>
            <a:ext cx="849694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1556793"/>
            <a:ext cx="849694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p:cNvSpPr/>
          <p:nvPr/>
        </p:nvSpPr>
        <p:spPr>
          <a:xfrm>
            <a:off x="323526" y="1844824"/>
            <a:ext cx="8496947"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p:cNvSpPr/>
          <p:nvPr/>
        </p:nvSpPr>
        <p:spPr>
          <a:xfrm>
            <a:off x="323526" y="2348880"/>
            <a:ext cx="84969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15" name="Rectangle 14"/>
          <p:cNvSpPr/>
          <p:nvPr/>
        </p:nvSpPr>
        <p:spPr>
          <a:xfrm>
            <a:off x="323526" y="3068959"/>
            <a:ext cx="8496948" cy="802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2527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1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20" restart="whenNotActive" fill="hold" evtFilter="cancelBubble" nodeType="interactiveSeq">
                <p:stCondLst>
                  <p:cond evt="onClick" delay="0">
                    <p:tgtEl>
                      <p:spTgt spid="1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4"/>
                                        </p:tgtEl>
                                      </p:cBhvr>
                                    </p:animEffect>
                                    <p:set>
                                      <p:cBhvr>
                                        <p:cTn id="25"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5" grpId="0" animBg="1"/>
      <p:bldP spid="26" grpId="0" animBg="1"/>
      <p:bldP spid="13" grpId="0" animBg="1"/>
      <p:bldP spid="14" grpId="0" animBg="1"/>
      <p:bldP spid="15" grpId="0" animBg="1"/>
    </p:bldLst>
  </p:timing>
</p:sld>
</file>

<file path=ppt/slides/slide1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3728" y="404664"/>
            <a:ext cx="4896544" cy="38862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123728" y="4293096"/>
            <a:ext cx="4896544" cy="626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123728" y="4889470"/>
            <a:ext cx="4896544" cy="627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123728" y="5517232"/>
            <a:ext cx="4896544" cy="1024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7033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5" y="1747839"/>
            <a:ext cx="8496949" cy="19903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747838"/>
            <a:ext cx="8496946" cy="3130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p:cNvSpPr/>
          <p:nvPr/>
        </p:nvSpPr>
        <p:spPr>
          <a:xfrm>
            <a:off x="323526" y="2060848"/>
            <a:ext cx="8496947"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5" name="Rectangle 14"/>
          <p:cNvSpPr/>
          <p:nvPr/>
        </p:nvSpPr>
        <p:spPr>
          <a:xfrm>
            <a:off x="323526" y="2564905"/>
            <a:ext cx="8496948" cy="11732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7" name="Straight Arrow Connector 26"/>
          <p:cNvCxnSpPr>
            <a:stCxn id="17"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2800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1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3"/>
                                        </p:tgtEl>
                                      </p:cBhvr>
                                    </p:animEffect>
                                    <p:set>
                                      <p:cBhvr>
                                        <p:cTn id="13"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5" grpId="0" animBg="1"/>
      <p:bldP spid="13" grpId="0" animBg="1"/>
      <p:bldP spid="15" grpId="0" animBg="1"/>
    </p:bldLst>
  </p:timing>
</p:sld>
</file>

<file path=ppt/slides/slide1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3573016"/>
            <a:ext cx="4752528" cy="2904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02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7544" y="764704"/>
            <a:ext cx="4752528" cy="223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36096" y="836712"/>
            <a:ext cx="3582534" cy="3024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7544" y="1463402"/>
            <a:ext cx="4752528" cy="2109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6200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1340768"/>
            <a:ext cx="8591550" cy="2897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76225" y="1472968"/>
            <a:ext cx="8591550" cy="1208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p:cNvSpPr/>
          <p:nvPr/>
        </p:nvSpPr>
        <p:spPr>
          <a:xfrm>
            <a:off x="276225" y="2681728"/>
            <a:ext cx="8591550" cy="8464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0" name="Rectangle 29"/>
          <p:cNvSpPr/>
          <p:nvPr/>
        </p:nvSpPr>
        <p:spPr>
          <a:xfrm>
            <a:off x="276225" y="3694624"/>
            <a:ext cx="8591550" cy="544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21" name="Rectangle 20"/>
          <p:cNvSpPr/>
          <p:nvPr/>
        </p:nvSpPr>
        <p:spPr>
          <a:xfrm>
            <a:off x="276225" y="3528200"/>
            <a:ext cx="8591550" cy="166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8" name="Rectangle 27"/>
          <p:cNvSpPr/>
          <p:nvPr/>
        </p:nvSpPr>
        <p:spPr>
          <a:xfrm>
            <a:off x="276225" y="1340767"/>
            <a:ext cx="8591550" cy="132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5" name="Straight Arrow Connector 24"/>
          <p:cNvCxnSpPr>
            <a:stCxn id="15" idx="3"/>
            <a:endCxn id="2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4676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30"/>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0"/>
                                        </p:tgtEl>
                                      </p:cBhvr>
                                    </p:animEffect>
                                    <p:set>
                                      <p:cBhvr>
                                        <p:cTn id="31"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17" grpId="0" animBg="1"/>
      <p:bldP spid="18" grpId="0" animBg="1"/>
      <p:bldP spid="30" grpId="0" animBg="1"/>
      <p:bldP spid="21" grpId="0" animBg="1"/>
      <p:bldP spid="28" grpId="0" animBg="1"/>
    </p:bldLst>
  </p:timing>
</p:sld>
</file>

<file path=ppt/slides/slide1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76672"/>
            <a:ext cx="8496944" cy="38936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3212976"/>
            <a:ext cx="8496944" cy="30369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Q18</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99537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2474824"/>
            <a:ext cx="8591550" cy="666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2474824"/>
            <a:ext cx="8591550" cy="6661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Q18</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4386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51720" y="325202"/>
            <a:ext cx="5040560" cy="17356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364"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051720" y="2026508"/>
            <a:ext cx="5040560" cy="2914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5"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51720" y="4941168"/>
            <a:ext cx="5040560" cy="1838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53253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980728"/>
            <a:ext cx="8591550" cy="36136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980729"/>
            <a:ext cx="859155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76225" y="1196753"/>
            <a:ext cx="8591550" cy="9361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21" name="Rectangle 20"/>
          <p:cNvSpPr/>
          <p:nvPr/>
        </p:nvSpPr>
        <p:spPr>
          <a:xfrm>
            <a:off x="276225" y="2132855"/>
            <a:ext cx="859155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4" name="Rectangle 23"/>
          <p:cNvSpPr/>
          <p:nvPr/>
        </p:nvSpPr>
        <p:spPr>
          <a:xfrm>
            <a:off x="276225" y="2492895"/>
            <a:ext cx="859155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 </a:t>
            </a:r>
            <a:endParaRPr lang="en-GB" sz="1400" b="1" dirty="0">
              <a:latin typeface="Comic Sans MS" panose="030F0702030302020204" pitchFamily="66" charset="0"/>
            </a:endParaRPr>
          </a:p>
        </p:txBody>
      </p:sp>
      <p:sp>
        <p:nvSpPr>
          <p:cNvPr id="25" name="Rectangle 24"/>
          <p:cNvSpPr/>
          <p:nvPr/>
        </p:nvSpPr>
        <p:spPr>
          <a:xfrm>
            <a:off x="276225" y="3717031"/>
            <a:ext cx="859155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6" name="Rectangle 25"/>
          <p:cNvSpPr/>
          <p:nvPr/>
        </p:nvSpPr>
        <p:spPr>
          <a:xfrm>
            <a:off x="276225" y="4005063"/>
            <a:ext cx="8591550" cy="589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664852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5"/>
                                        </p:tgtEl>
                                      </p:cBhvr>
                                    </p:animEffect>
                                    <p:set>
                                      <p:cBhvr>
                                        <p:cTn id="31"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32" restart="whenNotActive" fill="hold" evtFilter="cancelBubble" nodeType="interactiveSeq">
                <p:stCondLst>
                  <p:cond evt="onClick" delay="0">
                    <p:tgtEl>
                      <p:spTgt spid="26"/>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26"/>
                                        </p:tgtEl>
                                      </p:cBhvr>
                                    </p:animEffect>
                                    <p:set>
                                      <p:cBhvr>
                                        <p:cTn id="3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8" grpId="0" animBg="1"/>
      <p:bldP spid="18" grpId="0" animBg="1"/>
      <p:bldP spid="21" grpId="0" animBg="1"/>
      <p:bldP spid="24" grpId="0" animBg="1"/>
      <p:bldP spid="25" grpId="0" animBg="1"/>
      <p:bldP spid="26" grpId="0" animBg="1"/>
    </p:bldLst>
  </p:timing>
</p:sld>
</file>

<file path=ppt/slides/slide1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620688"/>
            <a:ext cx="8928992" cy="1991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3796"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7504" y="2564904"/>
            <a:ext cx="8928992" cy="31198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63462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1628800"/>
            <a:ext cx="8591550" cy="1648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628800"/>
            <a:ext cx="8591550" cy="16489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2" name="Straight Arrow Connector 21"/>
          <p:cNvCxnSpPr>
            <a:stCxn id="17"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8285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1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4" name="Rectangle 13">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Q20</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251520" y="692696"/>
            <a:ext cx="8640960" cy="4978528"/>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8159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5" y="1988840"/>
            <a:ext cx="8591550" cy="152468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988838"/>
            <a:ext cx="8591550" cy="872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Q20</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76225" y="2861794"/>
            <a:ext cx="8591550" cy="6517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428806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8" grpId="0" animBg="1"/>
      <p:bldP spid="18" grpId="0" animBg="1"/>
    </p:bldLst>
  </p:timing>
</p:sld>
</file>

<file path=ppt/slides/slide1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645024"/>
            <a:ext cx="8352926" cy="2784308"/>
          </a:xfrm>
          <a:prstGeom prst="rect">
            <a:avLst/>
          </a:prstGeom>
        </p:spPr>
      </p:pic>
      <p:pic>
        <p:nvPicPr>
          <p:cNvPr id="3" name="Picture 2"/>
          <p:cNvPicPr>
            <a:picLocks noChangeAspect="1"/>
          </p:cNvPicPr>
          <p:nvPr/>
        </p:nvPicPr>
        <p:blipFill>
          <a:blip r:embed="rId3"/>
          <a:stretch>
            <a:fillRect/>
          </a:stretch>
        </p:blipFill>
        <p:spPr>
          <a:xfrm>
            <a:off x="251520" y="404664"/>
            <a:ext cx="8352926" cy="328577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Q19</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85384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76225" y="1931238"/>
            <a:ext cx="8591550" cy="149776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931239"/>
            <a:ext cx="859155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8" name="Rectangle 17"/>
          <p:cNvSpPr/>
          <p:nvPr/>
        </p:nvSpPr>
        <p:spPr>
          <a:xfrm>
            <a:off x="276225" y="2079823"/>
            <a:ext cx="8591550" cy="7155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Q19</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76225" y="2795334"/>
            <a:ext cx="8591550" cy="633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840203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8" grpId="0" animBg="1"/>
      <p:bldP spid="18" grpId="0" animBg="1"/>
      <p:bldP spid="22" grpId="0" animBg="1"/>
    </p:bldLst>
  </p:timing>
</p:sld>
</file>

<file path=ppt/slides/slide1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3625678"/>
            <a:ext cx="8640958" cy="2611634"/>
          </a:xfrm>
          <a:prstGeom prst="rect">
            <a:avLst/>
          </a:prstGeom>
        </p:spPr>
      </p:pic>
      <p:pic>
        <p:nvPicPr>
          <p:cNvPr id="6" name="Picture 5"/>
          <p:cNvPicPr>
            <a:picLocks noChangeAspect="1"/>
          </p:cNvPicPr>
          <p:nvPr/>
        </p:nvPicPr>
        <p:blipFill>
          <a:blip r:embed="rId3"/>
          <a:stretch>
            <a:fillRect/>
          </a:stretch>
        </p:blipFill>
        <p:spPr>
          <a:xfrm>
            <a:off x="251522" y="2420888"/>
            <a:ext cx="8640956" cy="1973592"/>
          </a:xfrm>
          <a:prstGeom prst="rect">
            <a:avLst/>
          </a:prstGeom>
        </p:spPr>
      </p:pic>
      <p:pic>
        <p:nvPicPr>
          <p:cNvPr id="2" name="Picture 1"/>
          <p:cNvPicPr>
            <a:picLocks noChangeAspect="1"/>
          </p:cNvPicPr>
          <p:nvPr/>
        </p:nvPicPr>
        <p:blipFill>
          <a:blip r:embed="rId4"/>
          <a:stretch>
            <a:fillRect/>
          </a:stretch>
        </p:blipFill>
        <p:spPr>
          <a:xfrm>
            <a:off x="251521" y="432502"/>
            <a:ext cx="8640958" cy="278047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Q20</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4508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6" y="1960986"/>
            <a:ext cx="8591548" cy="110797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276225" y="2109569"/>
            <a:ext cx="8591550" cy="3113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Q20</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76225" y="2420888"/>
            <a:ext cx="859155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8" name="Rectangle 27"/>
          <p:cNvSpPr/>
          <p:nvPr/>
        </p:nvSpPr>
        <p:spPr>
          <a:xfrm>
            <a:off x="276225" y="1960985"/>
            <a:ext cx="859155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340091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8" grpId="0" animBg="1"/>
      <p:bldP spid="25" grpId="0" animBg="1"/>
      <p:bldP spid="28" grpId="0" animBg="1"/>
    </p:bldLst>
  </p:timing>
</p:sld>
</file>

<file path=ppt/slides/slide1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323528" y="3878100"/>
            <a:ext cx="8496944" cy="2359212"/>
          </a:xfrm>
          <a:prstGeom prst="rect">
            <a:avLst/>
          </a:prstGeom>
        </p:spPr>
      </p:pic>
      <p:pic>
        <p:nvPicPr>
          <p:cNvPr id="9" name="Picture 8"/>
          <p:cNvPicPr>
            <a:picLocks noChangeAspect="1"/>
          </p:cNvPicPr>
          <p:nvPr/>
        </p:nvPicPr>
        <p:blipFill>
          <a:blip r:embed="rId3"/>
          <a:stretch>
            <a:fillRect/>
          </a:stretch>
        </p:blipFill>
        <p:spPr>
          <a:xfrm>
            <a:off x="323529" y="2276872"/>
            <a:ext cx="8496942" cy="2767798"/>
          </a:xfrm>
          <a:prstGeom prst="rect">
            <a:avLst/>
          </a:prstGeom>
        </p:spPr>
      </p:pic>
      <p:pic>
        <p:nvPicPr>
          <p:cNvPr id="5" name="Picture 4"/>
          <p:cNvPicPr>
            <a:picLocks noChangeAspect="1"/>
          </p:cNvPicPr>
          <p:nvPr/>
        </p:nvPicPr>
        <p:blipFill>
          <a:blip r:embed="rId4"/>
          <a:stretch>
            <a:fillRect/>
          </a:stretch>
        </p:blipFill>
        <p:spPr>
          <a:xfrm>
            <a:off x="323528" y="404664"/>
            <a:ext cx="8496944" cy="2551634"/>
          </a:xfrm>
          <a:prstGeom prst="rect">
            <a:avLst/>
          </a:prstGeom>
        </p:spPr>
      </p:pic>
      <p:pic>
        <p:nvPicPr>
          <p:cNvPr id="3" name="Picture 2"/>
          <p:cNvPicPr>
            <a:picLocks noChangeAspect="1"/>
          </p:cNvPicPr>
          <p:nvPr/>
        </p:nvPicPr>
        <p:blipFill>
          <a:blip r:embed="rId5"/>
          <a:stretch>
            <a:fillRect/>
          </a:stretch>
        </p:blipFill>
        <p:spPr>
          <a:xfrm>
            <a:off x="323528" y="476672"/>
            <a:ext cx="8496944" cy="1175518"/>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Q17</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51900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76225" y="2348880"/>
            <a:ext cx="8591550" cy="10563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2780928"/>
            <a:ext cx="8591550" cy="624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p:cNvSpPr/>
          <p:nvPr/>
        </p:nvSpPr>
        <p:spPr>
          <a:xfrm>
            <a:off x="276225" y="2348879"/>
            <a:ext cx="8591550" cy="311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76225" y="2660199"/>
            <a:ext cx="8591550" cy="120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6" name="Straight Arrow Connector 25"/>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Q17</a:t>
            </a:r>
            <a:endParaRPr lang="en-GB" sz="1400" b="1" dirty="0">
              <a:latin typeface="Comic Sans MS" panose="030F0702030302020204" pitchFamily="66" charset="0"/>
            </a:endParaRPr>
          </a:p>
        </p:txBody>
      </p:sp>
      <p:cxnSp>
        <p:nvCxnSpPr>
          <p:cNvPr id="29" name="Straight Arrow Connector 28"/>
          <p:cNvCxnSpPr>
            <a:stCxn id="22" idx="3"/>
            <a:endCxn id="2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7428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8" grpId="0" animBg="1"/>
      <p:bldP spid="18" grpId="0" animBg="1"/>
      <p:bldP spid="25" grpId="0" animBg="1"/>
    </p:bldLst>
  </p:timing>
</p:sld>
</file>

<file path=ppt/slides/slide1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2947142"/>
            <a:ext cx="8496944" cy="3290170"/>
          </a:xfrm>
          <a:prstGeom prst="rect">
            <a:avLst/>
          </a:prstGeom>
        </p:spPr>
      </p:pic>
      <p:pic>
        <p:nvPicPr>
          <p:cNvPr id="2" name="Picture 1"/>
          <p:cNvPicPr>
            <a:picLocks noChangeAspect="1"/>
          </p:cNvPicPr>
          <p:nvPr/>
        </p:nvPicPr>
        <p:blipFill>
          <a:blip r:embed="rId3"/>
          <a:stretch>
            <a:fillRect/>
          </a:stretch>
        </p:blipFill>
        <p:spPr>
          <a:xfrm>
            <a:off x="323528" y="404664"/>
            <a:ext cx="8496944" cy="418458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Q19</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35125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5" y="2348880"/>
            <a:ext cx="8591550" cy="10886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276225" y="2348878"/>
            <a:ext cx="8591550"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76225" y="2780927"/>
            <a:ext cx="8591550" cy="6565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72470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8" grpId="0" animBg="1"/>
      <p:bldP spid="25" grpId="0" animBg="1"/>
    </p:bldLst>
  </p:timing>
</p:sld>
</file>

<file path=ppt/slides/slide1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267744" y="1700808"/>
            <a:ext cx="4608512" cy="2875302"/>
          </a:xfrm>
          <a:prstGeom prst="rect">
            <a:avLst/>
          </a:prstGeom>
        </p:spPr>
      </p:pic>
      <p:pic>
        <p:nvPicPr>
          <p:cNvPr id="9" name="Picture 8"/>
          <p:cNvPicPr>
            <a:picLocks noChangeAspect="1"/>
          </p:cNvPicPr>
          <p:nvPr/>
        </p:nvPicPr>
        <p:blipFill>
          <a:blip r:embed="rId3"/>
          <a:stretch>
            <a:fillRect/>
          </a:stretch>
        </p:blipFill>
        <p:spPr>
          <a:xfrm>
            <a:off x="2267744" y="464040"/>
            <a:ext cx="4608512" cy="1236768"/>
          </a:xfrm>
          <a:prstGeom prst="rect">
            <a:avLst/>
          </a:prstGeom>
        </p:spPr>
      </p:pic>
      <p:pic>
        <p:nvPicPr>
          <p:cNvPr id="7" name="Picture 6"/>
          <p:cNvPicPr>
            <a:picLocks noChangeAspect="1"/>
          </p:cNvPicPr>
          <p:nvPr/>
        </p:nvPicPr>
        <p:blipFill>
          <a:blip r:embed="rId4"/>
          <a:stretch>
            <a:fillRect/>
          </a:stretch>
        </p:blipFill>
        <p:spPr>
          <a:xfrm>
            <a:off x="2267744" y="380786"/>
            <a:ext cx="4608512" cy="16789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p:cNvPicPr>
            <a:picLocks noChangeAspect="1"/>
          </p:cNvPicPr>
          <p:nvPr/>
        </p:nvPicPr>
        <p:blipFill>
          <a:blip r:embed="rId8"/>
          <a:stretch>
            <a:fillRect/>
          </a:stretch>
        </p:blipFill>
        <p:spPr>
          <a:xfrm>
            <a:off x="2267744" y="4575506"/>
            <a:ext cx="4608512" cy="2165862"/>
          </a:xfrm>
          <a:prstGeom prst="rect">
            <a:avLst/>
          </a:prstGeom>
        </p:spPr>
      </p:pic>
      <p:pic>
        <p:nvPicPr>
          <p:cNvPr id="11" name="Picture 10"/>
          <p:cNvPicPr>
            <a:picLocks noChangeAspect="1"/>
          </p:cNvPicPr>
          <p:nvPr/>
        </p:nvPicPr>
        <p:blipFill rotWithShape="1">
          <a:blip r:embed="rId9"/>
          <a:srcRect l="87500"/>
          <a:stretch/>
        </p:blipFill>
        <p:spPr>
          <a:xfrm>
            <a:off x="6300192" y="4365104"/>
            <a:ext cx="576064" cy="174818"/>
          </a:xfrm>
          <a:prstGeom prst="rect">
            <a:avLst/>
          </a:prstGeom>
        </p:spPr>
      </p:pic>
      <p:sp>
        <p:nvSpPr>
          <p:cNvPr id="14" name="Freeform 13"/>
          <p:cNvSpPr/>
          <p:nvPr/>
        </p:nvSpPr>
        <p:spPr>
          <a:xfrm>
            <a:off x="3422650" y="2101850"/>
            <a:ext cx="2209800" cy="2033639"/>
          </a:xfrm>
          <a:custGeom>
            <a:avLst/>
            <a:gdLst>
              <a:gd name="connsiteX0" fmla="*/ 0 w 2209800"/>
              <a:gd name="connsiteY0" fmla="*/ 444500 h 2033639"/>
              <a:gd name="connsiteX1" fmla="*/ 317500 w 2209800"/>
              <a:gd name="connsiteY1" fmla="*/ 6350 h 2033639"/>
              <a:gd name="connsiteX2" fmla="*/ 635000 w 2209800"/>
              <a:gd name="connsiteY2" fmla="*/ 330200 h 2033639"/>
              <a:gd name="connsiteX3" fmla="*/ 946150 w 2209800"/>
              <a:gd name="connsiteY3" fmla="*/ 1016000 h 2033639"/>
              <a:gd name="connsiteX4" fmla="*/ 1270000 w 2209800"/>
              <a:gd name="connsiteY4" fmla="*/ 1714500 h 2033639"/>
              <a:gd name="connsiteX5" fmla="*/ 1581150 w 2209800"/>
              <a:gd name="connsiteY5" fmla="*/ 2032000 h 2033639"/>
              <a:gd name="connsiteX6" fmla="*/ 1898650 w 2209800"/>
              <a:gd name="connsiteY6" fmla="*/ 1593850 h 2033639"/>
              <a:gd name="connsiteX7" fmla="*/ 2209800 w 2209800"/>
              <a:gd name="connsiteY7" fmla="*/ 0 h 203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9800" h="2033639">
                <a:moveTo>
                  <a:pt x="0" y="444500"/>
                </a:moveTo>
                <a:cubicBezTo>
                  <a:pt x="105833" y="234950"/>
                  <a:pt x="211667" y="25400"/>
                  <a:pt x="317500" y="6350"/>
                </a:cubicBezTo>
                <a:cubicBezTo>
                  <a:pt x="423333" y="-12700"/>
                  <a:pt x="530225" y="161925"/>
                  <a:pt x="635000" y="330200"/>
                </a:cubicBezTo>
                <a:cubicBezTo>
                  <a:pt x="739775" y="498475"/>
                  <a:pt x="840317" y="785283"/>
                  <a:pt x="946150" y="1016000"/>
                </a:cubicBezTo>
                <a:cubicBezTo>
                  <a:pt x="1051983" y="1246717"/>
                  <a:pt x="1164167" y="1545167"/>
                  <a:pt x="1270000" y="1714500"/>
                </a:cubicBezTo>
                <a:cubicBezTo>
                  <a:pt x="1375833" y="1883833"/>
                  <a:pt x="1476375" y="2052108"/>
                  <a:pt x="1581150" y="2032000"/>
                </a:cubicBezTo>
                <a:cubicBezTo>
                  <a:pt x="1685925" y="2011892"/>
                  <a:pt x="1793875" y="1932517"/>
                  <a:pt x="1898650" y="1593850"/>
                </a:cubicBezTo>
                <a:cubicBezTo>
                  <a:pt x="2003425" y="1255183"/>
                  <a:pt x="2106612" y="627591"/>
                  <a:pt x="22098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7092040" y="249289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23" name="Rectangle 22">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2"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8" name="Straight Arrow Connector 27"/>
          <p:cNvCxnSpPr>
            <a:stCxn id="25" idx="3"/>
            <a:endCxn id="2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55196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2000"/>
                                        <p:tgtEl>
                                          <p:spTgt spid="14"/>
                                        </p:tgtEl>
                                      </p:cBhvr>
                                    </p:animEffect>
                                  </p:childTnLst>
                                </p:cTn>
                              </p:par>
                            </p:childTnLst>
                          </p:cTn>
                        </p:par>
                      </p:childTnLst>
                    </p:cTn>
                  </p:par>
                </p:childTnLst>
              </p:cTn>
              <p:nextCondLst>
                <p:cond evt="onClick" delay="0">
                  <p:tgtEl>
                    <p:spTgt spid="24"/>
                  </p:tgtEl>
                </p:cond>
              </p:nextCondLst>
            </p:seq>
          </p:childTnLst>
        </p:cTn>
      </p:par>
    </p:tnLst>
    <p:bldLst>
      <p:bldP spid="14" grpId="0" animBg="1"/>
    </p:bldLst>
  </p:timing>
</p:sld>
</file>

<file path=ppt/slides/slide1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361658"/>
            <a:ext cx="8640958" cy="29314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340767"/>
            <a:ext cx="8640959"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1700808"/>
            <a:ext cx="8640960" cy="14424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20" y="3143280"/>
            <a:ext cx="8640960" cy="5017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0" name="Rectangle 19"/>
          <p:cNvSpPr/>
          <p:nvPr/>
        </p:nvSpPr>
        <p:spPr>
          <a:xfrm>
            <a:off x="251520" y="3645024"/>
            <a:ext cx="8640959" cy="668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97616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0"/>
                                        </p:tgtEl>
                                      </p:cBhvr>
                                    </p:animEffect>
                                    <p:set>
                                      <p:cBhvr>
                                        <p:cTn id="25"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21" grpId="0" animBg="1"/>
      <p:bldP spid="19" grpId="0" animBg="1"/>
      <p:bldP spid="20" grpId="0" animBg="1"/>
    </p:bldLst>
  </p:timing>
</p:sld>
</file>

<file path=ppt/slides/slide1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116238"/>
            <a:ext cx="8640958" cy="4121074"/>
          </a:xfrm>
          <a:prstGeom prst="rect">
            <a:avLst/>
          </a:prstGeom>
        </p:spPr>
      </p:pic>
      <p:pic>
        <p:nvPicPr>
          <p:cNvPr id="2" name="Picture 1"/>
          <p:cNvPicPr>
            <a:picLocks noChangeAspect="1"/>
          </p:cNvPicPr>
          <p:nvPr/>
        </p:nvPicPr>
        <p:blipFill>
          <a:blip r:embed="rId3"/>
          <a:stretch>
            <a:fillRect/>
          </a:stretch>
        </p:blipFill>
        <p:spPr>
          <a:xfrm>
            <a:off x="251520" y="332656"/>
            <a:ext cx="8640960" cy="375439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9"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8" name="Straight Arrow Connector 27"/>
          <p:cNvCxnSpPr>
            <a:stCxn id="25" idx="3"/>
            <a:endCxn id="2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206782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871229"/>
            <a:ext cx="8640960" cy="141375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871228"/>
            <a:ext cx="8640959"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019814"/>
            <a:ext cx="8640960" cy="12651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6" name="Straight Arrow Connector 25"/>
          <p:cNvCxnSpPr>
            <a:stCxn id="16" idx="3"/>
            <a:endCxn id="25"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96292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1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0" name="Rectangle 9">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90278" y="3212976"/>
            <a:ext cx="4275412" cy="626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90278" y="348775"/>
            <a:ext cx="4275412" cy="3058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90278" y="3789040"/>
            <a:ext cx="4275412" cy="29368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41034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2" name="Rectangle 11">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7544" y="692696"/>
            <a:ext cx="8208912" cy="478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Rectangle 27"/>
          <p:cNvSpPr/>
          <p:nvPr/>
        </p:nvSpPr>
        <p:spPr>
          <a:xfrm>
            <a:off x="467544" y="692696"/>
            <a:ext cx="8208912"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467543" y="4509120"/>
            <a:ext cx="8208913" cy="9647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30" name="Rectangle 29"/>
          <p:cNvSpPr/>
          <p:nvPr/>
        </p:nvSpPr>
        <p:spPr>
          <a:xfrm>
            <a:off x="467543" y="4149080"/>
            <a:ext cx="820891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31" name="Rectangle 30"/>
          <p:cNvSpPr/>
          <p:nvPr/>
        </p:nvSpPr>
        <p:spPr>
          <a:xfrm>
            <a:off x="467543" y="3789040"/>
            <a:ext cx="820891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88662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3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0"/>
                                        </p:tgtEl>
                                      </p:cBhvr>
                                    </p:animEffect>
                                    <p:set>
                                      <p:cBhvr>
                                        <p:cTn id="19"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20" restart="whenNotActive" fill="hold" evtFilter="cancelBubble" nodeType="interactiveSeq">
                <p:stCondLst>
                  <p:cond evt="onClick" delay="0">
                    <p:tgtEl>
                      <p:spTgt spid="3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31"/>
                                        </p:tgtEl>
                                      </p:cBhvr>
                                    </p:animEffect>
                                    <p:set>
                                      <p:cBhvr>
                                        <p:cTn id="25"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29" grpId="0" animBg="1"/>
      <p:bldP spid="30" grpId="0" animBg="1"/>
      <p:bldP spid="31" grpId="0" animBg="1"/>
    </p:bldLst>
  </p:timing>
</p:sld>
</file>

<file path=ppt/slides/slide1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115616" y="4581128"/>
            <a:ext cx="6912768" cy="2169164"/>
          </a:xfrm>
          <a:prstGeom prst="rect">
            <a:avLst/>
          </a:prstGeom>
        </p:spPr>
      </p:pic>
      <p:pic>
        <p:nvPicPr>
          <p:cNvPr id="10" name="Picture 9"/>
          <p:cNvPicPr>
            <a:picLocks noChangeAspect="1"/>
          </p:cNvPicPr>
          <p:nvPr/>
        </p:nvPicPr>
        <p:blipFill>
          <a:blip r:embed="rId3"/>
          <a:stretch>
            <a:fillRect/>
          </a:stretch>
        </p:blipFill>
        <p:spPr>
          <a:xfrm>
            <a:off x="1115616" y="4293096"/>
            <a:ext cx="6912768" cy="1559758"/>
          </a:xfrm>
          <a:prstGeom prst="rect">
            <a:avLst/>
          </a:prstGeom>
        </p:spPr>
      </p:pic>
      <p:pic>
        <p:nvPicPr>
          <p:cNvPr id="4" name="Picture 3"/>
          <p:cNvPicPr>
            <a:picLocks noChangeAspect="1"/>
          </p:cNvPicPr>
          <p:nvPr/>
        </p:nvPicPr>
        <p:blipFill>
          <a:blip r:embed="rId4"/>
          <a:stretch>
            <a:fillRect/>
          </a:stretch>
        </p:blipFill>
        <p:spPr>
          <a:xfrm>
            <a:off x="1115616" y="3573016"/>
            <a:ext cx="6912768" cy="13982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1115616" y="356348"/>
            <a:ext cx="6912768" cy="3576708"/>
          </a:xfrm>
          <a:prstGeom prst="rect">
            <a:avLst/>
          </a:prstGeom>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Q14</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961608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988840"/>
            <a:ext cx="8640958" cy="10106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76872"/>
            <a:ext cx="8640958"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420888"/>
            <a:ext cx="8640958" cy="578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543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1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4499991" y="1700808"/>
            <a:ext cx="4608512" cy="1728949"/>
          </a:xfrm>
          <a:prstGeom prst="rect">
            <a:avLst/>
          </a:prstGeom>
        </p:spPr>
      </p:pic>
      <p:pic>
        <p:nvPicPr>
          <p:cNvPr id="7" name="Picture 6"/>
          <p:cNvPicPr>
            <a:picLocks noChangeAspect="1"/>
          </p:cNvPicPr>
          <p:nvPr/>
        </p:nvPicPr>
        <p:blipFill>
          <a:blip r:embed="rId3"/>
          <a:stretch>
            <a:fillRect/>
          </a:stretch>
        </p:blipFill>
        <p:spPr>
          <a:xfrm>
            <a:off x="107504" y="5517232"/>
            <a:ext cx="4608512" cy="668080"/>
          </a:xfrm>
          <a:prstGeom prst="rect">
            <a:avLst/>
          </a:prstGeom>
        </p:spPr>
      </p:pic>
      <p:pic>
        <p:nvPicPr>
          <p:cNvPr id="5" name="Picture 4"/>
          <p:cNvPicPr>
            <a:picLocks noChangeAspect="1"/>
          </p:cNvPicPr>
          <p:nvPr/>
        </p:nvPicPr>
        <p:blipFill>
          <a:blip r:embed="rId4"/>
          <a:stretch>
            <a:fillRect/>
          </a:stretch>
        </p:blipFill>
        <p:spPr>
          <a:xfrm>
            <a:off x="107504" y="1504422"/>
            <a:ext cx="4608512" cy="3796786"/>
          </a:xfrm>
          <a:prstGeom prst="rect">
            <a:avLst/>
          </a:prstGeom>
        </p:spPr>
      </p:pic>
      <p:pic>
        <p:nvPicPr>
          <p:cNvPr id="3" name="Picture 2"/>
          <p:cNvPicPr>
            <a:picLocks noChangeAspect="1"/>
          </p:cNvPicPr>
          <p:nvPr/>
        </p:nvPicPr>
        <p:blipFill>
          <a:blip r:embed="rId5"/>
          <a:stretch>
            <a:fillRect/>
          </a:stretch>
        </p:blipFill>
        <p:spPr>
          <a:xfrm>
            <a:off x="107504" y="548680"/>
            <a:ext cx="4608512" cy="985710"/>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9"/>
          <a:stretch>
            <a:fillRect/>
          </a:stretch>
        </p:blipFill>
        <p:spPr>
          <a:xfrm>
            <a:off x="107504" y="392512"/>
            <a:ext cx="4608512" cy="156168"/>
          </a:xfrm>
          <a:prstGeom prst="rect">
            <a:avLst/>
          </a:prstGeom>
        </p:spPr>
      </p:pic>
      <p:pic>
        <p:nvPicPr>
          <p:cNvPr id="6" name="Picture 5"/>
          <p:cNvPicPr>
            <a:picLocks noChangeAspect="1"/>
          </p:cNvPicPr>
          <p:nvPr/>
        </p:nvPicPr>
        <p:blipFill>
          <a:blip r:embed="rId10"/>
          <a:stretch>
            <a:fillRect/>
          </a:stretch>
        </p:blipFill>
        <p:spPr>
          <a:xfrm>
            <a:off x="107505" y="5293838"/>
            <a:ext cx="4608510" cy="583434"/>
          </a:xfrm>
          <a:prstGeom prst="rect">
            <a:avLst/>
          </a:prstGeom>
        </p:spPr>
      </p:pic>
      <p:pic>
        <p:nvPicPr>
          <p:cNvPr id="9" name="Picture 8"/>
          <p:cNvPicPr>
            <a:picLocks noChangeAspect="1"/>
          </p:cNvPicPr>
          <p:nvPr/>
        </p:nvPicPr>
        <p:blipFill>
          <a:blip r:embed="rId11"/>
          <a:stretch>
            <a:fillRect/>
          </a:stretch>
        </p:blipFill>
        <p:spPr>
          <a:xfrm>
            <a:off x="4499992" y="487274"/>
            <a:ext cx="4608512" cy="1376450"/>
          </a:xfrm>
          <a:prstGeom prst="rect">
            <a:avLst/>
          </a:prstGeom>
        </p:spPr>
      </p:pic>
      <p:sp>
        <p:nvSpPr>
          <p:cNvPr id="11" name="Freeform 10"/>
          <p:cNvSpPr/>
          <p:nvPr/>
        </p:nvSpPr>
        <p:spPr>
          <a:xfrm>
            <a:off x="777240" y="2133600"/>
            <a:ext cx="2842260" cy="2283390"/>
          </a:xfrm>
          <a:custGeom>
            <a:avLst/>
            <a:gdLst>
              <a:gd name="connsiteX0" fmla="*/ 0 w 2842260"/>
              <a:gd name="connsiteY0" fmla="*/ 2270760 h 2283390"/>
              <a:gd name="connsiteX1" fmla="*/ 571500 w 2842260"/>
              <a:gd name="connsiteY1" fmla="*/ 1813560 h 2283390"/>
              <a:gd name="connsiteX2" fmla="*/ 1135380 w 2842260"/>
              <a:gd name="connsiteY2" fmla="*/ 2049780 h 2283390"/>
              <a:gd name="connsiteX3" fmla="*/ 1706880 w 2842260"/>
              <a:gd name="connsiteY3" fmla="*/ 2278380 h 2283390"/>
              <a:gd name="connsiteX4" fmla="*/ 2270760 w 2842260"/>
              <a:gd name="connsiteY4" fmla="*/ 1821180 h 2283390"/>
              <a:gd name="connsiteX5" fmla="*/ 2842260 w 2842260"/>
              <a:gd name="connsiteY5" fmla="*/ 0 h 228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42260" h="2283390">
                <a:moveTo>
                  <a:pt x="0" y="2270760"/>
                </a:moveTo>
                <a:cubicBezTo>
                  <a:pt x="191135" y="2060575"/>
                  <a:pt x="382270" y="1850390"/>
                  <a:pt x="571500" y="1813560"/>
                </a:cubicBezTo>
                <a:cubicBezTo>
                  <a:pt x="760730" y="1776730"/>
                  <a:pt x="1135380" y="2049780"/>
                  <a:pt x="1135380" y="2049780"/>
                </a:cubicBezTo>
                <a:cubicBezTo>
                  <a:pt x="1324610" y="2127250"/>
                  <a:pt x="1517650" y="2316480"/>
                  <a:pt x="1706880" y="2278380"/>
                </a:cubicBezTo>
                <a:cubicBezTo>
                  <a:pt x="1896110" y="2240280"/>
                  <a:pt x="2081530" y="2200910"/>
                  <a:pt x="2270760" y="1821180"/>
                </a:cubicBezTo>
                <a:cubicBezTo>
                  <a:pt x="2459990" y="1441450"/>
                  <a:pt x="2651125" y="720725"/>
                  <a:pt x="284226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a:off x="4319972" y="4494704"/>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Q13</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5" name="Picture 24"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329805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2000"/>
                                        <p:tgtEl>
                                          <p:spTgt spid="11"/>
                                        </p:tgtEl>
                                      </p:cBhvr>
                                    </p:animEffect>
                                  </p:childTnLst>
                                </p:cTn>
                              </p:par>
                            </p:childTnLst>
                          </p:cTn>
                        </p:par>
                      </p:childTnLst>
                    </p:cTn>
                  </p:par>
                </p:childTnLst>
              </p:cTn>
              <p:nextCondLst>
                <p:cond evt="onClick" delay="0">
                  <p:tgtEl>
                    <p:spTgt spid="30"/>
                  </p:tgtEl>
                </p:cond>
              </p:nextCondLst>
            </p:seq>
          </p:childTnLst>
        </p:cTn>
      </p:par>
    </p:tnLst>
    <p:bldLst>
      <p:bldP spid="11" grpId="0" animBg="1"/>
    </p:bldLst>
  </p:timing>
</p:sld>
</file>

<file path=ppt/slides/slide1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1" y="1628800"/>
            <a:ext cx="8815958" cy="17542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253150"/>
            <a:ext cx="8815959" cy="455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164020" y="1795068"/>
            <a:ext cx="8815959" cy="4557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64020" y="2708920"/>
            <a:ext cx="8815959" cy="1923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64021" y="2901222"/>
            <a:ext cx="8815960" cy="481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33" name="Rectangle 32"/>
          <p:cNvSpPr/>
          <p:nvPr/>
        </p:nvSpPr>
        <p:spPr>
          <a:xfrm>
            <a:off x="164020" y="1628799"/>
            <a:ext cx="8815960" cy="1662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Q13</a:t>
            </a:r>
            <a:endParaRPr lang="en-GB" sz="1400" b="1" dirty="0">
              <a:latin typeface="Comic Sans MS" panose="030F0702030302020204" pitchFamily="66" charset="0"/>
            </a:endParaRPr>
          </a:p>
        </p:txBody>
      </p:sp>
      <p:cxnSp>
        <p:nvCxnSpPr>
          <p:cNvPr id="25" name="Straight Arrow Connector 24"/>
          <p:cNvCxnSpPr>
            <a:stCxn id="17"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7961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33"/>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3"/>
                                        </p:tgtEl>
                                      </p:cBhvr>
                                    </p:animEffect>
                                    <p:set>
                                      <p:cBhvr>
                                        <p:cTn id="31"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1" grpId="0" animBg="1"/>
      <p:bldP spid="24" grpId="0" animBg="1"/>
      <p:bldP spid="26" grpId="0" animBg="1"/>
      <p:bldP spid="33" grpId="0" animBg="1"/>
    </p:bldLst>
  </p:timing>
</p:sld>
</file>

<file path=ppt/slides/slide1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251522" y="2611228"/>
            <a:ext cx="8640956" cy="4202148"/>
          </a:xfrm>
          <a:prstGeom prst="rect">
            <a:avLst/>
          </a:prstGeom>
        </p:spPr>
      </p:pic>
      <p:pic>
        <p:nvPicPr>
          <p:cNvPr id="14" name="Picture 13"/>
          <p:cNvPicPr>
            <a:picLocks noChangeAspect="1"/>
          </p:cNvPicPr>
          <p:nvPr/>
        </p:nvPicPr>
        <p:blipFill>
          <a:blip r:embed="rId3"/>
          <a:stretch>
            <a:fillRect/>
          </a:stretch>
        </p:blipFill>
        <p:spPr>
          <a:xfrm>
            <a:off x="251522" y="2204864"/>
            <a:ext cx="8640956" cy="2549226"/>
          </a:xfrm>
          <a:prstGeom prst="rect">
            <a:avLst/>
          </a:prstGeom>
        </p:spPr>
      </p:pic>
      <p:pic>
        <p:nvPicPr>
          <p:cNvPr id="13" name="Picture 12"/>
          <p:cNvPicPr>
            <a:picLocks noChangeAspect="1"/>
          </p:cNvPicPr>
          <p:nvPr/>
        </p:nvPicPr>
        <p:blipFill>
          <a:blip r:embed="rId4"/>
          <a:stretch>
            <a:fillRect/>
          </a:stretch>
        </p:blipFill>
        <p:spPr>
          <a:xfrm>
            <a:off x="251522" y="877570"/>
            <a:ext cx="8640956" cy="1831350"/>
          </a:xfrm>
          <a:prstGeom prst="rect">
            <a:avLst/>
          </a:prstGeom>
        </p:spPr>
      </p:pic>
      <p:pic>
        <p:nvPicPr>
          <p:cNvPr id="12" name="Picture 11"/>
          <p:cNvPicPr>
            <a:picLocks noChangeAspect="1"/>
          </p:cNvPicPr>
          <p:nvPr/>
        </p:nvPicPr>
        <p:blipFill>
          <a:blip r:embed="rId5"/>
          <a:stretch>
            <a:fillRect/>
          </a:stretch>
        </p:blipFill>
        <p:spPr>
          <a:xfrm>
            <a:off x="251521" y="404664"/>
            <a:ext cx="8640958" cy="736018"/>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026291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19" y="1628800"/>
            <a:ext cx="8815962" cy="17994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1939890"/>
            <a:ext cx="8815959" cy="4833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31" name="Rectangle 30"/>
          <p:cNvSpPr/>
          <p:nvPr/>
        </p:nvSpPr>
        <p:spPr>
          <a:xfrm>
            <a:off x="164020" y="2423201"/>
            <a:ext cx="8815959" cy="10049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18" y="1628800"/>
            <a:ext cx="8815960" cy="3110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17194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3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3"/>
                                        </p:tgtEl>
                                      </p:cBhvr>
                                    </p:animEffect>
                                    <p:set>
                                      <p:cBhvr>
                                        <p:cTn id="19"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1" grpId="0" animBg="1"/>
      <p:bldP spid="33" grpId="0" animBg="1"/>
    </p:bldLst>
  </p:timing>
</p:sld>
</file>

<file path=ppt/slides/slide1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2051720" y="958120"/>
            <a:ext cx="5040560" cy="1102728"/>
          </a:xfrm>
          <a:prstGeom prst="rect">
            <a:avLst/>
          </a:prstGeom>
        </p:spPr>
      </p:pic>
      <p:pic>
        <p:nvPicPr>
          <p:cNvPr id="19" name="Picture 18"/>
          <p:cNvPicPr>
            <a:picLocks noChangeAspect="1"/>
          </p:cNvPicPr>
          <p:nvPr/>
        </p:nvPicPr>
        <p:blipFill>
          <a:blip r:embed="rId3"/>
          <a:stretch>
            <a:fillRect/>
          </a:stretch>
        </p:blipFill>
        <p:spPr>
          <a:xfrm>
            <a:off x="2051720" y="5682434"/>
            <a:ext cx="5040560" cy="1130942"/>
          </a:xfrm>
          <a:prstGeom prst="rect">
            <a:avLst/>
          </a:prstGeom>
        </p:spPr>
      </p:pic>
      <p:pic>
        <p:nvPicPr>
          <p:cNvPr id="18" name="Picture 17"/>
          <p:cNvPicPr>
            <a:picLocks noChangeAspect="1"/>
          </p:cNvPicPr>
          <p:nvPr/>
        </p:nvPicPr>
        <p:blipFill>
          <a:blip r:embed="rId4"/>
          <a:stretch>
            <a:fillRect/>
          </a:stretch>
        </p:blipFill>
        <p:spPr>
          <a:xfrm>
            <a:off x="2051720" y="5877272"/>
            <a:ext cx="5040560" cy="436850"/>
          </a:xfrm>
          <a:prstGeom prst="rect">
            <a:avLst/>
          </a:prstGeom>
        </p:spPr>
      </p:pic>
      <p:pic>
        <p:nvPicPr>
          <p:cNvPr id="15" name="Picture 14"/>
          <p:cNvPicPr>
            <a:picLocks noChangeAspect="1"/>
          </p:cNvPicPr>
          <p:nvPr/>
        </p:nvPicPr>
        <p:blipFill>
          <a:blip r:embed="rId5"/>
          <a:stretch>
            <a:fillRect/>
          </a:stretch>
        </p:blipFill>
        <p:spPr>
          <a:xfrm>
            <a:off x="2051720" y="2029372"/>
            <a:ext cx="5040560" cy="3415852"/>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30" name="Rectangle 29"/>
          <p:cNvSpPr/>
          <p:nvPr/>
        </p:nvSpPr>
        <p:spPr>
          <a:xfrm>
            <a:off x="6300192" y="3645024"/>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pic>
        <p:nvPicPr>
          <p:cNvPr id="12" name="Picture 11"/>
          <p:cNvPicPr>
            <a:picLocks noChangeAspect="1"/>
          </p:cNvPicPr>
          <p:nvPr/>
        </p:nvPicPr>
        <p:blipFill>
          <a:blip r:embed="rId9"/>
          <a:stretch>
            <a:fillRect/>
          </a:stretch>
        </p:blipFill>
        <p:spPr>
          <a:xfrm>
            <a:off x="2051720" y="379624"/>
            <a:ext cx="5040560" cy="432548"/>
          </a:xfrm>
          <a:prstGeom prst="rect">
            <a:avLst/>
          </a:prstGeom>
        </p:spPr>
      </p:pic>
      <p:pic>
        <p:nvPicPr>
          <p:cNvPr id="13" name="Picture 12"/>
          <p:cNvPicPr>
            <a:picLocks noChangeAspect="1"/>
          </p:cNvPicPr>
          <p:nvPr/>
        </p:nvPicPr>
        <p:blipFill>
          <a:blip r:embed="rId10"/>
          <a:stretch>
            <a:fillRect/>
          </a:stretch>
        </p:blipFill>
        <p:spPr>
          <a:xfrm>
            <a:off x="2051720" y="819458"/>
            <a:ext cx="5040560" cy="161270"/>
          </a:xfrm>
          <a:prstGeom prst="rect">
            <a:avLst/>
          </a:prstGeom>
        </p:spPr>
      </p:pic>
      <p:pic>
        <p:nvPicPr>
          <p:cNvPr id="16" name="Picture 15"/>
          <p:cNvPicPr>
            <a:picLocks noChangeAspect="1"/>
          </p:cNvPicPr>
          <p:nvPr/>
        </p:nvPicPr>
        <p:blipFill>
          <a:blip r:embed="rId11"/>
          <a:stretch>
            <a:fillRect/>
          </a:stretch>
        </p:blipFill>
        <p:spPr>
          <a:xfrm>
            <a:off x="6512026" y="4852618"/>
            <a:ext cx="148206" cy="160557"/>
          </a:xfrm>
          <a:prstGeom prst="rect">
            <a:avLst/>
          </a:prstGeom>
        </p:spPr>
      </p:pic>
      <p:pic>
        <p:nvPicPr>
          <p:cNvPr id="17" name="Picture 16"/>
          <p:cNvPicPr>
            <a:picLocks noChangeAspect="1"/>
          </p:cNvPicPr>
          <p:nvPr/>
        </p:nvPicPr>
        <p:blipFill>
          <a:blip r:embed="rId12"/>
          <a:stretch>
            <a:fillRect/>
          </a:stretch>
        </p:blipFill>
        <p:spPr>
          <a:xfrm>
            <a:off x="2051720" y="5387148"/>
            <a:ext cx="5040560" cy="562132"/>
          </a:xfrm>
          <a:prstGeom prst="rect">
            <a:avLst/>
          </a:prstGeom>
        </p:spPr>
      </p:pic>
      <p:sp>
        <p:nvSpPr>
          <p:cNvPr id="24" name="Freeform 23"/>
          <p:cNvSpPr/>
          <p:nvPr/>
        </p:nvSpPr>
        <p:spPr>
          <a:xfrm>
            <a:off x="3267075" y="2865696"/>
            <a:ext cx="2152650" cy="1965017"/>
          </a:xfrm>
          <a:custGeom>
            <a:avLst/>
            <a:gdLst>
              <a:gd name="connsiteX0" fmla="*/ 0 w 2152650"/>
              <a:gd name="connsiteY0" fmla="*/ 429954 h 1965017"/>
              <a:gd name="connsiteX1" fmla="*/ 309563 w 2152650"/>
              <a:gd name="connsiteY1" fmla="*/ 1329 h 1965017"/>
              <a:gd name="connsiteX2" fmla="*/ 609600 w 2152650"/>
              <a:gd name="connsiteY2" fmla="*/ 320417 h 1965017"/>
              <a:gd name="connsiteX3" fmla="*/ 923925 w 2152650"/>
              <a:gd name="connsiteY3" fmla="*/ 987167 h 1965017"/>
              <a:gd name="connsiteX4" fmla="*/ 1228725 w 2152650"/>
              <a:gd name="connsiteY4" fmla="*/ 1658679 h 1965017"/>
              <a:gd name="connsiteX5" fmla="*/ 1538288 w 2152650"/>
              <a:gd name="connsiteY5" fmla="*/ 1963479 h 1965017"/>
              <a:gd name="connsiteX6" fmla="*/ 1838325 w 2152650"/>
              <a:gd name="connsiteY6" fmla="*/ 1544379 h 1965017"/>
              <a:gd name="connsiteX7" fmla="*/ 2152650 w 2152650"/>
              <a:gd name="connsiteY7" fmla="*/ 10854 h 1965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2650" h="1965017">
                <a:moveTo>
                  <a:pt x="0" y="429954"/>
                </a:moveTo>
                <a:cubicBezTo>
                  <a:pt x="103981" y="224769"/>
                  <a:pt x="207963" y="19585"/>
                  <a:pt x="309563" y="1329"/>
                </a:cubicBezTo>
                <a:cubicBezTo>
                  <a:pt x="411163" y="-16927"/>
                  <a:pt x="507206" y="156111"/>
                  <a:pt x="609600" y="320417"/>
                </a:cubicBezTo>
                <a:cubicBezTo>
                  <a:pt x="711994" y="484723"/>
                  <a:pt x="820738" y="764123"/>
                  <a:pt x="923925" y="987167"/>
                </a:cubicBezTo>
                <a:cubicBezTo>
                  <a:pt x="1027112" y="1210211"/>
                  <a:pt x="1126331" y="1495960"/>
                  <a:pt x="1228725" y="1658679"/>
                </a:cubicBezTo>
                <a:cubicBezTo>
                  <a:pt x="1331119" y="1821398"/>
                  <a:pt x="1436688" y="1982529"/>
                  <a:pt x="1538288" y="1963479"/>
                </a:cubicBezTo>
                <a:cubicBezTo>
                  <a:pt x="1639888" y="1944429"/>
                  <a:pt x="1735931" y="1869816"/>
                  <a:pt x="1838325" y="1544379"/>
                </a:cubicBezTo>
                <a:cubicBezTo>
                  <a:pt x="1940719" y="1218942"/>
                  <a:pt x="2046684" y="614898"/>
                  <a:pt x="2152650" y="108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1" name="Rectangle 30">
            <a:hlinkClick r:id="rId15"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32" name="Straight Arrow Connector 31"/>
          <p:cNvCxnSpPr>
            <a:stCxn id="22" idx="3"/>
            <a:endCxn id="3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5" name="Picture 24" descr="http://logok.org/wp-content/uploads/2015/01/TypeF-logo-880x660.png">
            <a:hlinkClick r:id="rId16" action="ppaction://hlinksldjump"/>
          </p:cNvPr>
          <p:cNvPicPr>
            <a:picLocks noChangeAspect="1" noChangeArrowheads="1"/>
          </p:cNvPicPr>
          <p:nvPr/>
        </p:nvPicPr>
        <p:blipFill rotWithShape="1">
          <a:blip r:embed="rId1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37689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0"/>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2000"/>
                                        <p:tgtEl>
                                          <p:spTgt spid="24"/>
                                        </p:tgtEl>
                                      </p:cBhvr>
                                    </p:animEffect>
                                  </p:childTnLst>
                                </p:cTn>
                              </p:par>
                            </p:childTnLst>
                          </p:cTn>
                        </p:par>
                      </p:childTnLst>
                    </p:cTn>
                  </p:par>
                </p:childTnLst>
              </p:cTn>
              <p:nextCondLst>
                <p:cond evt="onClick" delay="0">
                  <p:tgtEl>
                    <p:spTgt spid="30"/>
                  </p:tgtEl>
                </p:cond>
              </p:nextCondLst>
            </p:seq>
          </p:childTnLst>
        </p:cTn>
      </p:par>
    </p:tnLst>
    <p:bldLst>
      <p:bldP spid="24" grpId="0" animBg="1"/>
    </p:bldLst>
  </p:timing>
</p:sld>
</file>

<file path=ppt/slides/slide1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18" y="1772816"/>
            <a:ext cx="8815964" cy="137633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164018" y="2374428"/>
            <a:ext cx="8815959" cy="334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1" name="Rectangle 30"/>
          <p:cNvSpPr/>
          <p:nvPr/>
        </p:nvSpPr>
        <p:spPr>
          <a:xfrm>
            <a:off x="164018" y="2089021"/>
            <a:ext cx="8815959" cy="2854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64020" y="2708920"/>
            <a:ext cx="8815959"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6" name="Rectangle 25"/>
          <p:cNvSpPr/>
          <p:nvPr/>
        </p:nvSpPr>
        <p:spPr>
          <a:xfrm>
            <a:off x="164021" y="1934200"/>
            <a:ext cx="8815960" cy="1548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33" name="Rectangle 32"/>
          <p:cNvSpPr/>
          <p:nvPr/>
        </p:nvSpPr>
        <p:spPr>
          <a:xfrm>
            <a:off x="164020" y="1772815"/>
            <a:ext cx="8815960" cy="1613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16224"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7879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33"/>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33"/>
                                        </p:tgtEl>
                                      </p:cBhvr>
                                    </p:animEffect>
                                    <p:set>
                                      <p:cBhvr>
                                        <p:cTn id="31"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29" grpId="0" animBg="1"/>
      <p:bldP spid="31" grpId="0" animBg="1"/>
      <p:bldP spid="24" grpId="0" animBg="1"/>
      <p:bldP spid="26" grpId="0" animBg="1"/>
      <p:bldP spid="33" grpId="0" animBg="1"/>
    </p:bldLst>
  </p:timing>
</p:sld>
</file>

<file path=ppt/slides/slide1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4005064"/>
            <a:ext cx="8640958" cy="2744976"/>
          </a:xfrm>
          <a:prstGeom prst="rect">
            <a:avLst/>
          </a:prstGeom>
        </p:spPr>
      </p:pic>
      <p:pic>
        <p:nvPicPr>
          <p:cNvPr id="2" name="Picture 1"/>
          <p:cNvPicPr>
            <a:picLocks noChangeAspect="1"/>
          </p:cNvPicPr>
          <p:nvPr/>
        </p:nvPicPr>
        <p:blipFill>
          <a:blip r:embed="rId3"/>
          <a:stretch>
            <a:fillRect/>
          </a:stretch>
        </p:blipFill>
        <p:spPr>
          <a:xfrm>
            <a:off x="251520" y="398014"/>
            <a:ext cx="8640960" cy="396709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1" name="Rectangle 30">
            <a:hlinkClick r:id="rId9"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Q19</a:t>
            </a:r>
            <a:endParaRPr lang="en-GB" sz="1400" b="1" dirty="0">
              <a:latin typeface="Comic Sans MS" panose="030F0702030302020204" pitchFamily="66" charset="0"/>
            </a:endParaRPr>
          </a:p>
        </p:txBody>
      </p:sp>
      <p:cxnSp>
        <p:nvCxnSpPr>
          <p:cNvPr id="32" name="Straight Arrow Connector 31"/>
          <p:cNvCxnSpPr>
            <a:stCxn id="22" idx="3"/>
            <a:endCxn id="3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72755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19" y="1772816"/>
            <a:ext cx="8815962" cy="11941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18" y="2204864"/>
            <a:ext cx="8815959" cy="762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3" name="Rectangle 32"/>
          <p:cNvSpPr/>
          <p:nvPr/>
        </p:nvSpPr>
        <p:spPr>
          <a:xfrm>
            <a:off x="164020" y="1772815"/>
            <a:ext cx="8815960"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Q19</a:t>
            </a:r>
            <a:endParaRPr lang="en-GB" sz="1400" b="1" dirty="0">
              <a:latin typeface="Comic Sans MS" panose="030F0702030302020204" pitchFamily="66" charset="0"/>
            </a:endParaRPr>
          </a:p>
        </p:txBody>
      </p:sp>
      <p:cxnSp>
        <p:nvCxnSpPr>
          <p:cNvPr id="25" name="Straight Arrow Connector 24"/>
          <p:cNvCxnSpPr>
            <a:stCxn id="17" idx="3"/>
            <a:endCxn id="21"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69360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3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3"/>
                                        </p:tgtEl>
                                      </p:cBhvr>
                                    </p:animEffect>
                                    <p:set>
                                      <p:cBhvr>
                                        <p:cTn id="1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childTnLst>
        </p:cTn>
      </p:par>
    </p:tnLst>
    <p:bldLst>
      <p:bldP spid="31" grpId="0" animBg="1"/>
      <p:bldP spid="33" grpId="0" animBg="1"/>
    </p:bldLst>
  </p:timing>
</p:sld>
</file>

<file path=ppt/slides/slide1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59633" y="5392742"/>
            <a:ext cx="6840759" cy="1420634"/>
          </a:xfrm>
          <a:prstGeom prst="rect">
            <a:avLst/>
          </a:prstGeom>
        </p:spPr>
      </p:pic>
      <p:pic>
        <p:nvPicPr>
          <p:cNvPr id="10" name="Picture 9"/>
          <p:cNvPicPr>
            <a:picLocks noChangeAspect="1"/>
          </p:cNvPicPr>
          <p:nvPr/>
        </p:nvPicPr>
        <p:blipFill>
          <a:blip r:embed="rId3"/>
          <a:stretch>
            <a:fillRect/>
          </a:stretch>
        </p:blipFill>
        <p:spPr>
          <a:xfrm>
            <a:off x="1259633" y="5157192"/>
            <a:ext cx="6840759" cy="942465"/>
          </a:xfrm>
          <a:prstGeom prst="rect">
            <a:avLst/>
          </a:prstGeom>
        </p:spPr>
      </p:pic>
      <p:pic>
        <p:nvPicPr>
          <p:cNvPr id="6" name="Picture 5"/>
          <p:cNvPicPr>
            <a:picLocks noChangeAspect="1"/>
          </p:cNvPicPr>
          <p:nvPr/>
        </p:nvPicPr>
        <p:blipFill>
          <a:blip r:embed="rId4"/>
          <a:stretch>
            <a:fillRect/>
          </a:stretch>
        </p:blipFill>
        <p:spPr>
          <a:xfrm>
            <a:off x="1259633" y="4543446"/>
            <a:ext cx="6840760" cy="90177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0"/>
          <a:stretch>
            <a:fillRect/>
          </a:stretch>
        </p:blipFill>
        <p:spPr>
          <a:xfrm>
            <a:off x="1259633" y="332656"/>
            <a:ext cx="6840759" cy="3936535"/>
          </a:xfrm>
          <a:prstGeom prst="rect">
            <a:avLst/>
          </a:prstGeom>
        </p:spPr>
      </p:pic>
      <p:pic>
        <p:nvPicPr>
          <p:cNvPr id="5" name="Picture 4"/>
          <p:cNvPicPr>
            <a:picLocks noChangeAspect="1"/>
          </p:cNvPicPr>
          <p:nvPr/>
        </p:nvPicPr>
        <p:blipFill>
          <a:blip r:embed="rId11"/>
          <a:stretch>
            <a:fillRect/>
          </a:stretch>
        </p:blipFill>
        <p:spPr>
          <a:xfrm>
            <a:off x="1259633" y="4225151"/>
            <a:ext cx="6840759" cy="572001"/>
          </a:xfrm>
          <a:prstGeom prst="rect">
            <a:avLst/>
          </a:prstGeom>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2081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16832"/>
            <a:ext cx="8640960" cy="18042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3"/>
            <a:ext cx="8640960" cy="430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20" y="2347099"/>
            <a:ext cx="8640960" cy="455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1" name="Rectangle 20"/>
          <p:cNvSpPr/>
          <p:nvPr/>
        </p:nvSpPr>
        <p:spPr>
          <a:xfrm>
            <a:off x="251520" y="2802778"/>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51520" y="2955178"/>
            <a:ext cx="8640960" cy="759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cxnSp>
        <p:nvCxnSpPr>
          <p:cNvPr id="26" name="Straight Arrow Connector 25"/>
          <p:cNvCxnSpPr>
            <a:stCxn id="16" idx="3"/>
            <a:endCxn id="18"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0538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9" grpId="0" animBg="1"/>
      <p:bldP spid="21" grpId="0" animBg="1"/>
      <p:bldP spid="24" grpId="0" animBg="1"/>
    </p:bldLst>
  </p:timing>
</p:sld>
</file>

<file path=ppt/slides/slide1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4437112"/>
            <a:ext cx="8496944" cy="2256474"/>
          </a:xfrm>
          <a:prstGeom prst="rect">
            <a:avLst/>
          </a:prstGeom>
        </p:spPr>
      </p:pic>
      <p:pic>
        <p:nvPicPr>
          <p:cNvPr id="2" name="Picture 1"/>
          <p:cNvPicPr>
            <a:picLocks noChangeAspect="1"/>
          </p:cNvPicPr>
          <p:nvPr/>
        </p:nvPicPr>
        <p:blipFill>
          <a:blip r:embed="rId3"/>
          <a:stretch>
            <a:fillRect/>
          </a:stretch>
        </p:blipFill>
        <p:spPr>
          <a:xfrm>
            <a:off x="323528" y="404664"/>
            <a:ext cx="8496944" cy="403017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Q15</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8076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11464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8879"/>
            <a:ext cx="8640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924944"/>
            <a:ext cx="8640960" cy="5703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2" name="Straight Arrow Connector 21"/>
          <p:cNvCxnSpPr>
            <a:stCxn id="14"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Q15</a:t>
            </a:r>
            <a:endParaRPr lang="en-GB" sz="1400" b="1" dirty="0">
              <a:latin typeface="Comic Sans MS" panose="030F0702030302020204" pitchFamily="66" charset="0"/>
            </a:endParaRPr>
          </a:p>
        </p:txBody>
      </p:sp>
      <p:cxnSp>
        <p:nvCxnSpPr>
          <p:cNvPr id="25" name="Straight Arrow Connector 24"/>
          <p:cNvCxnSpPr>
            <a:stCxn id="20" idx="3"/>
            <a:endCxn id="23"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2122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1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564904"/>
            <a:ext cx="8496944" cy="4084106"/>
          </a:xfrm>
          <a:prstGeom prst="rect">
            <a:avLst/>
          </a:prstGeom>
        </p:spPr>
      </p:pic>
      <p:pic>
        <p:nvPicPr>
          <p:cNvPr id="3" name="Picture 2"/>
          <p:cNvPicPr>
            <a:picLocks noChangeAspect="1"/>
          </p:cNvPicPr>
          <p:nvPr/>
        </p:nvPicPr>
        <p:blipFill>
          <a:blip r:embed="rId3"/>
          <a:stretch>
            <a:fillRect/>
          </a:stretch>
        </p:blipFill>
        <p:spPr>
          <a:xfrm>
            <a:off x="323528" y="389938"/>
            <a:ext cx="8496944" cy="361512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Q15</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53293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348880"/>
            <a:ext cx="8640958" cy="10887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0" y="2497463"/>
            <a:ext cx="8640960" cy="9402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Q15</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251520" y="2348878"/>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56423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P spid="13" grpId="0" animBg="1"/>
    </p:bldLst>
  </p:timing>
</p:sld>
</file>

<file path=ppt/slides/slide1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62092" y="5097860"/>
            <a:ext cx="6619816" cy="1715516"/>
          </a:xfrm>
          <a:prstGeom prst="rect">
            <a:avLst/>
          </a:prstGeom>
        </p:spPr>
      </p:pic>
      <p:pic>
        <p:nvPicPr>
          <p:cNvPr id="10" name="Picture 9"/>
          <p:cNvPicPr>
            <a:picLocks noChangeAspect="1"/>
          </p:cNvPicPr>
          <p:nvPr/>
        </p:nvPicPr>
        <p:blipFill>
          <a:blip r:embed="rId3"/>
          <a:stretch>
            <a:fillRect/>
          </a:stretch>
        </p:blipFill>
        <p:spPr>
          <a:xfrm>
            <a:off x="1262092" y="4797152"/>
            <a:ext cx="6619816" cy="1182110"/>
          </a:xfrm>
          <a:prstGeom prst="rect">
            <a:avLst/>
          </a:prstGeom>
        </p:spPr>
      </p:pic>
      <p:pic>
        <p:nvPicPr>
          <p:cNvPr id="9" name="Picture 8"/>
          <p:cNvPicPr>
            <a:picLocks noChangeAspect="1"/>
          </p:cNvPicPr>
          <p:nvPr/>
        </p:nvPicPr>
        <p:blipFill>
          <a:blip r:embed="rId4"/>
          <a:stretch>
            <a:fillRect/>
          </a:stretch>
        </p:blipFill>
        <p:spPr>
          <a:xfrm>
            <a:off x="1262092" y="4437112"/>
            <a:ext cx="6619816" cy="898438"/>
          </a:xfrm>
          <a:prstGeom prst="rect">
            <a:avLst/>
          </a:prstGeom>
        </p:spPr>
      </p:pic>
      <p:pic>
        <p:nvPicPr>
          <p:cNvPr id="7" name="Picture 6"/>
          <p:cNvPicPr>
            <a:picLocks noChangeAspect="1"/>
          </p:cNvPicPr>
          <p:nvPr/>
        </p:nvPicPr>
        <p:blipFill>
          <a:blip r:embed="rId5"/>
          <a:stretch>
            <a:fillRect/>
          </a:stretch>
        </p:blipFill>
        <p:spPr>
          <a:xfrm>
            <a:off x="1262093" y="3620186"/>
            <a:ext cx="6619814" cy="1032950"/>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1"/>
          <a:stretch>
            <a:fillRect/>
          </a:stretch>
        </p:blipFill>
        <p:spPr>
          <a:xfrm>
            <a:off x="1262092" y="404664"/>
            <a:ext cx="6619816" cy="3312370"/>
          </a:xfrm>
          <a:prstGeom prst="rect">
            <a:avLst/>
          </a:prstGeom>
        </p:spPr>
      </p:pic>
      <p:sp>
        <p:nvSpPr>
          <p:cNvPr id="15" name="Rectangle 14">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90032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0" y="1577300"/>
            <a:ext cx="8815960" cy="199571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577299"/>
            <a:ext cx="8815960" cy="2875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1" name="Rectangle 30"/>
          <p:cNvSpPr/>
          <p:nvPr/>
        </p:nvSpPr>
        <p:spPr>
          <a:xfrm>
            <a:off x="164020" y="2346623"/>
            <a:ext cx="8815959"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64020" y="2636912"/>
            <a:ext cx="8815959"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164020" y="1864893"/>
            <a:ext cx="8815959" cy="4817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7614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31" grpId="0" animBg="1"/>
      <p:bldP spid="22" grpId="0" animBg="1"/>
      <p:bldP spid="23" grpId="0" animBg="1"/>
    </p:bldLst>
  </p:timing>
</p:sld>
</file>

<file path=ppt/slides/slide1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00808"/>
            <a:ext cx="8784976" cy="5118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76672"/>
            <a:ext cx="8784976" cy="4019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1006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0961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3205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268760"/>
            <a:ext cx="8815960" cy="5391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1807870"/>
            <a:ext cx="8815959" cy="26661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Q14</a:t>
            </a:r>
            <a:endParaRPr lang="en-GB" sz="1400" b="1" dirty="0">
              <a:latin typeface="Comic Sans MS" panose="030F0702030302020204" pitchFamily="66" charset="0"/>
            </a:endParaRPr>
          </a:p>
        </p:txBody>
      </p:sp>
      <p:cxnSp>
        <p:nvCxnSpPr>
          <p:cNvPr id="25" name="Straight Arrow Connector 24"/>
          <p:cNvCxnSpPr>
            <a:stCxn id="15"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35498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1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187625" y="5344642"/>
            <a:ext cx="6768750" cy="1468734"/>
          </a:xfrm>
          <a:prstGeom prst="rect">
            <a:avLst/>
          </a:prstGeom>
        </p:spPr>
      </p:pic>
      <p:pic>
        <p:nvPicPr>
          <p:cNvPr id="5" name="Picture 4"/>
          <p:cNvPicPr>
            <a:picLocks noChangeAspect="1"/>
          </p:cNvPicPr>
          <p:nvPr/>
        </p:nvPicPr>
        <p:blipFill>
          <a:blip r:embed="rId3"/>
          <a:stretch>
            <a:fillRect/>
          </a:stretch>
        </p:blipFill>
        <p:spPr>
          <a:xfrm>
            <a:off x="1187624" y="4653136"/>
            <a:ext cx="6768752" cy="1400124"/>
          </a:xfrm>
          <a:prstGeom prst="rect">
            <a:avLst/>
          </a:prstGeom>
        </p:spPr>
      </p:pic>
      <p:pic>
        <p:nvPicPr>
          <p:cNvPr id="3" name="Picture 2"/>
          <p:cNvPicPr>
            <a:picLocks noChangeAspect="1"/>
          </p:cNvPicPr>
          <p:nvPr/>
        </p:nvPicPr>
        <p:blipFill>
          <a:blip r:embed="rId4"/>
          <a:stretch>
            <a:fillRect/>
          </a:stretch>
        </p:blipFill>
        <p:spPr>
          <a:xfrm>
            <a:off x="1187624" y="1196752"/>
            <a:ext cx="6768752" cy="3762908"/>
          </a:xfrm>
          <a:prstGeom prst="rect">
            <a:avLst/>
          </a:prstGeom>
        </p:spPr>
      </p:pic>
      <p:pic>
        <p:nvPicPr>
          <p:cNvPr id="2" name="Picture 1"/>
          <p:cNvPicPr>
            <a:picLocks noChangeAspect="1"/>
          </p:cNvPicPr>
          <p:nvPr/>
        </p:nvPicPr>
        <p:blipFill>
          <a:blip r:embed="rId5"/>
          <a:stretch>
            <a:fillRect/>
          </a:stretch>
        </p:blipFill>
        <p:spPr>
          <a:xfrm>
            <a:off x="1187624" y="407628"/>
            <a:ext cx="6766518" cy="789124"/>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Q18</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8076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0" y="1283092"/>
            <a:ext cx="8815960" cy="38020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268760"/>
            <a:ext cx="8815960"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1700807"/>
            <a:ext cx="8815959" cy="1835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Q18</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64020" y="3536093"/>
            <a:ext cx="8815959" cy="15490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29477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31" grpId="0" animBg="1"/>
      <p:bldP spid="20" grpId="0" animBg="1"/>
    </p:bldLst>
  </p:timing>
</p:sld>
</file>

<file path=ppt/slides/slide1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043609" y="4530452"/>
            <a:ext cx="7056782" cy="2282924"/>
          </a:xfrm>
          <a:prstGeom prst="rect">
            <a:avLst/>
          </a:prstGeom>
        </p:spPr>
      </p:pic>
      <p:pic>
        <p:nvPicPr>
          <p:cNvPr id="8" name="Picture 7"/>
          <p:cNvPicPr>
            <a:picLocks noChangeAspect="1"/>
          </p:cNvPicPr>
          <p:nvPr/>
        </p:nvPicPr>
        <p:blipFill>
          <a:blip r:embed="rId3"/>
          <a:stretch>
            <a:fillRect/>
          </a:stretch>
        </p:blipFill>
        <p:spPr>
          <a:xfrm>
            <a:off x="1043608" y="3085926"/>
            <a:ext cx="7056784" cy="2770634"/>
          </a:xfrm>
          <a:prstGeom prst="rect">
            <a:avLst/>
          </a:prstGeom>
        </p:spPr>
      </p:pic>
      <p:pic>
        <p:nvPicPr>
          <p:cNvPr id="7" name="Picture 6"/>
          <p:cNvPicPr>
            <a:picLocks noChangeAspect="1"/>
          </p:cNvPicPr>
          <p:nvPr/>
        </p:nvPicPr>
        <p:blipFill>
          <a:blip r:embed="rId4"/>
          <a:stretch>
            <a:fillRect/>
          </a:stretch>
        </p:blipFill>
        <p:spPr>
          <a:xfrm>
            <a:off x="1043608" y="332656"/>
            <a:ext cx="7056784" cy="28561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Q17</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45579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1" y="1844824"/>
            <a:ext cx="8784978" cy="20628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3"/>
            <a:ext cx="8784973"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780928"/>
            <a:ext cx="8784973" cy="1969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977926"/>
            <a:ext cx="8784973" cy="9297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Q17</a:t>
            </a:r>
            <a:endParaRPr lang="en-GB" sz="1400" b="1" dirty="0">
              <a:latin typeface="Comic Sans MS" panose="030F0702030302020204" pitchFamily="66" charset="0"/>
            </a:endParaRPr>
          </a:p>
        </p:txBody>
      </p:sp>
      <p:cxnSp>
        <p:nvCxnSpPr>
          <p:cNvPr id="19" name="Straight Arrow Connector 18"/>
          <p:cNvCxnSpPr>
            <a:stCxn id="13"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6612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1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96522"/>
            <a:ext cx="8640960" cy="4716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92696"/>
            <a:ext cx="8640960" cy="3663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88992"/>
            <a:ext cx="8640960" cy="951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Q21</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0881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38282"/>
            <a:ext cx="8784976" cy="1590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79512" y="1988840"/>
            <a:ext cx="8784973" cy="14326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3"/>
            <a:ext cx="8784973"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Q21</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6689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23" grpId="0" animBg="1"/>
    </p:bldLst>
  </p:timing>
</p:sld>
</file>

<file path=ppt/slides/slide1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755577" y="3933056"/>
            <a:ext cx="7632846" cy="2869190"/>
          </a:xfrm>
          <a:prstGeom prst="rect">
            <a:avLst/>
          </a:prstGeom>
        </p:spPr>
      </p:pic>
      <p:pic>
        <p:nvPicPr>
          <p:cNvPr id="5" name="Picture 4"/>
          <p:cNvPicPr>
            <a:picLocks noChangeAspect="1"/>
          </p:cNvPicPr>
          <p:nvPr/>
        </p:nvPicPr>
        <p:blipFill>
          <a:blip r:embed="rId3"/>
          <a:stretch>
            <a:fillRect/>
          </a:stretch>
        </p:blipFill>
        <p:spPr>
          <a:xfrm>
            <a:off x="755576" y="4797152"/>
            <a:ext cx="7632848" cy="1118786"/>
          </a:xfrm>
          <a:prstGeom prst="rect">
            <a:avLst/>
          </a:prstGeom>
        </p:spPr>
      </p:pic>
      <p:pic>
        <p:nvPicPr>
          <p:cNvPr id="4" name="Picture 3"/>
          <p:cNvPicPr>
            <a:picLocks noChangeAspect="1"/>
          </p:cNvPicPr>
          <p:nvPr/>
        </p:nvPicPr>
        <p:blipFill>
          <a:blip r:embed="rId4"/>
          <a:stretch>
            <a:fillRect/>
          </a:stretch>
        </p:blipFill>
        <p:spPr>
          <a:xfrm>
            <a:off x="755576" y="1380444"/>
            <a:ext cx="7632848" cy="3416708"/>
          </a:xfrm>
          <a:prstGeom prst="rect">
            <a:avLst/>
          </a:prstGeom>
        </p:spPr>
      </p:pic>
      <p:pic>
        <p:nvPicPr>
          <p:cNvPr id="2" name="Picture 1"/>
          <p:cNvPicPr>
            <a:picLocks noChangeAspect="1"/>
          </p:cNvPicPr>
          <p:nvPr/>
        </p:nvPicPr>
        <p:blipFill>
          <a:blip r:embed="rId5"/>
          <a:stretch>
            <a:fillRect/>
          </a:stretch>
        </p:blipFill>
        <p:spPr>
          <a:xfrm>
            <a:off x="755576" y="332656"/>
            <a:ext cx="7632848" cy="105490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51441"/>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3"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Q21</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6767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523556"/>
            <a:ext cx="8784976" cy="3417612"/>
          </a:xfrm>
          <a:prstGeom prst="rect">
            <a:avLst/>
          </a:prstGeom>
        </p:spPr>
      </p:pic>
      <p:sp>
        <p:nvSpPr>
          <p:cNvPr id="22" name="Rectangle 21"/>
          <p:cNvSpPr/>
          <p:nvPr/>
        </p:nvSpPr>
        <p:spPr>
          <a:xfrm>
            <a:off x="179512" y="2860462"/>
            <a:ext cx="8784973" cy="20807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520977"/>
            <a:ext cx="8784973" cy="1339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Q21</a:t>
            </a:r>
            <a:endParaRPr lang="en-GB" sz="1400" b="1" dirty="0">
              <a:latin typeface="Comic Sans MS" panose="030F0702030302020204" pitchFamily="66" charset="0"/>
            </a:endParaRPr>
          </a:p>
        </p:txBody>
      </p:sp>
      <p:cxnSp>
        <p:nvCxnSpPr>
          <p:cNvPr id="24" name="Straight Arrow Connector 23"/>
          <p:cNvCxnSpPr>
            <a:stCxn id="16"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84434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23" grpId="0" animBg="1"/>
    </p:bldLst>
  </p:timing>
</p:sld>
</file>

<file path=ppt/slides/slide1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79512" y="1832608"/>
            <a:ext cx="8784976" cy="4980768"/>
          </a:xfrm>
          <a:prstGeom prst="rect">
            <a:avLst/>
          </a:prstGeom>
        </p:spPr>
      </p:pic>
      <p:pic>
        <p:nvPicPr>
          <p:cNvPr id="8" name="Picture 7"/>
          <p:cNvPicPr>
            <a:picLocks noChangeAspect="1"/>
          </p:cNvPicPr>
          <p:nvPr/>
        </p:nvPicPr>
        <p:blipFill>
          <a:blip r:embed="rId3"/>
          <a:stretch>
            <a:fillRect/>
          </a:stretch>
        </p:blipFill>
        <p:spPr>
          <a:xfrm>
            <a:off x="179512" y="692696"/>
            <a:ext cx="8784976" cy="3568492"/>
          </a:xfrm>
          <a:prstGeom prst="rect">
            <a:avLst/>
          </a:prstGeom>
        </p:spPr>
      </p:pic>
      <p:pic>
        <p:nvPicPr>
          <p:cNvPr id="7" name="Picture 6"/>
          <p:cNvPicPr>
            <a:picLocks noChangeAspect="1"/>
          </p:cNvPicPr>
          <p:nvPr/>
        </p:nvPicPr>
        <p:blipFill>
          <a:blip r:embed="rId4"/>
          <a:stretch>
            <a:fillRect/>
          </a:stretch>
        </p:blipFill>
        <p:spPr>
          <a:xfrm>
            <a:off x="179512" y="412605"/>
            <a:ext cx="8784976" cy="96883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51441"/>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Q16</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6387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204864"/>
            <a:ext cx="8784974" cy="1238982"/>
          </a:xfrm>
          <a:prstGeom prst="rect">
            <a:avLst/>
          </a:prstGeom>
        </p:spPr>
      </p:pic>
      <p:sp>
        <p:nvSpPr>
          <p:cNvPr id="22" name="Rectangle 21"/>
          <p:cNvSpPr/>
          <p:nvPr/>
        </p:nvSpPr>
        <p:spPr>
          <a:xfrm>
            <a:off x="179512" y="2536237"/>
            <a:ext cx="8784973" cy="9076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04862"/>
            <a:ext cx="8784973" cy="3313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Q16</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897903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23" grpId="0" animBg="1"/>
    </p:bldLst>
  </p:timing>
</p:sld>
</file>

<file path=ppt/slides/slide1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75657" y="4869160"/>
            <a:ext cx="6192686" cy="1942014"/>
          </a:xfrm>
          <a:prstGeom prst="rect">
            <a:avLst/>
          </a:prstGeom>
        </p:spPr>
      </p:pic>
      <p:pic>
        <p:nvPicPr>
          <p:cNvPr id="7" name="Picture 6"/>
          <p:cNvPicPr>
            <a:picLocks noChangeAspect="1"/>
          </p:cNvPicPr>
          <p:nvPr/>
        </p:nvPicPr>
        <p:blipFill>
          <a:blip r:embed="rId3"/>
          <a:stretch>
            <a:fillRect/>
          </a:stretch>
        </p:blipFill>
        <p:spPr>
          <a:xfrm>
            <a:off x="1475656" y="4221088"/>
            <a:ext cx="6192688" cy="1959292"/>
          </a:xfrm>
          <a:prstGeom prst="rect">
            <a:avLst/>
          </a:prstGeom>
        </p:spPr>
      </p:pic>
      <p:pic>
        <p:nvPicPr>
          <p:cNvPr id="5" name="Picture 4"/>
          <p:cNvPicPr>
            <a:picLocks noChangeAspect="1"/>
          </p:cNvPicPr>
          <p:nvPr/>
        </p:nvPicPr>
        <p:blipFill>
          <a:blip r:embed="rId4"/>
          <a:stretch>
            <a:fillRect/>
          </a:stretch>
        </p:blipFill>
        <p:spPr>
          <a:xfrm>
            <a:off x="1475656" y="3056218"/>
            <a:ext cx="6192688" cy="1740934"/>
          </a:xfrm>
          <a:prstGeom prst="rect">
            <a:avLst/>
          </a:prstGeom>
        </p:spPr>
      </p:pic>
      <p:pic>
        <p:nvPicPr>
          <p:cNvPr id="2" name="Picture 1"/>
          <p:cNvPicPr>
            <a:picLocks noChangeAspect="1"/>
          </p:cNvPicPr>
          <p:nvPr/>
        </p:nvPicPr>
        <p:blipFill>
          <a:blip r:embed="rId5"/>
          <a:stretch>
            <a:fillRect/>
          </a:stretch>
        </p:blipFill>
        <p:spPr>
          <a:xfrm>
            <a:off x="1475656" y="397752"/>
            <a:ext cx="6192688" cy="33192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475656" y="3730090"/>
            <a:ext cx="6192688" cy="707022"/>
          </a:xfrm>
          <a:prstGeom prst="rect">
            <a:avLst/>
          </a:prstGeom>
        </p:spPr>
      </p:pic>
      <p:pic>
        <p:nvPicPr>
          <p:cNvPr id="6" name="Picture 5"/>
          <p:cNvPicPr>
            <a:picLocks noChangeAspect="1"/>
          </p:cNvPicPr>
          <p:nvPr/>
        </p:nvPicPr>
        <p:blipFill>
          <a:blip r:embed="rId12"/>
          <a:stretch>
            <a:fillRect/>
          </a:stretch>
        </p:blipFill>
        <p:spPr>
          <a:xfrm>
            <a:off x="1475656" y="4797152"/>
            <a:ext cx="6192688" cy="573936"/>
          </a:xfrm>
          <a:prstGeom prst="rect">
            <a:avLst/>
          </a:prstGeom>
        </p:spPr>
      </p:pic>
      <p:sp>
        <p:nvSpPr>
          <p:cNvPr id="19" name="Rectangle 18">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5"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3173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124744"/>
            <a:ext cx="8784976" cy="38573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086088"/>
            <a:ext cx="8784973" cy="974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060848"/>
            <a:ext cx="8784973" cy="17979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3858790"/>
            <a:ext cx="8784973" cy="1123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cxnSp>
        <p:nvCxnSpPr>
          <p:cNvPr id="25" name="Straight Arrow Connector 24"/>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78343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1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51522" y="2388620"/>
            <a:ext cx="8640956" cy="4424756"/>
          </a:xfrm>
          <a:prstGeom prst="rect">
            <a:avLst/>
          </a:prstGeom>
        </p:spPr>
      </p:pic>
      <p:pic>
        <p:nvPicPr>
          <p:cNvPr id="10" name="Picture 9"/>
          <p:cNvPicPr>
            <a:picLocks noChangeAspect="1"/>
          </p:cNvPicPr>
          <p:nvPr/>
        </p:nvPicPr>
        <p:blipFill>
          <a:blip r:embed="rId3"/>
          <a:stretch>
            <a:fillRect/>
          </a:stretch>
        </p:blipFill>
        <p:spPr>
          <a:xfrm>
            <a:off x="251521" y="1938492"/>
            <a:ext cx="8640958" cy="2570628"/>
          </a:xfrm>
          <a:prstGeom prst="rect">
            <a:avLst/>
          </a:prstGeom>
        </p:spPr>
      </p:pic>
      <p:pic>
        <p:nvPicPr>
          <p:cNvPr id="9" name="Picture 8"/>
          <p:cNvPicPr>
            <a:picLocks noChangeAspect="1"/>
          </p:cNvPicPr>
          <p:nvPr/>
        </p:nvPicPr>
        <p:blipFill>
          <a:blip r:embed="rId4"/>
          <a:stretch>
            <a:fillRect/>
          </a:stretch>
        </p:blipFill>
        <p:spPr>
          <a:xfrm>
            <a:off x="251521" y="404664"/>
            <a:ext cx="8640958" cy="17201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Q14</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4145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988840"/>
            <a:ext cx="8784976" cy="14235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88838"/>
            <a:ext cx="8784973" cy="5184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507255"/>
            <a:ext cx="8784973" cy="9051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Q14</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4922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68486"/>
            <a:ext cx="8640960" cy="4444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628800"/>
            <a:ext cx="8640960" cy="2466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242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Q15</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7041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88840"/>
            <a:ext cx="8784976" cy="2454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88838"/>
            <a:ext cx="8784973" cy="720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708920"/>
            <a:ext cx="8784973" cy="17342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Q15</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5694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986784"/>
            <a:ext cx="8640960" cy="3610568"/>
          </a:xfrm>
          <a:prstGeom prst="rect">
            <a:avLst/>
          </a:prstGeom>
        </p:spPr>
      </p:pic>
      <p:pic>
        <p:nvPicPr>
          <p:cNvPr id="2" name="Picture 1"/>
          <p:cNvPicPr>
            <a:picLocks noChangeAspect="1"/>
          </p:cNvPicPr>
          <p:nvPr/>
        </p:nvPicPr>
        <p:blipFill>
          <a:blip r:embed="rId3"/>
          <a:stretch>
            <a:fillRect/>
          </a:stretch>
        </p:blipFill>
        <p:spPr>
          <a:xfrm>
            <a:off x="251520" y="404664"/>
            <a:ext cx="8640960" cy="37832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Q18</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1900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675704"/>
            <a:ext cx="8784974" cy="48415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675703"/>
            <a:ext cx="8784973" cy="48415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Q18</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0220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484070"/>
            <a:ext cx="8640960" cy="4185290"/>
          </a:xfrm>
          <a:prstGeom prst="rect">
            <a:avLst/>
          </a:prstGeom>
        </p:spPr>
      </p:pic>
      <p:pic>
        <p:nvPicPr>
          <p:cNvPr id="5" name="Picture 4"/>
          <p:cNvPicPr>
            <a:picLocks noChangeAspect="1"/>
          </p:cNvPicPr>
          <p:nvPr/>
        </p:nvPicPr>
        <p:blipFill>
          <a:blip r:embed="rId3"/>
          <a:stretch>
            <a:fillRect/>
          </a:stretch>
        </p:blipFill>
        <p:spPr>
          <a:xfrm>
            <a:off x="251520" y="389172"/>
            <a:ext cx="8640960" cy="33278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Q17</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6374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8651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2"/>
            <a:ext cx="8784973" cy="8651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Q17</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910971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1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540314"/>
            <a:ext cx="8640956" cy="4273062"/>
          </a:xfrm>
          <a:prstGeom prst="rect">
            <a:avLst/>
          </a:prstGeom>
        </p:spPr>
      </p:pic>
      <p:pic>
        <p:nvPicPr>
          <p:cNvPr id="2" name="Picture 1"/>
          <p:cNvPicPr>
            <a:picLocks noChangeAspect="1"/>
          </p:cNvPicPr>
          <p:nvPr/>
        </p:nvPicPr>
        <p:blipFill>
          <a:blip r:embed="rId3"/>
          <a:stretch>
            <a:fillRect/>
          </a:stretch>
        </p:blipFill>
        <p:spPr>
          <a:xfrm>
            <a:off x="251521" y="332656"/>
            <a:ext cx="8640958" cy="36446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Q20</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50303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556792"/>
            <a:ext cx="8784974" cy="21810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0633" y="2078344"/>
            <a:ext cx="8793854" cy="16595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Q20</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0634" y="1556792"/>
            <a:ext cx="8793854" cy="5215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20391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622114"/>
            <a:ext cx="8784976" cy="4191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78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10292"/>
            <a:ext cx="8784976" cy="3234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Q17</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68460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88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556792"/>
            <a:ext cx="8802732" cy="26256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0633" y="2078344"/>
            <a:ext cx="8793854" cy="2104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0634" y="1556792"/>
            <a:ext cx="8793854" cy="5215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Q17</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27764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1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856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772816"/>
            <a:ext cx="8640960" cy="30795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052736"/>
            <a:ext cx="8640960" cy="17270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1349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Q15</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88226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970478"/>
            <a:ext cx="8802732" cy="1818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0633" y="2879759"/>
            <a:ext cx="8793854" cy="9092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70634" y="1970478"/>
            <a:ext cx="8793854" cy="378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Q15</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0633" y="2348880"/>
            <a:ext cx="8793854" cy="530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497546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1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692996"/>
            <a:ext cx="8640958" cy="4120380"/>
          </a:xfrm>
          <a:prstGeom prst="rect">
            <a:avLst/>
          </a:prstGeom>
        </p:spPr>
      </p:pic>
      <p:pic>
        <p:nvPicPr>
          <p:cNvPr id="2" name="Picture 1"/>
          <p:cNvPicPr>
            <a:picLocks noChangeAspect="1"/>
          </p:cNvPicPr>
          <p:nvPr/>
        </p:nvPicPr>
        <p:blipFill>
          <a:blip r:embed="rId3"/>
          <a:stretch>
            <a:fillRect/>
          </a:stretch>
        </p:blipFill>
        <p:spPr>
          <a:xfrm>
            <a:off x="251520" y="404664"/>
            <a:ext cx="8640960" cy="42317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Q17</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2577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1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0633" y="1556792"/>
            <a:ext cx="8802734" cy="19007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556792"/>
            <a:ext cx="879385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1916832"/>
            <a:ext cx="8793854" cy="15406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Q17</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6149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1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3656014"/>
            <a:ext cx="7632848" cy="31573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838805"/>
            <a:ext cx="7632848" cy="4104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4926692"/>
            <a:ext cx="7632848" cy="10417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332656"/>
            <a:ext cx="7632848" cy="799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Q16</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10076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556792"/>
            <a:ext cx="8802732" cy="2534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556792"/>
            <a:ext cx="87938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2276872"/>
            <a:ext cx="8793854" cy="18143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Q16</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11520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2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8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160890"/>
            <a:ext cx="8640960" cy="35804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98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179464"/>
            <a:ext cx="8640960" cy="1617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98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29150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Q18</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7676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3" y="1340768"/>
            <a:ext cx="8802734" cy="2427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340768"/>
            <a:ext cx="8793854"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2204864"/>
            <a:ext cx="8793854" cy="1563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Q18</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812936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Lst>
  </p:timing>
</p:sld>
</file>

<file path=ppt/slides/slide2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2583"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03648" y="5207584"/>
            <a:ext cx="6336704" cy="16057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58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5540843"/>
            <a:ext cx="6336704" cy="7252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581"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03648" y="4251217"/>
            <a:ext cx="6336704" cy="13194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58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648" y="3548472"/>
            <a:ext cx="6336704" cy="12908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257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03648" y="404664"/>
            <a:ext cx="6336704" cy="3317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Q14</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36655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980728"/>
            <a:ext cx="8802732" cy="41477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980728"/>
            <a:ext cx="8793854"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1916832"/>
            <a:ext cx="8793854" cy="24482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Q14</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70633" y="4365104"/>
            <a:ext cx="8802733" cy="7634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817912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5" grpId="0" animBg="1"/>
      <p:bldP spid="24" grpId="0" animBg="1"/>
    </p:bldLst>
  </p:timing>
</p:sld>
</file>

<file path=ppt/slides/slide2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718524"/>
            <a:ext cx="8640960" cy="30948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348880"/>
            <a:ext cx="8640960" cy="27106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t="27129"/>
          <a:stretch/>
        </p:blipFill>
        <p:spPr bwMode="auto">
          <a:xfrm>
            <a:off x="251520" y="476672"/>
            <a:ext cx="8640960" cy="24218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72871"/>
          <a:stretch/>
        </p:blipFill>
        <p:spPr bwMode="auto">
          <a:xfrm>
            <a:off x="251520" y="404664"/>
            <a:ext cx="8640960" cy="9016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Q17</a:t>
            </a:r>
            <a:endParaRPr lang="en-GB" sz="1400" b="1" dirty="0">
              <a:latin typeface="Comic Sans MS" panose="030F0702030302020204" pitchFamily="66" charset="0"/>
            </a:endParaRPr>
          </a:p>
        </p:txBody>
      </p:sp>
      <p:cxnSp>
        <p:nvCxnSpPr>
          <p:cNvPr id="27" name="Straight Arrow Connector 26"/>
          <p:cNvCxnSpPr>
            <a:stCxn id="20" idx="3"/>
            <a:endCxn id="22"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22548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3" y="2007204"/>
            <a:ext cx="8802734" cy="1853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2007204"/>
            <a:ext cx="879385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170633" y="2511260"/>
            <a:ext cx="8793854" cy="422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0634" y="2934126"/>
            <a:ext cx="8793854" cy="9269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1547664"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Differentiation</a:t>
            </a:r>
            <a:endParaRPr lang="en-GB" sz="1400" b="1" dirty="0">
              <a:latin typeface="Comic Sans MS" panose="030F0702030302020204" pitchFamily="66" charset="0"/>
            </a:endParaRPr>
          </a:p>
        </p:txBody>
      </p:sp>
      <p:cxnSp>
        <p:nvCxnSpPr>
          <p:cNvPr id="28" name="Straight Arrow Connector 27"/>
          <p:cNvCxnSpPr>
            <a:stCxn id="26" idx="3"/>
            <a:endCxn id="2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4355976" y="35482"/>
            <a:ext cx="2232248" cy="29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Q17</a:t>
            </a:r>
            <a:endParaRPr lang="en-GB" sz="1400" b="1" dirty="0">
              <a:latin typeface="Comic Sans MS" panose="030F0702030302020204" pitchFamily="66" charset="0"/>
            </a:endParaRPr>
          </a:p>
        </p:txBody>
      </p:sp>
      <p:cxnSp>
        <p:nvCxnSpPr>
          <p:cNvPr id="30" name="Straight Arrow Connector 29"/>
          <p:cNvCxnSpPr>
            <a:stCxn id="27" idx="3"/>
            <a:endCxn id="29" idx="1"/>
          </p:cNvCxnSpPr>
          <p:nvPr/>
        </p:nvCxnSpPr>
        <p:spPr>
          <a:xfrm flipV="1">
            <a:off x="3419872"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3917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5" grpId="0" animBg="1"/>
      <p:bldP spid="24" grpId="0" animBg="1"/>
    </p:bldLst>
  </p:timing>
</p:sld>
</file>

<file path=ppt/slides/slide2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Functions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3" name="Straight Arrow Connector 12"/>
          <p:cNvCxnSpPr>
            <a:stCxn id="8"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6" action="ppaction://hlinksldjump"/>
          </p:cNvPr>
          <p:cNvSpPr/>
          <p:nvPr/>
        </p:nvSpPr>
        <p:spPr>
          <a:xfrm>
            <a:off x="3996064" y="15617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3" name="Rectangle 22"/>
          <p:cNvSpPr/>
          <p:nvPr/>
        </p:nvSpPr>
        <p:spPr>
          <a:xfrm>
            <a:off x="107504" y="6453336"/>
            <a:ext cx="1884554"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With graphs</a:t>
            </a:r>
            <a:endParaRPr lang="en-GB" sz="2000" b="1" dirty="0">
              <a:latin typeface="Comic Sans MS" panose="030F0702030302020204" pitchFamily="66" charset="0"/>
            </a:endParaRPr>
          </a:p>
        </p:txBody>
      </p:sp>
      <p:sp>
        <p:nvSpPr>
          <p:cNvPr id="49" name="Rectangle 48"/>
          <p:cNvSpPr/>
          <p:nvPr/>
        </p:nvSpPr>
        <p:spPr>
          <a:xfrm>
            <a:off x="2123728" y="6453336"/>
            <a:ext cx="2088360"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*mainly graphs</a:t>
            </a:r>
            <a:endParaRPr lang="en-GB" sz="2000" b="1" dirty="0">
              <a:latin typeface="Comic Sans MS" panose="030F0702030302020204" pitchFamily="66" charset="0"/>
            </a:endParaRPr>
          </a:p>
        </p:txBody>
      </p:sp>
      <p:sp>
        <p:nvSpPr>
          <p:cNvPr id="10" name="Rectangle 9">
            <a:hlinkClick r:id="rId7" action="ppaction://hlinksldjump"/>
          </p:cNvPr>
          <p:cNvSpPr/>
          <p:nvPr/>
        </p:nvSpPr>
        <p:spPr>
          <a:xfrm>
            <a:off x="3996064" y="2132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3996064" y="27089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smtClean="0">
                <a:latin typeface="Comic Sans MS" panose="030F0702030302020204" pitchFamily="66" charset="0"/>
              </a:rPr>
              <a:t>1HR Q20</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3995936" y="3284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 Q19</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3995936" y="3861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3995936" y="4437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Q23</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3995936" y="50132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2H Q24</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3796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4653136"/>
            <a:ext cx="8640958" cy="1576128"/>
          </a:xfrm>
          <a:prstGeom prst="rect">
            <a:avLst/>
          </a:prstGeom>
        </p:spPr>
      </p:pic>
      <p:pic>
        <p:nvPicPr>
          <p:cNvPr id="2" name="Picture 1"/>
          <p:cNvPicPr>
            <a:picLocks noChangeAspect="1"/>
          </p:cNvPicPr>
          <p:nvPr/>
        </p:nvPicPr>
        <p:blipFill>
          <a:blip r:embed="rId3"/>
          <a:stretch>
            <a:fillRect/>
          </a:stretch>
        </p:blipFill>
        <p:spPr>
          <a:xfrm>
            <a:off x="251520" y="449262"/>
            <a:ext cx="8640960" cy="4275882"/>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71810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6" y="1844824"/>
            <a:ext cx="8591548" cy="126097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44823"/>
            <a:ext cx="859155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276225" y="2132856"/>
            <a:ext cx="859155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76225" y="2492896"/>
            <a:ext cx="8591550" cy="6129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Q17</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4515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29" grpId="0" animBg="1"/>
      <p:bldP spid="24" grpId="0" animBg="1"/>
    </p:bldLst>
  </p:timing>
</p:sld>
</file>

<file path=ppt/slides/slide2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8"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157192"/>
            <a:ext cx="8640960" cy="16603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7"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262942"/>
            <a:ext cx="8640960" cy="139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389722"/>
            <a:ext cx="8640960" cy="31193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980728"/>
            <a:ext cx="8640960" cy="16266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04664"/>
            <a:ext cx="8640960" cy="13743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0" name="Rectangle 9">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Q14</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20097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1412776"/>
            <a:ext cx="8591550" cy="2919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412777"/>
            <a:ext cx="8591550"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276225" y="1772817"/>
            <a:ext cx="8591550" cy="53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76225" y="2308880"/>
            <a:ext cx="8591550" cy="126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Q14</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76225" y="3573016"/>
            <a:ext cx="859155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611037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8" grpId="0" animBg="1"/>
      <p:bldP spid="29" grpId="0" animBg="1"/>
      <p:bldP spid="24" grpId="0" animBg="1"/>
      <p:bldP spid="26" grpId="0" animBg="1"/>
    </p:bldLst>
  </p:timing>
</p:sld>
</file>

<file path=ppt/slides/slide2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4861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10204"/>
            <a:ext cx="8640960" cy="26587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931510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1124744"/>
            <a:ext cx="8591550" cy="36409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124744"/>
            <a:ext cx="8591550" cy="36409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Q20</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0401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2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76034"/>
            <a:ext cx="8640960" cy="39653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68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2853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16453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2172584"/>
            <a:ext cx="8591550" cy="2512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2172584"/>
            <a:ext cx="8591550" cy="3203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Q19</a:t>
            </a:r>
            <a:endParaRPr lang="en-GB" sz="1400" b="1" dirty="0">
              <a:latin typeface="Comic Sans MS" panose="030F0702030302020204" pitchFamily="66" charset="0"/>
            </a:endParaRPr>
          </a:p>
        </p:txBody>
      </p:sp>
      <p:cxnSp>
        <p:nvCxnSpPr>
          <p:cNvPr id="19" name="Straight Arrow Connector 18"/>
          <p:cNvCxnSpPr>
            <a:stCxn id="12" idx="3"/>
            <a:endCxn id="16"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276225" y="2492895"/>
            <a:ext cx="8591550" cy="22322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677562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20" grpId="0" animBg="1"/>
    </p:bldLst>
  </p:timing>
</p:sld>
</file>

<file path=ppt/slides/slide2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96952"/>
            <a:ext cx="8640960" cy="3770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376242"/>
            <a:ext cx="8640960" cy="16369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986952"/>
            <a:ext cx="8640960" cy="2586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8180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86039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1772816"/>
            <a:ext cx="8591550" cy="1165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772816"/>
            <a:ext cx="8591550" cy="1601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76225" y="1932971"/>
            <a:ext cx="8591550" cy="1998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Q17</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76225" y="2132856"/>
            <a:ext cx="8591550" cy="8052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683222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8" grpId="0" animBg="1"/>
      <p:bldP spid="20" grpId="0" animBg="1"/>
      <p:bldP spid="22" grpId="0" animBg="1"/>
    </p:bldLst>
  </p:timing>
</p:sld>
</file>

<file path=ppt/slides/slide2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021910"/>
            <a:ext cx="8496944" cy="3791466"/>
          </a:xfrm>
          <a:prstGeom prst="rect">
            <a:avLst/>
          </a:prstGeom>
        </p:spPr>
      </p:pic>
      <p:pic>
        <p:nvPicPr>
          <p:cNvPr id="3" name="Picture 2"/>
          <p:cNvPicPr>
            <a:picLocks noChangeAspect="1"/>
          </p:cNvPicPr>
          <p:nvPr/>
        </p:nvPicPr>
        <p:blipFill>
          <a:blip r:embed="rId3"/>
          <a:stretch>
            <a:fillRect/>
          </a:stretch>
        </p:blipFill>
        <p:spPr>
          <a:xfrm>
            <a:off x="323528" y="1268760"/>
            <a:ext cx="8496944" cy="3356124"/>
          </a:xfrm>
          <a:prstGeom prst="rect">
            <a:avLst/>
          </a:prstGeom>
        </p:spPr>
      </p:pic>
      <p:pic>
        <p:nvPicPr>
          <p:cNvPr id="2" name="Picture 1"/>
          <p:cNvPicPr>
            <a:picLocks noChangeAspect="1"/>
          </p:cNvPicPr>
          <p:nvPr/>
        </p:nvPicPr>
        <p:blipFill>
          <a:blip r:embed="rId4"/>
          <a:stretch>
            <a:fillRect/>
          </a:stretch>
        </p:blipFill>
        <p:spPr>
          <a:xfrm>
            <a:off x="323528" y="404664"/>
            <a:ext cx="8496944" cy="173085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5232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5" y="620688"/>
            <a:ext cx="8591550" cy="48514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596102"/>
            <a:ext cx="8591550" cy="30489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76225" y="3645024"/>
            <a:ext cx="8591550" cy="1827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Q23</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79338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20" grpId="0" animBg="1"/>
    </p:bldLst>
  </p:timing>
</p:sld>
</file>

<file path=ppt/slides/slide2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2204864"/>
            <a:ext cx="8496944" cy="4543822"/>
          </a:xfrm>
          <a:prstGeom prst="rect">
            <a:avLst/>
          </a:prstGeom>
        </p:spPr>
      </p:pic>
      <p:pic>
        <p:nvPicPr>
          <p:cNvPr id="6" name="Picture 5"/>
          <p:cNvPicPr>
            <a:picLocks noChangeAspect="1"/>
          </p:cNvPicPr>
          <p:nvPr/>
        </p:nvPicPr>
        <p:blipFill>
          <a:blip r:embed="rId3"/>
          <a:stretch>
            <a:fillRect/>
          </a:stretch>
        </p:blipFill>
        <p:spPr>
          <a:xfrm>
            <a:off x="323528" y="476672"/>
            <a:ext cx="8496944" cy="470714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Q24</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136858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76226" y="3861048"/>
            <a:ext cx="8591548" cy="2318982"/>
          </a:xfrm>
          <a:prstGeom prst="rect">
            <a:avLst/>
          </a:prstGeom>
        </p:spPr>
      </p:pic>
      <p:pic>
        <p:nvPicPr>
          <p:cNvPr id="3" name="Picture 2"/>
          <p:cNvPicPr>
            <a:picLocks noChangeAspect="1"/>
          </p:cNvPicPr>
          <p:nvPr/>
        </p:nvPicPr>
        <p:blipFill>
          <a:blip r:embed="rId3"/>
          <a:stretch>
            <a:fillRect/>
          </a:stretch>
        </p:blipFill>
        <p:spPr>
          <a:xfrm>
            <a:off x="276226" y="548680"/>
            <a:ext cx="8591548" cy="323665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8" name="Rectangle 27"/>
          <p:cNvSpPr/>
          <p:nvPr/>
        </p:nvSpPr>
        <p:spPr>
          <a:xfrm>
            <a:off x="276225" y="481241"/>
            <a:ext cx="8591550"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76225" y="697264"/>
            <a:ext cx="8591550" cy="3088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76225" y="3861048"/>
            <a:ext cx="8591550" cy="2330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Alternative 1</a:t>
            </a:r>
            <a:endParaRPr lang="en-GB" sz="1400" b="1" dirty="0">
              <a:latin typeface="Comic Sans MS" panose="030F0702030302020204" pitchFamily="66" charset="0"/>
            </a:endParaRPr>
          </a:p>
        </p:txBody>
      </p:sp>
      <p:pic>
        <p:nvPicPr>
          <p:cNvPr id="22"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43608" y="5903486"/>
            <a:ext cx="1296144" cy="861935"/>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10"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22736332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0" grpId="0" animBg="1"/>
      <p:bldP spid="21" grpId="0" animBg="1"/>
    </p:bldLst>
  </p:timing>
</p:sld>
</file>

<file path=ppt/slides/slide2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5" y="1556792"/>
            <a:ext cx="8591550" cy="263307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2" name="Rectangle 11">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27884" y="35482"/>
            <a:ext cx="198022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76225" y="1556791"/>
            <a:ext cx="8591550" cy="2633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Alternative 2</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2318806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2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Functions</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348120" y="155761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8" name="Rectangle 7">
            <a:hlinkClick r:id="rId5"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3" name="Straight Arrow Connector 12"/>
          <p:cNvCxnSpPr>
            <a:stCxn id="8"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7" action="ppaction://hlinksldjump"/>
          </p:cNvPr>
          <p:cNvSpPr/>
          <p:nvPr/>
        </p:nvSpPr>
        <p:spPr>
          <a:xfrm>
            <a:off x="899592" y="15617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Q19</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899592" y="21377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899592" y="27138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899592" y="328990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899592" y="38659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899592" y="44420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899592" y="50181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899592" y="55892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2123728" y="1556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2123728" y="2709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2123728" y="32899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2123856" y="3861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3" name="Rectangle 22"/>
          <p:cNvSpPr/>
          <p:nvPr/>
        </p:nvSpPr>
        <p:spPr>
          <a:xfrm>
            <a:off x="107504" y="6453336"/>
            <a:ext cx="1884554"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With graphs</a:t>
            </a:r>
            <a:endParaRPr lang="en-GB" sz="2000" b="1" dirty="0">
              <a:latin typeface="Comic Sans MS" panose="030F0702030302020204" pitchFamily="66" charset="0"/>
            </a:endParaRPr>
          </a:p>
        </p:txBody>
      </p:sp>
      <p:sp>
        <p:nvSpPr>
          <p:cNvPr id="24" name="Rectangle 23">
            <a:hlinkClick r:id="rId19" action="ppaction://hlinksldjump"/>
          </p:cNvPr>
          <p:cNvSpPr/>
          <p:nvPr/>
        </p:nvSpPr>
        <p:spPr>
          <a:xfrm>
            <a:off x="2123856" y="44420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sp>
        <p:nvSpPr>
          <p:cNvPr id="25" name="Rectangle 24">
            <a:hlinkClick r:id="rId20" action="ppaction://hlinksldjump"/>
          </p:cNvPr>
          <p:cNvSpPr/>
          <p:nvPr/>
        </p:nvSpPr>
        <p:spPr>
          <a:xfrm>
            <a:off x="2123728" y="50132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6" name="Rectangle 25">
            <a:hlinkClick r:id="rId21" action="ppaction://hlinksldjump"/>
          </p:cNvPr>
          <p:cNvSpPr/>
          <p:nvPr/>
        </p:nvSpPr>
        <p:spPr>
          <a:xfrm>
            <a:off x="2123728" y="55892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7" name="Rectangle 26">
            <a:hlinkClick r:id="rId22" action="ppaction://hlinksldjump"/>
          </p:cNvPr>
          <p:cNvSpPr/>
          <p:nvPr/>
        </p:nvSpPr>
        <p:spPr>
          <a:xfrm>
            <a:off x="3347992" y="21328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8" name="Rectangle 27">
            <a:hlinkClick r:id="rId23" action="ppaction://hlinksldjump"/>
          </p:cNvPr>
          <p:cNvSpPr/>
          <p:nvPr/>
        </p:nvSpPr>
        <p:spPr>
          <a:xfrm>
            <a:off x="3347864" y="27089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2012 4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3347864" y="32850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3347864" y="38611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2013 4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3347864" y="5013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3347864" y="55893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Q22</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4572128" y="15567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3347864" y="44371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Q23</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4572128" y="2132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Q11</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4572000" y="27089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Q20</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4572000" y="32850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Q21</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4572000" y="38611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Q17</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4572000" y="44371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Q20</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4572000" y="50132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Q15</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4572000" y="55892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Q16</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5796264" y="15567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a:t>
            </a:r>
            <a:r>
              <a:rPr lang="en-GB" sz="1400" b="1" dirty="0" smtClean="0">
                <a:latin typeface="Comic Sans MS" panose="030F0702030302020204" pitchFamily="66" charset="0"/>
              </a:rPr>
              <a:t>2016 4H Q17</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5796264" y="21329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Q18</a:t>
            </a:r>
            <a:endParaRPr lang="en-GB" sz="1400" b="1" dirty="0">
              <a:latin typeface="Comic Sans MS" panose="030F0702030302020204" pitchFamily="66" charset="0"/>
            </a:endParaRPr>
          </a:p>
        </p:txBody>
      </p:sp>
      <p:sp>
        <p:nvSpPr>
          <p:cNvPr id="44" name="Rectangle 43">
            <a:hlinkClick r:id="rId39" action="ppaction://hlinksldjump"/>
          </p:cNvPr>
          <p:cNvSpPr/>
          <p:nvPr/>
        </p:nvSpPr>
        <p:spPr>
          <a:xfrm>
            <a:off x="5796136" y="27089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Q18</a:t>
            </a:r>
            <a:endParaRPr lang="en-GB" sz="1400" b="1" dirty="0">
              <a:latin typeface="Comic Sans MS" panose="030F0702030302020204" pitchFamily="66" charset="0"/>
            </a:endParaRPr>
          </a:p>
        </p:txBody>
      </p:sp>
      <p:sp>
        <p:nvSpPr>
          <p:cNvPr id="45" name="Rectangle 44">
            <a:hlinkClick r:id="rId40" action="ppaction://hlinksldjump"/>
          </p:cNvPr>
          <p:cNvSpPr/>
          <p:nvPr/>
        </p:nvSpPr>
        <p:spPr>
          <a:xfrm>
            <a:off x="5796136" y="32850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smtClean="0">
                <a:latin typeface="Comic Sans MS" panose="030F0702030302020204" pitchFamily="66" charset="0"/>
              </a:rPr>
              <a:t>4H Q19*</a:t>
            </a:r>
            <a:endParaRPr lang="en-GB" sz="1400" b="1" dirty="0">
              <a:latin typeface="Comic Sans MS" panose="030F0702030302020204" pitchFamily="66" charset="0"/>
            </a:endParaRPr>
          </a:p>
        </p:txBody>
      </p:sp>
      <p:sp>
        <p:nvSpPr>
          <p:cNvPr id="46" name="Rectangle 45">
            <a:hlinkClick r:id="rId41" action="ppaction://hlinksldjump"/>
          </p:cNvPr>
          <p:cNvSpPr/>
          <p:nvPr/>
        </p:nvSpPr>
        <p:spPr>
          <a:xfrm>
            <a:off x="5796136" y="38611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Q19</a:t>
            </a:r>
            <a:endParaRPr lang="en-GB" sz="1400" b="1" dirty="0">
              <a:latin typeface="Comic Sans MS" panose="030F0702030302020204" pitchFamily="66" charset="0"/>
            </a:endParaRPr>
          </a:p>
        </p:txBody>
      </p:sp>
      <p:sp>
        <p:nvSpPr>
          <p:cNvPr id="47" name="Rectangle 46">
            <a:hlinkClick r:id="rId42" action="ppaction://hlinksldjump"/>
          </p:cNvPr>
          <p:cNvSpPr/>
          <p:nvPr/>
        </p:nvSpPr>
        <p:spPr>
          <a:xfrm>
            <a:off x="5796136" y="44371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Q19</a:t>
            </a:r>
            <a:endParaRPr lang="en-GB" sz="1400" b="1" dirty="0">
              <a:latin typeface="Comic Sans MS" panose="030F0702030302020204" pitchFamily="66" charset="0"/>
            </a:endParaRPr>
          </a:p>
        </p:txBody>
      </p:sp>
      <p:sp>
        <p:nvSpPr>
          <p:cNvPr id="48" name="Rectangle 47">
            <a:hlinkClick r:id="rId43" action="ppaction://hlinksldjump"/>
          </p:cNvPr>
          <p:cNvSpPr/>
          <p:nvPr/>
        </p:nvSpPr>
        <p:spPr>
          <a:xfrm>
            <a:off x="5796136" y="50132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a:t>
            </a:r>
            <a:r>
              <a:rPr lang="en-GB" sz="1400" b="1" dirty="0" smtClean="0">
                <a:latin typeface="Comic Sans MS" panose="030F0702030302020204" pitchFamily="66" charset="0"/>
              </a:rPr>
              <a:t>2017 4HR Q20</a:t>
            </a:r>
            <a:endParaRPr lang="en-GB" sz="1400" b="1" dirty="0">
              <a:latin typeface="Comic Sans MS" panose="030F0702030302020204" pitchFamily="66" charset="0"/>
            </a:endParaRPr>
          </a:p>
        </p:txBody>
      </p:sp>
      <p:sp>
        <p:nvSpPr>
          <p:cNvPr id="49" name="Rectangle 48"/>
          <p:cNvSpPr/>
          <p:nvPr/>
        </p:nvSpPr>
        <p:spPr>
          <a:xfrm>
            <a:off x="2123728" y="6453336"/>
            <a:ext cx="2088360"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*mainly graphs</a:t>
            </a:r>
            <a:endParaRPr lang="en-GB" sz="2000" b="1" dirty="0">
              <a:latin typeface="Comic Sans MS" panose="030F0702030302020204" pitchFamily="66" charset="0"/>
            </a:endParaRPr>
          </a:p>
        </p:txBody>
      </p:sp>
      <p:sp>
        <p:nvSpPr>
          <p:cNvPr id="50" name="Rectangle 49">
            <a:hlinkClick r:id="rId44" action="ppaction://hlinksldjump"/>
          </p:cNvPr>
          <p:cNvSpPr/>
          <p:nvPr/>
        </p:nvSpPr>
        <p:spPr>
          <a:xfrm>
            <a:off x="5796136" y="55892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Q23</a:t>
            </a:r>
            <a:endParaRPr lang="en-GB" sz="1400" b="1" dirty="0">
              <a:latin typeface="Comic Sans MS" panose="030F0702030302020204" pitchFamily="66" charset="0"/>
            </a:endParaRPr>
          </a:p>
        </p:txBody>
      </p:sp>
      <p:sp>
        <p:nvSpPr>
          <p:cNvPr id="51" name="Rectangle 50">
            <a:hlinkClick r:id="rId45" action="ppaction://hlinksldjump"/>
          </p:cNvPr>
          <p:cNvSpPr/>
          <p:nvPr/>
        </p:nvSpPr>
        <p:spPr>
          <a:xfrm>
            <a:off x="7020400" y="15567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Q23</a:t>
            </a:r>
            <a:endParaRPr lang="en-GB" sz="1400" b="1" dirty="0">
              <a:latin typeface="Comic Sans MS" panose="030F0702030302020204" pitchFamily="66" charset="0"/>
            </a:endParaRPr>
          </a:p>
        </p:txBody>
      </p:sp>
      <p:sp>
        <p:nvSpPr>
          <p:cNvPr id="52" name="Rectangle 51">
            <a:hlinkClick r:id="rId46" action="ppaction://hlinksldjump"/>
          </p:cNvPr>
          <p:cNvSpPr/>
          <p:nvPr/>
        </p:nvSpPr>
        <p:spPr>
          <a:xfrm>
            <a:off x="7020400" y="2132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Q21</a:t>
            </a:r>
            <a:endParaRPr lang="en-GB" sz="1400" b="1" dirty="0">
              <a:latin typeface="Comic Sans MS" panose="030F0702030302020204" pitchFamily="66" charset="0"/>
            </a:endParaRPr>
          </a:p>
        </p:txBody>
      </p:sp>
      <p:sp>
        <p:nvSpPr>
          <p:cNvPr id="53" name="Rectangle 52">
            <a:hlinkClick r:id="rId47" action="ppaction://hlinksldjump"/>
          </p:cNvPr>
          <p:cNvSpPr/>
          <p:nvPr/>
        </p:nvSpPr>
        <p:spPr>
          <a:xfrm>
            <a:off x="7020272" y="27089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Q23</a:t>
            </a:r>
            <a:endParaRPr lang="en-GB" sz="1400" b="1" dirty="0">
              <a:latin typeface="Comic Sans MS" panose="030F0702030302020204" pitchFamily="66" charset="0"/>
            </a:endParaRPr>
          </a:p>
        </p:txBody>
      </p:sp>
      <p:sp>
        <p:nvSpPr>
          <p:cNvPr id="54" name="Rectangle 53">
            <a:hlinkClick r:id="rId48" action="ppaction://hlinksldjump"/>
          </p:cNvPr>
          <p:cNvSpPr/>
          <p:nvPr/>
        </p:nvSpPr>
        <p:spPr>
          <a:xfrm>
            <a:off x="2123728" y="21328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55" name="Rectangle 54">
            <a:hlinkClick r:id="rId4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2510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332656"/>
            <a:ext cx="6336704" cy="15556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6"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4797152"/>
            <a:ext cx="6336704" cy="954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172"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03648" y="1844824"/>
            <a:ext cx="6336706" cy="805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03648" y="2636912"/>
            <a:ext cx="6336704" cy="1170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5"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03648" y="3789040"/>
            <a:ext cx="6336706" cy="1050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7"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03648" y="5733256"/>
            <a:ext cx="6336704" cy="1005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00400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2043113"/>
            <a:ext cx="8591550" cy="2771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2043113"/>
            <a:ext cx="8591550" cy="2337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9" name="Rectangle 28"/>
          <p:cNvSpPr/>
          <p:nvPr/>
        </p:nvSpPr>
        <p:spPr>
          <a:xfrm>
            <a:off x="276225" y="2564905"/>
            <a:ext cx="8591550" cy="13681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31" name="Rectangle 30"/>
          <p:cNvSpPr/>
          <p:nvPr/>
        </p:nvSpPr>
        <p:spPr>
          <a:xfrm>
            <a:off x="276225" y="2276872"/>
            <a:ext cx="859155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Q19</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76225" y="3933056"/>
            <a:ext cx="859155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276225" y="4437112"/>
            <a:ext cx="8591550" cy="3777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34985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3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1"/>
                                        </p:tgtEl>
                                      </p:cBhvr>
                                    </p:animEffect>
                                    <p:set>
                                      <p:cBhvr>
                                        <p:cTn id="19"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5"/>
                                        </p:tgtEl>
                                      </p:cBhvr>
                                    </p:animEffect>
                                    <p:set>
                                      <p:cBhvr>
                                        <p:cTn id="31"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8" grpId="0" animBg="1"/>
      <p:bldP spid="29" grpId="0" animBg="1"/>
      <p:bldP spid="31" grpId="0" animBg="1"/>
      <p:bldP spid="24" grpId="0" animBg="1"/>
      <p:bldP spid="25" grpId="0" animBg="1"/>
    </p:bldLst>
  </p:timing>
</p:sld>
</file>

<file path=ppt/slides/slide2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704315" y="1988840"/>
            <a:ext cx="7735370" cy="39860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Q22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704316" y="836712"/>
            <a:ext cx="7735368" cy="1191246"/>
          </a:xfrm>
          <a:prstGeom prst="rect">
            <a:avLst/>
          </a:prstGeom>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48112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4" y="1844824"/>
            <a:ext cx="8591552" cy="142707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44823"/>
            <a:ext cx="8591550" cy="1427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Q22</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9811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2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403647" y="5461680"/>
            <a:ext cx="6768751" cy="1351696"/>
          </a:xfrm>
          <a:prstGeom prst="rect">
            <a:avLst/>
          </a:prstGeom>
        </p:spPr>
      </p:pic>
      <p:pic>
        <p:nvPicPr>
          <p:cNvPr id="9" name="Picture 8"/>
          <p:cNvPicPr>
            <a:picLocks noChangeAspect="1"/>
          </p:cNvPicPr>
          <p:nvPr/>
        </p:nvPicPr>
        <p:blipFill>
          <a:blip r:embed="rId3"/>
          <a:stretch>
            <a:fillRect/>
          </a:stretch>
        </p:blipFill>
        <p:spPr>
          <a:xfrm>
            <a:off x="1403648" y="3933056"/>
            <a:ext cx="6768752" cy="2153928"/>
          </a:xfrm>
          <a:prstGeom prst="rect">
            <a:avLst/>
          </a:prstGeom>
        </p:spPr>
      </p:pic>
      <p:pic>
        <p:nvPicPr>
          <p:cNvPr id="5" name="Picture 4"/>
          <p:cNvPicPr>
            <a:picLocks noChangeAspect="1"/>
          </p:cNvPicPr>
          <p:nvPr/>
        </p:nvPicPr>
        <p:blipFill>
          <a:blip r:embed="rId4"/>
          <a:stretch>
            <a:fillRect/>
          </a:stretch>
        </p:blipFill>
        <p:spPr>
          <a:xfrm>
            <a:off x="1403648" y="332656"/>
            <a:ext cx="6768752" cy="149393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1"/>
          <a:stretch>
            <a:fillRect/>
          </a:stretch>
        </p:blipFill>
        <p:spPr>
          <a:xfrm>
            <a:off x="1403648" y="1772816"/>
            <a:ext cx="6768752" cy="1133208"/>
          </a:xfrm>
          <a:prstGeom prst="rect">
            <a:avLst/>
          </a:prstGeom>
        </p:spPr>
      </p:pic>
      <p:pic>
        <p:nvPicPr>
          <p:cNvPr id="7" name="Picture 6"/>
          <p:cNvPicPr>
            <a:picLocks noChangeAspect="1"/>
          </p:cNvPicPr>
          <p:nvPr/>
        </p:nvPicPr>
        <p:blipFill>
          <a:blip r:embed="rId12"/>
          <a:stretch>
            <a:fillRect/>
          </a:stretch>
        </p:blipFill>
        <p:spPr>
          <a:xfrm>
            <a:off x="1403648" y="2911842"/>
            <a:ext cx="6768752" cy="1021214"/>
          </a:xfrm>
          <a:prstGeom prst="rect">
            <a:avLst/>
          </a:prstGeom>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988913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76226" y="1318238"/>
            <a:ext cx="8591548" cy="28308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268760"/>
            <a:ext cx="8591550" cy="5017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Q13</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276225" y="1770558"/>
            <a:ext cx="8591550" cy="455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p:cNvSpPr/>
          <p:nvPr/>
        </p:nvSpPr>
        <p:spPr>
          <a:xfrm>
            <a:off x="276225" y="2226236"/>
            <a:ext cx="8591550" cy="6290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276225" y="2855246"/>
            <a:ext cx="8591550" cy="2857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endParaRPr lang="en-GB" sz="1400" b="1" dirty="0">
              <a:latin typeface="Comic Sans MS" panose="030F0702030302020204" pitchFamily="66" charset="0"/>
            </a:endParaRPr>
          </a:p>
        </p:txBody>
      </p:sp>
      <p:sp>
        <p:nvSpPr>
          <p:cNvPr id="24" name="Rectangle 23"/>
          <p:cNvSpPr/>
          <p:nvPr/>
        </p:nvSpPr>
        <p:spPr>
          <a:xfrm>
            <a:off x="276225" y="3140966"/>
            <a:ext cx="8591550" cy="100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26045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17" grpId="0" animBg="1"/>
      <p:bldP spid="18" grpId="0" animBg="1"/>
      <p:bldP spid="21" grpId="0" animBg="1"/>
      <p:bldP spid="24" grpId="0" animBg="1"/>
    </p:bldLst>
  </p:timing>
</p:sld>
</file>

<file path=ppt/slides/slide2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2"/>
          <a:stretch>
            <a:fillRect/>
          </a:stretch>
        </p:blipFill>
        <p:spPr>
          <a:xfrm>
            <a:off x="2423961" y="6165304"/>
            <a:ext cx="4296078" cy="693220"/>
          </a:xfrm>
          <a:prstGeom prst="rect">
            <a:avLst/>
          </a:prstGeom>
        </p:spPr>
      </p:pic>
      <p:pic>
        <p:nvPicPr>
          <p:cNvPr id="16" name="Picture 15"/>
          <p:cNvPicPr>
            <a:picLocks noChangeAspect="1"/>
          </p:cNvPicPr>
          <p:nvPr/>
        </p:nvPicPr>
        <p:blipFill>
          <a:blip r:embed="rId3"/>
          <a:stretch>
            <a:fillRect/>
          </a:stretch>
        </p:blipFill>
        <p:spPr>
          <a:xfrm>
            <a:off x="2423960" y="4221088"/>
            <a:ext cx="4296080" cy="622484"/>
          </a:xfrm>
          <a:prstGeom prst="rect">
            <a:avLst/>
          </a:prstGeom>
        </p:spPr>
      </p:pic>
      <p:pic>
        <p:nvPicPr>
          <p:cNvPr id="17" name="Picture 16"/>
          <p:cNvPicPr>
            <a:picLocks noChangeAspect="1"/>
          </p:cNvPicPr>
          <p:nvPr/>
        </p:nvPicPr>
        <p:blipFill>
          <a:blip r:embed="rId4"/>
          <a:stretch>
            <a:fillRect/>
          </a:stretch>
        </p:blipFill>
        <p:spPr>
          <a:xfrm>
            <a:off x="2423960" y="4812840"/>
            <a:ext cx="4296080" cy="41636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1"/>
          <a:stretch>
            <a:fillRect/>
          </a:stretch>
        </p:blipFill>
        <p:spPr>
          <a:xfrm>
            <a:off x="2423960" y="404664"/>
            <a:ext cx="4296080" cy="3021308"/>
          </a:xfrm>
          <a:prstGeom prst="rect">
            <a:avLst/>
          </a:prstGeom>
        </p:spPr>
      </p:pic>
      <p:pic>
        <p:nvPicPr>
          <p:cNvPr id="3" name="Picture 2"/>
          <p:cNvPicPr>
            <a:picLocks noChangeAspect="1"/>
          </p:cNvPicPr>
          <p:nvPr/>
        </p:nvPicPr>
        <p:blipFill>
          <a:blip r:embed="rId12"/>
          <a:stretch>
            <a:fillRect/>
          </a:stretch>
        </p:blipFill>
        <p:spPr>
          <a:xfrm>
            <a:off x="2423960" y="3429000"/>
            <a:ext cx="4296080" cy="850846"/>
          </a:xfrm>
          <a:prstGeom prst="rect">
            <a:avLst/>
          </a:prstGeom>
        </p:spPr>
      </p:pic>
      <p:pic>
        <p:nvPicPr>
          <p:cNvPr id="18" name="Picture 17"/>
          <p:cNvPicPr>
            <a:picLocks noChangeAspect="1"/>
          </p:cNvPicPr>
          <p:nvPr/>
        </p:nvPicPr>
        <p:blipFill>
          <a:blip r:embed="rId13"/>
          <a:stretch>
            <a:fillRect/>
          </a:stretch>
        </p:blipFill>
        <p:spPr>
          <a:xfrm>
            <a:off x="2423960" y="5229200"/>
            <a:ext cx="4296080" cy="187806"/>
          </a:xfrm>
          <a:prstGeom prst="rect">
            <a:avLst/>
          </a:prstGeom>
        </p:spPr>
      </p:pic>
      <p:pic>
        <p:nvPicPr>
          <p:cNvPr id="19" name="Picture 18"/>
          <p:cNvPicPr>
            <a:picLocks noChangeAspect="1"/>
          </p:cNvPicPr>
          <p:nvPr/>
        </p:nvPicPr>
        <p:blipFill>
          <a:blip r:embed="rId14"/>
          <a:stretch>
            <a:fillRect/>
          </a:stretch>
        </p:blipFill>
        <p:spPr>
          <a:xfrm>
            <a:off x="2423960" y="5412336"/>
            <a:ext cx="4296080" cy="896984"/>
          </a:xfrm>
          <a:prstGeom prst="rect">
            <a:avLst/>
          </a:prstGeom>
        </p:spPr>
      </p:pic>
      <p:pic>
        <p:nvPicPr>
          <p:cNvPr id="22" name="Picture 21"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7914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76225" y="1340768"/>
            <a:ext cx="8591550" cy="28505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340767"/>
            <a:ext cx="8591550" cy="26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1605167"/>
            <a:ext cx="8591550" cy="5788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p:cNvSpPr/>
          <p:nvPr/>
        </p:nvSpPr>
        <p:spPr>
          <a:xfrm>
            <a:off x="276225" y="2184028"/>
            <a:ext cx="8591550" cy="4989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276225" y="2682976"/>
            <a:ext cx="8591550" cy="79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endParaRPr lang="en-GB" sz="1400" b="1" dirty="0">
              <a:latin typeface="Comic Sans MS" panose="030F0702030302020204" pitchFamily="66" charset="0"/>
            </a:endParaRPr>
          </a:p>
        </p:txBody>
      </p:sp>
      <p:sp>
        <p:nvSpPr>
          <p:cNvPr id="24" name="Rectangle 23"/>
          <p:cNvSpPr/>
          <p:nvPr/>
        </p:nvSpPr>
        <p:spPr>
          <a:xfrm>
            <a:off x="276225" y="3477377"/>
            <a:ext cx="8591550" cy="7139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Q17</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904469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17" grpId="0" animBg="1"/>
      <p:bldP spid="18" grpId="0" animBg="1"/>
      <p:bldP spid="21" grpId="0" animBg="1"/>
      <p:bldP spid="24" grpId="0" animBg="1"/>
    </p:bldLst>
  </p:timing>
</p:sld>
</file>

<file path=ppt/slides/slide2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6" y="4437112"/>
            <a:ext cx="7735368" cy="19956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12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04316" y="490788"/>
            <a:ext cx="7735368" cy="40302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12479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2060850"/>
            <a:ext cx="8591550" cy="1157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2060848"/>
            <a:ext cx="8591550" cy="318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2379562"/>
            <a:ext cx="8591550" cy="8386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6" name="Straight Arrow Connector 25"/>
          <p:cNvCxnSpPr>
            <a:stCxn id="15"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Q17</a:t>
            </a:r>
            <a:endParaRPr lang="en-GB" sz="1400" b="1" dirty="0">
              <a:latin typeface="Comic Sans MS" panose="030F0702030302020204" pitchFamily="66" charset="0"/>
            </a:endParaRPr>
          </a:p>
        </p:txBody>
      </p:sp>
      <p:cxnSp>
        <p:nvCxnSpPr>
          <p:cNvPr id="29" name="Straight Arrow Connector 28"/>
          <p:cNvCxnSpPr>
            <a:stCxn id="25" idx="3"/>
            <a:endCxn id="27"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12858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8" grpId="0" animBg="1"/>
      <p:bldP spid="17" grpId="0" animBg="1"/>
    </p:bldLst>
  </p:timing>
</p:sld>
</file>

<file path=ppt/slides/slide2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1700472"/>
            <a:ext cx="8439682" cy="5040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404664"/>
            <a:ext cx="8439682" cy="15321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01584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091811"/>
            <a:ext cx="8439682" cy="28821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091812"/>
            <a:ext cx="8439683" cy="28821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79186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2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9592" y="4293096"/>
            <a:ext cx="7344816" cy="2515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0"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9592" y="2967418"/>
            <a:ext cx="7344816" cy="13976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9592" y="1988840"/>
            <a:ext cx="7344816" cy="10983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9592" y="1381930"/>
            <a:ext cx="7344816" cy="8229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99592" y="332656"/>
            <a:ext cx="7344816" cy="1283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0" name="Rectangle 9">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61759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1324186"/>
            <a:ext cx="8439682" cy="32569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268760"/>
            <a:ext cx="843968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52160" y="1628800"/>
            <a:ext cx="843968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2" name="Rectangle 21"/>
          <p:cNvSpPr/>
          <p:nvPr/>
        </p:nvSpPr>
        <p:spPr>
          <a:xfrm>
            <a:off x="352161" y="1988840"/>
            <a:ext cx="843968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23" name="Rectangle 22"/>
          <p:cNvSpPr/>
          <p:nvPr/>
        </p:nvSpPr>
        <p:spPr>
          <a:xfrm>
            <a:off x="352161" y="2276872"/>
            <a:ext cx="8439681"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4" name="Rectangle 23"/>
          <p:cNvSpPr/>
          <p:nvPr/>
        </p:nvSpPr>
        <p:spPr>
          <a:xfrm>
            <a:off x="352159" y="2996952"/>
            <a:ext cx="8439683" cy="1584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83484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21" grpId="0" animBg="1"/>
      <p:bldP spid="22" grpId="0" animBg="1"/>
      <p:bldP spid="23" grpId="0" animBg="1"/>
      <p:bldP spid="24" grpId="0" animBg="1"/>
    </p:bldLst>
  </p:timing>
</p:sld>
</file>

<file path=ppt/slides/slide2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373216"/>
            <a:ext cx="7632848" cy="13999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2420888"/>
            <a:ext cx="7632848" cy="9490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5576" y="404664"/>
            <a:ext cx="7632848" cy="21980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5576" y="3356992"/>
            <a:ext cx="7632848" cy="11043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8"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55576" y="4437112"/>
            <a:ext cx="7632848" cy="11884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2210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1" y="1268760"/>
            <a:ext cx="8439678" cy="2803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268760"/>
            <a:ext cx="8439683"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1" name="Rectangle 20"/>
          <p:cNvSpPr/>
          <p:nvPr/>
        </p:nvSpPr>
        <p:spPr>
          <a:xfrm>
            <a:off x="352160" y="1628800"/>
            <a:ext cx="843968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352161" y="1448780"/>
            <a:ext cx="8439680"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sp>
        <p:nvSpPr>
          <p:cNvPr id="23" name="Rectangle 22"/>
          <p:cNvSpPr/>
          <p:nvPr/>
        </p:nvSpPr>
        <p:spPr>
          <a:xfrm>
            <a:off x="352161" y="2276872"/>
            <a:ext cx="8439681" cy="1795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9" name="Straight Arrow Connector 28"/>
          <p:cNvCxnSpPr>
            <a:stCxn id="25" idx="3"/>
            <a:endCxn id="27"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6139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1" grpId="0" animBg="1"/>
      <p:bldP spid="22" grpId="0" animBg="1"/>
      <p:bldP spid="23" grpId="0" animBg="1"/>
    </p:bldLst>
  </p:timing>
</p:sld>
</file>

<file path=ppt/slides/slide2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605182"/>
            <a:ext cx="8640960" cy="2632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92696"/>
            <a:ext cx="8640960" cy="3416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572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70995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1556792"/>
            <a:ext cx="8439682" cy="1591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556792"/>
            <a:ext cx="843968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52160" y="1916832"/>
            <a:ext cx="8439682" cy="12318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0538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2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380744" y="6024555"/>
            <a:ext cx="4476710" cy="777966"/>
          </a:xfrm>
          <a:prstGeom prst="rect">
            <a:avLst/>
          </a:prstGeom>
        </p:spPr>
      </p:pic>
      <p:pic>
        <p:nvPicPr>
          <p:cNvPr id="6" name="Picture 5"/>
          <p:cNvPicPr>
            <a:picLocks noChangeAspect="1"/>
          </p:cNvPicPr>
          <p:nvPr/>
        </p:nvPicPr>
        <p:blipFill>
          <a:blip r:embed="rId3"/>
          <a:stretch>
            <a:fillRect/>
          </a:stretch>
        </p:blipFill>
        <p:spPr>
          <a:xfrm>
            <a:off x="2380745" y="3428690"/>
            <a:ext cx="4476709" cy="72039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7"/>
          <a:stretch>
            <a:fillRect/>
          </a:stretch>
        </p:blipFill>
        <p:spPr>
          <a:xfrm>
            <a:off x="2380746" y="620688"/>
            <a:ext cx="4476708" cy="2824799"/>
          </a:xfrm>
          <a:prstGeom prst="rect">
            <a:avLst/>
          </a:prstGeom>
        </p:spPr>
      </p:pic>
      <p:pic>
        <p:nvPicPr>
          <p:cNvPr id="3" name="Picture 2"/>
          <p:cNvPicPr>
            <a:picLocks noChangeAspect="1"/>
          </p:cNvPicPr>
          <p:nvPr/>
        </p:nvPicPr>
        <p:blipFill>
          <a:blip r:embed="rId8"/>
          <a:stretch>
            <a:fillRect/>
          </a:stretch>
        </p:blipFill>
        <p:spPr>
          <a:xfrm>
            <a:off x="2380745" y="359321"/>
            <a:ext cx="4495511" cy="261367"/>
          </a:xfrm>
          <a:prstGeom prst="rect">
            <a:avLst/>
          </a:prstGeom>
        </p:spPr>
      </p:pic>
      <p:pic>
        <p:nvPicPr>
          <p:cNvPr id="5" name="Picture 4"/>
          <p:cNvPicPr>
            <a:picLocks noChangeAspect="1"/>
          </p:cNvPicPr>
          <p:nvPr/>
        </p:nvPicPr>
        <p:blipFill>
          <a:blip r:embed="rId9"/>
          <a:stretch>
            <a:fillRect/>
          </a:stretch>
        </p:blipFill>
        <p:spPr>
          <a:xfrm>
            <a:off x="2380745" y="3439578"/>
            <a:ext cx="4476710" cy="211024"/>
          </a:xfrm>
          <a:prstGeom prst="rect">
            <a:avLst/>
          </a:prstGeom>
        </p:spPr>
      </p:pic>
      <p:pic>
        <p:nvPicPr>
          <p:cNvPr id="9" name="Picture 8"/>
          <p:cNvPicPr>
            <a:picLocks noChangeAspect="1"/>
          </p:cNvPicPr>
          <p:nvPr/>
        </p:nvPicPr>
        <p:blipFill>
          <a:blip r:embed="rId10"/>
          <a:stretch>
            <a:fillRect/>
          </a:stretch>
        </p:blipFill>
        <p:spPr>
          <a:xfrm>
            <a:off x="2380745" y="4149080"/>
            <a:ext cx="4476709" cy="1600256"/>
          </a:xfrm>
          <a:prstGeom prst="rect">
            <a:avLst/>
          </a:prstGeom>
        </p:spPr>
      </p:pic>
      <p:pic>
        <p:nvPicPr>
          <p:cNvPr id="10" name="Picture 9"/>
          <p:cNvPicPr>
            <a:picLocks noChangeAspect="1"/>
          </p:cNvPicPr>
          <p:nvPr/>
        </p:nvPicPr>
        <p:blipFill>
          <a:blip r:embed="rId11"/>
          <a:stretch>
            <a:fillRect/>
          </a:stretch>
        </p:blipFill>
        <p:spPr>
          <a:xfrm>
            <a:off x="2380746" y="5733256"/>
            <a:ext cx="4476708" cy="493283"/>
          </a:xfrm>
          <a:prstGeom prst="rect">
            <a:avLst/>
          </a:prstGeom>
        </p:spPr>
      </p:pic>
      <p:sp>
        <p:nvSpPr>
          <p:cNvPr id="17" name="Rectangle 16">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 name="Picture 22"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355829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6225" y="1844824"/>
            <a:ext cx="8591550" cy="28620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1830952"/>
            <a:ext cx="8591550" cy="1814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3645023"/>
            <a:ext cx="8591550"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23" name="Rectangle 22"/>
          <p:cNvSpPr/>
          <p:nvPr/>
        </p:nvSpPr>
        <p:spPr>
          <a:xfrm>
            <a:off x="276225" y="3861048"/>
            <a:ext cx="859155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4" name="Rectangle 23"/>
          <p:cNvSpPr/>
          <p:nvPr/>
        </p:nvSpPr>
        <p:spPr>
          <a:xfrm>
            <a:off x="276225" y="4221088"/>
            <a:ext cx="8591550" cy="485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9" name="Straight Arrow Connector 18"/>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5" name="Straight Arrow Connector 24"/>
          <p:cNvCxnSpPr>
            <a:stCxn id="16" idx="3"/>
            <a:endCxn id="20"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2976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17" grpId="0" animBg="1"/>
      <p:bldP spid="23" grpId="0" animBg="1"/>
      <p:bldP spid="24" grpId="0" animBg="1"/>
    </p:bldLst>
  </p:timing>
</p:sld>
</file>

<file path=ppt/slides/slide2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92896"/>
            <a:ext cx="8496944" cy="37210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0803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172"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3528" y="1124744"/>
            <a:ext cx="8496944" cy="2830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173878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556792"/>
            <a:ext cx="8439680" cy="1861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556792"/>
            <a:ext cx="8439683"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52160" y="2276872"/>
            <a:ext cx="8439682" cy="1141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2" name="Straight Arrow Connector 21"/>
          <p:cNvCxnSpPr>
            <a:stCxn id="13"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3452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2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3"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5616" y="5229200"/>
            <a:ext cx="6912768" cy="15579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5616" y="3645024"/>
            <a:ext cx="6912768" cy="21928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5616" y="1355430"/>
            <a:ext cx="6912768" cy="12094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5616" y="332656"/>
            <a:ext cx="6912768" cy="12153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9221"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15616" y="2529090"/>
            <a:ext cx="6912768" cy="11582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15970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556792"/>
            <a:ext cx="8439680" cy="989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556792"/>
            <a:ext cx="8439683"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52160" y="1700808"/>
            <a:ext cx="8439682"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52160" y="2069232"/>
            <a:ext cx="8439682" cy="4767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3" name="Rectangle 22"/>
          <p:cNvSpPr/>
          <p:nvPr/>
        </p:nvSpPr>
        <p:spPr>
          <a:xfrm>
            <a:off x="352160" y="1916832"/>
            <a:ext cx="8439682"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97411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21" grpId="0" animBg="1"/>
      <p:bldP spid="24" grpId="0" animBg="1"/>
      <p:bldP spid="23" grpId="0" animBg="1"/>
    </p:bldLst>
  </p:timing>
</p:sld>
</file>

<file path=ppt/slides/slide2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3" name="Picture 9"/>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83964" y="6039710"/>
            <a:ext cx="4576072" cy="77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1"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3964" y="5422614"/>
            <a:ext cx="4576072" cy="598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0"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83964" y="4941168"/>
            <a:ext cx="4576072" cy="636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332656"/>
            <a:ext cx="8352928" cy="325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268"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83964" y="620688"/>
            <a:ext cx="4576072"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283964" y="3933056"/>
            <a:ext cx="4576072" cy="10575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2" name="Picture 8"/>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283964" y="6021288"/>
            <a:ext cx="4576072" cy="209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16"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39486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980728"/>
            <a:ext cx="8439680" cy="34898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980728"/>
            <a:ext cx="8439683"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52160" y="1124744"/>
            <a:ext cx="8439682"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60" y="2060848"/>
            <a:ext cx="8439682" cy="24097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3" name="Rectangle 22"/>
          <p:cNvSpPr/>
          <p:nvPr/>
        </p:nvSpPr>
        <p:spPr>
          <a:xfrm>
            <a:off x="352160" y="1700808"/>
            <a:ext cx="843968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Q15</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7469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21" grpId="0" animBg="1"/>
      <p:bldP spid="24" grpId="0" animBg="1"/>
      <p:bldP spid="23" grpId="0" animBg="1"/>
    </p:bldLst>
  </p:timing>
</p:sld>
</file>

<file path=ppt/slides/slide2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3439060"/>
            <a:ext cx="8439684" cy="2798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2132856"/>
            <a:ext cx="8439684" cy="25497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2158" y="1340768"/>
            <a:ext cx="8439684" cy="1489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2158" y="404664"/>
            <a:ext cx="8439684" cy="11704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Q24</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9135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596812"/>
            <a:ext cx="8439680" cy="1328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352159" y="1844824"/>
            <a:ext cx="843968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1" name="Rectangle 20"/>
          <p:cNvSpPr/>
          <p:nvPr/>
        </p:nvSpPr>
        <p:spPr>
          <a:xfrm>
            <a:off x="352160" y="1596812"/>
            <a:ext cx="8439682" cy="2480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352160" y="2204864"/>
            <a:ext cx="843968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Q24</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8139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1" grpId="0" animBg="1"/>
      <p:bldP spid="23" grpId="0" animBg="1"/>
    </p:bldLst>
  </p:timing>
</p:sld>
</file>

<file path=ppt/slides/slide2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3645024"/>
            <a:ext cx="7632848" cy="31351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2636912"/>
            <a:ext cx="7632848" cy="1906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350618"/>
            <a:ext cx="7632848" cy="2358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374492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44952"/>
            <a:ext cx="8784976" cy="30160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79512" y="980728"/>
            <a:ext cx="8784975"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179512" y="836712"/>
            <a:ext cx="8784976"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3" name="Rectangle 22"/>
          <p:cNvSpPr/>
          <p:nvPr/>
        </p:nvSpPr>
        <p:spPr>
          <a:xfrm>
            <a:off x="179511" y="1268760"/>
            <a:ext cx="8784975"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8" name="Straight Arrow Connector 17"/>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Q20</a:t>
            </a:r>
            <a:endParaRPr lang="en-GB" sz="1400" b="1" dirty="0">
              <a:latin typeface="Comic Sans MS" panose="030F0702030302020204" pitchFamily="66" charset="0"/>
            </a:endParaRPr>
          </a:p>
        </p:txBody>
      </p:sp>
      <p:cxnSp>
        <p:nvCxnSpPr>
          <p:cNvPr id="24" name="Straight Arrow Connector 23"/>
          <p:cNvCxnSpPr>
            <a:stCxn id="14"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1" y="1916832"/>
            <a:ext cx="8784977"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179513" y="3573016"/>
            <a:ext cx="8784973"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87113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8" grpId="0" animBg="1"/>
      <p:bldP spid="21" grpId="0" animBg="1"/>
      <p:bldP spid="23" grpId="0" animBg="1"/>
      <p:bldP spid="25" grpId="0" animBg="1"/>
      <p:bldP spid="26" grpId="0" animBg="1"/>
    </p:bldLst>
  </p:timing>
</p:sld>
</file>

<file path=ppt/slides/slide2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778302"/>
            <a:ext cx="8352928" cy="24590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1484784"/>
            <a:ext cx="8352928" cy="29639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50000"/>
          <a:stretch/>
        </p:blipFill>
        <p:spPr bwMode="auto">
          <a:xfrm>
            <a:off x="395536" y="404664"/>
            <a:ext cx="8352928" cy="16109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Q21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595970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556792"/>
            <a:ext cx="8784976" cy="1362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79512" y="2237798"/>
            <a:ext cx="8784975" cy="6810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179512" y="1556792"/>
            <a:ext cx="8784976" cy="6810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Q21</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03604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2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4" y="4908572"/>
            <a:ext cx="7488832" cy="1256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29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7586" y="578026"/>
            <a:ext cx="7488830" cy="33944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29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27584" y="3900460"/>
            <a:ext cx="7488832" cy="10458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80779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2" y="2590800"/>
            <a:ext cx="8208913" cy="9178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568" y="3501008"/>
            <a:ext cx="7992888" cy="132174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8" name="Rectangle 27"/>
          <p:cNvSpPr/>
          <p:nvPr/>
        </p:nvSpPr>
        <p:spPr>
          <a:xfrm>
            <a:off x="467544" y="2590800"/>
            <a:ext cx="8208912" cy="118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467543" y="3645023"/>
            <a:ext cx="8208913" cy="11777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467543" y="2708920"/>
            <a:ext cx="8208913"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Q20</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45105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3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1"/>
                                        </p:tgtEl>
                                      </p:cBhvr>
                                    </p:animEffect>
                                    <p:set>
                                      <p:cBhvr>
                                        <p:cTn id="19"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29" grpId="0" animBg="1"/>
      <p:bldP spid="31" grpId="0" animBg="1"/>
    </p:bldLst>
  </p:timing>
</p:sld>
</file>

<file path=ppt/slides/slide2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8" name="Picture 1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67744" y="6309320"/>
            <a:ext cx="4608512" cy="499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7" name="Picture 1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7744" y="5661248"/>
            <a:ext cx="4608512" cy="724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6" name="Picture 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7744" y="4868234"/>
            <a:ext cx="4608512" cy="937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5"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67744" y="4835524"/>
            <a:ext cx="4608512" cy="177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4" name="Picture 8"/>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67744" y="4509120"/>
            <a:ext cx="4608512" cy="354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3" name="Picture 7"/>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7744" y="1700808"/>
            <a:ext cx="4608512" cy="29084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67744" y="1153330"/>
            <a:ext cx="4608512" cy="5474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67744" y="663286"/>
            <a:ext cx="4608512" cy="6054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10" action="ppaction://hlinksldjump"/>
          </p:cNvPr>
          <p:cNvPicPr>
            <a:picLocks noChangeAspect="1" noChangeArrowheads="1"/>
          </p:cNvPicPr>
          <p:nvPr/>
        </p:nvPicPr>
        <p:blipFill>
          <a:blip r:embed="rId11"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sp>
        <p:nvSpPr>
          <p:cNvPr id="10" name="Rectangle 9">
            <a:hlinkClick r:id="rId13"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4"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5"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459" name="Picture 3"/>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267744" y="416190"/>
            <a:ext cx="4608512" cy="420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18" descr="http://logok.org/wp-content/uploads/2015/01/TypeF-logo-880x660.png">
            <a:hlinkClick r:id="rId17" action="ppaction://hlinksldjump"/>
          </p:cNvPr>
          <p:cNvPicPr>
            <a:picLocks noChangeAspect="1" noChangeArrowheads="1"/>
          </p:cNvPicPr>
          <p:nvPr/>
        </p:nvPicPr>
        <p:blipFill rotWithShape="1">
          <a:blip r:embed="rId1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28227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424784"/>
            <a:ext cx="8815960" cy="5524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424784"/>
            <a:ext cx="8815960" cy="1959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164020" y="1196753"/>
            <a:ext cx="8815959"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31" name="Rectangle 30"/>
          <p:cNvSpPr/>
          <p:nvPr/>
        </p:nvSpPr>
        <p:spPr>
          <a:xfrm>
            <a:off x="164020" y="620687"/>
            <a:ext cx="8815959"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Q17</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64020" y="1412776"/>
            <a:ext cx="8815959"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164021" y="1772816"/>
            <a:ext cx="8815960"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27" name="Rectangle 26"/>
          <p:cNvSpPr/>
          <p:nvPr/>
        </p:nvSpPr>
        <p:spPr>
          <a:xfrm>
            <a:off x="164022" y="2924944"/>
            <a:ext cx="8815958" cy="3024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09397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3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1"/>
                                        </p:tgtEl>
                                      </p:cBhvr>
                                    </p:animEffect>
                                    <p:set>
                                      <p:cBhvr>
                                        <p:cTn id="19"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32" restart="whenNotActive" fill="hold" evtFilter="cancelBubble" nodeType="interactiveSeq">
                <p:stCondLst>
                  <p:cond evt="onClick" delay="0">
                    <p:tgtEl>
                      <p:spTgt spid="27"/>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27"/>
                                        </p:tgtEl>
                                      </p:cBhvr>
                                    </p:animEffect>
                                    <p:set>
                                      <p:cBhvr>
                                        <p:cTn id="3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8" grpId="0" animBg="1"/>
      <p:bldP spid="29" grpId="0" animBg="1"/>
      <p:bldP spid="31" grpId="0" animBg="1"/>
      <p:bldP spid="24" grpId="0" animBg="1"/>
      <p:bldP spid="26" grpId="0" animBg="1"/>
      <p:bldP spid="27" grpId="0" animBg="1"/>
    </p:bldLst>
  </p:timing>
</p:sld>
</file>

<file path=ppt/slides/slide2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9640"/>
            <a:ext cx="8640960" cy="25197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934698"/>
            <a:ext cx="8640960" cy="23583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619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97948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600160"/>
            <a:ext cx="8815960" cy="11807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600160"/>
            <a:ext cx="8815960" cy="4606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2060848"/>
            <a:ext cx="8815959"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Q19</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04215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2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9216" y="4437112"/>
            <a:ext cx="8645568" cy="18479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9216" y="404664"/>
            <a:ext cx="8645568" cy="4032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12304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579318"/>
            <a:ext cx="8815960" cy="13456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579318"/>
            <a:ext cx="8815960" cy="337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1916832"/>
            <a:ext cx="8815959"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Q23</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71399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2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4772698"/>
            <a:ext cx="6624736" cy="2040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2564904"/>
            <a:ext cx="6624736" cy="3302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78050"/>
            <a:ext cx="6624736" cy="2186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2013 </a:t>
            </a:r>
            <a:r>
              <a:rPr lang="en-GB" sz="1400" b="1" dirty="0" smtClean="0">
                <a:latin typeface="Comic Sans MS" panose="030F0702030302020204" pitchFamily="66" charset="0"/>
              </a:rPr>
              <a:t>4H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44045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556792"/>
            <a:ext cx="8815960" cy="1867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556792"/>
            <a:ext cx="8815960"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1700808"/>
            <a:ext cx="8815959"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64021" y="2573288"/>
            <a:ext cx="8815960" cy="8507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p:cNvSpPr/>
          <p:nvPr/>
        </p:nvSpPr>
        <p:spPr>
          <a:xfrm>
            <a:off x="164020" y="2420888"/>
            <a:ext cx="8815959"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Q17</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1688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1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6"/>
                                        </p:tgtEl>
                                      </p:cBhvr>
                                    </p:animEffect>
                                    <p:set>
                                      <p:cBhvr>
                                        <p:cTn id="19"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9"/>
                                        </p:tgtEl>
                                      </p:cBhvr>
                                    </p:animEffect>
                                    <p:set>
                                      <p:cBhvr>
                                        <p:cTn id="25"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8" grpId="0" animBg="1"/>
      <p:bldP spid="31" grpId="0" animBg="1"/>
      <p:bldP spid="19" grpId="0" animBg="1"/>
      <p:bldP spid="16" grpId="0" animBg="1"/>
    </p:bldLst>
  </p:timing>
</p:sld>
</file>

<file path=ppt/slides/slide2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789040"/>
            <a:ext cx="8640960" cy="23399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1305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2013 </a:t>
            </a:r>
            <a:r>
              <a:rPr lang="en-GB" sz="1400" b="1" dirty="0" smtClean="0">
                <a:latin typeface="Comic Sans MS" panose="030F0702030302020204" pitchFamily="66" charset="0"/>
              </a:rPr>
              <a:t>4HR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3796"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1700808"/>
            <a:ext cx="8640960" cy="2215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00022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3088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268760"/>
            <a:ext cx="881596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1916832"/>
            <a:ext cx="8815959" cy="2440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9" name="Straight Arrow Connector 28"/>
          <p:cNvCxnSpPr>
            <a:stCxn id="26" idx="3"/>
            <a:endCxn id="2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2013 </a:t>
            </a:r>
            <a:r>
              <a:rPr lang="en-GB" sz="1400" b="1" dirty="0" smtClean="0">
                <a:latin typeface="Comic Sans MS" panose="030F0702030302020204" pitchFamily="66" charset="0"/>
              </a:rPr>
              <a:t>4HR Q23</a:t>
            </a:r>
            <a:endParaRPr lang="en-GB" sz="1400" b="1" dirty="0">
              <a:latin typeface="Comic Sans MS" panose="030F0702030302020204" pitchFamily="66" charset="0"/>
            </a:endParaRPr>
          </a:p>
        </p:txBody>
      </p:sp>
      <p:cxnSp>
        <p:nvCxnSpPr>
          <p:cNvPr id="32" name="Straight Arrow Connector 31"/>
          <p:cNvCxnSpPr>
            <a:stCxn id="27" idx="3"/>
            <a:endCxn id="30"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75827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2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3548" y="5157192"/>
            <a:ext cx="8136904" cy="16730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3548" y="5013176"/>
            <a:ext cx="8136904" cy="10262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765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3548" y="404664"/>
            <a:ext cx="8136904" cy="1846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3548" y="2204864"/>
            <a:ext cx="8136904" cy="1666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3"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03548" y="3861048"/>
            <a:ext cx="8136904" cy="1279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12902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1" y="980728"/>
            <a:ext cx="8815958" cy="4029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980728"/>
            <a:ext cx="8815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1196752"/>
            <a:ext cx="8815959"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164021" y="2708920"/>
            <a:ext cx="881596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6" name="Rectangle 15"/>
          <p:cNvSpPr/>
          <p:nvPr/>
        </p:nvSpPr>
        <p:spPr>
          <a:xfrm>
            <a:off x="164020" y="2564904"/>
            <a:ext cx="8815959"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p:cNvSpPr/>
          <p:nvPr/>
        </p:nvSpPr>
        <p:spPr>
          <a:xfrm>
            <a:off x="164021" y="3933056"/>
            <a:ext cx="8815958" cy="1077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 (ii)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6" name="Straight Arrow Connector 25"/>
          <p:cNvCxnSpPr>
            <a:stCxn id="18" idx="3"/>
            <a:endCxn id="2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9" name="Straight Arrow Connector 28"/>
          <p:cNvCxnSpPr>
            <a:stCxn id="21" idx="3"/>
            <a:endCxn id="27"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18467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1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6"/>
                                        </p:tgtEl>
                                      </p:cBhvr>
                                    </p:animEffect>
                                    <p:set>
                                      <p:cBhvr>
                                        <p:cTn id="19"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9"/>
                                        </p:tgtEl>
                                      </p:cBhvr>
                                    </p:animEffect>
                                    <p:set>
                                      <p:cBhvr>
                                        <p:cTn id="25"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6" restart="whenNotActive" fill="hold" evtFilter="cancelBubble" nodeType="interactiveSeq">
                <p:stCondLst>
                  <p:cond evt="onClick" delay="0">
                    <p:tgtEl>
                      <p:spTgt spid="1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7"/>
                                        </p:tgtEl>
                                      </p:cBhvr>
                                    </p:animEffect>
                                    <p:set>
                                      <p:cBhvr>
                                        <p:cTn id="31"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8" grpId="0" animBg="1"/>
      <p:bldP spid="31" grpId="0" animBg="1"/>
      <p:bldP spid="19" grpId="0" animBg="1"/>
      <p:bldP spid="16" grpId="0" animBg="1"/>
      <p:bldP spid="17" grpId="0" animBg="1"/>
    </p:bldLst>
  </p:timing>
</p:sld>
</file>

<file path=ppt/slides/slide2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441912"/>
            <a:ext cx="8352928" cy="2227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1916832"/>
            <a:ext cx="8352928" cy="25662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17407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Q22</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96201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340768"/>
            <a:ext cx="8815960" cy="2515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564904"/>
            <a:ext cx="8815960" cy="1291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340768"/>
            <a:ext cx="8815959"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30" name="Rectangle 2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32" name="Straight Arrow Connector 31"/>
          <p:cNvCxnSpPr>
            <a:stCxn id="25" idx="3"/>
            <a:endCxn id="3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3" name="Rectangle 32">
            <a:hlinkClick r:id="rId8" action="ppaction://hlinksldjump"/>
          </p:cNvPr>
          <p:cNvSpPr/>
          <p:nvPr/>
        </p:nvSpPr>
        <p:spPr>
          <a:xfrm>
            <a:off x="3527884"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Q22</a:t>
            </a:r>
            <a:endParaRPr lang="en-GB" sz="1400" b="1" dirty="0">
              <a:latin typeface="Comic Sans MS" panose="030F0702030302020204" pitchFamily="66" charset="0"/>
            </a:endParaRPr>
          </a:p>
        </p:txBody>
      </p:sp>
      <p:cxnSp>
        <p:nvCxnSpPr>
          <p:cNvPr id="34" name="Straight Arrow Connector 33"/>
          <p:cNvCxnSpPr>
            <a:stCxn id="30" idx="3"/>
            <a:endCxn id="33"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36540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2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5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214740"/>
            <a:ext cx="7632848" cy="15986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854700"/>
            <a:ext cx="7632848" cy="1087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3668380"/>
            <a:ext cx="7632848" cy="1474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390204"/>
            <a:ext cx="7632848" cy="3676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651738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98206"/>
            <a:ext cx="8815960" cy="19867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556792"/>
            <a:ext cx="8815960"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98206"/>
            <a:ext cx="8815959" cy="258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27884"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164020" y="1700808"/>
            <a:ext cx="8815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64020" y="1853208"/>
            <a:ext cx="8815959" cy="5676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164020" y="2420888"/>
            <a:ext cx="881596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08702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5"/>
                                        </p:tgtEl>
                                      </p:cBhvr>
                                    </p:animEffect>
                                    <p:set>
                                      <p:cBhvr>
                                        <p:cTn id="31"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8" grpId="0" animBg="1"/>
      <p:bldP spid="31" grpId="0" animBg="1"/>
      <p:bldP spid="19" grpId="0" animBg="1"/>
      <p:bldP spid="21" grpId="0" animBg="1"/>
      <p:bldP spid="25" grpId="0" animBg="1"/>
    </p:bldLst>
  </p:timing>
</p:sld>
</file>

<file path=ppt/slides/slide2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5447846"/>
            <a:ext cx="7200800" cy="1293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0" name="Rectangle 9">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584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1600" y="404664"/>
            <a:ext cx="7200800" cy="30581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4"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71600" y="3412654"/>
            <a:ext cx="7200800" cy="1312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71600" y="4667620"/>
            <a:ext cx="7200800" cy="993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310981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3692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412776"/>
            <a:ext cx="881596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164020" y="2060848"/>
            <a:ext cx="881596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64020" y="2708920"/>
            <a:ext cx="8815959" cy="22527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0" name="Straight Arrow Connector 19"/>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Q11</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53170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31" grpId="0" animBg="1"/>
      <p:bldP spid="19" grpId="0" animBg="1"/>
      <p:bldP spid="21" grpId="0" animBg="1"/>
    </p:bldLst>
  </p:timing>
</p:sld>
</file>

<file path=ppt/slides/slide2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29226"/>
            <a:ext cx="8640960" cy="3584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32656"/>
            <a:ext cx="8640960" cy="1336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7892"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1556792"/>
            <a:ext cx="8640960" cy="2267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61485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2199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420888"/>
            <a:ext cx="8815960" cy="10471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5" name="Straight Arrow Connector 24"/>
          <p:cNvCxnSpPr>
            <a:stCxn id="16" idx="3"/>
            <a:endCxn id="2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787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2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560" y="5589240"/>
            <a:ext cx="7920880" cy="11687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4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560" y="4437112"/>
            <a:ext cx="7920880" cy="14350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993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1560" y="404664"/>
            <a:ext cx="7920880" cy="46303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93934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22905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628800"/>
            <a:ext cx="8815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5" name="Straight Arrow Connector 14"/>
          <p:cNvCxnSpPr>
            <a:stCxn id="12" idx="3"/>
            <a:endCxn id="13"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Q21</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164020" y="1844824"/>
            <a:ext cx="8815959"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164020" y="2636912"/>
            <a:ext cx="8815959" cy="9224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425164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31" grpId="0" animBg="1"/>
      <p:bldP spid="20" grpId="0" animBg="1"/>
      <p:bldP spid="21" grpId="0" animBg="1"/>
    </p:bldLst>
  </p:timing>
</p:sld>
</file>

<file path=ppt/slides/slide2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641018"/>
            <a:ext cx="8496944" cy="2172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5143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41763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34985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448780"/>
            <a:ext cx="8815960" cy="4680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916832"/>
            <a:ext cx="8815959" cy="28504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 Q17</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2823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31" grpId="0" animBg="1"/>
      <p:bldP spid="20" grpId="0" animBg="1"/>
    </p:bldLst>
  </p:timing>
</p:sld>
</file>

<file path=ppt/slides/slide2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5711812"/>
            <a:ext cx="5760640" cy="11015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80" y="4869160"/>
            <a:ext cx="5760640" cy="993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91680" y="467968"/>
            <a:ext cx="5760640" cy="2532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4035"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91680" y="764704"/>
            <a:ext cx="5760640" cy="32417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7"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91680" y="3992200"/>
            <a:ext cx="5760640" cy="948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87382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2073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448779"/>
            <a:ext cx="8815960" cy="4822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931073"/>
            <a:ext cx="8815959" cy="1411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Q20</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065870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31" grpId="0" animBg="1"/>
      <p:bldP spid="20" grpId="0" animBg="1"/>
    </p:bldLst>
  </p:timing>
</p:sld>
</file>

<file path=ppt/slides/slide2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90" name="Picture 1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86786" y="5636994"/>
            <a:ext cx="5770428" cy="1176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86786" y="332656"/>
            <a:ext cx="5770428" cy="2935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9"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86786" y="5517232"/>
            <a:ext cx="5770428" cy="6840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8" name="Picture 8"/>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86786" y="4869160"/>
            <a:ext cx="5770428" cy="6833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7" name="Picture 7"/>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86786" y="4437112"/>
            <a:ext cx="5770428" cy="446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6" name="Picture 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86786" y="3933056"/>
            <a:ext cx="5770428" cy="6955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5"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686786" y="3285502"/>
            <a:ext cx="5770428" cy="7915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sp>
        <p:nvSpPr>
          <p:cNvPr id="10" name="Rectangle 9">
            <a:hlinkClick r:id="rId12"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3"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4"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Q15</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6084" name="Picture 4"/>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86786" y="3245918"/>
            <a:ext cx="5770428" cy="255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6" action="ppaction://hlinksldjump"/>
          </p:cNvPr>
          <p:cNvPicPr>
            <a:picLocks noChangeAspect="1" noChangeArrowheads="1"/>
          </p:cNvPicPr>
          <p:nvPr/>
        </p:nvPicPr>
        <p:blipFill rotWithShape="1">
          <a:blip r:embed="rId1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76315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268760"/>
            <a:ext cx="8815960" cy="2372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448779"/>
            <a:ext cx="8815960" cy="5400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988840"/>
            <a:ext cx="8815959"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Q15</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64020" y="2708920"/>
            <a:ext cx="8815959"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164021" y="2862212"/>
            <a:ext cx="8815960" cy="7787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970469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6" restart="whenNotActive" fill="hold" evtFilter="cancelBubble" nodeType="interactiveSeq">
                <p:stCondLst>
                  <p:cond evt="onClick" delay="0">
                    <p:tgtEl>
                      <p:spTgt spid="2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5"/>
                                        </p:tgtEl>
                                      </p:cBhvr>
                                    </p:animEffect>
                                    <p:set>
                                      <p:cBhvr>
                                        <p:cTn id="31"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8" grpId="0" animBg="1"/>
      <p:bldP spid="31" grpId="0" animBg="1"/>
      <p:bldP spid="20" grpId="0" animBg="1"/>
      <p:bldP spid="24" grpId="0" animBg="1"/>
      <p:bldP spid="25" grpId="0" animBg="1"/>
    </p:bldLst>
  </p:timing>
</p:sld>
</file>

<file path=ppt/slides/slide2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1046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0732"/>
            <a:ext cx="8640960" cy="10860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Q16</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8132"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1484784"/>
            <a:ext cx="8640960" cy="1010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4"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520" y="3429000"/>
            <a:ext cx="8640960" cy="1085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5" name="Picture 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4513780"/>
            <a:ext cx="8640960" cy="12914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04195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688458"/>
            <a:ext cx="8815960" cy="2028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048498"/>
            <a:ext cx="8815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688458"/>
            <a:ext cx="8815959"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2264522"/>
            <a:ext cx="8815959"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64020" y="3200626"/>
            <a:ext cx="8815959" cy="5164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Q16</a:t>
            </a:r>
            <a:endParaRPr lang="en-GB" sz="1400" b="1" dirty="0">
              <a:latin typeface="Comic Sans MS" panose="030F0702030302020204" pitchFamily="66" charset="0"/>
            </a:endParaRPr>
          </a:p>
        </p:txBody>
      </p:sp>
      <p:cxnSp>
        <p:nvCxnSpPr>
          <p:cNvPr id="26" name="Straight Arrow Connector 25"/>
          <p:cNvCxnSpPr>
            <a:stCxn id="18" idx="3"/>
            <a:endCxn id="21"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7500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0" grpId="0" animBg="1"/>
      <p:bldP spid="24" grpId="0" animBg="1"/>
    </p:bldLst>
  </p:timing>
</p:sld>
</file>

<file path=ppt/slides/slide2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8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941168"/>
            <a:ext cx="8640960" cy="1391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17032"/>
            <a:ext cx="8640960" cy="12860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2016 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017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394090"/>
            <a:ext cx="8640960" cy="2530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0"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520" y="2852936"/>
            <a:ext cx="8640960" cy="11229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75718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764704"/>
            <a:ext cx="8815960" cy="44079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908720"/>
            <a:ext cx="8815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764704"/>
            <a:ext cx="8815959"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484784"/>
            <a:ext cx="8815959"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64020" y="2060849"/>
            <a:ext cx="8815959" cy="31118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2016 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0691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0" grpId="0" animBg="1"/>
      <p:bldP spid="24" grpId="0" animBg="1"/>
    </p:bldLst>
  </p:timing>
</p:sld>
</file>

<file path=ppt/slides/slide2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3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346456"/>
            <a:ext cx="8640960" cy="24669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2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52936"/>
            <a:ext cx="8640960" cy="11637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2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1700808"/>
            <a:ext cx="8640960" cy="1208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22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76672"/>
            <a:ext cx="8640960" cy="12711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223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4005064"/>
            <a:ext cx="8640960" cy="1493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84887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764704"/>
            <a:ext cx="8815960" cy="47219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124744"/>
            <a:ext cx="881596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764704"/>
            <a:ext cx="8815959"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2348880"/>
            <a:ext cx="8815959"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64020" y="2780928"/>
            <a:ext cx="8815959" cy="27057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Q18</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45402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0" grpId="0" animBg="1"/>
      <p:bldP spid="24" grpId="0" animBg="1"/>
    </p:bldLst>
  </p:timing>
</p:sld>
</file>

<file path=ppt/slides/slide2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80"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030548"/>
            <a:ext cx="8640960" cy="1782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9"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653136"/>
            <a:ext cx="8640960" cy="6352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8"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933056"/>
            <a:ext cx="8640960" cy="813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1268760"/>
            <a:ext cx="8640960" cy="15898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520" y="424618"/>
            <a:ext cx="8640960" cy="988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0" name="Rectangle 9">
            <a:hlinkClick r:id="rId10"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1"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Q18</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4277"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520" y="2852936"/>
            <a:ext cx="8640960" cy="1191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494524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764704"/>
            <a:ext cx="8815960" cy="45610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944724"/>
            <a:ext cx="8815960" cy="684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764704"/>
            <a:ext cx="8815959" cy="18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628800"/>
            <a:ext cx="8815959"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64020" y="2708921"/>
            <a:ext cx="8815959" cy="26168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Q18</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64864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8" grpId="0" animBg="1"/>
      <p:bldP spid="31" grpId="0" animBg="1"/>
      <p:bldP spid="20" grpId="0" animBg="1"/>
      <p:bldP spid="24" grpId="0" animBg="1"/>
    </p:bldLst>
  </p:timing>
</p:sld>
</file>

<file path=ppt/slides/slide2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6029" y="844321"/>
            <a:ext cx="3628606" cy="390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65054" y="1431060"/>
            <a:ext cx="5671442" cy="989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0" name="Rectangle 9">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6323"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7504" y="453796"/>
            <a:ext cx="3257550" cy="3905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65054" y="1268760"/>
            <a:ext cx="5671442" cy="2029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65053" y="2420888"/>
            <a:ext cx="5671443" cy="234313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99694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340768"/>
            <a:ext cx="8815960" cy="29591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3212976"/>
            <a:ext cx="8815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31" name="Rectangle 30"/>
          <p:cNvSpPr/>
          <p:nvPr/>
        </p:nvSpPr>
        <p:spPr>
          <a:xfrm>
            <a:off x="164020" y="1268760"/>
            <a:ext cx="8815959"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3789040"/>
            <a:ext cx="8815960" cy="5108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Q19</a:t>
            </a:r>
            <a:endParaRPr lang="en-GB" sz="1400" b="1" dirty="0">
              <a:latin typeface="Comic Sans MS" panose="030F0702030302020204" pitchFamily="66" charset="0"/>
            </a:endParaRPr>
          </a:p>
        </p:txBody>
      </p:sp>
      <p:cxnSp>
        <p:nvCxnSpPr>
          <p:cNvPr id="25" name="Straight Arrow Connector 24"/>
          <p:cNvCxnSpPr>
            <a:stCxn id="18" idx="3"/>
            <a:endCxn id="21"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59353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8" grpId="0" animBg="1"/>
      <p:bldP spid="31" grpId="0" animBg="1"/>
      <p:bldP spid="20" grpId="0" animBg="1"/>
    </p:bldLst>
  </p:timing>
</p:sld>
</file>

<file path=ppt/slides/slide2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156126"/>
            <a:ext cx="7632848" cy="1657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3837991"/>
            <a:ext cx="7632848" cy="18621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404664"/>
            <a:ext cx="7632848" cy="3553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60959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484784"/>
            <a:ext cx="8815960" cy="2310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639798"/>
            <a:ext cx="8815960" cy="1155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31" name="Rectangle 30"/>
          <p:cNvSpPr/>
          <p:nvPr/>
        </p:nvSpPr>
        <p:spPr>
          <a:xfrm>
            <a:off x="164020" y="1484784"/>
            <a:ext cx="8815959"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164020" y="1844823"/>
            <a:ext cx="8815960" cy="794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p:cNvSpPr/>
          <p:nvPr/>
        </p:nvSpPr>
        <p:spPr>
          <a:xfrm>
            <a:off x="164020" y="1637184"/>
            <a:ext cx="8815959" cy="2076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Q19</a:t>
            </a:r>
            <a:endParaRPr lang="en-GB" sz="1400" b="1" dirty="0">
              <a:latin typeface="Comic Sans MS" panose="030F0702030302020204" pitchFamily="66" charset="0"/>
            </a:endParaRPr>
          </a:p>
        </p:txBody>
      </p:sp>
      <p:cxnSp>
        <p:nvCxnSpPr>
          <p:cNvPr id="26" name="Straight Arrow Connector 25"/>
          <p:cNvCxnSpPr>
            <a:stCxn id="22" idx="3"/>
            <a:endCxn id="2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6454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1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6"/>
                                        </p:tgtEl>
                                      </p:cBhvr>
                                    </p:animEffect>
                                    <p:set>
                                      <p:cBhvr>
                                        <p:cTn id="25"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28" grpId="0" animBg="1"/>
      <p:bldP spid="31" grpId="0" animBg="1"/>
      <p:bldP spid="20" grpId="0" animBg="1"/>
      <p:bldP spid="16" grpId="0" animBg="1"/>
    </p:bldLst>
  </p:timing>
</p:sld>
</file>

<file path=ppt/slides/slide2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9080"/>
            <a:ext cx="8640960" cy="2090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276872"/>
            <a:ext cx="8640960" cy="1921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9507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Q19</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4317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2340439"/>
            <a:ext cx="8269572" cy="432892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164020" y="2299568"/>
            <a:ext cx="8269571" cy="4369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614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4020" y="404664"/>
            <a:ext cx="8815960" cy="18949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404664"/>
            <a:ext cx="8815959" cy="18949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Q19</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8972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6" grpId="0" animBg="1"/>
      <p:bldP spid="31" grpId="0" animBg="1"/>
    </p:bldLst>
  </p:timing>
</p:sld>
</file>

<file path=ppt/slides/slide2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809968"/>
            <a:ext cx="8640960" cy="20034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95716"/>
            <a:ext cx="8640960" cy="24054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2132856"/>
            <a:ext cx="8640960" cy="1911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26973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2017 </a:t>
            </a:r>
            <a:r>
              <a:rPr lang="en-GB" sz="1400" b="1" dirty="0" smtClean="0">
                <a:latin typeface="Comic Sans MS" panose="030F0702030302020204" pitchFamily="66" charset="0"/>
              </a:rPr>
              <a:t>4HR Q20</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24187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087780"/>
            <a:ext cx="8815960" cy="3493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164020" y="1268760"/>
            <a:ext cx="8815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1087780"/>
            <a:ext cx="8815959" cy="1809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2017 </a:t>
            </a:r>
            <a:r>
              <a:rPr lang="en-GB" sz="1400" b="1" dirty="0" smtClean="0">
                <a:latin typeface="Comic Sans MS" panose="030F0702030302020204" pitchFamily="66" charset="0"/>
              </a:rPr>
              <a:t>4HR Q20</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64020" y="1484784"/>
            <a:ext cx="8815959"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64020" y="2492896"/>
            <a:ext cx="8815959"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957428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6" grpId="0" animBg="1"/>
      <p:bldP spid="31" grpId="0" animBg="1"/>
      <p:bldP spid="24" grpId="0" animBg="1"/>
      <p:bldP spid="25" grpId="0" animBg="1"/>
    </p:bldLst>
  </p:timing>
</p:sld>
</file>

<file path=ppt/slides/slide2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195624"/>
            <a:ext cx="8640960" cy="15457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284984"/>
            <a:ext cx="8640960" cy="1986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32656"/>
            <a:ext cx="8640960" cy="15614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8"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520" y="1844824"/>
            <a:ext cx="8640960" cy="17449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191776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908720"/>
            <a:ext cx="8815960" cy="31356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4020" y="4162596"/>
            <a:ext cx="8815960" cy="1570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164020" y="1988840"/>
            <a:ext cx="8815960" cy="20555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908720"/>
            <a:ext cx="8815959"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64020" y="4162596"/>
            <a:ext cx="8815959" cy="1570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Q23</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49315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6" grpId="0" animBg="1"/>
      <p:bldP spid="31" grpId="0" animBg="1"/>
      <p:bldP spid="24" grpId="0" animBg="1"/>
    </p:bldLst>
  </p:timing>
</p:sld>
</file>

<file path=ppt/slides/slide2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385338"/>
            <a:ext cx="8496944" cy="2356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327778"/>
            <a:ext cx="8496944" cy="2541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1124744"/>
            <a:ext cx="8496944" cy="23116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528" y="476672"/>
            <a:ext cx="8496944" cy="12082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0" name="Rectangle 9">
            <a:hlinkClick r:id="rId9"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70545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908720"/>
            <a:ext cx="8815960" cy="46235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164020" y="3356992"/>
            <a:ext cx="8815960" cy="13681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908720"/>
            <a:ext cx="8815959" cy="24482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64020" y="4725144"/>
            <a:ext cx="8815959" cy="807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2" name="Straight Arrow Connector 21"/>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Q23</a:t>
            </a:r>
            <a:endParaRPr lang="en-GB" sz="1400" b="1" dirty="0">
              <a:latin typeface="Comic Sans MS" panose="030F0702030302020204" pitchFamily="66" charset="0"/>
            </a:endParaRPr>
          </a:p>
        </p:txBody>
      </p:sp>
      <p:cxnSp>
        <p:nvCxnSpPr>
          <p:cNvPr id="25" name="Straight Arrow Connector 24"/>
          <p:cNvCxnSpPr>
            <a:stCxn id="20" idx="3"/>
            <a:endCxn id="23"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15895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6" grpId="0" animBg="1"/>
      <p:bldP spid="31" grpId="0" animBg="1"/>
      <p:bldP spid="24" grpId="0" animBg="1"/>
    </p:bldLst>
  </p:timing>
</p:sld>
</file>

<file path=ppt/slides/slide2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658224"/>
            <a:ext cx="8640960" cy="3155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700808"/>
            <a:ext cx="8640960" cy="2833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79484"/>
            <a:ext cx="8640960" cy="19693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Q21</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2174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794234"/>
            <a:ext cx="8815960" cy="4795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164020" y="1124744"/>
            <a:ext cx="8815960" cy="16561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794234"/>
            <a:ext cx="8815959" cy="3305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64020" y="2780927"/>
            <a:ext cx="8815959" cy="2808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4800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6" grpId="0" animBg="1"/>
      <p:bldP spid="31" grpId="0" animBg="1"/>
      <p:bldP spid="24" grpId="0" animBg="1"/>
    </p:bldLst>
  </p:timing>
</p:sld>
</file>

<file path=ppt/slides/slide2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72066"/>
            <a:ext cx="8640960" cy="28413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817438"/>
            <a:ext cx="8640960" cy="36277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32656"/>
            <a:ext cx="8640960" cy="28824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0" name="Rectangle 9">
            <a:hlinkClick r:id="rId8"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12" name="Straight Arrow Connector 11"/>
          <p:cNvCxnSpPr>
            <a:stCxn id="10" idx="3"/>
            <a:endCxn id="11"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2018 </a:t>
            </a:r>
            <a:r>
              <a:rPr lang="en-GB" sz="1400" b="1" dirty="0" smtClean="0">
                <a:latin typeface="Comic Sans MS" panose="030F0702030302020204" pitchFamily="66" charset="0"/>
              </a:rPr>
              <a:t>3HR Q23</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326156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583049"/>
            <a:ext cx="8815960" cy="36919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164020" y="1916832"/>
            <a:ext cx="8815960"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164020" y="1583048"/>
            <a:ext cx="8815959" cy="3337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64020" y="2636912"/>
            <a:ext cx="8815959" cy="2638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547664"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Functions</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a:off x="971600"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2788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82809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54547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6" grpId="0" animBg="1"/>
      <p:bldP spid="31" grpId="0" animBg="1"/>
      <p:bldP spid="24" grpId="0" animBg="1"/>
    </p:bldLst>
  </p:timing>
</p:sld>
</file>

<file path=ppt/slides/slide2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Show that…/ Proof </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0" name="Rectangle 9"/>
          <p:cNvSpPr/>
          <p:nvPr/>
        </p:nvSpPr>
        <p:spPr>
          <a:xfrm>
            <a:off x="63724" y="6453336"/>
            <a:ext cx="1512168"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Proof</a:t>
            </a:r>
            <a:endParaRPr lang="en-GB" sz="2000" b="1" dirty="0">
              <a:latin typeface="Comic Sans MS" panose="030F0702030302020204" pitchFamily="66" charset="0"/>
            </a:endParaRPr>
          </a:p>
        </p:txBody>
      </p:sp>
      <p:sp>
        <p:nvSpPr>
          <p:cNvPr id="11" name="Rectangle 10">
            <a:hlinkClick r:id="rId4" action="ppaction://hlinksldjump"/>
          </p:cNvPr>
          <p:cNvSpPr/>
          <p:nvPr/>
        </p:nvSpPr>
        <p:spPr>
          <a:xfrm>
            <a:off x="3139320" y="6453336"/>
            <a:ext cx="25277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Recurring Decimals</a:t>
            </a:r>
            <a:endParaRPr lang="en-GB" sz="2000" b="1" dirty="0">
              <a:latin typeface="Comic Sans MS" panose="030F0702030302020204" pitchFamily="66" charset="0"/>
            </a:endParaRPr>
          </a:p>
        </p:txBody>
      </p:sp>
      <p:sp>
        <p:nvSpPr>
          <p:cNvPr id="12" name="Rectangle 11"/>
          <p:cNvSpPr/>
          <p:nvPr/>
        </p:nvSpPr>
        <p:spPr>
          <a:xfrm>
            <a:off x="1691680" y="6453336"/>
            <a:ext cx="136815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13" name="Rectangle 12">
            <a:hlinkClick r:id="rId5" action="ppaction://hlinksldjump"/>
          </p:cNvPr>
          <p:cNvSpPr/>
          <p:nvPr/>
        </p:nvSpPr>
        <p:spPr>
          <a:xfrm>
            <a:off x="2771800" y="14127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Q6 (CM)</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724128" y="6453336"/>
            <a:ext cx="135488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Fractions</a:t>
            </a:r>
            <a:endParaRPr lang="en-GB" sz="2000" b="1" dirty="0">
              <a:latin typeface="Comic Sans MS" panose="030F0702030302020204" pitchFamily="66" charset="0"/>
            </a:endParaRPr>
          </a:p>
        </p:txBody>
      </p:sp>
      <p:sp>
        <p:nvSpPr>
          <p:cNvPr id="30" name="Rectangle 29">
            <a:hlinkClick r:id="rId7" action="ppaction://hlinksldjump"/>
          </p:cNvPr>
          <p:cNvSpPr/>
          <p:nvPr/>
        </p:nvSpPr>
        <p:spPr>
          <a:xfrm>
            <a:off x="7164288" y="6453336"/>
            <a:ext cx="93610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Surds</a:t>
            </a:r>
            <a:endParaRPr lang="en-GB" sz="2000" b="1" dirty="0">
              <a:latin typeface="Comic Sans MS" panose="030F0702030302020204" pitchFamily="66" charset="0"/>
            </a:endParaRPr>
          </a:p>
        </p:txBody>
      </p:sp>
      <p:sp>
        <p:nvSpPr>
          <p:cNvPr id="38" name="Rectangle 37"/>
          <p:cNvSpPr/>
          <p:nvPr/>
        </p:nvSpPr>
        <p:spPr>
          <a:xfrm>
            <a:off x="35496" y="39552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a:t>
            </a:r>
            <a:endParaRPr lang="en-GB" sz="1400" b="1" dirty="0">
              <a:latin typeface="Comic Sans MS" panose="030F0702030302020204" pitchFamily="66" charset="0"/>
            </a:endParaRPr>
          </a:p>
        </p:txBody>
      </p:sp>
      <p:sp>
        <p:nvSpPr>
          <p:cNvPr id="43" name="Rectangle 42">
            <a:hlinkClick r:id="rId8" action="ppaction://hlinksldjump"/>
          </p:cNvPr>
          <p:cNvSpPr/>
          <p:nvPr/>
        </p:nvSpPr>
        <p:spPr>
          <a:xfrm>
            <a:off x="6876384" y="6021288"/>
            <a:ext cx="122400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Vectors</a:t>
            </a:r>
            <a:endParaRPr lang="en-GB" sz="2000" b="1" dirty="0">
              <a:latin typeface="Comic Sans MS" panose="030F0702030302020204" pitchFamily="66" charset="0"/>
            </a:endParaRPr>
          </a:p>
        </p:txBody>
      </p:sp>
      <p:sp>
        <p:nvSpPr>
          <p:cNvPr id="14" name="Rectangle 13">
            <a:hlinkClick r:id="rId9"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771800" y="19888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 (EB&amp;P)</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2771800" y="2564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Q4 (EB&amp;P)</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771800" y="31410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Q5 (EB&amp;P)</a:t>
            </a:r>
            <a:endParaRPr lang="en-GB" sz="1400" b="1" dirty="0">
              <a:latin typeface="Comic Sans MS" panose="030F0702030302020204" pitchFamily="66" charset="0"/>
            </a:endParaRPr>
          </a:p>
        </p:txBody>
      </p:sp>
      <p:sp>
        <p:nvSpPr>
          <p:cNvPr id="21" name="Rectangle 20">
            <a:hlinkClick r:id="rId13" action="ppaction://hlinksldjump"/>
          </p:cNvPr>
          <p:cNvSpPr/>
          <p:nvPr/>
        </p:nvSpPr>
        <p:spPr>
          <a:xfrm>
            <a:off x="2771800" y="37170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Q6 (EB&amp;P)</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2771800" y="42931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Q7 (EB&amp;P)</a:t>
            </a:r>
            <a:endParaRPr lang="en-GB" sz="1400" b="1" dirty="0">
              <a:latin typeface="Comic Sans MS" panose="030F0702030302020204" pitchFamily="66" charset="0"/>
            </a:endParaRPr>
          </a:p>
        </p:txBody>
      </p:sp>
      <p:sp>
        <p:nvSpPr>
          <p:cNvPr id="23" name="Rectangle 22">
            <a:hlinkClick r:id="rId15" action="ppaction://hlinksldjump"/>
          </p:cNvPr>
          <p:cNvSpPr/>
          <p:nvPr/>
        </p:nvSpPr>
        <p:spPr>
          <a:xfrm>
            <a:off x="2771800" y="48692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Q8 (EB&amp;P)</a:t>
            </a:r>
            <a:endParaRPr lang="en-GB" sz="1400" b="1" dirty="0">
              <a:latin typeface="Comic Sans MS" panose="030F0702030302020204" pitchFamily="66" charset="0"/>
            </a:endParaRPr>
          </a:p>
        </p:txBody>
      </p:sp>
      <p:sp>
        <p:nvSpPr>
          <p:cNvPr id="24" name="Rectangle 23">
            <a:hlinkClick r:id="rId16" action="ppaction://hlinksldjump"/>
          </p:cNvPr>
          <p:cNvSpPr/>
          <p:nvPr/>
        </p:nvSpPr>
        <p:spPr>
          <a:xfrm>
            <a:off x="2771800" y="544528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Q9 (EB&amp;P)</a:t>
            </a:r>
            <a:endParaRPr lang="en-GB" sz="1400" b="1" dirty="0">
              <a:latin typeface="Comic Sans MS" panose="030F0702030302020204" pitchFamily="66" charset="0"/>
            </a:endParaRPr>
          </a:p>
        </p:txBody>
      </p:sp>
      <p:sp>
        <p:nvSpPr>
          <p:cNvPr id="25" name="Rectangle 24">
            <a:hlinkClick r:id="rId17" action="ppaction://hlinksldjump"/>
          </p:cNvPr>
          <p:cNvSpPr/>
          <p:nvPr/>
        </p:nvSpPr>
        <p:spPr>
          <a:xfrm>
            <a:off x="3995936" y="14127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Q10(EB&amp;P)</a:t>
            </a:r>
            <a:endParaRPr lang="en-GB" sz="1400" b="1" dirty="0">
              <a:latin typeface="Comic Sans MS" panose="030F0702030302020204" pitchFamily="66" charset="0"/>
            </a:endParaRPr>
          </a:p>
        </p:txBody>
      </p:sp>
      <p:sp>
        <p:nvSpPr>
          <p:cNvPr id="26" name="Rectangle 25">
            <a:hlinkClick r:id="rId18" action="ppaction://hlinksldjump"/>
          </p:cNvPr>
          <p:cNvSpPr/>
          <p:nvPr/>
        </p:nvSpPr>
        <p:spPr>
          <a:xfrm>
            <a:off x="3995936" y="19888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Q11(EB&amp;P)</a:t>
            </a:r>
            <a:endParaRPr lang="en-GB" sz="1400" b="1" dirty="0">
              <a:latin typeface="Comic Sans MS" panose="030F0702030302020204" pitchFamily="66" charset="0"/>
            </a:endParaRPr>
          </a:p>
        </p:txBody>
      </p:sp>
      <p:sp>
        <p:nvSpPr>
          <p:cNvPr id="27" name="Rectangle 26">
            <a:hlinkClick r:id="rId19" action="ppaction://hlinksldjump"/>
          </p:cNvPr>
          <p:cNvSpPr/>
          <p:nvPr/>
        </p:nvSpPr>
        <p:spPr>
          <a:xfrm>
            <a:off x="3995936" y="25649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Q12(EB&amp;P)</a:t>
            </a:r>
            <a:endParaRPr lang="en-GB" sz="1400" b="1" dirty="0">
              <a:latin typeface="Comic Sans MS" panose="030F0702030302020204" pitchFamily="66" charset="0"/>
            </a:endParaRPr>
          </a:p>
        </p:txBody>
      </p:sp>
      <p:sp>
        <p:nvSpPr>
          <p:cNvPr id="28" name="Rectangle 27">
            <a:hlinkClick r:id="rId20" action="ppaction://hlinksldjump"/>
          </p:cNvPr>
          <p:cNvSpPr/>
          <p:nvPr/>
        </p:nvSpPr>
        <p:spPr>
          <a:xfrm>
            <a:off x="3995936" y="31410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Q13(EB&amp;P)</a:t>
            </a:r>
            <a:endParaRPr lang="en-GB" sz="1400" b="1" dirty="0">
              <a:latin typeface="Comic Sans MS" panose="030F0702030302020204" pitchFamily="66" charset="0"/>
            </a:endParaRPr>
          </a:p>
        </p:txBody>
      </p:sp>
      <p:sp>
        <p:nvSpPr>
          <p:cNvPr id="29" name="Rectangle 28">
            <a:hlinkClick r:id="rId21" action="ppaction://hlinksldjump"/>
          </p:cNvPr>
          <p:cNvSpPr/>
          <p:nvPr/>
        </p:nvSpPr>
        <p:spPr>
          <a:xfrm>
            <a:off x="3995936" y="37170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Q14(EB&amp;P)</a:t>
            </a:r>
            <a:endParaRPr lang="en-GB" sz="1400" b="1" dirty="0">
              <a:latin typeface="Comic Sans MS" panose="030F0702030302020204" pitchFamily="66" charset="0"/>
            </a:endParaRPr>
          </a:p>
        </p:txBody>
      </p:sp>
      <p:sp>
        <p:nvSpPr>
          <p:cNvPr id="31" name="Rectangle 30">
            <a:hlinkClick r:id="rId22" action="ppaction://hlinksldjump"/>
          </p:cNvPr>
          <p:cNvSpPr/>
          <p:nvPr/>
        </p:nvSpPr>
        <p:spPr>
          <a:xfrm>
            <a:off x="3995936" y="42931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Q13</a:t>
            </a:r>
            <a:endParaRPr lang="en-GB" sz="1400" b="1" dirty="0">
              <a:latin typeface="Comic Sans MS" panose="030F0702030302020204" pitchFamily="66" charset="0"/>
            </a:endParaRPr>
          </a:p>
        </p:txBody>
      </p:sp>
      <p:sp>
        <p:nvSpPr>
          <p:cNvPr id="32" name="Rectangle 31">
            <a:hlinkClick r:id="rId23" action="ppaction://hlinksldjump"/>
          </p:cNvPr>
          <p:cNvSpPr/>
          <p:nvPr/>
        </p:nvSpPr>
        <p:spPr>
          <a:xfrm>
            <a:off x="3995936" y="48692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Q15</a:t>
            </a:r>
            <a:endParaRPr lang="en-GB" sz="1400" b="1" dirty="0">
              <a:latin typeface="Comic Sans MS" panose="030F0702030302020204" pitchFamily="66" charset="0"/>
            </a:endParaRPr>
          </a:p>
        </p:txBody>
      </p:sp>
      <p:sp>
        <p:nvSpPr>
          <p:cNvPr id="34" name="Rectangle 33">
            <a:hlinkClick r:id="rId24" action="ppaction://hlinksldjump"/>
          </p:cNvPr>
          <p:cNvSpPr/>
          <p:nvPr/>
        </p:nvSpPr>
        <p:spPr>
          <a:xfrm>
            <a:off x="3995936" y="54452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35" name="Rectangle 34">
            <a:hlinkClick r:id="rId25" action="ppaction://hlinksldjump"/>
          </p:cNvPr>
          <p:cNvSpPr/>
          <p:nvPr/>
        </p:nvSpPr>
        <p:spPr>
          <a:xfrm>
            <a:off x="5220072" y="14127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Q5</a:t>
            </a:r>
            <a:endParaRPr lang="en-GB" sz="1400" b="1" dirty="0">
              <a:latin typeface="Comic Sans MS" panose="030F0702030302020204" pitchFamily="66" charset="0"/>
            </a:endParaRPr>
          </a:p>
        </p:txBody>
      </p:sp>
      <p:sp>
        <p:nvSpPr>
          <p:cNvPr id="36" name="Rectangle 35">
            <a:hlinkClick r:id="rId26" action="ppaction://hlinksldjump"/>
          </p:cNvPr>
          <p:cNvSpPr/>
          <p:nvPr/>
        </p:nvSpPr>
        <p:spPr>
          <a:xfrm>
            <a:off x="5220072" y="19888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Q16</a:t>
            </a:r>
            <a:endParaRPr lang="en-GB" sz="1400" b="1" dirty="0">
              <a:latin typeface="Comic Sans MS" panose="030F0702030302020204" pitchFamily="66" charset="0"/>
            </a:endParaRPr>
          </a:p>
        </p:txBody>
      </p:sp>
      <p:sp>
        <p:nvSpPr>
          <p:cNvPr id="37" name="Rectangle 36">
            <a:hlinkClick r:id="rId27" action="ppaction://hlinksldjump"/>
          </p:cNvPr>
          <p:cNvSpPr/>
          <p:nvPr/>
        </p:nvSpPr>
        <p:spPr>
          <a:xfrm>
            <a:off x="5220072" y="2564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Q21</a:t>
            </a:r>
            <a:endParaRPr lang="en-GB" sz="1400" b="1" dirty="0">
              <a:latin typeface="Comic Sans MS" panose="030F0702030302020204" pitchFamily="66" charset="0"/>
            </a:endParaRPr>
          </a:p>
        </p:txBody>
      </p:sp>
      <p:sp>
        <p:nvSpPr>
          <p:cNvPr id="39" name="Rectangle 38">
            <a:hlinkClick r:id="rId28" action="ppaction://hlinksldjump"/>
          </p:cNvPr>
          <p:cNvSpPr/>
          <p:nvPr/>
        </p:nvSpPr>
        <p:spPr>
          <a:xfrm>
            <a:off x="5220072" y="31409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Q5</a:t>
            </a:r>
            <a:endParaRPr lang="en-GB" sz="1400" b="1" dirty="0">
              <a:latin typeface="Comic Sans MS" panose="030F0702030302020204" pitchFamily="66" charset="0"/>
            </a:endParaRPr>
          </a:p>
        </p:txBody>
      </p:sp>
      <p:sp>
        <p:nvSpPr>
          <p:cNvPr id="40" name="Rectangle 39">
            <a:hlinkClick r:id="rId29" action="ppaction://hlinksldjump"/>
          </p:cNvPr>
          <p:cNvSpPr/>
          <p:nvPr/>
        </p:nvSpPr>
        <p:spPr>
          <a:xfrm>
            <a:off x="5220072" y="3717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Q21</a:t>
            </a:r>
            <a:endParaRPr lang="en-GB" sz="1400" b="1" dirty="0">
              <a:latin typeface="Comic Sans MS" panose="030F0702030302020204" pitchFamily="66" charset="0"/>
            </a:endParaRPr>
          </a:p>
        </p:txBody>
      </p:sp>
      <p:sp>
        <p:nvSpPr>
          <p:cNvPr id="41" name="Rectangle 40">
            <a:hlinkClick r:id="rId30" action="ppaction://hlinksldjump"/>
          </p:cNvPr>
          <p:cNvSpPr/>
          <p:nvPr/>
        </p:nvSpPr>
        <p:spPr>
          <a:xfrm>
            <a:off x="5220072" y="42930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42" name="Rectangle 41">
            <a:hlinkClick r:id="rId31" action="ppaction://hlinksldjump"/>
          </p:cNvPr>
          <p:cNvSpPr/>
          <p:nvPr/>
        </p:nvSpPr>
        <p:spPr>
          <a:xfrm>
            <a:off x="5220072" y="4869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1HR Q12</a:t>
            </a:r>
            <a:endParaRPr lang="en-GB" sz="1400" b="1" dirty="0">
              <a:latin typeface="Comic Sans MS" panose="030F0702030302020204" pitchFamily="66" charset="0"/>
            </a:endParaRPr>
          </a:p>
        </p:txBody>
      </p:sp>
      <p:sp>
        <p:nvSpPr>
          <p:cNvPr id="44" name="Rectangle 43">
            <a:hlinkClick r:id="rId3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39844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251520" y="2348880"/>
            <a:ext cx="8640960" cy="838798"/>
          </a:xfrm>
          <a:prstGeom prst="rect">
            <a:avLst/>
          </a:prstGeom>
        </p:spPr>
      </p:pic>
      <p:sp>
        <p:nvSpPr>
          <p:cNvPr id="13" name="Rectangle 12">
            <a:hlinkClick r:id="rId8"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 (CM)</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9543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p:cNvPicPr>
            <a:picLocks noChangeAspect="1"/>
          </p:cNvPicPr>
          <p:nvPr/>
        </p:nvPicPr>
        <p:blipFill>
          <a:blip r:embed="rId2"/>
          <a:stretch>
            <a:fillRect/>
          </a:stretch>
        </p:blipFill>
        <p:spPr>
          <a:xfrm>
            <a:off x="179513" y="1988840"/>
            <a:ext cx="8784974" cy="19376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88840"/>
            <a:ext cx="8784974" cy="1937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 (CM)</a:t>
            </a:r>
            <a:endParaRPr lang="en-GB" sz="1400" b="1" dirty="0">
              <a:latin typeface="Comic Sans MS" panose="030F0702030302020204" pitchFamily="66" charset="0"/>
            </a:endParaRPr>
          </a:p>
        </p:txBody>
      </p:sp>
      <p:cxnSp>
        <p:nvCxnSpPr>
          <p:cNvPr id="24" name="Straight Arrow Connector 23"/>
          <p:cNvCxnSpPr>
            <a:stCxn id="17" idx="3"/>
            <a:endCxn id="18"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7436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p:cNvPicPr>
            <a:picLocks noChangeAspect="1"/>
          </p:cNvPicPr>
          <p:nvPr/>
        </p:nvPicPr>
        <p:blipFill>
          <a:blip r:embed="rId7"/>
          <a:stretch>
            <a:fillRect/>
          </a:stretch>
        </p:blipFill>
        <p:spPr>
          <a:xfrm>
            <a:off x="251520" y="2132856"/>
            <a:ext cx="8640960" cy="1328346"/>
          </a:xfrm>
          <a:prstGeom prst="rect">
            <a:avLst/>
          </a:prstGeom>
        </p:spPr>
      </p:pic>
      <p:sp>
        <p:nvSpPr>
          <p:cNvPr id="11" name="Rectangle 10">
            <a:hlinkClick r:id="rId8"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NTSQ Q1 (EB&amp;P</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4279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7" y="980728"/>
            <a:ext cx="8467725" cy="4295775"/>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980727"/>
            <a:ext cx="8467725" cy="42957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NTSQ Q1 (EB&amp;P</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0208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179512" y="2204864"/>
            <a:ext cx="8784976" cy="844448"/>
          </a:xfrm>
          <a:prstGeom prst="rect">
            <a:avLst/>
          </a:prstGeom>
        </p:spPr>
      </p:pic>
      <p:sp>
        <p:nvSpPr>
          <p:cNvPr id="11" name="Rectangle 10">
            <a:hlinkClick r:id="rId8"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15620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38137" y="1418022"/>
            <a:ext cx="8467726" cy="40219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418021"/>
            <a:ext cx="8467725" cy="4021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 (EB&amp;P)</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14566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9"/>
          <a:stretch>
            <a:fillRect/>
          </a:stretch>
        </p:blipFill>
        <p:spPr>
          <a:xfrm>
            <a:off x="179512" y="2204864"/>
            <a:ext cx="8784976" cy="557560"/>
          </a:xfrm>
          <a:prstGeom prst="rect">
            <a:avLst/>
          </a:prstGeom>
        </p:spPr>
      </p:pic>
    </p:spTree>
    <p:extLst>
      <p:ext uri="{BB962C8B-B14F-4D97-AF65-F5344CB8AC3E}">
        <p14:creationId xmlns:p14="http://schemas.microsoft.com/office/powerpoint/2010/main" val="29257153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3" y="1988841"/>
            <a:ext cx="8784974" cy="184946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88840"/>
            <a:ext cx="8784974" cy="18494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 (EB&amp;P)</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96742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79512" y="2420888"/>
            <a:ext cx="8784976" cy="1338924"/>
          </a:xfrm>
          <a:prstGeom prst="rect">
            <a:avLst/>
          </a:prstGeom>
        </p:spPr>
      </p:pic>
    </p:spTree>
    <p:extLst>
      <p:ext uri="{BB962C8B-B14F-4D97-AF65-F5344CB8AC3E}">
        <p14:creationId xmlns:p14="http://schemas.microsoft.com/office/powerpoint/2010/main" val="3859833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2"/>
          <a:srcRect l="10883" t="40876"/>
          <a:stretch/>
        </p:blipFill>
        <p:spPr>
          <a:xfrm>
            <a:off x="338137" y="2348880"/>
            <a:ext cx="8467725" cy="1869955"/>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 (EB&amp;P)</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338137" y="2348880"/>
            <a:ext cx="8467725" cy="18699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782626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6"/>
                                        </p:tgtEl>
                                      </p:cBhvr>
                                    </p:animEffect>
                                    <p:set>
                                      <p:cBhvr>
                                        <p:cTn id="7"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6" grpId="0" animBg="1"/>
    </p:bldLst>
  </p:timing>
</p:sld>
</file>

<file path=ppt/slides/slide2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251520" y="2420888"/>
            <a:ext cx="8640960" cy="944478"/>
          </a:xfrm>
          <a:prstGeom prst="rect">
            <a:avLst/>
          </a:prstGeom>
        </p:spPr>
      </p:pic>
    </p:spTree>
    <p:extLst>
      <p:ext uri="{BB962C8B-B14F-4D97-AF65-F5344CB8AC3E}">
        <p14:creationId xmlns:p14="http://schemas.microsoft.com/office/powerpoint/2010/main" val="217871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8" y="1196752"/>
            <a:ext cx="8467724" cy="386880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196751"/>
            <a:ext cx="8467725" cy="38688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 (EB&amp;P)</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98773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79512" y="2204864"/>
            <a:ext cx="8784976" cy="1416492"/>
          </a:xfrm>
          <a:prstGeom prst="rect">
            <a:avLst/>
          </a:prstGeom>
        </p:spPr>
      </p:pic>
    </p:spTree>
    <p:extLst>
      <p:ext uri="{BB962C8B-B14F-4D97-AF65-F5344CB8AC3E}">
        <p14:creationId xmlns:p14="http://schemas.microsoft.com/office/powerpoint/2010/main" val="4767763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628800"/>
            <a:ext cx="8640958" cy="300043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628799"/>
            <a:ext cx="8640958" cy="30004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 (EB&amp;P)</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24146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79512" y="2204864"/>
            <a:ext cx="8784976" cy="824018"/>
          </a:xfrm>
          <a:prstGeom prst="rect">
            <a:avLst/>
          </a:prstGeom>
        </p:spPr>
      </p:pic>
    </p:spTree>
    <p:extLst>
      <p:ext uri="{BB962C8B-B14F-4D97-AF65-F5344CB8AC3E}">
        <p14:creationId xmlns:p14="http://schemas.microsoft.com/office/powerpoint/2010/main" val="28160341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8" y="1916832"/>
            <a:ext cx="8467724" cy="257094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887544"/>
            <a:ext cx="8467725" cy="2600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 (EB&amp;P)</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7846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79512" y="2420888"/>
            <a:ext cx="8784976" cy="812918"/>
          </a:xfrm>
          <a:prstGeom prst="rect">
            <a:avLst/>
          </a:prstGeom>
        </p:spPr>
      </p:pic>
    </p:spTree>
    <p:extLst>
      <p:ext uri="{BB962C8B-B14F-4D97-AF65-F5344CB8AC3E}">
        <p14:creationId xmlns:p14="http://schemas.microsoft.com/office/powerpoint/2010/main" val="18565192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7" y="2132856"/>
            <a:ext cx="8467726" cy="23423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2132856"/>
            <a:ext cx="8467725" cy="23423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 (EB&amp;P)</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60520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Q11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251520" y="2420888"/>
            <a:ext cx="8640960" cy="815568"/>
          </a:xfrm>
          <a:prstGeom prst="rect">
            <a:avLst/>
          </a:prstGeom>
        </p:spPr>
      </p:pic>
    </p:spTree>
    <p:extLst>
      <p:ext uri="{BB962C8B-B14F-4D97-AF65-F5344CB8AC3E}">
        <p14:creationId xmlns:p14="http://schemas.microsoft.com/office/powerpoint/2010/main" val="2535093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827584" y="332656"/>
            <a:ext cx="8208912" cy="5716794"/>
          </a:xfrm>
          <a:prstGeom prst="rect">
            <a:avLst/>
          </a:prstGeom>
        </p:spPr>
      </p:pic>
      <p:sp>
        <p:nvSpPr>
          <p:cNvPr id="13" name="Rectangle 12"/>
          <p:cNvSpPr/>
          <p:nvPr/>
        </p:nvSpPr>
        <p:spPr>
          <a:xfrm>
            <a:off x="827584" y="325868"/>
            <a:ext cx="8208912" cy="57235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9" name="Rectangle 8">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Q11 (EB&amp;P)</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8806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Q12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251521" y="2420888"/>
            <a:ext cx="8640958" cy="819112"/>
          </a:xfrm>
          <a:prstGeom prst="rect">
            <a:avLst/>
          </a:prstGeom>
        </p:spPr>
      </p:pic>
    </p:spTree>
    <p:extLst>
      <p:ext uri="{BB962C8B-B14F-4D97-AF65-F5344CB8AC3E}">
        <p14:creationId xmlns:p14="http://schemas.microsoft.com/office/powerpoint/2010/main" val="32700566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543050" y="2105025"/>
            <a:ext cx="6057900" cy="264795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543050" y="2105023"/>
            <a:ext cx="6057900" cy="2647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Q12 (EB&amp;P)</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3258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Q13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251521" y="2420888"/>
            <a:ext cx="8640958" cy="801462"/>
          </a:xfrm>
          <a:prstGeom prst="rect">
            <a:avLst/>
          </a:prstGeom>
        </p:spPr>
      </p:pic>
    </p:spTree>
    <p:extLst>
      <p:ext uri="{BB962C8B-B14F-4D97-AF65-F5344CB8AC3E}">
        <p14:creationId xmlns:p14="http://schemas.microsoft.com/office/powerpoint/2010/main" val="2405673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38138" y="1988840"/>
            <a:ext cx="8467724" cy="209519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38137" y="1984194"/>
            <a:ext cx="8467725" cy="20998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Q13 (EB&amp;P)</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84686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251521" y="1136978"/>
            <a:ext cx="8640958" cy="3660174"/>
          </a:xfrm>
          <a:prstGeom prst="rect">
            <a:avLst/>
          </a:prstGeom>
        </p:spPr>
      </p:pic>
      <p:sp>
        <p:nvSpPr>
          <p:cNvPr id="11" name="Rectangle 10">
            <a:hlinkClick r:id="rId8"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Q14 (EB&amp;P)</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9809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83568" y="3551144"/>
            <a:ext cx="7848872" cy="3190224"/>
          </a:xfrm>
          <a:prstGeom prst="rect">
            <a:avLst/>
          </a:prstGeom>
        </p:spPr>
      </p:pic>
      <p:sp>
        <p:nvSpPr>
          <p:cNvPr id="22" name="Rectangle 21"/>
          <p:cNvSpPr/>
          <p:nvPr/>
        </p:nvSpPr>
        <p:spPr>
          <a:xfrm>
            <a:off x="683568" y="3551144"/>
            <a:ext cx="7848872" cy="31902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611560" y="404664"/>
            <a:ext cx="7920880" cy="315125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611560" y="404664"/>
            <a:ext cx="7920880" cy="966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611560" y="1371498"/>
            <a:ext cx="7920880" cy="21796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Q14 (EB&amp;P)</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9852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13" grpId="0" animBg="1"/>
      <p:bldP spid="21" grpId="0" animBg="1"/>
    </p:bldLst>
  </p:timing>
</p:sld>
</file>

<file path=ppt/slides/slide2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0" y="2804282"/>
            <a:ext cx="8640960" cy="4009094"/>
          </a:xfrm>
          <a:prstGeom prst="rect">
            <a:avLst/>
          </a:prstGeom>
        </p:spPr>
      </p:pic>
      <p:pic>
        <p:nvPicPr>
          <p:cNvPr id="10" name="Picture 9"/>
          <p:cNvPicPr>
            <a:picLocks noChangeAspect="1"/>
          </p:cNvPicPr>
          <p:nvPr/>
        </p:nvPicPr>
        <p:blipFill>
          <a:blip r:embed="rId3"/>
          <a:stretch>
            <a:fillRect/>
          </a:stretch>
        </p:blipFill>
        <p:spPr>
          <a:xfrm>
            <a:off x="251520" y="1392136"/>
            <a:ext cx="8640960" cy="2828952"/>
          </a:xfrm>
          <a:prstGeom prst="rect">
            <a:avLst/>
          </a:prstGeom>
        </p:spPr>
      </p:pic>
      <p:pic>
        <p:nvPicPr>
          <p:cNvPr id="13" name="Picture 12"/>
          <p:cNvPicPr>
            <a:picLocks noChangeAspect="1"/>
          </p:cNvPicPr>
          <p:nvPr/>
        </p:nvPicPr>
        <p:blipFill>
          <a:blip r:embed="rId4"/>
          <a:stretch>
            <a:fillRect/>
          </a:stretch>
        </p:blipFill>
        <p:spPr>
          <a:xfrm>
            <a:off x="251520" y="404664"/>
            <a:ext cx="8640960" cy="171474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0"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Q13</a:t>
            </a:r>
            <a:endParaRPr lang="en-GB" sz="1400" b="1" dirty="0">
              <a:latin typeface="Comic Sans MS" panose="030F0702030302020204" pitchFamily="66" charset="0"/>
            </a:endParaRPr>
          </a:p>
        </p:txBody>
      </p:sp>
      <p:cxnSp>
        <p:nvCxnSpPr>
          <p:cNvPr id="15" name="Straight Arrow Connector 14"/>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52128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052736"/>
            <a:ext cx="8496944" cy="404315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052735"/>
            <a:ext cx="8496944" cy="29523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323528" y="4005064"/>
            <a:ext cx="8496944" cy="10908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Q13</a:t>
            </a:r>
            <a:endParaRPr lang="en-GB" sz="1400" b="1" dirty="0">
              <a:latin typeface="Comic Sans MS" panose="030F0702030302020204" pitchFamily="66" charset="0"/>
            </a:endParaRPr>
          </a:p>
        </p:txBody>
      </p:sp>
      <p:cxnSp>
        <p:nvCxnSpPr>
          <p:cNvPr id="13" name="Straight Arrow Connector 12"/>
          <p:cNvCxnSpPr>
            <a:stCxn id="10" idx="3"/>
            <a:endCxn id="11"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98371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2" grpId="0" animBg="1"/>
      <p:bldP spid="20" grpId="0" animBg="1"/>
    </p:bldLst>
  </p:timing>
</p:sld>
</file>

<file path=ppt/slides/slide2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258850"/>
            <a:ext cx="8640958" cy="2554526"/>
          </a:xfrm>
          <a:prstGeom prst="rect">
            <a:avLst/>
          </a:prstGeom>
        </p:spPr>
      </p:pic>
      <p:pic>
        <p:nvPicPr>
          <p:cNvPr id="5" name="Picture 4"/>
          <p:cNvPicPr>
            <a:picLocks noChangeAspect="1"/>
          </p:cNvPicPr>
          <p:nvPr/>
        </p:nvPicPr>
        <p:blipFill>
          <a:blip r:embed="rId3"/>
          <a:stretch>
            <a:fillRect/>
          </a:stretch>
        </p:blipFill>
        <p:spPr>
          <a:xfrm>
            <a:off x="251522" y="3116036"/>
            <a:ext cx="8640956" cy="2761236"/>
          </a:xfrm>
          <a:prstGeom prst="rect">
            <a:avLst/>
          </a:prstGeom>
        </p:spPr>
      </p:pic>
      <p:pic>
        <p:nvPicPr>
          <p:cNvPr id="4" name="Picture 3"/>
          <p:cNvPicPr>
            <a:picLocks noChangeAspect="1"/>
          </p:cNvPicPr>
          <p:nvPr/>
        </p:nvPicPr>
        <p:blipFill>
          <a:blip r:embed="rId4"/>
          <a:stretch>
            <a:fillRect/>
          </a:stretch>
        </p:blipFill>
        <p:spPr>
          <a:xfrm>
            <a:off x="251521" y="404664"/>
            <a:ext cx="8640958" cy="440726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Q15</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24909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2232" y="1412776"/>
            <a:ext cx="8499536" cy="298268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p:cNvSpPr/>
          <p:nvPr/>
        </p:nvSpPr>
        <p:spPr>
          <a:xfrm>
            <a:off x="322232" y="2564904"/>
            <a:ext cx="8503001" cy="18305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Q15</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6687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2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59632" y="3789040"/>
            <a:ext cx="6624736" cy="3038012"/>
          </a:xfrm>
          <a:prstGeom prst="rect">
            <a:avLst/>
          </a:prstGeom>
        </p:spPr>
      </p:pic>
      <p:pic>
        <p:nvPicPr>
          <p:cNvPr id="10" name="Picture 9"/>
          <p:cNvPicPr>
            <a:picLocks noChangeAspect="1"/>
          </p:cNvPicPr>
          <p:nvPr/>
        </p:nvPicPr>
        <p:blipFill>
          <a:blip r:embed="rId3"/>
          <a:stretch>
            <a:fillRect/>
          </a:stretch>
        </p:blipFill>
        <p:spPr>
          <a:xfrm>
            <a:off x="1259632" y="5317546"/>
            <a:ext cx="6624736" cy="775750"/>
          </a:xfrm>
          <a:prstGeom prst="rect">
            <a:avLst/>
          </a:prstGeom>
        </p:spPr>
      </p:pic>
      <p:pic>
        <p:nvPicPr>
          <p:cNvPr id="9" name="Picture 8"/>
          <p:cNvPicPr>
            <a:picLocks noChangeAspect="1"/>
          </p:cNvPicPr>
          <p:nvPr/>
        </p:nvPicPr>
        <p:blipFill>
          <a:blip r:embed="rId4"/>
          <a:stretch>
            <a:fillRect/>
          </a:stretch>
        </p:blipFill>
        <p:spPr>
          <a:xfrm>
            <a:off x="1259633" y="3717032"/>
            <a:ext cx="6624734" cy="1604394"/>
          </a:xfrm>
          <a:prstGeom prst="rect">
            <a:avLst/>
          </a:prstGeom>
        </p:spPr>
      </p:pic>
      <p:pic>
        <p:nvPicPr>
          <p:cNvPr id="4" name="Picture 3"/>
          <p:cNvPicPr>
            <a:picLocks noChangeAspect="1"/>
          </p:cNvPicPr>
          <p:nvPr/>
        </p:nvPicPr>
        <p:blipFill>
          <a:blip r:embed="rId5"/>
          <a:stretch>
            <a:fillRect/>
          </a:stretch>
        </p:blipFill>
        <p:spPr>
          <a:xfrm>
            <a:off x="1259632" y="764704"/>
            <a:ext cx="6624736" cy="3674872"/>
          </a:xfrm>
          <a:prstGeom prst="rect">
            <a:avLst/>
          </a:prstGeom>
        </p:spPr>
      </p:pic>
      <p:pic>
        <p:nvPicPr>
          <p:cNvPr id="2" name="Picture 1"/>
          <p:cNvPicPr>
            <a:picLocks noChangeAspect="1"/>
          </p:cNvPicPr>
          <p:nvPr/>
        </p:nvPicPr>
        <p:blipFill>
          <a:blip r:embed="rId6"/>
          <a:stretch>
            <a:fillRect/>
          </a:stretch>
        </p:blipFill>
        <p:spPr>
          <a:xfrm>
            <a:off x="1259632" y="395851"/>
            <a:ext cx="6624736" cy="405414"/>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12"/>
          <a:stretch>
            <a:fillRect/>
          </a:stretch>
        </p:blipFill>
        <p:spPr>
          <a:xfrm>
            <a:off x="1259633" y="4706360"/>
            <a:ext cx="6624734" cy="240026"/>
          </a:xfrm>
          <a:prstGeom prst="rect">
            <a:avLst/>
          </a:prstGeom>
        </p:spPr>
      </p:pic>
      <p:sp>
        <p:nvSpPr>
          <p:cNvPr id="19" name="Rectangle 18">
            <a:hlinkClick r:id="rId13"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Q16</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25941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40768"/>
            <a:ext cx="8784976" cy="29956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492896"/>
            <a:ext cx="8784976" cy="1843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340768"/>
            <a:ext cx="8784976"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Q16</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05389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2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908720"/>
            <a:ext cx="8496944" cy="3934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Q5</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5331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04252"/>
            <a:ext cx="8784976" cy="15967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904252"/>
            <a:ext cx="8784976" cy="15967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Q5</a:t>
            </a:r>
            <a:endParaRPr lang="en-GB" sz="1400" b="1" dirty="0">
              <a:latin typeface="Comic Sans MS" panose="030F0702030302020204" pitchFamily="66" charset="0"/>
            </a:endParaRPr>
          </a:p>
        </p:txBody>
      </p:sp>
      <p:cxnSp>
        <p:nvCxnSpPr>
          <p:cNvPr id="14" name="Straight Arrow Connector 13"/>
          <p:cNvCxnSpPr>
            <a:stCxn id="10" idx="3"/>
            <a:endCxn id="11"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28307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2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692" y="3470840"/>
            <a:ext cx="8228616" cy="33425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692" y="3861048"/>
            <a:ext cx="8228616" cy="2083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692" y="404664"/>
            <a:ext cx="8228616" cy="43553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Q16</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1379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80728"/>
            <a:ext cx="8640960" cy="3689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72816"/>
            <a:ext cx="8640960" cy="28969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980728"/>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Q16</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6627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49038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8680"/>
            <a:ext cx="8640960" cy="20827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354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Q21</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6085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17060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609217"/>
            <a:ext cx="8640960" cy="1157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2060848"/>
            <a:ext cx="8640960" cy="5483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Q21</a:t>
            </a:r>
            <a:endParaRPr lang="en-GB" sz="1400" b="1" dirty="0">
              <a:latin typeface="Comic Sans MS" panose="030F0702030302020204" pitchFamily="66" charset="0"/>
            </a:endParaRPr>
          </a:p>
        </p:txBody>
      </p:sp>
      <p:cxnSp>
        <p:nvCxnSpPr>
          <p:cNvPr id="14" name="Straight Arrow Connector 13"/>
          <p:cNvCxnSpPr>
            <a:stCxn id="10" idx="3"/>
            <a:endCxn id="11"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279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314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4399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Q5</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58202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692696"/>
            <a:ext cx="8784976" cy="49390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692696"/>
            <a:ext cx="8784976" cy="49390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Q5</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61149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460288"/>
            <a:ext cx="8352928" cy="43530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9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76672"/>
            <a:ext cx="8352928" cy="2216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Q21</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74795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32656"/>
            <a:ext cx="8307288" cy="25306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p:cNvSpPr/>
          <p:nvPr/>
        </p:nvSpPr>
        <p:spPr>
          <a:xfrm>
            <a:off x="395536" y="332656"/>
            <a:ext cx="8307288" cy="2530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pic>
        <p:nvPicPr>
          <p:cNvPr id="4198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924944"/>
            <a:ext cx="8307288" cy="35526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Rectangle 20"/>
          <p:cNvSpPr/>
          <p:nvPr/>
        </p:nvSpPr>
        <p:spPr>
          <a:xfrm>
            <a:off x="395536" y="2924944"/>
            <a:ext cx="8307288" cy="35526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Alternative</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5" name="Rectangle 14">
            <a:hlinkClick r:id="rId7"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Q21</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0598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2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933056"/>
            <a:ext cx="8352928" cy="28317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307652"/>
            <a:ext cx="8352928" cy="22815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3856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Q15</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8950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620688"/>
            <a:ext cx="8352926" cy="50168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620688"/>
            <a:ext cx="8352926"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2276872"/>
            <a:ext cx="8352926" cy="3360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Q15</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19604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2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340010"/>
            <a:ext cx="8640958" cy="4473366"/>
          </a:xfrm>
          <a:prstGeom prst="rect">
            <a:avLst/>
          </a:prstGeom>
        </p:spPr>
      </p:pic>
      <p:pic>
        <p:nvPicPr>
          <p:cNvPr id="4" name="Picture 3"/>
          <p:cNvPicPr>
            <a:picLocks noChangeAspect="1"/>
          </p:cNvPicPr>
          <p:nvPr/>
        </p:nvPicPr>
        <p:blipFill>
          <a:blip r:embed="rId3"/>
          <a:stretch>
            <a:fillRect/>
          </a:stretch>
        </p:blipFill>
        <p:spPr>
          <a:xfrm>
            <a:off x="251522" y="1484784"/>
            <a:ext cx="8640956" cy="3432026"/>
          </a:xfrm>
          <a:prstGeom prst="rect">
            <a:avLst/>
          </a:prstGeom>
        </p:spPr>
      </p:pic>
      <p:pic>
        <p:nvPicPr>
          <p:cNvPr id="2" name="Picture 1"/>
          <p:cNvPicPr>
            <a:picLocks noChangeAspect="1"/>
          </p:cNvPicPr>
          <p:nvPr/>
        </p:nvPicPr>
        <p:blipFill>
          <a:blip r:embed="rId4"/>
          <a:stretch>
            <a:fillRect/>
          </a:stretch>
        </p:blipFill>
        <p:spPr>
          <a:xfrm>
            <a:off x="251521" y="404664"/>
            <a:ext cx="8640958" cy="21977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Q12</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0729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8" y="1988841"/>
            <a:ext cx="8352924" cy="17973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988840"/>
            <a:ext cx="8352926" cy="5302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2519072"/>
            <a:ext cx="8352926" cy="1267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Proof </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32758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Q12</a:t>
            </a:r>
            <a:endParaRPr lang="en-GB" sz="1400" b="1" dirty="0">
              <a:latin typeface="Comic Sans MS" panose="030F0702030302020204" pitchFamily="66" charset="0"/>
            </a:endParaRPr>
          </a:p>
        </p:txBody>
      </p:sp>
      <p:cxnSp>
        <p:nvCxnSpPr>
          <p:cNvPr id="16" name="Straight Arrow Connector 15"/>
          <p:cNvCxnSpPr>
            <a:stCxn id="11" idx="3"/>
            <a:endCxn id="12" idx="1"/>
          </p:cNvCxnSpPr>
          <p:nvPr/>
        </p:nvCxnSpPr>
        <p:spPr>
          <a:xfrm flipV="1">
            <a:off x="1907704" y="184069"/>
            <a:ext cx="13681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13358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2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Show that… </a:t>
            </a:r>
            <a:endParaRPr lang="en-GB" sz="4800" dirty="0">
              <a:latin typeface="Comic Sans MS" panose="030F0702030302020204" pitchFamily="66" charset="0"/>
            </a:endParaRPr>
          </a:p>
        </p:txBody>
      </p:sp>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7" name="Rectangle 6">
            <a:hlinkClick r:id="rId4" action="ppaction://hlinksldjump"/>
          </p:cNvPr>
          <p:cNvSpPr/>
          <p:nvPr/>
        </p:nvSpPr>
        <p:spPr>
          <a:xfrm>
            <a:off x="2771800" y="2564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a:t>
            </a:r>
            <a:endParaRPr lang="en-GB" sz="1400" b="1" dirty="0" smtClean="0">
              <a:latin typeface="Comic Sans MS" panose="030F0702030302020204" pitchFamily="66" charset="0"/>
            </a:endParaRPr>
          </a:p>
          <a:p>
            <a:pPr algn="ctr"/>
            <a:r>
              <a:rPr lang="en-GB" sz="1400" b="1" dirty="0" smtClean="0">
                <a:latin typeface="Comic Sans MS" panose="030F0702030302020204" pitchFamily="66" charset="0"/>
              </a:rPr>
              <a:t>3H Q21</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2776790" y="31409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a:t>
            </a:r>
            <a:endParaRPr lang="en-GB" sz="1400" b="1" dirty="0" smtClean="0">
              <a:latin typeface="Comic Sans MS" panose="030F0702030302020204" pitchFamily="66" charset="0"/>
            </a:endParaRPr>
          </a:p>
          <a:p>
            <a:pPr algn="ctr"/>
            <a:r>
              <a:rPr lang="en-GB" sz="1400" b="1" dirty="0" smtClean="0">
                <a:latin typeface="Comic Sans MS" panose="030F0702030302020204" pitchFamily="66" charset="0"/>
              </a:rPr>
              <a:t>4H Q21</a:t>
            </a:r>
            <a:endParaRPr lang="en-GB" sz="1400" b="1" dirty="0">
              <a:latin typeface="Comic Sans MS" panose="030F0702030302020204" pitchFamily="66" charset="0"/>
            </a:endParaRPr>
          </a:p>
        </p:txBody>
      </p:sp>
      <p:sp>
        <p:nvSpPr>
          <p:cNvPr id="10" name="Rectangle 9"/>
          <p:cNvSpPr/>
          <p:nvPr/>
        </p:nvSpPr>
        <p:spPr>
          <a:xfrm>
            <a:off x="63724" y="6453336"/>
            <a:ext cx="1512168"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Trig</a:t>
            </a:r>
            <a:endParaRPr lang="en-GB" sz="2000" b="1" dirty="0">
              <a:latin typeface="Comic Sans MS" panose="030F0702030302020204" pitchFamily="66" charset="0"/>
            </a:endParaRPr>
          </a:p>
        </p:txBody>
      </p:sp>
      <p:sp>
        <p:nvSpPr>
          <p:cNvPr id="11" name="Rectangle 10">
            <a:hlinkClick r:id="rId7" action="ppaction://hlinksldjump"/>
          </p:cNvPr>
          <p:cNvSpPr/>
          <p:nvPr/>
        </p:nvSpPr>
        <p:spPr>
          <a:xfrm>
            <a:off x="3139320" y="6453336"/>
            <a:ext cx="25277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Recurring Decimals</a:t>
            </a:r>
            <a:endParaRPr lang="en-GB" sz="2000" b="1" dirty="0">
              <a:latin typeface="Comic Sans MS" panose="030F0702030302020204" pitchFamily="66" charset="0"/>
            </a:endParaRPr>
          </a:p>
        </p:txBody>
      </p:sp>
      <p:sp>
        <p:nvSpPr>
          <p:cNvPr id="12" name="Rectangle 11"/>
          <p:cNvSpPr/>
          <p:nvPr/>
        </p:nvSpPr>
        <p:spPr>
          <a:xfrm>
            <a:off x="1691680" y="6453336"/>
            <a:ext cx="136815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13" name="Rectangle 12">
            <a:hlinkClick r:id="rId8" action="ppaction://hlinksldjump"/>
          </p:cNvPr>
          <p:cNvSpPr/>
          <p:nvPr/>
        </p:nvSpPr>
        <p:spPr>
          <a:xfrm>
            <a:off x="1547664" y="14127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4H Q23</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547664" y="19888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3H Q17</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547664" y="2564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1547664" y="31410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547664" y="3717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5724128" y="6453336"/>
            <a:ext cx="135488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Fractions</a:t>
            </a:r>
            <a:endParaRPr lang="en-GB" sz="2000" b="1" dirty="0">
              <a:latin typeface="Comic Sans MS" panose="030F0702030302020204" pitchFamily="66" charset="0"/>
            </a:endParaRPr>
          </a:p>
        </p:txBody>
      </p:sp>
      <p:sp>
        <p:nvSpPr>
          <p:cNvPr id="19" name="Rectangle 18">
            <a:hlinkClick r:id="rId14" action="ppaction://hlinksldjump"/>
          </p:cNvPr>
          <p:cNvSpPr/>
          <p:nvPr/>
        </p:nvSpPr>
        <p:spPr>
          <a:xfrm>
            <a:off x="1547664" y="42931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1547664" y="4869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1547664" y="54452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2771928" y="14127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Q26</a:t>
            </a:r>
            <a:endParaRPr lang="en-GB" sz="1400" b="1" dirty="0">
              <a:latin typeface="Comic Sans MS" panose="030F0702030302020204" pitchFamily="66" charset="0"/>
            </a:endParaRPr>
          </a:p>
        </p:txBody>
      </p:sp>
      <p:sp>
        <p:nvSpPr>
          <p:cNvPr id="24" name="Rectangle 23">
            <a:hlinkClick r:id="rId18" action="ppaction://hlinksldjump"/>
          </p:cNvPr>
          <p:cNvSpPr/>
          <p:nvPr/>
        </p:nvSpPr>
        <p:spPr>
          <a:xfrm>
            <a:off x="2771800" y="19888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6" name="Rectangle 25">
            <a:hlinkClick r:id="rId19" action="ppaction://hlinksldjump"/>
          </p:cNvPr>
          <p:cNvSpPr/>
          <p:nvPr/>
        </p:nvSpPr>
        <p:spPr>
          <a:xfrm>
            <a:off x="2771800" y="37170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7" name="Rectangle 26">
            <a:hlinkClick r:id="rId20" action="ppaction://hlinksldjump"/>
          </p:cNvPr>
          <p:cNvSpPr/>
          <p:nvPr/>
        </p:nvSpPr>
        <p:spPr>
          <a:xfrm>
            <a:off x="2771800" y="42931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8" name="Rectangle 27">
            <a:hlinkClick r:id="rId21" action="ppaction://hlinksldjump"/>
          </p:cNvPr>
          <p:cNvSpPr/>
          <p:nvPr/>
        </p:nvSpPr>
        <p:spPr>
          <a:xfrm>
            <a:off x="2771928" y="4869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9" name="Rectangle 28">
            <a:hlinkClick r:id="rId22" action="ppaction://hlinksldjump"/>
          </p:cNvPr>
          <p:cNvSpPr/>
          <p:nvPr/>
        </p:nvSpPr>
        <p:spPr>
          <a:xfrm>
            <a:off x="2771800" y="54452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30" name="Rectangle 29">
            <a:hlinkClick r:id="rId23" action="ppaction://hlinksldjump"/>
          </p:cNvPr>
          <p:cNvSpPr/>
          <p:nvPr/>
        </p:nvSpPr>
        <p:spPr>
          <a:xfrm>
            <a:off x="7164288" y="6453336"/>
            <a:ext cx="93610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Surds</a:t>
            </a:r>
            <a:endParaRPr lang="en-GB" sz="2000" b="1" dirty="0">
              <a:latin typeface="Comic Sans MS" panose="030F0702030302020204" pitchFamily="66" charset="0"/>
            </a:endParaRPr>
          </a:p>
        </p:txBody>
      </p:sp>
      <p:sp>
        <p:nvSpPr>
          <p:cNvPr id="31" name="Rectangle 30">
            <a:hlinkClick r:id="rId24" action="ppaction://hlinksldjump"/>
          </p:cNvPr>
          <p:cNvSpPr/>
          <p:nvPr/>
        </p:nvSpPr>
        <p:spPr>
          <a:xfrm>
            <a:off x="3995936" y="14127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32" name="Rectangle 31">
            <a:hlinkClick r:id="rId25" action="ppaction://hlinksldjump"/>
          </p:cNvPr>
          <p:cNvSpPr/>
          <p:nvPr/>
        </p:nvSpPr>
        <p:spPr>
          <a:xfrm>
            <a:off x="3995936" y="19888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p>
          <a:p>
            <a:pPr algn="ctr"/>
            <a:r>
              <a:rPr lang="en-GB" sz="1400" b="1" dirty="0" smtClean="0">
                <a:latin typeface="Comic Sans MS" panose="030F0702030302020204" pitchFamily="66" charset="0"/>
              </a:rPr>
              <a:t>3HR Q21</a:t>
            </a:r>
            <a:endParaRPr lang="en-GB" sz="1400" b="1" dirty="0">
              <a:latin typeface="Comic Sans MS" panose="030F0702030302020204" pitchFamily="66" charset="0"/>
            </a:endParaRPr>
          </a:p>
        </p:txBody>
      </p:sp>
      <p:sp>
        <p:nvSpPr>
          <p:cNvPr id="33" name="Rectangle 32">
            <a:hlinkClick r:id="rId26" action="ppaction://hlinksldjump"/>
          </p:cNvPr>
          <p:cNvSpPr/>
          <p:nvPr/>
        </p:nvSpPr>
        <p:spPr>
          <a:xfrm>
            <a:off x="3995936" y="25649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34" name="Rectangle 33">
            <a:hlinkClick r:id="rId27" action="ppaction://hlinksldjump"/>
          </p:cNvPr>
          <p:cNvSpPr/>
          <p:nvPr/>
        </p:nvSpPr>
        <p:spPr>
          <a:xfrm>
            <a:off x="3995936" y="31410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35" name="Rectangle 34">
            <a:hlinkClick r:id="rId28" action="ppaction://hlinksldjump"/>
          </p:cNvPr>
          <p:cNvSpPr/>
          <p:nvPr/>
        </p:nvSpPr>
        <p:spPr>
          <a:xfrm>
            <a:off x="3995936" y="37170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36" name="Rectangle 35">
            <a:hlinkClick r:id="rId29" action="ppaction://hlinksldjump"/>
          </p:cNvPr>
          <p:cNvSpPr/>
          <p:nvPr/>
        </p:nvSpPr>
        <p:spPr>
          <a:xfrm>
            <a:off x="3995936" y="42931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p>
          <a:p>
            <a:pPr algn="ctr"/>
            <a:r>
              <a:rPr lang="en-GB" sz="1400" b="1" dirty="0" smtClean="0">
                <a:latin typeface="Comic Sans MS" panose="030F0702030302020204" pitchFamily="66" charset="0"/>
              </a:rPr>
              <a:t>4HR Q16</a:t>
            </a:r>
            <a:endParaRPr lang="en-GB" sz="1400" b="1" dirty="0">
              <a:latin typeface="Comic Sans MS" panose="030F0702030302020204" pitchFamily="66" charset="0"/>
            </a:endParaRPr>
          </a:p>
        </p:txBody>
      </p:sp>
      <p:sp>
        <p:nvSpPr>
          <p:cNvPr id="37" name="Rectangle 36">
            <a:hlinkClick r:id="rId30" action="ppaction://hlinksldjump"/>
          </p:cNvPr>
          <p:cNvSpPr/>
          <p:nvPr/>
        </p:nvSpPr>
        <p:spPr>
          <a:xfrm>
            <a:off x="3995936" y="48692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p>
          <a:p>
            <a:pPr algn="ctr"/>
            <a:r>
              <a:rPr lang="en-GB" sz="1400" b="1" dirty="0" smtClean="0">
                <a:latin typeface="Comic Sans MS" panose="030F0702030302020204" pitchFamily="66" charset="0"/>
              </a:rPr>
              <a:t>4HR Q21</a:t>
            </a:r>
            <a:endParaRPr lang="en-GB" sz="1400" b="1" dirty="0">
              <a:latin typeface="Comic Sans MS" panose="030F0702030302020204" pitchFamily="66" charset="0"/>
            </a:endParaRPr>
          </a:p>
        </p:txBody>
      </p:sp>
      <p:sp>
        <p:nvSpPr>
          <p:cNvPr id="38" name="Rectangle 37"/>
          <p:cNvSpPr/>
          <p:nvPr/>
        </p:nvSpPr>
        <p:spPr>
          <a:xfrm>
            <a:off x="35496" y="39552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(algebraic)</a:t>
            </a:r>
            <a:endParaRPr lang="en-GB" sz="1400" b="1" dirty="0">
              <a:latin typeface="Comic Sans MS" panose="030F0702030302020204" pitchFamily="66" charset="0"/>
            </a:endParaRPr>
          </a:p>
        </p:txBody>
      </p:sp>
      <p:sp>
        <p:nvSpPr>
          <p:cNvPr id="39" name="Rectangle 38">
            <a:hlinkClick r:id="rId31" action="ppaction://hlinksldjump"/>
          </p:cNvPr>
          <p:cNvSpPr/>
          <p:nvPr/>
        </p:nvSpPr>
        <p:spPr>
          <a:xfrm>
            <a:off x="3995936" y="54452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p>
          <a:p>
            <a:pPr algn="ctr"/>
            <a:r>
              <a:rPr lang="en-GB" sz="1400" b="1" dirty="0" smtClean="0">
                <a:latin typeface="Comic Sans MS" panose="030F0702030302020204" pitchFamily="66" charset="0"/>
              </a:rPr>
              <a:t>4H Q17</a:t>
            </a:r>
            <a:endParaRPr lang="en-GB" sz="1400" b="1" dirty="0">
              <a:latin typeface="Comic Sans MS" panose="030F0702030302020204" pitchFamily="66" charset="0"/>
            </a:endParaRPr>
          </a:p>
        </p:txBody>
      </p:sp>
      <p:sp>
        <p:nvSpPr>
          <p:cNvPr id="40" name="Rectangle 39">
            <a:hlinkClick r:id="rId32" action="ppaction://hlinksldjump"/>
          </p:cNvPr>
          <p:cNvSpPr/>
          <p:nvPr/>
        </p:nvSpPr>
        <p:spPr>
          <a:xfrm>
            <a:off x="5220200" y="14127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p>
          <a:p>
            <a:pPr algn="ctr"/>
            <a:r>
              <a:rPr lang="en-GB" sz="1400" b="1" dirty="0" smtClean="0">
                <a:latin typeface="Comic Sans MS" panose="030F0702030302020204" pitchFamily="66" charset="0"/>
              </a:rPr>
              <a:t>3HR Q17</a:t>
            </a:r>
            <a:endParaRPr lang="en-GB" sz="1400" b="1" dirty="0">
              <a:latin typeface="Comic Sans MS" panose="030F0702030302020204" pitchFamily="66" charset="0"/>
            </a:endParaRPr>
          </a:p>
        </p:txBody>
      </p:sp>
      <p:sp>
        <p:nvSpPr>
          <p:cNvPr id="41" name="Rectangle 40">
            <a:hlinkClick r:id="rId33" action="ppaction://hlinksldjump"/>
          </p:cNvPr>
          <p:cNvSpPr/>
          <p:nvPr/>
        </p:nvSpPr>
        <p:spPr>
          <a:xfrm>
            <a:off x="5220072" y="19888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42" name="Rectangle 41">
            <a:hlinkClick r:id="rId34" action="ppaction://hlinksldjump"/>
          </p:cNvPr>
          <p:cNvSpPr/>
          <p:nvPr/>
        </p:nvSpPr>
        <p:spPr>
          <a:xfrm>
            <a:off x="5220072" y="25649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p>
          <a:p>
            <a:pPr algn="ctr"/>
            <a:r>
              <a:rPr lang="en-GB" sz="1400" b="1" dirty="0" smtClean="0">
                <a:latin typeface="Comic Sans MS" panose="030F0702030302020204" pitchFamily="66" charset="0"/>
              </a:rPr>
              <a:t>3HR Q19</a:t>
            </a:r>
            <a:endParaRPr lang="en-GB" sz="1400" b="1" dirty="0">
              <a:latin typeface="Comic Sans MS" panose="030F0702030302020204" pitchFamily="66" charset="0"/>
            </a:endParaRPr>
          </a:p>
        </p:txBody>
      </p:sp>
      <p:sp>
        <p:nvSpPr>
          <p:cNvPr id="43" name="Rectangle 42">
            <a:hlinkClick r:id="rId35" action="ppaction://hlinksldjump"/>
          </p:cNvPr>
          <p:cNvSpPr/>
          <p:nvPr/>
        </p:nvSpPr>
        <p:spPr>
          <a:xfrm>
            <a:off x="6876384" y="6021288"/>
            <a:ext cx="122400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Vectors</a:t>
            </a:r>
            <a:endParaRPr lang="en-GB" sz="2000" b="1" dirty="0">
              <a:latin typeface="Comic Sans MS" panose="030F0702030302020204" pitchFamily="66" charset="0"/>
            </a:endParaRPr>
          </a:p>
        </p:txBody>
      </p:sp>
      <p:sp>
        <p:nvSpPr>
          <p:cNvPr id="44" name="Rectangle 43">
            <a:hlinkClick r:id="rId36" action="ppaction://hlinksldjump"/>
          </p:cNvPr>
          <p:cNvSpPr/>
          <p:nvPr/>
        </p:nvSpPr>
        <p:spPr>
          <a:xfrm>
            <a:off x="5220072" y="31410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p>
          <a:p>
            <a:pPr algn="ctr"/>
            <a:r>
              <a:rPr lang="en-GB" sz="1400" b="1" dirty="0" smtClean="0">
                <a:latin typeface="Comic Sans MS" panose="030F0702030302020204" pitchFamily="66" charset="0"/>
              </a:rPr>
              <a:t>3HR Q15</a:t>
            </a:r>
            <a:endParaRPr lang="en-GB" sz="1400" b="1" dirty="0">
              <a:latin typeface="Comic Sans MS" panose="030F0702030302020204" pitchFamily="66" charset="0"/>
            </a:endParaRPr>
          </a:p>
        </p:txBody>
      </p:sp>
      <p:sp>
        <p:nvSpPr>
          <p:cNvPr id="45" name="Rectangle 44">
            <a:hlinkClick r:id="rId37" action="ppaction://hlinksldjump"/>
          </p:cNvPr>
          <p:cNvSpPr/>
          <p:nvPr/>
        </p:nvSpPr>
        <p:spPr>
          <a:xfrm>
            <a:off x="5220072" y="37170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p>
          <a:p>
            <a:pPr algn="ctr"/>
            <a:r>
              <a:rPr lang="en-GB" sz="1400" b="1" dirty="0" smtClean="0">
                <a:latin typeface="Comic Sans MS" panose="030F0702030302020204" pitchFamily="66" charset="0"/>
              </a:rPr>
              <a:t>3H Q17</a:t>
            </a:r>
            <a:endParaRPr lang="en-GB" sz="1400" b="1" dirty="0">
              <a:latin typeface="Comic Sans MS" panose="030F0702030302020204" pitchFamily="66" charset="0"/>
            </a:endParaRPr>
          </a:p>
        </p:txBody>
      </p:sp>
      <p:sp>
        <p:nvSpPr>
          <p:cNvPr id="46" name="Rectangle 45">
            <a:hlinkClick r:id="rId38" action="ppaction://hlinksldjump"/>
          </p:cNvPr>
          <p:cNvSpPr/>
          <p:nvPr/>
        </p:nvSpPr>
        <p:spPr>
          <a:xfrm>
            <a:off x="5220072" y="42931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47" name="Rectangle 46">
            <a:hlinkClick r:id="rId39" action="ppaction://hlinksldjump"/>
          </p:cNvPr>
          <p:cNvSpPr/>
          <p:nvPr/>
        </p:nvSpPr>
        <p:spPr>
          <a:xfrm>
            <a:off x="5220072" y="48692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p>
          <a:p>
            <a:pPr algn="ctr"/>
            <a:r>
              <a:rPr lang="en-GB" sz="1400" b="1" dirty="0" smtClean="0">
                <a:latin typeface="Comic Sans MS" panose="030F0702030302020204" pitchFamily="66" charset="0"/>
              </a:rPr>
              <a:t>4HR Q21</a:t>
            </a:r>
            <a:endParaRPr lang="en-GB" sz="1400" b="1" dirty="0">
              <a:latin typeface="Comic Sans MS" panose="030F0702030302020204" pitchFamily="66" charset="0"/>
            </a:endParaRPr>
          </a:p>
        </p:txBody>
      </p:sp>
      <p:sp>
        <p:nvSpPr>
          <p:cNvPr id="48" name="Rectangle 47">
            <a:hlinkClick r:id="rId40" action="ppaction://hlinksldjump"/>
          </p:cNvPr>
          <p:cNvSpPr/>
          <p:nvPr/>
        </p:nvSpPr>
        <p:spPr>
          <a:xfrm>
            <a:off x="5220072" y="54452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p>
          <a:p>
            <a:pPr algn="ctr"/>
            <a:r>
              <a:rPr lang="en-GB" sz="1400" b="1" dirty="0" smtClean="0">
                <a:latin typeface="Comic Sans MS" panose="030F0702030302020204" pitchFamily="66" charset="0"/>
              </a:rPr>
              <a:t>4H Q15</a:t>
            </a:r>
            <a:endParaRPr lang="en-GB" sz="1400" b="1" dirty="0">
              <a:latin typeface="Comic Sans MS" panose="030F0702030302020204" pitchFamily="66" charset="0"/>
            </a:endParaRPr>
          </a:p>
        </p:txBody>
      </p:sp>
      <p:sp>
        <p:nvSpPr>
          <p:cNvPr id="49" name="Rectangle 48">
            <a:hlinkClick r:id="rId41" action="ppaction://hlinksldjump"/>
          </p:cNvPr>
          <p:cNvSpPr/>
          <p:nvPr/>
        </p:nvSpPr>
        <p:spPr>
          <a:xfrm>
            <a:off x="6444336" y="14128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p>
          <a:p>
            <a:pPr algn="ctr"/>
            <a:r>
              <a:rPr lang="en-GB" sz="1400" b="1" dirty="0" smtClean="0">
                <a:latin typeface="Comic Sans MS" panose="030F0702030302020204" pitchFamily="66" charset="0"/>
              </a:rPr>
              <a:t>3HR Q20</a:t>
            </a:r>
            <a:endParaRPr lang="en-GB" sz="1400" b="1" dirty="0">
              <a:latin typeface="Comic Sans MS" panose="030F0702030302020204" pitchFamily="66" charset="0"/>
            </a:endParaRPr>
          </a:p>
        </p:txBody>
      </p:sp>
      <p:sp>
        <p:nvSpPr>
          <p:cNvPr id="50" name="Rectangle 49">
            <a:hlinkClick r:id="rId42" action="ppaction://hlinksldjump"/>
          </p:cNvPr>
          <p:cNvSpPr/>
          <p:nvPr/>
        </p:nvSpPr>
        <p:spPr>
          <a:xfrm>
            <a:off x="6444208" y="19888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p>
          <a:p>
            <a:pPr algn="ctr"/>
            <a:r>
              <a:rPr lang="en-GB" sz="1400" b="1" dirty="0" smtClean="0">
                <a:latin typeface="Comic Sans MS" panose="030F0702030302020204" pitchFamily="66" charset="0"/>
              </a:rPr>
              <a:t>3HR Q21</a:t>
            </a:r>
            <a:endParaRPr lang="en-GB" sz="1400" b="1" dirty="0">
              <a:latin typeface="Comic Sans MS" panose="030F0702030302020204" pitchFamily="66" charset="0"/>
            </a:endParaRPr>
          </a:p>
        </p:txBody>
      </p:sp>
      <p:sp>
        <p:nvSpPr>
          <p:cNvPr id="51" name="Rectangle 50">
            <a:hlinkClick r:id="rId43" action="ppaction://hlinksldjump"/>
          </p:cNvPr>
          <p:cNvSpPr/>
          <p:nvPr/>
        </p:nvSpPr>
        <p:spPr>
          <a:xfrm>
            <a:off x="6444208" y="25649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p>
          <a:p>
            <a:pPr algn="ctr"/>
            <a:r>
              <a:rPr lang="en-GB" sz="1400" b="1" dirty="0" smtClean="0">
                <a:latin typeface="Comic Sans MS" panose="030F0702030302020204" pitchFamily="66" charset="0"/>
              </a:rPr>
              <a:t>3HR Q17</a:t>
            </a:r>
            <a:endParaRPr lang="en-GB" sz="1400" b="1" dirty="0">
              <a:latin typeface="Comic Sans MS" panose="030F0702030302020204" pitchFamily="66" charset="0"/>
            </a:endParaRPr>
          </a:p>
        </p:txBody>
      </p:sp>
      <p:sp>
        <p:nvSpPr>
          <p:cNvPr id="52" name="Rectangle 51">
            <a:hlinkClick r:id="rId44" action="ppaction://hlinksldjump"/>
          </p:cNvPr>
          <p:cNvSpPr/>
          <p:nvPr/>
        </p:nvSpPr>
        <p:spPr>
          <a:xfrm>
            <a:off x="6444208" y="31410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HR Q19</a:t>
            </a:r>
            <a:endParaRPr lang="en-GB" sz="1400" b="1" dirty="0">
              <a:latin typeface="Comic Sans MS" panose="030F0702030302020204" pitchFamily="66" charset="0"/>
            </a:endParaRPr>
          </a:p>
        </p:txBody>
      </p:sp>
      <p:sp>
        <p:nvSpPr>
          <p:cNvPr id="53" name="Rectangle 52">
            <a:hlinkClick r:id="rId45" action="ppaction://hlinksldjump"/>
          </p:cNvPr>
          <p:cNvSpPr/>
          <p:nvPr/>
        </p:nvSpPr>
        <p:spPr>
          <a:xfrm>
            <a:off x="6444208" y="37170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4H Q13</a:t>
            </a:r>
            <a:endParaRPr lang="en-GB" sz="1400" b="1" dirty="0">
              <a:latin typeface="Comic Sans MS" panose="030F0702030302020204" pitchFamily="66" charset="0"/>
            </a:endParaRPr>
          </a:p>
        </p:txBody>
      </p:sp>
      <p:sp>
        <p:nvSpPr>
          <p:cNvPr id="54" name="Rectangle 53">
            <a:hlinkClick r:id="rId46" action="ppaction://hlinksldjump"/>
          </p:cNvPr>
          <p:cNvSpPr/>
          <p:nvPr/>
        </p:nvSpPr>
        <p:spPr>
          <a:xfrm>
            <a:off x="6444208" y="42931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4HR Q19</a:t>
            </a:r>
            <a:endParaRPr lang="en-GB" sz="1400" b="1" dirty="0">
              <a:latin typeface="Comic Sans MS" panose="030F0702030302020204" pitchFamily="66" charset="0"/>
            </a:endParaRPr>
          </a:p>
        </p:txBody>
      </p:sp>
      <p:sp>
        <p:nvSpPr>
          <p:cNvPr id="55" name="Rectangle 54">
            <a:hlinkClick r:id="rId47"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932993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2428320"/>
            <a:ext cx="8352928" cy="3808992"/>
          </a:xfrm>
          <a:prstGeom prst="rect">
            <a:avLst/>
          </a:prstGeom>
        </p:spPr>
      </p:pic>
      <p:pic>
        <p:nvPicPr>
          <p:cNvPr id="2" name="Picture 1"/>
          <p:cNvPicPr>
            <a:picLocks noChangeAspect="1"/>
          </p:cNvPicPr>
          <p:nvPr/>
        </p:nvPicPr>
        <p:blipFill>
          <a:blip r:embed="rId3"/>
          <a:stretch>
            <a:fillRect/>
          </a:stretch>
        </p:blipFill>
        <p:spPr>
          <a:xfrm>
            <a:off x="395536" y="476672"/>
            <a:ext cx="8352928" cy="29528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 name="Picture 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34873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32713" y="2129624"/>
            <a:ext cx="8278574" cy="15154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432713" y="2129623"/>
            <a:ext cx="8278574" cy="1515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55176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2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2" y="4952094"/>
            <a:ext cx="7344816" cy="1861282"/>
          </a:xfrm>
          <a:prstGeom prst="rect">
            <a:avLst/>
          </a:prstGeom>
        </p:spPr>
      </p:pic>
      <p:pic>
        <p:nvPicPr>
          <p:cNvPr id="3" name="Picture 2"/>
          <p:cNvPicPr>
            <a:picLocks noChangeAspect="1"/>
          </p:cNvPicPr>
          <p:nvPr/>
        </p:nvPicPr>
        <p:blipFill>
          <a:blip r:embed="rId3"/>
          <a:stretch>
            <a:fillRect/>
          </a:stretch>
        </p:blipFill>
        <p:spPr>
          <a:xfrm>
            <a:off x="899592" y="4509120"/>
            <a:ext cx="7344816" cy="110005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7"/>
          <a:stretch>
            <a:fillRect/>
          </a:stretch>
        </p:blipFill>
        <p:spPr>
          <a:xfrm>
            <a:off x="899592" y="397326"/>
            <a:ext cx="7344816" cy="4129728"/>
          </a:xfrm>
          <a:prstGeom prst="rect">
            <a:avLst/>
          </a:prstGeom>
        </p:spPr>
      </p:pic>
      <p:sp>
        <p:nvSpPr>
          <p:cNvPr id="13" name="Rectangle 12">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68686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268761"/>
            <a:ext cx="8496944" cy="305385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7" y="1268760"/>
            <a:ext cx="8496946" cy="15416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810454"/>
            <a:ext cx="8496946" cy="15121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35278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2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339752" y="482746"/>
            <a:ext cx="4464496" cy="24302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5" name="Picture 4"/>
          <p:cNvPicPr>
            <a:picLocks noChangeAspect="1"/>
          </p:cNvPicPr>
          <p:nvPr/>
        </p:nvPicPr>
        <p:blipFill>
          <a:blip r:embed="rId6"/>
          <a:stretch>
            <a:fillRect/>
          </a:stretch>
        </p:blipFill>
        <p:spPr>
          <a:xfrm>
            <a:off x="2339752" y="2952598"/>
            <a:ext cx="4464496" cy="1544620"/>
          </a:xfrm>
          <a:prstGeom prst="rect">
            <a:avLst/>
          </a:prstGeom>
        </p:spPr>
      </p:pic>
      <p:pic>
        <p:nvPicPr>
          <p:cNvPr id="6" name="Picture 5"/>
          <p:cNvPicPr>
            <a:picLocks noChangeAspect="1"/>
          </p:cNvPicPr>
          <p:nvPr/>
        </p:nvPicPr>
        <p:blipFill>
          <a:blip r:embed="rId7"/>
          <a:stretch>
            <a:fillRect/>
          </a:stretch>
        </p:blipFill>
        <p:spPr>
          <a:xfrm>
            <a:off x="2339752" y="4497218"/>
            <a:ext cx="4464496" cy="2244150"/>
          </a:xfrm>
          <a:prstGeom prst="rect">
            <a:avLst/>
          </a:prstGeom>
        </p:spPr>
      </p:pic>
      <p:sp>
        <p:nvSpPr>
          <p:cNvPr id="13" name="Rectangle 12">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Q14</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21419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268760"/>
            <a:ext cx="8496946" cy="260825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268761"/>
            <a:ext cx="849694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1556793"/>
            <a:ext cx="849694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p:cNvSpPr/>
          <p:nvPr/>
        </p:nvSpPr>
        <p:spPr>
          <a:xfrm>
            <a:off x="323526" y="1844824"/>
            <a:ext cx="8496947"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p:cNvSpPr/>
          <p:nvPr/>
        </p:nvSpPr>
        <p:spPr>
          <a:xfrm>
            <a:off x="323526" y="2348880"/>
            <a:ext cx="84969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15" name="Rectangle 14"/>
          <p:cNvSpPr/>
          <p:nvPr/>
        </p:nvSpPr>
        <p:spPr>
          <a:xfrm>
            <a:off x="323526" y="3068959"/>
            <a:ext cx="8496948" cy="802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Q14</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2923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1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20" restart="whenNotActive" fill="hold" evtFilter="cancelBubble" nodeType="interactiveSeq">
                <p:stCondLst>
                  <p:cond evt="onClick" delay="0">
                    <p:tgtEl>
                      <p:spTgt spid="1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4"/>
                                        </p:tgtEl>
                                      </p:cBhvr>
                                    </p:animEffect>
                                    <p:set>
                                      <p:cBhvr>
                                        <p:cTn id="25"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5" grpId="0" animBg="1"/>
      <p:bldP spid="26" grpId="0" animBg="1"/>
      <p:bldP spid="13" grpId="0" animBg="1"/>
      <p:bldP spid="14" grpId="0" animBg="1"/>
      <p:bldP spid="15" grpId="0" animBg="1"/>
    </p:bldLst>
  </p:timing>
</p:sld>
</file>

<file path=ppt/slides/slide2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3" y="5726834"/>
            <a:ext cx="7344814" cy="1086542"/>
          </a:xfrm>
          <a:prstGeom prst="rect">
            <a:avLst/>
          </a:prstGeom>
        </p:spPr>
      </p:pic>
      <p:pic>
        <p:nvPicPr>
          <p:cNvPr id="2" name="Picture 1"/>
          <p:cNvPicPr>
            <a:picLocks noChangeAspect="1"/>
          </p:cNvPicPr>
          <p:nvPr/>
        </p:nvPicPr>
        <p:blipFill>
          <a:blip r:embed="rId3"/>
          <a:stretch>
            <a:fillRect/>
          </a:stretch>
        </p:blipFill>
        <p:spPr>
          <a:xfrm>
            <a:off x="899592" y="404664"/>
            <a:ext cx="7344816" cy="203806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3" name="Picture 2"/>
          <p:cNvPicPr>
            <a:picLocks noChangeAspect="1"/>
          </p:cNvPicPr>
          <p:nvPr/>
        </p:nvPicPr>
        <p:blipFill>
          <a:blip r:embed="rId7"/>
          <a:stretch>
            <a:fillRect/>
          </a:stretch>
        </p:blipFill>
        <p:spPr>
          <a:xfrm>
            <a:off x="899592" y="2420888"/>
            <a:ext cx="7344816" cy="3412072"/>
          </a:xfrm>
          <a:prstGeom prst="rect">
            <a:avLst/>
          </a:prstGeom>
        </p:spPr>
      </p:pic>
      <p:sp>
        <p:nvSpPr>
          <p:cNvPr id="13" name="Rectangle 12">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Q15</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854795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1750548"/>
            <a:ext cx="8496944" cy="16064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700808"/>
            <a:ext cx="8496946" cy="648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2348880"/>
            <a:ext cx="8496946"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Q15</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1225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5" grpId="0" animBg="1"/>
      <p:bldP spid="26" grpId="0" animBg="1"/>
    </p:bldLst>
  </p:timing>
</p:sld>
</file>

<file path=ppt/slides/slide2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5085184"/>
            <a:ext cx="8226566" cy="1767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226566" cy="3779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150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528" y="4149080"/>
            <a:ext cx="8226566" cy="1401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Q11</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67067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3068960"/>
            <a:ext cx="8208912" cy="2977296"/>
          </a:xfrm>
          <a:prstGeom prst="rect">
            <a:avLst/>
          </a:prstGeom>
        </p:spPr>
      </p:pic>
      <p:pic>
        <p:nvPicPr>
          <p:cNvPr id="2" name="Picture 1"/>
          <p:cNvPicPr>
            <a:picLocks noChangeAspect="1"/>
          </p:cNvPicPr>
          <p:nvPr/>
        </p:nvPicPr>
        <p:blipFill>
          <a:blip r:embed="rId3"/>
          <a:stretch>
            <a:fillRect/>
          </a:stretch>
        </p:blipFill>
        <p:spPr>
          <a:xfrm>
            <a:off x="467545" y="548680"/>
            <a:ext cx="8208910" cy="24401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p:cNvSpPr/>
          <p:nvPr/>
        </p:nvSpPr>
        <p:spPr>
          <a:xfrm>
            <a:off x="467544" y="548680"/>
            <a:ext cx="8208912" cy="2440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3068961"/>
            <a:ext cx="8208912" cy="2977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0" name="Rectangle 19">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Q11</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00458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2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403648" y="5373216"/>
            <a:ext cx="6336704" cy="14248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7" name="Picture 6"/>
          <p:cNvPicPr>
            <a:picLocks noChangeAspect="1"/>
          </p:cNvPicPr>
          <p:nvPr/>
        </p:nvPicPr>
        <p:blipFill>
          <a:blip r:embed="rId6"/>
          <a:stretch>
            <a:fillRect/>
          </a:stretch>
        </p:blipFill>
        <p:spPr>
          <a:xfrm>
            <a:off x="1403649" y="476672"/>
            <a:ext cx="6336702" cy="3853000"/>
          </a:xfrm>
          <a:prstGeom prst="rect">
            <a:avLst/>
          </a:prstGeom>
        </p:spPr>
      </p:pic>
      <p:pic>
        <p:nvPicPr>
          <p:cNvPr id="8" name="Picture 7"/>
          <p:cNvPicPr>
            <a:picLocks noChangeAspect="1"/>
          </p:cNvPicPr>
          <p:nvPr/>
        </p:nvPicPr>
        <p:blipFill>
          <a:blip r:embed="rId7"/>
          <a:stretch>
            <a:fillRect/>
          </a:stretch>
        </p:blipFill>
        <p:spPr>
          <a:xfrm>
            <a:off x="1403649" y="4293096"/>
            <a:ext cx="6336702" cy="1465032"/>
          </a:xfrm>
          <a:prstGeom prst="rect">
            <a:avLst/>
          </a:prstGeom>
        </p:spPr>
      </p:pic>
      <p:sp>
        <p:nvSpPr>
          <p:cNvPr id="13" name="Rectangle 12">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Q25</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77961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12776"/>
            <a:ext cx="8784974" cy="28619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12775"/>
            <a:ext cx="878497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3" y="2564904"/>
            <a:ext cx="8784974" cy="17098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Q25</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7644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2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59440"/>
            <a:ext cx="8640956" cy="3977872"/>
          </a:xfrm>
          <a:prstGeom prst="rect">
            <a:avLst/>
          </a:prstGeom>
        </p:spPr>
      </p:pic>
      <p:pic>
        <p:nvPicPr>
          <p:cNvPr id="2" name="Picture 1"/>
          <p:cNvPicPr>
            <a:picLocks noChangeAspect="1"/>
          </p:cNvPicPr>
          <p:nvPr/>
        </p:nvPicPr>
        <p:blipFill>
          <a:blip r:embed="rId3"/>
          <a:stretch>
            <a:fillRect/>
          </a:stretch>
        </p:blipFill>
        <p:spPr>
          <a:xfrm>
            <a:off x="251521" y="378368"/>
            <a:ext cx="8640958" cy="204252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 name="Picture 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19837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40182"/>
            <a:ext cx="8640958" cy="19208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940182"/>
            <a:ext cx="8640960" cy="19208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5990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2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91680" y="1970922"/>
            <a:ext cx="5760640" cy="16020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6"/>
          <a:stretch>
            <a:fillRect/>
          </a:stretch>
        </p:blipFill>
        <p:spPr>
          <a:xfrm>
            <a:off x="1691680" y="351896"/>
            <a:ext cx="5760640" cy="2789072"/>
          </a:xfrm>
          <a:prstGeom prst="rect">
            <a:avLst/>
          </a:prstGeom>
        </p:spPr>
      </p:pic>
      <p:pic>
        <p:nvPicPr>
          <p:cNvPr id="7" name="Picture 6"/>
          <p:cNvPicPr>
            <a:picLocks noChangeAspect="1"/>
          </p:cNvPicPr>
          <p:nvPr/>
        </p:nvPicPr>
        <p:blipFill>
          <a:blip r:embed="rId7"/>
          <a:stretch>
            <a:fillRect/>
          </a:stretch>
        </p:blipFill>
        <p:spPr>
          <a:xfrm>
            <a:off x="1691680" y="3557908"/>
            <a:ext cx="5760640" cy="447156"/>
          </a:xfrm>
          <a:prstGeom prst="rect">
            <a:avLst/>
          </a:prstGeom>
        </p:spPr>
      </p:pic>
      <p:pic>
        <p:nvPicPr>
          <p:cNvPr id="8" name="Picture 7"/>
          <p:cNvPicPr>
            <a:picLocks noChangeAspect="1"/>
          </p:cNvPicPr>
          <p:nvPr/>
        </p:nvPicPr>
        <p:blipFill>
          <a:blip r:embed="rId8"/>
          <a:stretch>
            <a:fillRect/>
          </a:stretch>
        </p:blipFill>
        <p:spPr>
          <a:xfrm>
            <a:off x="1691680" y="3970668"/>
            <a:ext cx="5760640" cy="2842708"/>
          </a:xfrm>
          <a:prstGeom prst="rect">
            <a:avLst/>
          </a:prstGeom>
        </p:spPr>
      </p:pic>
      <p:sp>
        <p:nvSpPr>
          <p:cNvPr id="14" name="Rectangle 13">
            <a:hlinkClick r:id="rId9"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Q25</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5615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833667"/>
            <a:ext cx="8496944" cy="31906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833666"/>
            <a:ext cx="8496944" cy="14513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3284984"/>
            <a:ext cx="8496944" cy="11669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3" name="Rectangle 22"/>
          <p:cNvSpPr/>
          <p:nvPr/>
        </p:nvSpPr>
        <p:spPr>
          <a:xfrm>
            <a:off x="323528" y="4451898"/>
            <a:ext cx="8496944" cy="2012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323528" y="4653136"/>
            <a:ext cx="8496944" cy="3711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Q25</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22984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8" grpId="0" animBg="1"/>
      <p:bldP spid="23" grpId="0" animBg="1"/>
      <p:bldP spid="25" grpId="0" animBg="1"/>
    </p:bldLst>
  </p:timing>
</p:sld>
</file>

<file path=ppt/slides/slide2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971601" y="4606598"/>
            <a:ext cx="7200798" cy="2206778"/>
          </a:xfrm>
          <a:prstGeom prst="rect">
            <a:avLst/>
          </a:prstGeom>
        </p:spPr>
      </p:pic>
      <p:pic>
        <p:nvPicPr>
          <p:cNvPr id="4" name="Picture 3"/>
          <p:cNvPicPr>
            <a:picLocks noChangeAspect="1"/>
          </p:cNvPicPr>
          <p:nvPr/>
        </p:nvPicPr>
        <p:blipFill>
          <a:blip r:embed="rId3"/>
          <a:stretch>
            <a:fillRect/>
          </a:stretch>
        </p:blipFill>
        <p:spPr>
          <a:xfrm>
            <a:off x="971600" y="404664"/>
            <a:ext cx="7200800" cy="34850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7"/>
          <a:stretch>
            <a:fillRect/>
          </a:stretch>
        </p:blipFill>
        <p:spPr>
          <a:xfrm>
            <a:off x="971600" y="3870276"/>
            <a:ext cx="7200800" cy="1762160"/>
          </a:xfrm>
          <a:prstGeom prst="rect">
            <a:avLst/>
          </a:prstGeom>
        </p:spPr>
      </p:pic>
      <p:sp>
        <p:nvSpPr>
          <p:cNvPr id="18" name="Rectangle 17">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Q26</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74644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292088"/>
            <a:ext cx="8496944" cy="12607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298676"/>
            <a:ext cx="8496944" cy="497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802732"/>
            <a:ext cx="8496944" cy="7702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9" name="Rectangle 18">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Q26</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18853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2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259633" y="5589240"/>
            <a:ext cx="6624734" cy="1164954"/>
          </a:xfrm>
          <a:prstGeom prst="rect">
            <a:avLst/>
          </a:prstGeom>
        </p:spPr>
      </p:pic>
      <p:pic>
        <p:nvPicPr>
          <p:cNvPr id="8" name="Picture 7"/>
          <p:cNvPicPr>
            <a:picLocks noChangeAspect="1"/>
          </p:cNvPicPr>
          <p:nvPr/>
        </p:nvPicPr>
        <p:blipFill>
          <a:blip r:embed="rId3"/>
          <a:stretch>
            <a:fillRect/>
          </a:stretch>
        </p:blipFill>
        <p:spPr>
          <a:xfrm>
            <a:off x="1259633" y="4581128"/>
            <a:ext cx="6624734" cy="1262328"/>
          </a:xfrm>
          <a:prstGeom prst="rect">
            <a:avLst/>
          </a:prstGeom>
        </p:spPr>
      </p:pic>
      <p:pic>
        <p:nvPicPr>
          <p:cNvPr id="5" name="Picture 4"/>
          <p:cNvPicPr>
            <a:picLocks noChangeAspect="1"/>
          </p:cNvPicPr>
          <p:nvPr/>
        </p:nvPicPr>
        <p:blipFill>
          <a:blip r:embed="rId4"/>
          <a:stretch>
            <a:fillRect/>
          </a:stretch>
        </p:blipFill>
        <p:spPr>
          <a:xfrm>
            <a:off x="1259632" y="3605508"/>
            <a:ext cx="6624736" cy="11916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1259632" y="404664"/>
            <a:ext cx="6624736" cy="3423964"/>
          </a:xfrm>
          <a:prstGeom prst="rect">
            <a:avLst/>
          </a:prstGeom>
        </p:spPr>
      </p:pic>
      <p:sp>
        <p:nvSpPr>
          <p:cNvPr id="14" name="Rectangle 13">
            <a:hlinkClick r:id="rId9"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Q20</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26325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14470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916832"/>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780928"/>
            <a:ext cx="8640958" cy="582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1" y="2204864"/>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Q20</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9279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2" grpId="0" animBg="1"/>
      <p:bldP spid="24" grpId="0" animBg="1"/>
    </p:bldLst>
  </p:timing>
</p:sld>
</file>

<file path=ppt/slides/slide2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6"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90278" y="3212976"/>
            <a:ext cx="4275412" cy="626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90278" y="348775"/>
            <a:ext cx="4275412" cy="3058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90278" y="3789040"/>
            <a:ext cx="4275412" cy="29368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4568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pic>
        <p:nvPicPr>
          <p:cNvPr id="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7544" y="692696"/>
            <a:ext cx="8208912" cy="478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Rectangle 27"/>
          <p:cNvSpPr/>
          <p:nvPr/>
        </p:nvSpPr>
        <p:spPr>
          <a:xfrm>
            <a:off x="467544" y="692696"/>
            <a:ext cx="8208912"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9" name="Rectangle 28"/>
          <p:cNvSpPr/>
          <p:nvPr/>
        </p:nvSpPr>
        <p:spPr>
          <a:xfrm>
            <a:off x="467543" y="4509120"/>
            <a:ext cx="8208913" cy="9647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30" name="Rectangle 29"/>
          <p:cNvSpPr/>
          <p:nvPr/>
        </p:nvSpPr>
        <p:spPr>
          <a:xfrm>
            <a:off x="467543" y="4149080"/>
            <a:ext cx="820891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31" name="Rectangle 30"/>
          <p:cNvSpPr/>
          <p:nvPr/>
        </p:nvSpPr>
        <p:spPr>
          <a:xfrm>
            <a:off x="467543" y="3789040"/>
            <a:ext cx="820891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56373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9"/>
                                        </p:tgtEl>
                                      </p:cBhvr>
                                    </p:animEffect>
                                    <p:set>
                                      <p:cBhvr>
                                        <p:cTn id="1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14" restart="whenNotActive" fill="hold" evtFilter="cancelBubble" nodeType="interactiveSeq">
                <p:stCondLst>
                  <p:cond evt="onClick" delay="0">
                    <p:tgtEl>
                      <p:spTgt spid="3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30"/>
                                        </p:tgtEl>
                                      </p:cBhvr>
                                    </p:animEffect>
                                    <p:set>
                                      <p:cBhvr>
                                        <p:cTn id="19"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20" restart="whenNotActive" fill="hold" evtFilter="cancelBubble" nodeType="interactiveSeq">
                <p:stCondLst>
                  <p:cond evt="onClick" delay="0">
                    <p:tgtEl>
                      <p:spTgt spid="3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31"/>
                                        </p:tgtEl>
                                      </p:cBhvr>
                                    </p:animEffect>
                                    <p:set>
                                      <p:cBhvr>
                                        <p:cTn id="25"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29" grpId="0" animBg="1"/>
      <p:bldP spid="30" grpId="0" animBg="1"/>
      <p:bldP spid="31" grpId="0" animBg="1"/>
    </p:bldLst>
  </p:timing>
</p:sld>
</file>

<file path=ppt/slides/slide2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25144"/>
            <a:ext cx="8640960" cy="1323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33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92616"/>
            <a:ext cx="8640960" cy="1568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33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520" y="2060848"/>
            <a:ext cx="8640960" cy="2741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Q21</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59250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366839"/>
            <a:ext cx="8409420" cy="2313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1366839"/>
            <a:ext cx="8396306" cy="1342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395536" y="2708920"/>
            <a:ext cx="8409420" cy="9713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Q21</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2716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2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9" y="4084090"/>
            <a:ext cx="8496942" cy="2729286"/>
          </a:xfrm>
          <a:prstGeom prst="rect">
            <a:avLst/>
          </a:prstGeom>
        </p:spPr>
      </p:pic>
      <p:pic>
        <p:nvPicPr>
          <p:cNvPr id="8" name="Picture 7"/>
          <p:cNvPicPr>
            <a:picLocks noChangeAspect="1"/>
          </p:cNvPicPr>
          <p:nvPr/>
        </p:nvPicPr>
        <p:blipFill>
          <a:blip r:embed="rId3"/>
          <a:stretch>
            <a:fillRect/>
          </a:stretch>
        </p:blipFill>
        <p:spPr>
          <a:xfrm>
            <a:off x="323529" y="2996952"/>
            <a:ext cx="8496942" cy="2218614"/>
          </a:xfrm>
          <a:prstGeom prst="rect">
            <a:avLst/>
          </a:prstGeom>
        </p:spPr>
      </p:pic>
      <p:pic>
        <p:nvPicPr>
          <p:cNvPr id="6" name="Picture 5"/>
          <p:cNvPicPr>
            <a:picLocks noChangeAspect="1"/>
          </p:cNvPicPr>
          <p:nvPr/>
        </p:nvPicPr>
        <p:blipFill rotWithShape="1">
          <a:blip r:embed="rId4"/>
          <a:srcRect t="14549"/>
          <a:stretch/>
        </p:blipFill>
        <p:spPr>
          <a:xfrm>
            <a:off x="323529" y="900662"/>
            <a:ext cx="8496942" cy="2960386"/>
          </a:xfrm>
          <a:prstGeom prst="rect">
            <a:avLst/>
          </a:prstGeom>
        </p:spPr>
      </p:pic>
      <p:pic>
        <p:nvPicPr>
          <p:cNvPr id="5" name="Picture 4"/>
          <p:cNvPicPr>
            <a:picLocks noChangeAspect="1"/>
          </p:cNvPicPr>
          <p:nvPr/>
        </p:nvPicPr>
        <p:blipFill>
          <a:blip r:embed="rId5"/>
          <a:stretch>
            <a:fillRect/>
          </a:stretch>
        </p:blipFill>
        <p:spPr>
          <a:xfrm>
            <a:off x="323528" y="404664"/>
            <a:ext cx="8496944" cy="117511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5" name="Rectangle 14">
            <a:hlinkClick r:id="rId9"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2" name="Straight Arrow Connector 21"/>
          <p:cNvCxnSpPr>
            <a:stCxn id="15"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583072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88840"/>
            <a:ext cx="8640956" cy="11485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137424"/>
            <a:ext cx="8640958" cy="5714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251521" y="2708920"/>
            <a:ext cx="8640958" cy="428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15878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2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115616" y="4581128"/>
            <a:ext cx="6912768" cy="2169164"/>
          </a:xfrm>
          <a:prstGeom prst="rect">
            <a:avLst/>
          </a:prstGeom>
        </p:spPr>
      </p:pic>
      <p:pic>
        <p:nvPicPr>
          <p:cNvPr id="10" name="Picture 9"/>
          <p:cNvPicPr>
            <a:picLocks noChangeAspect="1"/>
          </p:cNvPicPr>
          <p:nvPr/>
        </p:nvPicPr>
        <p:blipFill>
          <a:blip r:embed="rId3"/>
          <a:stretch>
            <a:fillRect/>
          </a:stretch>
        </p:blipFill>
        <p:spPr>
          <a:xfrm>
            <a:off x="1115616" y="4293096"/>
            <a:ext cx="6912768" cy="1559758"/>
          </a:xfrm>
          <a:prstGeom prst="rect">
            <a:avLst/>
          </a:prstGeom>
        </p:spPr>
      </p:pic>
      <p:pic>
        <p:nvPicPr>
          <p:cNvPr id="4" name="Picture 3"/>
          <p:cNvPicPr>
            <a:picLocks noChangeAspect="1"/>
          </p:cNvPicPr>
          <p:nvPr/>
        </p:nvPicPr>
        <p:blipFill>
          <a:blip r:embed="rId4"/>
          <a:stretch>
            <a:fillRect/>
          </a:stretch>
        </p:blipFill>
        <p:spPr>
          <a:xfrm>
            <a:off x="1115616" y="3573016"/>
            <a:ext cx="6912768" cy="13982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1115616" y="356348"/>
            <a:ext cx="6912768" cy="3576708"/>
          </a:xfrm>
          <a:prstGeom prst="rect">
            <a:avLst/>
          </a:prstGeom>
        </p:spPr>
      </p:pic>
      <p:sp>
        <p:nvSpPr>
          <p:cNvPr id="15" name="Rectangle 14">
            <a:hlinkClick r:id="rId9"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5"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53323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988840"/>
            <a:ext cx="8640958" cy="10106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76872"/>
            <a:ext cx="8640958"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420888"/>
            <a:ext cx="8640958" cy="578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5716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2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3751204"/>
            <a:ext cx="8640958" cy="3062172"/>
          </a:xfrm>
          <a:prstGeom prst="rect">
            <a:avLst/>
          </a:prstGeom>
        </p:spPr>
      </p:pic>
      <p:pic>
        <p:nvPicPr>
          <p:cNvPr id="6" name="Picture 5"/>
          <p:cNvPicPr>
            <a:picLocks noChangeAspect="1"/>
          </p:cNvPicPr>
          <p:nvPr/>
        </p:nvPicPr>
        <p:blipFill>
          <a:blip r:embed="rId3"/>
          <a:stretch>
            <a:fillRect/>
          </a:stretch>
        </p:blipFill>
        <p:spPr>
          <a:xfrm>
            <a:off x="251521" y="2276872"/>
            <a:ext cx="8640958" cy="2732660"/>
          </a:xfrm>
          <a:prstGeom prst="rect">
            <a:avLst/>
          </a:prstGeom>
        </p:spPr>
      </p:pic>
      <p:pic>
        <p:nvPicPr>
          <p:cNvPr id="5" name="Picture 4"/>
          <p:cNvPicPr>
            <a:picLocks noChangeAspect="1"/>
          </p:cNvPicPr>
          <p:nvPr/>
        </p:nvPicPr>
        <p:blipFill>
          <a:blip r:embed="rId4"/>
          <a:stretch>
            <a:fillRect/>
          </a:stretch>
        </p:blipFill>
        <p:spPr>
          <a:xfrm>
            <a:off x="251521" y="349494"/>
            <a:ext cx="8640958" cy="36555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5" name="Rectangle 14">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22217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4443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628799"/>
            <a:ext cx="8640958"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04864"/>
            <a:ext cx="8640958" cy="18682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69399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2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395537" y="3598516"/>
            <a:ext cx="8352926" cy="3142852"/>
          </a:xfrm>
          <a:prstGeom prst="rect">
            <a:avLst/>
          </a:prstGeom>
        </p:spPr>
      </p:pic>
      <p:pic>
        <p:nvPicPr>
          <p:cNvPr id="9" name="Picture 8"/>
          <p:cNvPicPr>
            <a:picLocks noChangeAspect="1"/>
          </p:cNvPicPr>
          <p:nvPr/>
        </p:nvPicPr>
        <p:blipFill>
          <a:blip r:embed="rId3"/>
          <a:stretch>
            <a:fillRect/>
          </a:stretch>
        </p:blipFill>
        <p:spPr>
          <a:xfrm>
            <a:off x="395537" y="4111748"/>
            <a:ext cx="8352926" cy="14054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7"/>
          <a:stretch>
            <a:fillRect/>
          </a:stretch>
        </p:blipFill>
        <p:spPr>
          <a:xfrm>
            <a:off x="395537" y="403692"/>
            <a:ext cx="8352926" cy="2305228"/>
          </a:xfrm>
          <a:prstGeom prst="rect">
            <a:avLst/>
          </a:prstGeom>
        </p:spPr>
      </p:pic>
      <p:pic>
        <p:nvPicPr>
          <p:cNvPr id="6" name="Picture 5"/>
          <p:cNvPicPr>
            <a:picLocks noChangeAspect="1"/>
          </p:cNvPicPr>
          <p:nvPr/>
        </p:nvPicPr>
        <p:blipFill>
          <a:blip r:embed="rId8"/>
          <a:stretch>
            <a:fillRect/>
          </a:stretch>
        </p:blipFill>
        <p:spPr>
          <a:xfrm>
            <a:off x="395537" y="2708920"/>
            <a:ext cx="8352926" cy="1636722"/>
          </a:xfrm>
          <a:prstGeom prst="rect">
            <a:avLst/>
          </a:prstGeom>
        </p:spPr>
      </p:pic>
      <p:sp>
        <p:nvSpPr>
          <p:cNvPr id="17" name="Rectangle 16">
            <a:hlinkClick r:id="rId9"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4217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68760"/>
            <a:ext cx="8640958" cy="26922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268760"/>
            <a:ext cx="8640958" cy="8009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069660"/>
            <a:ext cx="8640958" cy="18913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6" name="Rectangle 15">
            <a:hlinkClick r:id="rId6"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3467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2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9" y="3865572"/>
            <a:ext cx="8496942" cy="2947804"/>
          </a:xfrm>
          <a:prstGeom prst="rect">
            <a:avLst/>
          </a:prstGeom>
        </p:spPr>
      </p:pic>
      <p:pic>
        <p:nvPicPr>
          <p:cNvPr id="6" name="Picture 5"/>
          <p:cNvPicPr>
            <a:picLocks noChangeAspect="1"/>
          </p:cNvPicPr>
          <p:nvPr/>
        </p:nvPicPr>
        <p:blipFill>
          <a:blip r:embed="rId3"/>
          <a:stretch>
            <a:fillRect/>
          </a:stretch>
        </p:blipFill>
        <p:spPr>
          <a:xfrm>
            <a:off x="323529" y="2969924"/>
            <a:ext cx="8496942" cy="2619316"/>
          </a:xfrm>
          <a:prstGeom prst="rect">
            <a:avLst/>
          </a:prstGeom>
        </p:spPr>
      </p:pic>
      <p:pic>
        <p:nvPicPr>
          <p:cNvPr id="5" name="Picture 4"/>
          <p:cNvPicPr>
            <a:picLocks noChangeAspect="1"/>
          </p:cNvPicPr>
          <p:nvPr/>
        </p:nvPicPr>
        <p:blipFill>
          <a:blip r:embed="rId4"/>
          <a:stretch>
            <a:fillRect/>
          </a:stretch>
        </p:blipFill>
        <p:spPr>
          <a:xfrm>
            <a:off x="323529" y="360944"/>
            <a:ext cx="8496942" cy="342809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9026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683568" y="5661248"/>
            <a:ext cx="7776864" cy="946602"/>
          </a:xfrm>
          <a:prstGeom prst="rect">
            <a:avLst/>
          </a:prstGeom>
        </p:spPr>
      </p:pic>
      <p:pic>
        <p:nvPicPr>
          <p:cNvPr id="2" name="Picture 1"/>
          <p:cNvPicPr>
            <a:picLocks noChangeAspect="1"/>
          </p:cNvPicPr>
          <p:nvPr/>
        </p:nvPicPr>
        <p:blipFill>
          <a:blip r:embed="rId3"/>
          <a:stretch>
            <a:fillRect/>
          </a:stretch>
        </p:blipFill>
        <p:spPr>
          <a:xfrm>
            <a:off x="683568" y="404664"/>
            <a:ext cx="7776864" cy="5261418"/>
          </a:xfrm>
          <a:prstGeom prst="rect">
            <a:avLst/>
          </a:prstGeom>
        </p:spPr>
      </p:pic>
      <p:sp>
        <p:nvSpPr>
          <p:cNvPr id="21" name="Rectangle 20"/>
          <p:cNvSpPr/>
          <p:nvPr/>
        </p:nvSpPr>
        <p:spPr>
          <a:xfrm>
            <a:off x="683567" y="3284984"/>
            <a:ext cx="7776865" cy="3322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683567" y="402142"/>
            <a:ext cx="7756117" cy="2882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6" name="Rectangle 15">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212372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1449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P spid="5" grpId="0" animBg="1"/>
    </p:bldLst>
  </p:timing>
</p:sld>
</file>

<file path=ppt/slides/slide2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hlinkClick r:id="rId2"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pic>
        <p:nvPicPr>
          <p:cNvPr id="9" name="Picture 8"/>
          <p:cNvPicPr>
            <a:picLocks noChangeAspect="1"/>
          </p:cNvPicPr>
          <p:nvPr/>
        </p:nvPicPr>
        <p:blipFill>
          <a:blip r:embed="rId3"/>
          <a:stretch>
            <a:fillRect/>
          </a:stretch>
        </p:blipFill>
        <p:spPr>
          <a:xfrm>
            <a:off x="251521" y="4047810"/>
            <a:ext cx="8640958" cy="2765566"/>
          </a:xfrm>
          <a:prstGeom prst="rect">
            <a:avLst/>
          </a:prstGeom>
        </p:spPr>
      </p:pic>
      <p:pic>
        <p:nvPicPr>
          <p:cNvPr id="4" name="Picture 3"/>
          <p:cNvPicPr>
            <a:picLocks noChangeAspect="1"/>
          </p:cNvPicPr>
          <p:nvPr/>
        </p:nvPicPr>
        <p:blipFill>
          <a:blip r:embed="rId4"/>
          <a:stretch>
            <a:fillRect/>
          </a:stretch>
        </p:blipFill>
        <p:spPr>
          <a:xfrm>
            <a:off x="251521" y="2085436"/>
            <a:ext cx="8640958" cy="268712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251521" y="404664"/>
            <a:ext cx="8640958" cy="2049798"/>
          </a:xfrm>
          <a:prstGeom prst="rect">
            <a:avLst/>
          </a:prstGeom>
        </p:spPr>
      </p:pic>
      <p:sp>
        <p:nvSpPr>
          <p:cNvPr id="13" name="Rectangle 12">
            <a:hlinkClick r:id="rId9"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608239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2992022"/>
          </a:xfrm>
          <a:prstGeom prst="rect">
            <a:avLst/>
          </a:prstGeom>
        </p:spPr>
      </p:pic>
      <p:sp>
        <p:nvSpPr>
          <p:cNvPr id="23" name="Rectangle 22"/>
          <p:cNvSpPr/>
          <p:nvPr/>
        </p:nvSpPr>
        <p:spPr>
          <a:xfrm>
            <a:off x="251520" y="1340766"/>
            <a:ext cx="8640960" cy="1368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708920"/>
            <a:ext cx="8640960" cy="16238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4" name="Straight Arrow Connector 23"/>
          <p:cNvCxnSpPr>
            <a:stCxn id="20" idx="3"/>
            <a:endCxn id="1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1392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2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59633" y="5392742"/>
            <a:ext cx="6840759" cy="1420634"/>
          </a:xfrm>
          <a:prstGeom prst="rect">
            <a:avLst/>
          </a:prstGeom>
        </p:spPr>
      </p:pic>
      <p:pic>
        <p:nvPicPr>
          <p:cNvPr id="10" name="Picture 9"/>
          <p:cNvPicPr>
            <a:picLocks noChangeAspect="1"/>
          </p:cNvPicPr>
          <p:nvPr/>
        </p:nvPicPr>
        <p:blipFill>
          <a:blip r:embed="rId3"/>
          <a:stretch>
            <a:fillRect/>
          </a:stretch>
        </p:blipFill>
        <p:spPr>
          <a:xfrm>
            <a:off x="1259633" y="5157192"/>
            <a:ext cx="6840759" cy="942465"/>
          </a:xfrm>
          <a:prstGeom prst="rect">
            <a:avLst/>
          </a:prstGeom>
        </p:spPr>
      </p:pic>
      <p:pic>
        <p:nvPicPr>
          <p:cNvPr id="6" name="Picture 5"/>
          <p:cNvPicPr>
            <a:picLocks noChangeAspect="1"/>
          </p:cNvPicPr>
          <p:nvPr/>
        </p:nvPicPr>
        <p:blipFill>
          <a:blip r:embed="rId4"/>
          <a:stretch>
            <a:fillRect/>
          </a:stretch>
        </p:blipFill>
        <p:spPr>
          <a:xfrm>
            <a:off x="1259633" y="4543446"/>
            <a:ext cx="6840760" cy="90177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0"/>
          <a:stretch>
            <a:fillRect/>
          </a:stretch>
        </p:blipFill>
        <p:spPr>
          <a:xfrm>
            <a:off x="1259633" y="332656"/>
            <a:ext cx="6840759" cy="3936535"/>
          </a:xfrm>
          <a:prstGeom prst="rect">
            <a:avLst/>
          </a:prstGeom>
        </p:spPr>
      </p:pic>
      <p:pic>
        <p:nvPicPr>
          <p:cNvPr id="5" name="Picture 4"/>
          <p:cNvPicPr>
            <a:picLocks noChangeAspect="1"/>
          </p:cNvPicPr>
          <p:nvPr/>
        </p:nvPicPr>
        <p:blipFill>
          <a:blip r:embed="rId11"/>
          <a:stretch>
            <a:fillRect/>
          </a:stretch>
        </p:blipFill>
        <p:spPr>
          <a:xfrm>
            <a:off x="1259633" y="4225151"/>
            <a:ext cx="6840759" cy="572001"/>
          </a:xfrm>
          <a:prstGeom prst="rect">
            <a:avLst/>
          </a:prstGeom>
        </p:spPr>
      </p:pic>
      <p:sp>
        <p:nvSpPr>
          <p:cNvPr id="15" name="Rectangle 14">
            <a:hlinkClick r:id="rId12"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3" name="Straight Arrow Connector 22"/>
          <p:cNvCxnSpPr>
            <a:stCxn id="20"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69455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16832"/>
            <a:ext cx="8640960" cy="18042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3"/>
            <a:ext cx="8640960" cy="430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20" y="2347099"/>
            <a:ext cx="8640960" cy="455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1" name="Rectangle 20"/>
          <p:cNvSpPr/>
          <p:nvPr/>
        </p:nvSpPr>
        <p:spPr>
          <a:xfrm>
            <a:off x="251520" y="2802778"/>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51520" y="2955178"/>
            <a:ext cx="8640960" cy="759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7" name="Straight Arrow Connector 16"/>
          <p:cNvCxnSpPr>
            <a:stCxn id="16"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78501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9" grpId="0" animBg="1"/>
      <p:bldP spid="21" grpId="0" animBg="1"/>
      <p:bldP spid="24" grpId="0" animBg="1"/>
    </p:bldLst>
  </p:timing>
</p:sld>
</file>

<file path=ppt/slides/slide2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506272" y="4509120"/>
            <a:ext cx="8131456" cy="2333980"/>
          </a:xfrm>
          <a:prstGeom prst="rect">
            <a:avLst/>
          </a:prstGeom>
        </p:spPr>
      </p:pic>
      <p:pic>
        <p:nvPicPr>
          <p:cNvPr id="3" name="Picture 2"/>
          <p:cNvPicPr>
            <a:picLocks noChangeAspect="1"/>
          </p:cNvPicPr>
          <p:nvPr/>
        </p:nvPicPr>
        <p:blipFill>
          <a:blip r:embed="rId3"/>
          <a:stretch>
            <a:fillRect/>
          </a:stretch>
        </p:blipFill>
        <p:spPr>
          <a:xfrm>
            <a:off x="506271" y="3773950"/>
            <a:ext cx="8131458" cy="2175330"/>
          </a:xfrm>
          <a:prstGeom prst="rect">
            <a:avLst/>
          </a:prstGeom>
        </p:spPr>
      </p:pic>
      <p:pic>
        <p:nvPicPr>
          <p:cNvPr id="2" name="Picture 1"/>
          <p:cNvPicPr>
            <a:picLocks noChangeAspect="1"/>
          </p:cNvPicPr>
          <p:nvPr/>
        </p:nvPicPr>
        <p:blipFill>
          <a:blip r:embed="rId4"/>
          <a:stretch>
            <a:fillRect/>
          </a:stretch>
        </p:blipFill>
        <p:spPr>
          <a:xfrm>
            <a:off x="506271" y="361916"/>
            <a:ext cx="8131458" cy="450724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Q18</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8"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506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19" y="1340768"/>
            <a:ext cx="8815962" cy="27718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340766"/>
            <a:ext cx="8815960" cy="9219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2262746"/>
            <a:ext cx="8815959" cy="1849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Q18</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8"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24114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2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62092" y="5097860"/>
            <a:ext cx="6619816" cy="1715516"/>
          </a:xfrm>
          <a:prstGeom prst="rect">
            <a:avLst/>
          </a:prstGeom>
        </p:spPr>
      </p:pic>
      <p:pic>
        <p:nvPicPr>
          <p:cNvPr id="10" name="Picture 9"/>
          <p:cNvPicPr>
            <a:picLocks noChangeAspect="1"/>
          </p:cNvPicPr>
          <p:nvPr/>
        </p:nvPicPr>
        <p:blipFill>
          <a:blip r:embed="rId3"/>
          <a:stretch>
            <a:fillRect/>
          </a:stretch>
        </p:blipFill>
        <p:spPr>
          <a:xfrm>
            <a:off x="1262092" y="4797152"/>
            <a:ext cx="6619816" cy="1182110"/>
          </a:xfrm>
          <a:prstGeom prst="rect">
            <a:avLst/>
          </a:prstGeom>
        </p:spPr>
      </p:pic>
      <p:pic>
        <p:nvPicPr>
          <p:cNvPr id="9" name="Picture 8"/>
          <p:cNvPicPr>
            <a:picLocks noChangeAspect="1"/>
          </p:cNvPicPr>
          <p:nvPr/>
        </p:nvPicPr>
        <p:blipFill>
          <a:blip r:embed="rId4"/>
          <a:stretch>
            <a:fillRect/>
          </a:stretch>
        </p:blipFill>
        <p:spPr>
          <a:xfrm>
            <a:off x="1262092" y="4437112"/>
            <a:ext cx="6619816" cy="898438"/>
          </a:xfrm>
          <a:prstGeom prst="rect">
            <a:avLst/>
          </a:prstGeom>
        </p:spPr>
      </p:pic>
      <p:pic>
        <p:nvPicPr>
          <p:cNvPr id="7" name="Picture 6"/>
          <p:cNvPicPr>
            <a:picLocks noChangeAspect="1"/>
          </p:cNvPicPr>
          <p:nvPr/>
        </p:nvPicPr>
        <p:blipFill>
          <a:blip r:embed="rId5"/>
          <a:stretch>
            <a:fillRect/>
          </a:stretch>
        </p:blipFill>
        <p:spPr>
          <a:xfrm>
            <a:off x="1262093" y="3620186"/>
            <a:ext cx="6619814" cy="1032950"/>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1"/>
          <a:stretch>
            <a:fillRect/>
          </a:stretch>
        </p:blipFill>
        <p:spPr>
          <a:xfrm>
            <a:off x="1262092" y="404664"/>
            <a:ext cx="6619816" cy="3312370"/>
          </a:xfrm>
          <a:prstGeom prst="rect">
            <a:avLst/>
          </a:prstGeom>
        </p:spPr>
      </p:pic>
      <p:sp>
        <p:nvSpPr>
          <p:cNvPr id="17" name="Rectangle 16">
            <a:hlinkClick r:id="rId12"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8"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7531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0" y="1577300"/>
            <a:ext cx="8815960" cy="199571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577299"/>
            <a:ext cx="8815960" cy="2875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1" name="Rectangle 30"/>
          <p:cNvSpPr/>
          <p:nvPr/>
        </p:nvSpPr>
        <p:spPr>
          <a:xfrm>
            <a:off x="164020" y="2346623"/>
            <a:ext cx="8815959"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64020" y="2636912"/>
            <a:ext cx="8815959"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164020" y="1864893"/>
            <a:ext cx="8815959" cy="4817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6" name="Straight Arrow Connector 15"/>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61505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31" grpId="0" animBg="1"/>
      <p:bldP spid="22" grpId="0" animBg="1"/>
      <p:bldP spid="23" grpId="0" animBg="1"/>
    </p:bldLst>
  </p:timing>
</p:sld>
</file>

<file path=ppt/slides/slide2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224187" y="4797152"/>
            <a:ext cx="6695626" cy="2002472"/>
          </a:xfrm>
          <a:prstGeom prst="rect">
            <a:avLst/>
          </a:prstGeom>
        </p:spPr>
      </p:pic>
      <p:pic>
        <p:nvPicPr>
          <p:cNvPr id="6" name="Picture 5"/>
          <p:cNvPicPr>
            <a:picLocks noChangeAspect="1"/>
          </p:cNvPicPr>
          <p:nvPr/>
        </p:nvPicPr>
        <p:blipFill>
          <a:blip r:embed="rId3"/>
          <a:stretch>
            <a:fillRect/>
          </a:stretch>
        </p:blipFill>
        <p:spPr>
          <a:xfrm>
            <a:off x="1224187" y="5552052"/>
            <a:ext cx="6695626" cy="469236"/>
          </a:xfrm>
          <a:prstGeom prst="rect">
            <a:avLst/>
          </a:prstGeom>
        </p:spPr>
      </p:pic>
      <p:pic>
        <p:nvPicPr>
          <p:cNvPr id="5" name="Picture 4"/>
          <p:cNvPicPr>
            <a:picLocks noChangeAspect="1"/>
          </p:cNvPicPr>
          <p:nvPr/>
        </p:nvPicPr>
        <p:blipFill>
          <a:blip r:embed="rId4"/>
          <a:stretch>
            <a:fillRect/>
          </a:stretch>
        </p:blipFill>
        <p:spPr>
          <a:xfrm>
            <a:off x="1224188" y="4326332"/>
            <a:ext cx="6695624" cy="1262908"/>
          </a:xfrm>
          <a:prstGeom prst="rect">
            <a:avLst/>
          </a:prstGeom>
        </p:spPr>
      </p:pic>
      <p:pic>
        <p:nvPicPr>
          <p:cNvPr id="3" name="Picture 2"/>
          <p:cNvPicPr>
            <a:picLocks noChangeAspect="1"/>
          </p:cNvPicPr>
          <p:nvPr/>
        </p:nvPicPr>
        <p:blipFill>
          <a:blip r:embed="rId5"/>
          <a:stretch>
            <a:fillRect/>
          </a:stretch>
        </p:blipFill>
        <p:spPr>
          <a:xfrm>
            <a:off x="1224187" y="2492896"/>
            <a:ext cx="6695626" cy="2683600"/>
          </a:xfrm>
          <a:prstGeom prst="rect">
            <a:avLst/>
          </a:prstGeom>
        </p:spPr>
      </p:pic>
      <p:pic>
        <p:nvPicPr>
          <p:cNvPr id="2" name="Picture 1"/>
          <p:cNvPicPr>
            <a:picLocks noChangeAspect="1"/>
          </p:cNvPicPr>
          <p:nvPr/>
        </p:nvPicPr>
        <p:blipFill>
          <a:blip r:embed="rId6"/>
          <a:stretch>
            <a:fillRect/>
          </a:stretch>
        </p:blipFill>
        <p:spPr>
          <a:xfrm>
            <a:off x="1224187" y="404664"/>
            <a:ext cx="6695626" cy="3731184"/>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2"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Q16</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8"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5831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95014" y="4653136"/>
            <a:ext cx="7753972" cy="2155508"/>
          </a:xfrm>
          <a:prstGeom prst="rect">
            <a:avLst/>
          </a:prstGeom>
        </p:spPr>
      </p:pic>
      <p:sp>
        <p:nvSpPr>
          <p:cNvPr id="25" name="Rectangle 24"/>
          <p:cNvSpPr/>
          <p:nvPr/>
        </p:nvSpPr>
        <p:spPr>
          <a:xfrm>
            <a:off x="695014" y="4660969"/>
            <a:ext cx="7744670" cy="2147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Alternative</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695014" y="454605"/>
            <a:ext cx="7753972" cy="415700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8" name="Rectangle 27"/>
          <p:cNvSpPr/>
          <p:nvPr/>
        </p:nvSpPr>
        <p:spPr>
          <a:xfrm>
            <a:off x="695014" y="405249"/>
            <a:ext cx="7744670" cy="15835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695014" y="1988841"/>
            <a:ext cx="7744670" cy="2160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4" name="Rectangle 23"/>
          <p:cNvSpPr/>
          <p:nvPr/>
        </p:nvSpPr>
        <p:spPr>
          <a:xfrm>
            <a:off x="695014" y="4149081"/>
            <a:ext cx="7753972" cy="454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Q16</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8"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2435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P spid="28" grpId="0" animBg="1"/>
      <p:bldP spid="23" grpId="0" animBg="1"/>
      <p:bldP spid="24" grpId="0" animBg="1"/>
    </p:bldLst>
  </p:timing>
</p:sld>
</file>

<file path=ppt/slides/slide2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2856884"/>
            <a:ext cx="8784974" cy="3956492"/>
          </a:xfrm>
          <a:prstGeom prst="rect">
            <a:avLst/>
          </a:prstGeom>
        </p:spPr>
      </p:pic>
      <p:pic>
        <p:nvPicPr>
          <p:cNvPr id="3" name="Picture 2"/>
          <p:cNvPicPr>
            <a:picLocks noChangeAspect="1"/>
          </p:cNvPicPr>
          <p:nvPr/>
        </p:nvPicPr>
        <p:blipFill>
          <a:blip r:embed="rId3"/>
          <a:stretch>
            <a:fillRect/>
          </a:stretch>
        </p:blipFill>
        <p:spPr>
          <a:xfrm>
            <a:off x="179514" y="476672"/>
            <a:ext cx="8784972" cy="3692424"/>
          </a:xfrm>
          <a:prstGeom prst="rect">
            <a:avLst/>
          </a:prstGeom>
        </p:spPr>
      </p:pic>
      <p:pic>
        <p:nvPicPr>
          <p:cNvPr id="2" name="Picture 1"/>
          <p:cNvPicPr>
            <a:picLocks noChangeAspect="1"/>
          </p:cNvPicPr>
          <p:nvPr/>
        </p:nvPicPr>
        <p:blipFill>
          <a:blip r:embed="rId4"/>
          <a:stretch>
            <a:fillRect/>
          </a:stretch>
        </p:blipFill>
        <p:spPr>
          <a:xfrm>
            <a:off x="179513" y="332656"/>
            <a:ext cx="8784974" cy="80940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Q21</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0" name="Straight Arrow Connector 19"/>
          <p:cNvCxnSpPr>
            <a:stCxn id="19"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780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96752"/>
            <a:ext cx="8640960" cy="37300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9" y="1196751"/>
            <a:ext cx="8640960" cy="23388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9" y="3535581"/>
            <a:ext cx="8640960" cy="139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Q21</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4" name="Straight Arrow Connector 13"/>
          <p:cNvCxnSpPr>
            <a:stCxn id="13" idx="3"/>
            <a:endCxn id="12"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1369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9" grpId="0" animBg="1"/>
      <p:bldP spid="27" grpId="0" animBg="1"/>
    </p:bldLst>
  </p:timing>
</p:sld>
</file>

<file path=ppt/slides/slide2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85200"/>
            <a:ext cx="8640960" cy="3228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474386"/>
            <a:ext cx="8640960" cy="38988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32656"/>
            <a:ext cx="8640960" cy="3256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Q17</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8"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26756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548680"/>
            <a:ext cx="8640958" cy="5148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548680"/>
            <a:ext cx="8640958" cy="2664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3212976"/>
            <a:ext cx="8640958" cy="2522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Q17</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4" name="Straight Arrow Connector 13"/>
          <p:cNvCxnSpPr>
            <a:stCxn id="13" idx="3"/>
            <a:endCxn id="12"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79649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2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043609" y="4530452"/>
            <a:ext cx="7056782" cy="2282924"/>
          </a:xfrm>
          <a:prstGeom prst="rect">
            <a:avLst/>
          </a:prstGeom>
        </p:spPr>
      </p:pic>
      <p:pic>
        <p:nvPicPr>
          <p:cNvPr id="8" name="Picture 7"/>
          <p:cNvPicPr>
            <a:picLocks noChangeAspect="1"/>
          </p:cNvPicPr>
          <p:nvPr/>
        </p:nvPicPr>
        <p:blipFill>
          <a:blip r:embed="rId3"/>
          <a:stretch>
            <a:fillRect/>
          </a:stretch>
        </p:blipFill>
        <p:spPr>
          <a:xfrm>
            <a:off x="1043608" y="3085926"/>
            <a:ext cx="7056784" cy="2770634"/>
          </a:xfrm>
          <a:prstGeom prst="rect">
            <a:avLst/>
          </a:prstGeom>
        </p:spPr>
      </p:pic>
      <p:pic>
        <p:nvPicPr>
          <p:cNvPr id="7" name="Picture 6"/>
          <p:cNvPicPr>
            <a:picLocks noChangeAspect="1"/>
          </p:cNvPicPr>
          <p:nvPr/>
        </p:nvPicPr>
        <p:blipFill>
          <a:blip r:embed="rId4"/>
          <a:stretch>
            <a:fillRect/>
          </a:stretch>
        </p:blipFill>
        <p:spPr>
          <a:xfrm>
            <a:off x="1043608" y="332656"/>
            <a:ext cx="7056784" cy="28561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Q17</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1" name="Straight Arrow Connector 20"/>
          <p:cNvCxnSpPr>
            <a:stCxn id="20" idx="3"/>
            <a:endCxn id="1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24230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1" y="1844824"/>
            <a:ext cx="8784978" cy="20628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3"/>
            <a:ext cx="8784973"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780928"/>
            <a:ext cx="8784973" cy="1969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977926"/>
            <a:ext cx="8784973" cy="9297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Q17</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8" name="Straight Arrow Connector 17"/>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60152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2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150352"/>
            <a:ext cx="8496944" cy="4663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014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Q20</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0" name="Straight Arrow Connector 19"/>
          <p:cNvCxnSpPr>
            <a:stCxn id="13" idx="3"/>
            <a:endCxn id="12"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4742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836712"/>
            <a:ext cx="8640958" cy="45269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836712"/>
            <a:ext cx="8640957" cy="151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987748"/>
            <a:ext cx="8640957" cy="43759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5" name="Rectangle 14">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Q20</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0" name="Straight Arrow Connector 19"/>
          <p:cNvCxnSpPr>
            <a:stCxn id="19"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01600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2680702"/>
            <a:ext cx="8352928" cy="4132674"/>
          </a:xfrm>
          <a:prstGeom prst="rect">
            <a:avLst/>
          </a:prstGeom>
        </p:spPr>
      </p:pic>
      <p:pic>
        <p:nvPicPr>
          <p:cNvPr id="4" name="Picture 3"/>
          <p:cNvPicPr>
            <a:picLocks noChangeAspect="1"/>
          </p:cNvPicPr>
          <p:nvPr/>
        </p:nvPicPr>
        <p:blipFill>
          <a:blip r:embed="rId3"/>
          <a:stretch>
            <a:fillRect/>
          </a:stretch>
        </p:blipFill>
        <p:spPr>
          <a:xfrm>
            <a:off x="395536" y="2924944"/>
            <a:ext cx="8352928" cy="2989588"/>
          </a:xfrm>
          <a:prstGeom prst="rect">
            <a:avLst/>
          </a:prstGeom>
        </p:spPr>
      </p:pic>
      <p:pic>
        <p:nvPicPr>
          <p:cNvPr id="2" name="Picture 1"/>
          <p:cNvPicPr>
            <a:picLocks noChangeAspect="1"/>
          </p:cNvPicPr>
          <p:nvPr/>
        </p:nvPicPr>
        <p:blipFill>
          <a:blip r:embed="rId4"/>
          <a:stretch>
            <a:fillRect/>
          </a:stretch>
        </p:blipFill>
        <p:spPr>
          <a:xfrm>
            <a:off x="395536" y="332656"/>
            <a:ext cx="8352928" cy="44023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Q19</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2" name="Straight Arrow Connector 21"/>
          <p:cNvCxnSpPr>
            <a:stCxn id="17"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3549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73076"/>
            <a:ext cx="8784976" cy="41118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708920"/>
            <a:ext cx="8784973" cy="27760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373075"/>
            <a:ext cx="8784973" cy="1335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Q19</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8" name="Straight Arrow Connector 17"/>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5809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Lst>
  </p:timing>
</p:sld>
</file>

<file path=ppt/slides/slide2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75657" y="4869160"/>
            <a:ext cx="6192686" cy="1942014"/>
          </a:xfrm>
          <a:prstGeom prst="rect">
            <a:avLst/>
          </a:prstGeom>
        </p:spPr>
      </p:pic>
      <p:pic>
        <p:nvPicPr>
          <p:cNvPr id="7" name="Picture 6"/>
          <p:cNvPicPr>
            <a:picLocks noChangeAspect="1"/>
          </p:cNvPicPr>
          <p:nvPr/>
        </p:nvPicPr>
        <p:blipFill>
          <a:blip r:embed="rId3"/>
          <a:stretch>
            <a:fillRect/>
          </a:stretch>
        </p:blipFill>
        <p:spPr>
          <a:xfrm>
            <a:off x="1475656" y="4221088"/>
            <a:ext cx="6192688" cy="1959292"/>
          </a:xfrm>
          <a:prstGeom prst="rect">
            <a:avLst/>
          </a:prstGeom>
        </p:spPr>
      </p:pic>
      <p:pic>
        <p:nvPicPr>
          <p:cNvPr id="5" name="Picture 4"/>
          <p:cNvPicPr>
            <a:picLocks noChangeAspect="1"/>
          </p:cNvPicPr>
          <p:nvPr/>
        </p:nvPicPr>
        <p:blipFill>
          <a:blip r:embed="rId4"/>
          <a:stretch>
            <a:fillRect/>
          </a:stretch>
        </p:blipFill>
        <p:spPr>
          <a:xfrm>
            <a:off x="1475656" y="3056218"/>
            <a:ext cx="6192688" cy="1740934"/>
          </a:xfrm>
          <a:prstGeom prst="rect">
            <a:avLst/>
          </a:prstGeom>
        </p:spPr>
      </p:pic>
      <p:pic>
        <p:nvPicPr>
          <p:cNvPr id="2" name="Picture 1"/>
          <p:cNvPicPr>
            <a:picLocks noChangeAspect="1"/>
          </p:cNvPicPr>
          <p:nvPr/>
        </p:nvPicPr>
        <p:blipFill>
          <a:blip r:embed="rId5"/>
          <a:stretch>
            <a:fillRect/>
          </a:stretch>
        </p:blipFill>
        <p:spPr>
          <a:xfrm>
            <a:off x="1475656" y="397752"/>
            <a:ext cx="6192688" cy="33192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475656" y="3730090"/>
            <a:ext cx="6192688" cy="707022"/>
          </a:xfrm>
          <a:prstGeom prst="rect">
            <a:avLst/>
          </a:prstGeom>
        </p:spPr>
      </p:pic>
      <p:pic>
        <p:nvPicPr>
          <p:cNvPr id="6" name="Picture 5"/>
          <p:cNvPicPr>
            <a:picLocks noChangeAspect="1"/>
          </p:cNvPicPr>
          <p:nvPr/>
        </p:nvPicPr>
        <p:blipFill>
          <a:blip r:embed="rId12"/>
          <a:stretch>
            <a:fillRect/>
          </a:stretch>
        </p:blipFill>
        <p:spPr>
          <a:xfrm>
            <a:off x="1475656" y="4797152"/>
            <a:ext cx="6192688" cy="573936"/>
          </a:xfrm>
          <a:prstGeom prst="rect">
            <a:avLst/>
          </a:prstGeom>
        </p:spPr>
      </p:pic>
      <p:sp>
        <p:nvSpPr>
          <p:cNvPr id="17" name="Rectangle 16">
            <a:hlinkClick r:id="rId13"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sp>
        <p:nvSpPr>
          <p:cNvPr id="23" name="Rectangle 22">
            <a:hlinkClick r:id="rId14"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4" name="Straight Arrow Connector 23"/>
          <p:cNvCxnSpPr>
            <a:stCxn id="23"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13047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124744"/>
            <a:ext cx="8784976" cy="38573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086088"/>
            <a:ext cx="8784973" cy="974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060848"/>
            <a:ext cx="8784973" cy="17979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3858790"/>
            <a:ext cx="8784973" cy="1123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8" name="Straight Arrow Connector 17"/>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5024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2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501008"/>
            <a:ext cx="8640960" cy="3135924"/>
          </a:xfrm>
          <a:prstGeom prst="rect">
            <a:avLst/>
          </a:prstGeom>
        </p:spPr>
      </p:pic>
      <p:pic>
        <p:nvPicPr>
          <p:cNvPr id="4" name="Picture 3"/>
          <p:cNvPicPr>
            <a:picLocks noChangeAspect="1"/>
          </p:cNvPicPr>
          <p:nvPr/>
        </p:nvPicPr>
        <p:blipFill>
          <a:blip r:embed="rId3"/>
          <a:stretch>
            <a:fillRect/>
          </a:stretch>
        </p:blipFill>
        <p:spPr>
          <a:xfrm>
            <a:off x="251521" y="2852936"/>
            <a:ext cx="8640958" cy="2837242"/>
          </a:xfrm>
          <a:prstGeom prst="rect">
            <a:avLst/>
          </a:prstGeom>
        </p:spPr>
      </p:pic>
      <p:pic>
        <p:nvPicPr>
          <p:cNvPr id="2" name="Picture 1"/>
          <p:cNvPicPr>
            <a:picLocks noChangeAspect="1"/>
          </p:cNvPicPr>
          <p:nvPr/>
        </p:nvPicPr>
        <p:blipFill>
          <a:blip r:embed="rId4"/>
          <a:stretch>
            <a:fillRect/>
          </a:stretch>
        </p:blipFill>
        <p:spPr>
          <a:xfrm>
            <a:off x="251520" y="404664"/>
            <a:ext cx="8640960" cy="409730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Q17</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5" name="Straight Arrow Connector 14"/>
          <p:cNvCxnSpPr>
            <a:stCxn id="14" idx="3"/>
            <a:endCxn id="13"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43067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692697"/>
            <a:ext cx="8784974" cy="48988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4" y="692696"/>
            <a:ext cx="8784973" cy="18013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179512" y="2494029"/>
            <a:ext cx="8784975" cy="3092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Q17</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6" name="Straight Arrow Connector 15"/>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87634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2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263716"/>
            <a:ext cx="8640958" cy="4549660"/>
          </a:xfrm>
          <a:prstGeom prst="rect">
            <a:avLst/>
          </a:prstGeom>
        </p:spPr>
      </p:pic>
      <p:pic>
        <p:nvPicPr>
          <p:cNvPr id="4" name="Picture 3"/>
          <p:cNvPicPr>
            <a:picLocks noChangeAspect="1"/>
          </p:cNvPicPr>
          <p:nvPr/>
        </p:nvPicPr>
        <p:blipFill>
          <a:blip r:embed="rId3"/>
          <a:stretch>
            <a:fillRect/>
          </a:stretch>
        </p:blipFill>
        <p:spPr>
          <a:xfrm>
            <a:off x="251522" y="3284984"/>
            <a:ext cx="8640956" cy="2021744"/>
          </a:xfrm>
          <a:prstGeom prst="rect">
            <a:avLst/>
          </a:prstGeom>
        </p:spPr>
      </p:pic>
      <p:pic>
        <p:nvPicPr>
          <p:cNvPr id="2" name="Picture 1"/>
          <p:cNvPicPr>
            <a:picLocks noChangeAspect="1"/>
          </p:cNvPicPr>
          <p:nvPr/>
        </p:nvPicPr>
        <p:blipFill>
          <a:blip r:embed="rId4"/>
          <a:stretch>
            <a:fillRect/>
          </a:stretch>
        </p:blipFill>
        <p:spPr>
          <a:xfrm>
            <a:off x="251521" y="404664"/>
            <a:ext cx="8640958" cy="28592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Q20</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1" name="Straight Arrow Connector 20"/>
          <p:cNvCxnSpPr>
            <a:stCxn id="20" idx="3"/>
            <a:endCxn id="1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504855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00808"/>
            <a:ext cx="8784974" cy="23445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00808"/>
            <a:ext cx="8784973" cy="2344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Q20</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6" name="Straight Arrow Connector 15"/>
          <p:cNvCxnSpPr>
            <a:stCxn id="13" idx="3"/>
            <a:endCxn id="11"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8755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87624" y="4315436"/>
            <a:ext cx="6768752" cy="2497940"/>
          </a:xfrm>
          <a:prstGeom prst="rect">
            <a:avLst/>
          </a:prstGeom>
        </p:spPr>
      </p:pic>
      <p:pic>
        <p:nvPicPr>
          <p:cNvPr id="6" name="Picture 5"/>
          <p:cNvPicPr>
            <a:picLocks noChangeAspect="1"/>
          </p:cNvPicPr>
          <p:nvPr/>
        </p:nvPicPr>
        <p:blipFill>
          <a:blip r:embed="rId3"/>
          <a:stretch>
            <a:fillRect/>
          </a:stretch>
        </p:blipFill>
        <p:spPr>
          <a:xfrm>
            <a:off x="1187625" y="5464128"/>
            <a:ext cx="6768750" cy="773184"/>
          </a:xfrm>
          <a:prstGeom prst="rect">
            <a:avLst/>
          </a:prstGeom>
        </p:spPr>
      </p:pic>
      <p:pic>
        <p:nvPicPr>
          <p:cNvPr id="5" name="Picture 4"/>
          <p:cNvPicPr>
            <a:picLocks noChangeAspect="1"/>
          </p:cNvPicPr>
          <p:nvPr/>
        </p:nvPicPr>
        <p:blipFill>
          <a:blip r:embed="rId4"/>
          <a:stretch>
            <a:fillRect/>
          </a:stretch>
        </p:blipFill>
        <p:spPr>
          <a:xfrm>
            <a:off x="1187624" y="4509120"/>
            <a:ext cx="6768752" cy="965032"/>
          </a:xfrm>
          <a:prstGeom prst="rect">
            <a:avLst/>
          </a:prstGeom>
        </p:spPr>
      </p:pic>
      <p:pic>
        <p:nvPicPr>
          <p:cNvPr id="2" name="Picture 1"/>
          <p:cNvPicPr>
            <a:picLocks noChangeAspect="1"/>
          </p:cNvPicPr>
          <p:nvPr/>
        </p:nvPicPr>
        <p:blipFill>
          <a:blip r:embed="rId5"/>
          <a:stretch>
            <a:fillRect/>
          </a:stretch>
        </p:blipFill>
        <p:spPr>
          <a:xfrm>
            <a:off x="1187624" y="373160"/>
            <a:ext cx="6768752" cy="291182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187624" y="3284984"/>
            <a:ext cx="6768752" cy="1901184"/>
          </a:xfrm>
          <a:prstGeom prst="rect">
            <a:avLst/>
          </a:prstGeom>
        </p:spPr>
      </p:pic>
      <p:sp>
        <p:nvSpPr>
          <p:cNvPr id="15" name="Rectangle 14">
            <a:hlinkClick r:id="rId12"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Q21</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8" name="Straight Arrow Connector 17"/>
          <p:cNvCxnSpPr>
            <a:stCxn id="17"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56806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00808"/>
            <a:ext cx="8784974" cy="2911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7"/>
            <a:ext cx="8784974" cy="1651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1865964"/>
            <a:ext cx="8784974" cy="274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Q21</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6" name="Straight Arrow Connector 15"/>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0448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8753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373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52936"/>
            <a:ext cx="8640960" cy="2882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373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3804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Q15</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7" name="Straight Arrow Connector 16"/>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10002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620688"/>
            <a:ext cx="8784974" cy="51212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620687"/>
            <a:ext cx="8784974" cy="51148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Q15</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6" name="Straight Arrow Connector 15"/>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6727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88840"/>
            <a:ext cx="8640960" cy="3816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42122"/>
            <a:ext cx="8640960" cy="1346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Q20</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7" name="Straight Arrow Connector 16"/>
          <p:cNvCxnSpPr>
            <a:stCxn id="15" idx="3"/>
            <a:endCxn id="14"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6783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844824"/>
            <a:ext cx="8784974" cy="24430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844824"/>
            <a:ext cx="8784974" cy="2443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Q20</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8" name="Straight Arrow Connector 17"/>
          <p:cNvCxnSpPr>
            <a:stCxn id="17" idx="3"/>
            <a:endCxn id="11"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7200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027362"/>
            <a:ext cx="8784976" cy="3641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140968"/>
            <a:ext cx="8784976" cy="21032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2788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Q21</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1" name="Straight Arrow Connector 20"/>
          <p:cNvCxnSpPr>
            <a:stCxn id="17"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16117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772816"/>
            <a:ext cx="8784974" cy="2204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3" y="1772816"/>
            <a:ext cx="8784972" cy="2204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Q21</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6" name="Straight Arrow Connector 15"/>
          <p:cNvCxnSpPr>
            <a:stCxn id="13" idx="3"/>
            <a:endCxn id="11"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919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2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284692"/>
            <a:ext cx="8496944" cy="4528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1412776"/>
            <a:ext cx="8496944" cy="3271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b="60034"/>
          <a:stretch/>
        </p:blipFill>
        <p:spPr bwMode="auto">
          <a:xfrm>
            <a:off x="323528" y="404664"/>
            <a:ext cx="8496944" cy="16019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Q17</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1" name="Straight Arrow Connector 20"/>
          <p:cNvCxnSpPr>
            <a:stCxn id="20" idx="3"/>
            <a:endCxn id="1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53726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764704"/>
            <a:ext cx="8640960" cy="4306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20" y="764704"/>
            <a:ext cx="8640959"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132856"/>
            <a:ext cx="8640960" cy="2938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Q17</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8" idx="3"/>
            <a:endCxn id="15"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97315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2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64170"/>
            <a:ext cx="8640960" cy="38492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29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84672"/>
            <a:ext cx="8640960" cy="2684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Q19</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3" idx="3"/>
            <a:endCxn id="12"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39524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980728"/>
            <a:ext cx="8802732" cy="4081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980728"/>
            <a:ext cx="8793854" cy="4081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Q19</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6" name="Straight Arrow Connector 15"/>
          <p:cNvCxnSpPr>
            <a:stCxn id="13" idx="3"/>
            <a:endCxn id="11"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6382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05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12776"/>
            <a:ext cx="8640960" cy="4396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05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764704"/>
            <a:ext cx="8640960" cy="745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Q13</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9" name="Straight Arrow Connector 18"/>
          <p:cNvCxnSpPr>
            <a:stCxn id="13" idx="3"/>
            <a:endCxn id="12"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9079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15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2060848"/>
            <a:ext cx="8802732" cy="1454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2060848"/>
            <a:ext cx="8793854" cy="14546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Q13</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4" name="Straight Arrow Connector 13"/>
          <p:cNvCxnSpPr>
            <a:stCxn id="10" idx="3"/>
            <a:endCxn id="9"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8472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5012"/>
            <a:ext cx="8640960" cy="2668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562300"/>
            <a:ext cx="8640960" cy="3026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41085"/>
            <a:ext cx="8640960" cy="38147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Q19</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21" name="Straight Arrow Connector 20"/>
          <p:cNvCxnSpPr>
            <a:stCxn id="20" idx="3"/>
            <a:endCxn id="17"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6664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12776"/>
            <a:ext cx="8784976" cy="3098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412776"/>
            <a:ext cx="8784976" cy="8891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2" y="2301901"/>
            <a:ext cx="8784976" cy="22098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212372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Q19</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49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a:t>
            </a:r>
            <a:endParaRPr lang="en-GB" sz="1400" b="1" dirty="0">
              <a:latin typeface="Comic Sans MS" panose="030F0702030302020204" pitchFamily="66" charset="0"/>
            </a:endParaRPr>
          </a:p>
        </p:txBody>
      </p:sp>
      <p:cxnSp>
        <p:nvCxnSpPr>
          <p:cNvPr id="15" name="Straight Arrow Connector 14"/>
          <p:cNvCxnSpPr>
            <a:stCxn id="14" idx="3"/>
            <a:endCxn id="13" idx="1"/>
          </p:cNvCxnSpPr>
          <p:nvPr/>
        </p:nvCxnSpPr>
        <p:spPr>
          <a:xfrm flipV="1">
            <a:off x="125963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6637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8" grpId="0" animBg="1"/>
      <p:bldP spid="24" grpId="0" animBg="1"/>
    </p:bldLst>
  </p:timing>
</p:sld>
</file>

<file path=ppt/slides/slide2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2" name="Title 1"/>
          <p:cNvSpPr>
            <a:spLocks noGrp="1"/>
          </p:cNvSpPr>
          <p:nvPr>
            <p:ph type="title"/>
          </p:nvPr>
        </p:nvSpPr>
        <p:spPr>
          <a:xfrm>
            <a:off x="628650" y="159221"/>
            <a:ext cx="7886700" cy="1325563"/>
          </a:xfrm>
        </p:spPr>
        <p:txBody>
          <a:bodyPr>
            <a:normAutofit/>
          </a:bodyPr>
          <a:lstStyle/>
          <a:p>
            <a:r>
              <a:rPr lang="en-GB" dirty="0" smtClean="0"/>
              <a:t>Notes on Number Questions</a:t>
            </a:r>
            <a:endParaRPr lang="en-GB" dirty="0"/>
          </a:p>
        </p:txBody>
      </p:sp>
      <p:sp>
        <p:nvSpPr>
          <p:cNvPr id="3" name="Content Placeholder 2"/>
          <p:cNvSpPr>
            <a:spLocks noGrp="1"/>
          </p:cNvSpPr>
          <p:nvPr>
            <p:ph idx="1"/>
          </p:nvPr>
        </p:nvSpPr>
        <p:spPr>
          <a:xfrm>
            <a:off x="457200" y="1412776"/>
            <a:ext cx="8229600" cy="5069160"/>
          </a:xfrm>
        </p:spPr>
        <p:txBody>
          <a:bodyPr>
            <a:normAutofit/>
          </a:bodyPr>
          <a:lstStyle/>
          <a:p>
            <a:pPr marL="0" indent="0">
              <a:buNone/>
            </a:pPr>
            <a:r>
              <a:rPr lang="en-GB" dirty="0"/>
              <a:t>There is again a large overlap between a lot of sub-topics, which knowledge of multiple concepts such as percentages, fractions and decimals all required to solve a single question (particularly later on in papers)</a:t>
            </a:r>
          </a:p>
          <a:p>
            <a:pPr marL="0" indent="0">
              <a:buNone/>
            </a:pPr>
            <a:endParaRPr lang="en-GB" dirty="0"/>
          </a:p>
          <a:p>
            <a:pPr marL="0" indent="0">
              <a:buNone/>
            </a:pPr>
            <a:r>
              <a:rPr lang="en-GB" dirty="0"/>
              <a:t>Ratio and basic proportion cover a variety of different questions with extremely similar steps used when solving them.</a:t>
            </a:r>
          </a:p>
          <a:p>
            <a:pPr marL="0" indent="0">
              <a:buNone/>
            </a:pPr>
            <a:r>
              <a:rPr lang="en-GB" dirty="0"/>
              <a:t> </a:t>
            </a:r>
          </a:p>
          <a:p>
            <a:pPr marL="0" indent="0">
              <a:buNone/>
            </a:pPr>
            <a:r>
              <a:rPr lang="en-GB" dirty="0"/>
              <a:t>Questions involving fractions, decimals and percentages are often presented in context – these have been placed in the fractions </a:t>
            </a:r>
            <a:r>
              <a:rPr lang="en-GB" dirty="0" smtClean="0"/>
              <a:t>sub-topic</a:t>
            </a:r>
          </a:p>
          <a:p>
            <a:pPr marL="0" indent="0">
              <a:buNone/>
            </a:pPr>
            <a:endParaRPr lang="en-GB" dirty="0"/>
          </a:p>
          <a:p>
            <a:pPr marL="0" indent="0">
              <a:buNone/>
            </a:pPr>
            <a:r>
              <a:rPr lang="en-GB" dirty="0" smtClean="0"/>
              <a:t>Properties of numbers largely deals with prime factor decomposition and using this to find the HCF and LCM of numbers</a:t>
            </a:r>
            <a:endParaRPr lang="en-GB" dirty="0"/>
          </a:p>
          <a:p>
            <a:pPr marL="0" indent="0">
              <a:buNone/>
            </a:pPr>
            <a:endParaRPr lang="en-GB" dirty="0"/>
          </a:p>
        </p:txBody>
      </p:sp>
      <p:sp>
        <p:nvSpPr>
          <p:cNvPr id="7" name="Rectangle 6">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30520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Number</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750586" y="1340768"/>
            <a:ext cx="1884554"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Using a Calculator/ BIDMAS</a:t>
            </a:r>
            <a:endParaRPr lang="en-GB" sz="2000" b="1" dirty="0">
              <a:latin typeface="Comic Sans MS" panose="030F0702030302020204" pitchFamily="66" charset="0"/>
            </a:endParaRPr>
          </a:p>
        </p:txBody>
      </p:sp>
      <p:sp>
        <p:nvSpPr>
          <p:cNvPr id="5" name="Rectangle 4">
            <a:hlinkClick r:id="rId5" action="ppaction://hlinksldjump"/>
          </p:cNvPr>
          <p:cNvSpPr/>
          <p:nvPr/>
        </p:nvSpPr>
        <p:spPr>
          <a:xfrm>
            <a:off x="750586" y="2420888"/>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Rounding</a:t>
            </a:r>
            <a:endParaRPr lang="en-GB" sz="20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750586" y="3212976"/>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Fractions</a:t>
            </a:r>
            <a:endParaRPr lang="en-GB" sz="2000" b="1" dirty="0">
              <a:latin typeface="Comic Sans MS" panose="030F0702030302020204" pitchFamily="66" charset="0"/>
            </a:endParaRPr>
          </a:p>
        </p:txBody>
      </p:sp>
      <p:sp>
        <p:nvSpPr>
          <p:cNvPr id="8" name="Rectangle 7">
            <a:hlinkClick r:id="rId8" action="ppaction://hlinksldjump"/>
          </p:cNvPr>
          <p:cNvSpPr/>
          <p:nvPr/>
        </p:nvSpPr>
        <p:spPr>
          <a:xfrm>
            <a:off x="743230" y="4005064"/>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Ratio &amp; Basic Proportion</a:t>
            </a:r>
            <a:endParaRPr lang="en-GB" sz="2000" b="1" dirty="0">
              <a:latin typeface="Comic Sans MS" panose="030F0702030302020204" pitchFamily="66" charset="0"/>
            </a:endParaRPr>
          </a:p>
        </p:txBody>
      </p:sp>
      <p:sp>
        <p:nvSpPr>
          <p:cNvPr id="9" name="Rectangle 8">
            <a:hlinkClick r:id="rId9" action="ppaction://hlinksldjump"/>
          </p:cNvPr>
          <p:cNvSpPr/>
          <p:nvPr/>
        </p:nvSpPr>
        <p:spPr>
          <a:xfrm>
            <a:off x="2699792" y="3212976"/>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Percentages</a:t>
            </a:r>
            <a:endParaRPr lang="en-GB" sz="2000" b="1" dirty="0">
              <a:latin typeface="Comic Sans MS" panose="030F0702030302020204" pitchFamily="66" charset="0"/>
            </a:endParaRPr>
          </a:p>
        </p:txBody>
      </p:sp>
      <p:sp>
        <p:nvSpPr>
          <p:cNvPr id="10" name="Rectangle 9">
            <a:hlinkClick r:id="rId10" action="ppaction://hlinksldjump"/>
          </p:cNvPr>
          <p:cNvSpPr/>
          <p:nvPr/>
        </p:nvSpPr>
        <p:spPr>
          <a:xfrm>
            <a:off x="2699792" y="2420888"/>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Upper &amp; Lower Bounds</a:t>
            </a:r>
            <a:endParaRPr lang="en-GB" sz="2000" b="1" dirty="0">
              <a:latin typeface="Comic Sans MS" panose="030F0702030302020204" pitchFamily="66" charset="0"/>
            </a:endParaRPr>
          </a:p>
        </p:txBody>
      </p:sp>
      <p:sp>
        <p:nvSpPr>
          <p:cNvPr id="12" name="Rectangle 11">
            <a:hlinkClick r:id="rId11" action="ppaction://hlinksldjump"/>
          </p:cNvPr>
          <p:cNvSpPr/>
          <p:nvPr/>
        </p:nvSpPr>
        <p:spPr>
          <a:xfrm>
            <a:off x="2699792" y="4005064"/>
            <a:ext cx="1884554"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Direct &amp; Inverse Proportion</a:t>
            </a:r>
            <a:endParaRPr lang="en-GB" sz="2000" b="1" dirty="0">
              <a:latin typeface="Comic Sans MS" panose="030F0702030302020204" pitchFamily="66" charset="0"/>
            </a:endParaRPr>
          </a:p>
        </p:txBody>
      </p:sp>
      <p:sp>
        <p:nvSpPr>
          <p:cNvPr id="13" name="Rectangle 12">
            <a:hlinkClick r:id="rId12" action="ppaction://hlinksldjump"/>
          </p:cNvPr>
          <p:cNvSpPr/>
          <p:nvPr/>
        </p:nvSpPr>
        <p:spPr>
          <a:xfrm>
            <a:off x="2699792" y="1628800"/>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Standard Form</a:t>
            </a:r>
            <a:endParaRPr lang="en-GB" sz="2000" b="1" dirty="0">
              <a:latin typeface="Comic Sans MS" panose="030F0702030302020204" pitchFamily="66" charset="0"/>
            </a:endParaRPr>
          </a:p>
        </p:txBody>
      </p:sp>
      <p:sp>
        <p:nvSpPr>
          <p:cNvPr id="14" name="Rectangle 13">
            <a:hlinkClick r:id="rId13" action="ppaction://hlinksldjump"/>
          </p:cNvPr>
          <p:cNvSpPr/>
          <p:nvPr/>
        </p:nvSpPr>
        <p:spPr>
          <a:xfrm>
            <a:off x="4644008" y="1628800"/>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Surds</a:t>
            </a:r>
            <a:endParaRPr lang="en-GB" sz="2000" b="1" dirty="0">
              <a:latin typeface="Comic Sans MS" panose="030F0702030302020204" pitchFamily="66" charset="0"/>
            </a:endParaRPr>
          </a:p>
        </p:txBody>
      </p:sp>
      <p:sp>
        <p:nvSpPr>
          <p:cNvPr id="15" name="Rectangle 14">
            <a:hlinkClick r:id="rId14" action="ppaction://hlinksldjump"/>
          </p:cNvPr>
          <p:cNvSpPr/>
          <p:nvPr/>
        </p:nvSpPr>
        <p:spPr>
          <a:xfrm>
            <a:off x="755576" y="4797152"/>
            <a:ext cx="187220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Compound Measures</a:t>
            </a:r>
            <a:endParaRPr lang="en-GB" sz="2000" b="1" dirty="0">
              <a:latin typeface="Comic Sans MS" panose="030F0702030302020204" pitchFamily="66" charset="0"/>
            </a:endParaRPr>
          </a:p>
        </p:txBody>
      </p:sp>
      <p:sp>
        <p:nvSpPr>
          <p:cNvPr id="16" name="Rectangle 15">
            <a:hlinkClick r:id="rId15" action="ppaction://hlinksldjump"/>
          </p:cNvPr>
          <p:cNvSpPr/>
          <p:nvPr/>
        </p:nvSpPr>
        <p:spPr>
          <a:xfrm>
            <a:off x="6588224" y="1628800"/>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Properties of Numbers</a:t>
            </a:r>
            <a:endParaRPr lang="en-GB" sz="2000" b="1" dirty="0">
              <a:latin typeface="Comic Sans MS" panose="030F0702030302020204" pitchFamily="66" charset="0"/>
            </a:endParaRPr>
          </a:p>
        </p:txBody>
      </p:sp>
      <p:sp>
        <p:nvSpPr>
          <p:cNvPr id="17" name="Rectangle 16">
            <a:hlinkClick r:id="rId16" action="ppaction://hlinksldjump"/>
          </p:cNvPr>
          <p:cNvSpPr/>
          <p:nvPr/>
        </p:nvSpPr>
        <p:spPr>
          <a:xfrm>
            <a:off x="4644008" y="2420888"/>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Recurring Decimals</a:t>
            </a:r>
            <a:endParaRPr lang="en-GB" sz="2000" b="1" dirty="0">
              <a:latin typeface="Comic Sans MS" panose="030F0702030302020204" pitchFamily="66" charset="0"/>
            </a:endParaRPr>
          </a:p>
        </p:txBody>
      </p:sp>
      <p:sp>
        <p:nvSpPr>
          <p:cNvPr id="18" name="Rectangle 17">
            <a:hlinkClick r:id="rId17" action="ppaction://hlinksldjump"/>
          </p:cNvPr>
          <p:cNvSpPr/>
          <p:nvPr/>
        </p:nvSpPr>
        <p:spPr>
          <a:xfrm>
            <a:off x="112494" y="6453336"/>
            <a:ext cx="136316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Notes</a:t>
            </a:r>
            <a:endParaRPr lang="en-GB" sz="2000" b="1" dirty="0">
              <a:latin typeface="Comic Sans MS" panose="030F0702030302020204" pitchFamily="66" charset="0"/>
            </a:endParaRPr>
          </a:p>
        </p:txBody>
      </p:sp>
    </p:spTree>
    <p:extLst>
      <p:ext uri="{BB962C8B-B14F-4D97-AF65-F5344CB8AC3E}">
        <p14:creationId xmlns:p14="http://schemas.microsoft.com/office/powerpoint/2010/main" val="17286438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a:r>
              <a:rPr lang="en-GB" sz="4800" dirty="0" smtClean="0">
                <a:latin typeface="Comic Sans MS" panose="030F0702030302020204" pitchFamily="66" charset="0"/>
              </a:rPr>
              <a:t>Using a Calculator/ BIDMAS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p:cNvSpPr/>
          <p:nvPr/>
        </p:nvSpPr>
        <p:spPr>
          <a:xfrm>
            <a:off x="4067944" y="18448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No Q’s to date</a:t>
            </a:r>
          </a:p>
        </p:txBody>
      </p:sp>
      <p:sp>
        <p:nvSpPr>
          <p:cNvPr id="16" name="Rectangle 1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5"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13090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a:r>
              <a:rPr lang="en-GB" sz="4800" dirty="0" smtClean="0">
                <a:latin typeface="Comic Sans MS" panose="030F0702030302020204" pitchFamily="66" charset="0"/>
              </a:rPr>
              <a:t>Using a Calculator/ BIDMAS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419872"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2195736"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2195736"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4H Q5</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2195736"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3H Q1</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2195736"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smtClean="0">
                <a:latin typeface="Comic Sans MS" panose="030F0702030302020204" pitchFamily="66" charset="0"/>
              </a:rPr>
              <a:t>3H Q1</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2" action="ppaction://hlinksldjump"/>
          </p:cNvPr>
          <p:cNvSpPr/>
          <p:nvPr/>
        </p:nvSpPr>
        <p:spPr>
          <a:xfrm>
            <a:off x="2195736"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5" name="Rectangle 14">
            <a:hlinkClick r:id="rId13" action="ppaction://hlinksldjump"/>
          </p:cNvPr>
          <p:cNvSpPr/>
          <p:nvPr/>
        </p:nvSpPr>
        <p:spPr>
          <a:xfrm>
            <a:off x="2195736"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2195736"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3420000"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3419872"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3419872" y="2852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3419872"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4" name="Rectangle 23">
            <a:hlinkClick r:id="rId19" action="ppaction://hlinksldjump"/>
          </p:cNvPr>
          <p:cNvSpPr/>
          <p:nvPr/>
        </p:nvSpPr>
        <p:spPr>
          <a:xfrm>
            <a:off x="3419872"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a:t>
            </a:r>
            <a:endParaRPr lang="en-GB" sz="1400" b="1" dirty="0">
              <a:latin typeface="Comic Sans MS" panose="030F0702030302020204" pitchFamily="66" charset="0"/>
            </a:endParaRPr>
          </a:p>
        </p:txBody>
      </p:sp>
      <p:sp>
        <p:nvSpPr>
          <p:cNvPr id="25" name="Rectangle 24">
            <a:hlinkClick r:id="rId20" action="ppaction://hlinksldjump"/>
          </p:cNvPr>
          <p:cNvSpPr/>
          <p:nvPr/>
        </p:nvSpPr>
        <p:spPr>
          <a:xfrm>
            <a:off x="3419872"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a:t>
            </a:r>
            <a:endParaRPr lang="en-GB" sz="1400" b="1" dirty="0">
              <a:latin typeface="Comic Sans MS" panose="030F0702030302020204" pitchFamily="66" charset="0"/>
            </a:endParaRPr>
          </a:p>
        </p:txBody>
      </p:sp>
      <p:sp>
        <p:nvSpPr>
          <p:cNvPr id="26" name="Rectangle 25">
            <a:hlinkClick r:id="rId21" action="ppaction://hlinksldjump"/>
          </p:cNvPr>
          <p:cNvSpPr/>
          <p:nvPr/>
        </p:nvSpPr>
        <p:spPr>
          <a:xfrm>
            <a:off x="3419872"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a:t>
            </a:r>
            <a:endParaRPr lang="en-GB" sz="1400" b="1" dirty="0">
              <a:latin typeface="Comic Sans MS" panose="030F0702030302020204" pitchFamily="66" charset="0"/>
            </a:endParaRPr>
          </a:p>
        </p:txBody>
      </p:sp>
      <p:sp>
        <p:nvSpPr>
          <p:cNvPr id="27" name="Rectangle 26">
            <a:hlinkClick r:id="rId22" action="ppaction://hlinksldjump"/>
          </p:cNvPr>
          <p:cNvSpPr/>
          <p:nvPr/>
        </p:nvSpPr>
        <p:spPr>
          <a:xfrm>
            <a:off x="4644136"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8" name="Rectangle 27">
            <a:hlinkClick r:id="rId23" action="ppaction://hlinksldjump"/>
          </p:cNvPr>
          <p:cNvSpPr/>
          <p:nvPr/>
        </p:nvSpPr>
        <p:spPr>
          <a:xfrm>
            <a:off x="4644008"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4644008"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4644008"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4644008"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Q3</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4644008"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4644008"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4644008"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5868272"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5868144"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Q3</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5868144"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5868144"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5868144"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361158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921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1572839"/>
            <a:ext cx="8352928" cy="34451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0422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2276872"/>
            <a:ext cx="8640958" cy="6828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2276872"/>
            <a:ext cx="8640958" cy="6828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83207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5"/>
          <a:stretch>
            <a:fillRect/>
          </a:stretch>
        </p:blipFill>
        <p:spPr>
          <a:xfrm>
            <a:off x="323528" y="1331876"/>
            <a:ext cx="8496944" cy="3465276"/>
          </a:xfrm>
          <a:prstGeom prst="rect">
            <a:avLst/>
          </a:prstGeom>
        </p:spPr>
      </p:pic>
      <p:sp>
        <p:nvSpPr>
          <p:cNvPr id="12" name="Rectangle 11">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Q5</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7286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276872"/>
            <a:ext cx="8640962" cy="4803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2276872"/>
            <a:ext cx="8640958" cy="4803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Q5</a:t>
            </a:r>
            <a:endParaRPr lang="en-GB" sz="1400" b="1" dirty="0">
              <a:latin typeface="Comic Sans MS" panose="030F0702030302020204" pitchFamily="66" charset="0"/>
            </a:endParaRPr>
          </a:p>
        </p:txBody>
      </p:sp>
      <p:cxnSp>
        <p:nvCxnSpPr>
          <p:cNvPr id="25" name="Straight Arrow Connector 24"/>
          <p:cNvCxnSpPr>
            <a:stCxn id="16" idx="3"/>
            <a:endCxn id="24"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96914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5"/>
          <a:stretch>
            <a:fillRect/>
          </a:stretch>
        </p:blipFill>
        <p:spPr>
          <a:xfrm>
            <a:off x="395536" y="1484784"/>
            <a:ext cx="8352928" cy="3234406"/>
          </a:xfrm>
          <a:prstGeom prst="rect">
            <a:avLst/>
          </a:prstGeom>
        </p:spPr>
      </p:pic>
      <p:sp>
        <p:nvSpPr>
          <p:cNvPr id="12" name="Rectangle 11">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156933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4864"/>
            <a:ext cx="8640960" cy="9871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2204862"/>
            <a:ext cx="8640958" cy="9784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38369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560" y="2474894"/>
            <a:ext cx="7920880" cy="37624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560" y="818710"/>
            <a:ext cx="7920880" cy="1642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69415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16160"/>
            <a:ext cx="8640959" cy="10087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916833"/>
            <a:ext cx="8640958" cy="503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a:t>
            </a:r>
            <a:endParaRPr lang="en-GB" sz="1400" b="1" dirty="0">
              <a:latin typeface="Comic Sans MS" panose="030F0702030302020204" pitchFamily="66" charset="0"/>
            </a:endParaRPr>
          </a:p>
        </p:txBody>
      </p:sp>
      <p:cxnSp>
        <p:nvCxnSpPr>
          <p:cNvPr id="25" name="Straight Arrow Connector 24"/>
          <p:cNvCxnSpPr>
            <a:stCxn id="18" idx="3"/>
            <a:endCxn id="24"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1" y="2420552"/>
            <a:ext cx="8640959" cy="504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38109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7282" y="620688"/>
            <a:ext cx="8409436"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8862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988840"/>
            <a:ext cx="8640956" cy="693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988840"/>
            <a:ext cx="8640958" cy="152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21" y="2335509"/>
            <a:ext cx="8640959" cy="3466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251521" y="2141240"/>
            <a:ext cx="8640957" cy="1942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805149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13" grpId="0" animBg="1"/>
      <p:bldP spid="26" grpId="0" animBg="1"/>
      <p:bldP spid="20" grpId="0" animBg="1"/>
    </p:bldLst>
  </p:timing>
</p:sld>
</file>

<file path=ppt/slides/slide2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029"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9552" y="1844824"/>
            <a:ext cx="8064896" cy="1453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187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6375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2060848"/>
            <a:ext cx="8640958" cy="637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07131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32656"/>
            <a:ext cx="8352928" cy="5920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7991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700808"/>
            <a:ext cx="8640956" cy="1398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700808"/>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251522" y="2564904"/>
            <a:ext cx="8640956" cy="534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82891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323529" y="1484784"/>
            <a:ext cx="8496942" cy="2603592"/>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287425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1772816"/>
            <a:ext cx="8640954" cy="7919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772816"/>
            <a:ext cx="8640958"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83862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251520" y="1061804"/>
            <a:ext cx="8640960" cy="3776374"/>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40294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8192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916831"/>
            <a:ext cx="8640958" cy="8192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788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251520" y="1772816"/>
            <a:ext cx="8640960" cy="2498590"/>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027884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04864"/>
            <a:ext cx="8640956" cy="8314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2204864"/>
            <a:ext cx="8640958" cy="8192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8097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251521" y="908720"/>
            <a:ext cx="8640958" cy="4310728"/>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197242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348880"/>
            <a:ext cx="8640956" cy="9547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2348879"/>
            <a:ext cx="8640958" cy="954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91487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348880"/>
            <a:ext cx="8640960" cy="3898178"/>
          </a:xfrm>
          <a:prstGeom prst="rect">
            <a:avLst/>
          </a:prstGeom>
        </p:spPr>
      </p:pic>
      <p:pic>
        <p:nvPicPr>
          <p:cNvPr id="2" name="Picture 1"/>
          <p:cNvPicPr>
            <a:picLocks noChangeAspect="1"/>
          </p:cNvPicPr>
          <p:nvPr/>
        </p:nvPicPr>
        <p:blipFill>
          <a:blip r:embed="rId3"/>
          <a:stretch>
            <a:fillRect/>
          </a:stretch>
        </p:blipFill>
        <p:spPr>
          <a:xfrm>
            <a:off x="251520" y="404664"/>
            <a:ext cx="8640960" cy="219940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6941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88840"/>
            <a:ext cx="8640956" cy="10173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988840"/>
            <a:ext cx="8640958" cy="10732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63504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0" name="Rectangle 9">
            <a:hlinkClick r:id="rId4"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a:t>
            </a:r>
            <a:endParaRPr lang="en-GB" sz="1400" b="1" dirty="0">
              <a:latin typeface="Comic Sans MS" panose="030F0702030302020204" pitchFamily="66" charset="0"/>
            </a:endParaRPr>
          </a:p>
        </p:txBody>
      </p:sp>
      <p:cxnSp>
        <p:nvCxnSpPr>
          <p:cNvPr id="11" name="Straight Arrow Connector 10"/>
          <p:cNvCxnSpPr>
            <a:stCxn id="14"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4550" y="1052738"/>
            <a:ext cx="8434810" cy="46085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8344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1700808"/>
            <a:ext cx="7776864" cy="2070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683568" y="1700808"/>
            <a:ext cx="7776864"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683568" y="3356992"/>
            <a:ext cx="7776864" cy="414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0305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2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908720"/>
            <a:ext cx="8640960" cy="40493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0" name="Rectangle 9">
            <a:hlinkClick r:id="rId5"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14" idx="3"/>
            <a:endCxn id="1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1076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564904"/>
            <a:ext cx="8496944" cy="7871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564902"/>
            <a:ext cx="8496944" cy="7871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50031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980728"/>
            <a:ext cx="8496942" cy="39125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66549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5742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348878"/>
            <a:ext cx="8640958" cy="5742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1" name="Straight Arrow Connector 20"/>
          <p:cNvCxnSpPr>
            <a:stCxn id="23" idx="3"/>
            <a:endCxn id="15"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62757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32265" y="620688"/>
            <a:ext cx="8679470" cy="49489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87260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060848"/>
            <a:ext cx="8640956" cy="12378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060847"/>
            <a:ext cx="8640958"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251521" y="2564904"/>
            <a:ext cx="8640958" cy="733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589156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434018"/>
            <a:ext cx="8496944" cy="45791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323529" y="5013176"/>
            <a:ext cx="8496942" cy="449276"/>
          </a:xfrm>
          <a:prstGeom prst="rect">
            <a:avLst/>
          </a:prstGeom>
        </p:spPr>
      </p:pic>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187790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72817"/>
            <a:ext cx="8640960" cy="18863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772816"/>
            <a:ext cx="8640958" cy="12938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1" y="3066703"/>
            <a:ext cx="8640958" cy="5924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02854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592185"/>
            <a:ext cx="8784976" cy="56736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223222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564904"/>
            <a:ext cx="8640958" cy="5971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564903"/>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1" y="2852937"/>
            <a:ext cx="8640958" cy="3091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4" name="Straight Arrow Connector 23"/>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92431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92696"/>
            <a:ext cx="8640960" cy="42804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4311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88840"/>
            <a:ext cx="8640956" cy="17631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88839"/>
            <a:ext cx="8640958" cy="10818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1" y="3070702"/>
            <a:ext cx="8640958" cy="6812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7605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26197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221088"/>
            <a:ext cx="8640960" cy="2289338"/>
          </a:xfrm>
          <a:prstGeom prst="rect">
            <a:avLst/>
          </a:prstGeom>
        </p:spPr>
      </p:pic>
      <p:pic>
        <p:nvPicPr>
          <p:cNvPr id="4" name="Picture 3"/>
          <p:cNvPicPr>
            <a:picLocks noChangeAspect="1"/>
          </p:cNvPicPr>
          <p:nvPr/>
        </p:nvPicPr>
        <p:blipFill>
          <a:blip r:embed="rId3"/>
          <a:stretch>
            <a:fillRect/>
          </a:stretch>
        </p:blipFill>
        <p:spPr>
          <a:xfrm>
            <a:off x="251520" y="402856"/>
            <a:ext cx="8640960" cy="38182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50760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03248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04864"/>
            <a:ext cx="8640956" cy="7268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3"/>
            <a:ext cx="8640958"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1" y="2564905"/>
            <a:ext cx="8640958" cy="3668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07605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4" name="Straight Arrow Connector 23"/>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09113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Q3</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0" y="1166203"/>
            <a:ext cx="8640960" cy="3665862"/>
          </a:xfrm>
          <a:prstGeom prst="rect">
            <a:avLst/>
          </a:prstGeom>
        </p:spPr>
      </p:pic>
    </p:spTree>
    <p:extLst>
      <p:ext uri="{BB962C8B-B14F-4D97-AF65-F5344CB8AC3E}">
        <p14:creationId xmlns:p14="http://schemas.microsoft.com/office/powerpoint/2010/main" val="2130794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8683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3"/>
            <a:ext cx="8640958" cy="8683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Q3</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2261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84784"/>
            <a:ext cx="8640960" cy="4711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12015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378259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348880"/>
            <a:ext cx="8640958" cy="11323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3140968"/>
            <a:ext cx="8640958" cy="340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251521" y="2348880"/>
            <a:ext cx="8640958"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5947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16924"/>
            <a:ext cx="8640960" cy="33362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18643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348880"/>
            <a:ext cx="8640956" cy="7971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21" y="2348880"/>
            <a:ext cx="8640958"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7669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2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721716"/>
            <a:ext cx="8640960" cy="2091660"/>
          </a:xfrm>
          <a:prstGeom prst="rect">
            <a:avLst/>
          </a:prstGeom>
        </p:spPr>
      </p:pic>
      <p:pic>
        <p:nvPicPr>
          <p:cNvPr id="5" name="Picture 4"/>
          <p:cNvPicPr>
            <a:picLocks noChangeAspect="1"/>
          </p:cNvPicPr>
          <p:nvPr/>
        </p:nvPicPr>
        <p:blipFill>
          <a:blip r:embed="rId3"/>
          <a:stretch>
            <a:fillRect/>
          </a:stretch>
        </p:blipFill>
        <p:spPr>
          <a:xfrm>
            <a:off x="251520" y="1822908"/>
            <a:ext cx="8640960" cy="3694324"/>
          </a:xfrm>
          <a:prstGeom prst="rect">
            <a:avLst/>
          </a:prstGeom>
        </p:spPr>
      </p:pic>
      <p:pic>
        <p:nvPicPr>
          <p:cNvPr id="4" name="Picture 3"/>
          <p:cNvPicPr>
            <a:picLocks noChangeAspect="1"/>
          </p:cNvPicPr>
          <p:nvPr/>
        </p:nvPicPr>
        <p:blipFill>
          <a:blip r:embed="rId4"/>
          <a:stretch>
            <a:fillRect/>
          </a:stretch>
        </p:blipFill>
        <p:spPr>
          <a:xfrm>
            <a:off x="251520" y="404664"/>
            <a:ext cx="8640960" cy="151332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11128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031942"/>
            <a:ext cx="8640956" cy="1632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031941"/>
            <a:ext cx="8640958"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cxnSp>
        <p:nvCxnSpPr>
          <p:cNvPr id="13" name="Straight Arrow Connector 12"/>
          <p:cNvCxnSpPr>
            <a:stCxn id="16" idx="3"/>
            <a:endCxn id="11"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51520" y="2927256"/>
            <a:ext cx="8640956" cy="7375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18" y="2752022"/>
            <a:ext cx="8640958" cy="1752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60781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9" grpId="0" animBg="1"/>
      <p:bldP spid="18" grpId="0" animBg="1"/>
      <p:bldP spid="24" grpId="0" animBg="1"/>
    </p:bldLst>
  </p:timing>
</p:sld>
</file>

<file path=ppt/slides/slide2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80928"/>
            <a:ext cx="8640960" cy="37990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62762"/>
            <a:ext cx="8640960" cy="23901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Q5</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36381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772816"/>
            <a:ext cx="8640964" cy="1402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1772816"/>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636912"/>
            <a:ext cx="8640956" cy="5380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Q5</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24965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60826"/>
            <a:ext cx="8784976" cy="4880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16674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Q3</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12412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8503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76872"/>
            <a:ext cx="864095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780928"/>
            <a:ext cx="8640956" cy="3463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Q3</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4" name="Straight Arrow Connector 23"/>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06302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548680"/>
            <a:ext cx="8640958" cy="48024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59219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276872"/>
            <a:ext cx="8640962" cy="11687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76871"/>
            <a:ext cx="8640958" cy="801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3078309"/>
            <a:ext cx="8640956" cy="367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056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980728"/>
            <a:ext cx="8496944" cy="4468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68813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15870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76871"/>
            <a:ext cx="8640958" cy="11521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3429001"/>
            <a:ext cx="8640956" cy="4348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4" name="Straight Arrow Connector 23"/>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77095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6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4392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6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15157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648764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79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2276872"/>
            <a:ext cx="8640964" cy="929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76871"/>
            <a:ext cx="8640958"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708921"/>
            <a:ext cx="8640956" cy="4974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07605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4572000"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Using a Calculator / BIDMAS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0537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Standard Form</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6" action="ppaction://hlinksldjump"/>
          </p:cNvPr>
          <p:cNvSpPr/>
          <p:nvPr/>
        </p:nvSpPr>
        <p:spPr>
          <a:xfrm>
            <a:off x="3780040" y="16502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Q9</a:t>
            </a:r>
            <a:endParaRPr lang="en-GB" sz="1400" b="1" dirty="0">
              <a:latin typeface="Comic Sans MS" panose="030F0702030302020204" pitchFamily="66" charset="0"/>
            </a:endParaRPr>
          </a:p>
        </p:txBody>
      </p:sp>
      <p:sp>
        <p:nvSpPr>
          <p:cNvPr id="8" name="Rectangle 7">
            <a:hlinkClick r:id="rId7" action="ppaction://hlinksldjump"/>
          </p:cNvPr>
          <p:cNvSpPr/>
          <p:nvPr/>
        </p:nvSpPr>
        <p:spPr>
          <a:xfrm>
            <a:off x="3780040" y="22263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smtClean="0">
                <a:latin typeface="Comic Sans MS" panose="030F0702030302020204" pitchFamily="66" charset="0"/>
              </a:rPr>
              <a:t>1H Q5</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3780040" y="28025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smtClean="0">
                <a:latin typeface="Comic Sans MS" panose="030F0702030302020204" pitchFamily="66" charset="0"/>
              </a:rPr>
              <a:t>1HR Q8</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3780040" y="33786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 Q7</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3780040" y="39547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Q9</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3780040" y="45308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smtClean="0">
                <a:latin typeface="Comic Sans MS" panose="030F0702030302020204" pitchFamily="66" charset="0"/>
              </a:rPr>
              <a:t>1H Q7</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3780040" y="51069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945859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835696" y="5520938"/>
            <a:ext cx="5472608" cy="1292438"/>
          </a:xfrm>
          <a:prstGeom prst="rect">
            <a:avLst/>
          </a:prstGeom>
        </p:spPr>
      </p:pic>
      <p:pic>
        <p:nvPicPr>
          <p:cNvPr id="5" name="Picture 4"/>
          <p:cNvPicPr>
            <a:picLocks noChangeAspect="1"/>
          </p:cNvPicPr>
          <p:nvPr/>
        </p:nvPicPr>
        <p:blipFill>
          <a:blip r:embed="rId3"/>
          <a:stretch>
            <a:fillRect/>
          </a:stretch>
        </p:blipFill>
        <p:spPr>
          <a:xfrm>
            <a:off x="1835696" y="4641072"/>
            <a:ext cx="5472608" cy="1308208"/>
          </a:xfrm>
          <a:prstGeom prst="rect">
            <a:avLst/>
          </a:prstGeom>
        </p:spPr>
      </p:pic>
      <p:pic>
        <p:nvPicPr>
          <p:cNvPr id="4" name="Picture 3"/>
          <p:cNvPicPr>
            <a:picLocks noChangeAspect="1"/>
          </p:cNvPicPr>
          <p:nvPr/>
        </p:nvPicPr>
        <p:blipFill>
          <a:blip r:embed="rId4"/>
          <a:stretch>
            <a:fillRect/>
          </a:stretch>
        </p:blipFill>
        <p:spPr>
          <a:xfrm>
            <a:off x="1835696" y="2849572"/>
            <a:ext cx="5472608" cy="193440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3"/>
          <a:stretch>
            <a:fillRect/>
          </a:stretch>
        </p:blipFill>
        <p:spPr>
          <a:xfrm>
            <a:off x="1835696" y="392648"/>
            <a:ext cx="5472608" cy="2626706"/>
          </a:xfrm>
          <a:prstGeom prst="rect">
            <a:avLst/>
          </a:prstGeom>
        </p:spPr>
      </p:pic>
    </p:spTree>
    <p:extLst>
      <p:ext uri="{BB962C8B-B14F-4D97-AF65-F5344CB8AC3E}">
        <p14:creationId xmlns:p14="http://schemas.microsoft.com/office/powerpoint/2010/main" val="3257820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484784"/>
            <a:ext cx="8640960" cy="21756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84783"/>
            <a:ext cx="8640960" cy="288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1772818"/>
            <a:ext cx="8640960"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060848"/>
            <a:ext cx="8640960"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20" y="3068960"/>
            <a:ext cx="8640960" cy="591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930953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4" grpId="0" animBg="1"/>
      <p:bldP spid="26" grpId="0" animBg="1"/>
    </p:bldLst>
  </p:timing>
</p:sld>
</file>

<file path=ppt/slides/slide2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723222"/>
            <a:ext cx="8496944" cy="26581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898846"/>
            <a:ext cx="8496944" cy="2890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366443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153474"/>
            <a:ext cx="8352928" cy="17075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2153474"/>
            <a:ext cx="8396306" cy="3914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95536" y="2544908"/>
            <a:ext cx="8396306" cy="1316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Q5</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7652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2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Q8</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179512" y="1124744"/>
            <a:ext cx="8784976" cy="3885554"/>
          </a:xfrm>
          <a:prstGeom prst="rect">
            <a:avLst/>
          </a:prstGeom>
        </p:spPr>
      </p:pic>
    </p:spTree>
    <p:extLst>
      <p:ext uri="{BB962C8B-B14F-4D97-AF65-F5344CB8AC3E}">
        <p14:creationId xmlns:p14="http://schemas.microsoft.com/office/powerpoint/2010/main" val="29001611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60552"/>
            <a:ext cx="8640960" cy="5483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60551"/>
            <a:ext cx="8640960" cy="1683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328885"/>
            <a:ext cx="8640960" cy="3800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3161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2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3845886"/>
            <a:ext cx="7632848" cy="2967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04664"/>
            <a:ext cx="7632848" cy="39747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51353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59366"/>
            <a:ext cx="8640960" cy="1913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628800"/>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1916833"/>
            <a:ext cx="8640960" cy="14401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Q7</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0" y="3356992"/>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674023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Lst>
  </p:timing>
</p:sld>
</file>

<file path=ppt/slides/slide2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73016"/>
            <a:ext cx="8640960" cy="31859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958441"/>
            <a:ext cx="8640960" cy="29411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548680"/>
            <a:ext cx="8640960" cy="2485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022355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1591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628800"/>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1844824"/>
            <a:ext cx="8640960"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924944"/>
            <a:ext cx="8640960" cy="295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3133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Lst>
  </p:timing>
</p:sld>
</file>

<file path=ppt/slides/slide2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539553" y="3978536"/>
            <a:ext cx="8064894" cy="2546808"/>
          </a:xfrm>
          <a:prstGeom prst="rect">
            <a:avLst/>
          </a:prstGeom>
        </p:spPr>
      </p:pic>
      <p:pic>
        <p:nvPicPr>
          <p:cNvPr id="2" name="Picture 1"/>
          <p:cNvPicPr>
            <a:picLocks noChangeAspect="1"/>
          </p:cNvPicPr>
          <p:nvPr/>
        </p:nvPicPr>
        <p:blipFill>
          <a:blip r:embed="rId3"/>
          <a:stretch>
            <a:fillRect/>
          </a:stretch>
        </p:blipFill>
        <p:spPr>
          <a:xfrm>
            <a:off x="539552" y="404664"/>
            <a:ext cx="8064896" cy="37670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126624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060848"/>
            <a:ext cx="8640958" cy="11725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6"/>
            <a:ext cx="8640960" cy="1621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222997"/>
            <a:ext cx="8640960" cy="1978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420888"/>
            <a:ext cx="8640960" cy="8125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Q7</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28977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Lst>
  </p:timing>
</p:sld>
</file>

<file path=ppt/slides/slide2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619673" y="5286400"/>
            <a:ext cx="5904654" cy="1526976"/>
          </a:xfrm>
          <a:prstGeom prst="rect">
            <a:avLst/>
          </a:prstGeom>
        </p:spPr>
      </p:pic>
      <p:pic>
        <p:nvPicPr>
          <p:cNvPr id="9" name="Picture 8"/>
          <p:cNvPicPr>
            <a:picLocks noChangeAspect="1"/>
          </p:cNvPicPr>
          <p:nvPr/>
        </p:nvPicPr>
        <p:blipFill>
          <a:blip r:embed="rId3"/>
          <a:stretch>
            <a:fillRect/>
          </a:stretch>
        </p:blipFill>
        <p:spPr>
          <a:xfrm>
            <a:off x="1619672" y="4005064"/>
            <a:ext cx="5904656" cy="21125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a:t>
            </a:r>
            <a:r>
              <a:rPr lang="en-GB" sz="1400" b="1" dirty="0" smtClean="0">
                <a:latin typeface="Comic Sans MS" panose="030F0702030302020204" pitchFamily="66" charset="0"/>
              </a:rPr>
              <a:t>une 2019 2H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12"/>
          <a:stretch>
            <a:fillRect/>
          </a:stretch>
        </p:blipFill>
        <p:spPr>
          <a:xfrm>
            <a:off x="1619672" y="404664"/>
            <a:ext cx="5904656" cy="4354878"/>
          </a:xfrm>
          <a:prstGeom prst="rect">
            <a:avLst/>
          </a:prstGeom>
        </p:spPr>
      </p:pic>
    </p:spTree>
    <p:extLst>
      <p:ext uri="{BB962C8B-B14F-4D97-AF65-F5344CB8AC3E}">
        <p14:creationId xmlns:p14="http://schemas.microsoft.com/office/powerpoint/2010/main" val="29158375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481014"/>
            <a:ext cx="8640958" cy="5756298"/>
          </a:xfrm>
          <a:prstGeom prst="rect">
            <a:avLst/>
          </a:prstGeom>
        </p:spPr>
      </p:pic>
      <p:sp>
        <p:nvSpPr>
          <p:cNvPr id="26" name="Rectangle 25"/>
          <p:cNvSpPr/>
          <p:nvPr/>
        </p:nvSpPr>
        <p:spPr>
          <a:xfrm>
            <a:off x="251520" y="4077070"/>
            <a:ext cx="8640960" cy="21602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481014"/>
            <a:ext cx="8640960" cy="10459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1526972"/>
            <a:ext cx="8640960" cy="25500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a:t>
            </a:r>
            <a:r>
              <a:rPr lang="en-GB" sz="1400" b="1" dirty="0" smtClean="0">
                <a:latin typeface="Comic Sans MS" panose="030F0702030302020204" pitchFamily="66" charset="0"/>
              </a:rPr>
              <a:t>une 2019 2H Q11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61098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P spid="13" grpId="0" animBg="1"/>
      <p:bldP spid="25" grpId="0" animBg="1"/>
    </p:bldLst>
  </p:timing>
</p:sld>
</file>

<file path=ppt/slides/slide2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Standard Form</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195864" y="5373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Q20</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3420128" y="13408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Q13</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971728"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Q11</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971728"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3H Q10</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971728" y="2492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971728" y="3068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971728" y="3645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971728"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971728"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971728"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2195992" y="13408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2195864"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2195864"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2195864" y="3068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2195864" y="36450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2195864"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2195864" y="47971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3420000" y="19168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Q11</a:t>
            </a:r>
            <a:endParaRPr lang="en-GB" sz="1400" b="1" dirty="0">
              <a:latin typeface="Comic Sans MS" panose="030F0702030302020204" pitchFamily="66" charset="0"/>
            </a:endParaRPr>
          </a:p>
        </p:txBody>
      </p:sp>
      <p:sp>
        <p:nvSpPr>
          <p:cNvPr id="28" name="Rectangle 27">
            <a:hlinkClick r:id="rId24" action="ppaction://hlinksldjump"/>
          </p:cNvPr>
          <p:cNvSpPr/>
          <p:nvPr/>
        </p:nvSpPr>
        <p:spPr>
          <a:xfrm>
            <a:off x="3420000"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Q9</a:t>
            </a:r>
            <a:endParaRPr lang="en-GB" sz="1400" b="1" dirty="0">
              <a:latin typeface="Comic Sans MS" panose="030F0702030302020204" pitchFamily="66" charset="0"/>
            </a:endParaRPr>
          </a:p>
        </p:txBody>
      </p:sp>
      <p:sp>
        <p:nvSpPr>
          <p:cNvPr id="29" name="Rectangle 28">
            <a:hlinkClick r:id="rId25" action="ppaction://hlinksldjump"/>
          </p:cNvPr>
          <p:cNvSpPr/>
          <p:nvPr/>
        </p:nvSpPr>
        <p:spPr>
          <a:xfrm>
            <a:off x="3420000"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Q14</a:t>
            </a:r>
            <a:endParaRPr lang="en-GB" sz="1400" b="1" dirty="0">
              <a:latin typeface="Comic Sans MS" panose="030F0702030302020204" pitchFamily="66" charset="0"/>
            </a:endParaRPr>
          </a:p>
        </p:txBody>
      </p:sp>
      <p:sp>
        <p:nvSpPr>
          <p:cNvPr id="30" name="Rectangle 29">
            <a:hlinkClick r:id="rId26" action="ppaction://hlinksldjump"/>
          </p:cNvPr>
          <p:cNvSpPr/>
          <p:nvPr/>
        </p:nvSpPr>
        <p:spPr>
          <a:xfrm>
            <a:off x="3420000" y="36450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Q12</a:t>
            </a:r>
            <a:endParaRPr lang="en-GB" sz="1400" b="1" dirty="0">
              <a:latin typeface="Comic Sans MS" panose="030F0702030302020204" pitchFamily="66" charset="0"/>
            </a:endParaRPr>
          </a:p>
        </p:txBody>
      </p:sp>
      <p:sp>
        <p:nvSpPr>
          <p:cNvPr id="31" name="Rectangle 30">
            <a:hlinkClick r:id="rId27" action="ppaction://hlinksldjump"/>
          </p:cNvPr>
          <p:cNvSpPr/>
          <p:nvPr/>
        </p:nvSpPr>
        <p:spPr>
          <a:xfrm>
            <a:off x="3420000"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Q18</a:t>
            </a:r>
            <a:endParaRPr lang="en-GB" sz="1400" b="1" dirty="0">
              <a:latin typeface="Comic Sans MS" panose="030F0702030302020204" pitchFamily="66" charset="0"/>
            </a:endParaRPr>
          </a:p>
        </p:txBody>
      </p:sp>
      <p:sp>
        <p:nvSpPr>
          <p:cNvPr id="32" name="Rectangle 31">
            <a:hlinkClick r:id="rId28" action="ppaction://hlinksldjump"/>
          </p:cNvPr>
          <p:cNvSpPr/>
          <p:nvPr/>
        </p:nvSpPr>
        <p:spPr>
          <a:xfrm>
            <a:off x="3420000"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Q11</a:t>
            </a:r>
            <a:endParaRPr lang="en-GB" sz="1400" b="1" dirty="0">
              <a:latin typeface="Comic Sans MS" panose="030F0702030302020204" pitchFamily="66" charset="0"/>
            </a:endParaRPr>
          </a:p>
        </p:txBody>
      </p:sp>
      <p:sp>
        <p:nvSpPr>
          <p:cNvPr id="33" name="Rectangle 32">
            <a:hlinkClick r:id="rId29" action="ppaction://hlinksldjump"/>
          </p:cNvPr>
          <p:cNvSpPr/>
          <p:nvPr/>
        </p:nvSpPr>
        <p:spPr>
          <a:xfrm>
            <a:off x="3420000"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Q11</a:t>
            </a:r>
            <a:endParaRPr lang="en-GB" sz="1400" b="1" dirty="0">
              <a:latin typeface="Comic Sans MS" panose="030F0702030302020204" pitchFamily="66" charset="0"/>
            </a:endParaRPr>
          </a:p>
        </p:txBody>
      </p:sp>
      <p:sp>
        <p:nvSpPr>
          <p:cNvPr id="34" name="Rectangle 33">
            <a:hlinkClick r:id="rId30" action="ppaction://hlinksldjump"/>
          </p:cNvPr>
          <p:cNvSpPr/>
          <p:nvPr/>
        </p:nvSpPr>
        <p:spPr>
          <a:xfrm>
            <a:off x="4644264"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Q14</a:t>
            </a:r>
            <a:endParaRPr lang="en-GB" sz="1400" b="1" dirty="0">
              <a:latin typeface="Comic Sans MS" panose="030F0702030302020204" pitchFamily="66" charset="0"/>
            </a:endParaRPr>
          </a:p>
        </p:txBody>
      </p:sp>
      <p:sp>
        <p:nvSpPr>
          <p:cNvPr id="35" name="Rectangle 34">
            <a:hlinkClick r:id="rId31" action="ppaction://hlinksldjump"/>
          </p:cNvPr>
          <p:cNvSpPr/>
          <p:nvPr/>
        </p:nvSpPr>
        <p:spPr>
          <a:xfrm>
            <a:off x="4644136"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Q14</a:t>
            </a:r>
            <a:endParaRPr lang="en-GB" sz="1400" b="1" dirty="0">
              <a:latin typeface="Comic Sans MS" panose="030F0702030302020204" pitchFamily="66" charset="0"/>
            </a:endParaRPr>
          </a:p>
        </p:txBody>
      </p:sp>
      <p:sp>
        <p:nvSpPr>
          <p:cNvPr id="36" name="Rectangle 35">
            <a:hlinkClick r:id="rId32" action="ppaction://hlinksldjump"/>
          </p:cNvPr>
          <p:cNvSpPr/>
          <p:nvPr/>
        </p:nvSpPr>
        <p:spPr>
          <a:xfrm>
            <a:off x="4644136"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Q13</a:t>
            </a:r>
            <a:endParaRPr lang="en-GB" sz="1400" b="1" dirty="0">
              <a:latin typeface="Comic Sans MS" panose="030F0702030302020204" pitchFamily="66" charset="0"/>
            </a:endParaRPr>
          </a:p>
        </p:txBody>
      </p:sp>
      <p:sp>
        <p:nvSpPr>
          <p:cNvPr id="37" name="Rectangle 36">
            <a:hlinkClick r:id="rId33" action="ppaction://hlinksldjump"/>
          </p:cNvPr>
          <p:cNvSpPr/>
          <p:nvPr/>
        </p:nvSpPr>
        <p:spPr>
          <a:xfrm>
            <a:off x="4644136"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Q12</a:t>
            </a:r>
            <a:endParaRPr lang="en-GB" sz="1400" b="1" dirty="0">
              <a:latin typeface="Comic Sans MS" panose="030F0702030302020204" pitchFamily="66" charset="0"/>
            </a:endParaRPr>
          </a:p>
        </p:txBody>
      </p:sp>
      <p:sp>
        <p:nvSpPr>
          <p:cNvPr id="38" name="Rectangle 37">
            <a:hlinkClick r:id="rId34" action="ppaction://hlinksldjump"/>
          </p:cNvPr>
          <p:cNvSpPr/>
          <p:nvPr/>
        </p:nvSpPr>
        <p:spPr>
          <a:xfrm>
            <a:off x="4644136" y="36450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39" name="Rectangle 38">
            <a:hlinkClick r:id="rId35" action="ppaction://hlinksldjump"/>
          </p:cNvPr>
          <p:cNvSpPr/>
          <p:nvPr/>
        </p:nvSpPr>
        <p:spPr>
          <a:xfrm>
            <a:off x="4644136"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Q13</a:t>
            </a:r>
            <a:endParaRPr lang="en-GB" sz="1400" b="1" dirty="0">
              <a:latin typeface="Comic Sans MS" panose="030F0702030302020204" pitchFamily="66" charset="0"/>
            </a:endParaRPr>
          </a:p>
        </p:txBody>
      </p:sp>
      <p:sp>
        <p:nvSpPr>
          <p:cNvPr id="40" name="Rectangle 39">
            <a:hlinkClick r:id="rId36" action="ppaction://hlinksldjump"/>
          </p:cNvPr>
          <p:cNvSpPr/>
          <p:nvPr/>
        </p:nvSpPr>
        <p:spPr>
          <a:xfrm>
            <a:off x="4644136"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Q25</a:t>
            </a:r>
            <a:endParaRPr lang="en-GB" sz="1400" b="1" dirty="0">
              <a:latin typeface="Comic Sans MS" panose="030F0702030302020204" pitchFamily="66" charset="0"/>
            </a:endParaRPr>
          </a:p>
        </p:txBody>
      </p:sp>
      <p:sp>
        <p:nvSpPr>
          <p:cNvPr id="41" name="Rectangle 40">
            <a:hlinkClick r:id="rId37" action="ppaction://hlinksldjump"/>
          </p:cNvPr>
          <p:cNvSpPr/>
          <p:nvPr/>
        </p:nvSpPr>
        <p:spPr>
          <a:xfrm>
            <a:off x="4644136" y="5373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Q10</a:t>
            </a:r>
            <a:endParaRPr lang="en-GB" sz="1400" b="1" dirty="0">
              <a:latin typeface="Comic Sans MS" panose="030F0702030302020204" pitchFamily="66" charset="0"/>
            </a:endParaRPr>
          </a:p>
        </p:txBody>
      </p:sp>
      <p:sp>
        <p:nvSpPr>
          <p:cNvPr id="42" name="Rectangle 41">
            <a:hlinkClick r:id="rId38" action="ppaction://hlinksldjump"/>
          </p:cNvPr>
          <p:cNvSpPr/>
          <p:nvPr/>
        </p:nvSpPr>
        <p:spPr>
          <a:xfrm>
            <a:off x="5868400"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Q11</a:t>
            </a:r>
            <a:endParaRPr lang="en-GB" sz="1400" b="1" dirty="0">
              <a:latin typeface="Comic Sans MS" panose="030F0702030302020204" pitchFamily="66" charset="0"/>
            </a:endParaRPr>
          </a:p>
        </p:txBody>
      </p:sp>
      <p:sp>
        <p:nvSpPr>
          <p:cNvPr id="43" name="Rectangle 42">
            <a:hlinkClick r:id="rId39" action="ppaction://hlinksldjump"/>
          </p:cNvPr>
          <p:cNvSpPr/>
          <p:nvPr/>
        </p:nvSpPr>
        <p:spPr>
          <a:xfrm>
            <a:off x="5868272" y="19168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Q13</a:t>
            </a:r>
            <a:endParaRPr lang="en-GB" sz="1400" b="1" dirty="0">
              <a:latin typeface="Comic Sans MS" panose="030F0702030302020204" pitchFamily="66" charset="0"/>
            </a:endParaRPr>
          </a:p>
        </p:txBody>
      </p:sp>
      <p:sp>
        <p:nvSpPr>
          <p:cNvPr id="44" name="Rectangle 43">
            <a:hlinkClick r:id="rId40" action="ppaction://hlinksldjump"/>
          </p:cNvPr>
          <p:cNvSpPr/>
          <p:nvPr/>
        </p:nvSpPr>
        <p:spPr>
          <a:xfrm>
            <a:off x="5868272"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sp>
        <p:nvSpPr>
          <p:cNvPr id="45" name="Rectangle 44">
            <a:hlinkClick r:id="rId41" action="ppaction://hlinksldjump"/>
          </p:cNvPr>
          <p:cNvSpPr/>
          <p:nvPr/>
        </p:nvSpPr>
        <p:spPr>
          <a:xfrm>
            <a:off x="5868272"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Q13</a:t>
            </a:r>
            <a:endParaRPr lang="en-GB" sz="1400" b="1" dirty="0">
              <a:latin typeface="Comic Sans MS" panose="030F0702030302020204" pitchFamily="66" charset="0"/>
            </a:endParaRPr>
          </a:p>
        </p:txBody>
      </p:sp>
      <p:sp>
        <p:nvSpPr>
          <p:cNvPr id="46" name="Rectangle 45">
            <a:hlinkClick r:id="rId42" action="ppaction://hlinksldjump"/>
          </p:cNvPr>
          <p:cNvSpPr/>
          <p:nvPr/>
        </p:nvSpPr>
        <p:spPr>
          <a:xfrm>
            <a:off x="5868272" y="36450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Q12</a:t>
            </a:r>
            <a:endParaRPr lang="en-GB" sz="1400" b="1" dirty="0">
              <a:latin typeface="Comic Sans MS" panose="030F0702030302020204" pitchFamily="66" charset="0"/>
            </a:endParaRPr>
          </a:p>
        </p:txBody>
      </p:sp>
      <p:sp>
        <p:nvSpPr>
          <p:cNvPr id="47" name="Rectangle 46">
            <a:hlinkClick r:id="rId43" action="ppaction://hlinksldjump"/>
          </p:cNvPr>
          <p:cNvSpPr/>
          <p:nvPr/>
        </p:nvSpPr>
        <p:spPr>
          <a:xfrm>
            <a:off x="5868272"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48" name="Rectangle 47">
            <a:hlinkClick r:id="rId44" action="ppaction://hlinksldjump"/>
          </p:cNvPr>
          <p:cNvSpPr/>
          <p:nvPr/>
        </p:nvSpPr>
        <p:spPr>
          <a:xfrm>
            <a:off x="5868272"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Q10</a:t>
            </a:r>
            <a:endParaRPr lang="en-GB" sz="1400" b="1" dirty="0">
              <a:latin typeface="Comic Sans MS" panose="030F0702030302020204" pitchFamily="66" charset="0"/>
            </a:endParaRPr>
          </a:p>
        </p:txBody>
      </p:sp>
      <p:sp>
        <p:nvSpPr>
          <p:cNvPr id="49" name="Rectangle 48">
            <a:hlinkClick r:id="rId45" action="ppaction://hlinksldjump"/>
          </p:cNvPr>
          <p:cNvSpPr/>
          <p:nvPr/>
        </p:nvSpPr>
        <p:spPr>
          <a:xfrm>
            <a:off x="5868272"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Q13</a:t>
            </a:r>
            <a:endParaRPr lang="en-GB" sz="1400" b="1" dirty="0">
              <a:latin typeface="Comic Sans MS" panose="030F0702030302020204" pitchFamily="66" charset="0"/>
            </a:endParaRPr>
          </a:p>
        </p:txBody>
      </p:sp>
      <p:sp>
        <p:nvSpPr>
          <p:cNvPr id="50" name="Rectangle 49">
            <a:hlinkClick r:id="rId46" action="ppaction://hlinksldjump"/>
          </p:cNvPr>
          <p:cNvSpPr/>
          <p:nvPr/>
        </p:nvSpPr>
        <p:spPr>
          <a:xfrm>
            <a:off x="7092408"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Q10</a:t>
            </a:r>
            <a:endParaRPr lang="en-GB" sz="1400" b="1" dirty="0">
              <a:latin typeface="Comic Sans MS" panose="030F0702030302020204" pitchFamily="66" charset="0"/>
            </a:endParaRPr>
          </a:p>
        </p:txBody>
      </p:sp>
      <p:sp>
        <p:nvSpPr>
          <p:cNvPr id="51" name="Rectangle 50">
            <a:hlinkClick r:id="rId47" action="ppaction://hlinksldjump"/>
          </p:cNvPr>
          <p:cNvSpPr/>
          <p:nvPr/>
        </p:nvSpPr>
        <p:spPr>
          <a:xfrm>
            <a:off x="7092408"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52" name="Rectangle 51">
            <a:hlinkClick r:id="rId48" action="ppaction://hlinksldjump"/>
          </p:cNvPr>
          <p:cNvSpPr/>
          <p:nvPr/>
        </p:nvSpPr>
        <p:spPr>
          <a:xfrm>
            <a:off x="7092408"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Q13</a:t>
            </a:r>
            <a:endParaRPr lang="en-GB" sz="1400" b="1" dirty="0">
              <a:latin typeface="Comic Sans MS" panose="030F0702030302020204" pitchFamily="66" charset="0"/>
            </a:endParaRPr>
          </a:p>
        </p:txBody>
      </p:sp>
      <p:sp>
        <p:nvSpPr>
          <p:cNvPr id="53" name="Rectangle 52">
            <a:hlinkClick r:id="rId4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904376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519878"/>
            <a:ext cx="8352928" cy="57174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861632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728915"/>
            <a:ext cx="8396306" cy="9115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2728915"/>
            <a:ext cx="8396306" cy="2680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95536" y="2996953"/>
            <a:ext cx="8396306" cy="643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95793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2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63688" y="4797152"/>
            <a:ext cx="5616624" cy="1996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4710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63688" y="404664"/>
            <a:ext cx="5616624" cy="4409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310959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916832"/>
            <a:ext cx="8439682" cy="6601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64820"/>
            <a:ext cx="8439682" cy="268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2132857"/>
            <a:ext cx="8439682" cy="444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Q10</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25169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2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763688" y="5657323"/>
            <a:ext cx="6336704" cy="1156053"/>
          </a:xfrm>
          <a:prstGeom prst="rect">
            <a:avLst/>
          </a:prstGeom>
        </p:spPr>
      </p:pic>
      <p:pic>
        <p:nvPicPr>
          <p:cNvPr id="2" name="Picture 1"/>
          <p:cNvPicPr>
            <a:picLocks noChangeAspect="1"/>
          </p:cNvPicPr>
          <p:nvPr/>
        </p:nvPicPr>
        <p:blipFill>
          <a:blip r:embed="rId3"/>
          <a:stretch>
            <a:fillRect/>
          </a:stretch>
        </p:blipFill>
        <p:spPr>
          <a:xfrm>
            <a:off x="1763688" y="392631"/>
            <a:ext cx="6336704" cy="2697612"/>
          </a:xfrm>
          <a:prstGeom prst="rect">
            <a:avLst/>
          </a:prstGeom>
        </p:spPr>
      </p:pic>
      <p:pic>
        <p:nvPicPr>
          <p:cNvPr id="4" name="Picture 3"/>
          <p:cNvPicPr>
            <a:picLocks noChangeAspect="1"/>
          </p:cNvPicPr>
          <p:nvPr/>
        </p:nvPicPr>
        <p:blipFill>
          <a:blip r:embed="rId4"/>
          <a:stretch>
            <a:fillRect/>
          </a:stretch>
        </p:blipFill>
        <p:spPr>
          <a:xfrm>
            <a:off x="1763688" y="3068960"/>
            <a:ext cx="6336704" cy="15014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9" name="Picture 8"/>
          <p:cNvPicPr>
            <a:picLocks noChangeAspect="1"/>
          </p:cNvPicPr>
          <p:nvPr/>
        </p:nvPicPr>
        <p:blipFill>
          <a:blip r:embed="rId11"/>
          <a:stretch>
            <a:fillRect/>
          </a:stretch>
        </p:blipFill>
        <p:spPr>
          <a:xfrm>
            <a:off x="1763688" y="4575829"/>
            <a:ext cx="6336703" cy="1322733"/>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89778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556792"/>
            <a:ext cx="8439678" cy="19121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556792"/>
            <a:ext cx="8439682" cy="4919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2048750"/>
            <a:ext cx="8439682" cy="4019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52158" y="2450686"/>
            <a:ext cx="8439681" cy="10182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91487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5" grpId="0" animBg="1"/>
      <p:bldP spid="24" grpId="0" animBg="1"/>
    </p:bldLst>
  </p:timing>
</p:sld>
</file>

<file path=ppt/slides/slide2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29848" y="3501008"/>
            <a:ext cx="5684304" cy="667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9848" y="546696"/>
            <a:ext cx="5684304" cy="29793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9460"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29848" y="4147096"/>
            <a:ext cx="5684304" cy="13866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29848" y="5515248"/>
            <a:ext cx="5684304" cy="1082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17704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462214"/>
            <a:ext cx="8439679" cy="1139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462213"/>
            <a:ext cx="8439682" cy="2467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2708919"/>
            <a:ext cx="8439682" cy="3232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58" y="3032159"/>
            <a:ext cx="8439681" cy="5699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81224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5" grpId="0" animBg="1"/>
      <p:bldP spid="24" grpId="0" animBg="1"/>
    </p:bldLst>
  </p:timing>
</p:sld>
</file>

<file path=ppt/slides/slide2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323529" y="1196752"/>
            <a:ext cx="8496942" cy="2963256"/>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55464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3115798"/>
            <a:ext cx="8439682" cy="6264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52160" y="3284984"/>
            <a:ext cx="8439682" cy="4572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Q11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352160" y="3115797"/>
            <a:ext cx="8439682" cy="1691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338616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P spid="13" grpId="0" animBg="1"/>
    </p:bldLst>
  </p:timing>
</p:sld>
</file>

<file path=ppt/slides/slide2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449396"/>
            <a:ext cx="8352928" cy="57879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479502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348881"/>
            <a:ext cx="8640958" cy="11202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51521" y="2636913"/>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251521" y="2348880"/>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Q13</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1" y="2924945"/>
            <a:ext cx="8640958" cy="544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940089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5" grpId="0" animBg="1"/>
      <p:bldP spid="13" grpId="0" animBg="1"/>
      <p:bldP spid="24" grpId="0" animBg="1"/>
    </p:bldLst>
  </p:timing>
</p:sld>
</file>

<file path=ppt/slides/slide2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836712"/>
            <a:ext cx="8496944" cy="48622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4" name="Picture 3"/>
          <p:cNvPicPr>
            <a:picLocks noChangeAspect="1"/>
          </p:cNvPicPr>
          <p:nvPr/>
        </p:nvPicPr>
        <p:blipFill>
          <a:blip r:embed="rId6"/>
          <a:stretch>
            <a:fillRect/>
          </a:stretch>
        </p:blipFill>
        <p:spPr>
          <a:xfrm>
            <a:off x="323529" y="1268760"/>
            <a:ext cx="8496942" cy="1707366"/>
          </a:xfrm>
          <a:prstGeom prst="rect">
            <a:avLst/>
          </a:prstGeom>
        </p:spPr>
      </p:pic>
      <p:pic>
        <p:nvPicPr>
          <p:cNvPr id="5" name="Picture 4"/>
          <p:cNvPicPr>
            <a:picLocks noChangeAspect="1"/>
          </p:cNvPicPr>
          <p:nvPr/>
        </p:nvPicPr>
        <p:blipFill>
          <a:blip r:embed="rId7"/>
          <a:stretch>
            <a:fillRect/>
          </a:stretch>
        </p:blipFill>
        <p:spPr>
          <a:xfrm>
            <a:off x="323528" y="2945226"/>
            <a:ext cx="8496944" cy="987830"/>
          </a:xfrm>
          <a:prstGeom prst="rect">
            <a:avLst/>
          </a:prstGeom>
        </p:spPr>
      </p:pic>
      <p:pic>
        <p:nvPicPr>
          <p:cNvPr id="6" name="Picture 5"/>
          <p:cNvPicPr>
            <a:picLocks noChangeAspect="1"/>
          </p:cNvPicPr>
          <p:nvPr/>
        </p:nvPicPr>
        <p:blipFill>
          <a:blip r:embed="rId8"/>
          <a:stretch>
            <a:fillRect/>
          </a:stretch>
        </p:blipFill>
        <p:spPr>
          <a:xfrm>
            <a:off x="323529" y="3933056"/>
            <a:ext cx="8496942" cy="1439064"/>
          </a:xfrm>
          <a:prstGeom prst="rect">
            <a:avLst/>
          </a:prstGeom>
        </p:spPr>
      </p:pic>
      <p:sp>
        <p:nvSpPr>
          <p:cNvPr id="16" name="Rectangle 15">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Q21</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7805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56663"/>
            <a:ext cx="8640960" cy="150091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56662"/>
            <a:ext cx="8640960" cy="3202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276872"/>
            <a:ext cx="8640960" cy="6597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0" y="2936669"/>
            <a:ext cx="8640960" cy="5209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49580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2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043608" y="5373216"/>
            <a:ext cx="7056784" cy="1449340"/>
          </a:xfrm>
          <a:prstGeom prst="rect">
            <a:avLst/>
          </a:prstGeom>
        </p:spPr>
      </p:pic>
      <p:pic>
        <p:nvPicPr>
          <p:cNvPr id="7" name="Picture 6"/>
          <p:cNvPicPr>
            <a:picLocks noChangeAspect="1"/>
          </p:cNvPicPr>
          <p:nvPr/>
        </p:nvPicPr>
        <p:blipFill>
          <a:blip r:embed="rId3"/>
          <a:stretch>
            <a:fillRect/>
          </a:stretch>
        </p:blipFill>
        <p:spPr>
          <a:xfrm>
            <a:off x="1043609" y="4616648"/>
            <a:ext cx="7056782" cy="118861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Q10</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10"/>
          <a:stretch>
            <a:fillRect/>
          </a:stretch>
        </p:blipFill>
        <p:spPr>
          <a:xfrm>
            <a:off x="1043608" y="404664"/>
            <a:ext cx="7056784" cy="4242056"/>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66553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88840"/>
            <a:ext cx="8640958" cy="9802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39"/>
            <a:ext cx="8640960"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132857"/>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492897"/>
            <a:ext cx="8640960" cy="4761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Q10</a:t>
            </a:r>
            <a:endParaRPr lang="en-GB" sz="1400" b="1" dirty="0">
              <a:latin typeface="Comic Sans MS" panose="030F0702030302020204" pitchFamily="66" charset="0"/>
            </a:endParaRPr>
          </a:p>
        </p:txBody>
      </p:sp>
      <p:cxnSp>
        <p:nvCxnSpPr>
          <p:cNvPr id="25" name="Straight Arrow Connector 24"/>
          <p:cNvCxnSpPr>
            <a:stCxn id="19"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3296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2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755576" y="4365104"/>
            <a:ext cx="7632848" cy="910606"/>
          </a:xfrm>
          <a:prstGeom prst="rect">
            <a:avLst/>
          </a:prstGeom>
        </p:spPr>
      </p:pic>
      <p:pic>
        <p:nvPicPr>
          <p:cNvPr id="2" name="Picture 1"/>
          <p:cNvPicPr>
            <a:picLocks noChangeAspect="1"/>
          </p:cNvPicPr>
          <p:nvPr/>
        </p:nvPicPr>
        <p:blipFill>
          <a:blip r:embed="rId3"/>
          <a:stretch>
            <a:fillRect/>
          </a:stretch>
        </p:blipFill>
        <p:spPr>
          <a:xfrm>
            <a:off x="755576" y="683722"/>
            <a:ext cx="7632848" cy="3753390"/>
          </a:xfrm>
          <a:prstGeom prst="rect">
            <a:avLst/>
          </a:prstGeom>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6" name="Rectangle 1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755576" y="5229200"/>
            <a:ext cx="7632848" cy="133272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19727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1993017"/>
            <a:ext cx="8640958" cy="14337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88839"/>
            <a:ext cx="8640960" cy="3145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303364"/>
            <a:ext cx="8640960" cy="189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0" y="2492896"/>
            <a:ext cx="8640960" cy="9338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6" name="Straight Arrow Connector 25"/>
          <p:cNvCxnSpPr>
            <a:stCxn id="16"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08810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2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467545" y="4437112"/>
            <a:ext cx="8208910" cy="1765290"/>
          </a:xfrm>
          <a:prstGeom prst="rect">
            <a:avLst/>
          </a:prstGeom>
        </p:spPr>
      </p:pic>
      <p:pic>
        <p:nvPicPr>
          <p:cNvPr id="7" name="Picture 6"/>
          <p:cNvPicPr>
            <a:picLocks noChangeAspect="1"/>
          </p:cNvPicPr>
          <p:nvPr/>
        </p:nvPicPr>
        <p:blipFill>
          <a:blip r:embed="rId3"/>
          <a:stretch>
            <a:fillRect/>
          </a:stretch>
        </p:blipFill>
        <p:spPr>
          <a:xfrm>
            <a:off x="467546" y="2924944"/>
            <a:ext cx="8208908" cy="1881592"/>
          </a:xfrm>
          <a:prstGeom prst="rect">
            <a:avLst/>
          </a:prstGeom>
        </p:spPr>
      </p:pic>
      <p:pic>
        <p:nvPicPr>
          <p:cNvPr id="6" name="Picture 5"/>
          <p:cNvPicPr>
            <a:picLocks noChangeAspect="1"/>
          </p:cNvPicPr>
          <p:nvPr/>
        </p:nvPicPr>
        <p:blipFill>
          <a:blip r:embed="rId4"/>
          <a:stretch>
            <a:fillRect/>
          </a:stretch>
        </p:blipFill>
        <p:spPr>
          <a:xfrm>
            <a:off x="467546" y="2060848"/>
            <a:ext cx="8208908" cy="928724"/>
          </a:xfrm>
          <a:prstGeom prst="rect">
            <a:avLst/>
          </a:prstGeom>
        </p:spPr>
      </p:pic>
      <p:pic>
        <p:nvPicPr>
          <p:cNvPr id="3" name="Picture 2"/>
          <p:cNvPicPr>
            <a:picLocks noChangeAspect="1"/>
          </p:cNvPicPr>
          <p:nvPr/>
        </p:nvPicPr>
        <p:blipFill>
          <a:blip r:embed="rId5"/>
          <a:stretch>
            <a:fillRect/>
          </a:stretch>
        </p:blipFill>
        <p:spPr>
          <a:xfrm>
            <a:off x="467545" y="476672"/>
            <a:ext cx="8208910" cy="1604610"/>
          </a:xfrm>
          <a:prstGeom prst="rect">
            <a:avLst/>
          </a:prstGeom>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6" name="Rectangle 15">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74809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89364"/>
            <a:ext cx="8640960" cy="80706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420889"/>
            <a:ext cx="8640960" cy="4755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9" name="Straight Arrow Connector 18"/>
          <p:cNvCxnSpPr>
            <a:stCxn id="13"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15" idx="3"/>
            <a:endCxn id="2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51520" y="2237948"/>
            <a:ext cx="8640960" cy="1829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22" name="Rectangle 21"/>
          <p:cNvSpPr/>
          <p:nvPr/>
        </p:nvSpPr>
        <p:spPr>
          <a:xfrm>
            <a:off x="251520" y="2089362"/>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434205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1" grpId="0" animBg="1"/>
      <p:bldP spid="22" grpId="0" animBg="1"/>
    </p:bldLst>
  </p:timing>
</p:sld>
</file>

<file path=ppt/slides/slide2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680596"/>
            <a:ext cx="8496944" cy="2556716"/>
          </a:xfrm>
          <a:prstGeom prst="rect">
            <a:avLst/>
          </a:prstGeom>
        </p:spPr>
      </p:pic>
      <p:pic>
        <p:nvPicPr>
          <p:cNvPr id="4" name="Picture 3"/>
          <p:cNvPicPr>
            <a:picLocks noChangeAspect="1"/>
          </p:cNvPicPr>
          <p:nvPr/>
        </p:nvPicPr>
        <p:blipFill>
          <a:blip r:embed="rId3"/>
          <a:stretch>
            <a:fillRect/>
          </a:stretch>
        </p:blipFill>
        <p:spPr>
          <a:xfrm>
            <a:off x="323528" y="404664"/>
            <a:ext cx="8496944" cy="38210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406410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2204864"/>
            <a:ext cx="8496940" cy="9395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2204863"/>
            <a:ext cx="8496942" cy="288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2492897"/>
            <a:ext cx="8496942" cy="6515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94214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27585" y="5517232"/>
            <a:ext cx="7488830" cy="12657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827584" y="404664"/>
            <a:ext cx="7488832" cy="4303536"/>
          </a:xfrm>
          <a:prstGeom prst="rect">
            <a:avLst/>
          </a:prstGeom>
        </p:spPr>
      </p:pic>
      <p:pic>
        <p:nvPicPr>
          <p:cNvPr id="6" name="Picture 5"/>
          <p:cNvPicPr>
            <a:picLocks noChangeAspect="1"/>
          </p:cNvPicPr>
          <p:nvPr/>
        </p:nvPicPr>
        <p:blipFill>
          <a:blip r:embed="rId10"/>
          <a:stretch>
            <a:fillRect/>
          </a:stretch>
        </p:blipFill>
        <p:spPr>
          <a:xfrm>
            <a:off x="827584" y="4706178"/>
            <a:ext cx="7488832" cy="88306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12976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30" y="1894684"/>
            <a:ext cx="8496940" cy="11964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872535"/>
            <a:ext cx="8496942" cy="4541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2326731"/>
            <a:ext cx="8496942" cy="3101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Q22</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9" y="2636911"/>
            <a:ext cx="8496942" cy="4763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346389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2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043608" y="5614356"/>
            <a:ext cx="7056784" cy="1199020"/>
          </a:xfrm>
          <a:prstGeom prst="rect">
            <a:avLst/>
          </a:prstGeom>
        </p:spPr>
      </p:pic>
      <p:pic>
        <p:nvPicPr>
          <p:cNvPr id="5" name="Picture 4"/>
          <p:cNvPicPr>
            <a:picLocks noChangeAspect="1"/>
          </p:cNvPicPr>
          <p:nvPr/>
        </p:nvPicPr>
        <p:blipFill>
          <a:blip r:embed="rId3"/>
          <a:stretch>
            <a:fillRect/>
          </a:stretch>
        </p:blipFill>
        <p:spPr>
          <a:xfrm>
            <a:off x="1043608" y="4365104"/>
            <a:ext cx="7056784" cy="15693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7"/>
          <a:stretch>
            <a:fillRect/>
          </a:stretch>
        </p:blipFill>
        <p:spPr>
          <a:xfrm>
            <a:off x="1043608" y="332656"/>
            <a:ext cx="7056784" cy="4333208"/>
          </a:xfrm>
          <a:prstGeom prst="rect">
            <a:avLst/>
          </a:prstGeom>
        </p:spPr>
      </p:pic>
      <p:sp>
        <p:nvSpPr>
          <p:cNvPr id="18" name="Rectangle 17">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Q13</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82319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30" y="2204864"/>
            <a:ext cx="8496940" cy="753810"/>
          </a:xfrm>
          <a:prstGeom prst="rect">
            <a:avLst/>
          </a:prstGeom>
        </p:spPr>
      </p:pic>
      <p:sp>
        <p:nvSpPr>
          <p:cNvPr id="23" name="Rectangle 22"/>
          <p:cNvSpPr/>
          <p:nvPr/>
        </p:nvSpPr>
        <p:spPr>
          <a:xfrm>
            <a:off x="323529" y="2492895"/>
            <a:ext cx="8496942" cy="4851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2214525"/>
            <a:ext cx="8496942"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Q13</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9" y="2363112"/>
            <a:ext cx="8496942" cy="1297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95732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13" grpId="0" animBg="1"/>
      <p:bldP spid="25" grpId="0" animBg="1"/>
    </p:bldLst>
  </p:timing>
</p:sld>
</file>

<file path=ppt/slides/slide2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30" y="1916832"/>
            <a:ext cx="8496940" cy="4320266"/>
          </a:xfrm>
          <a:prstGeom prst="rect">
            <a:avLst/>
          </a:prstGeom>
        </p:spPr>
      </p:pic>
      <p:pic>
        <p:nvPicPr>
          <p:cNvPr id="2" name="Picture 1"/>
          <p:cNvPicPr>
            <a:picLocks noChangeAspect="1"/>
          </p:cNvPicPr>
          <p:nvPr/>
        </p:nvPicPr>
        <p:blipFill>
          <a:blip r:embed="rId3"/>
          <a:stretch>
            <a:fillRect/>
          </a:stretch>
        </p:blipFill>
        <p:spPr>
          <a:xfrm>
            <a:off x="323529" y="404664"/>
            <a:ext cx="8496942" cy="300973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3460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2156404"/>
            <a:ext cx="8496942" cy="8428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2156403"/>
            <a:ext cx="8496942" cy="2644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9" y="2420889"/>
            <a:ext cx="8496942" cy="5783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72365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2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467544" y="4203058"/>
            <a:ext cx="8064896" cy="2610318"/>
          </a:xfrm>
          <a:prstGeom prst="rect">
            <a:avLst/>
          </a:prstGeom>
        </p:spPr>
      </p:pic>
      <p:pic>
        <p:nvPicPr>
          <p:cNvPr id="5" name="Picture 4"/>
          <p:cNvPicPr>
            <a:picLocks noChangeAspect="1"/>
          </p:cNvPicPr>
          <p:nvPr/>
        </p:nvPicPr>
        <p:blipFill>
          <a:blip r:embed="rId3"/>
          <a:stretch>
            <a:fillRect/>
          </a:stretch>
        </p:blipFill>
        <p:spPr>
          <a:xfrm>
            <a:off x="467544" y="2531822"/>
            <a:ext cx="8064896" cy="2673890"/>
          </a:xfrm>
          <a:prstGeom prst="rect">
            <a:avLst/>
          </a:prstGeom>
        </p:spPr>
      </p:pic>
      <p:pic>
        <p:nvPicPr>
          <p:cNvPr id="4" name="Picture 3"/>
          <p:cNvPicPr>
            <a:picLocks noChangeAspect="1"/>
          </p:cNvPicPr>
          <p:nvPr/>
        </p:nvPicPr>
        <p:blipFill>
          <a:blip r:embed="rId4"/>
          <a:stretch>
            <a:fillRect/>
          </a:stretch>
        </p:blipFill>
        <p:spPr>
          <a:xfrm>
            <a:off x="467544" y="400548"/>
            <a:ext cx="8064896" cy="2904577"/>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299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268760"/>
            <a:ext cx="8496942" cy="34920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268759"/>
            <a:ext cx="8496942" cy="1924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9" y="1461237"/>
            <a:ext cx="8496942" cy="18237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23529" y="3284984"/>
            <a:ext cx="8496942" cy="1475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11000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5" grpId="0" animBg="1"/>
      <p:bldP spid="24" grpId="0" animBg="1"/>
    </p:bldLst>
  </p:timing>
</p:sld>
</file>

<file path=ppt/slides/slide2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7" y="724142"/>
            <a:ext cx="7735368" cy="5009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740808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7" y="1704975"/>
            <a:ext cx="7776865" cy="21506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683566" y="1700808"/>
            <a:ext cx="7776865" cy="21548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Q20</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93089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819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63690" y="411924"/>
            <a:ext cx="5616622" cy="25130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763687" y="2852936"/>
            <a:ext cx="5616625" cy="13023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763687" y="4077072"/>
            <a:ext cx="5616626" cy="26804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813017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276872"/>
            <a:ext cx="8439682" cy="767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276872"/>
            <a:ext cx="843968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Q13</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352160" y="2420888"/>
            <a:ext cx="8439682"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352160" y="2573288"/>
            <a:ext cx="8439682" cy="4708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15240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5" grpId="0" animBg="1"/>
      <p:bldP spid="21" grpId="0" animBg="1"/>
    </p:bldLst>
  </p:timing>
</p:sld>
</file>

<file path=ppt/slides/slide2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005064"/>
            <a:ext cx="8640960" cy="2799672"/>
          </a:xfrm>
          <a:prstGeom prst="rect">
            <a:avLst/>
          </a:prstGeom>
        </p:spPr>
      </p:pic>
      <p:pic>
        <p:nvPicPr>
          <p:cNvPr id="4" name="Picture 3"/>
          <p:cNvPicPr>
            <a:picLocks noChangeAspect="1"/>
          </p:cNvPicPr>
          <p:nvPr/>
        </p:nvPicPr>
        <p:blipFill>
          <a:blip r:embed="rId3"/>
          <a:stretch>
            <a:fillRect/>
          </a:stretch>
        </p:blipFill>
        <p:spPr>
          <a:xfrm>
            <a:off x="251520" y="1628800"/>
            <a:ext cx="8640960" cy="2928454"/>
          </a:xfrm>
          <a:prstGeom prst="rect">
            <a:avLst/>
          </a:prstGeom>
        </p:spPr>
      </p:pic>
      <p:pic>
        <p:nvPicPr>
          <p:cNvPr id="2" name="Picture 1"/>
          <p:cNvPicPr>
            <a:picLocks noChangeAspect="1"/>
          </p:cNvPicPr>
          <p:nvPr/>
        </p:nvPicPr>
        <p:blipFill>
          <a:blip r:embed="rId4"/>
          <a:stretch>
            <a:fillRect/>
          </a:stretch>
        </p:blipFill>
        <p:spPr>
          <a:xfrm>
            <a:off x="251520" y="404664"/>
            <a:ext cx="8640960" cy="142868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65289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2276872"/>
            <a:ext cx="8439680" cy="6058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276872"/>
            <a:ext cx="843968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352160" y="2420888"/>
            <a:ext cx="8439682" cy="4618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Q11</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004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2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899593" y="5712388"/>
            <a:ext cx="7344814" cy="1100988"/>
          </a:xfrm>
          <a:prstGeom prst="rect">
            <a:avLst/>
          </a:prstGeom>
        </p:spPr>
      </p:pic>
      <p:pic>
        <p:nvPicPr>
          <p:cNvPr id="14" name="Picture 13"/>
          <p:cNvPicPr>
            <a:picLocks noChangeAspect="1"/>
          </p:cNvPicPr>
          <p:nvPr/>
        </p:nvPicPr>
        <p:blipFill>
          <a:blip r:embed="rId3"/>
          <a:stretch>
            <a:fillRect/>
          </a:stretch>
        </p:blipFill>
        <p:spPr>
          <a:xfrm>
            <a:off x="899592" y="4051087"/>
            <a:ext cx="7344816" cy="1709232"/>
          </a:xfrm>
          <a:prstGeom prst="rect">
            <a:avLst/>
          </a:prstGeom>
        </p:spPr>
      </p:pic>
      <p:pic>
        <p:nvPicPr>
          <p:cNvPr id="12" name="Picture 11"/>
          <p:cNvPicPr>
            <a:picLocks noChangeAspect="1"/>
          </p:cNvPicPr>
          <p:nvPr/>
        </p:nvPicPr>
        <p:blipFill>
          <a:blip r:embed="rId4"/>
          <a:stretch>
            <a:fillRect/>
          </a:stretch>
        </p:blipFill>
        <p:spPr>
          <a:xfrm>
            <a:off x="899592" y="2987987"/>
            <a:ext cx="7344816" cy="1223318"/>
          </a:xfrm>
          <a:prstGeom prst="rect">
            <a:avLst/>
          </a:prstGeom>
        </p:spPr>
      </p:pic>
      <p:pic>
        <p:nvPicPr>
          <p:cNvPr id="9" name="Picture 8"/>
          <p:cNvPicPr>
            <a:picLocks noChangeAspect="1"/>
          </p:cNvPicPr>
          <p:nvPr/>
        </p:nvPicPr>
        <p:blipFill>
          <a:blip r:embed="rId5"/>
          <a:stretch>
            <a:fillRect/>
          </a:stretch>
        </p:blipFill>
        <p:spPr>
          <a:xfrm>
            <a:off x="899592" y="332656"/>
            <a:ext cx="7344816" cy="275307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6" name="Rectangle 5">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2180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0" y="2276872"/>
            <a:ext cx="8439680" cy="9412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276872"/>
            <a:ext cx="843968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352160" y="2420888"/>
            <a:ext cx="8439682" cy="317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52160" y="2738754"/>
            <a:ext cx="8439680" cy="479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116777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5" grpId="0" animBg="1"/>
      <p:bldP spid="21" grpId="0" animBg="1"/>
    </p:bldLst>
  </p:timing>
</p:sld>
</file>

<file path=ppt/slides/slide2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2"/>
          <a:stretch>
            <a:fillRect/>
          </a:stretch>
        </p:blipFill>
        <p:spPr>
          <a:xfrm>
            <a:off x="683568" y="4692878"/>
            <a:ext cx="7776864" cy="2120498"/>
          </a:xfrm>
          <a:prstGeom prst="rect">
            <a:avLst/>
          </a:prstGeom>
        </p:spPr>
      </p:pic>
      <p:pic>
        <p:nvPicPr>
          <p:cNvPr id="5" name="Picture 4"/>
          <p:cNvPicPr>
            <a:picLocks noChangeAspect="1"/>
          </p:cNvPicPr>
          <p:nvPr/>
        </p:nvPicPr>
        <p:blipFill>
          <a:blip r:embed="rId3"/>
          <a:stretch>
            <a:fillRect/>
          </a:stretch>
        </p:blipFill>
        <p:spPr>
          <a:xfrm>
            <a:off x="683568" y="4077072"/>
            <a:ext cx="7776864" cy="1780804"/>
          </a:xfrm>
          <a:prstGeom prst="rect">
            <a:avLst/>
          </a:prstGeom>
        </p:spPr>
      </p:pic>
      <p:pic>
        <p:nvPicPr>
          <p:cNvPr id="4" name="Picture 3"/>
          <p:cNvPicPr>
            <a:picLocks noChangeAspect="1"/>
          </p:cNvPicPr>
          <p:nvPr/>
        </p:nvPicPr>
        <p:blipFill>
          <a:blip r:embed="rId4"/>
          <a:stretch>
            <a:fillRect/>
          </a:stretch>
        </p:blipFill>
        <p:spPr>
          <a:xfrm>
            <a:off x="683568" y="2636912"/>
            <a:ext cx="7776864" cy="1440160"/>
          </a:xfrm>
          <a:prstGeom prst="rect">
            <a:avLst/>
          </a:prstGeom>
        </p:spPr>
      </p:pic>
      <p:pic>
        <p:nvPicPr>
          <p:cNvPr id="2" name="Picture 1"/>
          <p:cNvPicPr>
            <a:picLocks noChangeAspect="1"/>
          </p:cNvPicPr>
          <p:nvPr/>
        </p:nvPicPr>
        <p:blipFill>
          <a:blip r:embed="rId5"/>
          <a:stretch>
            <a:fillRect/>
          </a:stretch>
        </p:blipFill>
        <p:spPr>
          <a:xfrm>
            <a:off x="683568" y="354784"/>
            <a:ext cx="7776864" cy="271417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6" name="Rectangle 5">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504534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276872"/>
            <a:ext cx="8640960" cy="10040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1" y="2276871"/>
            <a:ext cx="8651397" cy="1440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41082" y="2420888"/>
            <a:ext cx="8651397" cy="4338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41082" y="2854717"/>
            <a:ext cx="8651396" cy="4262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4666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5" grpId="0" animBg="1"/>
      <p:bldP spid="21" grpId="0" animBg="1"/>
    </p:bldLst>
  </p:timing>
</p:sld>
</file>

<file path=ppt/slides/slide2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323529" y="4293096"/>
            <a:ext cx="8496942" cy="2117216"/>
          </a:xfrm>
          <a:prstGeom prst="rect">
            <a:avLst/>
          </a:prstGeom>
        </p:spPr>
      </p:pic>
      <p:pic>
        <p:nvPicPr>
          <p:cNvPr id="9" name="Picture 8"/>
          <p:cNvPicPr>
            <a:picLocks noChangeAspect="1"/>
          </p:cNvPicPr>
          <p:nvPr/>
        </p:nvPicPr>
        <p:blipFill>
          <a:blip r:embed="rId3"/>
          <a:stretch>
            <a:fillRect/>
          </a:stretch>
        </p:blipFill>
        <p:spPr>
          <a:xfrm>
            <a:off x="323528" y="404664"/>
            <a:ext cx="8496944" cy="390097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85969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2276872"/>
            <a:ext cx="8661836" cy="8459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76871"/>
            <a:ext cx="8651396" cy="1440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1" name="Rectangle 20"/>
          <p:cNvSpPr/>
          <p:nvPr/>
        </p:nvSpPr>
        <p:spPr>
          <a:xfrm>
            <a:off x="241082" y="2564903"/>
            <a:ext cx="8651396" cy="5578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Q12</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241082" y="2420888"/>
            <a:ext cx="8651397" cy="144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760775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P spid="15" grpId="0" animBg="1"/>
    </p:bldLst>
  </p:timing>
</p:sld>
</file>

<file path=ppt/slides/slide2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3284984"/>
            <a:ext cx="8496942" cy="3503534"/>
          </a:xfrm>
          <a:prstGeom prst="rect">
            <a:avLst/>
          </a:prstGeom>
        </p:spPr>
      </p:pic>
      <p:pic>
        <p:nvPicPr>
          <p:cNvPr id="2" name="Picture 1"/>
          <p:cNvPicPr>
            <a:picLocks noChangeAspect="1"/>
          </p:cNvPicPr>
          <p:nvPr/>
        </p:nvPicPr>
        <p:blipFill>
          <a:blip r:embed="rId3"/>
          <a:stretch>
            <a:fillRect/>
          </a:stretch>
        </p:blipFill>
        <p:spPr>
          <a:xfrm>
            <a:off x="323529" y="404664"/>
            <a:ext cx="8496942" cy="42738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Q18</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61399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2060849"/>
            <a:ext cx="8661836" cy="20068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060848"/>
            <a:ext cx="8651396"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708920"/>
            <a:ext cx="8651396" cy="13587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Q18</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64673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2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043608" y="5013176"/>
            <a:ext cx="7056784" cy="1794572"/>
          </a:xfrm>
          <a:prstGeom prst="rect">
            <a:avLst/>
          </a:prstGeom>
        </p:spPr>
      </p:pic>
      <p:pic>
        <p:nvPicPr>
          <p:cNvPr id="9" name="Picture 8"/>
          <p:cNvPicPr>
            <a:picLocks noChangeAspect="1"/>
          </p:cNvPicPr>
          <p:nvPr/>
        </p:nvPicPr>
        <p:blipFill>
          <a:blip r:embed="rId3"/>
          <a:stretch>
            <a:fillRect/>
          </a:stretch>
        </p:blipFill>
        <p:spPr>
          <a:xfrm>
            <a:off x="1043608" y="3356992"/>
            <a:ext cx="7056784" cy="2625890"/>
          </a:xfrm>
          <a:prstGeom prst="rect">
            <a:avLst/>
          </a:prstGeom>
        </p:spPr>
      </p:pic>
      <p:pic>
        <p:nvPicPr>
          <p:cNvPr id="5" name="Picture 4"/>
          <p:cNvPicPr>
            <a:picLocks noChangeAspect="1"/>
          </p:cNvPicPr>
          <p:nvPr/>
        </p:nvPicPr>
        <p:blipFill>
          <a:blip r:embed="rId4"/>
          <a:stretch>
            <a:fillRect/>
          </a:stretch>
        </p:blipFill>
        <p:spPr>
          <a:xfrm>
            <a:off x="1043608" y="332656"/>
            <a:ext cx="7056784" cy="35097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9925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2204864"/>
            <a:ext cx="8661836" cy="10765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2"/>
            <a:ext cx="8651396"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353447"/>
            <a:ext cx="8651396" cy="4625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Q11</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241082" y="2815951"/>
            <a:ext cx="8651396" cy="4654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294650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13" grpId="0" animBg="1"/>
      <p:bldP spid="21" grpId="0" animBg="1"/>
      <p:bldP spid="20" grpId="0" animBg="1"/>
    </p:bldLst>
  </p:timing>
</p:sld>
</file>

<file path=ppt/slides/slide2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79513" y="4496968"/>
            <a:ext cx="8784974" cy="2316408"/>
          </a:xfrm>
          <a:prstGeom prst="rect">
            <a:avLst/>
          </a:prstGeom>
        </p:spPr>
      </p:pic>
      <p:pic>
        <p:nvPicPr>
          <p:cNvPr id="4" name="Picture 3"/>
          <p:cNvPicPr>
            <a:picLocks noChangeAspect="1"/>
          </p:cNvPicPr>
          <p:nvPr/>
        </p:nvPicPr>
        <p:blipFill>
          <a:blip r:embed="rId3"/>
          <a:stretch>
            <a:fillRect/>
          </a:stretch>
        </p:blipFill>
        <p:spPr>
          <a:xfrm>
            <a:off x="179512" y="2362310"/>
            <a:ext cx="8784976" cy="3154922"/>
          </a:xfrm>
          <a:prstGeom prst="rect">
            <a:avLst/>
          </a:prstGeom>
        </p:spPr>
      </p:pic>
      <p:pic>
        <p:nvPicPr>
          <p:cNvPr id="2" name="Picture 1"/>
          <p:cNvPicPr>
            <a:picLocks noChangeAspect="1"/>
          </p:cNvPicPr>
          <p:nvPr/>
        </p:nvPicPr>
        <p:blipFill>
          <a:blip r:embed="rId4"/>
          <a:stretch>
            <a:fillRect/>
          </a:stretch>
        </p:blipFill>
        <p:spPr>
          <a:xfrm>
            <a:off x="179512" y="404664"/>
            <a:ext cx="8784976" cy="27547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42462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2204864"/>
            <a:ext cx="8661834" cy="9309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2"/>
            <a:ext cx="8651396" cy="4654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670325"/>
            <a:ext cx="8651396" cy="465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Q11</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8979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2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80728"/>
            <a:ext cx="8640960" cy="4016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73285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2204864"/>
            <a:ext cx="8661836" cy="8514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3"/>
            <a:ext cx="8651396"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348880"/>
            <a:ext cx="8651396" cy="7074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Q14</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631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2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3510972"/>
            <a:ext cx="8784976" cy="3302404"/>
          </a:xfrm>
          <a:prstGeom prst="rect">
            <a:avLst/>
          </a:prstGeom>
        </p:spPr>
      </p:pic>
      <p:pic>
        <p:nvPicPr>
          <p:cNvPr id="4" name="Picture 3"/>
          <p:cNvPicPr>
            <a:picLocks noChangeAspect="1"/>
          </p:cNvPicPr>
          <p:nvPr/>
        </p:nvPicPr>
        <p:blipFill>
          <a:blip r:embed="rId3"/>
          <a:stretch>
            <a:fillRect/>
          </a:stretch>
        </p:blipFill>
        <p:spPr>
          <a:xfrm>
            <a:off x="179513" y="1385172"/>
            <a:ext cx="8784974" cy="4087656"/>
          </a:xfrm>
          <a:prstGeom prst="rect">
            <a:avLst/>
          </a:prstGeom>
        </p:spPr>
      </p:pic>
      <p:pic>
        <p:nvPicPr>
          <p:cNvPr id="2" name="Picture 1"/>
          <p:cNvPicPr>
            <a:picLocks noChangeAspect="1"/>
          </p:cNvPicPr>
          <p:nvPr/>
        </p:nvPicPr>
        <p:blipFill>
          <a:blip r:embed="rId4"/>
          <a:stretch>
            <a:fillRect/>
          </a:stretch>
        </p:blipFill>
        <p:spPr>
          <a:xfrm>
            <a:off x="179512" y="389730"/>
            <a:ext cx="8784976" cy="16711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895187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980728"/>
            <a:ext cx="8661836" cy="4218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980727"/>
            <a:ext cx="8651396" cy="1728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708920"/>
            <a:ext cx="8651396" cy="24902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2" name="Straight Arrow Connector 21"/>
          <p:cNvCxnSpPr>
            <a:stCxn id="18"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Q14</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0711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2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12032"/>
            <a:ext cx="8640960" cy="2901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96952"/>
            <a:ext cx="8640960" cy="2475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32656"/>
            <a:ext cx="8640960" cy="31141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97944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2132856"/>
            <a:ext cx="8661836" cy="1334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132856"/>
            <a:ext cx="8661836" cy="1739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306847"/>
            <a:ext cx="8661836" cy="2089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Q13</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41082" y="2515821"/>
            <a:ext cx="8661836" cy="9513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05037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1" grpId="0" animBg="1"/>
      <p:bldP spid="25" grpId="0" animBg="1"/>
    </p:bldLst>
  </p:timing>
</p:sld>
</file>

<file path=ppt/slides/slide2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140968"/>
            <a:ext cx="8640958" cy="3651594"/>
          </a:xfrm>
          <a:prstGeom prst="rect">
            <a:avLst/>
          </a:prstGeom>
        </p:spPr>
      </p:pic>
      <p:pic>
        <p:nvPicPr>
          <p:cNvPr id="4" name="Picture 3"/>
          <p:cNvPicPr>
            <a:picLocks noChangeAspect="1"/>
          </p:cNvPicPr>
          <p:nvPr/>
        </p:nvPicPr>
        <p:blipFill>
          <a:blip r:embed="rId3"/>
          <a:stretch>
            <a:fillRect/>
          </a:stretch>
        </p:blipFill>
        <p:spPr>
          <a:xfrm>
            <a:off x="251522" y="620688"/>
            <a:ext cx="8640956" cy="3543538"/>
          </a:xfrm>
          <a:prstGeom prst="rect">
            <a:avLst/>
          </a:prstGeom>
        </p:spPr>
      </p:pic>
      <p:pic>
        <p:nvPicPr>
          <p:cNvPr id="2" name="Picture 1"/>
          <p:cNvPicPr>
            <a:picLocks noChangeAspect="1"/>
          </p:cNvPicPr>
          <p:nvPr/>
        </p:nvPicPr>
        <p:blipFill>
          <a:blip r:embed="rId4"/>
          <a:stretch>
            <a:fillRect/>
          </a:stretch>
        </p:blipFill>
        <p:spPr>
          <a:xfrm>
            <a:off x="251521" y="404664"/>
            <a:ext cx="8640958" cy="18052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14281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2132856"/>
            <a:ext cx="8661834" cy="17938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132855"/>
            <a:ext cx="8661836" cy="648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780928"/>
            <a:ext cx="8661836" cy="11457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2" name="Straight Arrow Connector 21"/>
          <p:cNvCxnSpPr>
            <a:stCxn id="18"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Q12</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00276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2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845673" y="4014304"/>
            <a:ext cx="7452654" cy="2799072"/>
          </a:xfrm>
          <a:prstGeom prst="rect">
            <a:avLst/>
          </a:prstGeom>
        </p:spPr>
      </p:pic>
      <p:pic>
        <p:nvPicPr>
          <p:cNvPr id="12" name="Picture 11"/>
          <p:cNvPicPr>
            <a:picLocks noChangeAspect="1"/>
          </p:cNvPicPr>
          <p:nvPr/>
        </p:nvPicPr>
        <p:blipFill>
          <a:blip r:embed="rId3"/>
          <a:stretch>
            <a:fillRect/>
          </a:stretch>
        </p:blipFill>
        <p:spPr>
          <a:xfrm>
            <a:off x="845672" y="2492896"/>
            <a:ext cx="7452656" cy="3365240"/>
          </a:xfrm>
          <a:prstGeom prst="rect">
            <a:avLst/>
          </a:prstGeom>
        </p:spPr>
      </p:pic>
      <p:pic>
        <p:nvPicPr>
          <p:cNvPr id="9" name="Picture 8"/>
          <p:cNvPicPr>
            <a:picLocks noChangeAspect="1"/>
          </p:cNvPicPr>
          <p:nvPr/>
        </p:nvPicPr>
        <p:blipFill>
          <a:blip r:embed="rId4"/>
          <a:stretch>
            <a:fillRect/>
          </a:stretch>
        </p:blipFill>
        <p:spPr>
          <a:xfrm>
            <a:off x="845672" y="401340"/>
            <a:ext cx="7452656" cy="33156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60801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3" y="1988840"/>
            <a:ext cx="8661834" cy="22375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988839"/>
            <a:ext cx="8661836" cy="11187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3107637"/>
            <a:ext cx="8661836" cy="11187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Q10</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97538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2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1115617" y="4269698"/>
            <a:ext cx="6912766" cy="2543678"/>
          </a:xfrm>
          <a:prstGeom prst="rect">
            <a:avLst/>
          </a:prstGeom>
        </p:spPr>
      </p:pic>
      <p:pic>
        <p:nvPicPr>
          <p:cNvPr id="5" name="Picture 4"/>
          <p:cNvPicPr>
            <a:picLocks noChangeAspect="1"/>
          </p:cNvPicPr>
          <p:nvPr/>
        </p:nvPicPr>
        <p:blipFill>
          <a:blip r:embed="rId3"/>
          <a:stretch>
            <a:fillRect/>
          </a:stretch>
        </p:blipFill>
        <p:spPr>
          <a:xfrm>
            <a:off x="1115616" y="4365104"/>
            <a:ext cx="6912768" cy="1377976"/>
          </a:xfrm>
          <a:prstGeom prst="rect">
            <a:avLst/>
          </a:prstGeom>
        </p:spPr>
      </p:pic>
      <p:pic>
        <p:nvPicPr>
          <p:cNvPr id="2" name="Picture 1"/>
          <p:cNvPicPr>
            <a:picLocks noChangeAspect="1"/>
          </p:cNvPicPr>
          <p:nvPr/>
        </p:nvPicPr>
        <p:blipFill>
          <a:blip r:embed="rId4"/>
          <a:stretch>
            <a:fillRect/>
          </a:stretch>
        </p:blipFill>
        <p:spPr>
          <a:xfrm>
            <a:off x="1115616" y="404706"/>
            <a:ext cx="6912768" cy="26216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3"/>
          <a:stretch>
            <a:fillRect/>
          </a:stretch>
        </p:blipFill>
        <p:spPr>
          <a:xfrm>
            <a:off x="1115616" y="3004468"/>
            <a:ext cx="6912768" cy="1360636"/>
          </a:xfrm>
          <a:prstGeom prst="rect">
            <a:avLst/>
          </a:prstGeom>
        </p:spPr>
      </p:pic>
    </p:spTree>
    <p:extLst>
      <p:ext uri="{BB962C8B-B14F-4D97-AF65-F5344CB8AC3E}">
        <p14:creationId xmlns:p14="http://schemas.microsoft.com/office/powerpoint/2010/main" val="28698116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1700808"/>
            <a:ext cx="8661836" cy="22723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693206"/>
            <a:ext cx="8661836"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1841790"/>
            <a:ext cx="8661836" cy="5315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2" name="Straight Arrow Connector 21"/>
          <p:cNvCxnSpPr>
            <a:stCxn id="18"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Q13</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41082" y="2373364"/>
            <a:ext cx="8661836" cy="15998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8259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1" grpId="0" animBg="1"/>
      <p:bldP spid="25" grpId="0" animBg="1"/>
    </p:bldLst>
  </p:timing>
</p:sld>
</file>

<file path=ppt/slides/slide2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1" y="2382374"/>
            <a:ext cx="8640958" cy="4286986"/>
          </a:xfrm>
          <a:prstGeom prst="rect">
            <a:avLst/>
          </a:prstGeom>
        </p:spPr>
      </p:pic>
      <p:pic>
        <p:nvPicPr>
          <p:cNvPr id="9" name="Picture 8"/>
          <p:cNvPicPr>
            <a:picLocks noChangeAspect="1"/>
          </p:cNvPicPr>
          <p:nvPr/>
        </p:nvPicPr>
        <p:blipFill>
          <a:blip r:embed="rId3"/>
          <a:stretch>
            <a:fillRect/>
          </a:stretch>
        </p:blipFill>
        <p:spPr>
          <a:xfrm>
            <a:off x="251521" y="414176"/>
            <a:ext cx="8640958" cy="30148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345949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3" y="2132856"/>
            <a:ext cx="8661834" cy="11169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132856"/>
            <a:ext cx="8661836" cy="11169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Q25</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2256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316554"/>
            <a:ext cx="7632848" cy="24968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3740556"/>
            <a:ext cx="7632848" cy="2280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3195190"/>
            <a:ext cx="7632848" cy="13859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404664"/>
            <a:ext cx="7632848" cy="3063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6" name="Rectangle 5">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0"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392632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1844824"/>
            <a:ext cx="8661836" cy="1811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844824"/>
            <a:ext cx="8661836" cy="165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1"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Q10</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41082" y="2010197"/>
            <a:ext cx="8661836" cy="9147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41082" y="2924944"/>
            <a:ext cx="8661836" cy="7312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854521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2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403649" y="5457616"/>
            <a:ext cx="6336702" cy="1355760"/>
          </a:xfrm>
          <a:prstGeom prst="rect">
            <a:avLst/>
          </a:prstGeom>
        </p:spPr>
      </p:pic>
      <p:pic>
        <p:nvPicPr>
          <p:cNvPr id="9" name="Picture 8"/>
          <p:cNvPicPr>
            <a:picLocks noChangeAspect="1"/>
          </p:cNvPicPr>
          <p:nvPr/>
        </p:nvPicPr>
        <p:blipFill>
          <a:blip r:embed="rId3"/>
          <a:stretch>
            <a:fillRect/>
          </a:stretch>
        </p:blipFill>
        <p:spPr>
          <a:xfrm>
            <a:off x="1403648" y="4713564"/>
            <a:ext cx="6336704" cy="1379732"/>
          </a:xfrm>
          <a:prstGeom prst="rect">
            <a:avLst/>
          </a:prstGeom>
        </p:spPr>
      </p:pic>
      <p:pic>
        <p:nvPicPr>
          <p:cNvPr id="5" name="Picture 4"/>
          <p:cNvPicPr>
            <a:picLocks noChangeAspect="1"/>
          </p:cNvPicPr>
          <p:nvPr/>
        </p:nvPicPr>
        <p:blipFill>
          <a:blip r:embed="rId4"/>
          <a:stretch>
            <a:fillRect/>
          </a:stretch>
        </p:blipFill>
        <p:spPr>
          <a:xfrm>
            <a:off x="1403648" y="3658750"/>
            <a:ext cx="6336704" cy="1328528"/>
          </a:xfrm>
          <a:prstGeom prst="rect">
            <a:avLst/>
          </a:prstGeom>
        </p:spPr>
      </p:pic>
      <p:pic>
        <p:nvPicPr>
          <p:cNvPr id="2" name="Picture 1"/>
          <p:cNvPicPr>
            <a:picLocks noChangeAspect="1"/>
          </p:cNvPicPr>
          <p:nvPr/>
        </p:nvPicPr>
        <p:blipFill>
          <a:blip r:embed="rId5"/>
          <a:stretch>
            <a:fillRect/>
          </a:stretch>
        </p:blipFill>
        <p:spPr>
          <a:xfrm>
            <a:off x="1403648" y="2800423"/>
            <a:ext cx="6336704" cy="1049842"/>
          </a:xfrm>
          <a:prstGeom prst="rect">
            <a:avLst/>
          </a:prstGeom>
        </p:spPr>
      </p:pic>
      <p:pic>
        <p:nvPicPr>
          <p:cNvPr id="4" name="Picture 3"/>
          <p:cNvPicPr>
            <a:picLocks noChangeAspect="1"/>
          </p:cNvPicPr>
          <p:nvPr/>
        </p:nvPicPr>
        <p:blipFill>
          <a:blip r:embed="rId6"/>
          <a:stretch>
            <a:fillRect/>
          </a:stretch>
        </p:blipFill>
        <p:spPr>
          <a:xfrm>
            <a:off x="1403648" y="393038"/>
            <a:ext cx="6336704" cy="2553282"/>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6" name="Rectangle 5">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630801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1844824"/>
            <a:ext cx="8661836" cy="15768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844824"/>
            <a:ext cx="8661836" cy="165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41082" y="2010198"/>
            <a:ext cx="8661836" cy="194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41082" y="2204864"/>
            <a:ext cx="866183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Q11</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41082" y="2708920"/>
            <a:ext cx="8661836" cy="7127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75004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4" grpId="0" animBg="1"/>
      <p:bldP spid="25" grpId="0" animBg="1"/>
    </p:bldLst>
  </p:timing>
</p:sld>
</file>

<file path=ppt/slides/slide2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403649" y="5457616"/>
            <a:ext cx="6336702" cy="1355760"/>
          </a:xfrm>
          <a:prstGeom prst="rect">
            <a:avLst/>
          </a:prstGeom>
        </p:spPr>
      </p:pic>
      <p:pic>
        <p:nvPicPr>
          <p:cNvPr id="9" name="Picture 8"/>
          <p:cNvPicPr>
            <a:picLocks noChangeAspect="1"/>
          </p:cNvPicPr>
          <p:nvPr/>
        </p:nvPicPr>
        <p:blipFill>
          <a:blip r:embed="rId3"/>
          <a:stretch>
            <a:fillRect/>
          </a:stretch>
        </p:blipFill>
        <p:spPr>
          <a:xfrm>
            <a:off x="1403648" y="4713564"/>
            <a:ext cx="6336704" cy="1379732"/>
          </a:xfrm>
          <a:prstGeom prst="rect">
            <a:avLst/>
          </a:prstGeom>
        </p:spPr>
      </p:pic>
      <p:pic>
        <p:nvPicPr>
          <p:cNvPr id="5" name="Picture 4"/>
          <p:cNvPicPr>
            <a:picLocks noChangeAspect="1"/>
          </p:cNvPicPr>
          <p:nvPr/>
        </p:nvPicPr>
        <p:blipFill>
          <a:blip r:embed="rId4"/>
          <a:stretch>
            <a:fillRect/>
          </a:stretch>
        </p:blipFill>
        <p:spPr>
          <a:xfrm>
            <a:off x="1403648" y="3658750"/>
            <a:ext cx="6336704" cy="1328528"/>
          </a:xfrm>
          <a:prstGeom prst="rect">
            <a:avLst/>
          </a:prstGeom>
        </p:spPr>
      </p:pic>
      <p:pic>
        <p:nvPicPr>
          <p:cNvPr id="2" name="Picture 1"/>
          <p:cNvPicPr>
            <a:picLocks noChangeAspect="1"/>
          </p:cNvPicPr>
          <p:nvPr/>
        </p:nvPicPr>
        <p:blipFill>
          <a:blip r:embed="rId5"/>
          <a:stretch>
            <a:fillRect/>
          </a:stretch>
        </p:blipFill>
        <p:spPr>
          <a:xfrm>
            <a:off x="1403648" y="2800423"/>
            <a:ext cx="6336704" cy="1049842"/>
          </a:xfrm>
          <a:prstGeom prst="rect">
            <a:avLst/>
          </a:prstGeom>
        </p:spPr>
      </p:pic>
      <p:pic>
        <p:nvPicPr>
          <p:cNvPr id="4" name="Picture 3"/>
          <p:cNvPicPr>
            <a:picLocks noChangeAspect="1"/>
          </p:cNvPicPr>
          <p:nvPr/>
        </p:nvPicPr>
        <p:blipFill>
          <a:blip r:embed="rId6"/>
          <a:stretch>
            <a:fillRect/>
          </a:stretch>
        </p:blipFill>
        <p:spPr>
          <a:xfrm>
            <a:off x="1403648" y="393038"/>
            <a:ext cx="6336704" cy="2553282"/>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6" name="Rectangle 5">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985942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1844824"/>
            <a:ext cx="8661836" cy="15768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844824"/>
            <a:ext cx="8661836" cy="165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41082" y="2010198"/>
            <a:ext cx="8661836" cy="194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41082" y="2204864"/>
            <a:ext cx="866183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Q11</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41082" y="2708920"/>
            <a:ext cx="8661836" cy="7127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530712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4" grpId="0" animBg="1"/>
      <p:bldP spid="25" grpId="0" animBg="1"/>
    </p:bldLst>
  </p:timing>
</p:sld>
</file>

<file path=ppt/slides/slide2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5196"/>
            <a:ext cx="8640960" cy="45381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3045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621168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1844824"/>
            <a:ext cx="8661836" cy="15500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844824"/>
            <a:ext cx="8661836" cy="165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41082" y="2010198"/>
            <a:ext cx="8661836" cy="1384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Q13</a:t>
            </a:r>
            <a:endParaRPr lang="en-GB" sz="1400" b="1" dirty="0">
              <a:latin typeface="Comic Sans MS" panose="030F0702030302020204" pitchFamily="66" charset="0"/>
            </a:endParaRPr>
          </a:p>
        </p:txBody>
      </p:sp>
      <p:cxnSp>
        <p:nvCxnSpPr>
          <p:cNvPr id="26" name="Straight Arrow Connector 25"/>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38757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721716"/>
            <a:ext cx="8640960" cy="2091660"/>
          </a:xfrm>
          <a:prstGeom prst="rect">
            <a:avLst/>
          </a:prstGeom>
        </p:spPr>
      </p:pic>
      <p:pic>
        <p:nvPicPr>
          <p:cNvPr id="5" name="Picture 4"/>
          <p:cNvPicPr>
            <a:picLocks noChangeAspect="1"/>
          </p:cNvPicPr>
          <p:nvPr/>
        </p:nvPicPr>
        <p:blipFill>
          <a:blip r:embed="rId3"/>
          <a:stretch>
            <a:fillRect/>
          </a:stretch>
        </p:blipFill>
        <p:spPr>
          <a:xfrm>
            <a:off x="251520" y="1822908"/>
            <a:ext cx="8640960" cy="3694324"/>
          </a:xfrm>
          <a:prstGeom prst="rect">
            <a:avLst/>
          </a:prstGeom>
        </p:spPr>
      </p:pic>
      <p:pic>
        <p:nvPicPr>
          <p:cNvPr id="4" name="Picture 3"/>
          <p:cNvPicPr>
            <a:picLocks noChangeAspect="1"/>
          </p:cNvPicPr>
          <p:nvPr/>
        </p:nvPicPr>
        <p:blipFill>
          <a:blip r:embed="rId4"/>
          <a:stretch>
            <a:fillRect/>
          </a:stretch>
        </p:blipFill>
        <p:spPr>
          <a:xfrm>
            <a:off x="251520" y="404664"/>
            <a:ext cx="8640960" cy="151332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3650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031942"/>
            <a:ext cx="8640956" cy="1632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031941"/>
            <a:ext cx="8640958"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p:cNvSpPr/>
          <p:nvPr/>
        </p:nvSpPr>
        <p:spPr>
          <a:xfrm>
            <a:off x="251520" y="2927256"/>
            <a:ext cx="8640956" cy="7375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18" y="2752022"/>
            <a:ext cx="8640958" cy="1752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7361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9" grpId="0" animBg="1"/>
      <p:bldP spid="18" grpId="0" animBg="1"/>
      <p:bldP spid="24" grpId="0" animBg="1"/>
    </p:bldLst>
  </p:timing>
</p:sld>
</file>

<file path=ppt/slides/slide2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2834804"/>
            <a:ext cx="8640958" cy="3052450"/>
          </a:xfrm>
          <a:prstGeom prst="rect">
            <a:avLst/>
          </a:prstGeom>
        </p:spPr>
      </p:pic>
      <p:pic>
        <p:nvPicPr>
          <p:cNvPr id="2" name="Picture 1"/>
          <p:cNvPicPr>
            <a:picLocks noChangeAspect="1"/>
          </p:cNvPicPr>
          <p:nvPr/>
        </p:nvPicPr>
        <p:blipFill>
          <a:blip r:embed="rId3"/>
          <a:stretch>
            <a:fillRect/>
          </a:stretch>
        </p:blipFill>
        <p:spPr>
          <a:xfrm>
            <a:off x="251521" y="476672"/>
            <a:ext cx="8640958" cy="245825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5826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204864"/>
            <a:ext cx="8640962" cy="8744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04863"/>
            <a:ext cx="8640958" cy="177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382355"/>
            <a:ext cx="8640956" cy="6969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Q13</a:t>
            </a:r>
            <a:endParaRPr lang="en-GB" sz="1400" b="1" dirty="0">
              <a:latin typeface="Comic Sans MS" panose="030F0702030302020204" pitchFamily="66" charset="0"/>
            </a:endParaRPr>
          </a:p>
        </p:txBody>
      </p:sp>
      <p:cxnSp>
        <p:nvCxnSpPr>
          <p:cNvPr id="25" name="Straight Arrow Connector 24"/>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8653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52936"/>
            <a:ext cx="8640960" cy="3067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26392"/>
            <a:ext cx="8640960" cy="22985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13877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34460"/>
            <a:ext cx="8640960" cy="14825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43396"/>
            <a:ext cx="8640958" cy="177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420889"/>
            <a:ext cx="8640956" cy="12961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277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08920"/>
            <a:ext cx="8640960" cy="3736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80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29414"/>
            <a:ext cx="8640960" cy="2323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88396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772816"/>
            <a:ext cx="8640964" cy="29781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1772816"/>
            <a:ext cx="8640958" cy="29781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Q22</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49296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9" grpId="0" animBg="1"/>
    </p:bldLst>
  </p:timing>
</p:sld>
</file>

<file path=ppt/slides/slide2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07838"/>
            <a:ext cx="8640960" cy="23974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129396"/>
            <a:ext cx="8640960" cy="24436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783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7927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2852936"/>
            <a:ext cx="8640964" cy="518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251518" y="2852936"/>
            <a:ext cx="8640958"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Q10</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18" y="3005336"/>
            <a:ext cx="8640964" cy="3664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8061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9" grpId="0" animBg="1"/>
      <p:bldP spid="22" grpId="0" animBg="1"/>
    </p:bldLst>
  </p:timing>
</p:sld>
</file>

<file path=ppt/slides/slide2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3206052"/>
            <a:ext cx="8784974" cy="3391300"/>
          </a:xfrm>
          <a:prstGeom prst="rect">
            <a:avLst/>
          </a:prstGeom>
        </p:spPr>
      </p:pic>
      <p:pic>
        <p:nvPicPr>
          <p:cNvPr id="2" name="Picture 1"/>
          <p:cNvPicPr>
            <a:picLocks noChangeAspect="1"/>
          </p:cNvPicPr>
          <p:nvPr/>
        </p:nvPicPr>
        <p:blipFill>
          <a:blip r:embed="rId3"/>
          <a:stretch>
            <a:fillRect/>
          </a:stretch>
        </p:blipFill>
        <p:spPr>
          <a:xfrm>
            <a:off x="179513" y="685772"/>
            <a:ext cx="8784974" cy="25523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91811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1916832"/>
            <a:ext cx="8640964" cy="1401730"/>
          </a:xfrm>
          <a:prstGeom prst="rect">
            <a:avLst/>
          </a:prstGeom>
        </p:spPr>
      </p:pic>
      <p:sp>
        <p:nvSpPr>
          <p:cNvPr id="19" name="Rectangle 18"/>
          <p:cNvSpPr/>
          <p:nvPr/>
        </p:nvSpPr>
        <p:spPr>
          <a:xfrm>
            <a:off x="251518" y="1916831"/>
            <a:ext cx="8640958"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8" y="2276872"/>
            <a:ext cx="8640964" cy="10416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Q13</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480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9" grpId="0" animBg="1"/>
      <p:bldP spid="22" grpId="0" animBg="1"/>
    </p:bldLst>
  </p:timing>
</p:sld>
</file>

<file path=ppt/slides/slide2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5108852"/>
            <a:ext cx="6768752" cy="17045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3933056"/>
            <a:ext cx="6768752" cy="22458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7624" y="3645024"/>
            <a:ext cx="6768752" cy="1116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87624" y="373980"/>
            <a:ext cx="6768752" cy="34870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99779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596058"/>
            <a:ext cx="8640964" cy="2294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233608" y="1772816"/>
            <a:ext cx="8658873"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33610" y="1596058"/>
            <a:ext cx="8658872" cy="1767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0" name="Straight Arrow Connector 19"/>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Q10</a:t>
            </a:r>
            <a:endParaRPr lang="en-GB" sz="1400" b="1" dirty="0">
              <a:latin typeface="Comic Sans MS" panose="030F0702030302020204" pitchFamily="66" charset="0"/>
            </a:endParaRPr>
          </a:p>
        </p:txBody>
      </p:sp>
      <p:cxnSp>
        <p:nvCxnSpPr>
          <p:cNvPr id="24" name="Straight Arrow Connector 23"/>
          <p:cNvCxnSpPr>
            <a:stCxn id="18"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33610" y="1988839"/>
            <a:ext cx="8658872"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18" y="2420888"/>
            <a:ext cx="8640963" cy="14698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04534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9" grpId="0" animBg="1"/>
      <p:bldP spid="22" grpId="0" animBg="1"/>
      <p:bldP spid="25" grpId="0" animBg="1"/>
      <p:bldP spid="26" grpId="0" animBg="1"/>
    </p:bldLst>
  </p:timing>
</p:sld>
</file>

<file path=ppt/slides/slide2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38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193570"/>
            <a:ext cx="8496944" cy="2115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137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76196"/>
            <a:ext cx="8496944" cy="3816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6463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3608" y="1844824"/>
            <a:ext cx="8676784" cy="15596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233608" y="1988840"/>
            <a:ext cx="8658873"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33610" y="1844824"/>
            <a:ext cx="865887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33610" y="2348881"/>
            <a:ext cx="8658872" cy="10555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Q9</a:t>
            </a:r>
            <a:endParaRPr lang="en-GB" sz="1400" b="1" dirty="0">
              <a:latin typeface="Comic Sans MS" panose="030F0702030302020204" pitchFamily="66" charset="0"/>
            </a:endParaRPr>
          </a:p>
        </p:txBody>
      </p:sp>
      <p:cxnSp>
        <p:nvCxnSpPr>
          <p:cNvPr id="27" name="Straight Arrow Connector 26"/>
          <p:cNvCxnSpPr>
            <a:stCxn id="16"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3278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9" grpId="0" animBg="1"/>
      <p:bldP spid="22" grpId="0" animBg="1"/>
      <p:bldP spid="25" grpId="0" animBg="1"/>
    </p:bldLst>
  </p:timing>
</p:sld>
</file>

<file path=ppt/slides/slide2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97080"/>
            <a:ext cx="8640960" cy="3716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32656"/>
            <a:ext cx="8640960" cy="41122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43774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3610" y="1844824"/>
            <a:ext cx="8676780" cy="15308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233608" y="2060848"/>
            <a:ext cx="8658873"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33610" y="1844824"/>
            <a:ext cx="8658872"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33610" y="2348880"/>
            <a:ext cx="8658872" cy="10268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Standard Form</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Q13</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9356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9" grpId="0" animBg="1"/>
      <p:bldP spid="22" grpId="0" animBg="1"/>
      <p:bldP spid="25" grpId="0" animBg="1"/>
    </p:bldLst>
  </p:timing>
</p:sld>
</file>

<file path=ppt/slides/slide2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Surds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3419872" y="29249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2H Q24</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3419872" y="1196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Q2</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3419872" y="17728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Q3</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3419872" y="2348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Q4</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3419872" y="3501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 Q21</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419872" y="40770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2HR Q17</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3419872" y="4655601"/>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4643880" y="1196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1HR Q18</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1" name="Rectangle 20">
            <a:hlinkClick r:id="rId15" action="ppaction://hlinksldjump"/>
          </p:cNvPr>
          <p:cNvSpPr/>
          <p:nvPr/>
        </p:nvSpPr>
        <p:spPr>
          <a:xfrm>
            <a:off x="4643880" y="1772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368279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323528" y="2276872"/>
            <a:ext cx="8496944" cy="965850"/>
          </a:xfrm>
          <a:prstGeom prst="rect">
            <a:avLst/>
          </a:prstGeom>
        </p:spPr>
      </p:pic>
    </p:spTree>
    <p:extLst>
      <p:ext uri="{BB962C8B-B14F-4D97-AF65-F5344CB8AC3E}">
        <p14:creationId xmlns:p14="http://schemas.microsoft.com/office/powerpoint/2010/main" val="1735148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908720"/>
            <a:ext cx="8640960" cy="43713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908720"/>
            <a:ext cx="8640960" cy="43713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12653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0" y="2204864"/>
            <a:ext cx="8640960" cy="1150842"/>
          </a:xfrm>
          <a:prstGeom prst="rect">
            <a:avLst/>
          </a:prstGeom>
        </p:spPr>
      </p:pic>
    </p:spTree>
    <p:extLst>
      <p:ext uri="{BB962C8B-B14F-4D97-AF65-F5344CB8AC3E}">
        <p14:creationId xmlns:p14="http://schemas.microsoft.com/office/powerpoint/2010/main" val="2505015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412776"/>
            <a:ext cx="8640960" cy="35662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396282"/>
            <a:ext cx="8640960" cy="35827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4041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0"/>
          <a:stretch>
            <a:fillRect/>
          </a:stretch>
        </p:blipFill>
        <p:spPr>
          <a:xfrm>
            <a:off x="251520" y="2060848"/>
            <a:ext cx="8640960" cy="1154278"/>
          </a:xfrm>
          <a:prstGeom prst="rect">
            <a:avLst/>
          </a:prstGeom>
        </p:spPr>
      </p:pic>
    </p:spTree>
    <p:extLst>
      <p:ext uri="{BB962C8B-B14F-4D97-AF65-F5344CB8AC3E}">
        <p14:creationId xmlns:p14="http://schemas.microsoft.com/office/powerpoint/2010/main" val="1679271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32084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556792"/>
            <a:ext cx="8640960" cy="32084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2972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429000"/>
            <a:ext cx="8496944" cy="3364746"/>
          </a:xfrm>
          <a:prstGeom prst="rect">
            <a:avLst/>
          </a:prstGeom>
        </p:spPr>
      </p:pic>
      <p:pic>
        <p:nvPicPr>
          <p:cNvPr id="4" name="Picture 3"/>
          <p:cNvPicPr>
            <a:picLocks noChangeAspect="1"/>
          </p:cNvPicPr>
          <p:nvPr/>
        </p:nvPicPr>
        <p:blipFill>
          <a:blip r:embed="rId3"/>
          <a:stretch>
            <a:fillRect/>
          </a:stretch>
        </p:blipFill>
        <p:spPr>
          <a:xfrm>
            <a:off x="323528" y="404664"/>
            <a:ext cx="8496944" cy="41797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3701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00808"/>
            <a:ext cx="8640960" cy="23708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700808"/>
            <a:ext cx="8640960" cy="23708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094857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79512" y="3945168"/>
            <a:ext cx="8784976" cy="2868208"/>
          </a:xfrm>
          <a:prstGeom prst="rect">
            <a:avLst/>
          </a:prstGeom>
        </p:spPr>
      </p:pic>
      <p:pic>
        <p:nvPicPr>
          <p:cNvPr id="8" name="Picture 7"/>
          <p:cNvPicPr>
            <a:picLocks noChangeAspect="1"/>
          </p:cNvPicPr>
          <p:nvPr/>
        </p:nvPicPr>
        <p:blipFill>
          <a:blip r:embed="rId3"/>
          <a:stretch>
            <a:fillRect/>
          </a:stretch>
        </p:blipFill>
        <p:spPr>
          <a:xfrm>
            <a:off x="179512" y="2442604"/>
            <a:ext cx="8784976" cy="2858604"/>
          </a:xfrm>
          <a:prstGeom prst="rect">
            <a:avLst/>
          </a:prstGeom>
        </p:spPr>
      </p:pic>
      <p:pic>
        <p:nvPicPr>
          <p:cNvPr id="7" name="Picture 6"/>
          <p:cNvPicPr>
            <a:picLocks noChangeAspect="1"/>
          </p:cNvPicPr>
          <p:nvPr/>
        </p:nvPicPr>
        <p:blipFill rotWithShape="1">
          <a:blip r:embed="rId4"/>
          <a:srcRect l="819" t="48123"/>
          <a:stretch/>
        </p:blipFill>
        <p:spPr>
          <a:xfrm>
            <a:off x="179512" y="1196752"/>
            <a:ext cx="8784976" cy="2332662"/>
          </a:xfrm>
          <a:prstGeom prst="rect">
            <a:avLst/>
          </a:prstGeom>
        </p:spPr>
      </p:pic>
      <p:pic>
        <p:nvPicPr>
          <p:cNvPr id="6" name="Picture 5"/>
          <p:cNvPicPr>
            <a:picLocks noChangeAspect="1"/>
          </p:cNvPicPr>
          <p:nvPr/>
        </p:nvPicPr>
        <p:blipFill>
          <a:blip r:embed="rId5"/>
          <a:stretch>
            <a:fillRect/>
          </a:stretch>
        </p:blipFill>
        <p:spPr>
          <a:xfrm>
            <a:off x="179512" y="404664"/>
            <a:ext cx="8784976" cy="149519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2"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3"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7458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412776"/>
            <a:ext cx="8640960" cy="29889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12774"/>
            <a:ext cx="8640960" cy="7567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2169505"/>
            <a:ext cx="8640960" cy="13338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Q21</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0" y="3503320"/>
            <a:ext cx="8640960" cy="898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65377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2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46139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052736"/>
            <a:ext cx="8640960" cy="3223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92702"/>
            <a:ext cx="8640960" cy="1596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34786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60471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1" y="1196752"/>
            <a:ext cx="8439678" cy="2996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1" y="1196752"/>
            <a:ext cx="8439682" cy="14401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1" y="2636912"/>
            <a:ext cx="8439678" cy="1555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Q17</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6226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04664"/>
            <a:ext cx="8496944" cy="2642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085328"/>
            <a:ext cx="8496944" cy="4728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34786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1639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1" y="1196752"/>
            <a:ext cx="8439678" cy="2706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1" y="1196752"/>
            <a:ext cx="8439682" cy="2520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1" y="3717033"/>
            <a:ext cx="8439678" cy="186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34786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3769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2466358"/>
            <a:ext cx="8496942" cy="4347018"/>
          </a:xfrm>
          <a:prstGeom prst="rect">
            <a:avLst/>
          </a:prstGeom>
        </p:spPr>
      </p:pic>
      <p:pic>
        <p:nvPicPr>
          <p:cNvPr id="2" name="Picture 1"/>
          <p:cNvPicPr>
            <a:picLocks noChangeAspect="1"/>
          </p:cNvPicPr>
          <p:nvPr/>
        </p:nvPicPr>
        <p:blipFill>
          <a:blip r:embed="rId3"/>
          <a:stretch>
            <a:fillRect/>
          </a:stretch>
        </p:blipFill>
        <p:spPr>
          <a:xfrm>
            <a:off x="323529" y="404664"/>
            <a:ext cx="8496942" cy="21201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34786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Q18</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12497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988840"/>
            <a:ext cx="8439678" cy="15410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1" y="1988840"/>
            <a:ext cx="8439682" cy="1541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Q18</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59169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30" y="1750642"/>
            <a:ext cx="8496940" cy="4990726"/>
          </a:xfrm>
          <a:prstGeom prst="rect">
            <a:avLst/>
          </a:prstGeom>
        </p:spPr>
      </p:pic>
      <p:pic>
        <p:nvPicPr>
          <p:cNvPr id="5" name="Picture 4"/>
          <p:cNvPicPr>
            <a:picLocks noChangeAspect="1"/>
          </p:cNvPicPr>
          <p:nvPr/>
        </p:nvPicPr>
        <p:blipFill>
          <a:blip r:embed="rId3"/>
          <a:stretch>
            <a:fillRect/>
          </a:stretch>
        </p:blipFill>
        <p:spPr>
          <a:xfrm>
            <a:off x="323529" y="476672"/>
            <a:ext cx="8496942" cy="35535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34786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443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1" y="1310580"/>
            <a:ext cx="8439678" cy="33425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1" y="1310580"/>
            <a:ext cx="8439682" cy="33425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Q16</a:t>
            </a:r>
            <a:endParaRPr lang="en-GB" sz="1400" b="1" dirty="0">
              <a:latin typeface="Comic Sans MS" panose="030F0702030302020204" pitchFamily="66" charset="0"/>
            </a:endParaRPr>
          </a:p>
        </p:txBody>
      </p:sp>
      <p:cxnSp>
        <p:nvCxnSpPr>
          <p:cNvPr id="19" name="Straight Arrow Connector 18"/>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7830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Surds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800"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1547664"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3H Q19</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1547664" y="19168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3H Q15</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547664" y="2492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3068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6450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547664"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664"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547664"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2771928"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2771800"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2771800"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2771800" y="36450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2771800"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Q22</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2771800" y="47971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Q17</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2771800"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Q19</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3996064"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Q18</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3995936"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Q16</a:t>
            </a:r>
            <a:endParaRPr lang="en-GB" sz="1400" b="1" dirty="0">
              <a:latin typeface="Comic Sans MS" panose="030F0702030302020204" pitchFamily="66" charset="0"/>
            </a:endParaRPr>
          </a:p>
        </p:txBody>
      </p:sp>
      <p:sp>
        <p:nvSpPr>
          <p:cNvPr id="28" name="Rectangle 27">
            <a:hlinkClick r:id="rId24" action="ppaction://hlinksldjump"/>
          </p:cNvPr>
          <p:cNvSpPr/>
          <p:nvPr/>
        </p:nvSpPr>
        <p:spPr>
          <a:xfrm>
            <a:off x="3995936"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Q22</a:t>
            </a:r>
            <a:endParaRPr lang="en-GB" sz="1400" b="1" dirty="0">
              <a:latin typeface="Comic Sans MS" panose="030F0702030302020204" pitchFamily="66" charset="0"/>
            </a:endParaRPr>
          </a:p>
        </p:txBody>
      </p:sp>
      <p:sp>
        <p:nvSpPr>
          <p:cNvPr id="29" name="Rectangle 28">
            <a:hlinkClick r:id="rId25" action="ppaction://hlinksldjump"/>
          </p:cNvPr>
          <p:cNvSpPr/>
          <p:nvPr/>
        </p:nvSpPr>
        <p:spPr>
          <a:xfrm>
            <a:off x="3995936"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Q22</a:t>
            </a:r>
            <a:endParaRPr lang="en-GB" sz="1400" b="1" dirty="0">
              <a:latin typeface="Comic Sans MS" panose="030F0702030302020204" pitchFamily="66" charset="0"/>
            </a:endParaRPr>
          </a:p>
        </p:txBody>
      </p:sp>
      <p:sp>
        <p:nvSpPr>
          <p:cNvPr id="30" name="Rectangle 29">
            <a:hlinkClick r:id="rId26" action="ppaction://hlinksldjump"/>
          </p:cNvPr>
          <p:cNvSpPr/>
          <p:nvPr/>
        </p:nvSpPr>
        <p:spPr>
          <a:xfrm>
            <a:off x="3995936" y="36450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Q17</a:t>
            </a:r>
            <a:endParaRPr lang="en-GB" sz="1400" b="1" dirty="0">
              <a:latin typeface="Comic Sans MS" panose="030F0702030302020204" pitchFamily="66" charset="0"/>
            </a:endParaRPr>
          </a:p>
        </p:txBody>
      </p:sp>
      <p:sp>
        <p:nvSpPr>
          <p:cNvPr id="31" name="Rectangle 30">
            <a:hlinkClick r:id="rId27" action="ppaction://hlinksldjump"/>
          </p:cNvPr>
          <p:cNvSpPr/>
          <p:nvPr/>
        </p:nvSpPr>
        <p:spPr>
          <a:xfrm>
            <a:off x="3995936"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Q19</a:t>
            </a:r>
            <a:endParaRPr lang="en-GB" sz="1400" b="1" dirty="0">
              <a:latin typeface="Comic Sans MS" panose="030F0702030302020204" pitchFamily="66" charset="0"/>
            </a:endParaRPr>
          </a:p>
        </p:txBody>
      </p:sp>
      <p:sp>
        <p:nvSpPr>
          <p:cNvPr id="32" name="Rectangle 31">
            <a:hlinkClick r:id="rId28" action="ppaction://hlinksldjump"/>
          </p:cNvPr>
          <p:cNvSpPr/>
          <p:nvPr/>
        </p:nvSpPr>
        <p:spPr>
          <a:xfrm>
            <a:off x="3995936"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Q19</a:t>
            </a:r>
            <a:endParaRPr lang="en-GB" sz="1400" b="1" dirty="0">
              <a:latin typeface="Comic Sans MS" panose="030F0702030302020204" pitchFamily="66" charset="0"/>
            </a:endParaRPr>
          </a:p>
        </p:txBody>
      </p:sp>
      <p:sp>
        <p:nvSpPr>
          <p:cNvPr id="33" name="Rectangle 32">
            <a:hlinkClick r:id="rId29" action="ppaction://hlinksldjump"/>
          </p:cNvPr>
          <p:cNvSpPr/>
          <p:nvPr/>
        </p:nvSpPr>
        <p:spPr>
          <a:xfrm>
            <a:off x="3995936"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Q23</a:t>
            </a:r>
            <a:endParaRPr lang="en-GB" sz="1400" b="1" dirty="0">
              <a:latin typeface="Comic Sans MS" panose="030F0702030302020204" pitchFamily="66" charset="0"/>
            </a:endParaRPr>
          </a:p>
        </p:txBody>
      </p:sp>
      <p:sp>
        <p:nvSpPr>
          <p:cNvPr id="34" name="Rectangle 33">
            <a:hlinkClick r:id="rId30" action="ppaction://hlinksldjump"/>
          </p:cNvPr>
          <p:cNvSpPr/>
          <p:nvPr/>
        </p:nvSpPr>
        <p:spPr>
          <a:xfrm>
            <a:off x="5220200"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Q22</a:t>
            </a:r>
            <a:endParaRPr lang="en-GB" sz="1400" b="1" dirty="0">
              <a:latin typeface="Comic Sans MS" panose="030F0702030302020204" pitchFamily="66" charset="0"/>
            </a:endParaRPr>
          </a:p>
        </p:txBody>
      </p:sp>
      <p:sp>
        <p:nvSpPr>
          <p:cNvPr id="35" name="Rectangle 34">
            <a:hlinkClick r:id="rId31" action="ppaction://hlinksldjump"/>
          </p:cNvPr>
          <p:cNvSpPr/>
          <p:nvPr/>
        </p:nvSpPr>
        <p:spPr>
          <a:xfrm>
            <a:off x="5220072"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Q19</a:t>
            </a:r>
            <a:endParaRPr lang="en-GB" sz="1400" b="1" dirty="0">
              <a:latin typeface="Comic Sans MS" panose="030F0702030302020204" pitchFamily="66" charset="0"/>
            </a:endParaRPr>
          </a:p>
        </p:txBody>
      </p:sp>
      <p:sp>
        <p:nvSpPr>
          <p:cNvPr id="36" name="Rectangle 35">
            <a:hlinkClick r:id="rId32" action="ppaction://hlinksldjump"/>
          </p:cNvPr>
          <p:cNvSpPr/>
          <p:nvPr/>
        </p:nvSpPr>
        <p:spPr>
          <a:xfrm>
            <a:off x="5220072"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Q20</a:t>
            </a:r>
            <a:endParaRPr lang="en-GB" sz="1400" b="1" dirty="0">
              <a:latin typeface="Comic Sans MS" panose="030F0702030302020204" pitchFamily="66" charset="0"/>
            </a:endParaRPr>
          </a:p>
        </p:txBody>
      </p:sp>
      <p:sp>
        <p:nvSpPr>
          <p:cNvPr id="37" name="Rectangle 36">
            <a:hlinkClick r:id="rId33" action="ppaction://hlinksldjump"/>
          </p:cNvPr>
          <p:cNvSpPr/>
          <p:nvPr/>
        </p:nvSpPr>
        <p:spPr>
          <a:xfrm>
            <a:off x="5220072"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Q16</a:t>
            </a:r>
            <a:endParaRPr lang="en-GB" sz="1400" b="1" dirty="0">
              <a:latin typeface="Comic Sans MS" panose="030F0702030302020204" pitchFamily="66" charset="0"/>
            </a:endParaRPr>
          </a:p>
        </p:txBody>
      </p:sp>
      <p:sp>
        <p:nvSpPr>
          <p:cNvPr id="38" name="Rectangle 37">
            <a:hlinkClick r:id="rId34" action="ppaction://hlinksldjump"/>
          </p:cNvPr>
          <p:cNvSpPr/>
          <p:nvPr/>
        </p:nvSpPr>
        <p:spPr>
          <a:xfrm>
            <a:off x="5220072" y="3645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Q18</a:t>
            </a:r>
            <a:endParaRPr lang="en-GB" sz="1400" b="1" dirty="0">
              <a:latin typeface="Comic Sans MS" panose="030F0702030302020204" pitchFamily="66" charset="0"/>
            </a:endParaRPr>
          </a:p>
        </p:txBody>
      </p:sp>
      <p:sp>
        <p:nvSpPr>
          <p:cNvPr id="39" name="Rectangle 38">
            <a:hlinkClick r:id="rId35" action="ppaction://hlinksldjump"/>
          </p:cNvPr>
          <p:cNvSpPr/>
          <p:nvPr/>
        </p:nvSpPr>
        <p:spPr>
          <a:xfrm>
            <a:off x="5220072" y="42211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Q20</a:t>
            </a:r>
            <a:endParaRPr lang="en-GB" sz="1400" b="1" dirty="0">
              <a:latin typeface="Comic Sans MS" panose="030F0702030302020204" pitchFamily="66" charset="0"/>
            </a:endParaRPr>
          </a:p>
        </p:txBody>
      </p:sp>
      <p:sp>
        <p:nvSpPr>
          <p:cNvPr id="40" name="Rectangle 39">
            <a:hlinkClick r:id="rId36" action="ppaction://hlinksldjump"/>
          </p:cNvPr>
          <p:cNvSpPr/>
          <p:nvPr/>
        </p:nvSpPr>
        <p:spPr>
          <a:xfrm>
            <a:off x="5220072" y="47972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Q16</a:t>
            </a:r>
            <a:endParaRPr lang="en-GB" sz="1400" b="1" dirty="0">
              <a:latin typeface="Comic Sans MS" panose="030F0702030302020204" pitchFamily="66" charset="0"/>
            </a:endParaRPr>
          </a:p>
        </p:txBody>
      </p:sp>
      <p:sp>
        <p:nvSpPr>
          <p:cNvPr id="41" name="Rectangle 40">
            <a:hlinkClick r:id="rId37" action="ppaction://hlinksldjump"/>
          </p:cNvPr>
          <p:cNvSpPr/>
          <p:nvPr/>
        </p:nvSpPr>
        <p:spPr>
          <a:xfrm>
            <a:off x="5220072" y="53732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Q20</a:t>
            </a:r>
            <a:endParaRPr lang="en-GB" sz="1400" b="1" dirty="0">
              <a:latin typeface="Comic Sans MS" panose="030F0702030302020204" pitchFamily="66" charset="0"/>
            </a:endParaRPr>
          </a:p>
        </p:txBody>
      </p:sp>
      <p:sp>
        <p:nvSpPr>
          <p:cNvPr id="42" name="Rectangle 41">
            <a:hlinkClick r:id="rId38" action="ppaction://hlinksldjump"/>
          </p:cNvPr>
          <p:cNvSpPr/>
          <p:nvPr/>
        </p:nvSpPr>
        <p:spPr>
          <a:xfrm>
            <a:off x="6444336"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Q17</a:t>
            </a:r>
            <a:endParaRPr lang="en-GB" sz="1400" b="1" dirty="0">
              <a:latin typeface="Comic Sans MS" panose="030F0702030302020204" pitchFamily="66" charset="0"/>
            </a:endParaRPr>
          </a:p>
        </p:txBody>
      </p:sp>
      <p:sp>
        <p:nvSpPr>
          <p:cNvPr id="43" name="Rectangle 42">
            <a:hlinkClick r:id="rId39" action="ppaction://hlinksldjump"/>
          </p:cNvPr>
          <p:cNvSpPr/>
          <p:nvPr/>
        </p:nvSpPr>
        <p:spPr>
          <a:xfrm>
            <a:off x="6444208"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Q20</a:t>
            </a:r>
            <a:endParaRPr lang="en-GB" sz="1400" b="1" dirty="0">
              <a:latin typeface="Comic Sans MS" panose="030F0702030302020204" pitchFamily="66" charset="0"/>
            </a:endParaRPr>
          </a:p>
        </p:txBody>
      </p:sp>
      <p:sp>
        <p:nvSpPr>
          <p:cNvPr id="44" name="Rectangle 43">
            <a:hlinkClick r:id="rId4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904376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41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2160" y="1159564"/>
            <a:ext cx="8439682" cy="3349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44852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060849"/>
            <a:ext cx="8640961" cy="4684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060848"/>
            <a:ext cx="8640960" cy="4684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68742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4" y="3429000"/>
            <a:ext cx="8064896" cy="3205280"/>
          </a:xfrm>
          <a:prstGeom prst="rect">
            <a:avLst/>
          </a:prstGeom>
        </p:spPr>
      </p:pic>
      <p:pic>
        <p:nvPicPr>
          <p:cNvPr id="2" name="Picture 1"/>
          <p:cNvPicPr>
            <a:picLocks noChangeAspect="1"/>
          </p:cNvPicPr>
          <p:nvPr/>
        </p:nvPicPr>
        <p:blipFill>
          <a:blip r:embed="rId3"/>
          <a:stretch>
            <a:fillRect/>
          </a:stretch>
        </p:blipFill>
        <p:spPr>
          <a:xfrm>
            <a:off x="467544" y="413543"/>
            <a:ext cx="8064896" cy="30197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677893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5"/>
            <a:ext cx="8640958" cy="17188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844824"/>
            <a:ext cx="8640960" cy="8594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704260"/>
            <a:ext cx="8640960" cy="859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992941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2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71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536" y="645094"/>
            <a:ext cx="8352930" cy="5183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73847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905000"/>
            <a:ext cx="8640961" cy="183728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905000"/>
            <a:ext cx="8640960" cy="2998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204863"/>
            <a:ext cx="8640960" cy="15374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5" name="Straight Arrow Connector 24"/>
          <p:cNvCxnSpPr>
            <a:stCxn id="15" idx="3"/>
            <a:endCxn id="18"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58281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2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04664"/>
            <a:ext cx="8352928" cy="3244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615630"/>
            <a:ext cx="8352928" cy="36216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Q21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84791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3"/>
            <a:ext cx="8640960" cy="71531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916832"/>
            <a:ext cx="8640960" cy="7153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Q21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01057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757368"/>
            <a:ext cx="8640960" cy="2479944"/>
          </a:xfrm>
          <a:prstGeom prst="rect">
            <a:avLst/>
          </a:prstGeom>
        </p:spPr>
      </p:pic>
      <p:pic>
        <p:nvPicPr>
          <p:cNvPr id="4" name="Picture 3"/>
          <p:cNvPicPr>
            <a:picLocks noChangeAspect="1"/>
          </p:cNvPicPr>
          <p:nvPr/>
        </p:nvPicPr>
        <p:blipFill>
          <a:blip r:embed="rId3"/>
          <a:stretch>
            <a:fillRect/>
          </a:stretch>
        </p:blipFill>
        <p:spPr>
          <a:xfrm>
            <a:off x="251520" y="1042972"/>
            <a:ext cx="8640960" cy="4186228"/>
          </a:xfrm>
          <a:prstGeom prst="rect">
            <a:avLst/>
          </a:prstGeom>
        </p:spPr>
      </p:pic>
      <p:pic>
        <p:nvPicPr>
          <p:cNvPr id="2" name="Picture 1"/>
          <p:cNvPicPr>
            <a:picLocks noChangeAspect="1"/>
          </p:cNvPicPr>
          <p:nvPr/>
        </p:nvPicPr>
        <p:blipFill>
          <a:blip r:embed="rId4"/>
          <a:stretch>
            <a:fillRect/>
          </a:stretch>
        </p:blipFill>
        <p:spPr>
          <a:xfrm>
            <a:off x="251520" y="404664"/>
            <a:ext cx="8640960" cy="8270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60432"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Q20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1828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270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916830"/>
            <a:ext cx="8640960"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Q20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204862"/>
            <a:ext cx="8640960" cy="982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8285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2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395537" y="980728"/>
            <a:ext cx="8352926" cy="37383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60432"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70403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84784"/>
            <a:ext cx="8640958" cy="20982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484784"/>
            <a:ext cx="8640960" cy="20982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23637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7504" y="3348718"/>
            <a:ext cx="8928992" cy="2888594"/>
          </a:xfrm>
          <a:prstGeom prst="rect">
            <a:avLst/>
          </a:prstGeom>
        </p:spPr>
      </p:pic>
      <p:pic>
        <p:nvPicPr>
          <p:cNvPr id="4" name="Picture 3"/>
          <p:cNvPicPr>
            <a:picLocks noChangeAspect="1"/>
          </p:cNvPicPr>
          <p:nvPr/>
        </p:nvPicPr>
        <p:blipFill rotWithShape="1">
          <a:blip r:embed="rId3"/>
          <a:srcRect t="18863"/>
          <a:stretch/>
        </p:blipFill>
        <p:spPr>
          <a:xfrm>
            <a:off x="107504" y="764704"/>
            <a:ext cx="8928992" cy="3312368"/>
          </a:xfrm>
          <a:prstGeom prst="rect">
            <a:avLst/>
          </a:prstGeom>
        </p:spPr>
      </p:pic>
      <p:pic>
        <p:nvPicPr>
          <p:cNvPr id="2" name="Picture 1"/>
          <p:cNvPicPr>
            <a:picLocks noChangeAspect="1"/>
          </p:cNvPicPr>
          <p:nvPr/>
        </p:nvPicPr>
        <p:blipFill>
          <a:blip r:embed="rId4"/>
          <a:stretch>
            <a:fillRect/>
          </a:stretch>
        </p:blipFill>
        <p:spPr>
          <a:xfrm>
            <a:off x="107505" y="404664"/>
            <a:ext cx="8928990" cy="10196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60432"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34968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4"/>
            <a:ext cx="8640958" cy="11730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276872"/>
            <a:ext cx="8640960" cy="4424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719362"/>
            <a:ext cx="8640960" cy="7305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98373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2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60432"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p:cNvPicPr>
            <a:picLocks noChangeAspect="1"/>
          </p:cNvPicPr>
          <p:nvPr/>
        </p:nvPicPr>
        <p:blipFill>
          <a:blip r:embed="rId8"/>
          <a:stretch>
            <a:fillRect/>
          </a:stretch>
        </p:blipFill>
        <p:spPr>
          <a:xfrm>
            <a:off x="251520" y="908720"/>
            <a:ext cx="8640960" cy="3555736"/>
          </a:xfrm>
          <a:prstGeom prst="rect">
            <a:avLst/>
          </a:prstGeom>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49987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060848"/>
            <a:ext cx="8640958" cy="12875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060848"/>
            <a:ext cx="8640960" cy="12875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00073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3861048"/>
            <a:ext cx="8640958" cy="2400952"/>
          </a:xfrm>
          <a:prstGeom prst="rect">
            <a:avLst/>
          </a:prstGeom>
        </p:spPr>
      </p:pic>
      <p:pic>
        <p:nvPicPr>
          <p:cNvPr id="7" name="Picture 6"/>
          <p:cNvPicPr>
            <a:picLocks noChangeAspect="1"/>
          </p:cNvPicPr>
          <p:nvPr/>
        </p:nvPicPr>
        <p:blipFill>
          <a:blip r:embed="rId3"/>
          <a:stretch>
            <a:fillRect/>
          </a:stretch>
        </p:blipFill>
        <p:spPr>
          <a:xfrm>
            <a:off x="251522" y="1484784"/>
            <a:ext cx="8640956" cy="3483732"/>
          </a:xfrm>
          <a:prstGeom prst="rect">
            <a:avLst/>
          </a:prstGeom>
        </p:spPr>
      </p:pic>
      <p:pic>
        <p:nvPicPr>
          <p:cNvPr id="6" name="Picture 5"/>
          <p:cNvPicPr>
            <a:picLocks noChangeAspect="1"/>
          </p:cNvPicPr>
          <p:nvPr/>
        </p:nvPicPr>
        <p:blipFill rotWithShape="1">
          <a:blip r:embed="rId4"/>
          <a:srcRect t="17943"/>
          <a:stretch/>
        </p:blipFill>
        <p:spPr>
          <a:xfrm>
            <a:off x="251521" y="548680"/>
            <a:ext cx="8640958" cy="2305224"/>
          </a:xfrm>
          <a:prstGeom prst="rect">
            <a:avLst/>
          </a:prstGeom>
        </p:spPr>
      </p:pic>
      <p:pic>
        <p:nvPicPr>
          <p:cNvPr id="4" name="Picture 3"/>
          <p:cNvPicPr>
            <a:picLocks noChangeAspect="1"/>
          </p:cNvPicPr>
          <p:nvPr/>
        </p:nvPicPr>
        <p:blipFill>
          <a:blip r:embed="rId5"/>
          <a:stretch>
            <a:fillRect/>
          </a:stretch>
        </p:blipFill>
        <p:spPr>
          <a:xfrm>
            <a:off x="251521" y="404664"/>
            <a:ext cx="8640958" cy="59727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Q20</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62883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19474"/>
            <a:ext cx="8640958" cy="14210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5"/>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20" y="2564906"/>
            <a:ext cx="8640960" cy="3600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2924944"/>
            <a:ext cx="8640960" cy="730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Q20</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20017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5" grpId="0" animBg="1"/>
      <p:bldP spid="25" grpId="0" animBg="1"/>
    </p:bldLst>
  </p:timing>
</p:sld>
</file>

<file path=ppt/slides/slide2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43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528" y="641182"/>
            <a:ext cx="8496944" cy="48786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740808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15720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844824"/>
            <a:ext cx="8640960" cy="15720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191297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33780"/>
            <a:ext cx="8640958" cy="4579596"/>
          </a:xfrm>
          <a:prstGeom prst="rect">
            <a:avLst/>
          </a:prstGeom>
        </p:spPr>
      </p:pic>
      <p:pic>
        <p:nvPicPr>
          <p:cNvPr id="2" name="Picture 1"/>
          <p:cNvPicPr>
            <a:picLocks noChangeAspect="1"/>
          </p:cNvPicPr>
          <p:nvPr/>
        </p:nvPicPr>
        <p:blipFill>
          <a:blip r:embed="rId3"/>
          <a:stretch>
            <a:fillRect/>
          </a:stretch>
        </p:blipFill>
        <p:spPr>
          <a:xfrm>
            <a:off x="251521" y="404664"/>
            <a:ext cx="8640958" cy="247130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5592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20888"/>
            <a:ext cx="8640958" cy="8564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420888"/>
            <a:ext cx="8640960" cy="8564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66695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714314"/>
            <a:ext cx="8640958" cy="47309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140125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4634"/>
            <a:ext cx="8640958" cy="17303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914633"/>
            <a:ext cx="8640960" cy="17303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2807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45560"/>
            <a:ext cx="8640956" cy="4723800"/>
          </a:xfrm>
          <a:prstGeom prst="rect">
            <a:avLst/>
          </a:prstGeom>
        </p:spPr>
      </p:pic>
      <p:pic>
        <p:nvPicPr>
          <p:cNvPr id="2" name="Picture 1"/>
          <p:cNvPicPr>
            <a:picLocks noChangeAspect="1"/>
          </p:cNvPicPr>
          <p:nvPr/>
        </p:nvPicPr>
        <p:blipFill>
          <a:blip r:embed="rId3"/>
          <a:stretch>
            <a:fillRect/>
          </a:stretch>
        </p:blipFill>
        <p:spPr>
          <a:xfrm>
            <a:off x="251521" y="408036"/>
            <a:ext cx="8640958" cy="244490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69506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60848"/>
            <a:ext cx="8640960" cy="13275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988841"/>
            <a:ext cx="8640960" cy="1399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17121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980728"/>
            <a:ext cx="8496944" cy="43911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436136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10582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276872"/>
            <a:ext cx="8640960" cy="1058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26075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035568"/>
            <a:ext cx="8640960" cy="4561784"/>
          </a:xfrm>
          <a:prstGeom prst="rect">
            <a:avLst/>
          </a:prstGeom>
        </p:spPr>
      </p:pic>
      <p:pic>
        <p:nvPicPr>
          <p:cNvPr id="2" name="Picture 1"/>
          <p:cNvPicPr>
            <a:picLocks noChangeAspect="1"/>
          </p:cNvPicPr>
          <p:nvPr/>
        </p:nvPicPr>
        <p:blipFill>
          <a:blip r:embed="rId3"/>
          <a:stretch>
            <a:fillRect/>
          </a:stretch>
        </p:blipFill>
        <p:spPr>
          <a:xfrm>
            <a:off x="251520" y="404664"/>
            <a:ext cx="8640960" cy="189454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78394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348880"/>
            <a:ext cx="8640960" cy="8494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348879"/>
            <a:ext cx="8640960" cy="8494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Q17</a:t>
            </a:r>
            <a:endParaRPr lang="en-GB" sz="1400" b="1" dirty="0">
              <a:latin typeface="Comic Sans MS" panose="030F0702030302020204" pitchFamily="66" charset="0"/>
            </a:endParaRPr>
          </a:p>
        </p:txBody>
      </p:sp>
      <p:cxnSp>
        <p:nvCxnSpPr>
          <p:cNvPr id="17" name="Straight Arrow Connector 16"/>
          <p:cNvCxnSpPr>
            <a:stCxn id="12" idx="3"/>
            <a:endCxn id="15"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0361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9" y="2708920"/>
            <a:ext cx="8496942" cy="3875314"/>
          </a:xfrm>
          <a:prstGeom prst="rect">
            <a:avLst/>
          </a:prstGeom>
        </p:spPr>
      </p:pic>
      <p:pic>
        <p:nvPicPr>
          <p:cNvPr id="5" name="Picture 4"/>
          <p:cNvPicPr>
            <a:picLocks noChangeAspect="1"/>
          </p:cNvPicPr>
          <p:nvPr/>
        </p:nvPicPr>
        <p:blipFill>
          <a:blip r:embed="rId3"/>
          <a:stretch>
            <a:fillRect/>
          </a:stretch>
        </p:blipFill>
        <p:spPr>
          <a:xfrm>
            <a:off x="323528" y="571266"/>
            <a:ext cx="8496944" cy="220966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061331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492896"/>
            <a:ext cx="8640960" cy="9702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492894"/>
            <a:ext cx="8640960" cy="9702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91323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974996"/>
            <a:ext cx="8640958" cy="3694364"/>
          </a:xfrm>
          <a:prstGeom prst="rect">
            <a:avLst/>
          </a:prstGeom>
        </p:spPr>
      </p:pic>
      <p:pic>
        <p:nvPicPr>
          <p:cNvPr id="2" name="Picture 1"/>
          <p:cNvPicPr>
            <a:picLocks noChangeAspect="1"/>
          </p:cNvPicPr>
          <p:nvPr/>
        </p:nvPicPr>
        <p:blipFill>
          <a:blip r:embed="rId3"/>
          <a:stretch>
            <a:fillRect/>
          </a:stretch>
        </p:blipFill>
        <p:spPr>
          <a:xfrm>
            <a:off x="251520" y="404664"/>
            <a:ext cx="8640960" cy="479356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Q18</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8274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0" y="2420888"/>
            <a:ext cx="8815960" cy="12478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420887"/>
            <a:ext cx="8815960" cy="12478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Q18</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801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2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68444"/>
            <a:ext cx="8640960" cy="48449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196752"/>
            <a:ext cx="8640960" cy="3209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90294"/>
            <a:ext cx="8640960" cy="15985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Q16</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6186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1340768"/>
            <a:ext cx="8815960" cy="28947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340768"/>
            <a:ext cx="8815960" cy="13681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Q16</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164020" y="2708919"/>
            <a:ext cx="8815960" cy="15265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72381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8" grpId="0" animBg="1"/>
      <p:bldP spid="26" grpId="0" animBg="1"/>
    </p:bldLst>
  </p:timing>
</p:sld>
</file>

<file path=ppt/slides/slide2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182768"/>
            <a:ext cx="8640958" cy="3486592"/>
          </a:xfrm>
          <a:prstGeom prst="rect">
            <a:avLst/>
          </a:prstGeom>
        </p:spPr>
      </p:pic>
      <p:pic>
        <p:nvPicPr>
          <p:cNvPr id="5" name="Picture 4"/>
          <p:cNvPicPr>
            <a:picLocks noChangeAspect="1"/>
          </p:cNvPicPr>
          <p:nvPr/>
        </p:nvPicPr>
        <p:blipFill>
          <a:blip r:embed="rId3"/>
          <a:stretch>
            <a:fillRect/>
          </a:stretch>
        </p:blipFill>
        <p:spPr>
          <a:xfrm>
            <a:off x="251520" y="363400"/>
            <a:ext cx="8640960" cy="44337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22066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844824"/>
            <a:ext cx="8784974" cy="21288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5"/>
            <a:ext cx="8784973" cy="21288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Q22</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9739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02698"/>
            <a:ext cx="8640960" cy="3938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7704"/>
            <a:ext cx="8640960" cy="2445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31961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060848"/>
            <a:ext cx="8784976" cy="2164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060848"/>
            <a:ext cx="8784973"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492896"/>
            <a:ext cx="8784973" cy="1732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407507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2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511546"/>
            <a:ext cx="8640958" cy="3301830"/>
          </a:xfrm>
          <a:prstGeom prst="rect">
            <a:avLst/>
          </a:prstGeom>
        </p:spPr>
      </p:pic>
      <p:pic>
        <p:nvPicPr>
          <p:cNvPr id="4" name="Picture 3"/>
          <p:cNvPicPr>
            <a:picLocks noChangeAspect="1"/>
          </p:cNvPicPr>
          <p:nvPr/>
        </p:nvPicPr>
        <p:blipFill>
          <a:blip r:embed="rId3"/>
          <a:stretch>
            <a:fillRect/>
          </a:stretch>
        </p:blipFill>
        <p:spPr>
          <a:xfrm>
            <a:off x="251520" y="476672"/>
            <a:ext cx="8640960" cy="3531410"/>
          </a:xfrm>
          <a:prstGeom prst="rect">
            <a:avLst/>
          </a:prstGeom>
        </p:spPr>
      </p:pic>
      <p:pic>
        <p:nvPicPr>
          <p:cNvPr id="2" name="Picture 1"/>
          <p:cNvPicPr>
            <a:picLocks noChangeAspect="1"/>
          </p:cNvPicPr>
          <p:nvPr/>
        </p:nvPicPr>
        <p:blipFill>
          <a:blip r:embed="rId4"/>
          <a:stretch>
            <a:fillRect/>
          </a:stretch>
        </p:blipFill>
        <p:spPr>
          <a:xfrm>
            <a:off x="251520" y="404664"/>
            <a:ext cx="8640960" cy="8793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00530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628800"/>
            <a:ext cx="8784976" cy="24873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628798"/>
            <a:ext cx="8784973"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564904"/>
            <a:ext cx="8784973" cy="15512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Q17</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88466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2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143470"/>
            <a:ext cx="8640960" cy="3669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2"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t="22137"/>
          <a:stretch/>
        </p:blipFill>
        <p:spPr bwMode="auto">
          <a:xfrm>
            <a:off x="251520" y="764704"/>
            <a:ext cx="8640960" cy="3713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391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80083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69168"/>
            <a:ext cx="8784976" cy="3127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628798"/>
            <a:ext cx="8784973" cy="22322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3861048"/>
            <a:ext cx="8784973"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347864"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Q19</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41385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2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805376" y="4907554"/>
            <a:ext cx="7533248" cy="1905822"/>
          </a:xfrm>
          <a:prstGeom prst="rect">
            <a:avLst/>
          </a:prstGeom>
        </p:spPr>
      </p:pic>
      <p:pic>
        <p:nvPicPr>
          <p:cNvPr id="8" name="Picture 7"/>
          <p:cNvPicPr>
            <a:picLocks noChangeAspect="1"/>
          </p:cNvPicPr>
          <p:nvPr/>
        </p:nvPicPr>
        <p:blipFill>
          <a:blip r:embed="rId3"/>
          <a:stretch>
            <a:fillRect/>
          </a:stretch>
        </p:blipFill>
        <p:spPr>
          <a:xfrm>
            <a:off x="805376" y="3412178"/>
            <a:ext cx="7533248" cy="2177062"/>
          </a:xfrm>
          <a:prstGeom prst="rect">
            <a:avLst/>
          </a:prstGeom>
        </p:spPr>
      </p:pic>
      <p:pic>
        <p:nvPicPr>
          <p:cNvPr id="7" name="Picture 6"/>
          <p:cNvPicPr>
            <a:picLocks noChangeAspect="1"/>
          </p:cNvPicPr>
          <p:nvPr/>
        </p:nvPicPr>
        <p:blipFill>
          <a:blip r:embed="rId4"/>
          <a:stretch>
            <a:fillRect/>
          </a:stretch>
        </p:blipFill>
        <p:spPr>
          <a:xfrm>
            <a:off x="805376" y="332656"/>
            <a:ext cx="7533248" cy="382150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99877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548680"/>
            <a:ext cx="8640960" cy="51832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297204"/>
            <a:ext cx="8640957" cy="25638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51520" y="693660"/>
            <a:ext cx="8640957"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251520" y="909683"/>
            <a:ext cx="8640957" cy="3875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27" name="Rectangle 26"/>
          <p:cNvSpPr/>
          <p:nvPr/>
        </p:nvSpPr>
        <p:spPr>
          <a:xfrm>
            <a:off x="251520" y="3861048"/>
            <a:ext cx="8640957" cy="18709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545075"/>
            <a:ext cx="8640957" cy="1521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Q19</a:t>
            </a:r>
            <a:endParaRPr lang="en-GB" sz="1400" b="1" dirty="0">
              <a:latin typeface="Comic Sans MS" panose="030F0702030302020204" pitchFamily="66" charset="0"/>
            </a:endParaRPr>
          </a:p>
        </p:txBody>
      </p:sp>
      <p:cxnSp>
        <p:nvCxnSpPr>
          <p:cNvPr id="28" name="Straight Arrow Connector 27"/>
          <p:cNvCxnSpPr>
            <a:stCxn id="17" idx="3"/>
            <a:endCxn id="25"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5013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4" grpId="0" animBg="1"/>
      <p:bldP spid="26" grpId="0" animBg="1"/>
      <p:bldP spid="27" grpId="0" animBg="1"/>
      <p:bldP spid="13" grpId="0" animBg="1"/>
    </p:bldLst>
  </p:timing>
</p:sld>
</file>

<file path=ppt/slides/slide2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357238"/>
            <a:ext cx="8640958" cy="4312122"/>
          </a:xfrm>
          <a:prstGeom prst="rect">
            <a:avLst/>
          </a:prstGeom>
        </p:spPr>
      </p:pic>
      <p:pic>
        <p:nvPicPr>
          <p:cNvPr id="2" name="Picture 1"/>
          <p:cNvPicPr>
            <a:picLocks noChangeAspect="1"/>
          </p:cNvPicPr>
          <p:nvPr/>
        </p:nvPicPr>
        <p:blipFill>
          <a:blip r:embed="rId3"/>
          <a:stretch>
            <a:fillRect/>
          </a:stretch>
        </p:blipFill>
        <p:spPr>
          <a:xfrm>
            <a:off x="251520" y="404664"/>
            <a:ext cx="8640960" cy="41485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6969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692696"/>
            <a:ext cx="8784976" cy="50897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692695"/>
            <a:ext cx="8784973" cy="50897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Q23</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2965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4531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354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00808"/>
            <a:ext cx="8784976" cy="1270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700808"/>
            <a:ext cx="8784973" cy="1270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97474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882108"/>
            <a:ext cx="8640960" cy="4787252"/>
          </a:xfrm>
          <a:prstGeom prst="rect">
            <a:avLst/>
          </a:prstGeom>
        </p:spPr>
      </p:pic>
      <p:pic>
        <p:nvPicPr>
          <p:cNvPr id="2" name="Picture 1"/>
          <p:cNvPicPr>
            <a:picLocks noChangeAspect="1"/>
          </p:cNvPicPr>
          <p:nvPr/>
        </p:nvPicPr>
        <p:blipFill>
          <a:blip r:embed="rId3"/>
          <a:stretch>
            <a:fillRect/>
          </a:stretch>
        </p:blipFill>
        <p:spPr>
          <a:xfrm>
            <a:off x="251520" y="404664"/>
            <a:ext cx="8640960" cy="33597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100584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60848"/>
            <a:ext cx="8784974" cy="14133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060848"/>
            <a:ext cx="8784973" cy="14133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Q19</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6767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98432"/>
            <a:ext cx="8640960" cy="4514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3934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58342"/>
            <a:ext cx="8640960" cy="1558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556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196752"/>
            <a:ext cx="8640958" cy="3315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31" name="Rectangle 30"/>
          <p:cNvSpPr/>
          <p:nvPr/>
        </p:nvSpPr>
        <p:spPr>
          <a:xfrm>
            <a:off x="251521" y="1196752"/>
            <a:ext cx="8640958" cy="14968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1" y="2693558"/>
            <a:ext cx="8640958" cy="18187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Q20</a:t>
            </a:r>
            <a:endParaRPr lang="en-GB" sz="1400" b="1" dirty="0">
              <a:latin typeface="Comic Sans MS" panose="030F0702030302020204" pitchFamily="66" charset="0"/>
            </a:endParaRPr>
          </a:p>
        </p:txBody>
      </p:sp>
      <p:cxnSp>
        <p:nvCxnSpPr>
          <p:cNvPr id="19" name="Straight Arrow Connector 18"/>
          <p:cNvCxnSpPr>
            <a:stCxn id="13" idx="3"/>
            <a:endCxn id="15"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9161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1"/>
                                        </p:tgtEl>
                                      </p:cBhvr>
                                    </p:animEffect>
                                    <p:set>
                                      <p:cBhvr>
                                        <p:cTn id="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31" grpId="0" animBg="1"/>
      <p:bldP spid="18" grpId="0" animBg="1"/>
    </p:bldLst>
  </p:timing>
</p:sld>
</file>

<file path=ppt/slides/slide2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4" y="5155276"/>
            <a:ext cx="7488832" cy="1658100"/>
          </a:xfrm>
          <a:prstGeom prst="rect">
            <a:avLst/>
          </a:prstGeom>
        </p:spPr>
      </p:pic>
      <p:pic>
        <p:nvPicPr>
          <p:cNvPr id="7" name="Picture 6"/>
          <p:cNvPicPr>
            <a:picLocks noChangeAspect="1"/>
          </p:cNvPicPr>
          <p:nvPr/>
        </p:nvPicPr>
        <p:blipFill>
          <a:blip r:embed="rId3"/>
          <a:stretch>
            <a:fillRect/>
          </a:stretch>
        </p:blipFill>
        <p:spPr>
          <a:xfrm>
            <a:off x="827584" y="4941168"/>
            <a:ext cx="7488832" cy="985242"/>
          </a:xfrm>
          <a:prstGeom prst="rect">
            <a:avLst/>
          </a:prstGeom>
        </p:spPr>
      </p:pic>
      <p:pic>
        <p:nvPicPr>
          <p:cNvPr id="6" name="Picture 5"/>
          <p:cNvPicPr>
            <a:picLocks noChangeAspect="1"/>
          </p:cNvPicPr>
          <p:nvPr/>
        </p:nvPicPr>
        <p:blipFill>
          <a:blip r:embed="rId4"/>
          <a:stretch>
            <a:fillRect/>
          </a:stretch>
        </p:blipFill>
        <p:spPr>
          <a:xfrm>
            <a:off x="827584" y="2636912"/>
            <a:ext cx="7488832" cy="2344588"/>
          </a:xfrm>
          <a:prstGeom prst="rect">
            <a:avLst/>
          </a:prstGeom>
        </p:spPr>
      </p:pic>
      <p:pic>
        <p:nvPicPr>
          <p:cNvPr id="5" name="Picture 4"/>
          <p:cNvPicPr>
            <a:picLocks noChangeAspect="1"/>
          </p:cNvPicPr>
          <p:nvPr/>
        </p:nvPicPr>
        <p:blipFill>
          <a:blip r:embed="rId5"/>
          <a:stretch>
            <a:fillRect/>
          </a:stretch>
        </p:blipFill>
        <p:spPr>
          <a:xfrm>
            <a:off x="827584" y="1628800"/>
            <a:ext cx="7488832" cy="3081600"/>
          </a:xfrm>
          <a:prstGeom prst="rect">
            <a:avLst/>
          </a:prstGeom>
        </p:spPr>
      </p:pic>
      <p:pic>
        <p:nvPicPr>
          <p:cNvPr id="4" name="Picture 3"/>
          <p:cNvPicPr>
            <a:picLocks noChangeAspect="1"/>
          </p:cNvPicPr>
          <p:nvPr/>
        </p:nvPicPr>
        <p:blipFill rotWithShape="1">
          <a:blip r:embed="rId6"/>
          <a:srcRect t="32787"/>
          <a:stretch/>
        </p:blipFill>
        <p:spPr>
          <a:xfrm>
            <a:off x="827584" y="764704"/>
            <a:ext cx="7488832" cy="1809802"/>
          </a:xfrm>
          <a:prstGeom prst="rect">
            <a:avLst/>
          </a:prstGeom>
        </p:spPr>
      </p:pic>
      <p:pic>
        <p:nvPicPr>
          <p:cNvPr id="2" name="Picture 1"/>
          <p:cNvPicPr>
            <a:picLocks noChangeAspect="1"/>
          </p:cNvPicPr>
          <p:nvPr/>
        </p:nvPicPr>
        <p:blipFill rotWithShape="1">
          <a:blip r:embed="rId7"/>
          <a:srcRect b="58072"/>
          <a:stretch/>
        </p:blipFill>
        <p:spPr>
          <a:xfrm>
            <a:off x="827584" y="385710"/>
            <a:ext cx="7488832" cy="81104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3"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4"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Q16</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3833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1" name="Rectangle 10">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 name="Picture 22"/>
          <p:cNvPicPr>
            <a:picLocks noChangeAspect="1"/>
          </p:cNvPicPr>
          <p:nvPr/>
        </p:nvPicPr>
        <p:blipFill>
          <a:blip r:embed="rId8"/>
          <a:stretch>
            <a:fillRect/>
          </a:stretch>
        </p:blipFill>
        <p:spPr>
          <a:xfrm>
            <a:off x="251521" y="836712"/>
            <a:ext cx="8640958" cy="4426788"/>
          </a:xfrm>
          <a:prstGeom prst="rect">
            <a:avLst/>
          </a:prstGeom>
        </p:spPr>
      </p:pic>
      <p:sp>
        <p:nvSpPr>
          <p:cNvPr id="24" name="Rectangle 23"/>
          <p:cNvSpPr/>
          <p:nvPr/>
        </p:nvSpPr>
        <p:spPr>
          <a:xfrm>
            <a:off x="251521" y="836712"/>
            <a:ext cx="8640957" cy="1147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1" y="1984560"/>
            <a:ext cx="8640957" cy="364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348879"/>
            <a:ext cx="8640957" cy="1118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251521" y="3466968"/>
            <a:ext cx="8640957" cy="179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601320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4" grpId="0" animBg="1"/>
      <p:bldP spid="25" grpId="0" animBg="1"/>
      <p:bldP spid="26" grpId="0" animBg="1"/>
      <p:bldP spid="27" grpId="0" animBg="1"/>
    </p:bldLst>
  </p:timing>
</p:sld>
</file>

<file path=ppt/slides/slide2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2204864"/>
            <a:ext cx="8640960" cy="4449032"/>
          </a:xfrm>
          <a:prstGeom prst="rect">
            <a:avLst/>
          </a:prstGeom>
        </p:spPr>
      </p:pic>
      <p:pic>
        <p:nvPicPr>
          <p:cNvPr id="9" name="Picture 8"/>
          <p:cNvPicPr>
            <a:picLocks noChangeAspect="1"/>
          </p:cNvPicPr>
          <p:nvPr/>
        </p:nvPicPr>
        <p:blipFill>
          <a:blip r:embed="rId3"/>
          <a:stretch>
            <a:fillRect/>
          </a:stretch>
        </p:blipFill>
        <p:spPr>
          <a:xfrm>
            <a:off x="251520" y="404664"/>
            <a:ext cx="8640960" cy="277173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Q18</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98173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27751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556790"/>
            <a:ext cx="8640957" cy="2775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78092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2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3553818"/>
            <a:ext cx="8640956" cy="3259558"/>
          </a:xfrm>
          <a:prstGeom prst="rect">
            <a:avLst/>
          </a:prstGeom>
        </p:spPr>
      </p:pic>
      <p:pic>
        <p:nvPicPr>
          <p:cNvPr id="4" name="Picture 3"/>
          <p:cNvPicPr>
            <a:picLocks noChangeAspect="1"/>
          </p:cNvPicPr>
          <p:nvPr/>
        </p:nvPicPr>
        <p:blipFill>
          <a:blip r:embed="rId3"/>
          <a:stretch>
            <a:fillRect/>
          </a:stretch>
        </p:blipFill>
        <p:spPr>
          <a:xfrm>
            <a:off x="251521" y="1268760"/>
            <a:ext cx="8640958" cy="3591928"/>
          </a:xfrm>
          <a:prstGeom prst="rect">
            <a:avLst/>
          </a:prstGeom>
        </p:spPr>
      </p:pic>
      <p:pic>
        <p:nvPicPr>
          <p:cNvPr id="2" name="Picture 1"/>
          <p:cNvPicPr>
            <a:picLocks noChangeAspect="1"/>
          </p:cNvPicPr>
          <p:nvPr/>
        </p:nvPicPr>
        <p:blipFill>
          <a:blip r:embed="rId4"/>
          <a:stretch>
            <a:fillRect/>
          </a:stretch>
        </p:blipFill>
        <p:spPr>
          <a:xfrm>
            <a:off x="251521" y="404664"/>
            <a:ext cx="8640958" cy="196148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Q20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8251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12776"/>
            <a:ext cx="8640958" cy="23981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412775"/>
            <a:ext cx="8640957" cy="695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Q20</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51521" y="2108711"/>
            <a:ext cx="8640957" cy="1702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20145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4" grpId="0" animBg="1"/>
      <p:bldP spid="18" grpId="0" animBg="1"/>
    </p:bldLst>
  </p:timing>
</p:sld>
</file>

<file path=ppt/slides/slide2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23030"/>
            <a:ext cx="8496944" cy="4174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2767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Q16</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12853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268762"/>
            <a:ext cx="8640958" cy="31003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268760"/>
            <a:ext cx="8640957" cy="31003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4637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2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002198"/>
            <a:ext cx="8640960" cy="3811178"/>
          </a:xfrm>
          <a:prstGeom prst="rect">
            <a:avLst/>
          </a:prstGeom>
        </p:spPr>
      </p:pic>
      <p:pic>
        <p:nvPicPr>
          <p:cNvPr id="4" name="Picture 3"/>
          <p:cNvPicPr>
            <a:picLocks noChangeAspect="1"/>
          </p:cNvPicPr>
          <p:nvPr/>
        </p:nvPicPr>
        <p:blipFill>
          <a:blip r:embed="rId3"/>
          <a:stretch>
            <a:fillRect/>
          </a:stretch>
        </p:blipFill>
        <p:spPr>
          <a:xfrm>
            <a:off x="251522" y="1339674"/>
            <a:ext cx="8640956" cy="3385470"/>
          </a:xfrm>
          <a:prstGeom prst="rect">
            <a:avLst/>
          </a:prstGeom>
        </p:spPr>
      </p:pic>
      <p:pic>
        <p:nvPicPr>
          <p:cNvPr id="2" name="Picture 1"/>
          <p:cNvPicPr>
            <a:picLocks noChangeAspect="1"/>
          </p:cNvPicPr>
          <p:nvPr/>
        </p:nvPicPr>
        <p:blipFill>
          <a:blip r:embed="rId4"/>
          <a:stretch>
            <a:fillRect/>
          </a:stretch>
        </p:blipFill>
        <p:spPr>
          <a:xfrm>
            <a:off x="251521" y="404664"/>
            <a:ext cx="8640958" cy="212122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01702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30744"/>
            <a:ext cx="8640958" cy="25343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830743"/>
            <a:ext cx="8640957" cy="8781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Q20</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51521" y="2708921"/>
            <a:ext cx="8640957" cy="1656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21145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4" grpId="0" animBg="1"/>
      <p:bldP spid="18" grpId="0" animBg="1"/>
    </p:bldLst>
  </p:timing>
</p:sld>
</file>

<file path=ppt/slides/slide2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77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86280"/>
            <a:ext cx="8640960" cy="4011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77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96716"/>
            <a:ext cx="8640960" cy="32483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1449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7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700808"/>
            <a:ext cx="8640958" cy="23023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700808"/>
            <a:ext cx="8640957" cy="23023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31132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2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161542"/>
            <a:ext cx="8640960" cy="3651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10278"/>
            <a:ext cx="8640960" cy="4098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15173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844824"/>
            <a:ext cx="8640958" cy="18289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844825"/>
            <a:ext cx="8640957" cy="18289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9361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Surds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34786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Q20</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269979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5212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2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Properties of Numbers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3995936" y="23488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3" y="6453336"/>
            <a:ext cx="86409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Sets</a:t>
            </a:r>
            <a:endParaRPr lang="en-GB" sz="2000" b="1" dirty="0">
              <a:latin typeface="Comic Sans MS" panose="030F0702030302020204" pitchFamily="66" charset="0"/>
            </a:endParaRPr>
          </a:p>
        </p:txBody>
      </p:sp>
      <p:sp>
        <p:nvSpPr>
          <p:cNvPr id="15" name="Rectangle 14"/>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12" name="Rectangle 11">
            <a:hlinkClick r:id="rId8" action="ppaction://hlinksldjump"/>
          </p:cNvPr>
          <p:cNvSpPr/>
          <p:nvPr/>
        </p:nvSpPr>
        <p:spPr>
          <a:xfrm>
            <a:off x="3995936" y="17728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3995936" y="2924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3995936" y="3501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Q9</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3995936" y="40770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smtClean="0">
                <a:latin typeface="Comic Sans MS" panose="030F0702030302020204" pitchFamily="66" charset="0"/>
              </a:rPr>
              <a:t>1H Q10</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3258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420888"/>
            <a:ext cx="8640958" cy="4243854"/>
          </a:xfrm>
          <a:prstGeom prst="rect">
            <a:avLst/>
          </a:prstGeom>
        </p:spPr>
      </p:pic>
      <p:pic>
        <p:nvPicPr>
          <p:cNvPr id="4" name="Picture 3"/>
          <p:cNvPicPr>
            <a:picLocks noChangeAspect="1"/>
          </p:cNvPicPr>
          <p:nvPr/>
        </p:nvPicPr>
        <p:blipFill>
          <a:blip r:embed="rId3"/>
          <a:stretch>
            <a:fillRect/>
          </a:stretch>
        </p:blipFill>
        <p:spPr>
          <a:xfrm>
            <a:off x="251521" y="404664"/>
            <a:ext cx="8640958" cy="32765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0" name="Rectangle 9">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2</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31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772816"/>
            <a:ext cx="8784972" cy="23438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3" y="1772816"/>
            <a:ext cx="8784974" cy="23438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2</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5" name="Straight Arrow Connector 14"/>
          <p:cNvCxnSpPr>
            <a:stCxn id="17"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5" name="Straight Arrow Connector 24"/>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4864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2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08466"/>
            <a:ext cx="8640960" cy="33049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268760"/>
            <a:ext cx="8640960" cy="3502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620688"/>
            <a:ext cx="8640960" cy="1502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332656"/>
            <a:ext cx="8640960" cy="10979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0" name="Rectangle 9">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Q8</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10328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973012"/>
            <a:ext cx="8439680" cy="2464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973012"/>
            <a:ext cx="8439682" cy="2318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p:cNvSpPr/>
          <p:nvPr/>
        </p:nvSpPr>
        <p:spPr>
          <a:xfrm>
            <a:off x="352160" y="2597428"/>
            <a:ext cx="8439682" cy="18396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Q8</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52160" y="2204862"/>
            <a:ext cx="8439680" cy="3925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39120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8" grpId="0" animBg="1"/>
      <p:bldP spid="24" grpId="0" animBg="1"/>
    </p:bldLst>
  </p:timing>
</p:sld>
</file>

<file path=ppt/slides/slide2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4502574"/>
            <a:ext cx="8208912" cy="22387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544" y="404664"/>
            <a:ext cx="8208912" cy="41530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0" name="Rectangle 9">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Q6</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6853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836712"/>
            <a:ext cx="8439680" cy="3337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836712"/>
            <a:ext cx="8439682" cy="21352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52160" y="2971934"/>
            <a:ext cx="8439682" cy="1202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Q6</a:t>
            </a:r>
            <a:endParaRPr lang="en-GB" sz="1400" b="1" dirty="0">
              <a:latin typeface="Comic Sans MS" panose="030F0702030302020204" pitchFamily="66" charset="0"/>
            </a:endParaRPr>
          </a:p>
        </p:txBody>
      </p:sp>
      <p:cxnSp>
        <p:nvCxnSpPr>
          <p:cNvPr id="15" name="Straight Arrow Connector 14"/>
          <p:cNvCxnSpPr>
            <a:stCxn id="17"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5" name="Straight Arrow Connector 24"/>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36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214418" y="4221486"/>
            <a:ext cx="2715166" cy="2591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3214418" y="4221486"/>
            <a:ext cx="2715166" cy="25918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diagram</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16210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8" grpId="0" animBg="1"/>
      <p:bldP spid="19" grpId="0" animBg="1"/>
    </p:bldLst>
  </p:timing>
</p:sld>
</file>

<file path=ppt/slides/slide2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73016"/>
            <a:ext cx="8640960" cy="31859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958441"/>
            <a:ext cx="8640960" cy="29411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548680"/>
            <a:ext cx="8640960" cy="2485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Q9</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1549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1591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628800"/>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1844824"/>
            <a:ext cx="8640960"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2924944"/>
            <a:ext cx="8640960" cy="295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Q9</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39893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6" grpId="0" animBg="1"/>
    </p:bldLst>
  </p:timing>
</p:sld>
</file>

<file path=ppt/slides/slide2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Q10</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395536" y="693958"/>
            <a:ext cx="8352928" cy="4823274"/>
          </a:xfrm>
          <a:prstGeom prst="rect">
            <a:avLst/>
          </a:prstGeom>
        </p:spPr>
      </p:pic>
    </p:spTree>
    <p:extLst>
      <p:ext uri="{BB962C8B-B14F-4D97-AF65-F5344CB8AC3E}">
        <p14:creationId xmlns:p14="http://schemas.microsoft.com/office/powerpoint/2010/main" val="1300565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060848"/>
            <a:ext cx="8640958" cy="9607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8"/>
            <a:ext cx="8640960" cy="9857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Q10</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1939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Properties of Numbers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800"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Q10</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1" name="Straight Arrow Connector 10"/>
          <p:cNvCxnSpPr>
            <a:stCxn id="9" idx="3"/>
            <a:endCxn id="1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1547664"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Q5</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1547664"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547664"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619673" y="6453336"/>
            <a:ext cx="864096"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Sets</a:t>
            </a:r>
            <a:endParaRPr lang="en-GB" sz="2000" b="1" dirty="0">
              <a:latin typeface="Comic Sans MS" panose="030F0702030302020204" pitchFamily="66" charset="0"/>
            </a:endParaRPr>
          </a:p>
        </p:txBody>
      </p:sp>
      <p:sp>
        <p:nvSpPr>
          <p:cNvPr id="15" name="Rectangle 14"/>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16" name="Rectangle 15">
            <a:hlinkClick r:id="rId11" action="ppaction://hlinksldjump"/>
          </p:cNvPr>
          <p:cNvSpPr/>
          <p:nvPr/>
        </p:nvSpPr>
        <p:spPr>
          <a:xfrm>
            <a:off x="1547664"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547664"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547664"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1547664"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1547664"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2771928"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2771800"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2771800"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4" name="Rectangle 23">
            <a:hlinkClick r:id="rId19" action="ppaction://hlinksldjump"/>
          </p:cNvPr>
          <p:cNvSpPr/>
          <p:nvPr/>
        </p:nvSpPr>
        <p:spPr>
          <a:xfrm>
            <a:off x="2771800"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Q7</a:t>
            </a:r>
            <a:endParaRPr lang="en-GB" sz="1400" b="1" dirty="0">
              <a:latin typeface="Comic Sans MS" panose="030F0702030302020204" pitchFamily="66" charset="0"/>
            </a:endParaRPr>
          </a:p>
        </p:txBody>
      </p:sp>
      <p:sp>
        <p:nvSpPr>
          <p:cNvPr id="25" name="Rectangle 24">
            <a:hlinkClick r:id="rId20" action="ppaction://hlinksldjump"/>
          </p:cNvPr>
          <p:cNvSpPr/>
          <p:nvPr/>
        </p:nvSpPr>
        <p:spPr>
          <a:xfrm>
            <a:off x="2771800"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Q11</a:t>
            </a:r>
            <a:endParaRPr lang="en-GB" sz="1400" b="1" dirty="0">
              <a:latin typeface="Comic Sans MS" panose="030F0702030302020204" pitchFamily="66" charset="0"/>
            </a:endParaRPr>
          </a:p>
        </p:txBody>
      </p:sp>
      <p:sp>
        <p:nvSpPr>
          <p:cNvPr id="26" name="Rectangle 25">
            <a:hlinkClick r:id="rId21" action="ppaction://hlinksldjump"/>
          </p:cNvPr>
          <p:cNvSpPr/>
          <p:nvPr/>
        </p:nvSpPr>
        <p:spPr>
          <a:xfrm>
            <a:off x="2771800"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Q8</a:t>
            </a:r>
            <a:endParaRPr lang="en-GB" sz="1400" b="1" dirty="0">
              <a:latin typeface="Comic Sans MS" panose="030F0702030302020204" pitchFamily="66" charset="0"/>
            </a:endParaRPr>
          </a:p>
        </p:txBody>
      </p:sp>
      <p:sp>
        <p:nvSpPr>
          <p:cNvPr id="27" name="Rectangle 26">
            <a:hlinkClick r:id="rId22" action="ppaction://hlinksldjump"/>
          </p:cNvPr>
          <p:cNvSpPr/>
          <p:nvPr/>
        </p:nvSpPr>
        <p:spPr>
          <a:xfrm>
            <a:off x="2771800"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Q6</a:t>
            </a:r>
            <a:endParaRPr lang="en-GB" sz="1400" b="1" dirty="0">
              <a:latin typeface="Comic Sans MS" panose="030F0702030302020204" pitchFamily="66" charset="0"/>
            </a:endParaRPr>
          </a:p>
        </p:txBody>
      </p:sp>
      <p:sp>
        <p:nvSpPr>
          <p:cNvPr id="28" name="Rectangle 27">
            <a:hlinkClick r:id="rId23" action="ppaction://hlinksldjump"/>
          </p:cNvPr>
          <p:cNvSpPr/>
          <p:nvPr/>
        </p:nvSpPr>
        <p:spPr>
          <a:xfrm>
            <a:off x="3996064"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3995936"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3995936"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Q11</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3995936"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Q8</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3995936"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Q11</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3995936"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Q8</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3995936"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Q11</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3995936"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Q13</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5220200"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Q8</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5220072"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Q11</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5220072"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Q20</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5220200"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Q10</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5220072"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Q6</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5220072"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Q10</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5220072"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Q7</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5220072" y="55172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Q16</a:t>
            </a:r>
            <a:endParaRPr lang="en-GB" sz="1400" b="1" dirty="0">
              <a:latin typeface="Comic Sans MS" panose="030F0702030302020204" pitchFamily="66" charset="0"/>
            </a:endParaRPr>
          </a:p>
        </p:txBody>
      </p:sp>
      <p:sp>
        <p:nvSpPr>
          <p:cNvPr id="44" name="Rectangle 43">
            <a:hlinkClick r:id="rId39" action="ppaction://hlinksldjump"/>
          </p:cNvPr>
          <p:cNvSpPr/>
          <p:nvPr/>
        </p:nvSpPr>
        <p:spPr>
          <a:xfrm>
            <a:off x="6444336" y="1484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Q10</a:t>
            </a:r>
            <a:endParaRPr lang="en-GB" sz="1400" b="1" dirty="0">
              <a:latin typeface="Comic Sans MS" panose="030F0702030302020204" pitchFamily="66" charset="0"/>
            </a:endParaRPr>
          </a:p>
        </p:txBody>
      </p:sp>
      <p:sp>
        <p:nvSpPr>
          <p:cNvPr id="45" name="Rectangle 44">
            <a:hlinkClick r:id="rId40" action="ppaction://hlinksldjump"/>
          </p:cNvPr>
          <p:cNvSpPr/>
          <p:nvPr/>
        </p:nvSpPr>
        <p:spPr>
          <a:xfrm>
            <a:off x="6444208"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r>
              <a:rPr lang="en-GB" sz="1400" b="1" dirty="0">
                <a:latin typeface="Comic Sans MS" panose="030F0702030302020204" pitchFamily="66" charset="0"/>
              </a:rPr>
              <a:t>3</a:t>
            </a:r>
            <a:r>
              <a:rPr lang="en-GB" sz="1400" b="1" dirty="0" smtClean="0">
                <a:latin typeface="Comic Sans MS" panose="030F0702030302020204" pitchFamily="66" charset="0"/>
              </a:rPr>
              <a:t>HR Q7</a:t>
            </a:r>
            <a:endParaRPr lang="en-GB" sz="1400" b="1" dirty="0">
              <a:latin typeface="Comic Sans MS" panose="030F0702030302020204" pitchFamily="66" charset="0"/>
            </a:endParaRPr>
          </a:p>
        </p:txBody>
      </p:sp>
      <p:sp>
        <p:nvSpPr>
          <p:cNvPr id="46" name="Rectangle 45">
            <a:hlinkClick r:id="rId41" action="ppaction://hlinksldjump"/>
          </p:cNvPr>
          <p:cNvSpPr/>
          <p:nvPr/>
        </p:nvSpPr>
        <p:spPr>
          <a:xfrm>
            <a:off x="6444208"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Q13</a:t>
            </a:r>
            <a:endParaRPr lang="en-GB" sz="1400" b="1" dirty="0">
              <a:latin typeface="Comic Sans MS" panose="030F0702030302020204" pitchFamily="66" charset="0"/>
            </a:endParaRPr>
          </a:p>
        </p:txBody>
      </p:sp>
      <p:sp>
        <p:nvSpPr>
          <p:cNvPr id="47" name="Rectangle 46">
            <a:hlinkClick r:id="rId42" action="ppaction://hlinksldjump"/>
          </p:cNvPr>
          <p:cNvSpPr/>
          <p:nvPr/>
        </p:nvSpPr>
        <p:spPr>
          <a:xfrm>
            <a:off x="6444208"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Q9</a:t>
            </a:r>
            <a:endParaRPr lang="en-GB" sz="1400" b="1" dirty="0">
              <a:latin typeface="Comic Sans MS" panose="030F0702030302020204" pitchFamily="66" charset="0"/>
            </a:endParaRPr>
          </a:p>
        </p:txBody>
      </p:sp>
      <p:sp>
        <p:nvSpPr>
          <p:cNvPr id="48" name="Rectangle 47">
            <a:hlinkClick r:id="rId43" action="ppaction://hlinksldjump"/>
          </p:cNvPr>
          <p:cNvSpPr/>
          <p:nvPr/>
        </p:nvSpPr>
        <p:spPr>
          <a:xfrm>
            <a:off x="6444208"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Q10</a:t>
            </a:r>
            <a:endParaRPr lang="en-GB" sz="1400" b="1" dirty="0">
              <a:latin typeface="Comic Sans MS" panose="030F0702030302020204" pitchFamily="66" charset="0"/>
            </a:endParaRPr>
          </a:p>
        </p:txBody>
      </p:sp>
      <p:sp>
        <p:nvSpPr>
          <p:cNvPr id="49" name="Rectangle 48">
            <a:hlinkClick r:id="rId4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61157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0" name="Rectangle 9">
            <a:hlinkClick r:id="rId4"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2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4402" y="566883"/>
            <a:ext cx="7855198" cy="4878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73086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060848"/>
            <a:ext cx="8439682" cy="10731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060848"/>
            <a:ext cx="8439682" cy="5365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4" name="Straight Arrow Connector 13"/>
          <p:cNvCxnSpPr>
            <a:stCxn id="16"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352160" y="2597428"/>
            <a:ext cx="8439682" cy="5365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597339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2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0648" y="488312"/>
            <a:ext cx="7802706" cy="61090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88325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2500314"/>
            <a:ext cx="8439683" cy="1050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500314"/>
            <a:ext cx="8439682" cy="3526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52159" y="2852936"/>
            <a:ext cx="8439683" cy="1725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352159" y="3025438"/>
            <a:ext cx="8439683" cy="5251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1" name="Straight Arrow Connector 20"/>
          <p:cNvCxnSpPr>
            <a:stCxn id="23"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7220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6" grpId="0" animBg="1"/>
      <p:bldP spid="27" grpId="0" animBg="1"/>
    </p:bldLst>
  </p:timing>
</p:sld>
</file>

<file path=ppt/slides/slide2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4293096"/>
            <a:ext cx="8640962" cy="1940426"/>
          </a:xfrm>
          <a:prstGeom prst="rect">
            <a:avLst/>
          </a:prstGeom>
        </p:spPr>
      </p:pic>
      <p:pic>
        <p:nvPicPr>
          <p:cNvPr id="2" name="Picture 1"/>
          <p:cNvPicPr>
            <a:picLocks noChangeAspect="1"/>
          </p:cNvPicPr>
          <p:nvPr/>
        </p:nvPicPr>
        <p:blipFill>
          <a:blip r:embed="rId3"/>
          <a:stretch>
            <a:fillRect/>
          </a:stretch>
        </p:blipFill>
        <p:spPr>
          <a:xfrm>
            <a:off x="251519" y="404664"/>
            <a:ext cx="8640962" cy="41384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9286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7" y="1844824"/>
            <a:ext cx="8439686" cy="21029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44822"/>
            <a:ext cx="8439682"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52159" y="2780928"/>
            <a:ext cx="8439683" cy="1166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6534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8"/>
          <a:stretch>
            <a:fillRect/>
          </a:stretch>
        </p:blipFill>
        <p:spPr>
          <a:xfrm>
            <a:off x="251520" y="836712"/>
            <a:ext cx="8640960" cy="4411920"/>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17617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0" y="1484784"/>
            <a:ext cx="8439680" cy="26886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84784"/>
            <a:ext cx="8439682" cy="26886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5603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836712"/>
            <a:ext cx="8496944" cy="48622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4" name="Picture 3"/>
          <p:cNvPicPr>
            <a:picLocks noChangeAspect="1"/>
          </p:cNvPicPr>
          <p:nvPr/>
        </p:nvPicPr>
        <p:blipFill>
          <a:blip r:embed="rId6"/>
          <a:stretch>
            <a:fillRect/>
          </a:stretch>
        </p:blipFill>
        <p:spPr>
          <a:xfrm>
            <a:off x="323529" y="1268760"/>
            <a:ext cx="8496942" cy="1707366"/>
          </a:xfrm>
          <a:prstGeom prst="rect">
            <a:avLst/>
          </a:prstGeom>
        </p:spPr>
      </p:pic>
      <p:pic>
        <p:nvPicPr>
          <p:cNvPr id="5" name="Picture 4"/>
          <p:cNvPicPr>
            <a:picLocks noChangeAspect="1"/>
          </p:cNvPicPr>
          <p:nvPr/>
        </p:nvPicPr>
        <p:blipFill>
          <a:blip r:embed="rId7"/>
          <a:stretch>
            <a:fillRect/>
          </a:stretch>
        </p:blipFill>
        <p:spPr>
          <a:xfrm>
            <a:off x="323528" y="2945226"/>
            <a:ext cx="8496944" cy="987830"/>
          </a:xfrm>
          <a:prstGeom prst="rect">
            <a:avLst/>
          </a:prstGeom>
        </p:spPr>
      </p:pic>
      <p:pic>
        <p:nvPicPr>
          <p:cNvPr id="6" name="Picture 5"/>
          <p:cNvPicPr>
            <a:picLocks noChangeAspect="1"/>
          </p:cNvPicPr>
          <p:nvPr/>
        </p:nvPicPr>
        <p:blipFill>
          <a:blip r:embed="rId8"/>
          <a:stretch>
            <a:fillRect/>
          </a:stretch>
        </p:blipFill>
        <p:spPr>
          <a:xfrm>
            <a:off x="323529" y="3933056"/>
            <a:ext cx="8496942" cy="1439064"/>
          </a:xfrm>
          <a:prstGeom prst="rect">
            <a:avLst/>
          </a:prstGeom>
        </p:spPr>
      </p:pic>
      <p:sp>
        <p:nvSpPr>
          <p:cNvPr id="14" name="Rectangle 13">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11"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60899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56663"/>
            <a:ext cx="8640960" cy="150091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56662"/>
            <a:ext cx="8640960" cy="3202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276872"/>
            <a:ext cx="8640960" cy="6597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0" y="2936669"/>
            <a:ext cx="8640960" cy="5209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9" name="Straight Arrow Connector 18"/>
          <p:cNvCxnSpPr>
            <a:stCxn id="23"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5" name="Straight Arrow Connector 24"/>
          <p:cNvCxnSpPr>
            <a:stCxn id="20"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461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1" grpId="0" animBg="1"/>
      <p:bldP spid="24" grpId="0" animBg="1"/>
    </p:bldLst>
  </p:timing>
</p:sld>
</file>

<file path=ppt/slides/slide2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3861048"/>
            <a:ext cx="8640958" cy="227424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9"/>
          <a:stretch>
            <a:fillRect/>
          </a:stretch>
        </p:blipFill>
        <p:spPr>
          <a:xfrm>
            <a:off x="251520" y="922530"/>
            <a:ext cx="8640960" cy="562254"/>
          </a:xfrm>
          <a:prstGeom prst="rect">
            <a:avLst/>
          </a:prstGeom>
        </p:spPr>
      </p:pic>
      <p:pic>
        <p:nvPicPr>
          <p:cNvPr id="7" name="Picture 6"/>
          <p:cNvPicPr>
            <a:picLocks noChangeAspect="1"/>
          </p:cNvPicPr>
          <p:nvPr/>
        </p:nvPicPr>
        <p:blipFill>
          <a:blip r:embed="rId10"/>
          <a:stretch>
            <a:fillRect/>
          </a:stretch>
        </p:blipFill>
        <p:spPr>
          <a:xfrm>
            <a:off x="251520" y="1484784"/>
            <a:ext cx="8640960" cy="2393700"/>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41087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60018"/>
            <a:ext cx="8640960" cy="182902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60017"/>
            <a:ext cx="8640960" cy="977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937050"/>
            <a:ext cx="8640960" cy="8519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29851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2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827584" y="3455908"/>
            <a:ext cx="7488832" cy="3285460"/>
          </a:xfrm>
          <a:prstGeom prst="rect">
            <a:avLst/>
          </a:prstGeom>
        </p:spPr>
      </p:pic>
      <p:pic>
        <p:nvPicPr>
          <p:cNvPr id="2" name="Picture 1"/>
          <p:cNvPicPr>
            <a:picLocks noChangeAspect="1"/>
          </p:cNvPicPr>
          <p:nvPr/>
        </p:nvPicPr>
        <p:blipFill>
          <a:blip r:embed="rId3"/>
          <a:stretch>
            <a:fillRect/>
          </a:stretch>
        </p:blipFill>
        <p:spPr>
          <a:xfrm>
            <a:off x="827584" y="365130"/>
            <a:ext cx="7488832" cy="32078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480991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700808"/>
            <a:ext cx="8496944" cy="15890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00807"/>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629749"/>
            <a:ext cx="8496944" cy="6601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323528" y="1849393"/>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23528" y="2060849"/>
            <a:ext cx="8496944" cy="5689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5" name="Straight Arrow Connector 14"/>
          <p:cNvCxnSpPr>
            <a:stCxn id="17"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22938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3" grpId="0" animBg="1"/>
      <p:bldP spid="25" grpId="0" animBg="1"/>
      <p:bldP spid="26" grpId="0" animBg="1"/>
    </p:bldLst>
  </p:timing>
</p:sld>
</file>

<file path=ppt/slides/slide2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2039044"/>
            <a:ext cx="8496942" cy="4198268"/>
          </a:xfrm>
          <a:prstGeom prst="rect">
            <a:avLst/>
          </a:prstGeom>
        </p:spPr>
      </p:pic>
      <p:pic>
        <p:nvPicPr>
          <p:cNvPr id="5" name="Picture 4"/>
          <p:cNvPicPr>
            <a:picLocks noChangeAspect="1"/>
          </p:cNvPicPr>
          <p:nvPr/>
        </p:nvPicPr>
        <p:blipFill>
          <a:blip r:embed="rId3"/>
          <a:stretch>
            <a:fillRect/>
          </a:stretch>
        </p:blipFill>
        <p:spPr>
          <a:xfrm>
            <a:off x="323529" y="420052"/>
            <a:ext cx="8496942" cy="22888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2052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973400"/>
            <a:ext cx="8496942" cy="13835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73399"/>
            <a:ext cx="8496944" cy="13835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7689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3527242"/>
            <a:ext cx="8496942" cy="2710070"/>
          </a:xfrm>
          <a:prstGeom prst="rect">
            <a:avLst/>
          </a:prstGeom>
        </p:spPr>
      </p:pic>
      <p:pic>
        <p:nvPicPr>
          <p:cNvPr id="2" name="Picture 1"/>
          <p:cNvPicPr>
            <a:picLocks noChangeAspect="1"/>
          </p:cNvPicPr>
          <p:nvPr/>
        </p:nvPicPr>
        <p:blipFill>
          <a:blip r:embed="rId3"/>
          <a:stretch>
            <a:fillRect/>
          </a:stretch>
        </p:blipFill>
        <p:spPr>
          <a:xfrm>
            <a:off x="323528" y="404664"/>
            <a:ext cx="8496944" cy="38057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31141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988840"/>
            <a:ext cx="8496942" cy="10207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73399"/>
            <a:ext cx="8496944" cy="10362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4" name="Straight Arrow Connector 13"/>
          <p:cNvCxnSpPr>
            <a:stCxn id="16"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22106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620688"/>
            <a:ext cx="8496944" cy="5162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597624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772816"/>
            <a:ext cx="8496942" cy="17078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72814"/>
            <a:ext cx="8496944"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3528" y="2708918"/>
            <a:ext cx="8496944" cy="7717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798843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rotWithShape="1">
          <a:blip r:embed="rId2"/>
          <a:srcRect t="62525"/>
          <a:stretch/>
        </p:blipFill>
        <p:spPr>
          <a:xfrm>
            <a:off x="323530" y="4200482"/>
            <a:ext cx="8496940" cy="2036830"/>
          </a:xfrm>
          <a:prstGeom prst="rect">
            <a:avLst/>
          </a:prstGeom>
        </p:spPr>
      </p:pic>
      <p:pic>
        <p:nvPicPr>
          <p:cNvPr id="5" name="Picture 4"/>
          <p:cNvPicPr>
            <a:picLocks noChangeAspect="1"/>
          </p:cNvPicPr>
          <p:nvPr/>
        </p:nvPicPr>
        <p:blipFill rotWithShape="1">
          <a:blip r:embed="rId2"/>
          <a:srcRect b="43720"/>
          <a:stretch/>
        </p:blipFill>
        <p:spPr>
          <a:xfrm>
            <a:off x="323530" y="1666196"/>
            <a:ext cx="8496940" cy="3058948"/>
          </a:xfrm>
          <a:prstGeom prst="rect">
            <a:avLst/>
          </a:prstGeom>
        </p:spPr>
      </p:pic>
      <p:pic>
        <p:nvPicPr>
          <p:cNvPr id="4" name="Picture 3"/>
          <p:cNvPicPr>
            <a:picLocks noChangeAspect="1"/>
          </p:cNvPicPr>
          <p:nvPr/>
        </p:nvPicPr>
        <p:blipFill>
          <a:blip r:embed="rId3"/>
          <a:stretch>
            <a:fillRect/>
          </a:stretch>
        </p:blipFill>
        <p:spPr>
          <a:xfrm>
            <a:off x="323529" y="397698"/>
            <a:ext cx="8496942" cy="16631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5" name="Straight Arrow Connector 24"/>
          <p:cNvCxnSpPr>
            <a:stCxn id="17"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2986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420888"/>
            <a:ext cx="8640956" cy="9293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420888"/>
            <a:ext cx="8640958" cy="6087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21" y="3029598"/>
            <a:ext cx="8640958" cy="3206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71704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636912"/>
            <a:ext cx="8439684" cy="34942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0" name="Rectangle 9">
            <a:hlinkClick r:id="rId5"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Q10</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2158" y="921704"/>
            <a:ext cx="8439684" cy="1715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043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75516"/>
            <a:ext cx="8640960" cy="11467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75515"/>
            <a:ext cx="8640960" cy="11467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Q10</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5240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0" name="Rectangle 9">
            <a:hlinkClick r:id="rId4"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Q7</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251520" y="764704"/>
            <a:ext cx="8640960" cy="4723188"/>
          </a:xfrm>
          <a:prstGeom prst="rect">
            <a:avLst/>
          </a:prstGeom>
        </p:spPr>
      </p:pic>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74604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420888"/>
            <a:ext cx="8784974" cy="7614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420888"/>
            <a:ext cx="8784974" cy="7720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Q7</a:t>
            </a:r>
            <a:endParaRPr lang="en-GB" sz="1400" b="1" dirty="0">
              <a:latin typeface="Comic Sans MS" panose="030F0702030302020204" pitchFamily="66" charset="0"/>
            </a:endParaRPr>
          </a:p>
        </p:txBody>
      </p:sp>
      <p:cxnSp>
        <p:nvCxnSpPr>
          <p:cNvPr id="14" name="Straight Arrow Connector 13"/>
          <p:cNvCxnSpPr>
            <a:stCxn id="16"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61992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4293096"/>
            <a:ext cx="8496942" cy="2519080"/>
          </a:xfrm>
          <a:prstGeom prst="rect">
            <a:avLst/>
          </a:prstGeom>
        </p:spPr>
      </p:pic>
      <p:pic>
        <p:nvPicPr>
          <p:cNvPr id="4" name="Picture 3"/>
          <p:cNvPicPr>
            <a:picLocks noChangeAspect="1"/>
          </p:cNvPicPr>
          <p:nvPr/>
        </p:nvPicPr>
        <p:blipFill>
          <a:blip r:embed="rId3"/>
          <a:stretch>
            <a:fillRect/>
          </a:stretch>
        </p:blipFill>
        <p:spPr>
          <a:xfrm>
            <a:off x="323528" y="404664"/>
            <a:ext cx="8496944" cy="43928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0" name="Rectangle 9">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Q11</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74687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700808"/>
            <a:ext cx="8784972" cy="20860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7"/>
            <a:ext cx="8784974" cy="10801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Q11</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2780928"/>
            <a:ext cx="8784974" cy="1005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228994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988840"/>
            <a:ext cx="8640958" cy="4685000"/>
          </a:xfrm>
          <a:prstGeom prst="rect">
            <a:avLst/>
          </a:prstGeom>
        </p:spPr>
      </p:pic>
      <p:pic>
        <p:nvPicPr>
          <p:cNvPr id="2" name="Picture 1"/>
          <p:cNvPicPr>
            <a:picLocks noChangeAspect="1"/>
          </p:cNvPicPr>
          <p:nvPr/>
        </p:nvPicPr>
        <p:blipFill>
          <a:blip r:embed="rId3"/>
          <a:stretch>
            <a:fillRect/>
          </a:stretch>
        </p:blipFill>
        <p:spPr>
          <a:xfrm>
            <a:off x="251521" y="376348"/>
            <a:ext cx="8640958" cy="20445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0" name="Rectangle 9">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Q8</a:t>
            </a:r>
            <a:endParaRPr lang="en-GB" sz="1400" b="1" dirty="0">
              <a:latin typeface="Comic Sans MS" panose="030F0702030302020204" pitchFamily="66" charset="0"/>
            </a:endParaRPr>
          </a:p>
        </p:txBody>
      </p:sp>
      <p:cxnSp>
        <p:nvCxnSpPr>
          <p:cNvPr id="11" name="Straight Arrow Connector 10"/>
          <p:cNvCxnSpPr>
            <a:stCxn id="13" idx="3"/>
            <a:endCxn id="10"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6949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16832"/>
            <a:ext cx="8784974" cy="17569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1"/>
            <a:ext cx="8784974" cy="17569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Q8</a:t>
            </a:r>
            <a:endParaRPr lang="en-GB" sz="1400" b="1" dirty="0">
              <a:latin typeface="Comic Sans MS" panose="030F0702030302020204" pitchFamily="66" charset="0"/>
            </a:endParaRPr>
          </a:p>
        </p:txBody>
      </p:sp>
      <p:cxnSp>
        <p:nvCxnSpPr>
          <p:cNvPr id="15" name="Straight Arrow Connector 14"/>
          <p:cNvCxnSpPr>
            <a:stCxn id="17"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5131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1" y="4467232"/>
            <a:ext cx="8640958" cy="2346144"/>
          </a:xfrm>
          <a:prstGeom prst="rect">
            <a:avLst/>
          </a:prstGeom>
        </p:spPr>
      </p:pic>
      <p:pic>
        <p:nvPicPr>
          <p:cNvPr id="5" name="Picture 4"/>
          <p:cNvPicPr>
            <a:picLocks noChangeAspect="1"/>
          </p:cNvPicPr>
          <p:nvPr/>
        </p:nvPicPr>
        <p:blipFill>
          <a:blip r:embed="rId3"/>
          <a:stretch>
            <a:fillRect/>
          </a:stretch>
        </p:blipFill>
        <p:spPr>
          <a:xfrm>
            <a:off x="251520" y="404664"/>
            <a:ext cx="8640960" cy="43918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Q6</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236568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5" y="1988840"/>
            <a:ext cx="8439670" cy="14965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4" y="1988838"/>
            <a:ext cx="8439678"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52165" y="2924944"/>
            <a:ext cx="8439678" cy="5604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Q6</a:t>
            </a:r>
            <a:endParaRPr lang="en-GB" sz="1400" b="1" dirty="0">
              <a:latin typeface="Comic Sans MS" panose="030F0702030302020204" pitchFamily="66" charset="0"/>
            </a:endParaRPr>
          </a:p>
        </p:txBody>
      </p:sp>
      <p:cxnSp>
        <p:nvCxnSpPr>
          <p:cNvPr id="21" name="Straight Arrow Connector 20"/>
          <p:cNvCxnSpPr>
            <a:stCxn id="23"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03804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4429260"/>
            <a:ext cx="8496944" cy="2384116"/>
          </a:xfrm>
          <a:prstGeom prst="rect">
            <a:avLst/>
          </a:prstGeom>
        </p:spPr>
      </p:pic>
      <p:pic>
        <p:nvPicPr>
          <p:cNvPr id="2" name="Picture 1"/>
          <p:cNvPicPr>
            <a:picLocks noChangeAspect="1"/>
          </p:cNvPicPr>
          <p:nvPr/>
        </p:nvPicPr>
        <p:blipFill>
          <a:blip r:embed="rId3"/>
          <a:stretch>
            <a:fillRect/>
          </a:stretch>
        </p:blipFill>
        <p:spPr>
          <a:xfrm>
            <a:off x="323528" y="402486"/>
            <a:ext cx="8496944" cy="417864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67692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84784"/>
            <a:ext cx="8640958" cy="24785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470938"/>
            <a:ext cx="8640957" cy="13819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21" y="2852936"/>
            <a:ext cx="8640958" cy="11242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61694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4" name="Rectangle 13">
            <a:hlinkClick r:id="rId5"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8"/>
          <a:stretch>
            <a:fillRect/>
          </a:stretch>
        </p:blipFill>
        <p:spPr>
          <a:xfrm>
            <a:off x="251521" y="1412776"/>
            <a:ext cx="8640958" cy="2925948"/>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43738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32856"/>
            <a:ext cx="8640958" cy="12803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132856"/>
            <a:ext cx="8640957" cy="12803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0" name="Straight Arrow Connector 19"/>
          <p:cNvCxnSpPr>
            <a:stCxn id="22"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8548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839673"/>
            <a:ext cx="8640960" cy="41428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Q11</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6261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8884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76872"/>
            <a:ext cx="8640957" cy="8884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Q11</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80797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979872"/>
            <a:ext cx="8640958" cy="38892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Q8</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083174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04864"/>
            <a:ext cx="8640956" cy="13595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4"/>
            <a:ext cx="8640957" cy="1359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Q8</a:t>
            </a:r>
            <a:endParaRPr lang="en-GB" sz="1400" b="1" dirty="0">
              <a:latin typeface="Comic Sans MS" panose="030F0702030302020204" pitchFamily="66" charset="0"/>
            </a:endParaRPr>
          </a:p>
        </p:txBody>
      </p:sp>
      <p:cxnSp>
        <p:nvCxnSpPr>
          <p:cNvPr id="19" name="Straight Arrow Connector 18"/>
          <p:cNvCxnSpPr>
            <a:stCxn id="21"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0505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92696"/>
            <a:ext cx="8640960" cy="43204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Q11</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98324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564904"/>
            <a:ext cx="8640958" cy="7373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564904"/>
            <a:ext cx="8640957" cy="737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Q11</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32388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3933056"/>
            <a:ext cx="8784974" cy="2852492"/>
          </a:xfrm>
          <a:prstGeom prst="rect">
            <a:avLst/>
          </a:prstGeom>
        </p:spPr>
      </p:pic>
      <p:pic>
        <p:nvPicPr>
          <p:cNvPr id="4" name="Picture 3"/>
          <p:cNvPicPr>
            <a:picLocks noChangeAspect="1"/>
          </p:cNvPicPr>
          <p:nvPr/>
        </p:nvPicPr>
        <p:blipFill>
          <a:blip r:embed="rId3"/>
          <a:stretch>
            <a:fillRect/>
          </a:stretch>
        </p:blipFill>
        <p:spPr>
          <a:xfrm>
            <a:off x="179513" y="404664"/>
            <a:ext cx="8784974" cy="40137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Q8</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9005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19823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16831"/>
            <a:ext cx="8640957" cy="10429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Q8</a:t>
            </a:r>
            <a:endParaRPr lang="en-GB" sz="1400" b="1" dirty="0">
              <a:latin typeface="Comic Sans MS" panose="030F0702030302020204" pitchFamily="66" charset="0"/>
            </a:endParaRPr>
          </a:p>
        </p:txBody>
      </p:sp>
      <p:cxnSp>
        <p:nvCxnSpPr>
          <p:cNvPr id="19" name="Straight Arrow Connector 18"/>
          <p:cNvCxnSpPr>
            <a:stCxn id="21"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1" y="2959819"/>
            <a:ext cx="8640957" cy="9393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58435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79513" y="4081288"/>
            <a:ext cx="8784974" cy="2732088"/>
          </a:xfrm>
          <a:prstGeom prst="rect">
            <a:avLst/>
          </a:prstGeom>
        </p:spPr>
      </p:pic>
      <p:pic>
        <p:nvPicPr>
          <p:cNvPr id="6" name="Picture 5"/>
          <p:cNvPicPr>
            <a:picLocks noChangeAspect="1"/>
          </p:cNvPicPr>
          <p:nvPr/>
        </p:nvPicPr>
        <p:blipFill>
          <a:blip r:embed="rId3"/>
          <a:stretch>
            <a:fillRect/>
          </a:stretch>
        </p:blipFill>
        <p:spPr>
          <a:xfrm>
            <a:off x="179513" y="692696"/>
            <a:ext cx="8784974" cy="3527962"/>
          </a:xfrm>
          <a:prstGeom prst="rect">
            <a:avLst/>
          </a:prstGeom>
        </p:spPr>
      </p:pic>
      <p:pic>
        <p:nvPicPr>
          <p:cNvPr id="2" name="Picture 1"/>
          <p:cNvPicPr>
            <a:picLocks noChangeAspect="1"/>
          </p:cNvPicPr>
          <p:nvPr/>
        </p:nvPicPr>
        <p:blipFill>
          <a:blip r:embed="rId4"/>
          <a:stretch>
            <a:fillRect/>
          </a:stretch>
        </p:blipFill>
        <p:spPr>
          <a:xfrm>
            <a:off x="179512" y="404664"/>
            <a:ext cx="8784976" cy="138585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Q11</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24147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12776"/>
            <a:ext cx="8640958" cy="3455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412775"/>
            <a:ext cx="8640957" cy="15841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996952"/>
            <a:ext cx="8640957" cy="1871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Q11</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4" name="Straight Arrow Connector 23"/>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5662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196752"/>
            <a:ext cx="8640958" cy="33309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Q13</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88867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348880"/>
            <a:ext cx="8640956" cy="8635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348880"/>
            <a:ext cx="8640957" cy="8635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Q13</a:t>
            </a:r>
            <a:endParaRPr lang="en-GB" sz="1400" b="1" dirty="0">
              <a:latin typeface="Comic Sans MS" panose="030F0702030302020204" pitchFamily="66" charset="0"/>
            </a:endParaRPr>
          </a:p>
        </p:txBody>
      </p:sp>
      <p:cxnSp>
        <p:nvCxnSpPr>
          <p:cNvPr id="19" name="Straight Arrow Connector 18"/>
          <p:cNvCxnSpPr>
            <a:stCxn id="21"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7938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230538"/>
            <a:ext cx="8640958" cy="3582838"/>
          </a:xfrm>
          <a:prstGeom prst="rect">
            <a:avLst/>
          </a:prstGeom>
        </p:spPr>
      </p:pic>
      <p:pic>
        <p:nvPicPr>
          <p:cNvPr id="5" name="Picture 4"/>
          <p:cNvPicPr>
            <a:picLocks noChangeAspect="1"/>
          </p:cNvPicPr>
          <p:nvPr/>
        </p:nvPicPr>
        <p:blipFill>
          <a:blip r:embed="rId3"/>
          <a:stretch>
            <a:fillRect/>
          </a:stretch>
        </p:blipFill>
        <p:spPr>
          <a:xfrm>
            <a:off x="251520" y="980728"/>
            <a:ext cx="8640960" cy="3026616"/>
          </a:xfrm>
          <a:prstGeom prst="rect">
            <a:avLst/>
          </a:prstGeom>
        </p:spPr>
      </p:pic>
      <p:pic>
        <p:nvPicPr>
          <p:cNvPr id="2" name="Picture 1"/>
          <p:cNvPicPr>
            <a:picLocks noChangeAspect="1"/>
          </p:cNvPicPr>
          <p:nvPr/>
        </p:nvPicPr>
        <p:blipFill>
          <a:blip r:embed="rId4"/>
          <a:stretch>
            <a:fillRect/>
          </a:stretch>
        </p:blipFill>
        <p:spPr>
          <a:xfrm>
            <a:off x="251520" y="404664"/>
            <a:ext cx="8640960" cy="82377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Q8</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31918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84784"/>
            <a:ext cx="8640958" cy="26714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484783"/>
            <a:ext cx="8640957"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Q8</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1" y="2852936"/>
            <a:ext cx="8640957" cy="13033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893228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00808"/>
            <a:ext cx="8640960" cy="47980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20688"/>
            <a:ext cx="8640960" cy="1204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Q11</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972963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484784"/>
            <a:ext cx="8640958" cy="28073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484783"/>
            <a:ext cx="8640957" cy="2807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Q11</a:t>
            </a:r>
            <a:endParaRPr lang="en-GB" sz="1400" b="1" dirty="0">
              <a:latin typeface="Comic Sans MS" panose="030F0702030302020204" pitchFamily="66" charset="0"/>
            </a:endParaRPr>
          </a:p>
        </p:txBody>
      </p:sp>
      <p:cxnSp>
        <p:nvCxnSpPr>
          <p:cNvPr id="19" name="Straight Arrow Connector 18"/>
          <p:cNvCxnSpPr>
            <a:stCxn id="21"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65405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150352"/>
            <a:ext cx="8496944" cy="4663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014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Q20</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1705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836712"/>
            <a:ext cx="8640958" cy="45269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836712"/>
            <a:ext cx="8640957" cy="151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Q20</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1" y="987748"/>
            <a:ext cx="8640957" cy="43759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Tree>
    <p:extLst>
      <p:ext uri="{BB962C8B-B14F-4D97-AF65-F5344CB8AC3E}">
        <p14:creationId xmlns:p14="http://schemas.microsoft.com/office/powerpoint/2010/main" val="18914445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938760"/>
            <a:ext cx="8640958" cy="2874616"/>
          </a:xfrm>
          <a:prstGeom prst="rect">
            <a:avLst/>
          </a:prstGeom>
        </p:spPr>
      </p:pic>
      <p:pic>
        <p:nvPicPr>
          <p:cNvPr id="5" name="Picture 4"/>
          <p:cNvPicPr>
            <a:picLocks noChangeAspect="1"/>
          </p:cNvPicPr>
          <p:nvPr/>
        </p:nvPicPr>
        <p:blipFill>
          <a:blip r:embed="rId3"/>
          <a:stretch>
            <a:fillRect/>
          </a:stretch>
        </p:blipFill>
        <p:spPr>
          <a:xfrm>
            <a:off x="251522" y="2564904"/>
            <a:ext cx="8640956" cy="3008754"/>
          </a:xfrm>
          <a:prstGeom prst="rect">
            <a:avLst/>
          </a:prstGeom>
        </p:spPr>
      </p:pic>
      <p:pic>
        <p:nvPicPr>
          <p:cNvPr id="4" name="Picture 3"/>
          <p:cNvPicPr>
            <a:picLocks noChangeAspect="1"/>
          </p:cNvPicPr>
          <p:nvPr/>
        </p:nvPicPr>
        <p:blipFill>
          <a:blip r:embed="rId4"/>
          <a:stretch>
            <a:fillRect/>
          </a:stretch>
        </p:blipFill>
        <p:spPr>
          <a:xfrm>
            <a:off x="251521" y="980728"/>
            <a:ext cx="8640958" cy="2326854"/>
          </a:xfrm>
          <a:prstGeom prst="rect">
            <a:avLst/>
          </a:prstGeom>
        </p:spPr>
      </p:pic>
      <p:pic>
        <p:nvPicPr>
          <p:cNvPr id="2" name="Picture 1"/>
          <p:cNvPicPr>
            <a:picLocks noChangeAspect="1"/>
          </p:cNvPicPr>
          <p:nvPr/>
        </p:nvPicPr>
        <p:blipFill>
          <a:blip r:embed="rId5"/>
          <a:stretch>
            <a:fillRect/>
          </a:stretch>
        </p:blipFill>
        <p:spPr>
          <a:xfrm>
            <a:off x="251521" y="404664"/>
            <a:ext cx="8640958" cy="113771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Q10</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83949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88840"/>
            <a:ext cx="8640960" cy="16899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88839"/>
            <a:ext cx="8640957" cy="3198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0" y="2996953"/>
            <a:ext cx="8640957" cy="6818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5" name="Rectangle 14">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Q10</a:t>
            </a:r>
            <a:endParaRPr lang="en-GB" sz="1400" b="1" dirty="0">
              <a:latin typeface="Comic Sans MS" panose="030F0702030302020204" pitchFamily="66" charset="0"/>
            </a:endParaRPr>
          </a:p>
        </p:txBody>
      </p:sp>
      <p:cxnSp>
        <p:nvCxnSpPr>
          <p:cNvPr id="19" name="Straight Arrow Connector 18"/>
          <p:cNvCxnSpPr>
            <a:stCxn id="21"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308686"/>
            <a:ext cx="8640957" cy="6882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576168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2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3473550"/>
            <a:ext cx="8640958" cy="3339826"/>
          </a:xfrm>
          <a:prstGeom prst="rect">
            <a:avLst/>
          </a:prstGeom>
        </p:spPr>
      </p:pic>
      <p:pic>
        <p:nvPicPr>
          <p:cNvPr id="8" name="Picture 7"/>
          <p:cNvPicPr>
            <a:picLocks noChangeAspect="1"/>
          </p:cNvPicPr>
          <p:nvPr/>
        </p:nvPicPr>
        <p:blipFill>
          <a:blip r:embed="rId3"/>
          <a:stretch>
            <a:fillRect/>
          </a:stretch>
        </p:blipFill>
        <p:spPr>
          <a:xfrm>
            <a:off x="251521" y="908720"/>
            <a:ext cx="8640958" cy="3645226"/>
          </a:xfrm>
          <a:prstGeom prst="rect">
            <a:avLst/>
          </a:prstGeom>
        </p:spPr>
      </p:pic>
      <p:pic>
        <p:nvPicPr>
          <p:cNvPr id="7" name="Picture 6"/>
          <p:cNvPicPr>
            <a:picLocks noChangeAspect="1"/>
          </p:cNvPicPr>
          <p:nvPr/>
        </p:nvPicPr>
        <p:blipFill>
          <a:blip r:embed="rId4"/>
          <a:stretch>
            <a:fillRect/>
          </a:stretch>
        </p:blipFill>
        <p:spPr>
          <a:xfrm>
            <a:off x="251521" y="404664"/>
            <a:ext cx="8640958" cy="14848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Q6</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58278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22705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88839"/>
            <a:ext cx="8640957"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3428999"/>
            <a:ext cx="8640957" cy="8304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Q6</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5" name="Straight Arrow Connector 24"/>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34193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564338"/>
            <a:ext cx="8640960" cy="4105022"/>
          </a:xfrm>
          <a:prstGeom prst="rect">
            <a:avLst/>
          </a:prstGeom>
        </p:spPr>
      </p:pic>
      <p:pic>
        <p:nvPicPr>
          <p:cNvPr id="2" name="Picture 1"/>
          <p:cNvPicPr>
            <a:picLocks noChangeAspect="1"/>
          </p:cNvPicPr>
          <p:nvPr/>
        </p:nvPicPr>
        <p:blipFill>
          <a:blip r:embed="rId3"/>
          <a:stretch>
            <a:fillRect/>
          </a:stretch>
        </p:blipFill>
        <p:spPr>
          <a:xfrm>
            <a:off x="251520" y="451384"/>
            <a:ext cx="8640960" cy="32656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Q10</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84619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556792"/>
            <a:ext cx="8640958" cy="28220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556791"/>
            <a:ext cx="8640957" cy="2822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Q10</a:t>
            </a:r>
            <a:endParaRPr lang="en-GB" sz="1400" b="1" dirty="0">
              <a:latin typeface="Comic Sans MS" panose="030F0702030302020204" pitchFamily="66" charset="0"/>
            </a:endParaRPr>
          </a:p>
        </p:txBody>
      </p:sp>
      <p:cxnSp>
        <p:nvCxnSpPr>
          <p:cNvPr id="19" name="Straight Arrow Connector 18"/>
          <p:cNvCxnSpPr>
            <a:stCxn id="21"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648757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92896"/>
            <a:ext cx="8640960" cy="43431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198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Q7</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3085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04864"/>
            <a:ext cx="8640960" cy="15849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57" cy="15849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Q7</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87017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4" y="5155276"/>
            <a:ext cx="7488832" cy="1658100"/>
          </a:xfrm>
          <a:prstGeom prst="rect">
            <a:avLst/>
          </a:prstGeom>
        </p:spPr>
      </p:pic>
      <p:pic>
        <p:nvPicPr>
          <p:cNvPr id="7" name="Picture 6"/>
          <p:cNvPicPr>
            <a:picLocks noChangeAspect="1"/>
          </p:cNvPicPr>
          <p:nvPr/>
        </p:nvPicPr>
        <p:blipFill>
          <a:blip r:embed="rId3"/>
          <a:stretch>
            <a:fillRect/>
          </a:stretch>
        </p:blipFill>
        <p:spPr>
          <a:xfrm>
            <a:off x="827584" y="4941168"/>
            <a:ext cx="7488832" cy="985242"/>
          </a:xfrm>
          <a:prstGeom prst="rect">
            <a:avLst/>
          </a:prstGeom>
        </p:spPr>
      </p:pic>
      <p:pic>
        <p:nvPicPr>
          <p:cNvPr id="6" name="Picture 5"/>
          <p:cNvPicPr>
            <a:picLocks noChangeAspect="1"/>
          </p:cNvPicPr>
          <p:nvPr/>
        </p:nvPicPr>
        <p:blipFill>
          <a:blip r:embed="rId4"/>
          <a:stretch>
            <a:fillRect/>
          </a:stretch>
        </p:blipFill>
        <p:spPr>
          <a:xfrm>
            <a:off x="827584" y="2636912"/>
            <a:ext cx="7488832" cy="2344588"/>
          </a:xfrm>
          <a:prstGeom prst="rect">
            <a:avLst/>
          </a:prstGeom>
        </p:spPr>
      </p:pic>
      <p:pic>
        <p:nvPicPr>
          <p:cNvPr id="5" name="Picture 4"/>
          <p:cNvPicPr>
            <a:picLocks noChangeAspect="1"/>
          </p:cNvPicPr>
          <p:nvPr/>
        </p:nvPicPr>
        <p:blipFill>
          <a:blip r:embed="rId5"/>
          <a:stretch>
            <a:fillRect/>
          </a:stretch>
        </p:blipFill>
        <p:spPr>
          <a:xfrm>
            <a:off x="827584" y="1628800"/>
            <a:ext cx="7488832" cy="3081600"/>
          </a:xfrm>
          <a:prstGeom prst="rect">
            <a:avLst/>
          </a:prstGeom>
        </p:spPr>
      </p:pic>
      <p:pic>
        <p:nvPicPr>
          <p:cNvPr id="4" name="Picture 3"/>
          <p:cNvPicPr>
            <a:picLocks noChangeAspect="1"/>
          </p:cNvPicPr>
          <p:nvPr/>
        </p:nvPicPr>
        <p:blipFill rotWithShape="1">
          <a:blip r:embed="rId6"/>
          <a:srcRect t="32787"/>
          <a:stretch/>
        </p:blipFill>
        <p:spPr>
          <a:xfrm>
            <a:off x="827584" y="764704"/>
            <a:ext cx="7488832" cy="1809802"/>
          </a:xfrm>
          <a:prstGeom prst="rect">
            <a:avLst/>
          </a:prstGeom>
        </p:spPr>
      </p:pic>
      <p:pic>
        <p:nvPicPr>
          <p:cNvPr id="2" name="Picture 1"/>
          <p:cNvPicPr>
            <a:picLocks noChangeAspect="1"/>
          </p:cNvPicPr>
          <p:nvPr/>
        </p:nvPicPr>
        <p:blipFill rotWithShape="1">
          <a:blip r:embed="rId7"/>
          <a:srcRect b="58072"/>
          <a:stretch/>
        </p:blipFill>
        <p:spPr>
          <a:xfrm>
            <a:off x="827584" y="385710"/>
            <a:ext cx="7488832" cy="811042"/>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sp>
        <p:nvSpPr>
          <p:cNvPr id="14" name="Rectangle 13">
            <a:hlinkClick r:id="rId11"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14442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5" name="Rectangle 14">
            <a:hlinkClick r:id="rId5"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9" name="Straight Arrow Connector 18"/>
          <p:cNvCxnSpPr>
            <a:stCxn id="21" idx="3"/>
            <a:endCxn id="15"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 name="Picture 22"/>
          <p:cNvPicPr>
            <a:picLocks noChangeAspect="1"/>
          </p:cNvPicPr>
          <p:nvPr/>
        </p:nvPicPr>
        <p:blipFill>
          <a:blip r:embed="rId8"/>
          <a:stretch>
            <a:fillRect/>
          </a:stretch>
        </p:blipFill>
        <p:spPr>
          <a:xfrm>
            <a:off x="251521" y="836712"/>
            <a:ext cx="8640958" cy="4426788"/>
          </a:xfrm>
          <a:prstGeom prst="rect">
            <a:avLst/>
          </a:prstGeom>
        </p:spPr>
      </p:pic>
      <p:sp>
        <p:nvSpPr>
          <p:cNvPr id="24" name="Rectangle 23"/>
          <p:cNvSpPr/>
          <p:nvPr/>
        </p:nvSpPr>
        <p:spPr>
          <a:xfrm>
            <a:off x="251521" y="836712"/>
            <a:ext cx="8640957" cy="1147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1" y="1984560"/>
            <a:ext cx="8640957" cy="364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1" y="2348879"/>
            <a:ext cx="8640957" cy="1118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251521" y="3466968"/>
            <a:ext cx="8640957" cy="179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093437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4" grpId="0" animBg="1"/>
      <p:bldP spid="25" grpId="0" animBg="1"/>
      <p:bldP spid="26" grpId="0" animBg="1"/>
      <p:bldP spid="27" grpId="0" animBg="1"/>
    </p:bldLst>
  </p:timing>
</p:sld>
</file>

<file path=ppt/slides/slide2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0" y="3816544"/>
            <a:ext cx="8640960" cy="2996832"/>
          </a:xfrm>
          <a:prstGeom prst="rect">
            <a:avLst/>
          </a:prstGeom>
        </p:spPr>
      </p:pic>
      <p:pic>
        <p:nvPicPr>
          <p:cNvPr id="10" name="Picture 9"/>
          <p:cNvPicPr>
            <a:picLocks noChangeAspect="1"/>
          </p:cNvPicPr>
          <p:nvPr/>
        </p:nvPicPr>
        <p:blipFill>
          <a:blip r:embed="rId3"/>
          <a:stretch>
            <a:fillRect/>
          </a:stretch>
        </p:blipFill>
        <p:spPr>
          <a:xfrm>
            <a:off x="251521" y="1916832"/>
            <a:ext cx="8640958" cy="2534758"/>
          </a:xfrm>
          <a:prstGeom prst="rect">
            <a:avLst/>
          </a:prstGeom>
        </p:spPr>
      </p:pic>
      <p:pic>
        <p:nvPicPr>
          <p:cNvPr id="9" name="Picture 8"/>
          <p:cNvPicPr>
            <a:picLocks noChangeAspect="1"/>
          </p:cNvPicPr>
          <p:nvPr/>
        </p:nvPicPr>
        <p:blipFill>
          <a:blip r:embed="rId4"/>
          <a:stretch>
            <a:fillRect/>
          </a:stretch>
        </p:blipFill>
        <p:spPr>
          <a:xfrm>
            <a:off x="251520" y="404664"/>
            <a:ext cx="8640960" cy="17578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Q10</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36869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167011"/>
            <a:ext cx="8640958" cy="16759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167010"/>
            <a:ext cx="8640957" cy="737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1" y="2904191"/>
            <a:ext cx="8640957" cy="9387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Q10</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8" name="Straight Arrow Connector 27"/>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06555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2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5073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Q7</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09485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164360"/>
            <a:ext cx="8640958" cy="11926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167010"/>
            <a:ext cx="8640957" cy="11899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Q7</a:t>
            </a:r>
            <a:endParaRPr lang="en-GB" sz="1400" b="1" dirty="0">
              <a:latin typeface="Comic Sans MS" panose="030F0702030302020204" pitchFamily="66" charset="0"/>
            </a:endParaRPr>
          </a:p>
        </p:txBody>
      </p:sp>
      <p:cxnSp>
        <p:nvCxnSpPr>
          <p:cNvPr id="15" name="Straight Arrow Connector 14"/>
          <p:cNvCxnSpPr>
            <a:stCxn id="20" idx="3"/>
            <a:endCxn id="13"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6325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2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631854"/>
            <a:ext cx="8640958" cy="2605458"/>
          </a:xfrm>
          <a:prstGeom prst="rect">
            <a:avLst/>
          </a:prstGeom>
        </p:spPr>
      </p:pic>
      <p:pic>
        <p:nvPicPr>
          <p:cNvPr id="4" name="Picture 3"/>
          <p:cNvPicPr>
            <a:picLocks noChangeAspect="1"/>
          </p:cNvPicPr>
          <p:nvPr/>
        </p:nvPicPr>
        <p:blipFill>
          <a:blip r:embed="rId3"/>
          <a:stretch>
            <a:fillRect/>
          </a:stretch>
        </p:blipFill>
        <p:spPr>
          <a:xfrm>
            <a:off x="251520" y="1237600"/>
            <a:ext cx="8640960" cy="2479432"/>
          </a:xfrm>
          <a:prstGeom prst="rect">
            <a:avLst/>
          </a:prstGeom>
        </p:spPr>
      </p:pic>
      <p:pic>
        <p:nvPicPr>
          <p:cNvPr id="2" name="Picture 1"/>
          <p:cNvPicPr>
            <a:picLocks noChangeAspect="1"/>
          </p:cNvPicPr>
          <p:nvPr/>
        </p:nvPicPr>
        <p:blipFill>
          <a:blip r:embed="rId4"/>
          <a:stretch>
            <a:fillRect/>
          </a:stretch>
        </p:blipFill>
        <p:spPr>
          <a:xfrm>
            <a:off x="251520" y="916892"/>
            <a:ext cx="8640960" cy="3518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Q13</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2052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04864"/>
            <a:ext cx="8640956" cy="10176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996952"/>
            <a:ext cx="8640957" cy="225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Q13</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1" y="2204863"/>
            <a:ext cx="8640957"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27588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2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9080"/>
            <a:ext cx="8640960" cy="2599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107382"/>
            <a:ext cx="8640960" cy="3113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8013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Q9</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784939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16832"/>
            <a:ext cx="8640958" cy="17414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3327622"/>
            <a:ext cx="8640957" cy="330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2" name="Rectangle 21"/>
          <p:cNvSpPr/>
          <p:nvPr/>
        </p:nvSpPr>
        <p:spPr>
          <a:xfrm>
            <a:off x="251521" y="1916832"/>
            <a:ext cx="8640957" cy="1410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Q9</a:t>
            </a:r>
            <a:endParaRPr lang="en-GB" sz="1400" b="1" dirty="0">
              <a:latin typeface="Comic Sans MS" panose="030F0702030302020204" pitchFamily="66" charset="0"/>
            </a:endParaRPr>
          </a:p>
        </p:txBody>
      </p:sp>
      <p:cxnSp>
        <p:nvCxnSpPr>
          <p:cNvPr id="15" name="Straight Arrow Connector 14"/>
          <p:cNvCxnSpPr>
            <a:stCxn id="20" idx="3"/>
            <a:endCxn id="13"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5112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2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8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15156"/>
            <a:ext cx="8640960" cy="3898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196752"/>
            <a:ext cx="8640960" cy="31380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7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32656"/>
            <a:ext cx="8640960" cy="1752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Q10</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18286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202558"/>
            <a:ext cx="8640958" cy="3018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608412"/>
            <a:ext cx="8640957" cy="16126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2" y="1202558"/>
            <a:ext cx="8640957" cy="1405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Q10</a:t>
            </a:r>
            <a:endParaRPr lang="en-GB" sz="1400" b="1" dirty="0">
              <a:latin typeface="Comic Sans MS" panose="030F0702030302020204" pitchFamily="66" charset="0"/>
            </a:endParaRPr>
          </a:p>
        </p:txBody>
      </p:sp>
      <p:cxnSp>
        <p:nvCxnSpPr>
          <p:cNvPr id="16" name="Straight Arrow Connector 15"/>
          <p:cNvCxnSpPr>
            <a:stCxn id="18" idx="3"/>
            <a:endCxn id="14" idx="1"/>
          </p:cNvCxnSpPr>
          <p:nvPr/>
        </p:nvCxnSpPr>
        <p:spPr>
          <a:xfrm flipV="1">
            <a:off x="3923928"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Properties of Numbers</a:t>
            </a:r>
            <a:endParaRPr lang="en-GB" sz="1400" b="1" dirty="0">
              <a:latin typeface="Comic Sans MS" panose="030F0702030302020204" pitchFamily="66" charset="0"/>
            </a:endParaRPr>
          </a:p>
        </p:txBody>
      </p:sp>
      <p:cxnSp>
        <p:nvCxnSpPr>
          <p:cNvPr id="23" name="Straight Arrow Connector 22"/>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3157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2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Rounding</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923928" y="179204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No Q’s to date</a:t>
            </a:r>
          </a:p>
        </p:txBody>
      </p:sp>
      <p:sp>
        <p:nvSpPr>
          <p:cNvPr id="10" name="Rectangle 9">
            <a:hlinkClick r:id="rId6"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650223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Rounding</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852176" y="15567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a:t>
            </a:r>
            <a:endParaRPr lang="en-GB" sz="1400" b="1" dirty="0">
              <a:latin typeface="Comic Sans MS" panose="030F0702030302020204" pitchFamily="66" charset="0"/>
            </a:endParaRPr>
          </a:p>
        </p:txBody>
      </p:sp>
      <p:sp>
        <p:nvSpPr>
          <p:cNvPr id="5" name="Rectangle 4">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2627912" y="15567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Q8</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2627912" y="2132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smtClean="0">
                <a:latin typeface="Comic Sans MS" panose="030F0702030302020204" pitchFamily="66" charset="0"/>
              </a:rPr>
              <a:t>3H Q1</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2627912" y="2708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smtClean="0">
                <a:latin typeface="Comic Sans MS" panose="030F0702030302020204" pitchFamily="66" charset="0"/>
              </a:rPr>
              <a:t>3H Q1</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2627912" y="3285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smtClean="0">
                <a:latin typeface="Comic Sans MS" panose="030F0702030302020204" pitchFamily="66" charset="0"/>
              </a:rPr>
              <a:t>4H Q4</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2627912" y="3861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smtClean="0">
                <a:latin typeface="Comic Sans MS" panose="030F0702030302020204" pitchFamily="66" charset="0"/>
              </a:rPr>
              <a:t>4H Q11</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627912" y="4437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smtClean="0">
                <a:latin typeface="Comic Sans MS" panose="030F0702030302020204" pitchFamily="66" charset="0"/>
              </a:rPr>
              <a:t>4H Q11</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2627912" y="50132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5" name="Rectangle 14">
            <a:hlinkClick r:id="rId14" action="ppaction://hlinksldjump"/>
          </p:cNvPr>
          <p:cNvSpPr/>
          <p:nvPr/>
        </p:nvSpPr>
        <p:spPr>
          <a:xfrm>
            <a:off x="2627912" y="55892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sp>
        <p:nvSpPr>
          <p:cNvPr id="16" name="Rectangle 15">
            <a:hlinkClick r:id="rId15" action="ppaction://hlinksldjump"/>
          </p:cNvPr>
          <p:cNvSpPr/>
          <p:nvPr/>
        </p:nvSpPr>
        <p:spPr>
          <a:xfrm>
            <a:off x="3852048" y="2132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7" name="Rectangle 16">
            <a:hlinkClick r:id="rId16" action="ppaction://hlinksldjump"/>
          </p:cNvPr>
          <p:cNvSpPr/>
          <p:nvPr/>
        </p:nvSpPr>
        <p:spPr>
          <a:xfrm>
            <a:off x="3852048" y="2708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a:t>
            </a:r>
            <a:endParaRPr lang="en-GB" sz="1400" b="1" dirty="0">
              <a:latin typeface="Comic Sans MS" panose="030F0702030302020204" pitchFamily="66" charset="0"/>
            </a:endParaRPr>
          </a:p>
        </p:txBody>
      </p:sp>
      <p:sp>
        <p:nvSpPr>
          <p:cNvPr id="18" name="Rectangle 17">
            <a:hlinkClick r:id="rId17" action="ppaction://hlinksldjump"/>
          </p:cNvPr>
          <p:cNvSpPr/>
          <p:nvPr/>
        </p:nvSpPr>
        <p:spPr>
          <a:xfrm>
            <a:off x="3852048" y="3284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Q9</a:t>
            </a:r>
            <a:endParaRPr lang="en-GB" sz="1400" b="1" dirty="0">
              <a:latin typeface="Comic Sans MS" panose="030F0702030302020204" pitchFamily="66" charset="0"/>
            </a:endParaRPr>
          </a:p>
        </p:txBody>
      </p:sp>
      <p:sp>
        <p:nvSpPr>
          <p:cNvPr id="19" name="Rectangle 18">
            <a:hlinkClick r:id="rId18" action="ppaction://hlinksldjump"/>
          </p:cNvPr>
          <p:cNvSpPr/>
          <p:nvPr/>
        </p:nvSpPr>
        <p:spPr>
          <a:xfrm>
            <a:off x="3852048" y="3861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a:t>
            </a:r>
            <a:endParaRPr lang="en-GB" sz="1400" b="1" dirty="0">
              <a:latin typeface="Comic Sans MS" panose="030F0702030302020204" pitchFamily="66" charset="0"/>
            </a:endParaRPr>
          </a:p>
        </p:txBody>
      </p:sp>
      <p:sp>
        <p:nvSpPr>
          <p:cNvPr id="20" name="Rectangle 19">
            <a:hlinkClick r:id="rId19" action="ppaction://hlinksldjump"/>
          </p:cNvPr>
          <p:cNvSpPr/>
          <p:nvPr/>
        </p:nvSpPr>
        <p:spPr>
          <a:xfrm>
            <a:off x="3852048" y="4437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a:t>
            </a:r>
            <a:endParaRPr lang="en-GB" sz="1400" b="1" dirty="0">
              <a:latin typeface="Comic Sans MS" panose="030F0702030302020204" pitchFamily="66" charset="0"/>
            </a:endParaRPr>
          </a:p>
        </p:txBody>
      </p:sp>
      <p:sp>
        <p:nvSpPr>
          <p:cNvPr id="21" name="Rectangle 20">
            <a:hlinkClick r:id="rId20" action="ppaction://hlinksldjump"/>
          </p:cNvPr>
          <p:cNvSpPr/>
          <p:nvPr/>
        </p:nvSpPr>
        <p:spPr>
          <a:xfrm>
            <a:off x="3852048" y="50131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a:t>
            </a:r>
            <a:endParaRPr lang="en-GB" sz="1400" b="1" dirty="0">
              <a:latin typeface="Comic Sans MS" panose="030F0702030302020204" pitchFamily="66" charset="0"/>
            </a:endParaRPr>
          </a:p>
        </p:txBody>
      </p:sp>
      <p:sp>
        <p:nvSpPr>
          <p:cNvPr id="22" name="Rectangle 21">
            <a:hlinkClick r:id="rId21" action="ppaction://hlinksldjump"/>
          </p:cNvPr>
          <p:cNvSpPr/>
          <p:nvPr/>
        </p:nvSpPr>
        <p:spPr>
          <a:xfrm>
            <a:off x="3852048" y="5589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a:t>
            </a:r>
            <a:endParaRPr lang="en-GB" sz="1400" b="1" dirty="0">
              <a:latin typeface="Comic Sans MS" panose="030F0702030302020204" pitchFamily="66" charset="0"/>
            </a:endParaRPr>
          </a:p>
        </p:txBody>
      </p:sp>
      <p:sp>
        <p:nvSpPr>
          <p:cNvPr id="23" name="Rectangle 22">
            <a:hlinkClick r:id="rId22" action="ppaction://hlinksldjump"/>
          </p:cNvPr>
          <p:cNvSpPr/>
          <p:nvPr/>
        </p:nvSpPr>
        <p:spPr>
          <a:xfrm>
            <a:off x="5076184" y="15567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sp>
        <p:nvSpPr>
          <p:cNvPr id="24" name="Rectangle 23">
            <a:hlinkClick r:id="rId23" action="ppaction://hlinksldjump"/>
          </p:cNvPr>
          <p:cNvSpPr/>
          <p:nvPr/>
        </p:nvSpPr>
        <p:spPr>
          <a:xfrm>
            <a:off x="5076184" y="2132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5" name="Rectangle 24">
            <a:hlinkClick r:id="rId24" action="ppaction://hlinksldjump"/>
          </p:cNvPr>
          <p:cNvSpPr/>
          <p:nvPr/>
        </p:nvSpPr>
        <p:spPr>
          <a:xfrm>
            <a:off x="5076184" y="2708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Q3</a:t>
            </a:r>
            <a:endParaRPr lang="en-GB" sz="1400" b="1" dirty="0">
              <a:latin typeface="Comic Sans MS" panose="030F0702030302020204" pitchFamily="66" charset="0"/>
            </a:endParaRPr>
          </a:p>
        </p:txBody>
      </p:sp>
      <p:sp>
        <p:nvSpPr>
          <p:cNvPr id="26" name="Rectangle 25">
            <a:hlinkClick r:id="rId25" action="ppaction://hlinksldjump"/>
          </p:cNvPr>
          <p:cNvSpPr/>
          <p:nvPr/>
        </p:nvSpPr>
        <p:spPr>
          <a:xfrm>
            <a:off x="5076184" y="3285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a:t>
            </a:r>
            <a:endParaRPr lang="en-GB" sz="1400" b="1" dirty="0">
              <a:latin typeface="Comic Sans MS" panose="030F0702030302020204" pitchFamily="66" charset="0"/>
            </a:endParaRPr>
          </a:p>
        </p:txBody>
      </p:sp>
      <p:sp>
        <p:nvSpPr>
          <p:cNvPr id="27" name="Rectangle 26">
            <a:hlinkClick r:id="rId26" action="ppaction://hlinksldjump"/>
          </p:cNvPr>
          <p:cNvSpPr/>
          <p:nvPr/>
        </p:nvSpPr>
        <p:spPr>
          <a:xfrm>
            <a:off x="5076184" y="3861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a:t>
            </a:r>
            <a:endParaRPr lang="en-GB" sz="1400" b="1" dirty="0">
              <a:latin typeface="Comic Sans MS" panose="030F0702030302020204" pitchFamily="66" charset="0"/>
            </a:endParaRPr>
          </a:p>
        </p:txBody>
      </p:sp>
      <p:sp>
        <p:nvSpPr>
          <p:cNvPr id="28" name="Rectangle 27">
            <a:hlinkClick r:id="rId27" action="ppaction://hlinksldjump"/>
          </p:cNvPr>
          <p:cNvSpPr/>
          <p:nvPr/>
        </p:nvSpPr>
        <p:spPr>
          <a:xfrm>
            <a:off x="5076184" y="4437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a:t>
            </a:r>
            <a:endParaRPr lang="en-GB" sz="1400" b="1" dirty="0">
              <a:latin typeface="Comic Sans MS" panose="030F0702030302020204" pitchFamily="66" charset="0"/>
            </a:endParaRPr>
          </a:p>
        </p:txBody>
      </p:sp>
      <p:sp>
        <p:nvSpPr>
          <p:cNvPr id="29" name="Rectangle 28">
            <a:hlinkClick r:id="rId28"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528731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741335" y="404664"/>
            <a:ext cx="7661330" cy="552449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6"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175657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539552" y="1628800"/>
            <a:ext cx="8064896" cy="141651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39552" y="1628799"/>
            <a:ext cx="8064896"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p:cNvSpPr/>
          <p:nvPr/>
        </p:nvSpPr>
        <p:spPr>
          <a:xfrm>
            <a:off x="539552" y="2204864"/>
            <a:ext cx="8064896" cy="8404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001378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2"/>
                                        </p:tgtEl>
                                      </p:cBhvr>
                                    </p:animEffect>
                                    <p:set>
                                      <p:cBhvr>
                                        <p:cTn id="13" dur="1" fill="hold">
                                          <p:stCondLst>
                                            <p:cond delay="499"/>
                                          </p:stCondLst>
                                        </p:cTn>
                                        <p:tgtEl>
                                          <p:spTgt spid="12"/>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13" grpId="0" animBg="1"/>
      <p:bldP spid="12" grpId="0" animBg="1"/>
    </p:bldLst>
  </p:timing>
</p:sld>
</file>

<file path=ppt/slides/slide2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560" y="2474894"/>
            <a:ext cx="7920880" cy="37624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560" y="818710"/>
            <a:ext cx="7920880" cy="1642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1" name="Picture 2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55872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16160"/>
            <a:ext cx="8640959" cy="10087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916833"/>
            <a:ext cx="8640958" cy="5037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21" y="2420552"/>
            <a:ext cx="8640959" cy="504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4605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32656"/>
            <a:ext cx="8352928" cy="5920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16415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2" y="1700808"/>
            <a:ext cx="8640956" cy="1398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700808"/>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2" y="2564904"/>
            <a:ext cx="8640956" cy="534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4680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683568" y="3356992"/>
            <a:ext cx="7776864" cy="3467042"/>
          </a:xfrm>
          <a:prstGeom prst="rect">
            <a:avLst/>
          </a:prstGeom>
        </p:spPr>
      </p:pic>
      <p:pic>
        <p:nvPicPr>
          <p:cNvPr id="2" name="Picture 1"/>
          <p:cNvPicPr>
            <a:picLocks noChangeAspect="1"/>
          </p:cNvPicPr>
          <p:nvPr/>
        </p:nvPicPr>
        <p:blipFill>
          <a:blip r:embed="rId3"/>
          <a:stretch>
            <a:fillRect/>
          </a:stretch>
        </p:blipFill>
        <p:spPr>
          <a:xfrm>
            <a:off x="683568" y="362068"/>
            <a:ext cx="7776864" cy="30669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929815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1700808"/>
            <a:ext cx="8640954" cy="26952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700808"/>
            <a:ext cx="8640958" cy="2784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2" y="1979266"/>
            <a:ext cx="8640956" cy="729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6" name="Straight Arrow Connector 25"/>
          <p:cNvCxnSpPr>
            <a:stCxn id="16" idx="3"/>
            <a:endCxn id="25"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251522" y="2708920"/>
            <a:ext cx="8640955" cy="16871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27324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19" grpId="0" animBg="1"/>
      <p:bldP spid="27" grpId="0" animBg="1"/>
    </p:bldLst>
  </p:timing>
</p:sld>
</file>

<file path=ppt/slides/slide2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38968" y="4513452"/>
            <a:ext cx="8466064" cy="1723860"/>
          </a:xfrm>
          <a:prstGeom prst="rect">
            <a:avLst/>
          </a:prstGeom>
        </p:spPr>
      </p:pic>
      <p:pic>
        <p:nvPicPr>
          <p:cNvPr id="5" name="Picture 4"/>
          <p:cNvPicPr>
            <a:picLocks noChangeAspect="1"/>
          </p:cNvPicPr>
          <p:nvPr/>
        </p:nvPicPr>
        <p:blipFill>
          <a:blip r:embed="rId3"/>
          <a:stretch>
            <a:fillRect/>
          </a:stretch>
        </p:blipFill>
        <p:spPr>
          <a:xfrm>
            <a:off x="338968" y="449074"/>
            <a:ext cx="8466064" cy="420406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52626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468128"/>
            <a:ext cx="8640956" cy="4568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2468128"/>
            <a:ext cx="8640958" cy="4568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1108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348880"/>
            <a:ext cx="8640960" cy="3888432"/>
          </a:xfrm>
          <a:prstGeom prst="rect">
            <a:avLst/>
          </a:prstGeom>
        </p:spPr>
      </p:pic>
      <p:pic>
        <p:nvPicPr>
          <p:cNvPr id="2" name="Picture 1"/>
          <p:cNvPicPr>
            <a:picLocks noChangeAspect="1"/>
          </p:cNvPicPr>
          <p:nvPr/>
        </p:nvPicPr>
        <p:blipFill>
          <a:blip r:embed="rId3"/>
          <a:stretch>
            <a:fillRect/>
          </a:stretch>
        </p:blipFill>
        <p:spPr>
          <a:xfrm>
            <a:off x="251520" y="492312"/>
            <a:ext cx="8640960" cy="20005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643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2132856"/>
            <a:ext cx="8640954" cy="7608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2132856"/>
            <a:ext cx="8640958" cy="7608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5" name="Straight Arrow Connector 24"/>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0214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899592" y="3802388"/>
            <a:ext cx="7344816" cy="30109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899592" y="437248"/>
            <a:ext cx="7344816" cy="3927856"/>
          </a:xfrm>
          <a:prstGeom prst="rect">
            <a:avLst/>
          </a:prstGeom>
        </p:spPr>
      </p:pic>
      <p:sp>
        <p:nvSpPr>
          <p:cNvPr id="18" name="Rectangle 17">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5981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4"/>
            <a:ext cx="8640958" cy="13769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76872"/>
            <a:ext cx="8640958" cy="8324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1" y="3109350"/>
            <a:ext cx="8640958" cy="544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5" name="Straight Arrow Connector 24"/>
          <p:cNvCxnSpPr>
            <a:stCxn id="15"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744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348880"/>
            <a:ext cx="8640960" cy="3898178"/>
          </a:xfrm>
          <a:prstGeom prst="rect">
            <a:avLst/>
          </a:prstGeom>
        </p:spPr>
      </p:pic>
      <p:pic>
        <p:nvPicPr>
          <p:cNvPr id="2" name="Picture 1"/>
          <p:cNvPicPr>
            <a:picLocks noChangeAspect="1"/>
          </p:cNvPicPr>
          <p:nvPr/>
        </p:nvPicPr>
        <p:blipFill>
          <a:blip r:embed="rId3"/>
          <a:stretch>
            <a:fillRect/>
          </a:stretch>
        </p:blipFill>
        <p:spPr>
          <a:xfrm>
            <a:off x="251520" y="404664"/>
            <a:ext cx="8640960" cy="219940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4667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88840"/>
            <a:ext cx="8640956" cy="10173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2" y="1988840"/>
            <a:ext cx="8640958" cy="10732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3" name="Straight Arrow Connector 22"/>
          <p:cNvCxnSpPr>
            <a:stCxn id="14"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48565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4550" y="1052738"/>
            <a:ext cx="8434810" cy="46085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718331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1700808"/>
            <a:ext cx="7776864" cy="2070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
        <p:nvSpPr>
          <p:cNvPr id="13" name="Rectangle 12"/>
          <p:cNvSpPr/>
          <p:nvPr/>
        </p:nvSpPr>
        <p:spPr>
          <a:xfrm>
            <a:off x="683568" y="1700808"/>
            <a:ext cx="7776864"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683568" y="3356992"/>
            <a:ext cx="7776864" cy="414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004799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2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32265" y="620688"/>
            <a:ext cx="8679470" cy="49489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3" name="Straight Arrow Connector 22"/>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54485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060848"/>
            <a:ext cx="8640956" cy="12378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060847"/>
            <a:ext cx="8640958"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1" y="2564904"/>
            <a:ext cx="8640958" cy="733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64059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434018"/>
            <a:ext cx="8496944" cy="45791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6"/>
          <a:stretch>
            <a:fillRect/>
          </a:stretch>
        </p:blipFill>
        <p:spPr>
          <a:xfrm>
            <a:off x="323529" y="5013176"/>
            <a:ext cx="8496942" cy="449276"/>
          </a:xfrm>
          <a:prstGeom prst="rect">
            <a:avLst/>
          </a:prstGeom>
        </p:spPr>
      </p:pic>
      <p:sp>
        <p:nvSpPr>
          <p:cNvPr id="19" name="Rectangle 18">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73245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pic>
        <p:nvPicPr>
          <p:cNvPr id="14" name="Picture 13"/>
          <p:cNvPicPr>
            <a:picLocks noChangeAspect="1"/>
          </p:cNvPicPr>
          <p:nvPr/>
        </p:nvPicPr>
        <p:blipFill>
          <a:blip r:embed="rId5"/>
          <a:stretch>
            <a:fillRect/>
          </a:stretch>
        </p:blipFill>
        <p:spPr>
          <a:xfrm>
            <a:off x="251520" y="1772817"/>
            <a:ext cx="8640960" cy="1886328"/>
          </a:xfrm>
          <a:prstGeom prst="rect">
            <a:avLst/>
          </a:prstGeom>
        </p:spPr>
      </p:pic>
      <p:sp>
        <p:nvSpPr>
          <p:cNvPr id="16" name="Rectangle 15"/>
          <p:cNvSpPr/>
          <p:nvPr/>
        </p:nvSpPr>
        <p:spPr>
          <a:xfrm>
            <a:off x="251521" y="1772816"/>
            <a:ext cx="8640958" cy="12938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p:cNvSpPr/>
          <p:nvPr/>
        </p:nvSpPr>
        <p:spPr>
          <a:xfrm>
            <a:off x="251521" y="3066703"/>
            <a:ext cx="8640958" cy="5924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5" name="Straight Arrow Connector 24"/>
          <p:cNvCxnSpPr>
            <a:stCxn id="18"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a:t>
            </a:r>
            <a:endParaRPr lang="en-GB" sz="1400" b="1" dirty="0">
              <a:latin typeface="Comic Sans MS" panose="030F0702030302020204" pitchFamily="66" charset="0"/>
            </a:endParaRPr>
          </a:p>
        </p:txBody>
      </p:sp>
      <p:cxnSp>
        <p:nvCxnSpPr>
          <p:cNvPr id="28" name="Straight Arrow Connector 27"/>
          <p:cNvCxnSpPr>
            <a:stCxn id="24" idx="3"/>
            <a:endCxn id="2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01103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6"/>
                                        </p:tgtEl>
                                      </p:cBhvr>
                                    </p:animEffect>
                                    <p:set>
                                      <p:cBhvr>
                                        <p:cTn id="7"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6" grpId="0" animBg="1"/>
      <p:bldP spid="17" grpId="0" animBg="1"/>
    </p:bldLst>
  </p:timing>
</p:sld>
</file>

<file path=ppt/slides/slide2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371832"/>
            <a:ext cx="8640958" cy="4297528"/>
          </a:xfrm>
          <a:prstGeom prst="rect">
            <a:avLst/>
          </a:prstGeom>
        </p:spPr>
      </p:pic>
      <p:pic>
        <p:nvPicPr>
          <p:cNvPr id="4" name="Picture 3"/>
          <p:cNvPicPr>
            <a:picLocks noChangeAspect="1"/>
          </p:cNvPicPr>
          <p:nvPr/>
        </p:nvPicPr>
        <p:blipFill>
          <a:blip r:embed="rId3"/>
          <a:stretch>
            <a:fillRect/>
          </a:stretch>
        </p:blipFill>
        <p:spPr>
          <a:xfrm>
            <a:off x="251521" y="404664"/>
            <a:ext cx="8640958" cy="24746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9" name="Rectangle 18">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Q9</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38327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620688"/>
            <a:ext cx="8640958" cy="50307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p:cNvSpPr/>
          <p:nvPr/>
        </p:nvSpPr>
        <p:spPr>
          <a:xfrm>
            <a:off x="251521" y="620687"/>
            <a:ext cx="8640958" cy="50307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9" name="Straight Arrow Connector 18"/>
          <p:cNvCxnSpPr>
            <a:stCxn id="13"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Q9</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80171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6"/>
                                        </p:tgtEl>
                                      </p:cBhvr>
                                    </p:animEffect>
                                    <p:set>
                                      <p:cBhvr>
                                        <p:cTn id="7"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6" grpId="0" animBg="1"/>
    </p:bldLst>
  </p:timing>
</p:sld>
</file>

<file path=ppt/slides/slide2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592185"/>
            <a:ext cx="8784976" cy="56736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0" name="Straight Arrow Connector 19"/>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5005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564904"/>
            <a:ext cx="8640958" cy="5971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564903"/>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1" y="2852937"/>
            <a:ext cx="8640958" cy="3091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a:t>
            </a:r>
            <a:endParaRPr lang="en-GB" sz="1400" b="1" dirty="0">
              <a:latin typeface="Comic Sans MS" panose="030F0702030302020204" pitchFamily="66" charset="0"/>
            </a:endParaRPr>
          </a:p>
        </p:txBody>
      </p:sp>
      <p:cxnSp>
        <p:nvCxnSpPr>
          <p:cNvPr id="25" name="Straight Arrow Connector 24"/>
          <p:cNvCxnSpPr>
            <a:stCxn id="20"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5446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85266"/>
            <a:ext cx="8640960" cy="3956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617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0" name="Straight Arrow Connector 19"/>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381413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424110"/>
            <a:ext cx="8640958" cy="14369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424111"/>
            <a:ext cx="8640959" cy="459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1" y="2884039"/>
            <a:ext cx="8640959" cy="9770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53134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221088"/>
            <a:ext cx="8640960" cy="2289338"/>
          </a:xfrm>
          <a:prstGeom prst="rect">
            <a:avLst/>
          </a:prstGeom>
        </p:spPr>
      </p:pic>
      <p:pic>
        <p:nvPicPr>
          <p:cNvPr id="4" name="Picture 3"/>
          <p:cNvPicPr>
            <a:picLocks noChangeAspect="1"/>
          </p:cNvPicPr>
          <p:nvPr/>
        </p:nvPicPr>
        <p:blipFill>
          <a:blip r:embed="rId3"/>
          <a:stretch>
            <a:fillRect/>
          </a:stretch>
        </p:blipFill>
        <p:spPr>
          <a:xfrm>
            <a:off x="251520" y="402856"/>
            <a:ext cx="8640960" cy="38182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08983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04864"/>
            <a:ext cx="8640956" cy="7268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3"/>
            <a:ext cx="8640958"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1" y="2564905"/>
            <a:ext cx="8640958" cy="3668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78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84784"/>
            <a:ext cx="8640960" cy="4711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12015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615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348880"/>
            <a:ext cx="8640958" cy="11323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3140968"/>
            <a:ext cx="8640958" cy="340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51521" y="2348880"/>
            <a:ext cx="8640958"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4339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721716"/>
            <a:ext cx="8640960" cy="2091660"/>
          </a:xfrm>
          <a:prstGeom prst="rect">
            <a:avLst/>
          </a:prstGeom>
        </p:spPr>
      </p:pic>
      <p:pic>
        <p:nvPicPr>
          <p:cNvPr id="5" name="Picture 4"/>
          <p:cNvPicPr>
            <a:picLocks noChangeAspect="1"/>
          </p:cNvPicPr>
          <p:nvPr/>
        </p:nvPicPr>
        <p:blipFill>
          <a:blip r:embed="rId3"/>
          <a:stretch>
            <a:fillRect/>
          </a:stretch>
        </p:blipFill>
        <p:spPr>
          <a:xfrm>
            <a:off x="251520" y="1822908"/>
            <a:ext cx="8640960" cy="3694324"/>
          </a:xfrm>
          <a:prstGeom prst="rect">
            <a:avLst/>
          </a:prstGeom>
        </p:spPr>
      </p:pic>
      <p:pic>
        <p:nvPicPr>
          <p:cNvPr id="4" name="Picture 3"/>
          <p:cNvPicPr>
            <a:picLocks noChangeAspect="1"/>
          </p:cNvPicPr>
          <p:nvPr/>
        </p:nvPicPr>
        <p:blipFill>
          <a:blip r:embed="rId4"/>
          <a:stretch>
            <a:fillRect/>
          </a:stretch>
        </p:blipFill>
        <p:spPr>
          <a:xfrm>
            <a:off x="251520" y="404664"/>
            <a:ext cx="8640960" cy="151332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65678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031942"/>
            <a:ext cx="8640956" cy="1632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031941"/>
            <a:ext cx="8640958"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p:cNvSpPr/>
          <p:nvPr/>
        </p:nvSpPr>
        <p:spPr>
          <a:xfrm>
            <a:off x="251520" y="2927256"/>
            <a:ext cx="8640956" cy="7375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18" y="2752022"/>
            <a:ext cx="8640958" cy="1752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79353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9" grpId="0" animBg="1"/>
      <p:bldP spid="18" grpId="0" animBg="1"/>
      <p:bldP spid="24" grpId="0" animBg="1"/>
    </p:bldLst>
  </p:timing>
</p:sld>
</file>

<file path=ppt/slides/slide2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780928"/>
            <a:ext cx="8640960" cy="37990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62762"/>
            <a:ext cx="8640960" cy="23901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24659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772816"/>
            <a:ext cx="8640964" cy="1402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1772816"/>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636912"/>
            <a:ext cx="8640956" cy="5380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Q5</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6418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60826"/>
            <a:ext cx="8784976" cy="4880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16674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41841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8503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76872"/>
            <a:ext cx="864095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780928"/>
            <a:ext cx="8640956" cy="3463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70488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548680"/>
            <a:ext cx="8640958" cy="48024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0" name="Straight Arrow Connector 19"/>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6252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276872"/>
            <a:ext cx="8640962" cy="11687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76871"/>
            <a:ext cx="8640958" cy="801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3078309"/>
            <a:ext cx="8640956" cy="3672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11716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980728"/>
            <a:ext cx="8496944" cy="4468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0" name="Straight Arrow Connector 19"/>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60640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15870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76871"/>
            <a:ext cx="8640958" cy="11521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3429001"/>
            <a:ext cx="8640956" cy="4348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211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6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4392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6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15157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09924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79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2276872"/>
            <a:ext cx="8640964" cy="929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251518" y="2276871"/>
            <a:ext cx="8640958"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708921"/>
            <a:ext cx="8640956" cy="4974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Rounding</a:t>
            </a:r>
            <a:endParaRPr lang="en-GB" sz="1400" b="1" dirty="0">
              <a:latin typeface="Comic Sans MS" panose="030F0702030302020204" pitchFamily="66" charset="0"/>
            </a:endParaRPr>
          </a:p>
        </p:txBody>
      </p:sp>
      <p:cxnSp>
        <p:nvCxnSpPr>
          <p:cNvPr id="16" name="Straight Arrow Connector 15"/>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9999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635896"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04005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9" grpId="0" animBg="1"/>
      <p:bldP spid="18" grpId="0" animBg="1"/>
    </p:bldLst>
  </p:timing>
</p:sld>
</file>

<file path=ppt/slides/slide2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Upper &amp; Lower Bounds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4139952" y="1196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Q15</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4139952" y="17728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Q16</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4139952" y="23488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Q17</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4139952" y="29249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4139952" y="3501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2HR Q19</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4139952" y="40770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 Q18</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4139952" y="4653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2HR Q17</a:t>
            </a:r>
            <a:endParaRPr lang="en-GB" sz="1400" b="1" dirty="0">
              <a:latin typeface="Comic Sans MS" panose="030F0702030302020204" pitchFamily="66" charset="0"/>
            </a:endParaRPr>
          </a:p>
        </p:txBody>
      </p:sp>
      <p:sp>
        <p:nvSpPr>
          <p:cNvPr id="16" name="Rectangle 15">
            <a:hlinkClick r:id="rId1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7" name="Rectangle 16">
            <a:hlinkClick r:id="rId14" action="ppaction://hlinksldjump"/>
          </p:cNvPr>
          <p:cNvSpPr/>
          <p:nvPr/>
        </p:nvSpPr>
        <p:spPr>
          <a:xfrm>
            <a:off x="4139952" y="52292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58291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179512" y="1669292"/>
            <a:ext cx="8784976" cy="2407780"/>
          </a:xfrm>
          <a:prstGeom prst="rect">
            <a:avLst/>
          </a:prstGeom>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88565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916832"/>
            <a:ext cx="8784972" cy="20154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20154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64646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03648" y="4152197"/>
            <a:ext cx="6864288" cy="2622861"/>
          </a:xfrm>
          <a:prstGeom prst="rect">
            <a:avLst/>
          </a:prstGeom>
        </p:spPr>
      </p:pic>
      <p:pic>
        <p:nvPicPr>
          <p:cNvPr id="4" name="Picture 3"/>
          <p:cNvPicPr>
            <a:picLocks noChangeAspect="1"/>
          </p:cNvPicPr>
          <p:nvPr/>
        </p:nvPicPr>
        <p:blipFill>
          <a:blip r:embed="rId3"/>
          <a:stretch>
            <a:fillRect/>
          </a:stretch>
        </p:blipFill>
        <p:spPr>
          <a:xfrm>
            <a:off x="1403648" y="404664"/>
            <a:ext cx="6850878" cy="37475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1308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899592" y="510388"/>
            <a:ext cx="7344816" cy="6014956"/>
          </a:xfrm>
          <a:prstGeom prst="rect">
            <a:avLst/>
          </a:prstGeom>
        </p:spPr>
      </p:pic>
      <p:sp>
        <p:nvSpPr>
          <p:cNvPr id="13" name="Rectangle 12"/>
          <p:cNvSpPr/>
          <p:nvPr/>
        </p:nvSpPr>
        <p:spPr>
          <a:xfrm>
            <a:off x="899591" y="510387"/>
            <a:ext cx="7344817" cy="6014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6626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636912"/>
            <a:ext cx="8640960" cy="3996628"/>
          </a:xfrm>
          <a:prstGeom prst="rect">
            <a:avLst/>
          </a:prstGeom>
        </p:spPr>
      </p:pic>
      <p:pic>
        <p:nvPicPr>
          <p:cNvPr id="5" name="Picture 4"/>
          <p:cNvPicPr>
            <a:picLocks noChangeAspect="1"/>
          </p:cNvPicPr>
          <p:nvPr/>
        </p:nvPicPr>
        <p:blipFill>
          <a:blip r:embed="rId3"/>
          <a:stretch>
            <a:fillRect/>
          </a:stretch>
        </p:blipFill>
        <p:spPr>
          <a:xfrm>
            <a:off x="251520" y="404664"/>
            <a:ext cx="8640960" cy="240863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3771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1363418"/>
          </a:xfrm>
          <a:prstGeom prst="rect">
            <a:avLst/>
          </a:prstGeom>
        </p:spPr>
      </p:pic>
      <p:sp>
        <p:nvSpPr>
          <p:cNvPr id="13" name="Rectangle 12"/>
          <p:cNvSpPr/>
          <p:nvPr/>
        </p:nvSpPr>
        <p:spPr>
          <a:xfrm>
            <a:off x="251521" y="2204863"/>
            <a:ext cx="8640958" cy="13634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Q17</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80608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564904"/>
            <a:ext cx="8640958" cy="4080452"/>
          </a:xfrm>
          <a:prstGeom prst="rect">
            <a:avLst/>
          </a:prstGeom>
        </p:spPr>
      </p:pic>
      <p:pic>
        <p:nvPicPr>
          <p:cNvPr id="5" name="Picture 4"/>
          <p:cNvPicPr>
            <a:picLocks noChangeAspect="1"/>
          </p:cNvPicPr>
          <p:nvPr/>
        </p:nvPicPr>
        <p:blipFill>
          <a:blip r:embed="rId3"/>
          <a:stretch>
            <a:fillRect/>
          </a:stretch>
        </p:blipFill>
        <p:spPr>
          <a:xfrm>
            <a:off x="251521" y="404664"/>
            <a:ext cx="8640958" cy="37534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2</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464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636912"/>
            <a:ext cx="8640958" cy="746818"/>
          </a:xfrm>
          <a:prstGeom prst="rect">
            <a:avLst/>
          </a:prstGeom>
        </p:spPr>
      </p:pic>
      <p:sp>
        <p:nvSpPr>
          <p:cNvPr id="13" name="Rectangle 12"/>
          <p:cNvSpPr/>
          <p:nvPr/>
        </p:nvSpPr>
        <p:spPr>
          <a:xfrm>
            <a:off x="251521" y="2636912"/>
            <a:ext cx="8640958" cy="7468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2</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55733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38780"/>
            <a:ext cx="8640960" cy="4730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4270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Q19</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5362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132856"/>
            <a:ext cx="8640958" cy="15811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p:cNvSpPr/>
          <p:nvPr/>
        </p:nvSpPr>
        <p:spPr>
          <a:xfrm>
            <a:off x="251521" y="2132856"/>
            <a:ext cx="8640958" cy="15811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4571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174682"/>
            <a:ext cx="8496944" cy="4494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2012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Q18</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56372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88840"/>
            <a:ext cx="8640958" cy="1479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p:cNvSpPr/>
          <p:nvPr/>
        </p:nvSpPr>
        <p:spPr>
          <a:xfrm>
            <a:off x="251521" y="1988840"/>
            <a:ext cx="8640958" cy="1479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11024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2996952"/>
            <a:ext cx="8496944" cy="3795810"/>
          </a:xfrm>
          <a:prstGeom prst="rect">
            <a:avLst/>
          </a:prstGeom>
        </p:spPr>
      </p:pic>
      <p:pic>
        <p:nvPicPr>
          <p:cNvPr id="5" name="Picture 4"/>
          <p:cNvPicPr>
            <a:picLocks noChangeAspect="1"/>
          </p:cNvPicPr>
          <p:nvPr/>
        </p:nvPicPr>
        <p:blipFill>
          <a:blip r:embed="rId3"/>
          <a:stretch>
            <a:fillRect/>
          </a:stretch>
        </p:blipFill>
        <p:spPr>
          <a:xfrm>
            <a:off x="323528" y="1268760"/>
            <a:ext cx="8496944" cy="3719458"/>
          </a:xfrm>
          <a:prstGeom prst="rect">
            <a:avLst/>
          </a:prstGeom>
        </p:spPr>
      </p:pic>
      <p:pic>
        <p:nvPicPr>
          <p:cNvPr id="2" name="Picture 1"/>
          <p:cNvPicPr>
            <a:picLocks noChangeAspect="1"/>
          </p:cNvPicPr>
          <p:nvPr/>
        </p:nvPicPr>
        <p:blipFill>
          <a:blip r:embed="rId4"/>
          <a:stretch>
            <a:fillRect/>
          </a:stretch>
        </p:blipFill>
        <p:spPr>
          <a:xfrm>
            <a:off x="323528" y="404664"/>
            <a:ext cx="8496944" cy="182077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350040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04866"/>
            <a:ext cx="8640956" cy="1179176"/>
          </a:xfrm>
          <a:prstGeom prst="rect">
            <a:avLst/>
          </a:prstGeom>
        </p:spPr>
      </p:pic>
      <p:sp>
        <p:nvSpPr>
          <p:cNvPr id="13" name="Rectangle 12"/>
          <p:cNvSpPr/>
          <p:nvPr/>
        </p:nvSpPr>
        <p:spPr>
          <a:xfrm>
            <a:off x="251521" y="2204864"/>
            <a:ext cx="8640958" cy="5895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1" y="2794452"/>
            <a:ext cx="8640958" cy="5895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785160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2996952"/>
            <a:ext cx="8496942" cy="3615356"/>
          </a:xfrm>
          <a:prstGeom prst="rect">
            <a:avLst/>
          </a:prstGeom>
        </p:spPr>
      </p:pic>
      <p:pic>
        <p:nvPicPr>
          <p:cNvPr id="4" name="Picture 3"/>
          <p:cNvPicPr>
            <a:picLocks noChangeAspect="1"/>
          </p:cNvPicPr>
          <p:nvPr/>
        </p:nvPicPr>
        <p:blipFill>
          <a:blip r:embed="rId3"/>
          <a:stretch>
            <a:fillRect/>
          </a:stretch>
        </p:blipFill>
        <p:spPr>
          <a:xfrm>
            <a:off x="323528" y="404664"/>
            <a:ext cx="8496944" cy="38596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882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43884"/>
            <a:ext cx="8640958" cy="1213108"/>
          </a:xfrm>
          <a:prstGeom prst="rect">
            <a:avLst/>
          </a:prstGeom>
        </p:spPr>
      </p:pic>
      <p:sp>
        <p:nvSpPr>
          <p:cNvPr id="13" name="Rectangle 12"/>
          <p:cNvSpPr/>
          <p:nvPr/>
        </p:nvSpPr>
        <p:spPr>
          <a:xfrm>
            <a:off x="251521" y="2143883"/>
            <a:ext cx="8640958" cy="12131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3371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Upper &amp; Lower Bounds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843808" y="3933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Q14</a:t>
            </a:r>
            <a:endParaRPr lang="en-GB" sz="1400" b="1" dirty="0">
              <a:latin typeface="Comic Sans MS" panose="030F0702030302020204" pitchFamily="66" charset="0"/>
            </a:endParaRPr>
          </a:p>
        </p:txBody>
      </p:sp>
      <p:sp>
        <p:nvSpPr>
          <p:cNvPr id="5" name="Rectangle 4">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2848798" y="45091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Q9</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1619672" y="1628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Q15</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1619672" y="2204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619672" y="2780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619672" y="3356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1619672" y="3933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619672" y="4509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5" name="Rectangle 14">
            <a:hlinkClick r:id="rId14" action="ppaction://hlinksldjump"/>
          </p:cNvPr>
          <p:cNvSpPr/>
          <p:nvPr/>
        </p:nvSpPr>
        <p:spPr>
          <a:xfrm>
            <a:off x="1619672" y="5085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6" name="Rectangle 15">
            <a:hlinkClick r:id="rId15" action="ppaction://hlinksldjump"/>
          </p:cNvPr>
          <p:cNvSpPr/>
          <p:nvPr/>
        </p:nvSpPr>
        <p:spPr>
          <a:xfrm>
            <a:off x="1619672" y="56613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7" name="Rectangle 16">
            <a:hlinkClick r:id="rId16" action="ppaction://hlinksldjump"/>
          </p:cNvPr>
          <p:cNvSpPr/>
          <p:nvPr/>
        </p:nvSpPr>
        <p:spPr>
          <a:xfrm>
            <a:off x="2843808" y="1628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8" name="Rectangle 17">
            <a:hlinkClick r:id="rId17" action="ppaction://hlinksldjump"/>
          </p:cNvPr>
          <p:cNvSpPr/>
          <p:nvPr/>
        </p:nvSpPr>
        <p:spPr>
          <a:xfrm>
            <a:off x="2843808" y="22049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9" name="Rectangle 18">
            <a:hlinkClick r:id="rId18" action="ppaction://hlinksldjump"/>
          </p:cNvPr>
          <p:cNvSpPr/>
          <p:nvPr/>
        </p:nvSpPr>
        <p:spPr>
          <a:xfrm>
            <a:off x="2843808" y="2780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20" name="Rectangle 19">
            <a:hlinkClick r:id="rId19" action="ppaction://hlinksldjump"/>
          </p:cNvPr>
          <p:cNvSpPr/>
          <p:nvPr/>
        </p:nvSpPr>
        <p:spPr>
          <a:xfrm>
            <a:off x="2843808" y="33570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1" name="Rectangle 20">
            <a:hlinkClick r:id="rId20" action="ppaction://hlinksldjump"/>
          </p:cNvPr>
          <p:cNvSpPr/>
          <p:nvPr/>
        </p:nvSpPr>
        <p:spPr>
          <a:xfrm>
            <a:off x="2843808" y="5085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2" name="Rectangle 21">
            <a:hlinkClick r:id="rId21" action="ppaction://hlinksldjump"/>
          </p:cNvPr>
          <p:cNvSpPr/>
          <p:nvPr/>
        </p:nvSpPr>
        <p:spPr>
          <a:xfrm>
            <a:off x="2843808" y="56613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3" name="Rectangle 22">
            <a:hlinkClick r:id="rId22" action="ppaction://hlinksldjump"/>
          </p:cNvPr>
          <p:cNvSpPr/>
          <p:nvPr/>
        </p:nvSpPr>
        <p:spPr>
          <a:xfrm>
            <a:off x="4067944" y="1628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4" name="Rectangle 23">
            <a:hlinkClick r:id="rId23" action="ppaction://hlinksldjump"/>
          </p:cNvPr>
          <p:cNvSpPr/>
          <p:nvPr/>
        </p:nvSpPr>
        <p:spPr>
          <a:xfrm>
            <a:off x="4067944" y="22049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5" name="Rectangle 24">
            <a:hlinkClick r:id="rId24" action="ppaction://hlinksldjump"/>
          </p:cNvPr>
          <p:cNvSpPr/>
          <p:nvPr/>
        </p:nvSpPr>
        <p:spPr>
          <a:xfrm>
            <a:off x="4067944" y="2780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Q16</a:t>
            </a:r>
            <a:endParaRPr lang="en-GB" sz="1400" b="1" dirty="0">
              <a:latin typeface="Comic Sans MS" panose="030F0702030302020204" pitchFamily="66" charset="0"/>
            </a:endParaRPr>
          </a:p>
        </p:txBody>
      </p:sp>
      <p:sp>
        <p:nvSpPr>
          <p:cNvPr id="26" name="Rectangle 25">
            <a:hlinkClick r:id="rId25" action="ppaction://hlinksldjump"/>
          </p:cNvPr>
          <p:cNvSpPr/>
          <p:nvPr/>
        </p:nvSpPr>
        <p:spPr>
          <a:xfrm>
            <a:off x="4067944" y="33570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7" name="Rectangle 26">
            <a:hlinkClick r:id="rId26" action="ppaction://hlinksldjump"/>
          </p:cNvPr>
          <p:cNvSpPr/>
          <p:nvPr/>
        </p:nvSpPr>
        <p:spPr>
          <a:xfrm>
            <a:off x="4067944" y="3933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Q19</a:t>
            </a:r>
            <a:endParaRPr lang="en-GB" sz="1400" b="1" dirty="0">
              <a:latin typeface="Comic Sans MS" panose="030F0702030302020204" pitchFamily="66" charset="0"/>
            </a:endParaRPr>
          </a:p>
        </p:txBody>
      </p:sp>
      <p:sp>
        <p:nvSpPr>
          <p:cNvPr id="28" name="Rectangle 27">
            <a:hlinkClick r:id="rId27" action="ppaction://hlinksldjump"/>
          </p:cNvPr>
          <p:cNvSpPr/>
          <p:nvPr/>
        </p:nvSpPr>
        <p:spPr>
          <a:xfrm>
            <a:off x="4067944" y="45091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9" name="Rectangle 28">
            <a:hlinkClick r:id="rId28" action="ppaction://hlinksldjump"/>
          </p:cNvPr>
          <p:cNvSpPr/>
          <p:nvPr/>
        </p:nvSpPr>
        <p:spPr>
          <a:xfrm>
            <a:off x="4067944" y="5085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30" name="Rectangle 29">
            <a:hlinkClick r:id="rId29" action="ppaction://hlinksldjump"/>
          </p:cNvPr>
          <p:cNvSpPr/>
          <p:nvPr/>
        </p:nvSpPr>
        <p:spPr>
          <a:xfrm>
            <a:off x="4067944" y="56613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31" name="Rectangle 30">
            <a:hlinkClick r:id="rId30" action="ppaction://hlinksldjump"/>
          </p:cNvPr>
          <p:cNvSpPr/>
          <p:nvPr/>
        </p:nvSpPr>
        <p:spPr>
          <a:xfrm>
            <a:off x="5292208" y="1628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Q10</a:t>
            </a:r>
            <a:endParaRPr lang="en-GB" sz="1400" b="1" dirty="0">
              <a:latin typeface="Comic Sans MS" panose="030F0702030302020204" pitchFamily="66" charset="0"/>
            </a:endParaRPr>
          </a:p>
        </p:txBody>
      </p:sp>
      <p:sp>
        <p:nvSpPr>
          <p:cNvPr id="32" name="Rectangle 31">
            <a:hlinkClick r:id="rId31" action="ppaction://hlinksldjump"/>
          </p:cNvPr>
          <p:cNvSpPr/>
          <p:nvPr/>
        </p:nvSpPr>
        <p:spPr>
          <a:xfrm>
            <a:off x="5292080" y="22049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Q18</a:t>
            </a:r>
            <a:endParaRPr lang="en-GB" sz="1400" b="1" dirty="0">
              <a:latin typeface="Comic Sans MS" panose="030F0702030302020204" pitchFamily="66" charset="0"/>
            </a:endParaRPr>
          </a:p>
        </p:txBody>
      </p:sp>
      <p:sp>
        <p:nvSpPr>
          <p:cNvPr id="33" name="Rectangle 32">
            <a:hlinkClick r:id="rId32" action="ppaction://hlinksldjump"/>
          </p:cNvPr>
          <p:cNvSpPr/>
          <p:nvPr/>
        </p:nvSpPr>
        <p:spPr>
          <a:xfrm>
            <a:off x="5292080" y="2780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Q21</a:t>
            </a:r>
            <a:endParaRPr lang="en-GB" sz="1400" b="1" dirty="0">
              <a:latin typeface="Comic Sans MS" panose="030F0702030302020204" pitchFamily="66" charset="0"/>
            </a:endParaRPr>
          </a:p>
        </p:txBody>
      </p:sp>
      <p:sp>
        <p:nvSpPr>
          <p:cNvPr id="34" name="Rectangle 33">
            <a:hlinkClick r:id="rId33" action="ppaction://hlinksldjump"/>
          </p:cNvPr>
          <p:cNvSpPr/>
          <p:nvPr/>
        </p:nvSpPr>
        <p:spPr>
          <a:xfrm>
            <a:off x="5292080" y="33570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Q9</a:t>
            </a:r>
            <a:endParaRPr lang="en-GB" sz="1400" b="1" dirty="0">
              <a:latin typeface="Comic Sans MS" panose="030F0702030302020204" pitchFamily="66" charset="0"/>
            </a:endParaRPr>
          </a:p>
        </p:txBody>
      </p:sp>
      <p:sp>
        <p:nvSpPr>
          <p:cNvPr id="35" name="Rectangle 34">
            <a:hlinkClick r:id="rId34" action="ppaction://hlinksldjump"/>
          </p:cNvPr>
          <p:cNvSpPr/>
          <p:nvPr/>
        </p:nvSpPr>
        <p:spPr>
          <a:xfrm>
            <a:off x="5292080" y="3933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Q20</a:t>
            </a:r>
            <a:endParaRPr lang="en-GB" sz="1400" b="1" dirty="0">
              <a:latin typeface="Comic Sans MS" panose="030F0702030302020204" pitchFamily="66" charset="0"/>
            </a:endParaRPr>
          </a:p>
        </p:txBody>
      </p:sp>
      <p:sp>
        <p:nvSpPr>
          <p:cNvPr id="36" name="Rectangle 35">
            <a:hlinkClick r:id="rId35" action="ppaction://hlinksldjump"/>
          </p:cNvPr>
          <p:cNvSpPr/>
          <p:nvPr/>
        </p:nvSpPr>
        <p:spPr>
          <a:xfrm>
            <a:off x="5292080" y="45091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Q20</a:t>
            </a:r>
            <a:endParaRPr lang="en-GB" sz="1400" b="1" dirty="0">
              <a:latin typeface="Comic Sans MS" panose="030F0702030302020204" pitchFamily="66" charset="0"/>
            </a:endParaRPr>
          </a:p>
        </p:txBody>
      </p:sp>
      <p:sp>
        <p:nvSpPr>
          <p:cNvPr id="37" name="Rectangle 36">
            <a:hlinkClick r:id="rId36" action="ppaction://hlinksldjump"/>
          </p:cNvPr>
          <p:cNvSpPr/>
          <p:nvPr/>
        </p:nvSpPr>
        <p:spPr>
          <a:xfrm>
            <a:off x="5292080" y="5085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Q8</a:t>
            </a:r>
            <a:endParaRPr lang="en-GB" sz="1400" b="1" dirty="0">
              <a:latin typeface="Comic Sans MS" panose="030F0702030302020204" pitchFamily="66" charset="0"/>
            </a:endParaRPr>
          </a:p>
        </p:txBody>
      </p:sp>
      <p:sp>
        <p:nvSpPr>
          <p:cNvPr id="38" name="Rectangle 37">
            <a:hlinkClick r:id="rId37" action="ppaction://hlinksldjump"/>
          </p:cNvPr>
          <p:cNvSpPr/>
          <p:nvPr/>
        </p:nvSpPr>
        <p:spPr>
          <a:xfrm>
            <a:off x="5292080" y="56613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Q9</a:t>
            </a:r>
            <a:endParaRPr lang="en-GB" sz="1400" b="1" dirty="0">
              <a:latin typeface="Comic Sans MS" panose="030F0702030302020204" pitchFamily="66" charset="0"/>
            </a:endParaRPr>
          </a:p>
        </p:txBody>
      </p:sp>
      <p:sp>
        <p:nvSpPr>
          <p:cNvPr id="39" name="Rectangle 38">
            <a:hlinkClick r:id="rId38" action="ppaction://hlinksldjump"/>
          </p:cNvPr>
          <p:cNvSpPr/>
          <p:nvPr/>
        </p:nvSpPr>
        <p:spPr>
          <a:xfrm>
            <a:off x="6516344" y="1628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Q20</a:t>
            </a:r>
            <a:endParaRPr lang="en-GB" sz="1400" b="1" dirty="0">
              <a:latin typeface="Comic Sans MS" panose="030F0702030302020204" pitchFamily="66" charset="0"/>
            </a:endParaRPr>
          </a:p>
        </p:txBody>
      </p:sp>
      <p:sp>
        <p:nvSpPr>
          <p:cNvPr id="40" name="Rectangle 39">
            <a:hlinkClick r:id="rId39" action="ppaction://hlinksldjump"/>
          </p:cNvPr>
          <p:cNvSpPr/>
          <p:nvPr/>
        </p:nvSpPr>
        <p:spPr>
          <a:xfrm>
            <a:off x="6516216" y="22049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Q23</a:t>
            </a:r>
            <a:endParaRPr lang="en-GB" sz="1400" b="1" dirty="0">
              <a:latin typeface="Comic Sans MS" panose="030F0702030302020204" pitchFamily="66" charset="0"/>
            </a:endParaRPr>
          </a:p>
        </p:txBody>
      </p:sp>
      <p:sp>
        <p:nvSpPr>
          <p:cNvPr id="41" name="Rectangle 40">
            <a:hlinkClick r:id="rId40" action="ppaction://hlinksldjump"/>
          </p:cNvPr>
          <p:cNvSpPr/>
          <p:nvPr/>
        </p:nvSpPr>
        <p:spPr>
          <a:xfrm>
            <a:off x="6516216" y="2780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Q21</a:t>
            </a:r>
            <a:endParaRPr lang="en-GB" sz="1400" b="1" dirty="0">
              <a:latin typeface="Comic Sans MS" panose="030F0702030302020204" pitchFamily="66" charset="0"/>
            </a:endParaRPr>
          </a:p>
        </p:txBody>
      </p:sp>
      <p:sp>
        <p:nvSpPr>
          <p:cNvPr id="42" name="Rectangle 41">
            <a:hlinkClick r:id="rId41" action="ppaction://hlinksldjump"/>
          </p:cNvPr>
          <p:cNvSpPr/>
          <p:nvPr/>
        </p:nvSpPr>
        <p:spPr>
          <a:xfrm>
            <a:off x="6516216" y="33570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Q18</a:t>
            </a:r>
            <a:endParaRPr lang="en-GB" sz="1400" b="1" dirty="0">
              <a:latin typeface="Comic Sans MS" panose="030F0702030302020204" pitchFamily="66" charset="0"/>
            </a:endParaRPr>
          </a:p>
        </p:txBody>
      </p:sp>
      <p:sp>
        <p:nvSpPr>
          <p:cNvPr id="43" name="Rectangle 42">
            <a:hlinkClick r:id="rId42" action="ppaction://hlinksldjump"/>
          </p:cNvPr>
          <p:cNvSpPr/>
          <p:nvPr/>
        </p:nvSpPr>
        <p:spPr>
          <a:xfrm>
            <a:off x="6516216" y="3933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Q25</a:t>
            </a:r>
            <a:endParaRPr lang="en-GB" sz="1400" b="1" dirty="0">
              <a:latin typeface="Comic Sans MS" panose="030F0702030302020204" pitchFamily="66" charset="0"/>
            </a:endParaRPr>
          </a:p>
        </p:txBody>
      </p:sp>
      <p:sp>
        <p:nvSpPr>
          <p:cNvPr id="44" name="Rectangle 43">
            <a:hlinkClick r:id="rId4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083774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4" y="544642"/>
            <a:ext cx="8064894" cy="52606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395565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1700808"/>
            <a:ext cx="8439684" cy="999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9" y="1700808"/>
            <a:ext cx="8439683" cy="499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Q15</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52159" y="2200376"/>
            <a:ext cx="8439683" cy="499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953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02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7664" y="381032"/>
            <a:ext cx="6048674" cy="4016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47664" y="4359680"/>
            <a:ext cx="6048672" cy="2309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50259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6" y="1988840"/>
            <a:ext cx="8208910" cy="12434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988840"/>
            <a:ext cx="8208912"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467544" y="2780928"/>
            <a:ext cx="82089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467546" y="3068960"/>
            <a:ext cx="8208910" cy="1633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7821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2" grpId="0" animBg="1"/>
      <p:bldP spid="23" grpId="0" animBg="1"/>
    </p:bldLst>
  </p:timing>
</p:sld>
</file>

<file path=ppt/slides/slide2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781582" y="476672"/>
            <a:ext cx="7580836" cy="6130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43940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3" y="2115499"/>
            <a:ext cx="8208914" cy="15670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060848"/>
            <a:ext cx="8208912" cy="47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467544" y="2538961"/>
            <a:ext cx="8208912" cy="11435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28470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2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04664"/>
            <a:ext cx="8352928" cy="58079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167444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060848"/>
            <a:ext cx="8208913" cy="7700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060848"/>
            <a:ext cx="8208912" cy="770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18712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4" y="4738614"/>
            <a:ext cx="7488832" cy="2074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7584" y="345328"/>
            <a:ext cx="7488832" cy="3227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6"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27584" y="3573016"/>
            <a:ext cx="7488832" cy="19627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79866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988840"/>
            <a:ext cx="8439684" cy="1153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352158" y="2132856"/>
            <a:ext cx="843968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352158" y="1988840"/>
            <a:ext cx="843968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352158" y="2492896"/>
            <a:ext cx="8439684" cy="6498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05361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8" grpId="0" animBg="1"/>
      <p:bldP spid="13" grpId="0" animBg="1"/>
      <p:bldP spid="19" grpId="0" animBg="1"/>
    </p:bldLst>
  </p:timing>
</p:sld>
</file>

<file path=ppt/slides/slide2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195736" y="5949280"/>
            <a:ext cx="4752528" cy="869772"/>
          </a:xfrm>
          <a:prstGeom prst="rect">
            <a:avLst/>
          </a:prstGeom>
        </p:spPr>
      </p:pic>
      <p:pic>
        <p:nvPicPr>
          <p:cNvPr id="4" name="Picture 3"/>
          <p:cNvPicPr>
            <a:picLocks noChangeAspect="1"/>
          </p:cNvPicPr>
          <p:nvPr/>
        </p:nvPicPr>
        <p:blipFill>
          <a:blip r:embed="rId3"/>
          <a:stretch>
            <a:fillRect/>
          </a:stretch>
        </p:blipFill>
        <p:spPr>
          <a:xfrm>
            <a:off x="2195736" y="3177474"/>
            <a:ext cx="4752528" cy="2123734"/>
          </a:xfrm>
          <a:prstGeom prst="rect">
            <a:avLst/>
          </a:prstGeom>
        </p:spPr>
      </p:pic>
      <p:pic>
        <p:nvPicPr>
          <p:cNvPr id="2" name="Picture 1"/>
          <p:cNvPicPr>
            <a:picLocks noChangeAspect="1"/>
          </p:cNvPicPr>
          <p:nvPr/>
        </p:nvPicPr>
        <p:blipFill>
          <a:blip r:embed="rId4"/>
          <a:stretch>
            <a:fillRect/>
          </a:stretch>
        </p:blipFill>
        <p:spPr>
          <a:xfrm>
            <a:off x="2195736" y="404664"/>
            <a:ext cx="4752528" cy="285070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8"/>
          <a:stretch>
            <a:fillRect/>
          </a:stretch>
        </p:blipFill>
        <p:spPr>
          <a:xfrm>
            <a:off x="2195737" y="5301208"/>
            <a:ext cx="4752526" cy="824546"/>
          </a:xfrm>
          <a:prstGeom prst="rect">
            <a:avLst/>
          </a:prstGeom>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943592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412776"/>
            <a:ext cx="8784974" cy="27499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12775"/>
            <a:ext cx="8784974" cy="10801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3" y="2492897"/>
            <a:ext cx="878497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179513" y="2852937"/>
            <a:ext cx="8784974"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6" name="Rectangle 25"/>
          <p:cNvSpPr/>
          <p:nvPr/>
        </p:nvSpPr>
        <p:spPr>
          <a:xfrm>
            <a:off x="179513" y="3140967"/>
            <a:ext cx="8784974" cy="10217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6433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8" grpId="0" animBg="1"/>
      <p:bldP spid="25" grpId="0" animBg="1"/>
      <p:bldP spid="26" grpId="0" animBg="1"/>
    </p:bldLst>
  </p:timing>
</p:sld>
</file>

<file path=ppt/slides/slide2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4293096"/>
            <a:ext cx="8928992" cy="1887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476672"/>
            <a:ext cx="8928992" cy="503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7652"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7504" y="836712"/>
            <a:ext cx="8928992" cy="24351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3" name="Picture 5"/>
          <p:cNvPicPr>
            <a:picLocks noChangeAspect="1" noChangeArrowheads="1"/>
          </p:cNvPicPr>
          <p:nvPr/>
        </p:nvPicPr>
        <p:blipFill rotWithShape="1">
          <a:blip r:embed="rId11">
            <a:extLst>
              <a:ext uri="{28A0092B-C50C-407E-A947-70E740481C1C}">
                <a14:useLocalDpi xmlns:a14="http://schemas.microsoft.com/office/drawing/2010/main" val="0"/>
              </a:ext>
            </a:extLst>
          </a:blip>
          <a:srcRect l="-5085" r="-1"/>
          <a:stretch/>
        </p:blipFill>
        <p:spPr bwMode="auto">
          <a:xfrm>
            <a:off x="107504" y="3212976"/>
            <a:ext cx="8928992" cy="166345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5" name="Picture 7"/>
          <p:cNvPicPr>
            <a:picLocks noChangeAspect="1" noChangeArrowheads="1"/>
          </p:cNvPicPr>
          <p:nvPr/>
        </p:nvPicPr>
        <p:blipFill rotWithShape="1">
          <a:blip r:embed="rId2">
            <a:extLst>
              <a:ext uri="{28A0092B-C50C-407E-A947-70E740481C1C}">
                <a14:useLocalDpi xmlns:a14="http://schemas.microsoft.com/office/drawing/2010/main" val="0"/>
              </a:ext>
            </a:extLst>
          </a:blip>
          <a:srcRect t="30884" r="90909"/>
          <a:stretch/>
        </p:blipFill>
        <p:spPr bwMode="auto">
          <a:xfrm>
            <a:off x="107504" y="3126335"/>
            <a:ext cx="432048" cy="14547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47719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412776"/>
            <a:ext cx="8784974" cy="2499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12775"/>
            <a:ext cx="8784974"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3" y="2276872"/>
            <a:ext cx="878497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179513" y="2780928"/>
            <a:ext cx="8784974" cy="1131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01872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8" grpId="0" animBg="1"/>
      <p:bldP spid="25" grpId="0" animBg="1"/>
    </p:bldLst>
  </p:timing>
</p:sld>
</file>

<file path=ppt/slides/slide2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3068960"/>
            <a:ext cx="8496944" cy="3133542"/>
          </a:xfrm>
          <a:prstGeom prst="rect">
            <a:avLst/>
          </a:prstGeom>
        </p:spPr>
      </p:pic>
      <p:pic>
        <p:nvPicPr>
          <p:cNvPr id="2" name="Picture 1"/>
          <p:cNvPicPr>
            <a:picLocks noChangeAspect="1"/>
          </p:cNvPicPr>
          <p:nvPr/>
        </p:nvPicPr>
        <p:blipFill>
          <a:blip r:embed="rId3"/>
          <a:stretch>
            <a:fillRect/>
          </a:stretch>
        </p:blipFill>
        <p:spPr>
          <a:xfrm>
            <a:off x="323528" y="404664"/>
            <a:ext cx="8496944" cy="309634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65931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84669"/>
            <a:ext cx="8784974" cy="10296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79781"/>
            <a:ext cx="8784974" cy="364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3" y="2444709"/>
            <a:ext cx="8784974" cy="6962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98928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2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7" y="4509120"/>
            <a:ext cx="8352926" cy="1729488"/>
          </a:xfrm>
          <a:prstGeom prst="rect">
            <a:avLst/>
          </a:prstGeom>
        </p:spPr>
      </p:pic>
      <p:pic>
        <p:nvPicPr>
          <p:cNvPr id="5" name="Picture 4"/>
          <p:cNvPicPr>
            <a:picLocks noChangeAspect="1"/>
          </p:cNvPicPr>
          <p:nvPr/>
        </p:nvPicPr>
        <p:blipFill>
          <a:blip r:embed="rId3"/>
          <a:stretch>
            <a:fillRect/>
          </a:stretch>
        </p:blipFill>
        <p:spPr>
          <a:xfrm>
            <a:off x="395536" y="404664"/>
            <a:ext cx="8352928" cy="47829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30469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844824"/>
            <a:ext cx="8784974" cy="14381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76670"/>
            <a:ext cx="8784974"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8" name="Rectangle 17"/>
          <p:cNvSpPr/>
          <p:nvPr/>
        </p:nvSpPr>
        <p:spPr>
          <a:xfrm>
            <a:off x="179513" y="2392694"/>
            <a:ext cx="8784974" cy="890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3" y="1844824"/>
            <a:ext cx="8784974" cy="331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478686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8" grpId="0" animBg="1"/>
      <p:bldP spid="25" grpId="0" animBg="1"/>
    </p:bldLst>
  </p:timing>
</p:sld>
</file>

<file path=ppt/slides/slide2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1582938"/>
            <a:ext cx="8496944" cy="3692124"/>
          </a:xfrm>
          <a:prstGeom prst="rect">
            <a:avLst/>
          </a:prstGeom>
        </p:spPr>
      </p:pic>
      <p:pic>
        <p:nvPicPr>
          <p:cNvPr id="2" name="Picture 1"/>
          <p:cNvPicPr>
            <a:picLocks noChangeAspect="1"/>
          </p:cNvPicPr>
          <p:nvPr/>
        </p:nvPicPr>
        <p:blipFill>
          <a:blip r:embed="rId3"/>
          <a:stretch>
            <a:fillRect/>
          </a:stretch>
        </p:blipFill>
        <p:spPr>
          <a:xfrm>
            <a:off x="323528" y="476672"/>
            <a:ext cx="8496944" cy="193405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31500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348882"/>
            <a:ext cx="8784972" cy="8443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2348880"/>
            <a:ext cx="8784974" cy="844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3649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800780"/>
            <a:ext cx="8640956" cy="3436532"/>
          </a:xfrm>
          <a:prstGeom prst="rect">
            <a:avLst/>
          </a:prstGeom>
        </p:spPr>
      </p:pic>
      <p:pic>
        <p:nvPicPr>
          <p:cNvPr id="5" name="Picture 4"/>
          <p:cNvPicPr>
            <a:picLocks noChangeAspect="1"/>
          </p:cNvPicPr>
          <p:nvPr/>
        </p:nvPicPr>
        <p:blipFill>
          <a:blip r:embed="rId3"/>
          <a:stretch>
            <a:fillRect/>
          </a:stretch>
        </p:blipFill>
        <p:spPr>
          <a:xfrm>
            <a:off x="251521" y="404664"/>
            <a:ext cx="8640958" cy="27287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983289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420888"/>
            <a:ext cx="8784974" cy="7497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2420888"/>
            <a:ext cx="8784974" cy="7837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55672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63688" y="5949280"/>
            <a:ext cx="5616624" cy="842918"/>
          </a:xfrm>
          <a:prstGeom prst="rect">
            <a:avLst/>
          </a:prstGeom>
        </p:spPr>
      </p:pic>
      <p:pic>
        <p:nvPicPr>
          <p:cNvPr id="7" name="Picture 6"/>
          <p:cNvPicPr>
            <a:picLocks noChangeAspect="1"/>
          </p:cNvPicPr>
          <p:nvPr/>
        </p:nvPicPr>
        <p:blipFill>
          <a:blip r:embed="rId3"/>
          <a:stretch>
            <a:fillRect/>
          </a:stretch>
        </p:blipFill>
        <p:spPr>
          <a:xfrm>
            <a:off x="1763688" y="5157192"/>
            <a:ext cx="5616624" cy="943184"/>
          </a:xfrm>
          <a:prstGeom prst="rect">
            <a:avLst/>
          </a:prstGeom>
        </p:spPr>
      </p:pic>
      <p:pic>
        <p:nvPicPr>
          <p:cNvPr id="2" name="Picture 1"/>
          <p:cNvPicPr>
            <a:picLocks noChangeAspect="1"/>
          </p:cNvPicPr>
          <p:nvPr/>
        </p:nvPicPr>
        <p:blipFill>
          <a:blip r:embed="rId4"/>
          <a:stretch>
            <a:fillRect/>
          </a:stretch>
        </p:blipFill>
        <p:spPr>
          <a:xfrm>
            <a:off x="1763688" y="398672"/>
            <a:ext cx="5616624" cy="33903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1"/>
          <a:stretch>
            <a:fillRect/>
          </a:stretch>
        </p:blipFill>
        <p:spPr>
          <a:xfrm>
            <a:off x="1763688" y="3789040"/>
            <a:ext cx="5616624" cy="1539838"/>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040207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628800"/>
            <a:ext cx="8784972" cy="14151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1556792"/>
            <a:ext cx="8784974" cy="220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1925968"/>
            <a:ext cx="8784974" cy="4229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3" y="2348880"/>
            <a:ext cx="8784973" cy="695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79513" y="1777384"/>
            <a:ext cx="8784974"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918250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5" grpId="0" animBg="1"/>
      <p:bldP spid="23" grpId="0" animBg="1"/>
      <p:bldP spid="24" grpId="0" animBg="1"/>
      <p:bldP spid="22" grpId="0" animBg="1"/>
    </p:bldLst>
  </p:timing>
</p:sld>
</file>

<file path=ppt/slides/slide2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307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2160" y="764704"/>
            <a:ext cx="8439682" cy="44445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02826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2492896"/>
            <a:ext cx="8439684" cy="547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9" y="2492896"/>
            <a:ext cx="8439683" cy="5471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Q14</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05573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6672"/>
            <a:ext cx="8640960" cy="5409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37315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276872"/>
            <a:ext cx="8439684" cy="594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9" y="2276872"/>
            <a:ext cx="8439683"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err="1" smtClean="0">
                <a:latin typeface="Comic Sans MS" panose="030F0702030302020204" pitchFamily="66" charset="0"/>
              </a:rPr>
              <a:t>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Q9</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52159" y="2429272"/>
            <a:ext cx="8439683" cy="44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62699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187625" y="5445224"/>
            <a:ext cx="6768750" cy="1348340"/>
          </a:xfrm>
          <a:prstGeom prst="rect">
            <a:avLst/>
          </a:prstGeom>
        </p:spPr>
      </p:pic>
      <p:pic>
        <p:nvPicPr>
          <p:cNvPr id="4" name="Picture 3"/>
          <p:cNvPicPr>
            <a:picLocks noChangeAspect="1"/>
          </p:cNvPicPr>
          <p:nvPr/>
        </p:nvPicPr>
        <p:blipFill>
          <a:blip r:embed="rId3"/>
          <a:stretch>
            <a:fillRect/>
          </a:stretch>
        </p:blipFill>
        <p:spPr>
          <a:xfrm>
            <a:off x="1187624" y="3140968"/>
            <a:ext cx="6768752" cy="2898310"/>
          </a:xfrm>
          <a:prstGeom prst="rect">
            <a:avLst/>
          </a:prstGeom>
        </p:spPr>
      </p:pic>
      <p:pic>
        <p:nvPicPr>
          <p:cNvPr id="2" name="Picture 1"/>
          <p:cNvPicPr>
            <a:picLocks noChangeAspect="1"/>
          </p:cNvPicPr>
          <p:nvPr/>
        </p:nvPicPr>
        <p:blipFill>
          <a:blip r:embed="rId4"/>
          <a:stretch>
            <a:fillRect/>
          </a:stretch>
        </p:blipFill>
        <p:spPr>
          <a:xfrm>
            <a:off x="1187624" y="332656"/>
            <a:ext cx="6768752" cy="31685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17772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76872"/>
            <a:ext cx="8784974" cy="11153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76870"/>
            <a:ext cx="8784973" cy="6591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179513" y="3114878"/>
            <a:ext cx="8784973" cy="2773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5" name="Rectangle 24"/>
          <p:cNvSpPr/>
          <p:nvPr/>
        </p:nvSpPr>
        <p:spPr>
          <a:xfrm>
            <a:off x="179513" y="2935971"/>
            <a:ext cx="8784973" cy="1789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2" name="Straight Arrow Connector 21"/>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3041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5" grpId="0" animBg="1"/>
      <p:bldP spid="25" grpId="0" animBg="1"/>
    </p:bldLst>
  </p:timing>
</p:sld>
</file>

<file path=ppt/slides/slide2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1484784"/>
            <a:ext cx="8640960" cy="4897710"/>
          </a:xfrm>
          <a:prstGeom prst="rect">
            <a:avLst/>
          </a:prstGeom>
        </p:spPr>
      </p:pic>
      <p:pic>
        <p:nvPicPr>
          <p:cNvPr id="6" name="Picture 5"/>
          <p:cNvPicPr>
            <a:picLocks noChangeAspect="1"/>
          </p:cNvPicPr>
          <p:nvPr/>
        </p:nvPicPr>
        <p:blipFill>
          <a:blip r:embed="rId3"/>
          <a:stretch>
            <a:fillRect/>
          </a:stretch>
        </p:blipFill>
        <p:spPr>
          <a:xfrm>
            <a:off x="251520" y="786624"/>
            <a:ext cx="8640960" cy="8421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283729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700808"/>
            <a:ext cx="8784972" cy="11654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8"/>
            <a:ext cx="8784973" cy="1165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58981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259632" y="5261394"/>
            <a:ext cx="6624736" cy="687886"/>
          </a:xfrm>
          <a:prstGeom prst="rect">
            <a:avLst/>
          </a:prstGeom>
        </p:spPr>
      </p:pic>
      <p:pic>
        <p:nvPicPr>
          <p:cNvPr id="7" name="Picture 6"/>
          <p:cNvPicPr>
            <a:picLocks noChangeAspect="1"/>
          </p:cNvPicPr>
          <p:nvPr/>
        </p:nvPicPr>
        <p:blipFill>
          <a:blip r:embed="rId3"/>
          <a:stretch>
            <a:fillRect/>
          </a:stretch>
        </p:blipFill>
        <p:spPr>
          <a:xfrm>
            <a:off x="1259632" y="4149080"/>
            <a:ext cx="6624736" cy="1108520"/>
          </a:xfrm>
          <a:prstGeom prst="rect">
            <a:avLst/>
          </a:prstGeom>
        </p:spPr>
      </p:pic>
      <p:pic>
        <p:nvPicPr>
          <p:cNvPr id="5" name="Picture 4"/>
          <p:cNvPicPr>
            <a:picLocks noChangeAspect="1"/>
          </p:cNvPicPr>
          <p:nvPr/>
        </p:nvPicPr>
        <p:blipFill>
          <a:blip r:embed="rId4"/>
          <a:stretch>
            <a:fillRect/>
          </a:stretch>
        </p:blipFill>
        <p:spPr>
          <a:xfrm>
            <a:off x="1259632" y="331294"/>
            <a:ext cx="6624736" cy="3457746"/>
          </a:xfrm>
          <a:prstGeom prst="rect">
            <a:avLst/>
          </a:prstGeom>
        </p:spPr>
      </p:pic>
      <p:pic>
        <p:nvPicPr>
          <p:cNvPr id="9" name="Picture 8"/>
          <p:cNvPicPr>
            <a:picLocks noChangeAspect="1"/>
          </p:cNvPicPr>
          <p:nvPr/>
        </p:nvPicPr>
        <p:blipFill>
          <a:blip r:embed="rId5"/>
          <a:stretch>
            <a:fillRect/>
          </a:stretch>
        </p:blipFill>
        <p:spPr>
          <a:xfrm>
            <a:off x="1259632" y="5920458"/>
            <a:ext cx="6624736" cy="8838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9"/>
          <a:stretch>
            <a:fillRect/>
          </a:stretch>
        </p:blipFill>
        <p:spPr>
          <a:xfrm>
            <a:off x="1259632" y="3789040"/>
            <a:ext cx="6624736" cy="440168"/>
          </a:xfrm>
          <a:prstGeom prst="rect">
            <a:avLst/>
          </a:prstGeom>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954871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068601"/>
            <a:ext cx="8784974" cy="11404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8600"/>
            <a:ext cx="8784973" cy="3295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398118"/>
            <a:ext cx="8784973" cy="3125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2" y="2710629"/>
            <a:ext cx="8784973" cy="4983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5" name="Straight Arrow Connector 24"/>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54812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2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154282"/>
            <a:ext cx="8640958" cy="3659094"/>
          </a:xfrm>
          <a:prstGeom prst="rect">
            <a:avLst/>
          </a:prstGeom>
        </p:spPr>
      </p:pic>
      <p:pic>
        <p:nvPicPr>
          <p:cNvPr id="2" name="Picture 1"/>
          <p:cNvPicPr>
            <a:picLocks noChangeAspect="1"/>
          </p:cNvPicPr>
          <p:nvPr/>
        </p:nvPicPr>
        <p:blipFill>
          <a:blip r:embed="rId3"/>
          <a:stretch>
            <a:fillRect/>
          </a:stretch>
        </p:blipFill>
        <p:spPr>
          <a:xfrm>
            <a:off x="251520" y="332656"/>
            <a:ext cx="8640960" cy="44148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71207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72816"/>
            <a:ext cx="8784974" cy="2367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72815"/>
            <a:ext cx="8784973"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492896"/>
            <a:ext cx="8784973" cy="1647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1978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30" y="3429000"/>
            <a:ext cx="8496940" cy="2966920"/>
          </a:xfrm>
          <a:prstGeom prst="rect">
            <a:avLst/>
          </a:prstGeom>
        </p:spPr>
      </p:pic>
      <p:pic>
        <p:nvPicPr>
          <p:cNvPr id="5" name="Picture 4"/>
          <p:cNvPicPr>
            <a:picLocks noChangeAspect="1"/>
          </p:cNvPicPr>
          <p:nvPr/>
        </p:nvPicPr>
        <p:blipFill>
          <a:blip r:embed="rId3"/>
          <a:stretch>
            <a:fillRect/>
          </a:stretch>
        </p:blipFill>
        <p:spPr>
          <a:xfrm>
            <a:off x="323529" y="404664"/>
            <a:ext cx="8496942" cy="31184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Q16</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549029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636912"/>
            <a:ext cx="8784976" cy="5729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636912"/>
            <a:ext cx="8784973" cy="572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Q16</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695863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5" name="Rectangle 14">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0" y="1052736"/>
            <a:ext cx="8640960" cy="3778648"/>
          </a:xfrm>
          <a:prstGeom prst="rect">
            <a:avLst/>
          </a:prstGeom>
        </p:spPr>
      </p:pic>
    </p:spTree>
    <p:extLst>
      <p:ext uri="{BB962C8B-B14F-4D97-AF65-F5344CB8AC3E}">
        <p14:creationId xmlns:p14="http://schemas.microsoft.com/office/powerpoint/2010/main" val="16477451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636912"/>
            <a:ext cx="8784974" cy="4302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636912"/>
            <a:ext cx="8784973" cy="4302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95219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487270"/>
            <a:ext cx="8496944" cy="4182090"/>
          </a:xfrm>
          <a:prstGeom prst="rect">
            <a:avLst/>
          </a:prstGeom>
        </p:spPr>
      </p:pic>
      <p:pic>
        <p:nvPicPr>
          <p:cNvPr id="4" name="Picture 3"/>
          <p:cNvPicPr>
            <a:picLocks noChangeAspect="1"/>
          </p:cNvPicPr>
          <p:nvPr/>
        </p:nvPicPr>
        <p:blipFill>
          <a:blip r:embed="rId3"/>
          <a:stretch>
            <a:fillRect/>
          </a:stretch>
        </p:blipFill>
        <p:spPr>
          <a:xfrm>
            <a:off x="323528" y="404664"/>
            <a:ext cx="8496944" cy="41099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Q19</a:t>
            </a:r>
            <a:endParaRPr lang="en-GB" sz="1400" b="1" dirty="0">
              <a:latin typeface="Comic Sans MS" panose="030F0702030302020204" pitchFamily="66" charset="0"/>
            </a:endParaRPr>
          </a:p>
        </p:txBody>
      </p:sp>
      <p:cxnSp>
        <p:nvCxnSpPr>
          <p:cNvPr id="26" name="Straight Arrow Connector 25"/>
          <p:cNvCxnSpPr>
            <a:stCxn id="17" idx="3"/>
            <a:endCxn id="25"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532413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348880"/>
            <a:ext cx="8784974" cy="10364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348880"/>
            <a:ext cx="8784973" cy="1036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Q19</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5483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428156"/>
            <a:ext cx="8640958" cy="4241204"/>
          </a:xfrm>
          <a:prstGeom prst="rect">
            <a:avLst/>
          </a:prstGeom>
        </p:spPr>
      </p:pic>
      <p:pic>
        <p:nvPicPr>
          <p:cNvPr id="5" name="Picture 4"/>
          <p:cNvPicPr>
            <a:picLocks noChangeAspect="1"/>
          </p:cNvPicPr>
          <p:nvPr/>
        </p:nvPicPr>
        <p:blipFill>
          <a:blip r:embed="rId3"/>
          <a:stretch>
            <a:fillRect/>
          </a:stretch>
        </p:blipFill>
        <p:spPr>
          <a:xfrm>
            <a:off x="251521" y="404664"/>
            <a:ext cx="8640958" cy="32625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Q19</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2141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2204864"/>
            <a:ext cx="8661836" cy="7707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2"/>
            <a:ext cx="8651396" cy="7707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12432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357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32656"/>
            <a:ext cx="8640960" cy="2971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26947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495094"/>
            <a:ext cx="8784976" cy="1005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495094"/>
            <a:ext cx="8784973" cy="357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852936"/>
            <a:ext cx="8784973"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179512" y="3140968"/>
            <a:ext cx="878497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7777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2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4827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78302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392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132856"/>
            <a:ext cx="8784973" cy="1392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9194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899592" y="5270674"/>
            <a:ext cx="7344816" cy="1542702"/>
          </a:xfrm>
          <a:prstGeom prst="rect">
            <a:avLst/>
          </a:prstGeom>
        </p:spPr>
      </p:pic>
      <p:pic>
        <p:nvPicPr>
          <p:cNvPr id="5" name="Picture 4"/>
          <p:cNvPicPr>
            <a:picLocks noChangeAspect="1"/>
          </p:cNvPicPr>
          <p:nvPr/>
        </p:nvPicPr>
        <p:blipFill>
          <a:blip r:embed="rId3"/>
          <a:stretch>
            <a:fillRect/>
          </a:stretch>
        </p:blipFill>
        <p:spPr>
          <a:xfrm>
            <a:off x="899593" y="4928492"/>
            <a:ext cx="7344814" cy="1020788"/>
          </a:xfrm>
          <a:prstGeom prst="rect">
            <a:avLst/>
          </a:prstGeom>
        </p:spPr>
      </p:pic>
      <p:pic>
        <p:nvPicPr>
          <p:cNvPr id="4" name="Picture 3"/>
          <p:cNvPicPr>
            <a:picLocks noChangeAspect="1"/>
          </p:cNvPicPr>
          <p:nvPr/>
        </p:nvPicPr>
        <p:blipFill>
          <a:blip r:embed="rId4"/>
          <a:stretch>
            <a:fillRect/>
          </a:stretch>
        </p:blipFill>
        <p:spPr>
          <a:xfrm>
            <a:off x="899592" y="3212976"/>
            <a:ext cx="7344816" cy="2099208"/>
          </a:xfrm>
          <a:prstGeom prst="rect">
            <a:avLst/>
          </a:prstGeom>
        </p:spPr>
      </p:pic>
      <p:pic>
        <p:nvPicPr>
          <p:cNvPr id="2" name="Picture 1"/>
          <p:cNvPicPr>
            <a:picLocks noChangeAspect="1"/>
          </p:cNvPicPr>
          <p:nvPr/>
        </p:nvPicPr>
        <p:blipFill>
          <a:blip r:embed="rId5"/>
          <a:stretch>
            <a:fillRect/>
          </a:stretch>
        </p:blipFill>
        <p:spPr>
          <a:xfrm>
            <a:off x="899592" y="332656"/>
            <a:ext cx="7344816" cy="375479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Q10</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14090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16832"/>
            <a:ext cx="8784974" cy="16921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16830"/>
            <a:ext cx="8784973" cy="1152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3068958"/>
            <a:ext cx="8784973" cy="2076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2" y="3276600"/>
            <a:ext cx="8784973" cy="3323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Q10</a:t>
            </a:r>
            <a:endParaRPr lang="en-GB" sz="1400" b="1" dirty="0">
              <a:latin typeface="Comic Sans MS" panose="030F0702030302020204" pitchFamily="66" charset="0"/>
            </a:endParaRPr>
          </a:p>
        </p:txBody>
      </p:sp>
      <p:cxnSp>
        <p:nvCxnSpPr>
          <p:cNvPr id="25" name="Straight Arrow Connector 24"/>
          <p:cNvCxnSpPr>
            <a:stCxn id="16" idx="3"/>
            <a:endCxn id="2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82036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2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2120596"/>
            <a:ext cx="8640958" cy="4548764"/>
          </a:xfrm>
          <a:prstGeom prst="rect">
            <a:avLst/>
          </a:prstGeom>
        </p:spPr>
      </p:pic>
      <p:pic>
        <p:nvPicPr>
          <p:cNvPr id="7" name="Picture 6"/>
          <p:cNvPicPr>
            <a:picLocks noChangeAspect="1"/>
          </p:cNvPicPr>
          <p:nvPr/>
        </p:nvPicPr>
        <p:blipFill>
          <a:blip r:embed="rId3"/>
          <a:stretch>
            <a:fillRect/>
          </a:stretch>
        </p:blipFill>
        <p:spPr>
          <a:xfrm>
            <a:off x="251520" y="404664"/>
            <a:ext cx="8640960" cy="242884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Q18</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3002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628800"/>
            <a:ext cx="8784974" cy="25593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628800"/>
            <a:ext cx="8784973" cy="25593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Q18</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8923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548680"/>
            <a:ext cx="8640960" cy="51947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Q21</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2612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204864"/>
            <a:ext cx="8784976" cy="12421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04864"/>
            <a:ext cx="8784973" cy="1242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Q21</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8123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3501008"/>
            <a:ext cx="6336704" cy="3308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4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353008"/>
            <a:ext cx="6336704" cy="3292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22525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348880"/>
            <a:ext cx="8784976" cy="11512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348880"/>
            <a:ext cx="8784973"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2852936"/>
            <a:ext cx="8784973"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2" y="3140968"/>
            <a:ext cx="8784973" cy="3591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Q9</a:t>
            </a:r>
            <a:endParaRPr lang="en-GB" sz="1400" b="1" dirty="0">
              <a:latin typeface="Comic Sans MS" panose="030F0702030302020204" pitchFamily="66" charset="0"/>
            </a:endParaRPr>
          </a:p>
        </p:txBody>
      </p:sp>
      <p:cxnSp>
        <p:nvCxnSpPr>
          <p:cNvPr id="25" name="Straight Arrow Connector 24"/>
          <p:cNvCxnSpPr>
            <a:stCxn id="16" idx="3"/>
            <a:endCxn id="2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8484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2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1871982"/>
            <a:ext cx="8640958" cy="4797378"/>
          </a:xfrm>
          <a:prstGeom prst="rect">
            <a:avLst/>
          </a:prstGeom>
        </p:spPr>
      </p:pic>
      <p:pic>
        <p:nvPicPr>
          <p:cNvPr id="9" name="Picture 8"/>
          <p:cNvPicPr>
            <a:picLocks noChangeAspect="1"/>
          </p:cNvPicPr>
          <p:nvPr/>
        </p:nvPicPr>
        <p:blipFill>
          <a:blip r:embed="rId3"/>
          <a:stretch>
            <a:fillRect/>
          </a:stretch>
        </p:blipFill>
        <p:spPr>
          <a:xfrm>
            <a:off x="251521" y="404664"/>
            <a:ext cx="8640958" cy="33027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Q20</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9169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412776"/>
            <a:ext cx="8784976" cy="26255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412776"/>
            <a:ext cx="8784973" cy="26255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Q20</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50371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2407068"/>
            <a:ext cx="8496942" cy="4262292"/>
          </a:xfrm>
          <a:prstGeom prst="rect">
            <a:avLst/>
          </a:prstGeom>
        </p:spPr>
      </p:pic>
      <p:pic>
        <p:nvPicPr>
          <p:cNvPr id="2" name="Picture 1"/>
          <p:cNvPicPr>
            <a:picLocks noChangeAspect="1"/>
          </p:cNvPicPr>
          <p:nvPr/>
        </p:nvPicPr>
        <p:blipFill>
          <a:blip r:embed="rId3"/>
          <a:stretch>
            <a:fillRect/>
          </a:stretch>
        </p:blipFill>
        <p:spPr>
          <a:xfrm>
            <a:off x="323528" y="404664"/>
            <a:ext cx="8496944" cy="39024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Q20</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9485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60848"/>
            <a:ext cx="8784974" cy="16219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060847"/>
            <a:ext cx="8784973" cy="1621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Q20</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50031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691680" y="5733256"/>
            <a:ext cx="5760640" cy="1067210"/>
          </a:xfrm>
          <a:prstGeom prst="rect">
            <a:avLst/>
          </a:prstGeom>
        </p:spPr>
      </p:pic>
      <p:pic>
        <p:nvPicPr>
          <p:cNvPr id="8" name="Picture 7"/>
          <p:cNvPicPr>
            <a:picLocks noChangeAspect="1"/>
          </p:cNvPicPr>
          <p:nvPr/>
        </p:nvPicPr>
        <p:blipFill>
          <a:blip r:embed="rId3"/>
          <a:stretch>
            <a:fillRect/>
          </a:stretch>
        </p:blipFill>
        <p:spPr>
          <a:xfrm>
            <a:off x="1691680" y="4941168"/>
            <a:ext cx="5760640" cy="1250490"/>
          </a:xfrm>
          <a:prstGeom prst="rect">
            <a:avLst/>
          </a:prstGeom>
        </p:spPr>
      </p:pic>
      <p:pic>
        <p:nvPicPr>
          <p:cNvPr id="6" name="Picture 5"/>
          <p:cNvPicPr>
            <a:picLocks noChangeAspect="1"/>
          </p:cNvPicPr>
          <p:nvPr/>
        </p:nvPicPr>
        <p:blipFill>
          <a:blip r:embed="rId4"/>
          <a:stretch>
            <a:fillRect/>
          </a:stretch>
        </p:blipFill>
        <p:spPr>
          <a:xfrm>
            <a:off x="1691680" y="332656"/>
            <a:ext cx="5760640" cy="3429968"/>
          </a:xfrm>
          <a:prstGeom prst="rect">
            <a:avLst/>
          </a:prstGeom>
        </p:spPr>
      </p:pic>
      <p:pic>
        <p:nvPicPr>
          <p:cNvPr id="7" name="Picture 6"/>
          <p:cNvPicPr>
            <a:picLocks noChangeAspect="1"/>
          </p:cNvPicPr>
          <p:nvPr/>
        </p:nvPicPr>
        <p:blipFill>
          <a:blip r:embed="rId5"/>
          <a:stretch>
            <a:fillRect/>
          </a:stretch>
        </p:blipFill>
        <p:spPr>
          <a:xfrm>
            <a:off x="1691680" y="3717032"/>
            <a:ext cx="5760640" cy="150376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76522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700808"/>
            <a:ext cx="8640960" cy="16659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348880"/>
            <a:ext cx="8640960" cy="6597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3008584"/>
            <a:ext cx="8640960" cy="3581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1700807"/>
            <a:ext cx="864096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Q8</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4001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P spid="13" grpId="0" animBg="1"/>
    </p:bldLst>
  </p:timing>
</p:sld>
</file>

<file path=ppt/slides/slide2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691680" y="4088034"/>
            <a:ext cx="5760640" cy="2725342"/>
          </a:xfrm>
          <a:prstGeom prst="rect">
            <a:avLst/>
          </a:prstGeom>
        </p:spPr>
      </p:pic>
      <p:pic>
        <p:nvPicPr>
          <p:cNvPr id="4" name="Picture 3"/>
          <p:cNvPicPr>
            <a:picLocks noChangeAspect="1"/>
          </p:cNvPicPr>
          <p:nvPr/>
        </p:nvPicPr>
        <p:blipFill>
          <a:blip r:embed="rId3"/>
          <a:stretch>
            <a:fillRect/>
          </a:stretch>
        </p:blipFill>
        <p:spPr>
          <a:xfrm>
            <a:off x="1691680" y="2780928"/>
            <a:ext cx="5760640" cy="1423036"/>
          </a:xfrm>
          <a:prstGeom prst="rect">
            <a:avLst/>
          </a:prstGeom>
        </p:spPr>
      </p:pic>
      <p:pic>
        <p:nvPicPr>
          <p:cNvPr id="2" name="Picture 1"/>
          <p:cNvPicPr>
            <a:picLocks noChangeAspect="1"/>
          </p:cNvPicPr>
          <p:nvPr/>
        </p:nvPicPr>
        <p:blipFill>
          <a:blip r:embed="rId4"/>
          <a:stretch>
            <a:fillRect/>
          </a:stretch>
        </p:blipFill>
        <p:spPr>
          <a:xfrm>
            <a:off x="1691680" y="404664"/>
            <a:ext cx="5760640" cy="29192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30282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8941" y="1268760"/>
            <a:ext cx="8786118" cy="25254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8941" y="2420889"/>
            <a:ext cx="8784973"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179512" y="1268761"/>
            <a:ext cx="8784973" cy="1152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8941" y="2996953"/>
            <a:ext cx="8784973"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178941" y="3284983"/>
            <a:ext cx="8784973" cy="50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77240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5" grpId="0" animBg="1"/>
      <p:bldP spid="26" grpId="0" animBg="1"/>
      <p:bldP spid="24" grpId="0" animBg="1"/>
      <p:bldP spid="27" grpId="0" animBg="1"/>
    </p:bldLst>
  </p:timing>
</p:sld>
</file>

<file path=ppt/slides/slide2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4584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39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4526"/>
            <a:ext cx="8640960" cy="3138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Q20</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05040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44824"/>
            <a:ext cx="8784976" cy="2147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844824"/>
            <a:ext cx="8784973" cy="2147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Q20</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4416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2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2269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Q23</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1747"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520" y="404664"/>
            <a:ext cx="8640960" cy="2617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441325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340768"/>
            <a:ext cx="8784976" cy="27954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340768"/>
            <a:ext cx="8784973" cy="27954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Q23</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31294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2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429000"/>
            <a:ext cx="8640958" cy="3199722"/>
          </a:xfrm>
          <a:prstGeom prst="rect">
            <a:avLst/>
          </a:prstGeom>
        </p:spPr>
      </p:pic>
      <p:pic>
        <p:nvPicPr>
          <p:cNvPr id="2" name="Picture 1"/>
          <p:cNvPicPr>
            <a:picLocks noChangeAspect="1"/>
          </p:cNvPicPr>
          <p:nvPr/>
        </p:nvPicPr>
        <p:blipFill>
          <a:blip r:embed="rId3"/>
          <a:stretch>
            <a:fillRect/>
          </a:stretch>
        </p:blipFill>
        <p:spPr>
          <a:xfrm>
            <a:off x="251521" y="365817"/>
            <a:ext cx="8640958" cy="46617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Q21</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69652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420888"/>
            <a:ext cx="8784976" cy="9087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420888"/>
            <a:ext cx="8784973" cy="908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18534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2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9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45003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08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18044"/>
            <a:ext cx="8640960" cy="1614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Q18</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24758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420888"/>
            <a:ext cx="8784976" cy="881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420888"/>
            <a:ext cx="8784973" cy="908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Q18</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9033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2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9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43149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08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790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Q25</a:t>
            </a:r>
            <a:endParaRPr lang="en-GB" sz="1400" b="1" dirty="0">
              <a:latin typeface="Comic Sans MS" panose="030F0702030302020204" pitchFamily="66" charset="0"/>
            </a:endParaRPr>
          </a:p>
        </p:txBody>
      </p:sp>
      <p:cxnSp>
        <p:nvCxnSpPr>
          <p:cNvPr id="23" name="Straight Arrow Connector 22"/>
          <p:cNvCxnSpPr>
            <a:stCxn id="14" idx="3"/>
            <a:endCxn id="20"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72958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132856"/>
            <a:ext cx="8784974" cy="178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132856"/>
            <a:ext cx="8784973" cy="1783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Upper &amp; Lower Bounds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Q25</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923928"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4542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2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Fractions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07504" y="6453336"/>
            <a:ext cx="936104" cy="32328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Context</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419872" y="27089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419872" y="15567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419872" y="2132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3419872" y="3284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3419872" y="38610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smtClean="0">
                <a:latin typeface="Comic Sans MS" panose="030F0702030302020204" pitchFamily="66" charset="0"/>
              </a:rPr>
              <a:t>1HR Q4</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419872" y="44371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smtClean="0">
                <a:latin typeface="Comic Sans MS" panose="030F0702030302020204" pitchFamily="66" charset="0"/>
              </a:rPr>
              <a:t>1HR Q13</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4644136" y="15567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Q3</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4644008" y="21329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Q1</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4644008" y="27089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Q2</a:t>
            </a:r>
            <a:endParaRPr lang="en-GB" sz="1400" b="1" dirty="0">
              <a:latin typeface="Comic Sans MS" panose="030F0702030302020204" pitchFamily="66" charset="0"/>
            </a:endParaRPr>
          </a:p>
        </p:txBody>
      </p:sp>
      <p:sp>
        <p:nvSpPr>
          <p:cNvPr id="21" name="Rectangle 20">
            <a:hlinkClick r:id="rId15"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2" name="Rectangle 21">
            <a:hlinkClick r:id="rId16" action="ppaction://hlinksldjump"/>
          </p:cNvPr>
          <p:cNvSpPr/>
          <p:nvPr/>
        </p:nvSpPr>
        <p:spPr>
          <a:xfrm>
            <a:off x="4644136" y="32850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smtClean="0">
                <a:latin typeface="Comic Sans MS" panose="030F0702030302020204" pitchFamily="66" charset="0"/>
              </a:rPr>
              <a:t>1H Q1</a:t>
            </a:r>
            <a:endParaRPr lang="en-GB" sz="1400" b="1" dirty="0">
              <a:latin typeface="Comic Sans MS" panose="030F0702030302020204" pitchFamily="66" charset="0"/>
            </a:endParaRPr>
          </a:p>
        </p:txBody>
      </p:sp>
      <p:sp>
        <p:nvSpPr>
          <p:cNvPr id="23" name="Rectangle 22">
            <a:hlinkClick r:id="rId17" action="ppaction://hlinksldjump"/>
          </p:cNvPr>
          <p:cNvSpPr/>
          <p:nvPr/>
        </p:nvSpPr>
        <p:spPr>
          <a:xfrm>
            <a:off x="4644008" y="38611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p>
          <a:p>
            <a:pPr algn="ctr"/>
            <a:r>
              <a:rPr lang="en-GB" sz="1400" b="1" dirty="0" smtClean="0">
                <a:latin typeface="Comic Sans MS" panose="030F0702030302020204" pitchFamily="66" charset="0"/>
              </a:rPr>
              <a:t>2H Q5</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421309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3" y="1009474"/>
            <a:ext cx="8784974" cy="5659886"/>
          </a:xfrm>
          <a:prstGeom prst="rect">
            <a:avLst/>
          </a:prstGeom>
        </p:spPr>
      </p:pic>
      <p:pic>
        <p:nvPicPr>
          <p:cNvPr id="5" name="Picture 4"/>
          <p:cNvPicPr>
            <a:picLocks noChangeAspect="1"/>
          </p:cNvPicPr>
          <p:nvPr/>
        </p:nvPicPr>
        <p:blipFill>
          <a:blip r:embed="rId3"/>
          <a:stretch>
            <a:fillRect/>
          </a:stretch>
        </p:blipFill>
        <p:spPr>
          <a:xfrm>
            <a:off x="179512" y="379572"/>
            <a:ext cx="8784976" cy="283340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1536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980728"/>
            <a:ext cx="8784976" cy="42020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980727"/>
            <a:ext cx="8784976" cy="42020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8597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764704"/>
            <a:ext cx="8640960" cy="45425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0027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76872"/>
            <a:ext cx="8784974" cy="11672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276872"/>
            <a:ext cx="8784976" cy="1167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3605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768550"/>
            <a:ext cx="8784972" cy="4044826"/>
          </a:xfrm>
          <a:prstGeom prst="rect">
            <a:avLst/>
          </a:prstGeom>
        </p:spPr>
      </p:pic>
      <p:pic>
        <p:nvPicPr>
          <p:cNvPr id="2" name="Picture 1"/>
          <p:cNvPicPr>
            <a:picLocks noChangeAspect="1"/>
          </p:cNvPicPr>
          <p:nvPr/>
        </p:nvPicPr>
        <p:blipFill>
          <a:blip r:embed="rId3"/>
          <a:stretch>
            <a:fillRect/>
          </a:stretch>
        </p:blipFill>
        <p:spPr>
          <a:xfrm>
            <a:off x="179513" y="332656"/>
            <a:ext cx="8784974" cy="27153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0577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980728"/>
            <a:ext cx="8439680" cy="43427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980727"/>
            <a:ext cx="8439682" cy="43427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4930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988840"/>
            <a:ext cx="8640958" cy="4746200"/>
          </a:xfrm>
          <a:prstGeom prst="rect">
            <a:avLst/>
          </a:prstGeom>
        </p:spPr>
      </p:pic>
      <p:pic>
        <p:nvPicPr>
          <p:cNvPr id="5" name="Picture 4"/>
          <p:cNvPicPr>
            <a:picLocks noChangeAspect="1"/>
          </p:cNvPicPr>
          <p:nvPr/>
        </p:nvPicPr>
        <p:blipFill>
          <a:blip r:embed="rId3"/>
          <a:stretch>
            <a:fillRect/>
          </a:stretch>
        </p:blipFill>
        <p:spPr>
          <a:xfrm>
            <a:off x="251521" y="404664"/>
            <a:ext cx="8640958" cy="16464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72186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1" y="692696"/>
            <a:ext cx="8439678" cy="47805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692695"/>
            <a:ext cx="8439682" cy="4780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73618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4409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75384"/>
            <a:ext cx="8640960" cy="1413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1665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204864"/>
            <a:ext cx="8640958" cy="854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4"/>
            <a:ext cx="8640958" cy="854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7712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26898"/>
            <a:ext cx="8640960" cy="4142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5168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Q13</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41998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16832"/>
            <a:ext cx="8640958" cy="1314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16832"/>
            <a:ext cx="8640958" cy="1314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9097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4867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2568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Q3</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17187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94316"/>
            <a:ext cx="8640958" cy="1434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94316"/>
            <a:ext cx="8640958" cy="14346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Q3</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43175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564904"/>
            <a:ext cx="8640960" cy="4230000"/>
          </a:xfrm>
          <a:prstGeom prst="rect">
            <a:avLst/>
          </a:prstGeom>
        </p:spPr>
      </p:pic>
      <p:pic>
        <p:nvPicPr>
          <p:cNvPr id="2" name="Picture 1"/>
          <p:cNvPicPr>
            <a:picLocks noChangeAspect="1"/>
          </p:cNvPicPr>
          <p:nvPr/>
        </p:nvPicPr>
        <p:blipFill>
          <a:blip r:embed="rId3"/>
          <a:stretch>
            <a:fillRect/>
          </a:stretch>
        </p:blipFill>
        <p:spPr>
          <a:xfrm>
            <a:off x="251520" y="404664"/>
            <a:ext cx="8640960" cy="41543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85194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124744"/>
            <a:ext cx="8640958" cy="34792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124743"/>
            <a:ext cx="8640958" cy="34792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27156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83862" y="2521448"/>
            <a:ext cx="8776276" cy="4147912"/>
          </a:xfrm>
          <a:prstGeom prst="rect">
            <a:avLst/>
          </a:prstGeom>
        </p:spPr>
      </p:pic>
      <p:pic>
        <p:nvPicPr>
          <p:cNvPr id="5" name="Picture 4"/>
          <p:cNvPicPr>
            <a:picLocks noChangeAspect="1"/>
          </p:cNvPicPr>
          <p:nvPr/>
        </p:nvPicPr>
        <p:blipFill>
          <a:blip r:embed="rId3"/>
          <a:stretch>
            <a:fillRect/>
          </a:stretch>
        </p:blipFill>
        <p:spPr>
          <a:xfrm>
            <a:off x="183862" y="404664"/>
            <a:ext cx="8776276" cy="23042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61731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85737" y="1124744"/>
            <a:ext cx="8772525" cy="2733675"/>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85736" y="1124744"/>
            <a:ext cx="8772525" cy="27336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1075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395537" y="620688"/>
            <a:ext cx="8352926" cy="4914318"/>
          </a:xfrm>
          <a:prstGeom prst="rect">
            <a:avLst/>
          </a:prstGeom>
        </p:spPr>
      </p:pic>
    </p:spTree>
    <p:extLst>
      <p:ext uri="{BB962C8B-B14F-4D97-AF65-F5344CB8AC3E}">
        <p14:creationId xmlns:p14="http://schemas.microsoft.com/office/powerpoint/2010/main" val="525110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85736" y="1052736"/>
            <a:ext cx="8772528" cy="41483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85736" y="1052734"/>
            <a:ext cx="8772525" cy="41483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50988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39552" y="3573016"/>
            <a:ext cx="8064896" cy="3194722"/>
          </a:xfrm>
          <a:prstGeom prst="rect">
            <a:avLst/>
          </a:prstGeom>
        </p:spPr>
      </p:pic>
      <p:pic>
        <p:nvPicPr>
          <p:cNvPr id="5" name="Picture 4"/>
          <p:cNvPicPr>
            <a:picLocks noChangeAspect="1"/>
          </p:cNvPicPr>
          <p:nvPr/>
        </p:nvPicPr>
        <p:blipFill>
          <a:blip r:embed="rId3"/>
          <a:stretch>
            <a:fillRect/>
          </a:stretch>
        </p:blipFill>
        <p:spPr>
          <a:xfrm>
            <a:off x="539552" y="908720"/>
            <a:ext cx="8064896" cy="3997260"/>
          </a:xfrm>
          <a:prstGeom prst="rect">
            <a:avLst/>
          </a:prstGeom>
        </p:spPr>
      </p:pic>
      <p:pic>
        <p:nvPicPr>
          <p:cNvPr id="4" name="Picture 3"/>
          <p:cNvPicPr>
            <a:picLocks noChangeAspect="1"/>
          </p:cNvPicPr>
          <p:nvPr/>
        </p:nvPicPr>
        <p:blipFill>
          <a:blip r:embed="rId4"/>
          <a:stretch>
            <a:fillRect/>
          </a:stretch>
        </p:blipFill>
        <p:spPr>
          <a:xfrm>
            <a:off x="539552" y="476672"/>
            <a:ext cx="8064896" cy="21949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24330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85737" y="4411290"/>
            <a:ext cx="8772526" cy="1321966"/>
          </a:xfrm>
          <a:prstGeom prst="rect">
            <a:avLst/>
          </a:prstGeom>
        </p:spPr>
      </p:pic>
      <p:pic>
        <p:nvPicPr>
          <p:cNvPr id="4" name="Picture 3"/>
          <p:cNvPicPr>
            <a:picLocks noChangeAspect="1"/>
          </p:cNvPicPr>
          <p:nvPr/>
        </p:nvPicPr>
        <p:blipFill>
          <a:blip r:embed="rId3"/>
          <a:stretch>
            <a:fillRect/>
          </a:stretch>
        </p:blipFill>
        <p:spPr>
          <a:xfrm>
            <a:off x="185736" y="487392"/>
            <a:ext cx="8772528" cy="38777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185736" y="481241"/>
            <a:ext cx="8772525" cy="35238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85736" y="4005064"/>
            <a:ext cx="8772525"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24"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43608" y="5903486"/>
            <a:ext cx="1296144" cy="861935"/>
          </a:xfrm>
          <a:prstGeom prst="rect">
            <a:avLst/>
          </a:prstGeom>
          <a:noFill/>
        </p:spPr>
      </p:pic>
    </p:spTree>
    <p:extLst>
      <p:ext uri="{BB962C8B-B14F-4D97-AF65-F5344CB8AC3E}">
        <p14:creationId xmlns:p14="http://schemas.microsoft.com/office/powerpoint/2010/main" val="924253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85736" y="980728"/>
            <a:ext cx="8772528" cy="43487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85736" y="980726"/>
            <a:ext cx="8772525" cy="26337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85736" y="3614510"/>
            <a:ext cx="8772525" cy="17149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Fractions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928" y="4509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Q5</a:t>
            </a:r>
            <a:endParaRPr lang="en-GB" sz="1400" b="1" dirty="0">
              <a:latin typeface="Comic Sans MS" panose="030F0702030302020204" pitchFamily="66" charset="0"/>
            </a:endParaRPr>
          </a:p>
        </p:txBody>
      </p:sp>
      <p:sp>
        <p:nvSpPr>
          <p:cNvPr id="5" name="Rectangle 4">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1547792" y="1628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Q7</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1547792" y="2204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1547792" y="2780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792" y="3356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792" y="39330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1547792" y="45091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547792" y="5085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5" name="Rectangle 14"/>
          <p:cNvSpPr/>
          <p:nvPr/>
        </p:nvSpPr>
        <p:spPr>
          <a:xfrm>
            <a:off x="52650" y="6453336"/>
            <a:ext cx="2359110" cy="3232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that’ from 2008</a:t>
            </a:r>
            <a:endParaRPr lang="en-GB" sz="1400" b="1" dirty="0">
              <a:latin typeface="Comic Sans MS" panose="030F0702030302020204" pitchFamily="66" charset="0"/>
            </a:endParaRPr>
          </a:p>
        </p:txBody>
      </p:sp>
      <p:sp>
        <p:nvSpPr>
          <p:cNvPr id="16" name="Rectangle 15">
            <a:hlinkClick r:id="rId14" action="ppaction://hlinksldjump"/>
          </p:cNvPr>
          <p:cNvSpPr/>
          <p:nvPr/>
        </p:nvSpPr>
        <p:spPr>
          <a:xfrm>
            <a:off x="1547792" y="56613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17" name="Rectangle 16">
            <a:hlinkClick r:id="rId15" action="ppaction://hlinksldjump"/>
          </p:cNvPr>
          <p:cNvSpPr/>
          <p:nvPr/>
        </p:nvSpPr>
        <p:spPr>
          <a:xfrm>
            <a:off x="2772056" y="1628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8" name="Rectangle 17">
            <a:hlinkClick r:id="rId16" action="ppaction://hlinksldjump"/>
          </p:cNvPr>
          <p:cNvSpPr/>
          <p:nvPr/>
        </p:nvSpPr>
        <p:spPr>
          <a:xfrm>
            <a:off x="2771928" y="22049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9" name="Rectangle 18">
            <a:hlinkClick r:id="rId17" action="ppaction://hlinksldjump"/>
          </p:cNvPr>
          <p:cNvSpPr/>
          <p:nvPr/>
        </p:nvSpPr>
        <p:spPr>
          <a:xfrm>
            <a:off x="2771928" y="27809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0" name="Rectangle 19">
            <a:hlinkClick r:id="rId18" action="ppaction://hlinksldjump"/>
          </p:cNvPr>
          <p:cNvSpPr/>
          <p:nvPr/>
        </p:nvSpPr>
        <p:spPr>
          <a:xfrm>
            <a:off x="2771928" y="33570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1" name="Rectangle 20">
            <a:hlinkClick r:id="rId19" action="ppaction://hlinksldjump"/>
          </p:cNvPr>
          <p:cNvSpPr/>
          <p:nvPr/>
        </p:nvSpPr>
        <p:spPr>
          <a:xfrm>
            <a:off x="2771928" y="3933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2" name="Rectangle 21">
            <a:hlinkClick r:id="rId20" action="ppaction://hlinksldjump"/>
          </p:cNvPr>
          <p:cNvSpPr/>
          <p:nvPr/>
        </p:nvSpPr>
        <p:spPr>
          <a:xfrm>
            <a:off x="2771928" y="5085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3" name="Rectangle 22">
            <a:hlinkClick r:id="rId21" action="ppaction://hlinksldjump"/>
          </p:cNvPr>
          <p:cNvSpPr/>
          <p:nvPr/>
        </p:nvSpPr>
        <p:spPr>
          <a:xfrm>
            <a:off x="2771928" y="56613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4" name="Rectangle 23"/>
          <p:cNvSpPr/>
          <p:nvPr/>
        </p:nvSpPr>
        <p:spPr>
          <a:xfrm>
            <a:off x="2555776" y="6453336"/>
            <a:ext cx="936104" cy="32328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Context</a:t>
            </a:r>
            <a:endParaRPr lang="en-GB" sz="1400" b="1" dirty="0">
              <a:latin typeface="Comic Sans MS" panose="030F0702030302020204" pitchFamily="66" charset="0"/>
            </a:endParaRPr>
          </a:p>
        </p:txBody>
      </p:sp>
      <p:sp>
        <p:nvSpPr>
          <p:cNvPr id="25" name="Rectangle 24">
            <a:hlinkClick r:id="rId22" action="ppaction://hlinksldjump"/>
          </p:cNvPr>
          <p:cNvSpPr/>
          <p:nvPr/>
        </p:nvSpPr>
        <p:spPr>
          <a:xfrm>
            <a:off x="3996064"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6" name="Rectangle 25">
            <a:hlinkClick r:id="rId23" action="ppaction://hlinksldjump"/>
          </p:cNvPr>
          <p:cNvSpPr/>
          <p:nvPr/>
        </p:nvSpPr>
        <p:spPr>
          <a:xfrm>
            <a:off x="3996064" y="22049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Q5</a:t>
            </a:r>
            <a:endParaRPr lang="en-GB" sz="1400" b="1" dirty="0">
              <a:latin typeface="Comic Sans MS" panose="030F0702030302020204" pitchFamily="66" charset="0"/>
            </a:endParaRPr>
          </a:p>
        </p:txBody>
      </p:sp>
      <p:sp>
        <p:nvSpPr>
          <p:cNvPr id="27" name="Rectangle 26">
            <a:hlinkClick r:id="rId24" action="ppaction://hlinksldjump"/>
          </p:cNvPr>
          <p:cNvSpPr/>
          <p:nvPr/>
        </p:nvSpPr>
        <p:spPr>
          <a:xfrm>
            <a:off x="3996064" y="27809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Q4</a:t>
            </a:r>
            <a:endParaRPr lang="en-GB" sz="1400" b="1" dirty="0">
              <a:latin typeface="Comic Sans MS" panose="030F0702030302020204" pitchFamily="66" charset="0"/>
            </a:endParaRPr>
          </a:p>
        </p:txBody>
      </p:sp>
      <p:sp>
        <p:nvSpPr>
          <p:cNvPr id="28" name="Rectangle 27">
            <a:hlinkClick r:id="rId25" action="ppaction://hlinksldjump"/>
          </p:cNvPr>
          <p:cNvSpPr/>
          <p:nvPr/>
        </p:nvSpPr>
        <p:spPr>
          <a:xfrm>
            <a:off x="3996064"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9" name="Rectangle 28">
            <a:hlinkClick r:id="rId26" action="ppaction://hlinksldjump"/>
          </p:cNvPr>
          <p:cNvSpPr/>
          <p:nvPr/>
        </p:nvSpPr>
        <p:spPr>
          <a:xfrm>
            <a:off x="3996064" y="39331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Q9</a:t>
            </a:r>
            <a:endParaRPr lang="en-GB" sz="1400" b="1" dirty="0">
              <a:latin typeface="Comic Sans MS" panose="030F0702030302020204" pitchFamily="66" charset="0"/>
            </a:endParaRPr>
          </a:p>
        </p:txBody>
      </p:sp>
      <p:sp>
        <p:nvSpPr>
          <p:cNvPr id="30" name="Rectangle 29">
            <a:hlinkClick r:id="rId27" action="ppaction://hlinksldjump"/>
          </p:cNvPr>
          <p:cNvSpPr/>
          <p:nvPr/>
        </p:nvSpPr>
        <p:spPr>
          <a:xfrm>
            <a:off x="3996064" y="45091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sp>
        <p:nvSpPr>
          <p:cNvPr id="31" name="Rectangle 30">
            <a:hlinkClick r:id="rId28" action="ppaction://hlinksldjump"/>
          </p:cNvPr>
          <p:cNvSpPr/>
          <p:nvPr/>
        </p:nvSpPr>
        <p:spPr>
          <a:xfrm>
            <a:off x="3996064" y="50852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32" name="Rectangle 31">
            <a:hlinkClick r:id="rId29" action="ppaction://hlinksldjump"/>
          </p:cNvPr>
          <p:cNvSpPr/>
          <p:nvPr/>
        </p:nvSpPr>
        <p:spPr>
          <a:xfrm>
            <a:off x="3996064"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Q3</a:t>
            </a:r>
            <a:endParaRPr lang="en-GB" sz="1400" b="1" dirty="0">
              <a:latin typeface="Comic Sans MS" panose="030F0702030302020204" pitchFamily="66" charset="0"/>
            </a:endParaRPr>
          </a:p>
        </p:txBody>
      </p:sp>
      <p:sp>
        <p:nvSpPr>
          <p:cNvPr id="33" name="Rectangle 32">
            <a:hlinkClick r:id="rId30" action="ppaction://hlinksldjump"/>
          </p:cNvPr>
          <p:cNvSpPr/>
          <p:nvPr/>
        </p:nvSpPr>
        <p:spPr>
          <a:xfrm>
            <a:off x="5220328"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34" name="Rectangle 33">
            <a:hlinkClick r:id="rId31" action="ppaction://hlinksldjump"/>
          </p:cNvPr>
          <p:cNvSpPr/>
          <p:nvPr/>
        </p:nvSpPr>
        <p:spPr>
          <a:xfrm>
            <a:off x="5220200" y="22049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35" name="Rectangle 34">
            <a:hlinkClick r:id="rId32" action="ppaction://hlinksldjump"/>
          </p:cNvPr>
          <p:cNvSpPr/>
          <p:nvPr/>
        </p:nvSpPr>
        <p:spPr>
          <a:xfrm>
            <a:off x="5220200" y="27809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Q5</a:t>
            </a:r>
            <a:endParaRPr lang="en-GB" sz="1400" b="1" dirty="0">
              <a:latin typeface="Comic Sans MS" panose="030F0702030302020204" pitchFamily="66" charset="0"/>
            </a:endParaRPr>
          </a:p>
        </p:txBody>
      </p:sp>
      <p:sp>
        <p:nvSpPr>
          <p:cNvPr id="36" name="Rectangle 35">
            <a:hlinkClick r:id="rId33" action="ppaction://hlinksldjump"/>
          </p:cNvPr>
          <p:cNvSpPr/>
          <p:nvPr/>
        </p:nvSpPr>
        <p:spPr>
          <a:xfrm>
            <a:off x="5220200"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Q7</a:t>
            </a:r>
            <a:endParaRPr lang="en-GB" sz="1400" b="1" dirty="0">
              <a:latin typeface="Comic Sans MS" panose="030F0702030302020204" pitchFamily="66" charset="0"/>
            </a:endParaRPr>
          </a:p>
        </p:txBody>
      </p:sp>
      <p:sp>
        <p:nvSpPr>
          <p:cNvPr id="37" name="Rectangle 36">
            <a:hlinkClick r:id="rId34" action="ppaction://hlinksldjump"/>
          </p:cNvPr>
          <p:cNvSpPr/>
          <p:nvPr/>
        </p:nvSpPr>
        <p:spPr>
          <a:xfrm>
            <a:off x="5220200" y="39331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Q3</a:t>
            </a:r>
            <a:endParaRPr lang="en-GB" sz="1400" b="1" dirty="0">
              <a:latin typeface="Comic Sans MS" panose="030F0702030302020204" pitchFamily="66" charset="0"/>
            </a:endParaRPr>
          </a:p>
        </p:txBody>
      </p:sp>
      <p:sp>
        <p:nvSpPr>
          <p:cNvPr id="38" name="Rectangle 37">
            <a:hlinkClick r:id="rId35" action="ppaction://hlinksldjump"/>
          </p:cNvPr>
          <p:cNvSpPr/>
          <p:nvPr/>
        </p:nvSpPr>
        <p:spPr>
          <a:xfrm>
            <a:off x="5220200" y="45091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HR Q7</a:t>
            </a:r>
            <a:endParaRPr lang="en-GB" sz="1400" b="1" dirty="0">
              <a:latin typeface="Comic Sans MS" panose="030F0702030302020204" pitchFamily="66" charset="0"/>
            </a:endParaRPr>
          </a:p>
        </p:txBody>
      </p:sp>
      <p:sp>
        <p:nvSpPr>
          <p:cNvPr id="39" name="Rectangle 38">
            <a:hlinkClick r:id="rId36" action="ppaction://hlinksldjump"/>
          </p:cNvPr>
          <p:cNvSpPr/>
          <p:nvPr/>
        </p:nvSpPr>
        <p:spPr>
          <a:xfrm>
            <a:off x="5220200" y="50852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HR Q9</a:t>
            </a:r>
            <a:endParaRPr lang="en-GB" sz="1400" b="1" dirty="0">
              <a:latin typeface="Comic Sans MS" panose="030F0702030302020204" pitchFamily="66" charset="0"/>
            </a:endParaRPr>
          </a:p>
        </p:txBody>
      </p:sp>
      <p:sp>
        <p:nvSpPr>
          <p:cNvPr id="40" name="Rectangle 39">
            <a:hlinkClick r:id="rId37" action="ppaction://hlinksldjump"/>
          </p:cNvPr>
          <p:cNvSpPr/>
          <p:nvPr/>
        </p:nvSpPr>
        <p:spPr>
          <a:xfrm>
            <a:off x="5220200" y="56613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41" name="Rectangle 40">
            <a:hlinkClick r:id="rId38" action="ppaction://hlinksldjump"/>
          </p:cNvPr>
          <p:cNvSpPr/>
          <p:nvPr/>
        </p:nvSpPr>
        <p:spPr>
          <a:xfrm>
            <a:off x="6444336" y="16288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a:t>
            </a:r>
            <a:endParaRPr lang="en-GB" sz="1400" b="1" dirty="0">
              <a:latin typeface="Comic Sans MS" panose="030F0702030302020204" pitchFamily="66" charset="0"/>
            </a:endParaRPr>
          </a:p>
        </p:txBody>
      </p:sp>
      <p:sp>
        <p:nvSpPr>
          <p:cNvPr id="42" name="Rectangle 41">
            <a:hlinkClick r:id="rId39" action="ppaction://hlinksldjump"/>
          </p:cNvPr>
          <p:cNvSpPr/>
          <p:nvPr/>
        </p:nvSpPr>
        <p:spPr>
          <a:xfrm>
            <a:off x="6444336" y="22049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Q9</a:t>
            </a:r>
            <a:endParaRPr lang="en-GB" sz="1400" b="1" dirty="0">
              <a:latin typeface="Comic Sans MS" panose="030F0702030302020204" pitchFamily="66" charset="0"/>
            </a:endParaRPr>
          </a:p>
        </p:txBody>
      </p:sp>
      <p:sp>
        <p:nvSpPr>
          <p:cNvPr id="43" name="Rectangle 42">
            <a:hlinkClick r:id="rId4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060908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323528" y="1412776"/>
            <a:ext cx="8496944" cy="3586320"/>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53383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8" y="1916832"/>
            <a:ext cx="8439684" cy="10466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916830"/>
            <a:ext cx="8439682" cy="1039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9880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0648" y="488312"/>
            <a:ext cx="7802706" cy="61090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58154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2500314"/>
            <a:ext cx="8439683" cy="1050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500314"/>
            <a:ext cx="8439682" cy="3526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Q3</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52159" y="2852936"/>
            <a:ext cx="8439683" cy="1725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352159" y="3025438"/>
            <a:ext cx="8439683" cy="5251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782844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3" grpId="0" animBg="1"/>
      <p:bldP spid="26" grpId="0" animBg="1"/>
      <p:bldP spid="27" grpId="0" animBg="1"/>
    </p:bldLst>
  </p:timing>
</p:sld>
</file>

<file path=ppt/slides/slide2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251520" y="1268760"/>
            <a:ext cx="8640960" cy="3523054"/>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657901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7" y="2132856"/>
            <a:ext cx="8439686" cy="12335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132855"/>
            <a:ext cx="8439682" cy="12335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Q3</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3347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26544" y="358584"/>
            <a:ext cx="8290912" cy="59507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62818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0" y="1988841"/>
            <a:ext cx="8439680" cy="14010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988840"/>
            <a:ext cx="8439682" cy="4124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52160" y="2401314"/>
            <a:ext cx="8439680" cy="9885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77637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4" y="4738614"/>
            <a:ext cx="7488832" cy="2074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7584" y="345328"/>
            <a:ext cx="7488832" cy="3227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307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27584" y="3573016"/>
            <a:ext cx="7488832" cy="19627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Q17</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81589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988840"/>
            <a:ext cx="8439684" cy="1153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352158" y="2132856"/>
            <a:ext cx="843968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352158" y="1988840"/>
            <a:ext cx="843968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352158" y="2492896"/>
            <a:ext cx="8439684" cy="6498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Q17</a:t>
            </a:r>
            <a:endParaRPr lang="en-GB" sz="1400" b="1" dirty="0">
              <a:latin typeface="Comic Sans MS" panose="030F0702030302020204" pitchFamily="66" charset="0"/>
            </a:endParaRPr>
          </a:p>
        </p:txBody>
      </p:sp>
      <p:cxnSp>
        <p:nvCxnSpPr>
          <p:cNvPr id="26" name="Straight Arrow Connector 25"/>
          <p:cNvCxnSpPr>
            <a:stCxn id="15" idx="3"/>
            <a:endCxn id="23"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2764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8" grpId="0" animBg="1"/>
      <p:bldP spid="13" grpId="0" animBg="1"/>
      <p:bldP spid="19" grpId="0" animBg="1"/>
    </p:bldLst>
  </p:timing>
</p:sld>
</file>

<file path=ppt/slides/slide2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04664"/>
            <a:ext cx="7632848" cy="18374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5380846"/>
            <a:ext cx="7632848" cy="12885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Q3</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55576" y="2040258"/>
            <a:ext cx="7632848" cy="34049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806450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484784"/>
            <a:ext cx="8439684" cy="2059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484784"/>
            <a:ext cx="8439684" cy="2059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Q3</a:t>
            </a:r>
            <a:endParaRPr lang="en-GB" sz="1400" b="1" dirty="0">
              <a:latin typeface="Comic Sans MS" panose="030F0702030302020204" pitchFamily="66" charset="0"/>
            </a:endParaRPr>
          </a:p>
        </p:txBody>
      </p:sp>
      <p:cxnSp>
        <p:nvCxnSpPr>
          <p:cNvPr id="27" name="Straight Arrow Connector 26"/>
          <p:cNvCxnSpPr>
            <a:stCxn id="21" idx="3"/>
            <a:endCxn id="25"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61329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548680"/>
            <a:ext cx="8640960" cy="52693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05150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20888"/>
            <a:ext cx="8640958" cy="6294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420886"/>
            <a:ext cx="8640958" cy="6294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29026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8" name="Rectangle 17">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23528" y="775624"/>
            <a:ext cx="8496944" cy="4165544"/>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4282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32857"/>
            <a:ext cx="8640958" cy="15523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132856"/>
            <a:ext cx="8640958" cy="15523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71282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548680"/>
            <a:ext cx="8496942" cy="49944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674401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16231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556792"/>
            <a:ext cx="8640958" cy="16386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8856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124744"/>
            <a:ext cx="8496942" cy="3370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20133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348880"/>
            <a:ext cx="8640958" cy="6128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348879"/>
            <a:ext cx="8640958" cy="6090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09694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rotWithShape="1">
          <a:blip r:embed="rId2"/>
          <a:srcRect t="62525"/>
          <a:stretch/>
        </p:blipFill>
        <p:spPr>
          <a:xfrm>
            <a:off x="323530" y="4200482"/>
            <a:ext cx="8496940" cy="2036830"/>
          </a:xfrm>
          <a:prstGeom prst="rect">
            <a:avLst/>
          </a:prstGeom>
        </p:spPr>
      </p:pic>
      <p:pic>
        <p:nvPicPr>
          <p:cNvPr id="5" name="Picture 4"/>
          <p:cNvPicPr>
            <a:picLocks noChangeAspect="1"/>
          </p:cNvPicPr>
          <p:nvPr/>
        </p:nvPicPr>
        <p:blipFill rotWithShape="1">
          <a:blip r:embed="rId2"/>
          <a:srcRect b="43720"/>
          <a:stretch/>
        </p:blipFill>
        <p:spPr>
          <a:xfrm>
            <a:off x="323530" y="1666196"/>
            <a:ext cx="8496940" cy="3058948"/>
          </a:xfrm>
          <a:prstGeom prst="rect">
            <a:avLst/>
          </a:prstGeom>
        </p:spPr>
      </p:pic>
      <p:pic>
        <p:nvPicPr>
          <p:cNvPr id="4" name="Picture 3"/>
          <p:cNvPicPr>
            <a:picLocks noChangeAspect="1"/>
          </p:cNvPicPr>
          <p:nvPr/>
        </p:nvPicPr>
        <p:blipFill>
          <a:blip r:embed="rId3"/>
          <a:stretch>
            <a:fillRect/>
          </a:stretch>
        </p:blipFill>
        <p:spPr>
          <a:xfrm>
            <a:off x="323529" y="397698"/>
            <a:ext cx="8496942" cy="16631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Q5</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279209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420888"/>
            <a:ext cx="8640956" cy="9293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420888"/>
            <a:ext cx="8640958" cy="6087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1" y="3029598"/>
            <a:ext cx="8640958" cy="3206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632043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980728"/>
            <a:ext cx="8496942" cy="5276328"/>
          </a:xfrm>
          <a:prstGeom prst="rect">
            <a:avLst/>
          </a:prstGeom>
        </p:spPr>
      </p:pic>
      <p:pic>
        <p:nvPicPr>
          <p:cNvPr id="2" name="Picture 1"/>
          <p:cNvPicPr>
            <a:picLocks noChangeAspect="1"/>
          </p:cNvPicPr>
          <p:nvPr/>
        </p:nvPicPr>
        <p:blipFill>
          <a:blip r:embed="rId3"/>
          <a:stretch>
            <a:fillRect/>
          </a:stretch>
        </p:blipFill>
        <p:spPr>
          <a:xfrm>
            <a:off x="323529" y="404664"/>
            <a:ext cx="8496942" cy="9405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Q8</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39014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04864"/>
            <a:ext cx="8640956" cy="11880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3"/>
            <a:ext cx="8640958" cy="11880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Q8</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0785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132856"/>
            <a:ext cx="8640958" cy="4122644"/>
          </a:xfrm>
          <a:prstGeom prst="rect">
            <a:avLst/>
          </a:prstGeom>
        </p:spPr>
      </p:pic>
      <p:pic>
        <p:nvPicPr>
          <p:cNvPr id="5" name="Picture 4"/>
          <p:cNvPicPr>
            <a:picLocks noChangeAspect="1"/>
          </p:cNvPicPr>
          <p:nvPr/>
        </p:nvPicPr>
        <p:blipFill>
          <a:blip r:embed="rId3"/>
          <a:stretch>
            <a:fillRect/>
          </a:stretch>
        </p:blipFill>
        <p:spPr>
          <a:xfrm>
            <a:off x="251522" y="564272"/>
            <a:ext cx="8640956" cy="3296776"/>
          </a:xfrm>
          <a:prstGeom prst="rect">
            <a:avLst/>
          </a:prstGeom>
        </p:spPr>
      </p:pic>
      <p:pic>
        <p:nvPicPr>
          <p:cNvPr id="4" name="Picture 3"/>
          <p:cNvPicPr>
            <a:picLocks noChangeAspect="1"/>
          </p:cNvPicPr>
          <p:nvPr/>
        </p:nvPicPr>
        <p:blipFill>
          <a:blip r:embed="rId4"/>
          <a:stretch>
            <a:fillRect/>
          </a:stretch>
        </p:blipFill>
        <p:spPr>
          <a:xfrm>
            <a:off x="251521" y="404664"/>
            <a:ext cx="8640958" cy="78613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Q5</a:t>
            </a:r>
            <a:endParaRPr lang="en-GB" sz="1400" b="1" dirty="0">
              <a:latin typeface="Comic Sans MS" panose="030F0702030302020204" pitchFamily="66" charset="0"/>
            </a:endParaRPr>
          </a:p>
        </p:txBody>
      </p:sp>
      <p:cxnSp>
        <p:nvCxnSpPr>
          <p:cNvPr id="24" name="Straight Arrow Connector 23"/>
          <p:cNvCxnSpPr>
            <a:stCxn id="19"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454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12949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3"/>
            <a:ext cx="8640958"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1" y="2636912"/>
            <a:ext cx="8640958" cy="8628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50850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307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8822" y="620688"/>
            <a:ext cx="7770862" cy="49895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47231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079861"/>
            <a:ext cx="8439682" cy="36229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079861"/>
            <a:ext cx="8439682" cy="36229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Q5</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04640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3572116"/>
            <a:ext cx="8352926" cy="3241260"/>
          </a:xfrm>
          <a:prstGeom prst="rect">
            <a:avLst/>
          </a:prstGeom>
        </p:spPr>
      </p:pic>
      <p:pic>
        <p:nvPicPr>
          <p:cNvPr id="2" name="Picture 1"/>
          <p:cNvPicPr>
            <a:picLocks noChangeAspect="1"/>
          </p:cNvPicPr>
          <p:nvPr/>
        </p:nvPicPr>
        <p:blipFill>
          <a:blip r:embed="rId3"/>
          <a:stretch>
            <a:fillRect/>
          </a:stretch>
        </p:blipFill>
        <p:spPr>
          <a:xfrm>
            <a:off x="395537" y="404664"/>
            <a:ext cx="8352926" cy="35262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18382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4" y="1498496"/>
            <a:ext cx="8439678" cy="28666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4" y="1498495"/>
            <a:ext cx="8439678" cy="6016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52165" y="2100108"/>
            <a:ext cx="8439678" cy="22649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31667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1" y="4467232"/>
            <a:ext cx="8640958" cy="2346144"/>
          </a:xfrm>
          <a:prstGeom prst="rect">
            <a:avLst/>
          </a:prstGeom>
        </p:spPr>
      </p:pic>
      <p:pic>
        <p:nvPicPr>
          <p:cNvPr id="5" name="Picture 4"/>
          <p:cNvPicPr>
            <a:picLocks noChangeAspect="1"/>
          </p:cNvPicPr>
          <p:nvPr/>
        </p:nvPicPr>
        <p:blipFill>
          <a:blip r:embed="rId3"/>
          <a:stretch>
            <a:fillRect/>
          </a:stretch>
        </p:blipFill>
        <p:spPr>
          <a:xfrm>
            <a:off x="251520" y="404664"/>
            <a:ext cx="8640960" cy="43918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32672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5" y="1988840"/>
            <a:ext cx="8439670" cy="14965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4" y="1988838"/>
            <a:ext cx="8439678"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52165" y="2924944"/>
            <a:ext cx="8439678" cy="5604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00771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3429000"/>
            <a:ext cx="8640956" cy="3341644"/>
          </a:xfrm>
          <a:prstGeom prst="rect">
            <a:avLst/>
          </a:prstGeom>
        </p:spPr>
      </p:pic>
      <p:pic>
        <p:nvPicPr>
          <p:cNvPr id="2" name="Picture 1"/>
          <p:cNvPicPr>
            <a:picLocks noChangeAspect="1"/>
          </p:cNvPicPr>
          <p:nvPr/>
        </p:nvPicPr>
        <p:blipFill>
          <a:blip r:embed="rId3"/>
          <a:stretch>
            <a:fillRect/>
          </a:stretch>
        </p:blipFill>
        <p:spPr>
          <a:xfrm>
            <a:off x="251521" y="404664"/>
            <a:ext cx="8640958" cy="39415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811016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5" y="2192118"/>
            <a:ext cx="8439670" cy="16689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3897" y="2192116"/>
            <a:ext cx="8439678" cy="6867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52165" y="2878879"/>
            <a:ext cx="8439678" cy="98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7" name="Rectangle 2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8" name="Rectangle 2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9" name="Straight Arrow Connector 28"/>
          <p:cNvCxnSpPr>
            <a:stCxn id="27" idx="3"/>
            <a:endCxn id="2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31" name="Straight Arrow Connector 30"/>
          <p:cNvCxnSpPr>
            <a:stCxn id="28" idx="3"/>
            <a:endCxn id="3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3398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2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p:cNvPicPr>
            <a:picLocks noChangeAspect="1"/>
          </p:cNvPicPr>
          <p:nvPr/>
        </p:nvPicPr>
        <p:blipFill>
          <a:blip r:embed="rId8"/>
          <a:stretch>
            <a:fillRect/>
          </a:stretch>
        </p:blipFill>
        <p:spPr>
          <a:xfrm>
            <a:off x="323528" y="836712"/>
            <a:ext cx="8496944" cy="4469394"/>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22698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43897" y="2204864"/>
            <a:ext cx="8456206" cy="14706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3897" y="2192116"/>
            <a:ext cx="8439678" cy="1483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Q5</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9261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3855310"/>
            <a:ext cx="8640960" cy="2886058"/>
          </a:xfrm>
          <a:prstGeom prst="rect">
            <a:avLst/>
          </a:prstGeom>
        </p:spPr>
      </p:pic>
      <p:pic>
        <p:nvPicPr>
          <p:cNvPr id="2" name="Picture 1"/>
          <p:cNvPicPr>
            <a:picLocks noChangeAspect="1"/>
          </p:cNvPicPr>
          <p:nvPr/>
        </p:nvPicPr>
        <p:blipFill>
          <a:blip r:embed="rId3"/>
          <a:stretch>
            <a:fillRect/>
          </a:stretch>
        </p:blipFill>
        <p:spPr>
          <a:xfrm>
            <a:off x="251520" y="404664"/>
            <a:ext cx="8640960" cy="37339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748295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43897" y="1124744"/>
            <a:ext cx="8456206" cy="38996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3897" y="1124744"/>
            <a:ext cx="8456206"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Q4</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43897" y="1916832"/>
            <a:ext cx="8456206" cy="31075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999042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548680"/>
            <a:ext cx="8496944" cy="51715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63643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43897" y="2276872"/>
            <a:ext cx="8456206" cy="15309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43897" y="2276872"/>
            <a:ext cx="8456206" cy="1530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024643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908720"/>
            <a:ext cx="8784976" cy="40322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903154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908720"/>
            <a:ext cx="8640960" cy="43691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908720"/>
            <a:ext cx="8640960" cy="4369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Q9</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8186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841916"/>
            <a:ext cx="8640960" cy="4459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43784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1540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8"/>
            <a:ext cx="8640960" cy="15408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6404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16818"/>
            <a:ext cx="8784976" cy="4524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3498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877800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00808"/>
            <a:ext cx="8640960" cy="29113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00808"/>
            <a:ext cx="8640960" cy="29113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Q3</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9466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5175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93402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88840"/>
            <a:ext cx="8640960" cy="19487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88840"/>
            <a:ext cx="8640960" cy="19487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Q3</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3748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456114"/>
            <a:ext cx="8640960" cy="4357262"/>
          </a:xfrm>
          <a:prstGeom prst="rect">
            <a:avLst/>
          </a:prstGeom>
        </p:spPr>
      </p:pic>
      <p:pic>
        <p:nvPicPr>
          <p:cNvPr id="2" name="Picture 1"/>
          <p:cNvPicPr>
            <a:picLocks noChangeAspect="1"/>
          </p:cNvPicPr>
          <p:nvPr/>
        </p:nvPicPr>
        <p:blipFill>
          <a:blip r:embed="rId3"/>
          <a:stretch>
            <a:fillRect/>
          </a:stretch>
        </p:blipFill>
        <p:spPr>
          <a:xfrm>
            <a:off x="251520" y="378470"/>
            <a:ext cx="8640960" cy="39146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16406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980728"/>
            <a:ext cx="8640960" cy="43014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980728"/>
            <a:ext cx="8640960"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0" name="Straight Arrow Connector 19"/>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276872"/>
            <a:ext cx="8640960" cy="30052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896470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0" y="2454686"/>
            <a:ext cx="8640960" cy="4286682"/>
          </a:xfrm>
          <a:prstGeom prst="rect">
            <a:avLst/>
          </a:prstGeom>
        </p:spPr>
      </p:pic>
      <p:pic>
        <p:nvPicPr>
          <p:cNvPr id="5" name="Picture 4"/>
          <p:cNvPicPr>
            <a:picLocks noChangeAspect="1"/>
          </p:cNvPicPr>
          <p:nvPr/>
        </p:nvPicPr>
        <p:blipFill>
          <a:blip r:embed="rId3"/>
          <a:stretch>
            <a:fillRect/>
          </a:stretch>
        </p:blipFill>
        <p:spPr>
          <a:xfrm>
            <a:off x="251520" y="407744"/>
            <a:ext cx="8640960" cy="316527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828743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548680"/>
            <a:ext cx="8640960" cy="5220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548680"/>
            <a:ext cx="8640960" cy="5220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0744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776734"/>
            <a:ext cx="8640958" cy="3892626"/>
          </a:xfrm>
          <a:prstGeom prst="rect">
            <a:avLst/>
          </a:prstGeom>
        </p:spPr>
      </p:pic>
      <p:pic>
        <p:nvPicPr>
          <p:cNvPr id="2" name="Picture 1"/>
          <p:cNvPicPr>
            <a:picLocks noChangeAspect="1"/>
          </p:cNvPicPr>
          <p:nvPr/>
        </p:nvPicPr>
        <p:blipFill>
          <a:blip r:embed="rId3"/>
          <a:stretch>
            <a:fillRect/>
          </a:stretch>
        </p:blipFill>
        <p:spPr>
          <a:xfrm>
            <a:off x="251520" y="404664"/>
            <a:ext cx="8640960" cy="39648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Q5</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05071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1" y="1268760"/>
            <a:ext cx="8661838" cy="33125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268759"/>
            <a:ext cx="8661838" cy="33125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Q5</a:t>
            </a:r>
            <a:endParaRPr lang="en-GB" sz="1400" b="1" dirty="0">
              <a:latin typeface="Comic Sans MS" panose="030F0702030302020204" pitchFamily="66" charset="0"/>
            </a:endParaRPr>
          </a:p>
        </p:txBody>
      </p:sp>
      <p:cxnSp>
        <p:nvCxnSpPr>
          <p:cNvPr id="21" name="Straight Arrow Connector 20"/>
          <p:cNvCxnSpPr>
            <a:stCxn id="14" idx="3"/>
            <a:endCxn id="16"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5070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3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46292"/>
            <a:ext cx="8640960" cy="44670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53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908720"/>
            <a:ext cx="8640960" cy="31916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52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348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Q7</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90355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675078"/>
            <a:ext cx="8661838" cy="2474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1675078"/>
            <a:ext cx="8661838" cy="8178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8" name="Straight Arrow Connector 17"/>
          <p:cNvCxnSpPr>
            <a:stCxn id="11"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Q7</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41081" y="2492896"/>
            <a:ext cx="8661838"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088802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2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140968"/>
            <a:ext cx="8640958" cy="3645854"/>
          </a:xfrm>
          <a:prstGeom prst="rect">
            <a:avLst/>
          </a:prstGeom>
        </p:spPr>
      </p:pic>
      <p:pic>
        <p:nvPicPr>
          <p:cNvPr id="4" name="Picture 3"/>
          <p:cNvPicPr>
            <a:picLocks noChangeAspect="1"/>
          </p:cNvPicPr>
          <p:nvPr/>
        </p:nvPicPr>
        <p:blipFill>
          <a:blip r:embed="rId3"/>
          <a:stretch>
            <a:fillRect/>
          </a:stretch>
        </p:blipFill>
        <p:spPr>
          <a:xfrm>
            <a:off x="251521" y="1340768"/>
            <a:ext cx="8640958" cy="2769022"/>
          </a:xfrm>
          <a:prstGeom prst="rect">
            <a:avLst/>
          </a:prstGeom>
        </p:spPr>
      </p:pic>
      <p:pic>
        <p:nvPicPr>
          <p:cNvPr id="2" name="Picture 1"/>
          <p:cNvPicPr>
            <a:picLocks noChangeAspect="1"/>
          </p:cNvPicPr>
          <p:nvPr/>
        </p:nvPicPr>
        <p:blipFill>
          <a:blip r:embed="rId4"/>
          <a:stretch>
            <a:fillRect/>
          </a:stretch>
        </p:blipFill>
        <p:spPr>
          <a:xfrm>
            <a:off x="251520" y="404664"/>
            <a:ext cx="8640960" cy="147500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Q3</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4458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1" y="3933056"/>
            <a:ext cx="8661838" cy="1572100"/>
          </a:xfrm>
          <a:prstGeom prst="rect">
            <a:avLst/>
          </a:prstGeom>
        </p:spPr>
      </p:pic>
      <p:pic>
        <p:nvPicPr>
          <p:cNvPr id="2" name="Picture 1"/>
          <p:cNvPicPr>
            <a:picLocks noChangeAspect="1"/>
          </p:cNvPicPr>
          <p:nvPr/>
        </p:nvPicPr>
        <p:blipFill>
          <a:blip r:embed="rId3"/>
          <a:stretch>
            <a:fillRect/>
          </a:stretch>
        </p:blipFill>
        <p:spPr>
          <a:xfrm>
            <a:off x="241082" y="980728"/>
            <a:ext cx="8661836" cy="2749004"/>
          </a:xfrm>
          <a:prstGeom prst="rect">
            <a:avLst/>
          </a:prstGeom>
        </p:spPr>
      </p:pic>
      <p:sp>
        <p:nvSpPr>
          <p:cNvPr id="25" name="Rectangle 24"/>
          <p:cNvSpPr/>
          <p:nvPr/>
        </p:nvSpPr>
        <p:spPr>
          <a:xfrm>
            <a:off x="241081" y="980728"/>
            <a:ext cx="8661838" cy="27490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241081" y="3930801"/>
            <a:ext cx="8661838" cy="1574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Q3</a:t>
            </a:r>
            <a:endParaRPr lang="en-GB" sz="1400" b="1" dirty="0">
              <a:latin typeface="Comic Sans MS" panose="030F0702030302020204" pitchFamily="66" charset="0"/>
            </a:endParaRPr>
          </a:p>
        </p:txBody>
      </p:sp>
      <p:cxnSp>
        <p:nvCxnSpPr>
          <p:cNvPr id="21" name="Straight Arrow Connector 20"/>
          <p:cNvCxnSpPr>
            <a:stCxn id="14" idx="3"/>
            <a:endCxn id="16"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2345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2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67112"/>
            <a:ext cx="8640960" cy="3802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5621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Q7</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32608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132856"/>
            <a:ext cx="8661838" cy="15386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2132856"/>
            <a:ext cx="8661838" cy="15386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Q7</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27880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54948"/>
            <a:ext cx="8640960" cy="4814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751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Q9</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1269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988840"/>
            <a:ext cx="8661838" cy="17531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1988840"/>
            <a:ext cx="8661838" cy="1753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Q9</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4830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007"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4941168"/>
            <a:ext cx="5760640" cy="1895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6"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3140968"/>
            <a:ext cx="5760640" cy="3062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5"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680" y="1988840"/>
            <a:ext cx="5760640" cy="1160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4"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91680" y="535265"/>
            <a:ext cx="5760640" cy="2160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3"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91680" y="362990"/>
            <a:ext cx="5760640" cy="12133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4"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8330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84784"/>
            <a:ext cx="8661838" cy="2698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1484784"/>
            <a:ext cx="8661838"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41081" y="2708920"/>
            <a:ext cx="866183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41081" y="3429000"/>
            <a:ext cx="8661838" cy="75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10374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5" grpId="0" animBg="1"/>
      <p:bldP spid="22" grpId="0" animBg="1"/>
      <p:bldP spid="23" grpId="0" animBg="1"/>
    </p:bldLst>
  </p:timing>
</p:sld>
</file>

<file path=ppt/slides/slide2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8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08720"/>
            <a:ext cx="8640960" cy="3894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9" name="Straight Arrow Connector 18"/>
          <p:cNvCxnSpPr>
            <a:stCxn id="11"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a:t>
            </a:r>
            <a:endParaRPr lang="en-GB" sz="1400" b="1" dirty="0">
              <a:latin typeface="Comic Sans MS" panose="030F0702030302020204" pitchFamily="66" charset="0"/>
            </a:endParaRPr>
          </a:p>
        </p:txBody>
      </p:sp>
      <p:cxnSp>
        <p:nvCxnSpPr>
          <p:cNvPr id="21" name="Straight Arrow Connector 20"/>
          <p:cNvCxnSpPr>
            <a:stCxn id="12" idx="3"/>
            <a:endCxn id="2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12095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9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276872"/>
            <a:ext cx="8640962" cy="10740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276872"/>
            <a:ext cx="8640960" cy="15462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9511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85168"/>
            <a:ext cx="8640960" cy="4128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26746"/>
            <a:ext cx="8640960" cy="3434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19" name="Straight Arrow Connector 18"/>
          <p:cNvCxnSpPr>
            <a:stCxn id="11"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Q9</a:t>
            </a:r>
            <a:endParaRPr lang="en-GB" sz="1400" b="1" dirty="0">
              <a:latin typeface="Comic Sans MS" panose="030F0702030302020204" pitchFamily="66" charset="0"/>
            </a:endParaRPr>
          </a:p>
        </p:txBody>
      </p:sp>
      <p:cxnSp>
        <p:nvCxnSpPr>
          <p:cNvPr id="21" name="Straight Arrow Connector 20"/>
          <p:cNvCxnSpPr>
            <a:stCxn id="12" idx="3"/>
            <a:endCxn id="20"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4929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628800"/>
            <a:ext cx="8640962" cy="2418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628800"/>
            <a:ext cx="8640960" cy="24181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Fractions</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Q9</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a:off x="3635896"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8848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a:latin typeface="Comic Sans MS" panose="030F0702030302020204" pitchFamily="66" charset="0"/>
              </a:rPr>
              <a:t>Ratio &amp; Basic Proportion</a:t>
            </a: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1619672" y="35483"/>
            <a:ext cx="2376263"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a:t>
            </a:r>
            <a:r>
              <a:rPr lang="en-GB" sz="1400" b="1" dirty="0" smtClean="0">
                <a:latin typeface="Comic Sans MS" panose="030F0702030302020204" pitchFamily="66" charset="0"/>
              </a:rPr>
              <a:t>Proportion</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6" action="ppaction://hlinksldjump"/>
          </p:cNvPr>
          <p:cNvSpPr/>
          <p:nvPr/>
        </p:nvSpPr>
        <p:spPr>
          <a:xfrm>
            <a:off x="3779912" y="31051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8" name="Rectangle 7">
            <a:hlinkClick r:id="rId7" action="ppaction://hlinksldjump"/>
          </p:cNvPr>
          <p:cNvSpPr/>
          <p:nvPr/>
        </p:nvSpPr>
        <p:spPr>
          <a:xfrm>
            <a:off x="3779912" y="148478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NTSQ</a:t>
            </a:r>
          </a:p>
          <a:p>
            <a:pPr algn="ctr"/>
            <a:r>
              <a:rPr lang="en-GB" sz="1200" b="1" dirty="0" smtClean="0">
                <a:latin typeface="Comic Sans MS" panose="030F0702030302020204" pitchFamily="66" charset="0"/>
              </a:rPr>
              <a:t>Q14</a:t>
            </a:r>
            <a:endParaRPr lang="en-GB" sz="1200" b="1" dirty="0">
              <a:latin typeface="Comic Sans MS" panose="030F0702030302020204" pitchFamily="66" charset="0"/>
            </a:endParaRPr>
          </a:p>
        </p:txBody>
      </p:sp>
      <p:sp>
        <p:nvSpPr>
          <p:cNvPr id="10" name="Rectangle 9">
            <a:hlinkClick r:id="rId8" action="ppaction://hlinksldjump"/>
          </p:cNvPr>
          <p:cNvSpPr/>
          <p:nvPr/>
        </p:nvSpPr>
        <p:spPr>
          <a:xfrm>
            <a:off x="3779912" y="202489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smtClean="0">
                <a:latin typeface="Comic Sans MS" panose="030F0702030302020204" pitchFamily="66" charset="0"/>
              </a:rPr>
              <a:t>1H Q2</a:t>
            </a:r>
            <a:endParaRPr lang="en-GB" sz="1200" b="1" dirty="0">
              <a:latin typeface="Comic Sans MS" panose="030F0702030302020204" pitchFamily="66" charset="0"/>
            </a:endParaRPr>
          </a:p>
        </p:txBody>
      </p:sp>
      <p:sp>
        <p:nvSpPr>
          <p:cNvPr id="11" name="Rectangle 10">
            <a:hlinkClick r:id="rId9" action="ppaction://hlinksldjump"/>
          </p:cNvPr>
          <p:cNvSpPr/>
          <p:nvPr/>
        </p:nvSpPr>
        <p:spPr>
          <a:xfrm>
            <a:off x="3779912" y="256490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smtClean="0">
                <a:latin typeface="Comic Sans MS" panose="030F0702030302020204" pitchFamily="66" charset="0"/>
              </a:rPr>
              <a:t>1H Q9</a:t>
            </a:r>
            <a:endParaRPr lang="en-GB" sz="1200" b="1" dirty="0">
              <a:latin typeface="Comic Sans MS" panose="030F0702030302020204" pitchFamily="66" charset="0"/>
            </a:endParaRPr>
          </a:p>
        </p:txBody>
      </p:sp>
      <p:sp>
        <p:nvSpPr>
          <p:cNvPr id="13" name="Rectangle 12">
            <a:hlinkClick r:id="rId10" action="ppaction://hlinksldjump"/>
          </p:cNvPr>
          <p:cNvSpPr/>
          <p:nvPr/>
        </p:nvSpPr>
        <p:spPr>
          <a:xfrm>
            <a:off x="3779912" y="36451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14" name="Rectangle 13">
            <a:hlinkClick r:id="rId11" action="ppaction://hlinksldjump"/>
          </p:cNvPr>
          <p:cNvSpPr/>
          <p:nvPr/>
        </p:nvSpPr>
        <p:spPr>
          <a:xfrm>
            <a:off x="3779912" y="41851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1HR Q4</a:t>
            </a:r>
            <a:endParaRPr lang="en-GB" sz="1200" b="1" dirty="0">
              <a:latin typeface="Comic Sans MS" panose="030F0702030302020204" pitchFamily="66" charset="0"/>
            </a:endParaRPr>
          </a:p>
        </p:txBody>
      </p:sp>
      <p:sp>
        <p:nvSpPr>
          <p:cNvPr id="15" name="Rectangle 14">
            <a:hlinkClick r:id="rId12" action="ppaction://hlinksldjump"/>
          </p:cNvPr>
          <p:cNvSpPr/>
          <p:nvPr/>
        </p:nvSpPr>
        <p:spPr>
          <a:xfrm>
            <a:off x="3779912" y="47252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16" name="Rectangle 15">
            <a:hlinkClick r:id="rId13" action="ppaction://hlinksldjump"/>
          </p:cNvPr>
          <p:cNvSpPr/>
          <p:nvPr/>
        </p:nvSpPr>
        <p:spPr>
          <a:xfrm>
            <a:off x="3779912" y="52652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17" name="Rectangle 16">
            <a:hlinkClick r:id="rId14" action="ppaction://hlinksldjump"/>
          </p:cNvPr>
          <p:cNvSpPr/>
          <p:nvPr/>
        </p:nvSpPr>
        <p:spPr>
          <a:xfrm>
            <a:off x="4824136" y="148478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1HR Q2</a:t>
            </a:r>
            <a:endParaRPr lang="en-GB" sz="1200" b="1" dirty="0">
              <a:latin typeface="Comic Sans MS" panose="030F0702030302020204" pitchFamily="66" charset="0"/>
            </a:endParaRPr>
          </a:p>
        </p:txBody>
      </p:sp>
      <p:sp>
        <p:nvSpPr>
          <p:cNvPr id="18" name="Rectangle 17">
            <a:hlinkClick r:id="rId15"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144699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251521" y="1772816"/>
            <a:ext cx="8640958" cy="2238432"/>
          </a:xfrm>
          <a:prstGeom prst="rect">
            <a:avLst/>
          </a:prstGeom>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5726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916832"/>
            <a:ext cx="8784974" cy="20791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2102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0000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0"/>
          <a:stretch>
            <a:fillRect/>
          </a:stretch>
        </p:blipFill>
        <p:spPr>
          <a:xfrm>
            <a:off x="323529" y="723358"/>
            <a:ext cx="8496942" cy="4217810"/>
          </a:xfrm>
          <a:prstGeom prst="rect">
            <a:avLst/>
          </a:prstGeom>
        </p:spPr>
      </p:pic>
    </p:spTree>
    <p:extLst>
      <p:ext uri="{BB962C8B-B14F-4D97-AF65-F5344CB8AC3E}">
        <p14:creationId xmlns:p14="http://schemas.microsoft.com/office/powerpoint/2010/main" val="40901183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60848"/>
            <a:ext cx="8784974" cy="16359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6"/>
            <a:ext cx="8784974" cy="16359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6092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835696" y="5520938"/>
            <a:ext cx="5472608" cy="1292438"/>
          </a:xfrm>
          <a:prstGeom prst="rect">
            <a:avLst/>
          </a:prstGeom>
        </p:spPr>
      </p:pic>
      <p:pic>
        <p:nvPicPr>
          <p:cNvPr id="5" name="Picture 4"/>
          <p:cNvPicPr>
            <a:picLocks noChangeAspect="1"/>
          </p:cNvPicPr>
          <p:nvPr/>
        </p:nvPicPr>
        <p:blipFill>
          <a:blip r:embed="rId3"/>
          <a:stretch>
            <a:fillRect/>
          </a:stretch>
        </p:blipFill>
        <p:spPr>
          <a:xfrm>
            <a:off x="1835696" y="4641072"/>
            <a:ext cx="5472608" cy="1308208"/>
          </a:xfrm>
          <a:prstGeom prst="rect">
            <a:avLst/>
          </a:prstGeom>
        </p:spPr>
      </p:pic>
      <p:pic>
        <p:nvPicPr>
          <p:cNvPr id="4" name="Picture 3"/>
          <p:cNvPicPr>
            <a:picLocks noChangeAspect="1"/>
          </p:cNvPicPr>
          <p:nvPr/>
        </p:nvPicPr>
        <p:blipFill>
          <a:blip r:embed="rId4"/>
          <a:stretch>
            <a:fillRect/>
          </a:stretch>
        </p:blipFill>
        <p:spPr>
          <a:xfrm>
            <a:off x="1835696" y="2849572"/>
            <a:ext cx="5472608" cy="193440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1835696" y="392648"/>
            <a:ext cx="5472608" cy="2626706"/>
          </a:xfrm>
          <a:prstGeom prst="rect">
            <a:avLst/>
          </a:prstGeom>
        </p:spPr>
      </p:pic>
      <p:sp>
        <p:nvSpPr>
          <p:cNvPr id="14" name="Rectangle 13">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21602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484784"/>
            <a:ext cx="8640960" cy="21756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84783"/>
            <a:ext cx="8640960" cy="288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1772818"/>
            <a:ext cx="8640960"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060848"/>
            <a:ext cx="8640960"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20" y="3068960"/>
            <a:ext cx="8640960" cy="591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Q9</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1424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5" grpId="0" animBg="1"/>
      <p:bldP spid="24" grpId="0" animBg="1"/>
      <p:bldP spid="26" grpId="0" animBg="1"/>
    </p:bldLst>
  </p:timing>
</p:sld>
</file>

<file path=ppt/slides/slide2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768550"/>
            <a:ext cx="8784972" cy="4044826"/>
          </a:xfrm>
          <a:prstGeom prst="rect">
            <a:avLst/>
          </a:prstGeom>
        </p:spPr>
      </p:pic>
      <p:pic>
        <p:nvPicPr>
          <p:cNvPr id="2" name="Picture 1"/>
          <p:cNvPicPr>
            <a:picLocks noChangeAspect="1"/>
          </p:cNvPicPr>
          <p:nvPr/>
        </p:nvPicPr>
        <p:blipFill>
          <a:blip r:embed="rId3"/>
          <a:stretch>
            <a:fillRect/>
          </a:stretch>
        </p:blipFill>
        <p:spPr>
          <a:xfrm>
            <a:off x="179513" y="332656"/>
            <a:ext cx="8784974" cy="27153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832749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980728"/>
            <a:ext cx="8439680" cy="43427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980727"/>
            <a:ext cx="8439682" cy="43427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1" name="Straight Arrow Connector 20"/>
          <p:cNvCxnSpPr>
            <a:stCxn id="15"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2738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764704"/>
            <a:ext cx="8784974" cy="45405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78921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32856"/>
            <a:ext cx="8640958" cy="17192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132856"/>
            <a:ext cx="8640958"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3294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4409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75384"/>
            <a:ext cx="8640960" cy="1413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08459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204864"/>
            <a:ext cx="8640958" cy="854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4"/>
            <a:ext cx="8640958" cy="854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01540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501008"/>
            <a:ext cx="8496944" cy="30685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3050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0287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132856"/>
            <a:ext cx="8640958" cy="10913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132856"/>
            <a:ext cx="8640958" cy="10913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a:t>
            </a:r>
            <a:endParaRPr lang="en-GB" sz="1400" b="1" dirty="0">
              <a:latin typeface="Comic Sans MS" panose="030F0702030302020204" pitchFamily="66" charset="0"/>
            </a:endParaRPr>
          </a:p>
        </p:txBody>
      </p:sp>
      <p:cxnSp>
        <p:nvCxnSpPr>
          <p:cNvPr id="23" name="Straight Arrow Connector 22"/>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8643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132856"/>
            <a:ext cx="8496944" cy="4485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76672"/>
            <a:ext cx="8496944" cy="22378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93033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556792"/>
            <a:ext cx="8640958" cy="12632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556792"/>
            <a:ext cx="8640958" cy="1263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1"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Q3</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4712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83862" y="2521448"/>
            <a:ext cx="8776276" cy="4147912"/>
          </a:xfrm>
          <a:prstGeom prst="rect">
            <a:avLst/>
          </a:prstGeom>
        </p:spPr>
      </p:pic>
      <p:pic>
        <p:nvPicPr>
          <p:cNvPr id="5" name="Picture 4"/>
          <p:cNvPicPr>
            <a:picLocks noChangeAspect="1"/>
          </p:cNvPicPr>
          <p:nvPr/>
        </p:nvPicPr>
        <p:blipFill>
          <a:blip r:embed="rId3"/>
          <a:stretch>
            <a:fillRect/>
          </a:stretch>
        </p:blipFill>
        <p:spPr>
          <a:xfrm>
            <a:off x="183862" y="404664"/>
            <a:ext cx="8776276" cy="23042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9579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85737" y="1124744"/>
            <a:ext cx="8772525" cy="2733675"/>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85736" y="1124744"/>
            <a:ext cx="8772525" cy="27336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5" name="Straight Arrow Connector 24"/>
          <p:cNvCxnSpPr>
            <a:stCxn id="23" idx="3"/>
            <a:endCxn id="2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8025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a:latin typeface="Comic Sans MS" panose="030F0702030302020204" pitchFamily="66" charset="0"/>
              </a:rPr>
              <a:t>Ratio &amp; Basic Proportion</a:t>
            </a: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555776" y="27449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3H Q7</a:t>
            </a:r>
            <a:endParaRPr lang="en-GB" sz="1200" b="1" dirty="0">
              <a:latin typeface="Comic Sans MS" panose="030F0702030302020204" pitchFamily="66" charset="0"/>
            </a:endParaRPr>
          </a:p>
        </p:txBody>
      </p:sp>
      <p:sp>
        <p:nvSpPr>
          <p:cNvPr id="5" name="Rectangle 4">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1619672" y="35483"/>
            <a:ext cx="2376263"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a:t>
            </a:r>
            <a:r>
              <a:rPr lang="en-GB" sz="1400" b="1" dirty="0" smtClean="0">
                <a:latin typeface="Comic Sans MS" panose="030F0702030302020204" pitchFamily="66" charset="0"/>
              </a:rPr>
              <a:t>Proportion</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2555904"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4H Q3</a:t>
            </a:r>
            <a:endParaRPr lang="en-GB" sz="1200" b="1" dirty="0">
              <a:latin typeface="Comic Sans MS" panose="030F0702030302020204" pitchFamily="66" charset="0"/>
            </a:endParaRPr>
          </a:p>
        </p:txBody>
      </p:sp>
      <p:sp>
        <p:nvSpPr>
          <p:cNvPr id="9" name="Rectangle 8">
            <a:hlinkClick r:id="rId8" action="ppaction://hlinksldjump"/>
          </p:cNvPr>
          <p:cNvSpPr/>
          <p:nvPr/>
        </p:nvSpPr>
        <p:spPr>
          <a:xfrm>
            <a:off x="467544" y="11247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4H Q5</a:t>
            </a:r>
            <a:endParaRPr lang="en-GB" sz="1200" b="1" dirty="0">
              <a:latin typeface="Comic Sans MS" panose="030F0702030302020204" pitchFamily="66" charset="0"/>
            </a:endParaRPr>
          </a:p>
        </p:txBody>
      </p:sp>
      <p:sp>
        <p:nvSpPr>
          <p:cNvPr id="10" name="Rectangle 9">
            <a:hlinkClick r:id="rId9" action="ppaction://hlinksldjump"/>
          </p:cNvPr>
          <p:cNvSpPr/>
          <p:nvPr/>
        </p:nvSpPr>
        <p:spPr>
          <a:xfrm>
            <a:off x="467544" y="1664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3H Q10</a:t>
            </a:r>
            <a:endParaRPr lang="en-GB" sz="1200" b="1" dirty="0">
              <a:latin typeface="Comic Sans MS" panose="030F0702030302020204" pitchFamily="66" charset="0"/>
            </a:endParaRPr>
          </a:p>
        </p:txBody>
      </p:sp>
      <p:sp>
        <p:nvSpPr>
          <p:cNvPr id="11" name="Rectangle 10">
            <a:hlinkClick r:id="rId10" action="ppaction://hlinksldjump"/>
          </p:cNvPr>
          <p:cNvSpPr/>
          <p:nvPr/>
        </p:nvSpPr>
        <p:spPr>
          <a:xfrm>
            <a:off x="467544" y="2204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13" name="Rectangle 12">
            <a:hlinkClick r:id="rId11" action="ppaction://hlinksldjump"/>
          </p:cNvPr>
          <p:cNvSpPr/>
          <p:nvPr/>
        </p:nvSpPr>
        <p:spPr>
          <a:xfrm>
            <a:off x="467544" y="27449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14" name="Rectangle 13">
            <a:hlinkClick r:id="rId12" action="ppaction://hlinksldjump"/>
          </p:cNvPr>
          <p:cNvSpPr/>
          <p:nvPr/>
        </p:nvSpPr>
        <p:spPr>
          <a:xfrm>
            <a:off x="467544"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15" name="Rectangle 14">
            <a:hlinkClick r:id="rId13" action="ppaction://hlinksldjump"/>
          </p:cNvPr>
          <p:cNvSpPr/>
          <p:nvPr/>
        </p:nvSpPr>
        <p:spPr>
          <a:xfrm>
            <a:off x="467544" y="382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smtClean="0">
                <a:latin typeface="Comic Sans MS" panose="030F0702030302020204" pitchFamily="66" charset="0"/>
              </a:rPr>
              <a:t>3H Q1</a:t>
            </a:r>
            <a:endParaRPr lang="en-GB" sz="1200" b="1" dirty="0">
              <a:latin typeface="Comic Sans MS" panose="030F0702030302020204" pitchFamily="66" charset="0"/>
            </a:endParaRPr>
          </a:p>
        </p:txBody>
      </p:sp>
      <p:sp>
        <p:nvSpPr>
          <p:cNvPr id="16" name="Rectangle 15">
            <a:hlinkClick r:id="rId14" action="ppaction://hlinksldjump"/>
          </p:cNvPr>
          <p:cNvSpPr/>
          <p:nvPr/>
        </p:nvSpPr>
        <p:spPr>
          <a:xfrm>
            <a:off x="467544" y="49051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17" name="Rectangle 16">
            <a:hlinkClick r:id="rId15" action="ppaction://hlinksldjump"/>
          </p:cNvPr>
          <p:cNvSpPr/>
          <p:nvPr/>
        </p:nvSpPr>
        <p:spPr>
          <a:xfrm>
            <a:off x="467544"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18" name="Rectangle 17">
            <a:hlinkClick r:id="rId16" action="ppaction://hlinksldjump"/>
          </p:cNvPr>
          <p:cNvSpPr/>
          <p:nvPr/>
        </p:nvSpPr>
        <p:spPr>
          <a:xfrm>
            <a:off x="467544"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smtClean="0">
                <a:latin typeface="Comic Sans MS" panose="030F0702030302020204" pitchFamily="66" charset="0"/>
              </a:rPr>
              <a:t>4H Q3</a:t>
            </a:r>
            <a:endParaRPr lang="en-GB" sz="1200" b="1" dirty="0">
              <a:latin typeface="Comic Sans MS" panose="030F0702030302020204" pitchFamily="66" charset="0"/>
            </a:endParaRPr>
          </a:p>
        </p:txBody>
      </p:sp>
      <p:sp>
        <p:nvSpPr>
          <p:cNvPr id="19" name="Rectangle 18">
            <a:hlinkClick r:id="rId17" action="ppaction://hlinksldjump"/>
          </p:cNvPr>
          <p:cNvSpPr/>
          <p:nvPr/>
        </p:nvSpPr>
        <p:spPr>
          <a:xfrm>
            <a:off x="467544" y="4365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smtClean="0">
                <a:latin typeface="Comic Sans MS" panose="030F0702030302020204" pitchFamily="66" charset="0"/>
              </a:rPr>
              <a:t>3H Q8</a:t>
            </a:r>
            <a:endParaRPr lang="en-GB" sz="1200" b="1" dirty="0">
              <a:latin typeface="Comic Sans MS" panose="030F0702030302020204" pitchFamily="66" charset="0"/>
            </a:endParaRPr>
          </a:p>
        </p:txBody>
      </p:sp>
      <p:sp>
        <p:nvSpPr>
          <p:cNvPr id="20" name="Rectangle 19">
            <a:hlinkClick r:id="rId18" action="ppaction://hlinksldjump"/>
          </p:cNvPr>
          <p:cNvSpPr/>
          <p:nvPr/>
        </p:nvSpPr>
        <p:spPr>
          <a:xfrm>
            <a:off x="1511640"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smtClean="0">
                <a:latin typeface="Comic Sans MS" panose="030F0702030302020204" pitchFamily="66" charset="0"/>
              </a:rPr>
              <a:t>4H Q2</a:t>
            </a:r>
            <a:endParaRPr lang="en-GB" sz="1200" b="1" dirty="0">
              <a:latin typeface="Comic Sans MS" panose="030F0702030302020204" pitchFamily="66" charset="0"/>
            </a:endParaRPr>
          </a:p>
        </p:txBody>
      </p:sp>
      <p:sp>
        <p:nvSpPr>
          <p:cNvPr id="21" name="Rectangle 20">
            <a:hlinkClick r:id="rId19" action="ppaction://hlinksldjump"/>
          </p:cNvPr>
          <p:cNvSpPr/>
          <p:nvPr/>
        </p:nvSpPr>
        <p:spPr>
          <a:xfrm>
            <a:off x="1511640" y="16648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smtClean="0">
                <a:latin typeface="Comic Sans MS" panose="030F0702030302020204" pitchFamily="66" charset="0"/>
              </a:rPr>
              <a:t>4H Q5</a:t>
            </a:r>
            <a:endParaRPr lang="en-GB" sz="1200" b="1" dirty="0">
              <a:latin typeface="Comic Sans MS" panose="030F0702030302020204" pitchFamily="66" charset="0"/>
            </a:endParaRPr>
          </a:p>
        </p:txBody>
      </p:sp>
      <p:sp>
        <p:nvSpPr>
          <p:cNvPr id="22" name="Rectangle 21">
            <a:hlinkClick r:id="rId20" action="ppaction://hlinksldjump"/>
          </p:cNvPr>
          <p:cNvSpPr/>
          <p:nvPr/>
        </p:nvSpPr>
        <p:spPr>
          <a:xfrm>
            <a:off x="1511640"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smtClean="0">
                <a:latin typeface="Comic Sans MS" panose="030F0702030302020204" pitchFamily="66" charset="0"/>
              </a:rPr>
              <a:t>4H Q3</a:t>
            </a:r>
            <a:endParaRPr lang="en-GB" sz="1200" b="1" dirty="0">
              <a:latin typeface="Comic Sans MS" panose="030F0702030302020204" pitchFamily="66" charset="0"/>
            </a:endParaRPr>
          </a:p>
        </p:txBody>
      </p:sp>
      <p:sp>
        <p:nvSpPr>
          <p:cNvPr id="23" name="Rectangle 22">
            <a:hlinkClick r:id="rId21" action="ppaction://hlinksldjump"/>
          </p:cNvPr>
          <p:cNvSpPr/>
          <p:nvPr/>
        </p:nvSpPr>
        <p:spPr>
          <a:xfrm>
            <a:off x="1511640" y="27449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smtClean="0">
                <a:latin typeface="Comic Sans MS" panose="030F0702030302020204" pitchFamily="66" charset="0"/>
              </a:rPr>
              <a:t>4H Q5</a:t>
            </a:r>
            <a:endParaRPr lang="en-GB" sz="1200" b="1" dirty="0">
              <a:latin typeface="Comic Sans MS" panose="030F0702030302020204" pitchFamily="66" charset="0"/>
            </a:endParaRPr>
          </a:p>
        </p:txBody>
      </p:sp>
      <p:sp>
        <p:nvSpPr>
          <p:cNvPr id="24" name="Rectangle 23">
            <a:hlinkClick r:id="rId22" action="ppaction://hlinksldjump"/>
          </p:cNvPr>
          <p:cNvSpPr/>
          <p:nvPr/>
        </p:nvSpPr>
        <p:spPr>
          <a:xfrm>
            <a:off x="1511640"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25" name="Rectangle 24">
            <a:hlinkClick r:id="rId23" action="ppaction://hlinksldjump"/>
          </p:cNvPr>
          <p:cNvSpPr/>
          <p:nvPr/>
        </p:nvSpPr>
        <p:spPr>
          <a:xfrm>
            <a:off x="1511640" y="38250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26" name="Rectangle 25">
            <a:hlinkClick r:id="rId24" action="ppaction://hlinksldjump"/>
          </p:cNvPr>
          <p:cNvSpPr/>
          <p:nvPr/>
        </p:nvSpPr>
        <p:spPr>
          <a:xfrm>
            <a:off x="1511768"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27" name="Rectangle 26">
            <a:hlinkClick r:id="rId25" action="ppaction://hlinksldjump"/>
          </p:cNvPr>
          <p:cNvSpPr/>
          <p:nvPr/>
        </p:nvSpPr>
        <p:spPr>
          <a:xfrm>
            <a:off x="1511640" y="49051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28" name="Rectangle 27">
            <a:hlinkClick r:id="rId26" action="ppaction://hlinksldjump"/>
          </p:cNvPr>
          <p:cNvSpPr/>
          <p:nvPr/>
        </p:nvSpPr>
        <p:spPr>
          <a:xfrm>
            <a:off x="1511768"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29" name="Rectangle 28">
            <a:hlinkClick r:id="rId27" action="ppaction://hlinksldjump"/>
          </p:cNvPr>
          <p:cNvSpPr/>
          <p:nvPr/>
        </p:nvSpPr>
        <p:spPr>
          <a:xfrm>
            <a:off x="1511768" y="59852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30" name="Rectangle 29">
            <a:hlinkClick r:id="rId28" action="ppaction://hlinksldjump"/>
          </p:cNvPr>
          <p:cNvSpPr/>
          <p:nvPr/>
        </p:nvSpPr>
        <p:spPr>
          <a:xfrm>
            <a:off x="2555776"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31" name="Rectangle 30">
            <a:hlinkClick r:id="rId29" action="ppaction://hlinksldjump"/>
          </p:cNvPr>
          <p:cNvSpPr/>
          <p:nvPr/>
        </p:nvSpPr>
        <p:spPr>
          <a:xfrm>
            <a:off x="2555776" y="16648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32" name="Rectangle 31">
            <a:hlinkClick r:id="rId30" action="ppaction://hlinksldjump"/>
          </p:cNvPr>
          <p:cNvSpPr/>
          <p:nvPr/>
        </p:nvSpPr>
        <p:spPr>
          <a:xfrm>
            <a:off x="2555776"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33" name="Rectangle 32">
            <a:hlinkClick r:id="rId31" action="ppaction://hlinksldjump"/>
          </p:cNvPr>
          <p:cNvSpPr/>
          <p:nvPr/>
        </p:nvSpPr>
        <p:spPr>
          <a:xfrm>
            <a:off x="2555904" y="38250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4H Q6</a:t>
            </a:r>
            <a:endParaRPr lang="en-GB" sz="1200" b="1" dirty="0">
              <a:latin typeface="Comic Sans MS" panose="030F0702030302020204" pitchFamily="66" charset="0"/>
            </a:endParaRPr>
          </a:p>
        </p:txBody>
      </p:sp>
      <p:sp>
        <p:nvSpPr>
          <p:cNvPr id="34" name="Rectangle 33">
            <a:hlinkClick r:id="rId32" action="ppaction://hlinksldjump"/>
          </p:cNvPr>
          <p:cNvSpPr/>
          <p:nvPr/>
        </p:nvSpPr>
        <p:spPr>
          <a:xfrm>
            <a:off x="2555904"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35" name="Rectangle 34">
            <a:hlinkClick r:id="rId33" action="ppaction://hlinksldjump"/>
          </p:cNvPr>
          <p:cNvSpPr/>
          <p:nvPr/>
        </p:nvSpPr>
        <p:spPr>
          <a:xfrm>
            <a:off x="2555776" y="49051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36" name="Rectangle 35">
            <a:hlinkClick r:id="rId34" action="ppaction://hlinksldjump"/>
          </p:cNvPr>
          <p:cNvSpPr/>
          <p:nvPr/>
        </p:nvSpPr>
        <p:spPr>
          <a:xfrm>
            <a:off x="2555776"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4</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
        <p:nvSpPr>
          <p:cNvPr id="37" name="Rectangle 36">
            <a:hlinkClick r:id="rId35" action="ppaction://hlinksldjump"/>
          </p:cNvPr>
          <p:cNvSpPr/>
          <p:nvPr/>
        </p:nvSpPr>
        <p:spPr>
          <a:xfrm>
            <a:off x="2555776" y="59852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38" name="Rectangle 37">
            <a:hlinkClick r:id="rId36" action="ppaction://hlinksldjump"/>
          </p:cNvPr>
          <p:cNvSpPr/>
          <p:nvPr/>
        </p:nvSpPr>
        <p:spPr>
          <a:xfrm>
            <a:off x="3600000"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4</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39" name="Rectangle 38">
            <a:hlinkClick r:id="rId37" action="ppaction://hlinksldjump"/>
          </p:cNvPr>
          <p:cNvSpPr/>
          <p:nvPr/>
        </p:nvSpPr>
        <p:spPr>
          <a:xfrm>
            <a:off x="3600000" y="16648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4HR Q1</a:t>
            </a:r>
            <a:endParaRPr lang="en-GB" sz="1200" b="1" dirty="0">
              <a:latin typeface="Comic Sans MS" panose="030F0702030302020204" pitchFamily="66" charset="0"/>
            </a:endParaRPr>
          </a:p>
        </p:txBody>
      </p:sp>
      <p:sp>
        <p:nvSpPr>
          <p:cNvPr id="40" name="Rectangle 39">
            <a:hlinkClick r:id="rId38" action="ppaction://hlinksldjump"/>
          </p:cNvPr>
          <p:cNvSpPr/>
          <p:nvPr/>
        </p:nvSpPr>
        <p:spPr>
          <a:xfrm>
            <a:off x="3600000"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4HR Q5</a:t>
            </a:r>
            <a:endParaRPr lang="en-GB" sz="1200" b="1" dirty="0">
              <a:latin typeface="Comic Sans MS" panose="030F0702030302020204" pitchFamily="66" charset="0"/>
            </a:endParaRPr>
          </a:p>
        </p:txBody>
      </p:sp>
      <p:sp>
        <p:nvSpPr>
          <p:cNvPr id="41" name="Rectangle 40">
            <a:hlinkClick r:id="rId39" action="ppaction://hlinksldjump"/>
          </p:cNvPr>
          <p:cNvSpPr/>
          <p:nvPr/>
        </p:nvSpPr>
        <p:spPr>
          <a:xfrm>
            <a:off x="3600000" y="27449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a:t>
            </a: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42" name="Rectangle 41">
            <a:hlinkClick r:id="rId40" action="ppaction://hlinksldjump"/>
          </p:cNvPr>
          <p:cNvSpPr/>
          <p:nvPr/>
        </p:nvSpPr>
        <p:spPr>
          <a:xfrm>
            <a:off x="3600000"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 Q1</a:t>
            </a:r>
            <a:endParaRPr lang="en-GB" sz="1200" b="1" dirty="0">
              <a:latin typeface="Comic Sans MS" panose="030F0702030302020204" pitchFamily="66" charset="0"/>
            </a:endParaRPr>
          </a:p>
        </p:txBody>
      </p:sp>
      <p:sp>
        <p:nvSpPr>
          <p:cNvPr id="43" name="Rectangle 42">
            <a:hlinkClick r:id="rId41" action="ppaction://hlinksldjump"/>
          </p:cNvPr>
          <p:cNvSpPr/>
          <p:nvPr/>
        </p:nvSpPr>
        <p:spPr>
          <a:xfrm>
            <a:off x="3600000" y="38250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Q2</a:t>
            </a:r>
            <a:endParaRPr lang="en-GB" sz="1200" b="1" dirty="0">
              <a:latin typeface="Comic Sans MS" panose="030F0702030302020204" pitchFamily="66" charset="0"/>
            </a:endParaRPr>
          </a:p>
        </p:txBody>
      </p:sp>
      <p:sp>
        <p:nvSpPr>
          <p:cNvPr id="44" name="Rectangle 43">
            <a:hlinkClick r:id="rId42" action="ppaction://hlinksldjump"/>
          </p:cNvPr>
          <p:cNvSpPr/>
          <p:nvPr/>
        </p:nvSpPr>
        <p:spPr>
          <a:xfrm>
            <a:off x="3600000" y="4365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4HR Q9</a:t>
            </a:r>
            <a:endParaRPr lang="en-GB" sz="1200" b="1" dirty="0">
              <a:latin typeface="Comic Sans MS" panose="030F0702030302020204" pitchFamily="66" charset="0"/>
            </a:endParaRPr>
          </a:p>
        </p:txBody>
      </p:sp>
      <p:sp>
        <p:nvSpPr>
          <p:cNvPr id="45" name="Rectangle 44">
            <a:hlinkClick r:id="rId43" action="ppaction://hlinksldjump"/>
          </p:cNvPr>
          <p:cNvSpPr/>
          <p:nvPr/>
        </p:nvSpPr>
        <p:spPr>
          <a:xfrm>
            <a:off x="3599872" y="49051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 Q1</a:t>
            </a:r>
            <a:endParaRPr lang="en-GB" sz="1200" b="1" dirty="0">
              <a:latin typeface="Comic Sans MS" panose="030F0702030302020204" pitchFamily="66" charset="0"/>
            </a:endParaRPr>
          </a:p>
        </p:txBody>
      </p:sp>
      <p:sp>
        <p:nvSpPr>
          <p:cNvPr id="46" name="Rectangle 45">
            <a:hlinkClick r:id="rId44" action="ppaction://hlinksldjump"/>
          </p:cNvPr>
          <p:cNvSpPr/>
          <p:nvPr/>
        </p:nvSpPr>
        <p:spPr>
          <a:xfrm>
            <a:off x="3599872"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 Q6</a:t>
            </a:r>
            <a:endParaRPr lang="en-GB" sz="1200" b="1" dirty="0">
              <a:latin typeface="Comic Sans MS" panose="030F0702030302020204" pitchFamily="66" charset="0"/>
            </a:endParaRPr>
          </a:p>
        </p:txBody>
      </p:sp>
      <p:sp>
        <p:nvSpPr>
          <p:cNvPr id="47" name="Rectangle 46">
            <a:hlinkClick r:id="rId45" action="ppaction://hlinksldjump"/>
          </p:cNvPr>
          <p:cNvSpPr/>
          <p:nvPr/>
        </p:nvSpPr>
        <p:spPr>
          <a:xfrm>
            <a:off x="3599872" y="59852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Q10</a:t>
            </a:r>
            <a:endParaRPr lang="en-GB" sz="1200" b="1" dirty="0">
              <a:latin typeface="Comic Sans MS" panose="030F0702030302020204" pitchFamily="66" charset="0"/>
            </a:endParaRPr>
          </a:p>
        </p:txBody>
      </p:sp>
      <p:sp>
        <p:nvSpPr>
          <p:cNvPr id="48" name="Rectangle 47">
            <a:hlinkClick r:id="rId46" action="ppaction://hlinksldjump"/>
          </p:cNvPr>
          <p:cNvSpPr/>
          <p:nvPr/>
        </p:nvSpPr>
        <p:spPr>
          <a:xfrm>
            <a:off x="4644008"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Q14</a:t>
            </a:r>
            <a:endParaRPr lang="en-GB" sz="1200" b="1" dirty="0">
              <a:latin typeface="Comic Sans MS" panose="030F0702030302020204" pitchFamily="66" charset="0"/>
            </a:endParaRPr>
          </a:p>
        </p:txBody>
      </p:sp>
      <p:sp>
        <p:nvSpPr>
          <p:cNvPr id="49" name="Rectangle 48">
            <a:hlinkClick r:id="rId47" action="ppaction://hlinksldjump"/>
          </p:cNvPr>
          <p:cNvSpPr/>
          <p:nvPr/>
        </p:nvSpPr>
        <p:spPr>
          <a:xfrm>
            <a:off x="4644008" y="1664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50" name="Rectangle 49">
            <a:hlinkClick r:id="rId48" action="ppaction://hlinksldjump"/>
          </p:cNvPr>
          <p:cNvSpPr/>
          <p:nvPr/>
        </p:nvSpPr>
        <p:spPr>
          <a:xfrm>
            <a:off x="4644008"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51" name="Rectangle 50">
            <a:hlinkClick r:id="rId49" action="ppaction://hlinksldjump"/>
          </p:cNvPr>
          <p:cNvSpPr/>
          <p:nvPr/>
        </p:nvSpPr>
        <p:spPr>
          <a:xfrm>
            <a:off x="4644008" y="2744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3HR Q1</a:t>
            </a:r>
            <a:endParaRPr lang="en-GB" sz="1200" b="1" dirty="0">
              <a:latin typeface="Comic Sans MS" panose="030F0702030302020204" pitchFamily="66" charset="0"/>
            </a:endParaRPr>
          </a:p>
        </p:txBody>
      </p:sp>
      <p:sp>
        <p:nvSpPr>
          <p:cNvPr id="52" name="Rectangle 51">
            <a:hlinkClick r:id="rId50" action="ppaction://hlinksldjump"/>
          </p:cNvPr>
          <p:cNvSpPr/>
          <p:nvPr/>
        </p:nvSpPr>
        <p:spPr>
          <a:xfrm>
            <a:off x="4644008"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4HR Q1</a:t>
            </a:r>
            <a:endParaRPr lang="en-GB" sz="1200" b="1" dirty="0">
              <a:latin typeface="Comic Sans MS" panose="030F0702030302020204" pitchFamily="66" charset="0"/>
            </a:endParaRPr>
          </a:p>
        </p:txBody>
      </p:sp>
      <p:sp>
        <p:nvSpPr>
          <p:cNvPr id="53" name="Rectangle 52">
            <a:hlinkClick r:id="rId51" action="ppaction://hlinksldjump"/>
          </p:cNvPr>
          <p:cNvSpPr/>
          <p:nvPr/>
        </p:nvSpPr>
        <p:spPr>
          <a:xfrm>
            <a:off x="4644136" y="38250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54" name="Rectangle 53">
            <a:hlinkClick r:id="rId52" action="ppaction://hlinksldjump"/>
          </p:cNvPr>
          <p:cNvSpPr/>
          <p:nvPr/>
        </p:nvSpPr>
        <p:spPr>
          <a:xfrm>
            <a:off x="4644008"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55" name="Rectangle 54">
            <a:hlinkClick r:id="rId53" action="ppaction://hlinksldjump"/>
          </p:cNvPr>
          <p:cNvSpPr/>
          <p:nvPr/>
        </p:nvSpPr>
        <p:spPr>
          <a:xfrm>
            <a:off x="4644008" y="4905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56" name="Rectangle 55">
            <a:hlinkClick r:id="rId54" action="ppaction://hlinksldjump"/>
          </p:cNvPr>
          <p:cNvSpPr/>
          <p:nvPr/>
        </p:nvSpPr>
        <p:spPr>
          <a:xfrm>
            <a:off x="4644008"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57" name="Rectangle 56">
            <a:hlinkClick r:id="rId55" action="ppaction://hlinksldjump"/>
          </p:cNvPr>
          <p:cNvSpPr/>
          <p:nvPr/>
        </p:nvSpPr>
        <p:spPr>
          <a:xfrm>
            <a:off x="4644008"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Comic Sans MS" panose="030F0702030302020204" pitchFamily="66" charset="0"/>
              </a:rPr>
              <a:t>June 2015 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58" name="Rectangle 57">
            <a:hlinkClick r:id="rId56" action="ppaction://hlinksldjump"/>
          </p:cNvPr>
          <p:cNvSpPr/>
          <p:nvPr/>
        </p:nvSpPr>
        <p:spPr>
          <a:xfrm>
            <a:off x="5688232"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Comic Sans MS" panose="030F0702030302020204" pitchFamily="66" charset="0"/>
              </a:rPr>
              <a:t>June 2015 </a:t>
            </a:r>
            <a:r>
              <a:rPr lang="en-GB" sz="1200" b="1" dirty="0" smtClean="0">
                <a:latin typeface="Comic Sans MS" panose="030F0702030302020204" pitchFamily="66" charset="0"/>
              </a:rPr>
              <a:t>4HR Q8</a:t>
            </a:r>
            <a:endParaRPr lang="en-GB" sz="1200" b="1" dirty="0">
              <a:latin typeface="Comic Sans MS" panose="030F0702030302020204" pitchFamily="66" charset="0"/>
            </a:endParaRPr>
          </a:p>
        </p:txBody>
      </p:sp>
      <p:sp>
        <p:nvSpPr>
          <p:cNvPr id="59" name="Rectangle 58">
            <a:hlinkClick r:id="rId57" action="ppaction://hlinksldjump"/>
          </p:cNvPr>
          <p:cNvSpPr/>
          <p:nvPr/>
        </p:nvSpPr>
        <p:spPr>
          <a:xfrm>
            <a:off x="5688232" y="1664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 Q1</a:t>
            </a:r>
            <a:endParaRPr lang="en-GB" sz="1200" b="1" dirty="0">
              <a:latin typeface="Comic Sans MS" panose="030F0702030302020204" pitchFamily="66" charset="0"/>
            </a:endParaRPr>
          </a:p>
        </p:txBody>
      </p:sp>
      <p:sp>
        <p:nvSpPr>
          <p:cNvPr id="60" name="Rectangle 59">
            <a:hlinkClick r:id="rId58" action="ppaction://hlinksldjump"/>
          </p:cNvPr>
          <p:cNvSpPr/>
          <p:nvPr/>
        </p:nvSpPr>
        <p:spPr>
          <a:xfrm>
            <a:off x="5688232"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a:t>
            </a:r>
            <a:r>
              <a:rPr lang="en-GB" sz="1200" b="1" dirty="0">
                <a:latin typeface="Comic Sans MS" panose="030F0702030302020204" pitchFamily="66" charset="0"/>
              </a:rPr>
              <a:t>4</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61" name="Rectangle 60">
            <a:hlinkClick r:id="rId59" action="ppaction://hlinksldjump"/>
          </p:cNvPr>
          <p:cNvSpPr/>
          <p:nvPr/>
        </p:nvSpPr>
        <p:spPr>
          <a:xfrm>
            <a:off x="5688232" y="2744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Q1</a:t>
            </a:r>
            <a:endParaRPr lang="en-GB" sz="1200" b="1" dirty="0">
              <a:latin typeface="Comic Sans MS" panose="030F0702030302020204" pitchFamily="66" charset="0"/>
            </a:endParaRPr>
          </a:p>
        </p:txBody>
      </p:sp>
      <p:sp>
        <p:nvSpPr>
          <p:cNvPr id="62" name="Rectangle 61">
            <a:hlinkClick r:id="rId60" action="ppaction://hlinksldjump"/>
          </p:cNvPr>
          <p:cNvSpPr/>
          <p:nvPr/>
        </p:nvSpPr>
        <p:spPr>
          <a:xfrm>
            <a:off x="5688232"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 Q1</a:t>
            </a:r>
            <a:endParaRPr lang="en-GB" sz="1200" b="1" dirty="0">
              <a:latin typeface="Comic Sans MS" panose="030F0702030302020204" pitchFamily="66" charset="0"/>
            </a:endParaRPr>
          </a:p>
        </p:txBody>
      </p:sp>
      <p:sp>
        <p:nvSpPr>
          <p:cNvPr id="63" name="Rectangle 62">
            <a:hlinkClick r:id="rId61" action="ppaction://hlinksldjump"/>
          </p:cNvPr>
          <p:cNvSpPr/>
          <p:nvPr/>
        </p:nvSpPr>
        <p:spPr>
          <a:xfrm>
            <a:off x="5688232" y="382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 Q9</a:t>
            </a:r>
            <a:endParaRPr lang="en-GB" sz="1200" b="1" dirty="0">
              <a:latin typeface="Comic Sans MS" panose="030F0702030302020204" pitchFamily="66" charset="0"/>
            </a:endParaRPr>
          </a:p>
        </p:txBody>
      </p:sp>
      <p:sp>
        <p:nvSpPr>
          <p:cNvPr id="64" name="Rectangle 63">
            <a:hlinkClick r:id="rId62" action="ppaction://hlinksldjump"/>
          </p:cNvPr>
          <p:cNvSpPr/>
          <p:nvPr/>
        </p:nvSpPr>
        <p:spPr>
          <a:xfrm>
            <a:off x="5688232"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3HR Q1</a:t>
            </a:r>
            <a:endParaRPr lang="en-GB" sz="1200" b="1" dirty="0">
              <a:latin typeface="Comic Sans MS" panose="030F0702030302020204" pitchFamily="66" charset="0"/>
            </a:endParaRPr>
          </a:p>
        </p:txBody>
      </p:sp>
      <p:sp>
        <p:nvSpPr>
          <p:cNvPr id="65" name="Rectangle 64">
            <a:hlinkClick r:id="rId63" action="ppaction://hlinksldjump"/>
          </p:cNvPr>
          <p:cNvSpPr/>
          <p:nvPr/>
        </p:nvSpPr>
        <p:spPr>
          <a:xfrm>
            <a:off x="5688232" y="4905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Q3</a:t>
            </a:r>
            <a:endParaRPr lang="en-GB" sz="1200" b="1" dirty="0">
              <a:latin typeface="Comic Sans MS" panose="030F0702030302020204" pitchFamily="66" charset="0"/>
            </a:endParaRPr>
          </a:p>
        </p:txBody>
      </p:sp>
      <p:sp>
        <p:nvSpPr>
          <p:cNvPr id="66" name="Rectangle 65">
            <a:hlinkClick r:id="rId64" action="ppaction://hlinksldjump"/>
          </p:cNvPr>
          <p:cNvSpPr/>
          <p:nvPr/>
        </p:nvSpPr>
        <p:spPr>
          <a:xfrm>
            <a:off x="5688232"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Q8</a:t>
            </a:r>
            <a:endParaRPr lang="en-GB" sz="1200" b="1" dirty="0">
              <a:latin typeface="Comic Sans MS" panose="030F0702030302020204" pitchFamily="66" charset="0"/>
            </a:endParaRPr>
          </a:p>
        </p:txBody>
      </p:sp>
      <p:sp>
        <p:nvSpPr>
          <p:cNvPr id="67" name="Rectangle 66">
            <a:hlinkClick r:id="rId65" action="ppaction://hlinksldjump"/>
          </p:cNvPr>
          <p:cNvSpPr/>
          <p:nvPr/>
        </p:nvSpPr>
        <p:spPr>
          <a:xfrm>
            <a:off x="5693816"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Q7</a:t>
            </a:r>
            <a:endParaRPr lang="en-GB" sz="1200" b="1" dirty="0">
              <a:latin typeface="Comic Sans MS" panose="030F0702030302020204" pitchFamily="66" charset="0"/>
            </a:endParaRPr>
          </a:p>
        </p:txBody>
      </p:sp>
      <p:sp>
        <p:nvSpPr>
          <p:cNvPr id="68" name="Rectangle 67">
            <a:hlinkClick r:id="rId66" action="ppaction://hlinksldjump"/>
          </p:cNvPr>
          <p:cNvSpPr/>
          <p:nvPr/>
        </p:nvSpPr>
        <p:spPr>
          <a:xfrm>
            <a:off x="6732240"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r>
              <a:rPr lang="en-GB" sz="1200" b="1" dirty="0">
                <a:latin typeface="Comic Sans MS" panose="030F0702030302020204" pitchFamily="66" charset="0"/>
              </a:rPr>
              <a:t>4</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69" name="Rectangle 68">
            <a:hlinkClick r:id="rId67" action="ppaction://hlinksldjump"/>
          </p:cNvPr>
          <p:cNvSpPr/>
          <p:nvPr/>
        </p:nvSpPr>
        <p:spPr>
          <a:xfrm>
            <a:off x="6732240" y="1664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Q5</a:t>
            </a:r>
            <a:endParaRPr lang="en-GB" sz="1200" b="1" dirty="0">
              <a:latin typeface="Comic Sans MS" panose="030F0702030302020204" pitchFamily="66" charset="0"/>
            </a:endParaRPr>
          </a:p>
        </p:txBody>
      </p:sp>
      <p:sp>
        <p:nvSpPr>
          <p:cNvPr id="70" name="Rectangle 69">
            <a:hlinkClick r:id="rId68" action="ppaction://hlinksldjump"/>
          </p:cNvPr>
          <p:cNvSpPr/>
          <p:nvPr/>
        </p:nvSpPr>
        <p:spPr>
          <a:xfrm>
            <a:off x="6732240"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Q8</a:t>
            </a:r>
            <a:endParaRPr lang="en-GB" sz="1200" b="1" dirty="0">
              <a:latin typeface="Comic Sans MS" panose="030F0702030302020204" pitchFamily="66" charset="0"/>
            </a:endParaRPr>
          </a:p>
        </p:txBody>
      </p:sp>
      <p:sp>
        <p:nvSpPr>
          <p:cNvPr id="71" name="Rectangle 70">
            <a:hlinkClick r:id="rId69" action="ppaction://hlinksldjump"/>
          </p:cNvPr>
          <p:cNvSpPr/>
          <p:nvPr/>
        </p:nvSpPr>
        <p:spPr>
          <a:xfrm>
            <a:off x="6732240" y="2744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4HR Q1</a:t>
            </a:r>
            <a:endParaRPr lang="en-GB" sz="1200" b="1" dirty="0">
              <a:latin typeface="Comic Sans MS" panose="030F0702030302020204" pitchFamily="66" charset="0"/>
            </a:endParaRPr>
          </a:p>
        </p:txBody>
      </p:sp>
      <p:sp>
        <p:nvSpPr>
          <p:cNvPr id="72" name="Rectangle 71">
            <a:hlinkClick r:id="rId70" action="ppaction://hlinksldjump"/>
          </p:cNvPr>
          <p:cNvSpPr/>
          <p:nvPr/>
        </p:nvSpPr>
        <p:spPr>
          <a:xfrm>
            <a:off x="6732240"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 Q3</a:t>
            </a:r>
            <a:endParaRPr lang="en-GB" sz="1200" b="1" dirty="0">
              <a:latin typeface="Comic Sans MS" panose="030F0702030302020204" pitchFamily="66" charset="0"/>
            </a:endParaRPr>
          </a:p>
        </p:txBody>
      </p:sp>
      <p:sp>
        <p:nvSpPr>
          <p:cNvPr id="73" name="Rectangle 72">
            <a:hlinkClick r:id="rId71" action="ppaction://hlinksldjump"/>
          </p:cNvPr>
          <p:cNvSpPr/>
          <p:nvPr/>
        </p:nvSpPr>
        <p:spPr>
          <a:xfrm>
            <a:off x="6732240" y="382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74" name="Rectangle 73">
            <a:hlinkClick r:id="rId72" action="ppaction://hlinksldjump"/>
          </p:cNvPr>
          <p:cNvSpPr/>
          <p:nvPr/>
        </p:nvSpPr>
        <p:spPr>
          <a:xfrm>
            <a:off x="6732240"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75" name="Rectangle 74">
            <a:hlinkClick r:id="rId73" action="ppaction://hlinksldjump"/>
          </p:cNvPr>
          <p:cNvSpPr/>
          <p:nvPr/>
        </p:nvSpPr>
        <p:spPr>
          <a:xfrm>
            <a:off x="6732240" y="4905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3HR Q4</a:t>
            </a:r>
            <a:endParaRPr lang="en-GB" sz="1200" b="1" dirty="0">
              <a:latin typeface="Comic Sans MS" panose="030F0702030302020204" pitchFamily="66" charset="0"/>
            </a:endParaRPr>
          </a:p>
        </p:txBody>
      </p:sp>
      <p:sp>
        <p:nvSpPr>
          <p:cNvPr id="76" name="Rectangle 75">
            <a:hlinkClick r:id="rId74" action="ppaction://hlinksldjump"/>
          </p:cNvPr>
          <p:cNvSpPr/>
          <p:nvPr/>
        </p:nvSpPr>
        <p:spPr>
          <a:xfrm>
            <a:off x="6732240" y="5445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4HR Q1</a:t>
            </a:r>
            <a:endParaRPr lang="en-GB" sz="1200" b="1" dirty="0">
              <a:latin typeface="Comic Sans MS" panose="030F0702030302020204" pitchFamily="66" charset="0"/>
            </a:endParaRPr>
          </a:p>
        </p:txBody>
      </p:sp>
      <p:sp>
        <p:nvSpPr>
          <p:cNvPr id="77" name="Rectangle 76">
            <a:hlinkClick r:id="rId75" action="ppaction://hlinksldjump"/>
          </p:cNvPr>
          <p:cNvSpPr/>
          <p:nvPr/>
        </p:nvSpPr>
        <p:spPr>
          <a:xfrm>
            <a:off x="6732240" y="59853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 Q1</a:t>
            </a:r>
            <a:endParaRPr lang="en-GB" sz="1200" b="1" dirty="0">
              <a:latin typeface="Comic Sans MS" panose="030F0702030302020204" pitchFamily="66" charset="0"/>
            </a:endParaRPr>
          </a:p>
        </p:txBody>
      </p:sp>
      <p:sp>
        <p:nvSpPr>
          <p:cNvPr id="78" name="Rectangle 77">
            <a:hlinkClick r:id="rId76" action="ppaction://hlinksldjump"/>
          </p:cNvPr>
          <p:cNvSpPr/>
          <p:nvPr/>
        </p:nvSpPr>
        <p:spPr>
          <a:xfrm>
            <a:off x="7776464"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3HR Q3</a:t>
            </a:r>
            <a:endParaRPr lang="en-GB" sz="1200" b="1" dirty="0">
              <a:latin typeface="Comic Sans MS" panose="030F0702030302020204" pitchFamily="66" charset="0"/>
            </a:endParaRPr>
          </a:p>
        </p:txBody>
      </p:sp>
      <p:sp>
        <p:nvSpPr>
          <p:cNvPr id="79" name="Rectangle 78">
            <a:hlinkClick r:id="rId77" action="ppaction://hlinksldjump"/>
          </p:cNvPr>
          <p:cNvSpPr/>
          <p:nvPr/>
        </p:nvSpPr>
        <p:spPr>
          <a:xfrm>
            <a:off x="7776464" y="1664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3HR Q8</a:t>
            </a:r>
            <a:endParaRPr lang="en-GB" sz="1200" b="1" dirty="0">
              <a:latin typeface="Comic Sans MS" panose="030F0702030302020204" pitchFamily="66" charset="0"/>
            </a:endParaRPr>
          </a:p>
        </p:txBody>
      </p:sp>
      <p:sp>
        <p:nvSpPr>
          <p:cNvPr id="80" name="Rectangle 79">
            <a:hlinkClick r:id="rId78" action="ppaction://hlinksldjump"/>
          </p:cNvPr>
          <p:cNvSpPr/>
          <p:nvPr/>
        </p:nvSpPr>
        <p:spPr>
          <a:xfrm>
            <a:off x="7776464"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Q4</a:t>
            </a:r>
            <a:endParaRPr lang="en-GB" sz="1200" b="1" dirty="0">
              <a:latin typeface="Comic Sans MS" panose="030F0702030302020204" pitchFamily="66" charset="0"/>
            </a:endParaRPr>
          </a:p>
        </p:txBody>
      </p:sp>
      <p:sp>
        <p:nvSpPr>
          <p:cNvPr id="81" name="Rectangle 80">
            <a:hlinkClick r:id="rId79" action="ppaction://hlinksldjump"/>
          </p:cNvPr>
          <p:cNvSpPr/>
          <p:nvPr/>
        </p:nvSpPr>
        <p:spPr>
          <a:xfrm>
            <a:off x="7776464" y="2744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Q10</a:t>
            </a:r>
            <a:endParaRPr lang="en-GB" sz="1200" b="1" dirty="0">
              <a:latin typeface="Comic Sans MS" panose="030F0702030302020204" pitchFamily="66" charset="0"/>
            </a:endParaRPr>
          </a:p>
        </p:txBody>
      </p:sp>
      <p:sp>
        <p:nvSpPr>
          <p:cNvPr id="82" name="Rectangle 81">
            <a:hlinkClick r:id="rId80" action="ppaction://hlinksldjump"/>
          </p:cNvPr>
          <p:cNvSpPr/>
          <p:nvPr/>
        </p:nvSpPr>
        <p:spPr>
          <a:xfrm>
            <a:off x="7776464" y="3284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 Q2</a:t>
            </a:r>
            <a:endParaRPr lang="en-GB" sz="1200" b="1" dirty="0">
              <a:latin typeface="Comic Sans MS" panose="030F0702030302020204" pitchFamily="66" charset="0"/>
            </a:endParaRPr>
          </a:p>
        </p:txBody>
      </p:sp>
      <p:sp>
        <p:nvSpPr>
          <p:cNvPr id="83" name="Rectangle 82">
            <a:hlinkClick r:id="rId81" action="ppaction://hlinksldjump"/>
          </p:cNvPr>
          <p:cNvSpPr/>
          <p:nvPr/>
        </p:nvSpPr>
        <p:spPr>
          <a:xfrm>
            <a:off x="7776464" y="3825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84" name="Rectangle 83">
            <a:hlinkClick r:id="rId82" action="ppaction://hlinksldjump"/>
          </p:cNvPr>
          <p:cNvSpPr/>
          <p:nvPr/>
        </p:nvSpPr>
        <p:spPr>
          <a:xfrm>
            <a:off x="7776464" y="4365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3HR Q4</a:t>
            </a:r>
            <a:endParaRPr lang="en-GB" sz="1200" b="1" dirty="0">
              <a:latin typeface="Comic Sans MS" panose="030F0702030302020204" pitchFamily="66" charset="0"/>
            </a:endParaRPr>
          </a:p>
        </p:txBody>
      </p:sp>
      <p:sp>
        <p:nvSpPr>
          <p:cNvPr id="85" name="Rectangle 84">
            <a:hlinkClick r:id="rId8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961607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6368" y="408799"/>
            <a:ext cx="8011264" cy="57824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769295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492896"/>
            <a:ext cx="8439680" cy="7663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492897"/>
            <a:ext cx="8439682"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352160" y="2996952"/>
            <a:ext cx="8439680" cy="2622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24485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63688" y="4797152"/>
            <a:ext cx="5616624" cy="1996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710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63688" y="404664"/>
            <a:ext cx="5616624" cy="4409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2"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808268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916832"/>
            <a:ext cx="8439682" cy="6601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64820"/>
            <a:ext cx="8439682" cy="268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2132857"/>
            <a:ext cx="8439682" cy="444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1" name="Straight Arrow Connector 20"/>
          <p:cNvCxnSpPr>
            <a:stCxn id="15"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53564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2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2"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23527" y="1835364"/>
            <a:ext cx="8496946" cy="3187272"/>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30721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7" y="2060848"/>
            <a:ext cx="8439686" cy="5557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060848"/>
            <a:ext cx="8439682" cy="5557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702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43609" y="3647618"/>
            <a:ext cx="7056782" cy="3165758"/>
          </a:xfrm>
          <a:prstGeom prst="rect">
            <a:avLst/>
          </a:prstGeom>
        </p:spPr>
      </p:pic>
      <p:pic>
        <p:nvPicPr>
          <p:cNvPr id="4" name="Picture 3"/>
          <p:cNvPicPr>
            <a:picLocks noChangeAspect="1"/>
          </p:cNvPicPr>
          <p:nvPr/>
        </p:nvPicPr>
        <p:blipFill>
          <a:blip r:embed="rId3"/>
          <a:stretch>
            <a:fillRect/>
          </a:stretch>
        </p:blipFill>
        <p:spPr>
          <a:xfrm>
            <a:off x="1043608" y="404664"/>
            <a:ext cx="7056784" cy="32235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2"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37561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1" y="980728"/>
            <a:ext cx="8439678" cy="1366868"/>
          </a:xfrm>
          <a:prstGeom prst="rect">
            <a:avLst/>
          </a:prstGeom>
        </p:spPr>
      </p:pic>
      <p:pic>
        <p:nvPicPr>
          <p:cNvPr id="5" name="Picture 4"/>
          <p:cNvPicPr>
            <a:picLocks noChangeAspect="1"/>
          </p:cNvPicPr>
          <p:nvPr/>
        </p:nvPicPr>
        <p:blipFill>
          <a:blip r:embed="rId3"/>
          <a:stretch>
            <a:fillRect/>
          </a:stretch>
        </p:blipFill>
        <p:spPr>
          <a:xfrm>
            <a:off x="352158" y="2396002"/>
            <a:ext cx="8439681" cy="2065995"/>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932322"/>
            <a:ext cx="8439682" cy="14152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1"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52158" y="2396001"/>
            <a:ext cx="8439681" cy="20659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781419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509120"/>
            <a:ext cx="8352928" cy="17214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348880"/>
            <a:ext cx="8352928" cy="25204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76672"/>
            <a:ext cx="8352928" cy="1952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2"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13707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471739"/>
            <a:ext cx="8439679" cy="112941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471738"/>
            <a:ext cx="8439682" cy="453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58" y="2924944"/>
            <a:ext cx="8439681" cy="676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Q2</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658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611561" y="5013176"/>
            <a:ext cx="7920878" cy="1598636"/>
          </a:xfrm>
          <a:prstGeom prst="rect">
            <a:avLst/>
          </a:prstGeom>
        </p:spPr>
      </p:pic>
      <p:pic>
        <p:nvPicPr>
          <p:cNvPr id="2" name="Picture 1"/>
          <p:cNvPicPr>
            <a:picLocks noChangeAspect="1"/>
          </p:cNvPicPr>
          <p:nvPr/>
        </p:nvPicPr>
        <p:blipFill>
          <a:blip r:embed="rId3"/>
          <a:stretch>
            <a:fillRect/>
          </a:stretch>
        </p:blipFill>
        <p:spPr>
          <a:xfrm>
            <a:off x="611561" y="404664"/>
            <a:ext cx="7920878" cy="46251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1" name="Straight Arrow Connector 20"/>
          <p:cNvCxnSpPr>
            <a:stCxn id="12"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99858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8" y="1772816"/>
            <a:ext cx="8439684" cy="13748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43134"/>
            <a:ext cx="8439682" cy="563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2306554"/>
            <a:ext cx="8439682" cy="8410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1" name="Straight Arrow Connector 20"/>
          <p:cNvCxnSpPr>
            <a:stCxn id="15"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82387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2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1" name="Straight Arrow Connector 20"/>
          <p:cNvCxnSpPr>
            <a:stCxn id="12"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8"/>
          <a:stretch>
            <a:fillRect/>
          </a:stretch>
        </p:blipFill>
        <p:spPr>
          <a:xfrm>
            <a:off x="323528" y="1196752"/>
            <a:ext cx="8496944" cy="3761222"/>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41315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0" y="1772816"/>
            <a:ext cx="8439680" cy="5050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43134"/>
            <a:ext cx="8439682" cy="563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8736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221088"/>
            <a:ext cx="8352928" cy="20295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140968"/>
            <a:ext cx="8352928" cy="16243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1700808"/>
            <a:ext cx="8352928" cy="17007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404664"/>
            <a:ext cx="8352928" cy="16869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56611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412776"/>
            <a:ext cx="8439684" cy="1609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12776"/>
            <a:ext cx="8439682"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1916832"/>
            <a:ext cx="8439682"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58" y="2420888"/>
            <a:ext cx="8439684" cy="6015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0066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5" grpId="0" animBg="1"/>
      <p:bldP spid="24" grpId="0" animBg="1"/>
    </p:bldLst>
  </p:timing>
</p:sld>
</file>

<file path=ppt/slides/slide2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0" name="Rectangle 19">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Q6</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251520" y="836712"/>
            <a:ext cx="8640960" cy="4428600"/>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63525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2060848"/>
            <a:ext cx="8439680" cy="9851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060848"/>
            <a:ext cx="8439682" cy="9851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8" name="Straight Arrow Connector 27"/>
          <p:cNvCxnSpPr>
            <a:stCxn id="26" idx="3"/>
            <a:endCxn id="2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Q6</a:t>
            </a:r>
            <a:endParaRPr lang="en-GB" sz="1400" b="1" dirty="0">
              <a:latin typeface="Comic Sans MS" panose="030F0702030302020204" pitchFamily="66" charset="0"/>
            </a:endParaRPr>
          </a:p>
        </p:txBody>
      </p:sp>
      <p:cxnSp>
        <p:nvCxnSpPr>
          <p:cNvPr id="30" name="Straight Arrow Connector 29"/>
          <p:cNvCxnSpPr>
            <a:stCxn id="27" idx="3"/>
            <a:endCxn id="2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84576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0" name="Rectangle 19">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Q3</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099"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0086" y="1268760"/>
            <a:ext cx="8743828" cy="3600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3978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223924"/>
            <a:ext cx="8439680" cy="629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223924"/>
            <a:ext cx="8439682" cy="6290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0118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9075" y="728662"/>
            <a:ext cx="8705850" cy="5400675"/>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0" name="Rectangle 19">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875287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420888"/>
            <a:ext cx="8784976" cy="7309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420886"/>
            <a:ext cx="8784976" cy="7309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53736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827584" y="5445224"/>
            <a:ext cx="7488832" cy="1328234"/>
          </a:xfrm>
          <a:prstGeom prst="rect">
            <a:avLst/>
          </a:prstGeom>
        </p:spPr>
      </p:pic>
      <p:pic>
        <p:nvPicPr>
          <p:cNvPr id="5" name="Picture 4"/>
          <p:cNvPicPr>
            <a:picLocks noChangeAspect="1"/>
          </p:cNvPicPr>
          <p:nvPr/>
        </p:nvPicPr>
        <p:blipFill>
          <a:blip r:embed="rId3"/>
          <a:stretch>
            <a:fillRect/>
          </a:stretch>
        </p:blipFill>
        <p:spPr>
          <a:xfrm>
            <a:off x="827584" y="3573016"/>
            <a:ext cx="7488832" cy="1937442"/>
          </a:xfrm>
          <a:prstGeom prst="rect">
            <a:avLst/>
          </a:prstGeom>
        </p:spPr>
      </p:pic>
      <p:pic>
        <p:nvPicPr>
          <p:cNvPr id="4" name="Picture 3"/>
          <p:cNvPicPr>
            <a:picLocks noChangeAspect="1"/>
          </p:cNvPicPr>
          <p:nvPr/>
        </p:nvPicPr>
        <p:blipFill>
          <a:blip r:embed="rId4"/>
          <a:stretch>
            <a:fillRect/>
          </a:stretch>
        </p:blipFill>
        <p:spPr>
          <a:xfrm>
            <a:off x="827584" y="404664"/>
            <a:ext cx="7488832" cy="315892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0" name="Rectangle 19">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08984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12313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16830"/>
            <a:ext cx="8640958" cy="1231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Q5</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18948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0" name="Rectangle 19">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Q3</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23528" y="1205990"/>
            <a:ext cx="8496944" cy="3591162"/>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69114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889676"/>
            <a:ext cx="8640956" cy="10352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889676"/>
            <a:ext cx="8640958" cy="1035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1"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Q3</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4638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836712"/>
            <a:ext cx="8496942" cy="44051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0" name="Rectangle 19">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241185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5803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76872"/>
            <a:ext cx="8640958" cy="5803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Q5</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49779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0" name="Rectangle 19">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251521" y="1124744"/>
            <a:ext cx="8640958" cy="3860444"/>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78437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16832"/>
            <a:ext cx="8640956" cy="4945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16832"/>
            <a:ext cx="8640958" cy="4945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1"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Q4</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4627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8" y="3501008"/>
            <a:ext cx="8352924" cy="2704816"/>
          </a:xfrm>
          <a:prstGeom prst="rect">
            <a:avLst/>
          </a:prstGeom>
        </p:spPr>
      </p:pic>
      <p:pic>
        <p:nvPicPr>
          <p:cNvPr id="5" name="Picture 4"/>
          <p:cNvPicPr>
            <a:picLocks noChangeAspect="1"/>
          </p:cNvPicPr>
          <p:nvPr/>
        </p:nvPicPr>
        <p:blipFill>
          <a:blip r:embed="rId3"/>
          <a:stretch>
            <a:fillRect/>
          </a:stretch>
        </p:blipFill>
        <p:spPr>
          <a:xfrm>
            <a:off x="395537" y="836712"/>
            <a:ext cx="8352926" cy="3231562"/>
          </a:xfrm>
          <a:prstGeom prst="rect">
            <a:avLst/>
          </a:prstGeom>
        </p:spPr>
      </p:pic>
      <p:pic>
        <p:nvPicPr>
          <p:cNvPr id="4" name="Picture 3"/>
          <p:cNvPicPr>
            <a:picLocks noChangeAspect="1"/>
          </p:cNvPicPr>
          <p:nvPr/>
        </p:nvPicPr>
        <p:blipFill>
          <a:blip r:embed="rId4"/>
          <a:stretch>
            <a:fillRect/>
          </a:stretch>
        </p:blipFill>
        <p:spPr>
          <a:xfrm>
            <a:off x="395537" y="404664"/>
            <a:ext cx="8352926" cy="89562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0" name="Rectangle 19">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43637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16832"/>
            <a:ext cx="8640956" cy="4945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16832"/>
            <a:ext cx="8640958" cy="4945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Q2</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8560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611561" y="4797152"/>
            <a:ext cx="7920878" cy="2020256"/>
          </a:xfrm>
          <a:prstGeom prst="rect">
            <a:avLst/>
          </a:prstGeom>
        </p:spPr>
      </p:pic>
      <p:pic>
        <p:nvPicPr>
          <p:cNvPr id="5" name="Picture 4"/>
          <p:cNvPicPr>
            <a:picLocks noChangeAspect="1"/>
          </p:cNvPicPr>
          <p:nvPr/>
        </p:nvPicPr>
        <p:blipFill>
          <a:blip r:embed="rId3"/>
          <a:stretch>
            <a:fillRect/>
          </a:stretch>
        </p:blipFill>
        <p:spPr>
          <a:xfrm>
            <a:off x="611562" y="3284984"/>
            <a:ext cx="7920876" cy="2480878"/>
          </a:xfrm>
          <a:prstGeom prst="rect">
            <a:avLst/>
          </a:prstGeom>
        </p:spPr>
      </p:pic>
      <p:pic>
        <p:nvPicPr>
          <p:cNvPr id="4" name="Picture 3"/>
          <p:cNvPicPr>
            <a:picLocks noChangeAspect="1"/>
          </p:cNvPicPr>
          <p:nvPr/>
        </p:nvPicPr>
        <p:blipFill>
          <a:blip r:embed="rId4"/>
          <a:stretch>
            <a:fillRect/>
          </a:stretch>
        </p:blipFill>
        <p:spPr>
          <a:xfrm>
            <a:off x="611561" y="404664"/>
            <a:ext cx="7920878" cy="36197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Q3</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4312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484784"/>
            <a:ext cx="8496942" cy="13725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484785"/>
            <a:ext cx="849694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1916833"/>
            <a:ext cx="8496942" cy="940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Q3</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6592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611561" y="4725144"/>
            <a:ext cx="7920878" cy="2027936"/>
          </a:xfrm>
          <a:prstGeom prst="rect">
            <a:avLst/>
          </a:prstGeom>
        </p:spPr>
      </p:pic>
      <p:pic>
        <p:nvPicPr>
          <p:cNvPr id="2" name="Picture 1"/>
          <p:cNvPicPr>
            <a:picLocks noChangeAspect="1"/>
          </p:cNvPicPr>
          <p:nvPr/>
        </p:nvPicPr>
        <p:blipFill>
          <a:blip r:embed="rId3"/>
          <a:stretch>
            <a:fillRect/>
          </a:stretch>
        </p:blipFill>
        <p:spPr>
          <a:xfrm>
            <a:off x="611561" y="404664"/>
            <a:ext cx="7920878" cy="43603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27312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2204864"/>
            <a:ext cx="8496942" cy="9679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2204862"/>
            <a:ext cx="8496942"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2708920"/>
            <a:ext cx="8496942" cy="4638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1510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680596"/>
            <a:ext cx="8496944" cy="2556716"/>
          </a:xfrm>
          <a:prstGeom prst="rect">
            <a:avLst/>
          </a:prstGeom>
        </p:spPr>
      </p:pic>
      <p:pic>
        <p:nvPicPr>
          <p:cNvPr id="4" name="Picture 3"/>
          <p:cNvPicPr>
            <a:picLocks noChangeAspect="1"/>
          </p:cNvPicPr>
          <p:nvPr/>
        </p:nvPicPr>
        <p:blipFill>
          <a:blip r:embed="rId3"/>
          <a:stretch>
            <a:fillRect/>
          </a:stretch>
        </p:blipFill>
        <p:spPr>
          <a:xfrm>
            <a:off x="323528" y="404664"/>
            <a:ext cx="8496944" cy="38210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Q12</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74769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2204864"/>
            <a:ext cx="8496940" cy="9395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2204863"/>
            <a:ext cx="8496942" cy="288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2492897"/>
            <a:ext cx="8496942" cy="6515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Q12</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5956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3" name="Rectangle 12">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Q7</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395536" y="764704"/>
            <a:ext cx="8352928" cy="4452802"/>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1474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204864"/>
            <a:ext cx="8784976" cy="4977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2204863"/>
            <a:ext cx="8784976" cy="4977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Q7</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99700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539552" y="5157192"/>
            <a:ext cx="8064896" cy="1374286"/>
          </a:xfrm>
          <a:prstGeom prst="rect">
            <a:avLst/>
          </a:prstGeom>
        </p:spPr>
      </p:pic>
      <p:pic>
        <p:nvPicPr>
          <p:cNvPr id="4" name="Picture 3"/>
          <p:cNvPicPr>
            <a:picLocks noChangeAspect="1"/>
          </p:cNvPicPr>
          <p:nvPr/>
        </p:nvPicPr>
        <p:blipFill>
          <a:blip r:embed="rId3"/>
          <a:stretch>
            <a:fillRect/>
          </a:stretch>
        </p:blipFill>
        <p:spPr>
          <a:xfrm>
            <a:off x="539552" y="346433"/>
            <a:ext cx="8064896" cy="48039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93404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84784"/>
            <a:ext cx="8784974" cy="18074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1484783"/>
            <a:ext cx="8784976" cy="8578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342604"/>
            <a:ext cx="8784976" cy="9496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55879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2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692696"/>
            <a:ext cx="8352928" cy="46328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Q5</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97558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492896"/>
            <a:ext cx="8784974" cy="6092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2492896"/>
            <a:ext cx="8784976" cy="6092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Q5</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15135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1929866"/>
            <a:ext cx="8640958" cy="4307446"/>
          </a:xfrm>
          <a:prstGeom prst="rect">
            <a:avLst/>
          </a:prstGeom>
        </p:spPr>
      </p:pic>
      <p:pic>
        <p:nvPicPr>
          <p:cNvPr id="4" name="Picture 3"/>
          <p:cNvPicPr>
            <a:picLocks noChangeAspect="1"/>
          </p:cNvPicPr>
          <p:nvPr/>
        </p:nvPicPr>
        <p:blipFill>
          <a:blip r:embed="rId3"/>
          <a:stretch>
            <a:fillRect/>
          </a:stretch>
        </p:blipFill>
        <p:spPr>
          <a:xfrm>
            <a:off x="251521" y="548680"/>
            <a:ext cx="8640958" cy="14175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Q8</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34694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700808"/>
            <a:ext cx="8784974" cy="18027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179512" y="1700808"/>
            <a:ext cx="8784976" cy="18027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Q8</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726107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819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9551" y="1111994"/>
            <a:ext cx="7992889" cy="3973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15912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662239"/>
            <a:ext cx="8439682" cy="1183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564903"/>
            <a:ext cx="8439682" cy="12809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5"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Q7</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28050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6340" y="4365104"/>
            <a:ext cx="8031320" cy="18540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6340" y="476672"/>
            <a:ext cx="8031322" cy="3911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634422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587607"/>
            <a:ext cx="8439684" cy="1521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564903"/>
            <a:ext cx="8439682" cy="15440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5"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Q3</a:t>
            </a:r>
            <a:endParaRPr lang="en-GB" sz="1400" b="1" dirty="0">
              <a:latin typeface="Comic Sans MS" panose="030F0702030302020204" pitchFamily="66" charset="0"/>
            </a:endParaRPr>
          </a:p>
        </p:txBody>
      </p:sp>
      <p:cxnSp>
        <p:nvCxnSpPr>
          <p:cNvPr id="25" name="Straight Arrow Connector 24"/>
          <p:cNvCxnSpPr>
            <a:stCxn id="21" idx="3"/>
            <a:endCxn id="24"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92093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30" y="3787302"/>
            <a:ext cx="8496940" cy="3026074"/>
          </a:xfrm>
          <a:prstGeom prst="rect">
            <a:avLst/>
          </a:prstGeom>
        </p:spPr>
      </p:pic>
      <p:pic>
        <p:nvPicPr>
          <p:cNvPr id="4" name="Picture 3"/>
          <p:cNvPicPr>
            <a:picLocks noChangeAspect="1"/>
          </p:cNvPicPr>
          <p:nvPr/>
        </p:nvPicPr>
        <p:blipFill>
          <a:blip r:embed="rId3"/>
          <a:stretch>
            <a:fillRect/>
          </a:stretch>
        </p:blipFill>
        <p:spPr>
          <a:xfrm>
            <a:off x="323529" y="1556792"/>
            <a:ext cx="8496942" cy="3311308"/>
          </a:xfrm>
          <a:prstGeom prst="rect">
            <a:avLst/>
          </a:prstGeom>
        </p:spPr>
      </p:pic>
      <p:pic>
        <p:nvPicPr>
          <p:cNvPr id="2" name="Picture 1"/>
          <p:cNvPicPr>
            <a:picLocks noChangeAspect="1"/>
          </p:cNvPicPr>
          <p:nvPr/>
        </p:nvPicPr>
        <p:blipFill>
          <a:blip r:embed="rId4"/>
          <a:stretch>
            <a:fillRect/>
          </a:stretch>
        </p:blipFill>
        <p:spPr>
          <a:xfrm>
            <a:off x="323529" y="404664"/>
            <a:ext cx="8496942" cy="143226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964244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1844824"/>
            <a:ext cx="8439680" cy="20669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44824"/>
            <a:ext cx="8439682"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352160" y="2924944"/>
            <a:ext cx="8439680" cy="986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86969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79512" y="2924944"/>
            <a:ext cx="8784976" cy="3838666"/>
          </a:xfrm>
          <a:prstGeom prst="rect">
            <a:avLst/>
          </a:prstGeom>
        </p:spPr>
      </p:pic>
      <p:pic>
        <p:nvPicPr>
          <p:cNvPr id="9" name="Picture 8"/>
          <p:cNvPicPr>
            <a:picLocks noChangeAspect="1"/>
          </p:cNvPicPr>
          <p:nvPr/>
        </p:nvPicPr>
        <p:blipFill>
          <a:blip r:embed="rId3"/>
          <a:stretch>
            <a:fillRect/>
          </a:stretch>
        </p:blipFill>
        <p:spPr>
          <a:xfrm>
            <a:off x="179512" y="322546"/>
            <a:ext cx="8784976" cy="48346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379119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586966"/>
            <a:ext cx="8640958" cy="25621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586964"/>
            <a:ext cx="8640958" cy="6899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1" y="2276871"/>
            <a:ext cx="8640958" cy="18722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1" name="Straight Arrow Connector 20"/>
          <p:cNvCxnSpPr>
            <a:stCxn id="15"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7306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2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899593" y="5712388"/>
            <a:ext cx="7344814" cy="1100988"/>
          </a:xfrm>
          <a:prstGeom prst="rect">
            <a:avLst/>
          </a:prstGeom>
        </p:spPr>
      </p:pic>
      <p:pic>
        <p:nvPicPr>
          <p:cNvPr id="14" name="Picture 13"/>
          <p:cNvPicPr>
            <a:picLocks noChangeAspect="1"/>
          </p:cNvPicPr>
          <p:nvPr/>
        </p:nvPicPr>
        <p:blipFill>
          <a:blip r:embed="rId3"/>
          <a:stretch>
            <a:fillRect/>
          </a:stretch>
        </p:blipFill>
        <p:spPr>
          <a:xfrm>
            <a:off x="899592" y="4051087"/>
            <a:ext cx="7344816" cy="1709232"/>
          </a:xfrm>
          <a:prstGeom prst="rect">
            <a:avLst/>
          </a:prstGeom>
        </p:spPr>
      </p:pic>
      <p:pic>
        <p:nvPicPr>
          <p:cNvPr id="12" name="Picture 11"/>
          <p:cNvPicPr>
            <a:picLocks noChangeAspect="1"/>
          </p:cNvPicPr>
          <p:nvPr/>
        </p:nvPicPr>
        <p:blipFill>
          <a:blip r:embed="rId4"/>
          <a:stretch>
            <a:fillRect/>
          </a:stretch>
        </p:blipFill>
        <p:spPr>
          <a:xfrm>
            <a:off x="899592" y="2987987"/>
            <a:ext cx="7344816" cy="1223318"/>
          </a:xfrm>
          <a:prstGeom prst="rect">
            <a:avLst/>
          </a:prstGeom>
        </p:spPr>
      </p:pic>
      <p:pic>
        <p:nvPicPr>
          <p:cNvPr id="9" name="Picture 8"/>
          <p:cNvPicPr>
            <a:picLocks noChangeAspect="1"/>
          </p:cNvPicPr>
          <p:nvPr/>
        </p:nvPicPr>
        <p:blipFill>
          <a:blip r:embed="rId5"/>
          <a:stretch>
            <a:fillRect/>
          </a:stretch>
        </p:blipFill>
        <p:spPr>
          <a:xfrm>
            <a:off x="899592" y="332656"/>
            <a:ext cx="7344816" cy="275307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596971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0" y="2276872"/>
            <a:ext cx="8439680" cy="9412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276872"/>
            <a:ext cx="843968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352160" y="2420888"/>
            <a:ext cx="8439682" cy="317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352160" y="2738754"/>
            <a:ext cx="8439680" cy="479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3" name="Straight Arrow Connector 22"/>
          <p:cNvCxnSpPr>
            <a:stCxn id="18" idx="3"/>
            <a:endCxn id="2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Q9</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09987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5" grpId="0" animBg="1"/>
      <p:bldP spid="21" grpId="0" animBg="1"/>
    </p:bldLst>
  </p:timing>
</p:sld>
</file>

<file path=ppt/slides/slide2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000890"/>
            <a:ext cx="8640960" cy="36522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45856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844824"/>
            <a:ext cx="8439678" cy="14920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44824"/>
            <a:ext cx="8439682" cy="14920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95305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7" name="Rectangle 16">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251521" y="1052736"/>
            <a:ext cx="8640958" cy="3513420"/>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5069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348880"/>
            <a:ext cx="8784974" cy="4203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348878"/>
            <a:ext cx="8784974" cy="4203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1"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6648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30" y="2852936"/>
            <a:ext cx="8496940" cy="3763014"/>
          </a:xfrm>
          <a:prstGeom prst="rect">
            <a:avLst/>
          </a:prstGeom>
        </p:spPr>
      </p:pic>
      <p:pic>
        <p:nvPicPr>
          <p:cNvPr id="2" name="Picture 1"/>
          <p:cNvPicPr>
            <a:picLocks noChangeAspect="1"/>
          </p:cNvPicPr>
          <p:nvPr/>
        </p:nvPicPr>
        <p:blipFill>
          <a:blip r:embed="rId3"/>
          <a:stretch>
            <a:fillRect/>
          </a:stretch>
        </p:blipFill>
        <p:spPr>
          <a:xfrm>
            <a:off x="323529" y="404664"/>
            <a:ext cx="8496942" cy="35779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284695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564904"/>
            <a:ext cx="8784972" cy="5733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564904"/>
            <a:ext cx="8784974" cy="573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06021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1124744"/>
            <a:ext cx="8496944" cy="34862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99606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420888"/>
            <a:ext cx="8784974" cy="5848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420887"/>
            <a:ext cx="8784974" cy="5848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1" name="Straight Arrow Connector 20"/>
          <p:cNvCxnSpPr>
            <a:stCxn id="15"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78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9" y="3952908"/>
            <a:ext cx="8496942" cy="2860468"/>
          </a:xfrm>
          <a:prstGeom prst="rect">
            <a:avLst/>
          </a:prstGeom>
        </p:spPr>
      </p:pic>
      <p:pic>
        <p:nvPicPr>
          <p:cNvPr id="8" name="Picture 7"/>
          <p:cNvPicPr>
            <a:picLocks noChangeAspect="1"/>
          </p:cNvPicPr>
          <p:nvPr/>
        </p:nvPicPr>
        <p:blipFill>
          <a:blip r:embed="rId3"/>
          <a:stretch>
            <a:fillRect/>
          </a:stretch>
        </p:blipFill>
        <p:spPr>
          <a:xfrm>
            <a:off x="323530" y="2636912"/>
            <a:ext cx="8496940" cy="2985412"/>
          </a:xfrm>
          <a:prstGeom prst="rect">
            <a:avLst/>
          </a:prstGeom>
        </p:spPr>
      </p:pic>
      <p:pic>
        <p:nvPicPr>
          <p:cNvPr id="7" name="Picture 6"/>
          <p:cNvPicPr>
            <a:picLocks noChangeAspect="1"/>
          </p:cNvPicPr>
          <p:nvPr/>
        </p:nvPicPr>
        <p:blipFill>
          <a:blip r:embed="rId4"/>
          <a:stretch>
            <a:fillRect/>
          </a:stretch>
        </p:blipFill>
        <p:spPr>
          <a:xfrm>
            <a:off x="323529" y="836712"/>
            <a:ext cx="8496942" cy="2639882"/>
          </a:xfrm>
          <a:prstGeom prst="rect">
            <a:avLst/>
          </a:prstGeom>
        </p:spPr>
      </p:pic>
      <p:pic>
        <p:nvPicPr>
          <p:cNvPr id="6" name="Picture 5"/>
          <p:cNvPicPr>
            <a:picLocks noChangeAspect="1"/>
          </p:cNvPicPr>
          <p:nvPr/>
        </p:nvPicPr>
        <p:blipFill>
          <a:blip r:embed="rId5"/>
          <a:stretch>
            <a:fillRect/>
          </a:stretch>
        </p:blipFill>
        <p:spPr>
          <a:xfrm>
            <a:off x="323529" y="332656"/>
            <a:ext cx="8496942" cy="156866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7"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43475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484784"/>
            <a:ext cx="8640962" cy="34257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276872"/>
            <a:ext cx="8640959" cy="1080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5" name="Rectangle 14"/>
          <p:cNvSpPr/>
          <p:nvPr/>
        </p:nvSpPr>
        <p:spPr>
          <a:xfrm>
            <a:off x="251519" y="3356992"/>
            <a:ext cx="8640959" cy="15535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19" y="1464790"/>
            <a:ext cx="8640959" cy="812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Q5</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6665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2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538760"/>
            <a:ext cx="8640960" cy="2274616"/>
          </a:xfrm>
          <a:prstGeom prst="rect">
            <a:avLst/>
          </a:prstGeom>
        </p:spPr>
      </p:pic>
      <p:pic>
        <p:nvPicPr>
          <p:cNvPr id="2" name="Picture 1"/>
          <p:cNvPicPr>
            <a:picLocks noChangeAspect="1"/>
          </p:cNvPicPr>
          <p:nvPr/>
        </p:nvPicPr>
        <p:blipFill>
          <a:blip r:embed="rId3"/>
          <a:stretch>
            <a:fillRect/>
          </a:stretch>
        </p:blipFill>
        <p:spPr>
          <a:xfrm>
            <a:off x="251520" y="363600"/>
            <a:ext cx="8640960" cy="5009616"/>
          </a:xfrm>
          <a:prstGeom prst="rect">
            <a:avLst/>
          </a:prstGeom>
        </p:spPr>
      </p:pic>
      <p:pic>
        <p:nvPicPr>
          <p:cNvPr id="4" name="Picture 3"/>
          <p:cNvPicPr>
            <a:picLocks noChangeAspect="1"/>
          </p:cNvPicPr>
          <p:nvPr/>
        </p:nvPicPr>
        <p:blipFill rotWithShape="1">
          <a:blip r:embed="rId4"/>
          <a:srcRect t="1" b="51358"/>
          <a:stretch/>
        </p:blipFill>
        <p:spPr>
          <a:xfrm>
            <a:off x="251521" y="3933056"/>
            <a:ext cx="8640958" cy="18722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7"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17139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16832"/>
            <a:ext cx="8640962" cy="20129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1916831"/>
            <a:ext cx="8640959" cy="7920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19" y="2708921"/>
            <a:ext cx="8640959" cy="12208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8"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04041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2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4787260"/>
            <a:ext cx="8640958" cy="2026116"/>
          </a:xfrm>
          <a:prstGeom prst="rect">
            <a:avLst/>
          </a:prstGeom>
        </p:spPr>
      </p:pic>
      <p:pic>
        <p:nvPicPr>
          <p:cNvPr id="8" name="Picture 7"/>
          <p:cNvPicPr>
            <a:picLocks noChangeAspect="1"/>
          </p:cNvPicPr>
          <p:nvPr/>
        </p:nvPicPr>
        <p:blipFill>
          <a:blip r:embed="rId3"/>
          <a:stretch>
            <a:fillRect/>
          </a:stretch>
        </p:blipFill>
        <p:spPr>
          <a:xfrm>
            <a:off x="251521" y="2568874"/>
            <a:ext cx="8640958" cy="2948358"/>
          </a:xfrm>
          <a:prstGeom prst="rect">
            <a:avLst/>
          </a:prstGeom>
        </p:spPr>
      </p:pic>
      <p:pic>
        <p:nvPicPr>
          <p:cNvPr id="7" name="Picture 6"/>
          <p:cNvPicPr>
            <a:picLocks noChangeAspect="1"/>
          </p:cNvPicPr>
          <p:nvPr/>
        </p:nvPicPr>
        <p:blipFill>
          <a:blip r:embed="rId4"/>
          <a:stretch>
            <a:fillRect/>
          </a:stretch>
        </p:blipFill>
        <p:spPr>
          <a:xfrm>
            <a:off x="251521" y="1340768"/>
            <a:ext cx="8640958" cy="2277242"/>
          </a:xfrm>
          <a:prstGeom prst="rect">
            <a:avLst/>
          </a:prstGeom>
        </p:spPr>
      </p:pic>
      <p:pic>
        <p:nvPicPr>
          <p:cNvPr id="6" name="Picture 5"/>
          <p:cNvPicPr>
            <a:picLocks noChangeAspect="1"/>
          </p:cNvPicPr>
          <p:nvPr/>
        </p:nvPicPr>
        <p:blipFill>
          <a:blip r:embed="rId5"/>
          <a:stretch>
            <a:fillRect/>
          </a:stretch>
        </p:blipFill>
        <p:spPr>
          <a:xfrm>
            <a:off x="251521" y="404664"/>
            <a:ext cx="8640958" cy="96010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7" name="Rectangle 16">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7"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93951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8" y="2397598"/>
            <a:ext cx="8640960" cy="10501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397596"/>
            <a:ext cx="8640959" cy="3113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18" y="2708921"/>
            <a:ext cx="8640959" cy="3113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18" y="3020244"/>
            <a:ext cx="8640959" cy="4275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5871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5" grpId="0" animBg="1"/>
      <p:bldP spid="25" grpId="0" animBg="1"/>
    </p:bldLst>
  </p:timing>
</p:sld>
</file>

<file path=ppt/slides/slide2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16226"/>
            <a:ext cx="8640960" cy="51170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7"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235016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2204864"/>
            <a:ext cx="8640964" cy="14136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204863"/>
            <a:ext cx="8640959" cy="5784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18" y="2783330"/>
            <a:ext cx="8640959" cy="835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8"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03360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2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3171460"/>
            <a:ext cx="8640960" cy="3641916"/>
          </a:xfrm>
          <a:prstGeom prst="rect">
            <a:avLst/>
          </a:prstGeom>
        </p:spPr>
      </p:pic>
      <p:pic>
        <p:nvPicPr>
          <p:cNvPr id="5" name="Picture 4"/>
          <p:cNvPicPr>
            <a:picLocks noChangeAspect="1"/>
          </p:cNvPicPr>
          <p:nvPr/>
        </p:nvPicPr>
        <p:blipFill>
          <a:blip r:embed="rId3"/>
          <a:stretch>
            <a:fillRect/>
          </a:stretch>
        </p:blipFill>
        <p:spPr>
          <a:xfrm>
            <a:off x="251521" y="1196752"/>
            <a:ext cx="8640958" cy="2986928"/>
          </a:xfrm>
          <a:prstGeom prst="rect">
            <a:avLst/>
          </a:prstGeom>
        </p:spPr>
      </p:pic>
      <p:pic>
        <p:nvPicPr>
          <p:cNvPr id="4" name="Picture 3"/>
          <p:cNvPicPr>
            <a:picLocks noChangeAspect="1"/>
          </p:cNvPicPr>
          <p:nvPr/>
        </p:nvPicPr>
        <p:blipFill>
          <a:blip r:embed="rId4"/>
          <a:stretch>
            <a:fillRect/>
          </a:stretch>
        </p:blipFill>
        <p:spPr>
          <a:xfrm>
            <a:off x="251520" y="404664"/>
            <a:ext cx="8640960" cy="125231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7"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653860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2420888"/>
            <a:ext cx="8640962" cy="10821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416631"/>
            <a:ext cx="8640959" cy="3232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51518" y="2739841"/>
            <a:ext cx="8640959" cy="7631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Q9</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54005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2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7" name="Rectangle 16">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6"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7"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27"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1327" y="1412776"/>
            <a:ext cx="8701346" cy="34563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0271003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2420888"/>
            <a:ext cx="8640964" cy="9037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416630"/>
            <a:ext cx="8640959" cy="90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8"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81561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76872"/>
            <a:ext cx="8784976" cy="43524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3885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7" name="Rectangle 16">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7"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Q6</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1225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204864"/>
            <a:ext cx="8640962" cy="13712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204864"/>
            <a:ext cx="8640959" cy="1371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44954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3771972"/>
            <a:ext cx="8784976" cy="3041404"/>
          </a:xfrm>
          <a:prstGeom prst="rect">
            <a:avLst/>
          </a:prstGeom>
        </p:spPr>
      </p:pic>
      <p:pic>
        <p:nvPicPr>
          <p:cNvPr id="4" name="Picture 3"/>
          <p:cNvPicPr>
            <a:picLocks noChangeAspect="1"/>
          </p:cNvPicPr>
          <p:nvPr/>
        </p:nvPicPr>
        <p:blipFill>
          <a:blip r:embed="rId3"/>
          <a:stretch>
            <a:fillRect/>
          </a:stretch>
        </p:blipFill>
        <p:spPr>
          <a:xfrm>
            <a:off x="179513" y="332656"/>
            <a:ext cx="8784974" cy="4134106"/>
          </a:xfrm>
          <a:prstGeom prst="rect">
            <a:avLst/>
          </a:prstGeom>
        </p:spPr>
      </p:pic>
      <p:pic>
        <p:nvPicPr>
          <p:cNvPr id="2" name="Picture 1"/>
          <p:cNvPicPr>
            <a:picLocks noChangeAspect="1"/>
          </p:cNvPicPr>
          <p:nvPr/>
        </p:nvPicPr>
        <p:blipFill>
          <a:blip r:embed="rId4"/>
          <a:stretch>
            <a:fillRect/>
          </a:stretch>
        </p:blipFill>
        <p:spPr>
          <a:xfrm>
            <a:off x="179512" y="358814"/>
            <a:ext cx="8784976" cy="7659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7" name="Rectangle 16">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7"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Q10</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741078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6350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1988839"/>
            <a:ext cx="8640959"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19" y="2852936"/>
            <a:ext cx="8640959" cy="7709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39981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3510972"/>
            <a:ext cx="8784976" cy="3302404"/>
          </a:xfrm>
          <a:prstGeom prst="rect">
            <a:avLst/>
          </a:prstGeom>
        </p:spPr>
      </p:pic>
      <p:pic>
        <p:nvPicPr>
          <p:cNvPr id="4" name="Picture 3"/>
          <p:cNvPicPr>
            <a:picLocks noChangeAspect="1"/>
          </p:cNvPicPr>
          <p:nvPr/>
        </p:nvPicPr>
        <p:blipFill>
          <a:blip r:embed="rId3"/>
          <a:stretch>
            <a:fillRect/>
          </a:stretch>
        </p:blipFill>
        <p:spPr>
          <a:xfrm>
            <a:off x="179513" y="1385172"/>
            <a:ext cx="8784974" cy="4087656"/>
          </a:xfrm>
          <a:prstGeom prst="rect">
            <a:avLst/>
          </a:prstGeom>
        </p:spPr>
      </p:pic>
      <p:pic>
        <p:nvPicPr>
          <p:cNvPr id="2" name="Picture 1"/>
          <p:cNvPicPr>
            <a:picLocks noChangeAspect="1"/>
          </p:cNvPicPr>
          <p:nvPr/>
        </p:nvPicPr>
        <p:blipFill>
          <a:blip r:embed="rId4"/>
          <a:stretch>
            <a:fillRect/>
          </a:stretch>
        </p:blipFill>
        <p:spPr>
          <a:xfrm>
            <a:off x="179512" y="389730"/>
            <a:ext cx="8784976" cy="16711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Q14</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1675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980728"/>
            <a:ext cx="8661836" cy="4218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980727"/>
            <a:ext cx="8651396" cy="1728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708920"/>
            <a:ext cx="8651396" cy="24902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Q14</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8528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2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251520" y="836712"/>
            <a:ext cx="8640960" cy="3848062"/>
          </a:xfrm>
          <a:prstGeom prst="rect">
            <a:avLst/>
          </a:prstGeom>
        </p:spPr>
      </p:pic>
    </p:spTree>
    <p:extLst>
      <p:ext uri="{BB962C8B-B14F-4D97-AF65-F5344CB8AC3E}">
        <p14:creationId xmlns:p14="http://schemas.microsoft.com/office/powerpoint/2010/main" val="15879012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3" y="2132856"/>
            <a:ext cx="8661834" cy="16436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132856"/>
            <a:ext cx="8651396" cy="16436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2" name="Straight Arrow Connector 21"/>
          <p:cNvCxnSpPr>
            <a:stCxn id="18"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21156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737020"/>
            <a:ext cx="8640960" cy="4636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Q7</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11628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2204864"/>
            <a:ext cx="8661836" cy="922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4"/>
            <a:ext cx="8651396" cy="9221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0649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769556"/>
            <a:ext cx="8640960" cy="45316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16339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2708920"/>
            <a:ext cx="8661834" cy="5185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692208"/>
            <a:ext cx="8651396" cy="5352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62758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207688"/>
            <a:ext cx="8640960" cy="4461672"/>
          </a:xfrm>
          <a:prstGeom prst="rect">
            <a:avLst/>
          </a:prstGeom>
        </p:spPr>
      </p:pic>
      <p:pic>
        <p:nvPicPr>
          <p:cNvPr id="4" name="Picture 3"/>
          <p:cNvPicPr>
            <a:picLocks noChangeAspect="1"/>
          </p:cNvPicPr>
          <p:nvPr/>
        </p:nvPicPr>
        <p:blipFill>
          <a:blip r:embed="rId3"/>
          <a:stretch>
            <a:fillRect/>
          </a:stretch>
        </p:blipFill>
        <p:spPr>
          <a:xfrm>
            <a:off x="251520" y="404664"/>
            <a:ext cx="8640960" cy="20819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805206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2060848"/>
            <a:ext cx="8661836" cy="15071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060848"/>
            <a:ext cx="8651396" cy="1507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1421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877554"/>
            <a:ext cx="8784976" cy="4791806"/>
          </a:xfrm>
          <a:prstGeom prst="rect">
            <a:avLst/>
          </a:prstGeom>
        </p:spPr>
      </p:pic>
      <p:pic>
        <p:nvPicPr>
          <p:cNvPr id="6" name="Picture 5"/>
          <p:cNvPicPr>
            <a:picLocks noChangeAspect="1"/>
          </p:cNvPicPr>
          <p:nvPr/>
        </p:nvPicPr>
        <p:blipFill>
          <a:blip r:embed="rId3"/>
          <a:stretch>
            <a:fillRect/>
          </a:stretch>
        </p:blipFill>
        <p:spPr>
          <a:xfrm>
            <a:off x="179513" y="404664"/>
            <a:ext cx="8784974" cy="19637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1163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2636912"/>
            <a:ext cx="8661836" cy="10969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641896"/>
            <a:ext cx="8651396" cy="10919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8249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212976"/>
            <a:ext cx="8496944" cy="3409884"/>
          </a:xfrm>
          <a:prstGeom prst="rect">
            <a:avLst/>
          </a:prstGeom>
        </p:spPr>
      </p:pic>
      <p:pic>
        <p:nvPicPr>
          <p:cNvPr id="4" name="Picture 3"/>
          <p:cNvPicPr>
            <a:picLocks noChangeAspect="1"/>
          </p:cNvPicPr>
          <p:nvPr/>
        </p:nvPicPr>
        <p:blipFill>
          <a:blip r:embed="rId3"/>
          <a:stretch>
            <a:fillRect/>
          </a:stretch>
        </p:blipFill>
        <p:spPr>
          <a:xfrm>
            <a:off x="323528" y="393406"/>
            <a:ext cx="8496944" cy="47637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5988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1844824"/>
            <a:ext cx="8661836" cy="23845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838834"/>
            <a:ext cx="8651396" cy="23905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1863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79513" y="2996952"/>
            <a:ext cx="8784974" cy="3814758"/>
          </a:xfrm>
          <a:prstGeom prst="rect">
            <a:avLst/>
          </a:prstGeom>
        </p:spPr>
      </p:pic>
      <p:pic>
        <p:nvPicPr>
          <p:cNvPr id="6" name="Picture 5"/>
          <p:cNvPicPr>
            <a:picLocks noChangeAspect="1"/>
          </p:cNvPicPr>
          <p:nvPr/>
        </p:nvPicPr>
        <p:blipFill>
          <a:blip r:embed="rId3"/>
          <a:stretch>
            <a:fillRect/>
          </a:stretch>
        </p:blipFill>
        <p:spPr>
          <a:xfrm>
            <a:off x="179512" y="404664"/>
            <a:ext cx="8784976" cy="3882542"/>
          </a:xfrm>
          <a:prstGeom prst="rect">
            <a:avLst/>
          </a:prstGeom>
        </p:spPr>
      </p:pic>
      <p:pic>
        <p:nvPicPr>
          <p:cNvPr id="2" name="Picture 1"/>
          <p:cNvPicPr>
            <a:picLocks noChangeAspect="1"/>
          </p:cNvPicPr>
          <p:nvPr/>
        </p:nvPicPr>
        <p:blipFill>
          <a:blip r:embed="rId4"/>
          <a:stretch>
            <a:fillRect/>
          </a:stretch>
        </p:blipFill>
        <p:spPr>
          <a:xfrm>
            <a:off x="179512" y="404664"/>
            <a:ext cx="8784976" cy="8228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66298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1916832"/>
            <a:ext cx="8661836" cy="18400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420888"/>
            <a:ext cx="8651396" cy="133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41082" y="1916831"/>
            <a:ext cx="8651396"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477743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2" y="2939364"/>
            <a:ext cx="8784976" cy="3874012"/>
          </a:xfrm>
          <a:prstGeom prst="rect">
            <a:avLst/>
          </a:prstGeom>
        </p:spPr>
      </p:pic>
      <p:pic>
        <p:nvPicPr>
          <p:cNvPr id="5" name="Picture 4"/>
          <p:cNvPicPr>
            <a:picLocks noChangeAspect="1"/>
          </p:cNvPicPr>
          <p:nvPr/>
        </p:nvPicPr>
        <p:blipFill>
          <a:blip r:embed="rId3"/>
          <a:stretch>
            <a:fillRect/>
          </a:stretch>
        </p:blipFill>
        <p:spPr>
          <a:xfrm>
            <a:off x="179513" y="404664"/>
            <a:ext cx="8784974" cy="3970972"/>
          </a:xfrm>
          <a:prstGeom prst="rect">
            <a:avLst/>
          </a:prstGeom>
        </p:spPr>
      </p:pic>
      <p:pic>
        <p:nvPicPr>
          <p:cNvPr id="4" name="Picture 3"/>
          <p:cNvPicPr>
            <a:picLocks noChangeAspect="1"/>
          </p:cNvPicPr>
          <p:nvPr/>
        </p:nvPicPr>
        <p:blipFill>
          <a:blip r:embed="rId4"/>
          <a:stretch>
            <a:fillRect/>
          </a:stretch>
        </p:blipFill>
        <p:spPr>
          <a:xfrm>
            <a:off x="179512" y="373748"/>
            <a:ext cx="8784976" cy="11830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7299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3" y="2204864"/>
            <a:ext cx="8661834" cy="12682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577776"/>
            <a:ext cx="8651396" cy="912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41082" y="2204863"/>
            <a:ext cx="8651396" cy="3729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5333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2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41147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836236"/>
            <a:ext cx="8640960" cy="1224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45327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1124744"/>
            <a:ext cx="8661836" cy="3877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1124744"/>
            <a:ext cx="8651396" cy="38770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33773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2" y="3968524"/>
            <a:ext cx="8640956" cy="2844852"/>
          </a:xfrm>
          <a:prstGeom prst="rect">
            <a:avLst/>
          </a:prstGeom>
        </p:spPr>
      </p:pic>
      <p:pic>
        <p:nvPicPr>
          <p:cNvPr id="6" name="Picture 5"/>
          <p:cNvPicPr>
            <a:picLocks noChangeAspect="1"/>
          </p:cNvPicPr>
          <p:nvPr/>
        </p:nvPicPr>
        <p:blipFill>
          <a:blip r:embed="rId3"/>
          <a:stretch>
            <a:fillRect/>
          </a:stretch>
        </p:blipFill>
        <p:spPr>
          <a:xfrm>
            <a:off x="251521" y="3057940"/>
            <a:ext cx="8640958" cy="2747324"/>
          </a:xfrm>
          <a:prstGeom prst="rect">
            <a:avLst/>
          </a:prstGeom>
        </p:spPr>
      </p:pic>
      <p:pic>
        <p:nvPicPr>
          <p:cNvPr id="5" name="Picture 4"/>
          <p:cNvPicPr>
            <a:picLocks noChangeAspect="1"/>
          </p:cNvPicPr>
          <p:nvPr/>
        </p:nvPicPr>
        <p:blipFill rotWithShape="1">
          <a:blip r:embed="rId4"/>
          <a:srcRect b="31046"/>
          <a:stretch/>
        </p:blipFill>
        <p:spPr>
          <a:xfrm>
            <a:off x="251521" y="2420888"/>
            <a:ext cx="8640958" cy="1296144"/>
          </a:xfrm>
          <a:prstGeom prst="rect">
            <a:avLst/>
          </a:prstGeom>
        </p:spPr>
      </p:pic>
      <p:pic>
        <p:nvPicPr>
          <p:cNvPr id="4" name="Picture 3"/>
          <p:cNvPicPr>
            <a:picLocks noChangeAspect="1"/>
          </p:cNvPicPr>
          <p:nvPr/>
        </p:nvPicPr>
        <p:blipFill rotWithShape="1">
          <a:blip r:embed="rId5"/>
          <a:srcRect t="43277"/>
          <a:stretch/>
        </p:blipFill>
        <p:spPr>
          <a:xfrm>
            <a:off x="251521" y="1340768"/>
            <a:ext cx="8640958" cy="1132574"/>
          </a:xfrm>
          <a:prstGeom prst="rect">
            <a:avLst/>
          </a:prstGeom>
        </p:spPr>
      </p:pic>
      <p:pic>
        <p:nvPicPr>
          <p:cNvPr id="2" name="Picture 1"/>
          <p:cNvPicPr>
            <a:picLocks noChangeAspect="1"/>
          </p:cNvPicPr>
          <p:nvPr/>
        </p:nvPicPr>
        <p:blipFill>
          <a:blip r:embed="rId6"/>
          <a:stretch>
            <a:fillRect/>
          </a:stretch>
        </p:blipFill>
        <p:spPr>
          <a:xfrm>
            <a:off x="251521" y="351920"/>
            <a:ext cx="8640958" cy="1348888"/>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2"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3"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4"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4HR Q8</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77215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1583485"/>
            <a:ext cx="8661834" cy="36910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1583485"/>
            <a:ext cx="8651396" cy="5493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4" name="Straight Arrow Connector 13"/>
          <p:cNvCxnSpPr>
            <a:stCxn id="11"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4HR Q8</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241082" y="2132857"/>
            <a:ext cx="8651396" cy="4320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41081" y="2564904"/>
            <a:ext cx="8651397" cy="27096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720531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17" grpId="0" animBg="1"/>
      <p:bldP spid="24" grpId="0" animBg="1"/>
    </p:bldLst>
  </p:timing>
</p:sld>
</file>

<file path=ppt/slides/slide2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72606"/>
            <a:ext cx="8640960" cy="26407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276872"/>
            <a:ext cx="8640960" cy="32439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32656"/>
            <a:ext cx="8640960" cy="2939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8484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1866838"/>
            <a:ext cx="8661836" cy="15621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1866838"/>
            <a:ext cx="8651396" cy="698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p:cNvSpPr/>
          <p:nvPr/>
        </p:nvSpPr>
        <p:spPr>
          <a:xfrm>
            <a:off x="241082" y="2564903"/>
            <a:ext cx="8651396"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5419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3" grpId="0" animBg="1"/>
      <p:bldP spid="17" grpId="0" animBg="1"/>
    </p:bldLst>
  </p:timing>
</p:sld>
</file>

<file path=ppt/slides/slide2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908720"/>
            <a:ext cx="8784976" cy="41174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Q10</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84321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2060848"/>
            <a:ext cx="8661836" cy="14532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2060848"/>
            <a:ext cx="8651396" cy="14532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Q10</a:t>
            </a:r>
            <a:endParaRPr lang="en-GB" sz="1400" b="1" dirty="0">
              <a:latin typeface="Comic Sans MS" panose="030F0702030302020204" pitchFamily="66" charset="0"/>
            </a:endParaRPr>
          </a:p>
        </p:txBody>
      </p:sp>
      <p:cxnSp>
        <p:nvCxnSpPr>
          <p:cNvPr id="24" name="Straight Arrow Connector 23"/>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0186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2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941168"/>
            <a:ext cx="7632848" cy="1871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437112"/>
            <a:ext cx="7632848" cy="15134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3140968"/>
            <a:ext cx="7632848" cy="17935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rotWithShape="1">
          <a:blip r:embed="rId5">
            <a:extLst>
              <a:ext uri="{28A0092B-C50C-407E-A947-70E740481C1C}">
                <a14:useLocalDpi xmlns:a14="http://schemas.microsoft.com/office/drawing/2010/main" val="0"/>
              </a:ext>
            </a:extLst>
          </a:blip>
          <a:srcRect b="19955"/>
          <a:stretch/>
        </p:blipFill>
        <p:spPr bwMode="auto">
          <a:xfrm>
            <a:off x="755576" y="404664"/>
            <a:ext cx="7632848" cy="3159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1658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2132856"/>
            <a:ext cx="8661836" cy="1235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2479766"/>
            <a:ext cx="8651396" cy="3731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1"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41082" y="2852936"/>
            <a:ext cx="8661836" cy="5156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241082" y="2132856"/>
            <a:ext cx="8651396" cy="3469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07191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1" grpId="0" animBg="1"/>
      <p:bldP spid="22" grpId="0" animBg="1"/>
    </p:bldLst>
  </p:timing>
</p:sld>
</file>

<file path=ppt/slides/slide2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377208"/>
            <a:ext cx="8640960" cy="24361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418230"/>
            <a:ext cx="8640960" cy="2459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15594"/>
            <a:ext cx="8640960" cy="3877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64112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2132856"/>
            <a:ext cx="8661836" cy="1048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2657068"/>
            <a:ext cx="8651396" cy="5242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1082" y="2132856"/>
            <a:ext cx="8651396" cy="5242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a:t>
            </a:r>
            <a:endParaRPr lang="en-GB" sz="1400" b="1" dirty="0">
              <a:latin typeface="Comic Sans MS" panose="030F0702030302020204" pitchFamily="66" charset="0"/>
            </a:endParaRPr>
          </a:p>
        </p:txBody>
      </p:sp>
      <p:cxnSp>
        <p:nvCxnSpPr>
          <p:cNvPr id="24" name="Straight Arrow Connector 23"/>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12263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2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2276872"/>
            <a:ext cx="8640958" cy="4354234"/>
          </a:xfrm>
          <a:prstGeom prst="rect">
            <a:avLst/>
          </a:prstGeom>
        </p:spPr>
      </p:pic>
      <p:pic>
        <p:nvPicPr>
          <p:cNvPr id="4" name="Picture 3"/>
          <p:cNvPicPr>
            <a:picLocks noChangeAspect="1"/>
          </p:cNvPicPr>
          <p:nvPr/>
        </p:nvPicPr>
        <p:blipFill>
          <a:blip r:embed="rId3"/>
          <a:stretch>
            <a:fillRect/>
          </a:stretch>
        </p:blipFill>
        <p:spPr>
          <a:xfrm>
            <a:off x="251521" y="364234"/>
            <a:ext cx="8640958" cy="25607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96873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3" y="1700808"/>
            <a:ext cx="8661834" cy="23972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41082" y="1700807"/>
            <a:ext cx="8651396" cy="23972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6450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62768"/>
            <a:ext cx="8640960" cy="35506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352690"/>
            <a:ext cx="8640960" cy="30844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81850"/>
            <a:ext cx="8640960" cy="11749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6698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1711944"/>
            <a:ext cx="8661836" cy="1717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41082" y="2708920"/>
            <a:ext cx="8651396"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4" name="Straight Arrow Connector 13"/>
          <p:cNvCxnSpPr>
            <a:stCxn id="11"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41082" y="1628800"/>
            <a:ext cx="8651396"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426364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2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3933056"/>
            <a:ext cx="8064896" cy="2909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3135528"/>
            <a:ext cx="8064896" cy="27417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781894"/>
            <a:ext cx="8064896" cy="35832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9552" y="413906"/>
            <a:ext cx="8064896" cy="1142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Q3</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25468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12776"/>
            <a:ext cx="8661838" cy="34211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41081" y="1916832"/>
            <a:ext cx="8661838" cy="918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1081" y="2835677"/>
            <a:ext cx="8661838" cy="19982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41081" y="1412777"/>
            <a:ext cx="8661838"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Q3</a:t>
            </a:r>
            <a:endParaRPr lang="en-GB" sz="1400" b="1" dirty="0">
              <a:latin typeface="Comic Sans MS" panose="030F0702030302020204" pitchFamily="66" charset="0"/>
            </a:endParaRPr>
          </a:p>
        </p:txBody>
      </p:sp>
      <p:cxnSp>
        <p:nvCxnSpPr>
          <p:cNvPr id="23" name="Straight Arrow Connector 22"/>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1184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7" grpId="0" animBg="1"/>
      <p:bldP spid="22" grpId="0" animBg="1"/>
      <p:bldP spid="25" grpId="0" animBg="1"/>
    </p:bldLst>
  </p:timing>
</p:sld>
</file>

<file path=ppt/slides/slide2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997564"/>
            <a:ext cx="8784976" cy="3815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64782"/>
            <a:ext cx="8784976" cy="40443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1657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Q8</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8856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060848"/>
            <a:ext cx="8661838" cy="15724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41081" y="2753553"/>
            <a:ext cx="8661838" cy="8797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41081" y="2060847"/>
            <a:ext cx="8661838" cy="6927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Q8</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7822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7" grpId="0" animBg="1"/>
      <p:bldP spid="25" grpId="0" animBg="1"/>
    </p:bldLst>
  </p:timing>
</p:sld>
</file>

<file path=ppt/slides/slide2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972338"/>
            <a:ext cx="8640958" cy="41128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20904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1" y="2060848"/>
            <a:ext cx="8661838" cy="12240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2060847"/>
            <a:ext cx="8661838" cy="12240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2" name="Straight Arrow Connector 21"/>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55935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8538" y="2924944"/>
            <a:ext cx="8486924" cy="3341972"/>
          </a:xfrm>
          <a:prstGeom prst="rect">
            <a:avLst/>
          </a:prstGeom>
        </p:spPr>
      </p:pic>
      <p:pic>
        <p:nvPicPr>
          <p:cNvPr id="4" name="Picture 3"/>
          <p:cNvPicPr>
            <a:picLocks noChangeAspect="1"/>
          </p:cNvPicPr>
          <p:nvPr/>
        </p:nvPicPr>
        <p:blipFill>
          <a:blip r:embed="rId3"/>
          <a:stretch>
            <a:fillRect/>
          </a:stretch>
        </p:blipFill>
        <p:spPr>
          <a:xfrm>
            <a:off x="328537" y="404664"/>
            <a:ext cx="8486926" cy="25922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Q3</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4433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1" y="1772816"/>
            <a:ext cx="8661838" cy="21873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772815"/>
            <a:ext cx="8661838" cy="21873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1"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4645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776734"/>
            <a:ext cx="8640958" cy="3892626"/>
          </a:xfrm>
          <a:prstGeom prst="rect">
            <a:avLst/>
          </a:prstGeom>
        </p:spPr>
      </p:pic>
      <p:pic>
        <p:nvPicPr>
          <p:cNvPr id="2" name="Picture 1"/>
          <p:cNvPicPr>
            <a:picLocks noChangeAspect="1"/>
          </p:cNvPicPr>
          <p:nvPr/>
        </p:nvPicPr>
        <p:blipFill>
          <a:blip r:embed="rId3"/>
          <a:stretch>
            <a:fillRect/>
          </a:stretch>
        </p:blipFill>
        <p:spPr>
          <a:xfrm>
            <a:off x="251520" y="404664"/>
            <a:ext cx="8640960" cy="39648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HR Q5</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5807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1" y="1268760"/>
            <a:ext cx="8661838" cy="33125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268759"/>
            <a:ext cx="8661838" cy="33125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HR Q5</a:t>
            </a:r>
            <a:endParaRPr lang="en-GB" sz="1400" b="1" dirty="0">
              <a:latin typeface="Comic Sans MS" panose="030F0702030302020204" pitchFamily="66" charset="0"/>
            </a:endParaRPr>
          </a:p>
        </p:txBody>
      </p:sp>
      <p:cxnSp>
        <p:nvCxnSpPr>
          <p:cNvPr id="21" name="Straight Arrow Connector 20"/>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5419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2981990"/>
            <a:ext cx="8640960" cy="3759378"/>
          </a:xfrm>
          <a:prstGeom prst="rect">
            <a:avLst/>
          </a:prstGeom>
        </p:spPr>
      </p:pic>
      <p:pic>
        <p:nvPicPr>
          <p:cNvPr id="5" name="Picture 4"/>
          <p:cNvPicPr>
            <a:picLocks noChangeAspect="1"/>
          </p:cNvPicPr>
          <p:nvPr/>
        </p:nvPicPr>
        <p:blipFill>
          <a:blip r:embed="rId3"/>
          <a:stretch>
            <a:fillRect/>
          </a:stretch>
        </p:blipFill>
        <p:spPr>
          <a:xfrm>
            <a:off x="251522" y="1772816"/>
            <a:ext cx="8640956" cy="2979444"/>
          </a:xfrm>
          <a:prstGeom prst="rect">
            <a:avLst/>
          </a:prstGeom>
        </p:spPr>
      </p:pic>
      <p:pic>
        <p:nvPicPr>
          <p:cNvPr id="4" name="Picture 3"/>
          <p:cNvPicPr>
            <a:picLocks noChangeAspect="1"/>
          </p:cNvPicPr>
          <p:nvPr/>
        </p:nvPicPr>
        <p:blipFill>
          <a:blip r:embed="rId4"/>
          <a:stretch>
            <a:fillRect/>
          </a:stretch>
        </p:blipFill>
        <p:spPr>
          <a:xfrm>
            <a:off x="251521" y="404664"/>
            <a:ext cx="8640958" cy="14257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HR Q8</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18965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1916832"/>
            <a:ext cx="8661836" cy="18627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916831"/>
            <a:ext cx="8661838" cy="3344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1"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HR Q8</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41081" y="2251316"/>
            <a:ext cx="8661837" cy="1528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293758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2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2" y="4077072"/>
            <a:ext cx="8784976" cy="2698160"/>
          </a:xfrm>
          <a:prstGeom prst="rect">
            <a:avLst/>
          </a:prstGeom>
        </p:spPr>
      </p:pic>
      <p:pic>
        <p:nvPicPr>
          <p:cNvPr id="6" name="Picture 5"/>
          <p:cNvPicPr>
            <a:picLocks noChangeAspect="1"/>
          </p:cNvPicPr>
          <p:nvPr/>
        </p:nvPicPr>
        <p:blipFill>
          <a:blip r:embed="rId3"/>
          <a:stretch>
            <a:fillRect/>
          </a:stretch>
        </p:blipFill>
        <p:spPr>
          <a:xfrm>
            <a:off x="179513" y="3501008"/>
            <a:ext cx="8784974" cy="2476770"/>
          </a:xfrm>
          <a:prstGeom prst="rect">
            <a:avLst/>
          </a:prstGeom>
        </p:spPr>
      </p:pic>
      <p:pic>
        <p:nvPicPr>
          <p:cNvPr id="2" name="Picture 1"/>
          <p:cNvPicPr>
            <a:picLocks noChangeAspect="1"/>
          </p:cNvPicPr>
          <p:nvPr/>
        </p:nvPicPr>
        <p:blipFill>
          <a:blip r:embed="rId4"/>
          <a:stretch>
            <a:fillRect/>
          </a:stretch>
        </p:blipFill>
        <p:spPr>
          <a:xfrm>
            <a:off x="179512" y="404664"/>
            <a:ext cx="8784976" cy="394258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456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1844824"/>
            <a:ext cx="8661836" cy="18837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844823"/>
            <a:ext cx="8661838" cy="10222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37261" y="2867117"/>
            <a:ext cx="8661837" cy="8614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a:t>
            </a:r>
            <a:endParaRPr lang="en-GB" sz="1400" b="1" dirty="0">
              <a:latin typeface="Comic Sans MS" panose="030F0702030302020204" pitchFamily="66" charset="0"/>
            </a:endParaRPr>
          </a:p>
        </p:txBody>
      </p:sp>
      <p:cxnSp>
        <p:nvCxnSpPr>
          <p:cNvPr id="21" name="Straight Arrow Connector 20"/>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29335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2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01770"/>
            <a:ext cx="8640960" cy="28116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46736"/>
            <a:ext cx="8640960" cy="2958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52986"/>
            <a:ext cx="8640960" cy="37960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Q3</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77177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700808"/>
            <a:ext cx="8661838" cy="1830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700808"/>
            <a:ext cx="8661838" cy="8782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37261" y="2579085"/>
            <a:ext cx="8661837" cy="9520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Q3</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95246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2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08324"/>
            <a:ext cx="8640960" cy="34050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71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774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Q3</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4373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060848"/>
            <a:ext cx="8661838" cy="1264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2060848"/>
            <a:ext cx="8661838" cy="5182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37261" y="2579085"/>
            <a:ext cx="8661837" cy="7462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Q3</a:t>
            </a:r>
            <a:endParaRPr lang="en-GB" sz="1400" b="1" dirty="0">
              <a:latin typeface="Comic Sans MS" panose="030F0702030302020204" pitchFamily="66" charset="0"/>
            </a:endParaRPr>
          </a:p>
        </p:txBody>
      </p:sp>
      <p:cxnSp>
        <p:nvCxnSpPr>
          <p:cNvPr id="21" name="Straight Arrow Connector 20"/>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259543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2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00968"/>
            <a:ext cx="8640960" cy="4368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93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12430"/>
            <a:ext cx="8640960" cy="36646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Q9</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78918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060848"/>
            <a:ext cx="8661838" cy="1479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2060848"/>
            <a:ext cx="8661838" cy="1479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Q9</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69218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892612"/>
            <a:ext cx="8784976" cy="2920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2132856"/>
            <a:ext cx="8784976" cy="3635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188640"/>
            <a:ext cx="8784976" cy="3500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512" y="386826"/>
            <a:ext cx="8784976" cy="12419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Q4</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4431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12776"/>
            <a:ext cx="8661838" cy="28347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412776"/>
            <a:ext cx="866183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4" name="Straight Arrow Connector 13"/>
          <p:cNvCxnSpPr>
            <a:stCxn id="11"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Q4</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41081" y="1916832"/>
            <a:ext cx="8661838" cy="913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1081" y="2830168"/>
            <a:ext cx="8661838" cy="1417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584633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1" grpId="0" animBg="1"/>
      <p:bldP spid="22" grpId="0" animBg="1"/>
    </p:bldLst>
  </p:timing>
</p:sld>
</file>

<file path=ppt/slides/slide2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72762"/>
            <a:ext cx="8640960" cy="2640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669694"/>
            <a:ext cx="8640960" cy="3063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2378"/>
            <a:ext cx="8640960" cy="3674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3301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556792"/>
            <a:ext cx="8661838" cy="25154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556792"/>
            <a:ext cx="8661838"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1" y="2636912"/>
            <a:ext cx="8661838" cy="1435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0352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5" grpId="0" animBg="1"/>
      <p:bldP spid="21" grpId="0" animBg="1"/>
    </p:bldLst>
  </p:timing>
</p:sld>
</file>

<file path=ppt/slides/slide2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769406"/>
            <a:ext cx="8640960" cy="4043970"/>
          </a:xfrm>
          <a:prstGeom prst="rect">
            <a:avLst/>
          </a:prstGeom>
        </p:spPr>
      </p:pic>
      <p:pic>
        <p:nvPicPr>
          <p:cNvPr id="4" name="Picture 3"/>
          <p:cNvPicPr>
            <a:picLocks noChangeAspect="1"/>
          </p:cNvPicPr>
          <p:nvPr/>
        </p:nvPicPr>
        <p:blipFill>
          <a:blip r:embed="rId3"/>
          <a:stretch>
            <a:fillRect/>
          </a:stretch>
        </p:blipFill>
        <p:spPr>
          <a:xfrm>
            <a:off x="251520" y="1052736"/>
            <a:ext cx="8640960" cy="3541658"/>
          </a:xfrm>
          <a:prstGeom prst="rect">
            <a:avLst/>
          </a:prstGeom>
        </p:spPr>
      </p:pic>
      <p:pic>
        <p:nvPicPr>
          <p:cNvPr id="2" name="Picture 1"/>
          <p:cNvPicPr>
            <a:picLocks noChangeAspect="1"/>
          </p:cNvPicPr>
          <p:nvPr/>
        </p:nvPicPr>
        <p:blipFill>
          <a:blip r:embed="rId4"/>
          <a:stretch>
            <a:fillRect/>
          </a:stretch>
        </p:blipFill>
        <p:spPr>
          <a:xfrm>
            <a:off x="251520" y="404664"/>
            <a:ext cx="8640960" cy="220067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5665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1988840"/>
            <a:ext cx="8661836" cy="20762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988838"/>
            <a:ext cx="8661838" cy="1152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1" y="3140967"/>
            <a:ext cx="8661838" cy="9240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a:t>
            </a:r>
            <a:endParaRPr lang="en-GB" sz="1400" b="1" dirty="0">
              <a:latin typeface="Comic Sans MS" panose="030F0702030302020204" pitchFamily="66" charset="0"/>
            </a:endParaRPr>
          </a:p>
        </p:txBody>
      </p:sp>
      <p:cxnSp>
        <p:nvCxnSpPr>
          <p:cNvPr id="22" name="Straight Arrow Connector 21"/>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02993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5" grpId="0" animBg="1"/>
      <p:bldP spid="21" grpId="0" animBg="1"/>
    </p:bldLst>
  </p:timing>
</p:sld>
</file>

<file path=ppt/slides/slide2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894178"/>
            <a:ext cx="8496944" cy="37751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11436"/>
            <a:ext cx="8496944" cy="4169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Q3</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6747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84784"/>
            <a:ext cx="8661838" cy="30071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484784"/>
            <a:ext cx="8661838" cy="3007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Q3</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78541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1767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8272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Q8</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3732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204864"/>
            <a:ext cx="8661838" cy="13685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2204863"/>
            <a:ext cx="8661838" cy="1368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4" name="Straight Arrow Connector 13"/>
          <p:cNvCxnSpPr>
            <a:stCxn id="11"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Q8</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3033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48680"/>
            <a:ext cx="8640960" cy="5012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Q4</a:t>
            </a:r>
            <a:endParaRPr lang="en-GB" sz="1400" b="1" dirty="0">
              <a:latin typeface="Comic Sans MS" panose="030F0702030302020204" pitchFamily="66" charset="0"/>
            </a:endParaRPr>
          </a:p>
        </p:txBody>
      </p:sp>
      <p:cxnSp>
        <p:nvCxnSpPr>
          <p:cNvPr id="25" name="Straight Arrow Connector 24"/>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72075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844824"/>
            <a:ext cx="8661838" cy="1835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844825"/>
            <a:ext cx="8661838" cy="1835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21359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2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5108852"/>
            <a:ext cx="6768752" cy="17045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3933056"/>
            <a:ext cx="6768752" cy="22458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7624" y="3645024"/>
            <a:ext cx="6768752" cy="1116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87624" y="373980"/>
            <a:ext cx="6768752" cy="34870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Q10</a:t>
            </a:r>
            <a:endParaRPr lang="en-GB" sz="1400" b="1" dirty="0">
              <a:latin typeface="Comic Sans MS" panose="030F0702030302020204" pitchFamily="66" charset="0"/>
            </a:endParaRPr>
          </a:p>
        </p:txBody>
      </p:sp>
      <p:cxnSp>
        <p:nvCxnSpPr>
          <p:cNvPr id="24" name="Straight Arrow Connector 23"/>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9136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596058"/>
            <a:ext cx="8640964" cy="2294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233608" y="1772816"/>
            <a:ext cx="8658873"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33610" y="1596058"/>
            <a:ext cx="8658872" cy="1767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33610" y="1988839"/>
            <a:ext cx="8658872"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251518" y="2420888"/>
            <a:ext cx="8640963" cy="14698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Q10</a:t>
            </a:r>
            <a:endParaRPr lang="en-GB" sz="1400" b="1" dirty="0">
              <a:latin typeface="Comic Sans MS" panose="030F0702030302020204" pitchFamily="66" charset="0"/>
            </a:endParaRPr>
          </a:p>
        </p:txBody>
      </p:sp>
      <p:cxnSp>
        <p:nvCxnSpPr>
          <p:cNvPr id="27" name="Straight Arrow Connector 26"/>
          <p:cNvCxnSpPr>
            <a:stCxn id="16" idx="3"/>
            <a:endCxn id="23"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1086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9" grpId="0" animBg="1"/>
      <p:bldP spid="22" grpId="0" animBg="1"/>
      <p:bldP spid="25" grpId="0" animBg="1"/>
      <p:bldP spid="26" grpId="0" animBg="1"/>
    </p:bldLst>
  </p:timing>
</p:sld>
</file>

<file path=ppt/slides/slide2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40108"/>
            <a:ext cx="8640960" cy="45051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4" name="Straight Arrow Connector 23"/>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0896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1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3610" y="2204864"/>
            <a:ext cx="8676780" cy="1220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33610" y="2204864"/>
            <a:ext cx="8658872" cy="1220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5"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4" name="Straight Arrow Connector 23"/>
          <p:cNvCxnSpPr>
            <a:stCxn id="18"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04944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15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994790"/>
            <a:ext cx="8784976" cy="28185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414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2060848"/>
            <a:ext cx="8784976" cy="3885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414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76672"/>
            <a:ext cx="8784976" cy="2582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414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512" y="332656"/>
            <a:ext cx="8784976" cy="1079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Q5</a:t>
            </a:r>
            <a:endParaRPr lang="en-GB" sz="1400" b="1" dirty="0">
              <a:latin typeface="Comic Sans MS" panose="030F0702030302020204" pitchFamily="66" charset="0"/>
            </a:endParaRPr>
          </a:p>
        </p:txBody>
      </p:sp>
      <p:cxnSp>
        <p:nvCxnSpPr>
          <p:cNvPr id="24" name="Straight Arrow Connector 23"/>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12986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3610" y="836712"/>
            <a:ext cx="8676780" cy="41894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33610" y="836712"/>
            <a:ext cx="865887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4" name="Straight Arrow Connector 13"/>
          <p:cNvCxnSpPr>
            <a:stCxn id="11"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Q5</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233610" y="1484784"/>
            <a:ext cx="8658872"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33610" y="2276872"/>
            <a:ext cx="8658872" cy="27492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153347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19" grpId="0" animBg="1"/>
      <p:bldP spid="23" grpId="0" animBg="1"/>
    </p:bldLst>
  </p:timing>
</p:sld>
</file>

<file path=ppt/slides/slide2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13262"/>
            <a:ext cx="8640960" cy="32560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891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17" name="Straight Arrow Connector 16"/>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Q4</a:t>
            </a:r>
            <a:endParaRPr lang="en-GB" sz="1400" b="1" dirty="0">
              <a:latin typeface="Comic Sans MS" panose="030F0702030302020204" pitchFamily="66" charset="0"/>
            </a:endParaRPr>
          </a:p>
        </p:txBody>
      </p:sp>
      <p:cxnSp>
        <p:nvCxnSpPr>
          <p:cNvPr id="24" name="Straight Arrow Connector 23"/>
          <p:cNvCxnSpPr>
            <a:stCxn id="15" idx="3"/>
            <a:endCxn id="18"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0891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3610" y="1916832"/>
            <a:ext cx="8676780" cy="1019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33610" y="1916832"/>
            <a:ext cx="8658872" cy="1019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237626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Ratio &amp; Basic Proportion</a:t>
            </a:r>
          </a:p>
        </p:txBody>
      </p:sp>
      <p:cxnSp>
        <p:nvCxnSpPr>
          <p:cNvPr id="20" name="Straight Arrow Connector 19"/>
          <p:cNvCxnSpPr>
            <a:stCxn id="15"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Q4</a:t>
            </a:r>
            <a:endParaRPr lang="en-GB" sz="1400" b="1" dirty="0">
              <a:latin typeface="Comic Sans MS" panose="030F0702030302020204" pitchFamily="66" charset="0"/>
            </a:endParaRPr>
          </a:p>
        </p:txBody>
      </p:sp>
      <p:cxnSp>
        <p:nvCxnSpPr>
          <p:cNvPr id="24" name="Straight Arrow Connector 23"/>
          <p:cNvCxnSpPr>
            <a:stCxn id="18"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31707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2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Compound Measures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4572000" y="1466081"/>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2H Q3</a:t>
            </a:r>
            <a:endParaRPr lang="en-GB" sz="1400" b="1" dirty="0">
              <a:latin typeface="Comic Sans MS" panose="030F0702030302020204" pitchFamily="66" charset="0"/>
            </a:endParaRPr>
          </a:p>
        </p:txBody>
      </p:sp>
      <p:sp>
        <p:nvSpPr>
          <p:cNvPr id="18" name="Rectangle 17"/>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19" name="Rectangle 18">
            <a:hlinkClick r:id="rId7" action="ppaction://hlinksldjump"/>
          </p:cNvPr>
          <p:cNvSpPr/>
          <p:nvPr/>
        </p:nvSpPr>
        <p:spPr>
          <a:xfrm>
            <a:off x="1566416"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Time-Series</a:t>
            </a:r>
            <a:endParaRPr lang="en-GB" sz="2000" b="1" dirty="0">
              <a:latin typeface="Comic Sans MS" panose="030F0702030302020204" pitchFamily="66" charset="0"/>
            </a:endParaRPr>
          </a:p>
        </p:txBody>
      </p:sp>
      <p:sp>
        <p:nvSpPr>
          <p:cNvPr id="10" name="Rectangle 9">
            <a:hlinkClick r:id="rId8" action="ppaction://hlinksldjump"/>
          </p:cNvPr>
          <p:cNvSpPr/>
          <p:nvPr/>
        </p:nvSpPr>
        <p:spPr>
          <a:xfrm>
            <a:off x="2123728" y="1466081"/>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Q2</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2123728" y="204208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Q3</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2123728" y="261820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Q4</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23728" y="3194273"/>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Q5</a:t>
            </a:r>
            <a:endParaRPr lang="en-GB" sz="1400" b="1" dirty="0">
              <a:latin typeface="Comic Sans MS" panose="030F0702030302020204" pitchFamily="66" charset="0"/>
            </a:endParaRPr>
          </a:p>
        </p:txBody>
      </p:sp>
      <p:sp>
        <p:nvSpPr>
          <p:cNvPr id="14" name="Rectangle 13">
            <a:hlinkClick r:id="rId12" action="ppaction://hlinksldjump"/>
          </p:cNvPr>
          <p:cNvSpPr/>
          <p:nvPr/>
        </p:nvSpPr>
        <p:spPr>
          <a:xfrm>
            <a:off x="2123856" y="3770337"/>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Q6</a:t>
            </a:r>
            <a:endParaRPr lang="en-GB" sz="1400" b="1" dirty="0">
              <a:latin typeface="Comic Sans MS" panose="030F0702030302020204" pitchFamily="66" charset="0"/>
            </a:endParaRPr>
          </a:p>
        </p:txBody>
      </p:sp>
      <p:sp>
        <p:nvSpPr>
          <p:cNvPr id="15" name="Rectangle 14">
            <a:hlinkClick r:id="rId13" action="ppaction://hlinksldjump"/>
          </p:cNvPr>
          <p:cNvSpPr/>
          <p:nvPr/>
        </p:nvSpPr>
        <p:spPr>
          <a:xfrm>
            <a:off x="2123728" y="4346401"/>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Q7</a:t>
            </a:r>
            <a:endParaRPr lang="en-GB" sz="1400" b="1" dirty="0">
              <a:latin typeface="Comic Sans MS" panose="030F0702030302020204" pitchFamily="66" charset="0"/>
            </a:endParaRPr>
          </a:p>
        </p:txBody>
      </p:sp>
      <p:sp>
        <p:nvSpPr>
          <p:cNvPr id="16" name="Rectangle 15">
            <a:hlinkClick r:id="rId14" action="ppaction://hlinksldjump"/>
          </p:cNvPr>
          <p:cNvSpPr/>
          <p:nvPr/>
        </p:nvSpPr>
        <p:spPr>
          <a:xfrm>
            <a:off x="2123728" y="4922465"/>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Q8</a:t>
            </a:r>
            <a:endParaRPr lang="en-GB" sz="1400" b="1" dirty="0">
              <a:latin typeface="Comic Sans MS" panose="030F0702030302020204" pitchFamily="66" charset="0"/>
            </a:endParaRPr>
          </a:p>
        </p:txBody>
      </p:sp>
      <p:sp>
        <p:nvSpPr>
          <p:cNvPr id="17" name="Rectangle 16">
            <a:hlinkClick r:id="rId15" action="ppaction://hlinksldjump"/>
          </p:cNvPr>
          <p:cNvSpPr/>
          <p:nvPr/>
        </p:nvSpPr>
        <p:spPr>
          <a:xfrm>
            <a:off x="2123728" y="5498585"/>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Q9</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3347992" y="1466081"/>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Q10</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3347864" y="204208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Q11</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3347864" y="261820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Q12</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3347864" y="3194217"/>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Q13</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3347864" y="3770337"/>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Q14</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3347864" y="4346345"/>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Q15</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3347864" y="492240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Q16</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3347864" y="5498585"/>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Q1</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4572000" y="204208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 Q11</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4572000" y="2618153"/>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Q9</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4572000" y="3194217"/>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Q11</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4572000" y="3770281"/>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Q22</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4572000" y="4346345"/>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4572000" y="4922465"/>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Q5</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4572000" y="5498585"/>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 Q8</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5796008" y="1466081"/>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1HR Q5</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5796008" y="204208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smtClean="0">
                <a:latin typeface="Comic Sans MS" panose="030F0702030302020204" pitchFamily="66" charset="0"/>
              </a:rPr>
              <a:t>1H Q6</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5796008" y="2618209"/>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640228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0"/>
          <a:stretch>
            <a:fillRect/>
          </a:stretch>
        </p:blipFill>
        <p:spPr>
          <a:xfrm>
            <a:off x="251521" y="1628800"/>
            <a:ext cx="8640958" cy="2275698"/>
          </a:xfrm>
          <a:prstGeom prst="rect">
            <a:avLst/>
          </a:prstGeom>
        </p:spPr>
      </p:pic>
    </p:spTree>
    <p:extLst>
      <p:ext uri="{BB962C8B-B14F-4D97-AF65-F5344CB8AC3E}">
        <p14:creationId xmlns:p14="http://schemas.microsoft.com/office/powerpoint/2010/main" val="9386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204864"/>
            <a:ext cx="8784974" cy="12576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04862"/>
            <a:ext cx="8784974" cy="12576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92196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0"/>
          <a:stretch>
            <a:fillRect/>
          </a:stretch>
        </p:blipFill>
        <p:spPr>
          <a:xfrm>
            <a:off x="251521" y="1124744"/>
            <a:ext cx="8640958" cy="3400160"/>
          </a:xfrm>
          <a:prstGeom prst="rect">
            <a:avLst/>
          </a:prstGeom>
        </p:spPr>
      </p:pic>
    </p:spTree>
    <p:extLst>
      <p:ext uri="{BB962C8B-B14F-4D97-AF65-F5344CB8AC3E}">
        <p14:creationId xmlns:p14="http://schemas.microsoft.com/office/powerpoint/2010/main" val="1416911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847725" y="2147887"/>
            <a:ext cx="7448550" cy="2562225"/>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847725" y="2147886"/>
            <a:ext cx="7448550" cy="25622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85481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620688"/>
            <a:ext cx="8640960" cy="48618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46606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916832"/>
            <a:ext cx="8784972" cy="21393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1"/>
            <a:ext cx="8784974" cy="21393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6045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0" y="2083658"/>
            <a:ext cx="8640960" cy="1489358"/>
          </a:xfrm>
          <a:prstGeom prst="rect">
            <a:avLst/>
          </a:prstGeom>
        </p:spPr>
      </p:pic>
    </p:spTree>
    <p:extLst>
      <p:ext uri="{BB962C8B-B14F-4D97-AF65-F5344CB8AC3E}">
        <p14:creationId xmlns:p14="http://schemas.microsoft.com/office/powerpoint/2010/main" val="16742774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128712" y="2060848"/>
            <a:ext cx="6886575" cy="1971675"/>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128712" y="2035700"/>
            <a:ext cx="6886576" cy="19968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15974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0" y="2348880"/>
            <a:ext cx="8640960" cy="838798"/>
          </a:xfrm>
          <a:prstGeom prst="rect">
            <a:avLst/>
          </a:prstGeom>
        </p:spPr>
      </p:pic>
    </p:spTree>
    <p:extLst>
      <p:ext uri="{BB962C8B-B14F-4D97-AF65-F5344CB8AC3E}">
        <p14:creationId xmlns:p14="http://schemas.microsoft.com/office/powerpoint/2010/main" val="30623135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p:cNvPicPr>
            <a:picLocks noChangeAspect="1"/>
          </p:cNvPicPr>
          <p:nvPr/>
        </p:nvPicPr>
        <p:blipFill>
          <a:blip r:embed="rId2"/>
          <a:stretch>
            <a:fillRect/>
          </a:stretch>
        </p:blipFill>
        <p:spPr>
          <a:xfrm>
            <a:off x="179513" y="1988840"/>
            <a:ext cx="8784974" cy="19376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88840"/>
            <a:ext cx="8784974" cy="1937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8078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404664"/>
            <a:ext cx="8496944" cy="58747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323528" y="406946"/>
            <a:ext cx="533400" cy="304800"/>
          </a:xfrm>
          <a:prstGeom prst="rect">
            <a:avLst/>
          </a:prstGeom>
        </p:spPr>
      </p:pic>
    </p:spTree>
    <p:extLst>
      <p:ext uri="{BB962C8B-B14F-4D97-AF65-F5344CB8AC3E}">
        <p14:creationId xmlns:p14="http://schemas.microsoft.com/office/powerpoint/2010/main" val="24197329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268760"/>
            <a:ext cx="8784972" cy="37126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268759"/>
            <a:ext cx="8784974" cy="37126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1570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548680"/>
            <a:ext cx="8784976" cy="53852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01334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95262" y="1124744"/>
            <a:ext cx="8753475" cy="40386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124743"/>
            <a:ext cx="8784974" cy="4038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729983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1410987" y="422585"/>
            <a:ext cx="5897317" cy="2412301"/>
          </a:xfrm>
          <a:prstGeom prst="rect">
            <a:avLst/>
          </a:prstGeom>
        </p:spPr>
      </p:pic>
      <p:pic>
        <p:nvPicPr>
          <p:cNvPr id="4" name="Picture 3"/>
          <p:cNvPicPr>
            <a:picLocks noChangeAspect="1"/>
          </p:cNvPicPr>
          <p:nvPr/>
        </p:nvPicPr>
        <p:blipFill>
          <a:blip r:embed="rId11"/>
          <a:stretch>
            <a:fillRect/>
          </a:stretch>
        </p:blipFill>
        <p:spPr>
          <a:xfrm>
            <a:off x="1410988" y="2834886"/>
            <a:ext cx="6689404" cy="3762466"/>
          </a:xfrm>
          <a:prstGeom prst="rect">
            <a:avLst/>
          </a:prstGeom>
        </p:spPr>
      </p:pic>
    </p:spTree>
    <p:extLst>
      <p:ext uri="{BB962C8B-B14F-4D97-AF65-F5344CB8AC3E}">
        <p14:creationId xmlns:p14="http://schemas.microsoft.com/office/powerpoint/2010/main" val="32356381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459487"/>
            <a:ext cx="8784974" cy="5939026"/>
          </a:xfrm>
          <a:prstGeom prst="rect">
            <a:avLst/>
          </a:prstGeom>
        </p:spPr>
      </p:pic>
      <p:sp>
        <p:nvSpPr>
          <p:cNvPr id="13" name="Rectangle 12"/>
          <p:cNvSpPr/>
          <p:nvPr/>
        </p:nvSpPr>
        <p:spPr>
          <a:xfrm>
            <a:off x="179513" y="459487"/>
            <a:ext cx="8784974" cy="59390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812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0" y="1844824"/>
            <a:ext cx="8640960" cy="2100234"/>
          </a:xfrm>
          <a:prstGeom prst="rect">
            <a:avLst/>
          </a:prstGeom>
        </p:spPr>
      </p:pic>
    </p:spTree>
    <p:extLst>
      <p:ext uri="{BB962C8B-B14F-4D97-AF65-F5344CB8AC3E}">
        <p14:creationId xmlns:p14="http://schemas.microsoft.com/office/powerpoint/2010/main" val="3146091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523875" y="1268760"/>
            <a:ext cx="8096250" cy="3609975"/>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523875" y="1268759"/>
            <a:ext cx="8096250" cy="36099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6819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2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1" y="1801822"/>
            <a:ext cx="8640958" cy="2131234"/>
          </a:xfrm>
          <a:prstGeom prst="rect">
            <a:avLst/>
          </a:prstGeom>
        </p:spPr>
      </p:pic>
    </p:spTree>
    <p:extLst>
      <p:ext uri="{BB962C8B-B14F-4D97-AF65-F5344CB8AC3E}">
        <p14:creationId xmlns:p14="http://schemas.microsoft.com/office/powerpoint/2010/main" val="3204889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2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916832"/>
            <a:ext cx="8784974" cy="19923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19923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73682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1" y="1565634"/>
            <a:ext cx="8640958" cy="2655454"/>
          </a:xfrm>
          <a:prstGeom prst="rect">
            <a:avLst/>
          </a:prstGeom>
        </p:spPr>
      </p:pic>
    </p:spTree>
    <p:extLst>
      <p:ext uri="{BB962C8B-B14F-4D97-AF65-F5344CB8AC3E}">
        <p14:creationId xmlns:p14="http://schemas.microsoft.com/office/powerpoint/2010/main" val="1415648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916832"/>
            <a:ext cx="8784974" cy="18104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18104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53650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0" y="1484784"/>
            <a:ext cx="8640960" cy="2855910"/>
          </a:xfrm>
          <a:prstGeom prst="rect">
            <a:avLst/>
          </a:prstGeom>
        </p:spPr>
      </p:pic>
    </p:spTree>
    <p:extLst>
      <p:ext uri="{BB962C8B-B14F-4D97-AF65-F5344CB8AC3E}">
        <p14:creationId xmlns:p14="http://schemas.microsoft.com/office/powerpoint/2010/main" val="314916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p:cNvPicPr>
            <a:picLocks noChangeAspect="1"/>
          </p:cNvPicPr>
          <p:nvPr/>
        </p:nvPicPr>
        <p:blipFill>
          <a:blip r:embed="rId2"/>
          <a:stretch>
            <a:fillRect/>
          </a:stretch>
        </p:blipFill>
        <p:spPr>
          <a:xfrm>
            <a:off x="179513" y="394973"/>
            <a:ext cx="8784974" cy="6068054"/>
          </a:xfrm>
          <a:prstGeom prst="rect">
            <a:avLst/>
          </a:prstGeom>
        </p:spPr>
      </p:pic>
      <p:sp>
        <p:nvSpPr>
          <p:cNvPr id="13" name="Rectangle 12"/>
          <p:cNvSpPr/>
          <p:nvPr/>
        </p:nvSpPr>
        <p:spPr>
          <a:xfrm>
            <a:off x="179513" y="394973"/>
            <a:ext cx="8784974" cy="60680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9438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1" y="1772816"/>
            <a:ext cx="8640958" cy="2238432"/>
          </a:xfrm>
          <a:prstGeom prst="rect">
            <a:avLst/>
          </a:prstGeom>
        </p:spPr>
      </p:pic>
    </p:spTree>
    <p:extLst>
      <p:ext uri="{BB962C8B-B14F-4D97-AF65-F5344CB8AC3E}">
        <p14:creationId xmlns:p14="http://schemas.microsoft.com/office/powerpoint/2010/main" val="20456803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916832"/>
            <a:ext cx="8784974" cy="20791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2102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2380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179512" y="1669292"/>
            <a:ext cx="8784976" cy="2407780"/>
          </a:xfrm>
          <a:prstGeom prst="rect">
            <a:avLst/>
          </a:prstGeom>
        </p:spPr>
      </p:pic>
    </p:spTree>
    <p:extLst>
      <p:ext uri="{BB962C8B-B14F-4D97-AF65-F5344CB8AC3E}">
        <p14:creationId xmlns:p14="http://schemas.microsoft.com/office/powerpoint/2010/main" val="1194443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916832"/>
            <a:ext cx="8784972" cy="20154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20154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5067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03648" y="4152197"/>
            <a:ext cx="6864288" cy="2622861"/>
          </a:xfrm>
          <a:prstGeom prst="rect">
            <a:avLst/>
          </a:prstGeom>
        </p:spPr>
      </p:pic>
      <p:pic>
        <p:nvPicPr>
          <p:cNvPr id="4" name="Picture 3"/>
          <p:cNvPicPr>
            <a:picLocks noChangeAspect="1"/>
          </p:cNvPicPr>
          <p:nvPr/>
        </p:nvPicPr>
        <p:blipFill>
          <a:blip r:embed="rId3"/>
          <a:stretch>
            <a:fillRect/>
          </a:stretch>
        </p:blipFill>
        <p:spPr>
          <a:xfrm>
            <a:off x="1403648" y="404664"/>
            <a:ext cx="6850878" cy="37475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4550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899592" y="510388"/>
            <a:ext cx="7344816" cy="6014956"/>
          </a:xfrm>
          <a:prstGeom prst="rect">
            <a:avLst/>
          </a:prstGeom>
        </p:spPr>
      </p:pic>
      <p:sp>
        <p:nvSpPr>
          <p:cNvPr id="13" name="Rectangle 12"/>
          <p:cNvSpPr/>
          <p:nvPr/>
        </p:nvSpPr>
        <p:spPr>
          <a:xfrm>
            <a:off x="899591" y="510387"/>
            <a:ext cx="7344817" cy="6014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9201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620688"/>
            <a:ext cx="8640960" cy="47667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33909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780928"/>
            <a:ext cx="8496944" cy="370380"/>
          </a:xfrm>
          <a:prstGeom prst="rect">
            <a:avLst/>
          </a:prstGeom>
        </p:spPr>
      </p:pic>
      <p:sp>
        <p:nvSpPr>
          <p:cNvPr id="13" name="Rectangle 12"/>
          <p:cNvSpPr/>
          <p:nvPr/>
        </p:nvSpPr>
        <p:spPr>
          <a:xfrm>
            <a:off x="323528" y="2768331"/>
            <a:ext cx="8496943" cy="3829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1152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733508"/>
            <a:ext cx="8640960" cy="3863844"/>
          </a:xfrm>
          <a:prstGeom prst="rect">
            <a:avLst/>
          </a:prstGeom>
        </p:spPr>
      </p:pic>
      <p:pic>
        <p:nvPicPr>
          <p:cNvPr id="4" name="Picture 3"/>
          <p:cNvPicPr>
            <a:picLocks noChangeAspect="1"/>
          </p:cNvPicPr>
          <p:nvPr/>
        </p:nvPicPr>
        <p:blipFill>
          <a:blip r:embed="rId3"/>
          <a:stretch>
            <a:fillRect/>
          </a:stretch>
        </p:blipFill>
        <p:spPr>
          <a:xfrm>
            <a:off x="251520" y="404664"/>
            <a:ext cx="8640960" cy="39489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62034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60848"/>
            <a:ext cx="8784974" cy="20031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04188"/>
            <a:ext cx="8784974" cy="2059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68282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348880"/>
            <a:ext cx="8640958" cy="4249652"/>
          </a:xfrm>
          <a:prstGeom prst="rect">
            <a:avLst/>
          </a:prstGeom>
        </p:spPr>
      </p:pic>
      <p:pic>
        <p:nvPicPr>
          <p:cNvPr id="4" name="Picture 3"/>
          <p:cNvPicPr>
            <a:picLocks noChangeAspect="1"/>
          </p:cNvPicPr>
          <p:nvPr/>
        </p:nvPicPr>
        <p:blipFill>
          <a:blip r:embed="rId3"/>
          <a:stretch>
            <a:fillRect/>
          </a:stretch>
        </p:blipFill>
        <p:spPr>
          <a:xfrm>
            <a:off x="251520" y="404664"/>
            <a:ext cx="8640960" cy="33705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170143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04864"/>
            <a:ext cx="8784974" cy="11765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04864"/>
            <a:ext cx="8784974" cy="1176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487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539552" y="2308420"/>
            <a:ext cx="8064896" cy="4360940"/>
          </a:xfrm>
          <a:prstGeom prst="rect">
            <a:avLst/>
          </a:prstGeom>
        </p:spPr>
      </p:pic>
      <p:pic>
        <p:nvPicPr>
          <p:cNvPr id="7" name="Picture 6"/>
          <p:cNvPicPr>
            <a:picLocks noChangeAspect="1"/>
          </p:cNvPicPr>
          <p:nvPr/>
        </p:nvPicPr>
        <p:blipFill>
          <a:blip r:embed="rId3"/>
          <a:stretch>
            <a:fillRect/>
          </a:stretch>
        </p:blipFill>
        <p:spPr>
          <a:xfrm>
            <a:off x="539552" y="4683412"/>
            <a:ext cx="8064896" cy="11453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9"/>
          <a:stretch>
            <a:fillRect/>
          </a:stretch>
        </p:blipFill>
        <p:spPr>
          <a:xfrm>
            <a:off x="539552" y="404664"/>
            <a:ext cx="8064896" cy="4273036"/>
          </a:xfrm>
          <a:prstGeom prst="rect">
            <a:avLst/>
          </a:prstGeom>
        </p:spPr>
      </p:pic>
      <p:sp>
        <p:nvSpPr>
          <p:cNvPr id="14" name="Rectangle 13">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5982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25972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556791"/>
            <a:ext cx="8640958" cy="25972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9080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764704"/>
            <a:ext cx="8640960" cy="4528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70742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348880"/>
            <a:ext cx="8640958" cy="1073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348879"/>
            <a:ext cx="8640958" cy="1073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Q11</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21012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2924944"/>
            <a:ext cx="7632848" cy="3863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653136"/>
            <a:ext cx="7632848" cy="12155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356500"/>
            <a:ext cx="7632848" cy="42966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42622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258250"/>
            <a:ext cx="8784974" cy="28908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258250"/>
            <a:ext cx="8784974" cy="28908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95304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636912"/>
            <a:ext cx="8784976" cy="38986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22368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61565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060848"/>
            <a:ext cx="8784974" cy="13163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8"/>
            <a:ext cx="8784974" cy="13163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42354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46012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55370"/>
            <a:ext cx="8640960" cy="14334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002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916832"/>
            <a:ext cx="8784974" cy="14396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14396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0095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01724"/>
            <a:ext cx="8640960" cy="32396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052736"/>
            <a:ext cx="8640960" cy="3261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249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28350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124744"/>
            <a:ext cx="8784974" cy="38923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124744"/>
            <a:ext cx="8784974"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2852936"/>
            <a:ext cx="8784974" cy="2164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25001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2457816"/>
            <a:ext cx="8496940" cy="4139536"/>
          </a:xfrm>
          <a:prstGeom prst="rect">
            <a:avLst/>
          </a:prstGeom>
        </p:spPr>
      </p:pic>
      <p:pic>
        <p:nvPicPr>
          <p:cNvPr id="2" name="Picture 1"/>
          <p:cNvPicPr>
            <a:picLocks noChangeAspect="1"/>
          </p:cNvPicPr>
          <p:nvPr/>
        </p:nvPicPr>
        <p:blipFill>
          <a:blip r:embed="rId3"/>
          <a:stretch>
            <a:fillRect/>
          </a:stretch>
        </p:blipFill>
        <p:spPr>
          <a:xfrm>
            <a:off x="323529" y="476672"/>
            <a:ext cx="8496942" cy="400771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87927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60848"/>
            <a:ext cx="8784974" cy="11306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6"/>
            <a:ext cx="8784974" cy="11306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Q5</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92462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5" y="1702196"/>
            <a:ext cx="8208910" cy="4895156"/>
          </a:xfrm>
          <a:prstGeom prst="rect">
            <a:avLst/>
          </a:prstGeom>
        </p:spPr>
      </p:pic>
      <p:pic>
        <p:nvPicPr>
          <p:cNvPr id="5" name="Picture 4"/>
          <p:cNvPicPr>
            <a:picLocks noChangeAspect="1"/>
          </p:cNvPicPr>
          <p:nvPr/>
        </p:nvPicPr>
        <p:blipFill>
          <a:blip r:embed="rId3"/>
          <a:stretch>
            <a:fillRect/>
          </a:stretch>
        </p:blipFill>
        <p:spPr>
          <a:xfrm>
            <a:off x="467545" y="548680"/>
            <a:ext cx="8208910" cy="31478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75561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060848"/>
            <a:ext cx="8784974" cy="11733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6"/>
            <a:ext cx="8784974" cy="11733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1"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Q6</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99059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5" y="566259"/>
            <a:ext cx="8208910" cy="57254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708941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060848"/>
            <a:ext cx="8784972" cy="15751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6"/>
            <a:ext cx="8784974" cy="15751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Q8</a:t>
            </a:r>
            <a:endParaRPr lang="en-GB" sz="1400" b="1" dirty="0">
              <a:latin typeface="Comic Sans MS" panose="030F0702030302020204" pitchFamily="66" charset="0"/>
            </a:endParaRPr>
          </a:p>
        </p:txBody>
      </p:sp>
      <p:cxnSp>
        <p:nvCxnSpPr>
          <p:cNvPr id="22" name="Straight Arrow Connector 21"/>
          <p:cNvCxnSpPr>
            <a:stCxn id="16" idx="3"/>
            <a:endCxn id="18"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52348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Compound Measures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928"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Q4</a:t>
            </a:r>
            <a:endParaRPr lang="en-GB" sz="1400" b="1" dirty="0">
              <a:latin typeface="Comic Sans MS" panose="030F0702030302020204" pitchFamily="66" charset="0"/>
            </a:endParaRPr>
          </a:p>
        </p:txBody>
      </p:sp>
      <p:sp>
        <p:nvSpPr>
          <p:cNvPr id="5" name="Rectangle 4">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1547664"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Q2</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1547664"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smtClean="0">
                <a:latin typeface="Comic Sans MS" panose="030F0702030302020204" pitchFamily="66" charset="0"/>
              </a:rPr>
              <a:t>4H Q5</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1547664"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1547664"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1547664" y="4365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1547664"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547664"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5" name="Rectangle 14">
            <a:hlinkClick r:id="rId14" action="ppaction://hlinksldjump"/>
          </p:cNvPr>
          <p:cNvSpPr/>
          <p:nvPr/>
        </p:nvSpPr>
        <p:spPr>
          <a:xfrm>
            <a:off x="2771800"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6" name="Rectangle 15">
            <a:hlinkClick r:id="rId15" action="ppaction://hlinksldjump"/>
          </p:cNvPr>
          <p:cNvSpPr/>
          <p:nvPr/>
        </p:nvSpPr>
        <p:spPr>
          <a:xfrm>
            <a:off x="1547664"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7" name="Rectangle 16">
            <a:hlinkClick r:id="rId16" action="ppaction://hlinksldjump"/>
          </p:cNvPr>
          <p:cNvSpPr/>
          <p:nvPr/>
        </p:nvSpPr>
        <p:spPr>
          <a:xfrm>
            <a:off x="2771800"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Q2</a:t>
            </a:r>
            <a:endParaRPr lang="en-GB" sz="1400" b="1" dirty="0">
              <a:latin typeface="Comic Sans MS" panose="030F0702030302020204" pitchFamily="66" charset="0"/>
            </a:endParaRPr>
          </a:p>
        </p:txBody>
      </p:sp>
      <p:sp>
        <p:nvSpPr>
          <p:cNvPr id="18" name="Rectangle 17"/>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19" name="Rectangle 18">
            <a:hlinkClick r:id="rId17" action="ppaction://hlinksldjump"/>
          </p:cNvPr>
          <p:cNvSpPr/>
          <p:nvPr/>
        </p:nvSpPr>
        <p:spPr>
          <a:xfrm>
            <a:off x="1566416"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Time-Series</a:t>
            </a:r>
            <a:endParaRPr lang="en-GB" sz="2000" b="1" dirty="0">
              <a:latin typeface="Comic Sans MS" panose="030F0702030302020204" pitchFamily="66" charset="0"/>
            </a:endParaRPr>
          </a:p>
        </p:txBody>
      </p:sp>
      <p:sp>
        <p:nvSpPr>
          <p:cNvPr id="20" name="Rectangle 19">
            <a:hlinkClick r:id="rId18" action="ppaction://hlinksldjump"/>
          </p:cNvPr>
          <p:cNvSpPr/>
          <p:nvPr/>
        </p:nvSpPr>
        <p:spPr>
          <a:xfrm>
            <a:off x="2771928"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21" name="Rectangle 20">
            <a:hlinkClick r:id="rId19" action="ppaction://hlinksldjump"/>
          </p:cNvPr>
          <p:cNvSpPr/>
          <p:nvPr/>
        </p:nvSpPr>
        <p:spPr>
          <a:xfrm>
            <a:off x="2771800"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Q24</a:t>
            </a:r>
            <a:endParaRPr lang="en-GB" sz="1400" b="1" dirty="0">
              <a:latin typeface="Comic Sans MS" panose="030F0702030302020204" pitchFamily="66" charset="0"/>
            </a:endParaRPr>
          </a:p>
        </p:txBody>
      </p:sp>
      <p:sp>
        <p:nvSpPr>
          <p:cNvPr id="22" name="Rectangle 21">
            <a:hlinkClick r:id="rId20" action="ppaction://hlinksldjump"/>
          </p:cNvPr>
          <p:cNvSpPr/>
          <p:nvPr/>
        </p:nvSpPr>
        <p:spPr>
          <a:xfrm>
            <a:off x="2771800"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Q3</a:t>
            </a:r>
            <a:endParaRPr lang="en-GB" sz="1400" b="1" dirty="0">
              <a:latin typeface="Comic Sans MS" panose="030F0702030302020204" pitchFamily="66" charset="0"/>
            </a:endParaRPr>
          </a:p>
        </p:txBody>
      </p:sp>
      <p:sp>
        <p:nvSpPr>
          <p:cNvPr id="23" name="Rectangle 22">
            <a:hlinkClick r:id="rId21" action="ppaction://hlinksldjump"/>
          </p:cNvPr>
          <p:cNvSpPr/>
          <p:nvPr/>
        </p:nvSpPr>
        <p:spPr>
          <a:xfrm>
            <a:off x="2771800"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a:t>
            </a:r>
            <a:endParaRPr lang="en-GB" sz="1400" b="1" dirty="0">
              <a:latin typeface="Comic Sans MS" panose="030F0702030302020204" pitchFamily="66" charset="0"/>
            </a:endParaRPr>
          </a:p>
        </p:txBody>
      </p:sp>
      <p:sp>
        <p:nvSpPr>
          <p:cNvPr id="24" name="Rectangle 23">
            <a:hlinkClick r:id="rId22" action="ppaction://hlinksldjump"/>
          </p:cNvPr>
          <p:cNvSpPr/>
          <p:nvPr/>
        </p:nvSpPr>
        <p:spPr>
          <a:xfrm>
            <a:off x="2771800"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a:t>
            </a:r>
            <a:endParaRPr lang="en-GB" sz="1400" b="1" dirty="0">
              <a:latin typeface="Comic Sans MS" panose="030F0702030302020204" pitchFamily="66" charset="0"/>
            </a:endParaRPr>
          </a:p>
        </p:txBody>
      </p:sp>
      <p:sp>
        <p:nvSpPr>
          <p:cNvPr id="25" name="Rectangle 24">
            <a:hlinkClick r:id="rId23" action="ppaction://hlinksldjump"/>
          </p:cNvPr>
          <p:cNvSpPr/>
          <p:nvPr/>
        </p:nvSpPr>
        <p:spPr>
          <a:xfrm>
            <a:off x="3995936"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Q11</a:t>
            </a:r>
            <a:endParaRPr lang="en-GB" sz="1400" b="1" dirty="0">
              <a:latin typeface="Comic Sans MS" panose="030F0702030302020204" pitchFamily="66" charset="0"/>
            </a:endParaRPr>
          </a:p>
        </p:txBody>
      </p:sp>
      <p:sp>
        <p:nvSpPr>
          <p:cNvPr id="26" name="Rectangle 25">
            <a:hlinkClick r:id="rId24" action="ppaction://hlinksldjump"/>
          </p:cNvPr>
          <p:cNvSpPr/>
          <p:nvPr/>
        </p:nvSpPr>
        <p:spPr>
          <a:xfrm>
            <a:off x="3995936"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Q11</a:t>
            </a:r>
            <a:endParaRPr lang="en-GB" sz="1400" b="1" dirty="0">
              <a:latin typeface="Comic Sans MS" panose="030F0702030302020204" pitchFamily="66" charset="0"/>
            </a:endParaRPr>
          </a:p>
        </p:txBody>
      </p:sp>
      <p:sp>
        <p:nvSpPr>
          <p:cNvPr id="27" name="Rectangle 26">
            <a:hlinkClick r:id="rId25" action="ppaction://hlinksldjump"/>
          </p:cNvPr>
          <p:cNvSpPr/>
          <p:nvPr/>
        </p:nvSpPr>
        <p:spPr>
          <a:xfrm>
            <a:off x="3995936"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8" name="Rectangle 27">
            <a:hlinkClick r:id="rId26" action="ppaction://hlinksldjump"/>
          </p:cNvPr>
          <p:cNvSpPr/>
          <p:nvPr/>
        </p:nvSpPr>
        <p:spPr>
          <a:xfrm>
            <a:off x="3995936"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a:t>
            </a:r>
            <a:endParaRPr lang="en-GB" sz="1400" b="1" dirty="0">
              <a:latin typeface="Comic Sans MS" panose="030F0702030302020204" pitchFamily="66" charset="0"/>
            </a:endParaRPr>
          </a:p>
        </p:txBody>
      </p:sp>
      <p:sp>
        <p:nvSpPr>
          <p:cNvPr id="29" name="Rectangle 28">
            <a:hlinkClick r:id="rId27" action="ppaction://hlinksldjump"/>
          </p:cNvPr>
          <p:cNvSpPr/>
          <p:nvPr/>
        </p:nvSpPr>
        <p:spPr>
          <a:xfrm>
            <a:off x="3995936"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Q18</a:t>
            </a:r>
            <a:endParaRPr lang="en-GB" sz="1400" b="1" dirty="0">
              <a:latin typeface="Comic Sans MS" panose="030F0702030302020204" pitchFamily="66" charset="0"/>
            </a:endParaRPr>
          </a:p>
        </p:txBody>
      </p:sp>
      <p:sp>
        <p:nvSpPr>
          <p:cNvPr id="30" name="Rectangle 29">
            <a:hlinkClick r:id="rId28" action="ppaction://hlinksldjump"/>
          </p:cNvPr>
          <p:cNvSpPr/>
          <p:nvPr/>
        </p:nvSpPr>
        <p:spPr>
          <a:xfrm>
            <a:off x="3995936"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a:t>
            </a:r>
            <a:endParaRPr lang="en-GB" sz="1400" b="1" dirty="0">
              <a:latin typeface="Comic Sans MS" panose="030F0702030302020204" pitchFamily="66" charset="0"/>
            </a:endParaRPr>
          </a:p>
        </p:txBody>
      </p:sp>
      <p:sp>
        <p:nvSpPr>
          <p:cNvPr id="31" name="Rectangle 30">
            <a:hlinkClick r:id="rId29" action="ppaction://hlinksldjump"/>
          </p:cNvPr>
          <p:cNvSpPr/>
          <p:nvPr/>
        </p:nvSpPr>
        <p:spPr>
          <a:xfrm>
            <a:off x="3995936"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a:t>
            </a:r>
            <a:endParaRPr lang="en-GB" sz="1400" b="1" dirty="0">
              <a:latin typeface="Comic Sans MS" panose="030F0702030302020204" pitchFamily="66" charset="0"/>
            </a:endParaRPr>
          </a:p>
        </p:txBody>
      </p:sp>
      <p:sp>
        <p:nvSpPr>
          <p:cNvPr id="32" name="Rectangle 31">
            <a:hlinkClick r:id="rId30" action="ppaction://hlinksldjump"/>
          </p:cNvPr>
          <p:cNvSpPr/>
          <p:nvPr/>
        </p:nvSpPr>
        <p:spPr>
          <a:xfrm>
            <a:off x="3995936"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a:t>
            </a:r>
            <a:endParaRPr lang="en-GB" sz="1400" b="1" dirty="0">
              <a:latin typeface="Comic Sans MS" panose="030F0702030302020204" pitchFamily="66" charset="0"/>
            </a:endParaRPr>
          </a:p>
        </p:txBody>
      </p:sp>
      <p:sp>
        <p:nvSpPr>
          <p:cNvPr id="33" name="Rectangle 32">
            <a:hlinkClick r:id="rId31" action="ppaction://hlinksldjump"/>
          </p:cNvPr>
          <p:cNvSpPr/>
          <p:nvPr/>
        </p:nvSpPr>
        <p:spPr>
          <a:xfrm>
            <a:off x="5220200"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Q9</a:t>
            </a:r>
            <a:endParaRPr lang="en-GB" sz="1400" b="1" dirty="0">
              <a:latin typeface="Comic Sans MS" panose="030F0702030302020204" pitchFamily="66" charset="0"/>
            </a:endParaRPr>
          </a:p>
        </p:txBody>
      </p:sp>
      <p:sp>
        <p:nvSpPr>
          <p:cNvPr id="34" name="Rectangle 33">
            <a:hlinkClick r:id="rId32" action="ppaction://hlinksldjump"/>
          </p:cNvPr>
          <p:cNvSpPr/>
          <p:nvPr/>
        </p:nvSpPr>
        <p:spPr>
          <a:xfrm>
            <a:off x="5220072"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Q3</a:t>
            </a:r>
            <a:endParaRPr lang="en-GB" sz="1400" b="1" dirty="0">
              <a:latin typeface="Comic Sans MS" panose="030F0702030302020204" pitchFamily="66" charset="0"/>
            </a:endParaRPr>
          </a:p>
        </p:txBody>
      </p:sp>
      <p:sp>
        <p:nvSpPr>
          <p:cNvPr id="35" name="Rectangle 34">
            <a:hlinkClick r:id="rId33" action="ppaction://hlinksldjump"/>
          </p:cNvPr>
          <p:cNvSpPr/>
          <p:nvPr/>
        </p:nvSpPr>
        <p:spPr>
          <a:xfrm>
            <a:off x="5220072"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36" name="Rectangle 35">
            <a:hlinkClick r:id="rId34" action="ppaction://hlinksldjump"/>
          </p:cNvPr>
          <p:cNvSpPr/>
          <p:nvPr/>
        </p:nvSpPr>
        <p:spPr>
          <a:xfrm>
            <a:off x="5220072"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Q4</a:t>
            </a:r>
            <a:endParaRPr lang="en-GB" sz="1400" b="1" dirty="0">
              <a:latin typeface="Comic Sans MS" panose="030F0702030302020204" pitchFamily="66" charset="0"/>
            </a:endParaRPr>
          </a:p>
        </p:txBody>
      </p:sp>
      <p:sp>
        <p:nvSpPr>
          <p:cNvPr id="37" name="Rectangle 36">
            <a:hlinkClick r:id="rId35" action="ppaction://hlinksldjump"/>
          </p:cNvPr>
          <p:cNvSpPr/>
          <p:nvPr/>
        </p:nvSpPr>
        <p:spPr>
          <a:xfrm>
            <a:off x="5220072"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Q20</a:t>
            </a:r>
            <a:endParaRPr lang="en-GB" sz="1400" b="1" dirty="0">
              <a:latin typeface="Comic Sans MS" panose="030F0702030302020204" pitchFamily="66" charset="0"/>
            </a:endParaRPr>
          </a:p>
        </p:txBody>
      </p:sp>
      <p:sp>
        <p:nvSpPr>
          <p:cNvPr id="38" name="Rectangle 37">
            <a:hlinkClick r:id="rId36" action="ppaction://hlinksldjump"/>
          </p:cNvPr>
          <p:cNvSpPr/>
          <p:nvPr/>
        </p:nvSpPr>
        <p:spPr>
          <a:xfrm>
            <a:off x="5220072" y="4365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Q4</a:t>
            </a:r>
            <a:endParaRPr lang="en-GB" sz="1400" b="1" dirty="0">
              <a:latin typeface="Comic Sans MS" panose="030F0702030302020204" pitchFamily="66" charset="0"/>
            </a:endParaRPr>
          </a:p>
        </p:txBody>
      </p:sp>
      <p:sp>
        <p:nvSpPr>
          <p:cNvPr id="39" name="Rectangle 38">
            <a:hlinkClick r:id="rId37" action="ppaction://hlinksldjump"/>
          </p:cNvPr>
          <p:cNvSpPr/>
          <p:nvPr/>
        </p:nvSpPr>
        <p:spPr>
          <a:xfrm>
            <a:off x="5220072"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a:t>
            </a:r>
            <a:endParaRPr lang="en-GB" sz="1400" b="1" dirty="0">
              <a:latin typeface="Comic Sans MS" panose="030F0702030302020204" pitchFamily="66" charset="0"/>
            </a:endParaRPr>
          </a:p>
        </p:txBody>
      </p:sp>
      <p:sp>
        <p:nvSpPr>
          <p:cNvPr id="40" name="Rectangle 39">
            <a:hlinkClick r:id="rId38" action="ppaction://hlinksldjump"/>
          </p:cNvPr>
          <p:cNvSpPr/>
          <p:nvPr/>
        </p:nvSpPr>
        <p:spPr>
          <a:xfrm>
            <a:off x="5220072"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Q13</a:t>
            </a:r>
            <a:endParaRPr lang="en-GB" sz="1400" b="1" dirty="0">
              <a:latin typeface="Comic Sans MS" panose="030F0702030302020204" pitchFamily="66" charset="0"/>
            </a:endParaRPr>
          </a:p>
        </p:txBody>
      </p:sp>
      <p:sp>
        <p:nvSpPr>
          <p:cNvPr id="41" name="Rectangle 40">
            <a:hlinkClick r:id="rId39" action="ppaction://hlinksldjump"/>
          </p:cNvPr>
          <p:cNvSpPr/>
          <p:nvPr/>
        </p:nvSpPr>
        <p:spPr>
          <a:xfrm>
            <a:off x="6444336" y="1484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Q3</a:t>
            </a:r>
            <a:endParaRPr lang="en-GB" sz="1400" b="1" dirty="0">
              <a:latin typeface="Comic Sans MS" panose="030F0702030302020204" pitchFamily="66" charset="0"/>
            </a:endParaRPr>
          </a:p>
        </p:txBody>
      </p:sp>
      <p:sp>
        <p:nvSpPr>
          <p:cNvPr id="42" name="Rectangle 41">
            <a:hlinkClick r:id="rId40" action="ppaction://hlinksldjump"/>
          </p:cNvPr>
          <p:cNvSpPr/>
          <p:nvPr/>
        </p:nvSpPr>
        <p:spPr>
          <a:xfrm>
            <a:off x="6444208"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Q6</a:t>
            </a:r>
            <a:endParaRPr lang="en-GB" sz="1400" b="1" dirty="0">
              <a:latin typeface="Comic Sans MS" panose="030F0702030302020204" pitchFamily="66" charset="0"/>
            </a:endParaRPr>
          </a:p>
        </p:txBody>
      </p:sp>
      <p:sp>
        <p:nvSpPr>
          <p:cNvPr id="43" name="Rectangle 42">
            <a:hlinkClick r:id="rId4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42062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126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8445" y="1052736"/>
            <a:ext cx="8727112" cy="3426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37935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700808"/>
            <a:ext cx="8439682" cy="966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00808"/>
            <a:ext cx="8439682" cy="9667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0023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p:cNvPicPr>
            <a:picLocks noChangeAspect="1"/>
          </p:cNvPicPr>
          <p:nvPr/>
        </p:nvPicPr>
        <p:blipFill>
          <a:blip r:embed="rId2"/>
          <a:stretch>
            <a:fillRect/>
          </a:stretch>
        </p:blipFill>
        <p:spPr>
          <a:xfrm>
            <a:off x="2339752" y="5877272"/>
            <a:ext cx="4464496" cy="924152"/>
          </a:xfrm>
          <a:prstGeom prst="rect">
            <a:avLst/>
          </a:prstGeom>
        </p:spPr>
      </p:pic>
      <p:pic>
        <p:nvPicPr>
          <p:cNvPr id="5" name="Picture 4"/>
          <p:cNvPicPr>
            <a:picLocks noChangeAspect="1"/>
          </p:cNvPicPr>
          <p:nvPr/>
        </p:nvPicPr>
        <p:blipFill>
          <a:blip r:embed="rId3"/>
          <a:stretch>
            <a:fillRect/>
          </a:stretch>
        </p:blipFill>
        <p:spPr>
          <a:xfrm>
            <a:off x="2339752" y="332656"/>
            <a:ext cx="4464496" cy="2142458"/>
          </a:xfrm>
          <a:prstGeom prst="rect">
            <a:avLst/>
          </a:prstGeom>
        </p:spPr>
      </p:pic>
      <p:pic>
        <p:nvPicPr>
          <p:cNvPr id="9" name="Picture 8"/>
          <p:cNvPicPr>
            <a:picLocks noChangeAspect="1"/>
          </p:cNvPicPr>
          <p:nvPr/>
        </p:nvPicPr>
        <p:blipFill>
          <a:blip r:embed="rId4"/>
          <a:stretch>
            <a:fillRect/>
          </a:stretch>
        </p:blipFill>
        <p:spPr>
          <a:xfrm>
            <a:off x="2339752" y="2492896"/>
            <a:ext cx="4464496" cy="1328988"/>
          </a:xfrm>
          <a:prstGeom prst="rect">
            <a:avLst/>
          </a:prstGeom>
        </p:spPr>
      </p:pic>
      <p:pic>
        <p:nvPicPr>
          <p:cNvPr id="12" name="Picture 11"/>
          <p:cNvPicPr>
            <a:picLocks noChangeAspect="1"/>
          </p:cNvPicPr>
          <p:nvPr/>
        </p:nvPicPr>
        <p:blipFill>
          <a:blip r:embed="rId5"/>
          <a:stretch>
            <a:fillRect/>
          </a:stretch>
        </p:blipFill>
        <p:spPr>
          <a:xfrm>
            <a:off x="2339752" y="3789040"/>
            <a:ext cx="4464496" cy="441986"/>
          </a:xfrm>
          <a:prstGeom prst="rect">
            <a:avLst/>
          </a:prstGeom>
        </p:spPr>
      </p:pic>
      <p:pic>
        <p:nvPicPr>
          <p:cNvPr id="14" name="Picture 13"/>
          <p:cNvPicPr>
            <a:picLocks noChangeAspect="1"/>
          </p:cNvPicPr>
          <p:nvPr/>
        </p:nvPicPr>
        <p:blipFill>
          <a:blip r:embed="rId6"/>
          <a:stretch>
            <a:fillRect/>
          </a:stretch>
        </p:blipFill>
        <p:spPr>
          <a:xfrm>
            <a:off x="2339752" y="4221088"/>
            <a:ext cx="4464496" cy="433188"/>
          </a:xfrm>
          <a:prstGeom prst="rect">
            <a:avLst/>
          </a:prstGeom>
        </p:spPr>
      </p:pic>
      <p:pic>
        <p:nvPicPr>
          <p:cNvPr id="15" name="Picture 14"/>
          <p:cNvPicPr>
            <a:picLocks noChangeAspect="1"/>
          </p:cNvPicPr>
          <p:nvPr/>
        </p:nvPicPr>
        <p:blipFill>
          <a:blip r:embed="rId7"/>
          <a:stretch>
            <a:fillRect/>
          </a:stretch>
        </p:blipFill>
        <p:spPr>
          <a:xfrm>
            <a:off x="2339752" y="4653136"/>
            <a:ext cx="4464496" cy="586840"/>
          </a:xfrm>
          <a:prstGeom prst="rect">
            <a:avLst/>
          </a:prstGeom>
        </p:spPr>
      </p:pic>
      <p:pic>
        <p:nvPicPr>
          <p:cNvPr id="17" name="Picture 16"/>
          <p:cNvPicPr>
            <a:picLocks noChangeAspect="1"/>
          </p:cNvPicPr>
          <p:nvPr/>
        </p:nvPicPr>
        <p:blipFill>
          <a:blip r:embed="rId8"/>
          <a:stretch>
            <a:fillRect/>
          </a:stretch>
        </p:blipFill>
        <p:spPr>
          <a:xfrm>
            <a:off x="2339752" y="5229200"/>
            <a:ext cx="4464496" cy="1033740"/>
          </a:xfrm>
          <a:prstGeom prst="rect">
            <a:avLst/>
          </a:prstGeom>
        </p:spPr>
      </p:pic>
      <p:pic>
        <p:nvPicPr>
          <p:cNvPr id="3"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sp>
        <p:nvSpPr>
          <p:cNvPr id="24" name="Rectangle 23">
            <a:hlinkClick r:id="rId12"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5" name="Rectangle 24">
            <a:hlinkClick r:id="rId13"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4"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8" name="Straight Arrow Connector 27"/>
          <p:cNvCxnSpPr>
            <a:stCxn id="25" idx="3"/>
            <a:endCxn id="2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7249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340768"/>
            <a:ext cx="8496942" cy="31856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40768"/>
            <a:ext cx="8496944" cy="5254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323528" y="1866198"/>
            <a:ext cx="8496944" cy="1418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23528" y="3284984"/>
            <a:ext cx="84969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23528" y="3645024"/>
            <a:ext cx="8496944" cy="881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09411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3" grpId="0" animBg="1"/>
      <p:bldP spid="25" grpId="0" animBg="1"/>
    </p:bldLst>
  </p:timing>
</p:sld>
</file>

<file path=ppt/slides/slide3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8195"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1520" y="764704"/>
            <a:ext cx="8640960" cy="4482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28153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916832"/>
            <a:ext cx="8439680" cy="1218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916832"/>
            <a:ext cx="8439682" cy="12182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81955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92382"/>
            <a:ext cx="8640960" cy="27449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060848"/>
            <a:ext cx="8640960" cy="2647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12368"/>
            <a:ext cx="8640960" cy="1720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1671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412776"/>
            <a:ext cx="8439680" cy="25218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12776"/>
            <a:ext cx="8439682"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52160" y="3068960"/>
            <a:ext cx="8439680" cy="8656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647668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693664"/>
            <a:ext cx="8496944" cy="46075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91011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2492896"/>
            <a:ext cx="8439678" cy="6047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492894"/>
            <a:ext cx="8439682" cy="6047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5677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323528" y="947476"/>
            <a:ext cx="8496944" cy="3993692"/>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205061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1" y="1886810"/>
            <a:ext cx="8439678" cy="12541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86809"/>
            <a:ext cx="8439682" cy="12541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1"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Q2</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26440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800780"/>
            <a:ext cx="8640956" cy="3436532"/>
          </a:xfrm>
          <a:prstGeom prst="rect">
            <a:avLst/>
          </a:prstGeom>
        </p:spPr>
      </p:pic>
      <p:pic>
        <p:nvPicPr>
          <p:cNvPr id="5" name="Picture 4"/>
          <p:cNvPicPr>
            <a:picLocks noChangeAspect="1"/>
          </p:cNvPicPr>
          <p:nvPr/>
        </p:nvPicPr>
        <p:blipFill>
          <a:blip r:embed="rId3"/>
          <a:stretch>
            <a:fillRect/>
          </a:stretch>
        </p:blipFill>
        <p:spPr>
          <a:xfrm>
            <a:off x="251521" y="404664"/>
            <a:ext cx="8640958" cy="27287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8501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420888"/>
            <a:ext cx="8784974" cy="7497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2420888"/>
            <a:ext cx="8784974" cy="7837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968826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30" y="2892978"/>
            <a:ext cx="8496940" cy="3344334"/>
          </a:xfrm>
          <a:prstGeom prst="rect">
            <a:avLst/>
          </a:prstGeom>
        </p:spPr>
      </p:pic>
      <p:pic>
        <p:nvPicPr>
          <p:cNvPr id="7" name="Picture 6"/>
          <p:cNvPicPr>
            <a:picLocks noChangeAspect="1"/>
          </p:cNvPicPr>
          <p:nvPr/>
        </p:nvPicPr>
        <p:blipFill>
          <a:blip r:embed="rId3"/>
          <a:stretch>
            <a:fillRect/>
          </a:stretch>
        </p:blipFill>
        <p:spPr>
          <a:xfrm>
            <a:off x="323529" y="1052736"/>
            <a:ext cx="8496942" cy="3849976"/>
          </a:xfrm>
          <a:prstGeom prst="rect">
            <a:avLst/>
          </a:prstGeom>
        </p:spPr>
      </p:pic>
      <p:pic>
        <p:nvPicPr>
          <p:cNvPr id="4" name="Picture 3"/>
          <p:cNvPicPr>
            <a:picLocks noChangeAspect="1"/>
          </p:cNvPicPr>
          <p:nvPr/>
        </p:nvPicPr>
        <p:blipFill rotWithShape="1">
          <a:blip r:embed="rId4"/>
          <a:srcRect t="25173"/>
          <a:stretch/>
        </p:blipFill>
        <p:spPr>
          <a:xfrm>
            <a:off x="323529" y="332656"/>
            <a:ext cx="8496942" cy="2354456"/>
          </a:xfrm>
          <a:prstGeom prst="rect">
            <a:avLst/>
          </a:prstGeom>
        </p:spPr>
      </p:pic>
      <p:pic>
        <p:nvPicPr>
          <p:cNvPr id="2" name="Picture 1"/>
          <p:cNvPicPr>
            <a:picLocks noChangeAspect="1"/>
          </p:cNvPicPr>
          <p:nvPr/>
        </p:nvPicPr>
        <p:blipFill>
          <a:blip r:embed="rId5"/>
          <a:stretch>
            <a:fillRect/>
          </a:stretch>
        </p:blipFill>
        <p:spPr>
          <a:xfrm>
            <a:off x="323529" y="404664"/>
            <a:ext cx="8496942" cy="68388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02703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844824"/>
            <a:ext cx="8784972" cy="11607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1844824"/>
            <a:ext cx="878497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3" y="2132856"/>
            <a:ext cx="878497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179513" y="2420888"/>
            <a:ext cx="8784974" cy="584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95965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5" grpId="0" animBg="1"/>
      <p:bldP spid="22" grpId="0" animBg="1"/>
      <p:bldP spid="23" grpId="0" animBg="1"/>
    </p:bldLst>
  </p:timing>
</p:sld>
</file>

<file path=ppt/slides/slide3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07504" y="2060848"/>
            <a:ext cx="8928992" cy="3918236"/>
          </a:xfrm>
          <a:prstGeom prst="rect">
            <a:avLst/>
          </a:prstGeom>
        </p:spPr>
      </p:pic>
      <p:pic>
        <p:nvPicPr>
          <p:cNvPr id="5" name="Picture 4"/>
          <p:cNvPicPr>
            <a:picLocks noChangeAspect="1"/>
          </p:cNvPicPr>
          <p:nvPr/>
        </p:nvPicPr>
        <p:blipFill>
          <a:blip r:embed="rId3"/>
          <a:stretch>
            <a:fillRect/>
          </a:stretch>
        </p:blipFill>
        <p:spPr>
          <a:xfrm>
            <a:off x="107505" y="573936"/>
            <a:ext cx="8928990" cy="16309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488721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844824"/>
            <a:ext cx="8784972" cy="7664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1844824"/>
            <a:ext cx="8784974" cy="7664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Q2</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256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908720"/>
            <a:ext cx="8439682" cy="3999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36318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636912"/>
            <a:ext cx="8439682" cy="759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636912"/>
            <a:ext cx="8439682" cy="7599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058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764704"/>
            <a:ext cx="8640960" cy="48030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154851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276872"/>
            <a:ext cx="8640960" cy="10046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76870"/>
            <a:ext cx="8640960" cy="10046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2279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95536" y="5661248"/>
            <a:ext cx="8352928" cy="1182962"/>
          </a:xfrm>
          <a:prstGeom prst="rect">
            <a:avLst/>
          </a:prstGeom>
        </p:spPr>
      </p:pic>
      <p:pic>
        <p:nvPicPr>
          <p:cNvPr id="7" name="Picture 6"/>
          <p:cNvPicPr>
            <a:picLocks noChangeAspect="1"/>
          </p:cNvPicPr>
          <p:nvPr/>
        </p:nvPicPr>
        <p:blipFill>
          <a:blip r:embed="rId3"/>
          <a:stretch>
            <a:fillRect/>
          </a:stretch>
        </p:blipFill>
        <p:spPr>
          <a:xfrm>
            <a:off x="395536" y="3933056"/>
            <a:ext cx="8352926" cy="2059172"/>
          </a:xfrm>
          <a:prstGeom prst="rect">
            <a:avLst/>
          </a:prstGeom>
        </p:spPr>
      </p:pic>
      <p:pic>
        <p:nvPicPr>
          <p:cNvPr id="6" name="Picture 5"/>
          <p:cNvPicPr>
            <a:picLocks noChangeAspect="1"/>
          </p:cNvPicPr>
          <p:nvPr/>
        </p:nvPicPr>
        <p:blipFill>
          <a:blip r:embed="rId4"/>
          <a:stretch>
            <a:fillRect/>
          </a:stretch>
        </p:blipFill>
        <p:spPr>
          <a:xfrm>
            <a:off x="395536" y="2204864"/>
            <a:ext cx="8352926" cy="1921172"/>
          </a:xfrm>
          <a:prstGeom prst="rect">
            <a:avLst/>
          </a:prstGeom>
        </p:spPr>
      </p:pic>
      <p:pic>
        <p:nvPicPr>
          <p:cNvPr id="3" name="Picture 2"/>
          <p:cNvPicPr>
            <a:picLocks noChangeAspect="1"/>
          </p:cNvPicPr>
          <p:nvPr/>
        </p:nvPicPr>
        <p:blipFill>
          <a:blip r:embed="rId5"/>
          <a:stretch>
            <a:fillRect/>
          </a:stretch>
        </p:blipFill>
        <p:spPr>
          <a:xfrm>
            <a:off x="395536" y="1196752"/>
            <a:ext cx="8352926" cy="1628208"/>
          </a:xfrm>
          <a:prstGeom prst="rect">
            <a:avLst/>
          </a:prstGeom>
        </p:spPr>
      </p:pic>
      <p:pic>
        <p:nvPicPr>
          <p:cNvPr id="2" name="Picture 1"/>
          <p:cNvPicPr>
            <a:picLocks noChangeAspect="1"/>
          </p:cNvPicPr>
          <p:nvPr/>
        </p:nvPicPr>
        <p:blipFill>
          <a:blip r:embed="rId6"/>
          <a:stretch>
            <a:fillRect/>
          </a:stretch>
        </p:blipFill>
        <p:spPr>
          <a:xfrm>
            <a:off x="395536" y="342690"/>
            <a:ext cx="8352926" cy="116398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16" name="Rectangle 15">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11"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51533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20796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1556790"/>
            <a:ext cx="8640960" cy="3053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1862092"/>
            <a:ext cx="8640960" cy="4867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348878"/>
            <a:ext cx="8640960" cy="648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2996950"/>
            <a:ext cx="8640960" cy="6394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9464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7" grpId="0" animBg="1"/>
      <p:bldP spid="23" grpId="0" animBg="1"/>
      <p:bldP spid="24" grpId="0" animBg="1"/>
      <p:bldP spid="25" grpId="0" animBg="1"/>
    </p:bldLst>
  </p:timing>
</p:sld>
</file>

<file path=ppt/slides/slide3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051134"/>
            <a:ext cx="8496944" cy="4474210"/>
          </a:xfrm>
          <a:prstGeom prst="rect">
            <a:avLst/>
          </a:prstGeom>
        </p:spPr>
      </p:pic>
      <p:pic>
        <p:nvPicPr>
          <p:cNvPr id="4" name="Picture 3"/>
          <p:cNvPicPr>
            <a:picLocks noChangeAspect="1"/>
          </p:cNvPicPr>
          <p:nvPr/>
        </p:nvPicPr>
        <p:blipFill>
          <a:blip r:embed="rId3"/>
          <a:stretch>
            <a:fillRect/>
          </a:stretch>
        </p:blipFill>
        <p:spPr>
          <a:xfrm>
            <a:off x="323528" y="612114"/>
            <a:ext cx="8496944" cy="144873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6" name="Rectangle 1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083202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556792"/>
            <a:ext cx="8640960" cy="20833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1556790"/>
            <a:ext cx="8640960" cy="20833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2" name="Straight Arrow Connector 21"/>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27" name="Straight Arrow Connector 26"/>
          <p:cNvCxnSpPr>
            <a:stCxn id="15" idx="3"/>
            <a:endCxn id="26"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215045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7" grpId="0" animBg="1"/>
    </p:bldLst>
  </p:timing>
</p:sld>
</file>

<file path=ppt/slides/slide3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764704"/>
            <a:ext cx="8496944" cy="481924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6" name="Rectangle 1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2201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578254"/>
            <a:ext cx="8640960" cy="41869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2578252"/>
            <a:ext cx="8640960" cy="4186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8" name="Straight Arrow Connector 17"/>
          <p:cNvCxnSpPr>
            <a:stCxn id="12" idx="3"/>
            <a:endCxn id="16"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0160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7" grpId="0" animBg="1"/>
    </p:bldLst>
  </p:timing>
</p:sld>
</file>

<file path=ppt/slides/slide3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6" name="Rectangle 1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8"/>
          <a:stretch>
            <a:fillRect/>
          </a:stretch>
        </p:blipFill>
        <p:spPr>
          <a:xfrm>
            <a:off x="323529" y="908720"/>
            <a:ext cx="8496942" cy="3998562"/>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629880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628800"/>
            <a:ext cx="8640960" cy="244346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1628799"/>
            <a:ext cx="8640960" cy="24434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3" name="Rectangle 22">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4" name="Straight Arrow Connector 23"/>
          <p:cNvCxnSpPr>
            <a:stCxn id="22" idx="3"/>
            <a:endCxn id="2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75864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7" grpId="0" animBg="1"/>
    </p:bldLst>
  </p:timing>
</p:sld>
</file>

<file path=ppt/slides/slide3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6" name="Rectangle 1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3" name="Straight Arrow Connector 22"/>
          <p:cNvCxnSpPr>
            <a:stCxn id="16" idx="3"/>
            <a:endCxn id="2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1" y="1052736"/>
            <a:ext cx="8640958" cy="4024818"/>
          </a:xfrm>
          <a:prstGeom prst="rect">
            <a:avLst/>
          </a:prstGeom>
        </p:spPr>
      </p:pic>
    </p:spTree>
    <p:extLst>
      <p:ext uri="{BB962C8B-B14F-4D97-AF65-F5344CB8AC3E}">
        <p14:creationId xmlns:p14="http://schemas.microsoft.com/office/powerpoint/2010/main" val="18835551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20888"/>
            <a:ext cx="8640958" cy="80452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2420887"/>
            <a:ext cx="8640960" cy="8045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777069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7" grpId="0" animBg="1"/>
    </p:bldLst>
  </p:timing>
</p:sld>
</file>

<file path=ppt/slides/slide3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043608" y="5013176"/>
            <a:ext cx="7056784" cy="1794572"/>
          </a:xfrm>
          <a:prstGeom prst="rect">
            <a:avLst/>
          </a:prstGeom>
        </p:spPr>
      </p:pic>
      <p:pic>
        <p:nvPicPr>
          <p:cNvPr id="9" name="Picture 8"/>
          <p:cNvPicPr>
            <a:picLocks noChangeAspect="1"/>
          </p:cNvPicPr>
          <p:nvPr/>
        </p:nvPicPr>
        <p:blipFill>
          <a:blip r:embed="rId3"/>
          <a:stretch>
            <a:fillRect/>
          </a:stretch>
        </p:blipFill>
        <p:spPr>
          <a:xfrm>
            <a:off x="1043608" y="3356992"/>
            <a:ext cx="7056784" cy="2625890"/>
          </a:xfrm>
          <a:prstGeom prst="rect">
            <a:avLst/>
          </a:prstGeom>
        </p:spPr>
      </p:pic>
      <p:pic>
        <p:nvPicPr>
          <p:cNvPr id="5" name="Picture 4"/>
          <p:cNvPicPr>
            <a:picLocks noChangeAspect="1"/>
          </p:cNvPicPr>
          <p:nvPr/>
        </p:nvPicPr>
        <p:blipFill>
          <a:blip r:embed="rId4"/>
          <a:stretch>
            <a:fillRect/>
          </a:stretch>
        </p:blipFill>
        <p:spPr>
          <a:xfrm>
            <a:off x="1043608" y="332656"/>
            <a:ext cx="7056784" cy="35097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74389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2204864"/>
            <a:ext cx="8661836" cy="10765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2"/>
            <a:ext cx="8651396"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353447"/>
            <a:ext cx="8651396" cy="4625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241082" y="2815951"/>
            <a:ext cx="8651396" cy="4654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2" name="Rectangle 21">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355976"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0764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13" grpId="0" animBg="1"/>
      <p:bldP spid="21" grpId="0" animBg="1"/>
      <p:bldP spid="20" grpId="0" animBg="1"/>
    </p:bldLst>
  </p:timing>
</p:sld>
</file>

<file path=ppt/slides/slide3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79513" y="4496968"/>
            <a:ext cx="8784974" cy="2316408"/>
          </a:xfrm>
          <a:prstGeom prst="rect">
            <a:avLst/>
          </a:prstGeom>
        </p:spPr>
      </p:pic>
      <p:pic>
        <p:nvPicPr>
          <p:cNvPr id="4" name="Picture 3"/>
          <p:cNvPicPr>
            <a:picLocks noChangeAspect="1"/>
          </p:cNvPicPr>
          <p:nvPr/>
        </p:nvPicPr>
        <p:blipFill>
          <a:blip r:embed="rId3"/>
          <a:stretch>
            <a:fillRect/>
          </a:stretch>
        </p:blipFill>
        <p:spPr>
          <a:xfrm>
            <a:off x="179512" y="2362310"/>
            <a:ext cx="8784976" cy="3154922"/>
          </a:xfrm>
          <a:prstGeom prst="rect">
            <a:avLst/>
          </a:prstGeom>
        </p:spPr>
      </p:pic>
      <p:pic>
        <p:nvPicPr>
          <p:cNvPr id="2" name="Picture 1"/>
          <p:cNvPicPr>
            <a:picLocks noChangeAspect="1"/>
          </p:cNvPicPr>
          <p:nvPr/>
        </p:nvPicPr>
        <p:blipFill>
          <a:blip r:embed="rId4"/>
          <a:stretch>
            <a:fillRect/>
          </a:stretch>
        </p:blipFill>
        <p:spPr>
          <a:xfrm>
            <a:off x="179512" y="404664"/>
            <a:ext cx="8784976" cy="27547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Q11</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01591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2204864"/>
            <a:ext cx="8661834" cy="9309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2"/>
            <a:ext cx="8651396" cy="4654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2" y="2670325"/>
            <a:ext cx="8651396" cy="465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Q11</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3184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21" grpId="0" animBg="1"/>
    </p:bldLst>
  </p:timing>
</p:sld>
</file>

<file path=ppt/slides/slide3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428156"/>
            <a:ext cx="8640958" cy="4241204"/>
          </a:xfrm>
          <a:prstGeom prst="rect">
            <a:avLst/>
          </a:prstGeom>
        </p:spPr>
      </p:pic>
      <p:pic>
        <p:nvPicPr>
          <p:cNvPr id="5" name="Picture 4"/>
          <p:cNvPicPr>
            <a:picLocks noChangeAspect="1"/>
          </p:cNvPicPr>
          <p:nvPr/>
        </p:nvPicPr>
        <p:blipFill>
          <a:blip r:embed="rId3"/>
          <a:stretch>
            <a:fillRect/>
          </a:stretch>
        </p:blipFill>
        <p:spPr>
          <a:xfrm>
            <a:off x="251521" y="404664"/>
            <a:ext cx="8640958" cy="32625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84152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2204864"/>
            <a:ext cx="8661836" cy="7707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204862"/>
            <a:ext cx="8651396" cy="7707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2" name="Straight Arrow Connector 21"/>
          <p:cNvCxnSpPr>
            <a:stCxn id="18"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Q19</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99668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2" y="3356992"/>
            <a:ext cx="8640956" cy="3097918"/>
          </a:xfrm>
          <a:prstGeom prst="rect">
            <a:avLst/>
          </a:prstGeom>
        </p:spPr>
      </p:pic>
      <p:pic>
        <p:nvPicPr>
          <p:cNvPr id="2" name="Picture 1"/>
          <p:cNvPicPr>
            <a:picLocks noChangeAspect="1"/>
          </p:cNvPicPr>
          <p:nvPr/>
        </p:nvPicPr>
        <p:blipFill>
          <a:blip r:embed="rId3"/>
          <a:stretch>
            <a:fillRect/>
          </a:stretch>
        </p:blipFill>
        <p:spPr>
          <a:xfrm>
            <a:off x="251521" y="404664"/>
            <a:ext cx="8640958" cy="295535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6946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1772816"/>
            <a:ext cx="8661834" cy="24063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740455"/>
            <a:ext cx="8651396" cy="2438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71696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4827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91456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392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132856"/>
            <a:ext cx="8784973" cy="1392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Q18</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11440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195736" y="5805264"/>
            <a:ext cx="4752528" cy="1007900"/>
          </a:xfrm>
          <a:prstGeom prst="rect">
            <a:avLst/>
          </a:prstGeom>
        </p:spPr>
      </p:pic>
      <p:pic>
        <p:nvPicPr>
          <p:cNvPr id="5" name="Picture 4"/>
          <p:cNvPicPr>
            <a:picLocks noChangeAspect="1"/>
          </p:cNvPicPr>
          <p:nvPr/>
        </p:nvPicPr>
        <p:blipFill>
          <a:blip r:embed="rId3"/>
          <a:stretch>
            <a:fillRect/>
          </a:stretch>
        </p:blipFill>
        <p:spPr>
          <a:xfrm>
            <a:off x="2195736" y="1916832"/>
            <a:ext cx="4752528" cy="1572712"/>
          </a:xfrm>
          <a:prstGeom prst="rect">
            <a:avLst/>
          </a:prstGeom>
        </p:spPr>
      </p:pic>
      <p:pic>
        <p:nvPicPr>
          <p:cNvPr id="4" name="Picture 3"/>
          <p:cNvPicPr>
            <a:picLocks noChangeAspect="1"/>
          </p:cNvPicPr>
          <p:nvPr/>
        </p:nvPicPr>
        <p:blipFill>
          <a:blip r:embed="rId4"/>
          <a:stretch>
            <a:fillRect/>
          </a:stretch>
        </p:blipFill>
        <p:spPr>
          <a:xfrm>
            <a:off x="2195736" y="1484784"/>
            <a:ext cx="4752528" cy="1700014"/>
          </a:xfrm>
          <a:prstGeom prst="rect">
            <a:avLst/>
          </a:prstGeom>
        </p:spPr>
      </p:pic>
      <p:pic>
        <p:nvPicPr>
          <p:cNvPr id="2" name="Picture 1"/>
          <p:cNvPicPr>
            <a:picLocks noChangeAspect="1"/>
          </p:cNvPicPr>
          <p:nvPr/>
        </p:nvPicPr>
        <p:blipFill>
          <a:blip r:embed="rId5"/>
          <a:stretch>
            <a:fillRect/>
          </a:stretch>
        </p:blipFill>
        <p:spPr>
          <a:xfrm>
            <a:off x="2195736" y="332656"/>
            <a:ext cx="4752528" cy="180159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4"/>
          <a:stretch>
            <a:fillRect/>
          </a:stretch>
        </p:blipFill>
        <p:spPr>
          <a:xfrm>
            <a:off x="2195736" y="3486734"/>
            <a:ext cx="4752528" cy="2822586"/>
          </a:xfrm>
          <a:prstGeom prst="rect">
            <a:avLst/>
          </a:prstGeom>
        </p:spPr>
      </p:pic>
    </p:spTree>
    <p:extLst>
      <p:ext uri="{BB962C8B-B14F-4D97-AF65-F5344CB8AC3E}">
        <p14:creationId xmlns:p14="http://schemas.microsoft.com/office/powerpoint/2010/main" val="3357315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340768"/>
            <a:ext cx="8784974" cy="29683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16832"/>
            <a:ext cx="8784973"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3068960"/>
            <a:ext cx="8784973" cy="1240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79512" y="1336198"/>
            <a:ext cx="8784973" cy="5806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535039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3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417008"/>
            <a:ext cx="8640958" cy="4252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7"/>
          <p:cNvPicPr>
            <a:picLocks noChangeAspect="1"/>
          </p:cNvPicPr>
          <p:nvPr/>
        </p:nvPicPr>
        <p:blipFill>
          <a:blip r:embed="rId3"/>
          <a:stretch>
            <a:fillRect/>
          </a:stretch>
        </p:blipFill>
        <p:spPr>
          <a:xfrm>
            <a:off x="251521" y="404664"/>
            <a:ext cx="8640958" cy="311375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18551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15972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276872"/>
            <a:ext cx="8784973" cy="1597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a:t>
            </a:r>
            <a:endParaRPr lang="en-GB" sz="1400" b="1" dirty="0">
              <a:latin typeface="Comic Sans MS" panose="030F0702030302020204" pitchFamily="66" charset="0"/>
            </a:endParaRPr>
          </a:p>
        </p:txBody>
      </p:sp>
      <p:cxnSp>
        <p:nvCxnSpPr>
          <p:cNvPr id="25" name="Straight Arrow Connector 24"/>
          <p:cNvCxnSpPr>
            <a:stCxn id="15" idx="3"/>
            <a:endCxn id="19"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829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36912"/>
            <a:ext cx="8640960" cy="40171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5406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0083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5763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132856"/>
            <a:ext cx="8784973" cy="15763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07346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112328"/>
            <a:ext cx="8640960" cy="35570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178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6197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4110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132856"/>
            <a:ext cx="8784973" cy="1411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Q9</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78572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3933056"/>
            <a:ext cx="8064896" cy="2909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3135528"/>
            <a:ext cx="8064896" cy="27417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781894"/>
            <a:ext cx="8064896" cy="35832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9552" y="413906"/>
            <a:ext cx="8064896" cy="1142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Q3</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44902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12776"/>
            <a:ext cx="8661838" cy="34211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41081" y="1916832"/>
            <a:ext cx="8661838" cy="918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1081" y="2835677"/>
            <a:ext cx="8661838" cy="19982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41081" y="1412777"/>
            <a:ext cx="8661838"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Q3</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54144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7" grpId="0" animBg="1"/>
      <p:bldP spid="22" grpId="0" animBg="1"/>
      <p:bldP spid="25" grpId="0" animBg="1"/>
    </p:bldLst>
  </p:timing>
</p:sld>
</file>

<file path=ppt/slides/slide3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949442"/>
            <a:ext cx="8640960" cy="3863934"/>
          </a:xfrm>
          <a:prstGeom prst="rect">
            <a:avLst/>
          </a:prstGeom>
        </p:spPr>
      </p:pic>
      <p:pic>
        <p:nvPicPr>
          <p:cNvPr id="4" name="Picture 3"/>
          <p:cNvPicPr>
            <a:picLocks noChangeAspect="1"/>
          </p:cNvPicPr>
          <p:nvPr/>
        </p:nvPicPr>
        <p:blipFill>
          <a:blip r:embed="rId3"/>
          <a:stretch>
            <a:fillRect/>
          </a:stretch>
        </p:blipFill>
        <p:spPr>
          <a:xfrm>
            <a:off x="251520" y="1201998"/>
            <a:ext cx="8640960" cy="2947082"/>
          </a:xfrm>
          <a:prstGeom prst="rect">
            <a:avLst/>
          </a:prstGeom>
        </p:spPr>
      </p:pic>
      <p:pic>
        <p:nvPicPr>
          <p:cNvPr id="2" name="Picture 1"/>
          <p:cNvPicPr>
            <a:picLocks noChangeAspect="1"/>
          </p:cNvPicPr>
          <p:nvPr/>
        </p:nvPicPr>
        <p:blipFill>
          <a:blip r:embed="rId4"/>
          <a:stretch>
            <a:fillRect/>
          </a:stretch>
        </p:blipFill>
        <p:spPr>
          <a:xfrm>
            <a:off x="251520" y="404664"/>
            <a:ext cx="8640960" cy="132937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10991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3136" y="1079327"/>
            <a:ext cx="8661838" cy="40461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43136" y="2204863"/>
            <a:ext cx="8661838" cy="29205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43136" y="1079327"/>
            <a:ext cx="8661838" cy="1125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a:t>
            </a:r>
            <a:endParaRPr lang="en-GB" sz="1400" b="1" dirty="0">
              <a:latin typeface="Comic Sans MS" panose="030F0702030302020204" pitchFamily="66" charset="0"/>
            </a:endParaRPr>
          </a:p>
        </p:txBody>
      </p:sp>
      <p:cxnSp>
        <p:nvCxnSpPr>
          <p:cNvPr id="23" name="Straight Arrow Connector 22"/>
          <p:cNvCxnSpPr>
            <a:stCxn id="14" idx="3"/>
            <a:endCxn id="16"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41731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7" grpId="0" animBg="1"/>
      <p:bldP spid="25" grpId="0" animBg="1"/>
    </p:bldLst>
  </p:timing>
</p:sld>
</file>

<file path=ppt/slides/slide3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2620132"/>
            <a:ext cx="8640960" cy="4049228"/>
          </a:xfrm>
          <a:prstGeom prst="rect">
            <a:avLst/>
          </a:prstGeom>
        </p:spPr>
      </p:pic>
      <p:pic>
        <p:nvPicPr>
          <p:cNvPr id="6" name="Picture 5"/>
          <p:cNvPicPr>
            <a:picLocks noChangeAspect="1"/>
          </p:cNvPicPr>
          <p:nvPr/>
        </p:nvPicPr>
        <p:blipFill>
          <a:blip r:embed="rId3"/>
          <a:stretch>
            <a:fillRect/>
          </a:stretch>
        </p:blipFill>
        <p:spPr>
          <a:xfrm>
            <a:off x="251520" y="404664"/>
            <a:ext cx="8640960" cy="38276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143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3136" y="2132856"/>
            <a:ext cx="8657728" cy="986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3136" y="2132855"/>
            <a:ext cx="8661838" cy="9863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4648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4584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39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4526"/>
            <a:ext cx="8640960" cy="3138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Q20</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400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44824"/>
            <a:ext cx="8784976" cy="2147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844824"/>
            <a:ext cx="8784973" cy="2147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Q20</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26201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892612"/>
            <a:ext cx="8784976" cy="29207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2132856"/>
            <a:ext cx="8784976" cy="3635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188640"/>
            <a:ext cx="8784976" cy="3500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512" y="386826"/>
            <a:ext cx="8784976" cy="12419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931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12776"/>
            <a:ext cx="8661838" cy="28347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412776"/>
            <a:ext cx="866183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41081" y="1916832"/>
            <a:ext cx="8661838" cy="913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1081" y="2830168"/>
            <a:ext cx="8661838" cy="1417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Q4</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64923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1" grpId="0" animBg="1"/>
      <p:bldP spid="22" grpId="0" animBg="1"/>
    </p:bldLst>
  </p:timing>
</p:sld>
</file>

<file path=ppt/slides/slide3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692696"/>
            <a:ext cx="8640958" cy="47630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8192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1" y="2132856"/>
            <a:ext cx="8661838" cy="9900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2132854"/>
            <a:ext cx="8661838" cy="9900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a:t>
            </a:r>
            <a:endParaRPr lang="en-GB" sz="1400" b="1" dirty="0">
              <a:latin typeface="Comic Sans MS" panose="030F0702030302020204" pitchFamily="66" charset="0"/>
            </a:endParaRPr>
          </a:p>
        </p:txBody>
      </p:sp>
      <p:cxnSp>
        <p:nvCxnSpPr>
          <p:cNvPr id="24" name="Straight Arrow Connector 23"/>
          <p:cNvCxnSpPr>
            <a:stCxn id="14" idx="3"/>
            <a:endCxn id="16"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11050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113614"/>
            <a:ext cx="8640960" cy="3339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73854"/>
            <a:ext cx="8640960" cy="2539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6866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1250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060848"/>
            <a:ext cx="8640960" cy="1240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Q13</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1713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4201784"/>
            <a:ext cx="8784976" cy="26115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04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2563000"/>
            <a:ext cx="8784976" cy="3170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0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76672"/>
            <a:ext cx="8784976" cy="3280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04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512" y="366796"/>
            <a:ext cx="8784976" cy="11899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60808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08720"/>
            <a:ext cx="8640960" cy="4116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908720"/>
            <a:ext cx="8640960" cy="2160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Q3</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0" y="3068960"/>
            <a:ext cx="8640960"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4005064"/>
            <a:ext cx="8640960" cy="1020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556145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2" grpId="0" animBg="1"/>
      <p:bldP spid="23" grpId="0" animBg="1"/>
    </p:bldLst>
  </p:timing>
</p:sld>
</file>

<file path=ppt/slides/slide3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48680"/>
            <a:ext cx="8640960" cy="5183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14448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92896"/>
            <a:ext cx="8640960" cy="869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492896"/>
            <a:ext cx="8640960" cy="8695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619672" y="35483"/>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Measures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Q6</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563888"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29992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a:r>
              <a:rPr lang="en-GB" sz="4800" dirty="0">
                <a:latin typeface="Comic Sans MS" panose="030F0702030302020204" pitchFamily="66" charset="0"/>
              </a:rPr>
              <a:t>Direct &amp; Inverse Proportion</a:t>
            </a: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0" name="Straight Arrow Connector 9"/>
          <p:cNvCxnSpPr>
            <a:stCxn id="8" idx="3"/>
            <a:endCxn id="9"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6" action="ppaction://hlinksldjump"/>
          </p:cNvPr>
          <p:cNvSpPr/>
          <p:nvPr/>
        </p:nvSpPr>
        <p:spPr>
          <a:xfrm>
            <a:off x="4055240" y="18087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p>
          <a:p>
            <a:pPr algn="ctr"/>
            <a:r>
              <a:rPr lang="en-GB" sz="1400" b="1" dirty="0" smtClean="0">
                <a:latin typeface="Comic Sans MS" panose="030F0702030302020204" pitchFamily="66" charset="0"/>
              </a:rPr>
              <a:t>2H Q16</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4055240" y="2384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4055240" y="2960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Q14</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4055240" y="3537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61931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979148"/>
            <a:ext cx="8640958" cy="3258164"/>
          </a:xfrm>
          <a:prstGeom prst="rect">
            <a:avLst/>
          </a:prstGeom>
        </p:spPr>
      </p:pic>
      <p:pic>
        <p:nvPicPr>
          <p:cNvPr id="4" name="Picture 3"/>
          <p:cNvPicPr>
            <a:picLocks noChangeAspect="1"/>
          </p:cNvPicPr>
          <p:nvPr/>
        </p:nvPicPr>
        <p:blipFill>
          <a:blip r:embed="rId3"/>
          <a:stretch>
            <a:fillRect/>
          </a:stretch>
        </p:blipFill>
        <p:spPr>
          <a:xfrm>
            <a:off x="251521" y="1700808"/>
            <a:ext cx="8640958" cy="1742416"/>
          </a:xfrm>
          <a:prstGeom prst="rect">
            <a:avLst/>
          </a:prstGeom>
        </p:spPr>
      </p:pic>
      <p:pic>
        <p:nvPicPr>
          <p:cNvPr id="2" name="Picture 1"/>
          <p:cNvPicPr>
            <a:picLocks noChangeAspect="1"/>
          </p:cNvPicPr>
          <p:nvPr/>
        </p:nvPicPr>
        <p:blipFill>
          <a:blip r:embed="rId4"/>
          <a:stretch>
            <a:fillRect/>
          </a:stretch>
        </p:blipFill>
        <p:spPr>
          <a:xfrm>
            <a:off x="251521" y="442532"/>
            <a:ext cx="8640958" cy="125827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5" name="Straight Arrow Connector 14"/>
          <p:cNvCxnSpPr>
            <a:stCxn id="13" idx="3"/>
            <a:endCxn id="14"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41123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16832"/>
            <a:ext cx="8784976" cy="20573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3284985"/>
            <a:ext cx="8784976" cy="689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916831"/>
            <a:ext cx="8784976"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74927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3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59632" y="3789040"/>
            <a:ext cx="6624736" cy="3038012"/>
          </a:xfrm>
          <a:prstGeom prst="rect">
            <a:avLst/>
          </a:prstGeom>
        </p:spPr>
      </p:pic>
      <p:pic>
        <p:nvPicPr>
          <p:cNvPr id="10" name="Picture 9"/>
          <p:cNvPicPr>
            <a:picLocks noChangeAspect="1"/>
          </p:cNvPicPr>
          <p:nvPr/>
        </p:nvPicPr>
        <p:blipFill>
          <a:blip r:embed="rId3"/>
          <a:stretch>
            <a:fillRect/>
          </a:stretch>
        </p:blipFill>
        <p:spPr>
          <a:xfrm>
            <a:off x="1259632" y="5317546"/>
            <a:ext cx="6624736" cy="775750"/>
          </a:xfrm>
          <a:prstGeom prst="rect">
            <a:avLst/>
          </a:prstGeom>
        </p:spPr>
      </p:pic>
      <p:pic>
        <p:nvPicPr>
          <p:cNvPr id="9" name="Picture 8"/>
          <p:cNvPicPr>
            <a:picLocks noChangeAspect="1"/>
          </p:cNvPicPr>
          <p:nvPr/>
        </p:nvPicPr>
        <p:blipFill>
          <a:blip r:embed="rId4"/>
          <a:stretch>
            <a:fillRect/>
          </a:stretch>
        </p:blipFill>
        <p:spPr>
          <a:xfrm>
            <a:off x="1259633" y="3717032"/>
            <a:ext cx="6624734" cy="1604394"/>
          </a:xfrm>
          <a:prstGeom prst="rect">
            <a:avLst/>
          </a:prstGeom>
        </p:spPr>
      </p:pic>
      <p:pic>
        <p:nvPicPr>
          <p:cNvPr id="4" name="Picture 3"/>
          <p:cNvPicPr>
            <a:picLocks noChangeAspect="1"/>
          </p:cNvPicPr>
          <p:nvPr/>
        </p:nvPicPr>
        <p:blipFill>
          <a:blip r:embed="rId5"/>
          <a:stretch>
            <a:fillRect/>
          </a:stretch>
        </p:blipFill>
        <p:spPr>
          <a:xfrm>
            <a:off x="1259632" y="764704"/>
            <a:ext cx="6624736" cy="3674872"/>
          </a:xfrm>
          <a:prstGeom prst="rect">
            <a:avLst/>
          </a:prstGeom>
        </p:spPr>
      </p:pic>
      <p:pic>
        <p:nvPicPr>
          <p:cNvPr id="2" name="Picture 1"/>
          <p:cNvPicPr>
            <a:picLocks noChangeAspect="1"/>
          </p:cNvPicPr>
          <p:nvPr/>
        </p:nvPicPr>
        <p:blipFill>
          <a:blip r:embed="rId6"/>
          <a:stretch>
            <a:fillRect/>
          </a:stretch>
        </p:blipFill>
        <p:spPr>
          <a:xfrm>
            <a:off x="1259632" y="395851"/>
            <a:ext cx="6624736" cy="405414"/>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2"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5" name="Straight Arrow Connector 14"/>
          <p:cNvCxnSpPr>
            <a:stCxn id="13" idx="3"/>
            <a:endCxn id="14"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4"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Q16</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5"/>
          <a:stretch>
            <a:fillRect/>
          </a:stretch>
        </p:blipFill>
        <p:spPr>
          <a:xfrm>
            <a:off x="1259633" y="4706360"/>
            <a:ext cx="6624734" cy="240026"/>
          </a:xfrm>
          <a:prstGeom prst="rect">
            <a:avLst/>
          </a:prstGeom>
        </p:spPr>
      </p:pic>
    </p:spTree>
    <p:extLst>
      <p:ext uri="{BB962C8B-B14F-4D97-AF65-F5344CB8AC3E}">
        <p14:creationId xmlns:p14="http://schemas.microsoft.com/office/powerpoint/2010/main" val="18410463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40768"/>
            <a:ext cx="8784976" cy="29956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492896"/>
            <a:ext cx="8784976" cy="1843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340768"/>
            <a:ext cx="8784976"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88075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3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65910"/>
            <a:ext cx="8640960" cy="48314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34174"/>
            <a:ext cx="8640960" cy="11386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5" name="Straight Arrow Connector 14"/>
          <p:cNvCxnSpPr>
            <a:stCxn id="13" idx="3"/>
            <a:endCxn id="14"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Q14</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92963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340768"/>
            <a:ext cx="8784976" cy="39088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4797152"/>
            <a:ext cx="8784976" cy="452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340768"/>
            <a:ext cx="8784976" cy="34563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3" idx="3"/>
            <a:endCxn id="15"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Q14</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67230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3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2996952"/>
            <a:ext cx="8352928" cy="3759382"/>
          </a:xfrm>
          <a:prstGeom prst="rect">
            <a:avLst/>
          </a:prstGeom>
        </p:spPr>
      </p:pic>
      <p:pic>
        <p:nvPicPr>
          <p:cNvPr id="4" name="Picture 3"/>
          <p:cNvPicPr>
            <a:picLocks noChangeAspect="1"/>
          </p:cNvPicPr>
          <p:nvPr/>
        </p:nvPicPr>
        <p:blipFill>
          <a:blip r:embed="rId3"/>
          <a:stretch>
            <a:fillRect/>
          </a:stretch>
        </p:blipFill>
        <p:spPr>
          <a:xfrm>
            <a:off x="395537" y="980728"/>
            <a:ext cx="8352926" cy="3518508"/>
          </a:xfrm>
          <a:prstGeom prst="rect">
            <a:avLst/>
          </a:prstGeom>
        </p:spPr>
      </p:pic>
      <p:pic>
        <p:nvPicPr>
          <p:cNvPr id="2" name="Picture 1"/>
          <p:cNvPicPr>
            <a:picLocks noChangeAspect="1"/>
          </p:cNvPicPr>
          <p:nvPr/>
        </p:nvPicPr>
        <p:blipFill>
          <a:blip r:embed="rId4"/>
          <a:stretch>
            <a:fillRect/>
          </a:stretch>
        </p:blipFill>
        <p:spPr>
          <a:xfrm>
            <a:off x="395536" y="404664"/>
            <a:ext cx="8352928" cy="186510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5" name="Straight Arrow Connector 14"/>
          <p:cNvCxnSpPr>
            <a:stCxn id="13" idx="3"/>
            <a:endCxn id="14"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17044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425022"/>
            <a:ext cx="8784974" cy="31561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3573016"/>
            <a:ext cx="8784976"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425020"/>
            <a:ext cx="8784976" cy="21479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Q17</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72395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3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a:r>
              <a:rPr lang="en-GB" sz="4800" dirty="0">
                <a:latin typeface="Comic Sans MS" panose="030F0702030302020204" pitchFamily="66" charset="0"/>
              </a:rPr>
              <a:t>Direct &amp; Inverse Proportion</a:t>
            </a: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347864"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Q19</a:t>
            </a:r>
            <a:endParaRPr lang="en-GB" sz="1400" b="1" dirty="0">
              <a:latin typeface="Comic Sans MS" panose="030F0702030302020204" pitchFamily="66" charset="0"/>
            </a:endParaRPr>
          </a:p>
        </p:txBody>
      </p:sp>
      <p:sp>
        <p:nvSpPr>
          <p:cNvPr id="8" name="Rectangle 7">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0" name="Straight Arrow Connector 9"/>
          <p:cNvCxnSpPr>
            <a:stCxn id="8" idx="3"/>
            <a:endCxn id="9"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2123728"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Q17</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2123728"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23728" y="2636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23728"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23728"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2123728"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2123728"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2123728"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3347992"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3347864"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3347992"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Q15</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3347864"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3347864"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3347864" y="4941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Q17</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3347864"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4572000"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Q16</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4572000"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Q17</a:t>
            </a:r>
            <a:endParaRPr lang="en-GB" sz="1400" b="1" dirty="0">
              <a:latin typeface="Comic Sans MS" panose="030F0702030302020204" pitchFamily="66" charset="0"/>
            </a:endParaRPr>
          </a:p>
        </p:txBody>
      </p:sp>
      <p:sp>
        <p:nvSpPr>
          <p:cNvPr id="28" name="Rectangle 27">
            <a:hlinkClick r:id="rId24" action="ppaction://hlinksldjump"/>
          </p:cNvPr>
          <p:cNvSpPr/>
          <p:nvPr/>
        </p:nvSpPr>
        <p:spPr>
          <a:xfrm>
            <a:off x="4572000"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Q17</a:t>
            </a:r>
            <a:endParaRPr lang="en-GB" sz="1400" b="1" dirty="0">
              <a:latin typeface="Comic Sans MS" panose="030F0702030302020204" pitchFamily="66" charset="0"/>
            </a:endParaRPr>
          </a:p>
        </p:txBody>
      </p:sp>
      <p:sp>
        <p:nvSpPr>
          <p:cNvPr id="29" name="Rectangle 28">
            <a:hlinkClick r:id="rId25" action="ppaction://hlinksldjump"/>
          </p:cNvPr>
          <p:cNvSpPr/>
          <p:nvPr/>
        </p:nvSpPr>
        <p:spPr>
          <a:xfrm>
            <a:off x="4572000"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Q20</a:t>
            </a:r>
            <a:endParaRPr lang="en-GB" sz="1400" b="1" dirty="0">
              <a:latin typeface="Comic Sans MS" panose="030F0702030302020204" pitchFamily="66" charset="0"/>
            </a:endParaRPr>
          </a:p>
        </p:txBody>
      </p:sp>
      <p:sp>
        <p:nvSpPr>
          <p:cNvPr id="30" name="Rectangle 29">
            <a:hlinkClick r:id="rId26" action="ppaction://hlinksldjump"/>
          </p:cNvPr>
          <p:cNvSpPr/>
          <p:nvPr/>
        </p:nvSpPr>
        <p:spPr>
          <a:xfrm>
            <a:off x="4572000"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Q22</a:t>
            </a:r>
            <a:endParaRPr lang="en-GB" sz="1400" b="1" dirty="0">
              <a:latin typeface="Comic Sans MS" panose="030F0702030302020204" pitchFamily="66" charset="0"/>
            </a:endParaRPr>
          </a:p>
        </p:txBody>
      </p:sp>
      <p:sp>
        <p:nvSpPr>
          <p:cNvPr id="31" name="Rectangle 30">
            <a:hlinkClick r:id="rId27" action="ppaction://hlinksldjump"/>
          </p:cNvPr>
          <p:cNvSpPr/>
          <p:nvPr/>
        </p:nvSpPr>
        <p:spPr>
          <a:xfrm>
            <a:off x="4572000" y="4365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Q14</a:t>
            </a:r>
            <a:endParaRPr lang="en-GB" sz="1400" b="1" dirty="0">
              <a:latin typeface="Comic Sans MS" panose="030F0702030302020204" pitchFamily="66" charset="0"/>
            </a:endParaRPr>
          </a:p>
        </p:txBody>
      </p:sp>
      <p:sp>
        <p:nvSpPr>
          <p:cNvPr id="32" name="Rectangle 31">
            <a:hlinkClick r:id="rId28" action="ppaction://hlinksldjump"/>
          </p:cNvPr>
          <p:cNvSpPr/>
          <p:nvPr/>
        </p:nvSpPr>
        <p:spPr>
          <a:xfrm>
            <a:off x="4572000" y="4941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Q18</a:t>
            </a:r>
            <a:endParaRPr lang="en-GB" sz="1400" b="1" dirty="0">
              <a:latin typeface="Comic Sans MS" panose="030F0702030302020204" pitchFamily="66" charset="0"/>
            </a:endParaRPr>
          </a:p>
        </p:txBody>
      </p:sp>
      <p:sp>
        <p:nvSpPr>
          <p:cNvPr id="33" name="Rectangle 32">
            <a:hlinkClick r:id="rId29" action="ppaction://hlinksldjump"/>
          </p:cNvPr>
          <p:cNvSpPr/>
          <p:nvPr/>
        </p:nvSpPr>
        <p:spPr>
          <a:xfrm>
            <a:off x="4572000"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Q16</a:t>
            </a:r>
            <a:endParaRPr lang="en-GB" sz="1400" b="1" dirty="0">
              <a:latin typeface="Comic Sans MS" panose="030F0702030302020204" pitchFamily="66" charset="0"/>
            </a:endParaRPr>
          </a:p>
        </p:txBody>
      </p:sp>
      <p:sp>
        <p:nvSpPr>
          <p:cNvPr id="34" name="Rectangle 33">
            <a:hlinkClick r:id="rId30" action="ppaction://hlinksldjump"/>
          </p:cNvPr>
          <p:cNvSpPr/>
          <p:nvPr/>
        </p:nvSpPr>
        <p:spPr>
          <a:xfrm>
            <a:off x="5796264"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Q13</a:t>
            </a:r>
            <a:endParaRPr lang="en-GB" sz="1400" b="1" dirty="0">
              <a:latin typeface="Comic Sans MS" panose="030F0702030302020204" pitchFamily="66" charset="0"/>
            </a:endParaRPr>
          </a:p>
        </p:txBody>
      </p:sp>
      <p:sp>
        <p:nvSpPr>
          <p:cNvPr id="35" name="Rectangle 34">
            <a:hlinkClick r:id="rId31" action="ppaction://hlinksldjump"/>
          </p:cNvPr>
          <p:cNvSpPr/>
          <p:nvPr/>
        </p:nvSpPr>
        <p:spPr>
          <a:xfrm>
            <a:off x="5796136"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36" name="Rectangle 35">
            <a:hlinkClick r:id="rId32" action="ppaction://hlinksldjump"/>
          </p:cNvPr>
          <p:cNvSpPr/>
          <p:nvPr/>
        </p:nvSpPr>
        <p:spPr>
          <a:xfrm>
            <a:off x="5796136"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Q13</a:t>
            </a:r>
            <a:endParaRPr lang="en-GB" sz="1400" b="1" dirty="0">
              <a:latin typeface="Comic Sans MS" panose="030F0702030302020204" pitchFamily="66" charset="0"/>
            </a:endParaRPr>
          </a:p>
        </p:txBody>
      </p:sp>
      <p:sp>
        <p:nvSpPr>
          <p:cNvPr id="37" name="Rectangle 36">
            <a:hlinkClick r:id="rId33" action="ppaction://hlinksldjump"/>
          </p:cNvPr>
          <p:cNvSpPr/>
          <p:nvPr/>
        </p:nvSpPr>
        <p:spPr>
          <a:xfrm>
            <a:off x="5796136"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Q15</a:t>
            </a:r>
            <a:endParaRPr lang="en-GB" sz="1400" b="1" dirty="0">
              <a:latin typeface="Comic Sans MS" panose="030F0702030302020204" pitchFamily="66" charset="0"/>
            </a:endParaRPr>
          </a:p>
        </p:txBody>
      </p:sp>
      <p:sp>
        <p:nvSpPr>
          <p:cNvPr id="38" name="Rectangle 37">
            <a:hlinkClick r:id="rId34" action="ppaction://hlinksldjump"/>
          </p:cNvPr>
          <p:cNvSpPr/>
          <p:nvPr/>
        </p:nvSpPr>
        <p:spPr>
          <a:xfrm>
            <a:off x="5796136"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Q18</a:t>
            </a:r>
            <a:endParaRPr lang="en-GB" sz="1400" b="1" dirty="0">
              <a:latin typeface="Comic Sans MS" panose="030F0702030302020204" pitchFamily="66" charset="0"/>
            </a:endParaRPr>
          </a:p>
        </p:txBody>
      </p:sp>
      <p:sp>
        <p:nvSpPr>
          <p:cNvPr id="39" name="Rectangle 38">
            <a:hlinkClick r:id="rId35" action="ppaction://hlinksldjump"/>
          </p:cNvPr>
          <p:cNvSpPr/>
          <p:nvPr/>
        </p:nvSpPr>
        <p:spPr>
          <a:xfrm>
            <a:off x="5796136"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Q15</a:t>
            </a:r>
            <a:endParaRPr lang="en-GB" sz="1400" b="1" dirty="0">
              <a:latin typeface="Comic Sans MS" panose="030F0702030302020204" pitchFamily="66" charset="0"/>
            </a:endParaRPr>
          </a:p>
        </p:txBody>
      </p:sp>
      <p:sp>
        <p:nvSpPr>
          <p:cNvPr id="40" name="Rectangle 39">
            <a:hlinkClick r:id="rId36" action="ppaction://hlinksldjump"/>
          </p:cNvPr>
          <p:cNvSpPr/>
          <p:nvPr/>
        </p:nvSpPr>
        <p:spPr>
          <a:xfrm>
            <a:off x="5796136"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Q14</a:t>
            </a:r>
            <a:endParaRPr lang="en-GB" sz="1400" b="1" dirty="0">
              <a:latin typeface="Comic Sans MS" panose="030F0702030302020204" pitchFamily="66" charset="0"/>
            </a:endParaRPr>
          </a:p>
        </p:txBody>
      </p:sp>
      <p:sp>
        <p:nvSpPr>
          <p:cNvPr id="41" name="Rectangle 40">
            <a:hlinkClick r:id="rId37" action="ppaction://hlinksldjump"/>
          </p:cNvPr>
          <p:cNvSpPr/>
          <p:nvPr/>
        </p:nvSpPr>
        <p:spPr>
          <a:xfrm>
            <a:off x="5796136"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Q16</a:t>
            </a:r>
            <a:endParaRPr lang="en-GB" sz="1400" b="1" dirty="0">
              <a:latin typeface="Comic Sans MS" panose="030F0702030302020204" pitchFamily="66" charset="0"/>
            </a:endParaRPr>
          </a:p>
        </p:txBody>
      </p:sp>
      <p:sp>
        <p:nvSpPr>
          <p:cNvPr id="42" name="Rectangle 41">
            <a:hlinkClick r:id="rId38"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901948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02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35696" y="421894"/>
            <a:ext cx="5472608" cy="41631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35696" y="4581128"/>
            <a:ext cx="5472610" cy="20730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99772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919234"/>
            <a:ext cx="8439684" cy="25096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708920"/>
            <a:ext cx="8439682" cy="1544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352160" y="4253000"/>
            <a:ext cx="8439682" cy="175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1" name="Straight Arrow Connector 20"/>
          <p:cNvCxnSpPr>
            <a:stCxn id="15" idx="3"/>
            <a:endCxn id="18"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Q17</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52158" y="1919234"/>
            <a:ext cx="8439684" cy="7896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37351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6" grpId="0" animBg="1"/>
      <p:bldP spid="24" grpId="0" animBg="1"/>
    </p:bldLst>
  </p:timing>
</p:sld>
</file>

<file path=ppt/slides/slide3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971599" y="4869160"/>
            <a:ext cx="7200802" cy="19311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9"/>
          <a:stretch>
            <a:fillRect/>
          </a:stretch>
        </p:blipFill>
        <p:spPr>
          <a:xfrm>
            <a:off x="971599" y="620688"/>
            <a:ext cx="7200802" cy="2004288"/>
          </a:xfrm>
          <a:prstGeom prst="rect">
            <a:avLst/>
          </a:prstGeom>
        </p:spPr>
      </p:pic>
      <p:pic>
        <p:nvPicPr>
          <p:cNvPr id="4" name="Picture 3"/>
          <p:cNvPicPr>
            <a:picLocks noChangeAspect="1"/>
          </p:cNvPicPr>
          <p:nvPr/>
        </p:nvPicPr>
        <p:blipFill>
          <a:blip r:embed="rId10"/>
          <a:stretch>
            <a:fillRect/>
          </a:stretch>
        </p:blipFill>
        <p:spPr>
          <a:xfrm>
            <a:off x="971599" y="2564904"/>
            <a:ext cx="7200802" cy="2335974"/>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055242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7" y="1124744"/>
            <a:ext cx="8439686" cy="26731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352160" y="2946361"/>
            <a:ext cx="8439682" cy="851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58" y="1124743"/>
            <a:ext cx="8439684" cy="18216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56903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3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8" y="4077072"/>
            <a:ext cx="8352924" cy="2134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8" y="661298"/>
            <a:ext cx="8352926" cy="41358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071377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204865"/>
            <a:ext cx="8439682" cy="11267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352160" y="2581300"/>
            <a:ext cx="8439682" cy="7503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58" y="2204864"/>
            <a:ext cx="8439684" cy="3764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3" idx="3"/>
            <a:endCxn id="15"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945691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3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96" y="4342004"/>
            <a:ext cx="8496944" cy="2399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96" y="4149080"/>
            <a:ext cx="8496944" cy="15129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496" y="2420888"/>
            <a:ext cx="8496944" cy="17533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496" y="404664"/>
            <a:ext cx="8496944" cy="2277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6" name="Rectangle 5">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9"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858150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2179918"/>
            <a:ext cx="8439680" cy="14651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352160" y="2636912"/>
            <a:ext cx="8439682"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58" y="2179919"/>
            <a:ext cx="8439684" cy="4569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52160" y="2996950"/>
            <a:ext cx="8439682" cy="648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796155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6" grpId="0" animBg="1"/>
      <p:bldP spid="24" grpId="0" animBg="1"/>
      <p:bldP spid="23" grpId="0" animBg="1"/>
    </p:bldLst>
  </p:timing>
</p:sld>
</file>

<file path=ppt/slides/slide3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23628" y="5517232"/>
            <a:ext cx="6696744" cy="12777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9699"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23628" y="404664"/>
            <a:ext cx="6696744" cy="13683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23628" y="1742156"/>
            <a:ext cx="6696744" cy="3775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919581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12776"/>
            <a:ext cx="8640960" cy="31048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p:cNvSpPr/>
          <p:nvPr/>
        </p:nvSpPr>
        <p:spPr>
          <a:xfrm>
            <a:off x="251520" y="2348880"/>
            <a:ext cx="8640960"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20" y="3789040"/>
            <a:ext cx="8640960" cy="728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412776"/>
            <a:ext cx="8640960"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3" idx="3"/>
            <a:endCxn id="15"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54603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6" grpId="0" animBg="1"/>
      <p:bldP spid="24" grpId="0" animBg="1"/>
    </p:bldLst>
  </p:timing>
</p:sld>
</file>

<file path=ppt/slides/slide3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971601" y="4797152"/>
            <a:ext cx="7200798" cy="1955456"/>
          </a:xfrm>
          <a:prstGeom prst="rect">
            <a:avLst/>
          </a:prstGeom>
        </p:spPr>
      </p:pic>
      <p:pic>
        <p:nvPicPr>
          <p:cNvPr id="5" name="Picture 4"/>
          <p:cNvPicPr>
            <a:picLocks noChangeAspect="1"/>
          </p:cNvPicPr>
          <p:nvPr/>
        </p:nvPicPr>
        <p:blipFill>
          <a:blip r:embed="rId3"/>
          <a:stretch>
            <a:fillRect/>
          </a:stretch>
        </p:blipFill>
        <p:spPr>
          <a:xfrm>
            <a:off x="971600" y="3360820"/>
            <a:ext cx="7200800" cy="1796372"/>
          </a:xfrm>
          <a:prstGeom prst="rect">
            <a:avLst/>
          </a:prstGeom>
        </p:spPr>
      </p:pic>
      <p:pic>
        <p:nvPicPr>
          <p:cNvPr id="2" name="Picture 1"/>
          <p:cNvPicPr>
            <a:picLocks noChangeAspect="1"/>
          </p:cNvPicPr>
          <p:nvPr/>
        </p:nvPicPr>
        <p:blipFill>
          <a:blip r:embed="rId4"/>
          <a:stretch>
            <a:fillRect/>
          </a:stretch>
        </p:blipFill>
        <p:spPr>
          <a:xfrm>
            <a:off x="971600" y="404664"/>
            <a:ext cx="7200800" cy="171423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11"/>
          <a:stretch>
            <a:fillRect/>
          </a:stretch>
        </p:blipFill>
        <p:spPr>
          <a:xfrm>
            <a:off x="971600" y="2120762"/>
            <a:ext cx="7200800" cy="1280936"/>
          </a:xfrm>
          <a:prstGeom prst="rect">
            <a:avLst/>
          </a:prstGeom>
        </p:spPr>
      </p:pic>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80805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33116"/>
            <a:ext cx="8640958" cy="1567892"/>
          </a:xfrm>
          <a:prstGeom prst="rect">
            <a:avLst/>
          </a:prstGeom>
        </p:spPr>
      </p:pic>
      <p:sp>
        <p:nvSpPr>
          <p:cNvPr id="23" name="Rectangle 22"/>
          <p:cNvSpPr/>
          <p:nvPr/>
        </p:nvSpPr>
        <p:spPr>
          <a:xfrm>
            <a:off x="251520" y="2679957"/>
            <a:ext cx="8640960" cy="8210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20" y="2394182"/>
            <a:ext cx="8640960" cy="2857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933115"/>
            <a:ext cx="8640960" cy="4610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48563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6" grpId="0" animBg="1"/>
      <p:bldP spid="24" grpId="0" animBg="1"/>
    </p:bldLst>
  </p:timing>
</p:sld>
</file>

<file path=ppt/slides/slide3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2"/>
          <a:stretch>
            <a:fillRect/>
          </a:stretch>
        </p:blipFill>
        <p:spPr>
          <a:xfrm>
            <a:off x="107504" y="4092684"/>
            <a:ext cx="8496944" cy="2360974"/>
          </a:xfrm>
          <a:prstGeom prst="rect">
            <a:avLst/>
          </a:prstGeom>
        </p:spPr>
      </p:pic>
      <p:pic>
        <p:nvPicPr>
          <p:cNvPr id="15" name="Picture 14"/>
          <p:cNvPicPr>
            <a:picLocks noChangeAspect="1"/>
          </p:cNvPicPr>
          <p:nvPr/>
        </p:nvPicPr>
        <p:blipFill>
          <a:blip r:embed="rId3"/>
          <a:stretch>
            <a:fillRect/>
          </a:stretch>
        </p:blipFill>
        <p:spPr>
          <a:xfrm>
            <a:off x="107505" y="3284822"/>
            <a:ext cx="8496942" cy="1944700"/>
          </a:xfrm>
          <a:prstGeom prst="rect">
            <a:avLst/>
          </a:prstGeom>
        </p:spPr>
      </p:pic>
      <p:pic>
        <p:nvPicPr>
          <p:cNvPr id="13" name="Picture 12"/>
          <p:cNvPicPr>
            <a:picLocks noChangeAspect="1"/>
          </p:cNvPicPr>
          <p:nvPr/>
        </p:nvPicPr>
        <p:blipFill>
          <a:blip r:embed="rId4"/>
          <a:stretch>
            <a:fillRect/>
          </a:stretch>
        </p:blipFill>
        <p:spPr>
          <a:xfrm>
            <a:off x="107505" y="1307868"/>
            <a:ext cx="8496942" cy="2409486"/>
          </a:xfrm>
          <a:prstGeom prst="rect">
            <a:avLst/>
          </a:prstGeom>
        </p:spPr>
      </p:pic>
      <p:pic>
        <p:nvPicPr>
          <p:cNvPr id="12" name="Picture 11"/>
          <p:cNvPicPr>
            <a:picLocks noChangeAspect="1"/>
          </p:cNvPicPr>
          <p:nvPr/>
        </p:nvPicPr>
        <p:blipFill>
          <a:blip r:embed="rId5"/>
          <a:stretch>
            <a:fillRect/>
          </a:stretch>
        </p:blipFill>
        <p:spPr>
          <a:xfrm>
            <a:off x="107504" y="404664"/>
            <a:ext cx="8496944" cy="172851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6" name="Rectangle 5">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9"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763664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578932"/>
            <a:ext cx="8640958" cy="2354124"/>
          </a:xfrm>
          <a:prstGeom prst="rect">
            <a:avLst/>
          </a:prstGeom>
        </p:spPr>
      </p:pic>
      <p:sp>
        <p:nvSpPr>
          <p:cNvPr id="23" name="Rectangle 22"/>
          <p:cNvSpPr/>
          <p:nvPr/>
        </p:nvSpPr>
        <p:spPr>
          <a:xfrm>
            <a:off x="251520" y="3212977"/>
            <a:ext cx="8640960"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20" y="2874310"/>
            <a:ext cx="8640960" cy="338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578931"/>
            <a:ext cx="8640960" cy="12953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8" name="Straight Arrow Connector 27"/>
          <p:cNvCxnSpPr>
            <a:stCxn id="25" idx="3"/>
            <a:endCxn id="2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30" name="Straight Arrow Connector 29"/>
          <p:cNvCxnSpPr>
            <a:stCxn id="27" idx="3"/>
            <a:endCxn id="2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98135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6" grpId="0" animBg="1"/>
      <p:bldP spid="24" grpId="0" animBg="1"/>
    </p:bldLst>
  </p:timing>
</p:sld>
</file>

<file path=ppt/slides/slide3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465168"/>
            <a:ext cx="8496944" cy="2772144"/>
          </a:xfrm>
          <a:prstGeom prst="rect">
            <a:avLst/>
          </a:prstGeom>
        </p:spPr>
      </p:pic>
      <p:pic>
        <p:nvPicPr>
          <p:cNvPr id="4" name="Picture 3"/>
          <p:cNvPicPr>
            <a:picLocks noChangeAspect="1"/>
          </p:cNvPicPr>
          <p:nvPr/>
        </p:nvPicPr>
        <p:blipFill>
          <a:blip r:embed="rId3"/>
          <a:stretch>
            <a:fillRect/>
          </a:stretch>
        </p:blipFill>
        <p:spPr>
          <a:xfrm>
            <a:off x="323528" y="1637800"/>
            <a:ext cx="8496944" cy="2655296"/>
          </a:xfrm>
          <a:prstGeom prst="rect">
            <a:avLst/>
          </a:prstGeom>
        </p:spPr>
      </p:pic>
      <p:pic>
        <p:nvPicPr>
          <p:cNvPr id="2" name="Picture 1"/>
          <p:cNvPicPr>
            <a:picLocks noChangeAspect="1"/>
          </p:cNvPicPr>
          <p:nvPr/>
        </p:nvPicPr>
        <p:blipFill>
          <a:blip r:embed="rId4"/>
          <a:stretch>
            <a:fillRect/>
          </a:stretch>
        </p:blipFill>
        <p:spPr>
          <a:xfrm>
            <a:off x="323528" y="476672"/>
            <a:ext cx="8496944" cy="200156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44423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20888"/>
            <a:ext cx="8640958" cy="10563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20" y="3046692"/>
            <a:ext cx="8640960" cy="4305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420887"/>
            <a:ext cx="8640960" cy="625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5" name="Straight Arrow Connector 14"/>
          <p:cNvCxnSpPr>
            <a:stCxn id="13" idx="3"/>
            <a:endCxn id="14"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59621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3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107504" y="4869160"/>
            <a:ext cx="8352926" cy="1582329"/>
          </a:xfrm>
          <a:prstGeom prst="rect">
            <a:avLst/>
          </a:prstGeom>
        </p:spPr>
      </p:pic>
      <p:pic>
        <p:nvPicPr>
          <p:cNvPr id="13" name="Picture 12"/>
          <p:cNvPicPr>
            <a:picLocks noChangeAspect="1"/>
          </p:cNvPicPr>
          <p:nvPr/>
        </p:nvPicPr>
        <p:blipFill>
          <a:blip r:embed="rId3"/>
          <a:stretch>
            <a:fillRect/>
          </a:stretch>
        </p:blipFill>
        <p:spPr>
          <a:xfrm>
            <a:off x="107502" y="3569671"/>
            <a:ext cx="8352927" cy="1347043"/>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9" name="Picture 8"/>
          <p:cNvPicPr>
            <a:picLocks noChangeAspect="1"/>
          </p:cNvPicPr>
          <p:nvPr/>
        </p:nvPicPr>
        <p:blipFill>
          <a:blip r:embed="rId10"/>
          <a:stretch>
            <a:fillRect/>
          </a:stretch>
        </p:blipFill>
        <p:spPr>
          <a:xfrm>
            <a:off x="107504" y="491992"/>
            <a:ext cx="8352926" cy="1640864"/>
          </a:xfrm>
          <a:prstGeom prst="rect">
            <a:avLst/>
          </a:prstGeom>
        </p:spPr>
      </p:pic>
      <p:pic>
        <p:nvPicPr>
          <p:cNvPr id="12" name="Picture 11"/>
          <p:cNvPicPr>
            <a:picLocks noChangeAspect="1"/>
          </p:cNvPicPr>
          <p:nvPr/>
        </p:nvPicPr>
        <p:blipFill>
          <a:blip r:embed="rId11"/>
          <a:stretch>
            <a:fillRect/>
          </a:stretch>
        </p:blipFill>
        <p:spPr>
          <a:xfrm>
            <a:off x="107503" y="2134806"/>
            <a:ext cx="8352927" cy="1438210"/>
          </a:xfrm>
          <a:prstGeom prst="rect">
            <a:avLst/>
          </a:prstGeom>
        </p:spPr>
      </p:pic>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949101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124744"/>
            <a:ext cx="8640960" cy="33643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20" y="2780929"/>
            <a:ext cx="8640960" cy="5063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124743"/>
            <a:ext cx="8640960" cy="16561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0" name="Straight Arrow Connector 19"/>
          <p:cNvCxnSpPr>
            <a:stCxn id="18" idx="3"/>
            <a:endCxn id="19"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3287296"/>
            <a:ext cx="8640960" cy="11958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301216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6" grpId="0" animBg="1"/>
      <p:bldP spid="24" grpId="0" animBg="1"/>
      <p:bldP spid="23" grpId="0" animBg="1"/>
    </p:bldLst>
  </p:timing>
</p:sld>
</file>

<file path=ppt/slides/slide3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996952"/>
            <a:ext cx="8640958" cy="3241176"/>
          </a:xfrm>
          <a:prstGeom prst="rect">
            <a:avLst/>
          </a:prstGeom>
        </p:spPr>
      </p:pic>
      <p:pic>
        <p:nvPicPr>
          <p:cNvPr id="4" name="Picture 3"/>
          <p:cNvPicPr>
            <a:picLocks noChangeAspect="1"/>
          </p:cNvPicPr>
          <p:nvPr/>
        </p:nvPicPr>
        <p:blipFill rotWithShape="1">
          <a:blip r:embed="rId3"/>
          <a:srcRect t="13833"/>
          <a:stretch/>
        </p:blipFill>
        <p:spPr>
          <a:xfrm>
            <a:off x="251520" y="836712"/>
            <a:ext cx="8640960" cy="3139722"/>
          </a:xfrm>
          <a:prstGeom prst="rect">
            <a:avLst/>
          </a:prstGeom>
        </p:spPr>
      </p:pic>
      <p:pic>
        <p:nvPicPr>
          <p:cNvPr id="2" name="Picture 1"/>
          <p:cNvPicPr>
            <a:picLocks noChangeAspect="1"/>
          </p:cNvPicPr>
          <p:nvPr/>
        </p:nvPicPr>
        <p:blipFill>
          <a:blip r:embed="rId4"/>
          <a:stretch>
            <a:fillRect/>
          </a:stretch>
        </p:blipFill>
        <p:spPr>
          <a:xfrm>
            <a:off x="251520" y="404664"/>
            <a:ext cx="8640960" cy="136470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46926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095023"/>
            <a:ext cx="8640960" cy="38781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20" y="4221088"/>
            <a:ext cx="8640960" cy="7818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095023"/>
            <a:ext cx="8640960" cy="31260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5" name="Straight Arrow Connector 14"/>
          <p:cNvCxnSpPr>
            <a:stCxn id="13" idx="3"/>
            <a:endCxn id="14"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5220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4" grpId="0" animBg="1"/>
    </p:bldLst>
  </p:timing>
</p:sld>
</file>

<file path=ppt/slides/slide3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636860"/>
            <a:ext cx="8439684" cy="53124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14124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871663"/>
            <a:ext cx="8439682" cy="21163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71663"/>
            <a:ext cx="8439682" cy="12693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Q19</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52160" y="3140968"/>
            <a:ext cx="8439682" cy="847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31431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26" grpId="0" animBg="1"/>
    </p:bldLst>
  </p:timing>
</p:sld>
</file>

<file path=ppt/slides/slide3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30" y="4229808"/>
            <a:ext cx="8496940" cy="2583568"/>
          </a:xfrm>
          <a:prstGeom prst="rect">
            <a:avLst/>
          </a:prstGeom>
        </p:spPr>
      </p:pic>
      <p:pic>
        <p:nvPicPr>
          <p:cNvPr id="5" name="Picture 4"/>
          <p:cNvPicPr>
            <a:picLocks noChangeAspect="1"/>
          </p:cNvPicPr>
          <p:nvPr/>
        </p:nvPicPr>
        <p:blipFill>
          <a:blip r:embed="rId3"/>
          <a:stretch>
            <a:fillRect/>
          </a:stretch>
        </p:blipFill>
        <p:spPr>
          <a:xfrm>
            <a:off x="323529" y="2492896"/>
            <a:ext cx="8496942" cy="2638944"/>
          </a:xfrm>
          <a:prstGeom prst="rect">
            <a:avLst/>
          </a:prstGeom>
        </p:spPr>
      </p:pic>
      <p:pic>
        <p:nvPicPr>
          <p:cNvPr id="4" name="Picture 3"/>
          <p:cNvPicPr>
            <a:picLocks noChangeAspect="1"/>
          </p:cNvPicPr>
          <p:nvPr/>
        </p:nvPicPr>
        <p:blipFill>
          <a:blip r:embed="rId4"/>
          <a:stretch>
            <a:fillRect/>
          </a:stretch>
        </p:blipFill>
        <p:spPr>
          <a:xfrm>
            <a:off x="323529" y="881046"/>
            <a:ext cx="8496942" cy="2547954"/>
          </a:xfrm>
          <a:prstGeom prst="rect">
            <a:avLst/>
          </a:prstGeom>
        </p:spPr>
      </p:pic>
      <p:pic>
        <p:nvPicPr>
          <p:cNvPr id="2" name="Picture 1"/>
          <p:cNvPicPr>
            <a:picLocks noChangeAspect="1"/>
          </p:cNvPicPr>
          <p:nvPr/>
        </p:nvPicPr>
        <p:blipFill>
          <a:blip r:embed="rId5"/>
          <a:stretch>
            <a:fillRect/>
          </a:stretch>
        </p:blipFill>
        <p:spPr>
          <a:xfrm>
            <a:off x="323529" y="404664"/>
            <a:ext cx="8496942" cy="136245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6" name="Rectangle 5">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9"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15563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2060848"/>
            <a:ext cx="8439680" cy="14162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060847"/>
            <a:ext cx="8439682" cy="6932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52160" y="2898262"/>
            <a:ext cx="8439682" cy="5787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1" name="Straight Arrow Connector 20"/>
          <p:cNvCxnSpPr>
            <a:stCxn id="15" idx="3"/>
            <a:endCxn id="18"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Q15</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52160" y="2754089"/>
            <a:ext cx="8439680" cy="144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148504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6" grpId="0" animBg="1"/>
      <p:bldP spid="24" grpId="0" animBg="1"/>
    </p:bldLst>
  </p:timing>
</p:sld>
</file>

<file path=ppt/slides/slide3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251520" y="2996952"/>
            <a:ext cx="8640960" cy="3762250"/>
          </a:xfrm>
          <a:prstGeom prst="rect">
            <a:avLst/>
          </a:prstGeom>
        </p:spPr>
      </p:pic>
      <p:pic>
        <p:nvPicPr>
          <p:cNvPr id="13" name="Picture 12"/>
          <p:cNvPicPr>
            <a:picLocks noChangeAspect="1"/>
          </p:cNvPicPr>
          <p:nvPr/>
        </p:nvPicPr>
        <p:blipFill>
          <a:blip r:embed="rId3"/>
          <a:stretch>
            <a:fillRect/>
          </a:stretch>
        </p:blipFill>
        <p:spPr>
          <a:xfrm>
            <a:off x="251520" y="2420888"/>
            <a:ext cx="8640960" cy="1522510"/>
          </a:xfrm>
          <a:prstGeom prst="rect">
            <a:avLst/>
          </a:prstGeom>
        </p:spPr>
      </p:pic>
      <p:pic>
        <p:nvPicPr>
          <p:cNvPr id="12" name="Picture 11"/>
          <p:cNvPicPr>
            <a:picLocks noChangeAspect="1"/>
          </p:cNvPicPr>
          <p:nvPr/>
        </p:nvPicPr>
        <p:blipFill>
          <a:blip r:embed="rId4"/>
          <a:stretch>
            <a:fillRect/>
          </a:stretch>
        </p:blipFill>
        <p:spPr>
          <a:xfrm>
            <a:off x="251520" y="365176"/>
            <a:ext cx="8640960" cy="205571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63115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59" y="1268760"/>
            <a:ext cx="8439682" cy="32129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6" y="1268759"/>
            <a:ext cx="8439682" cy="1953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352158" y="3221877"/>
            <a:ext cx="8439680" cy="12598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Q21</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1568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8" y="4418680"/>
            <a:ext cx="8496944" cy="2394696"/>
          </a:xfrm>
          <a:prstGeom prst="rect">
            <a:avLst/>
          </a:prstGeom>
        </p:spPr>
      </p:pic>
      <p:pic>
        <p:nvPicPr>
          <p:cNvPr id="5" name="Picture 4"/>
          <p:cNvPicPr>
            <a:picLocks noChangeAspect="1"/>
          </p:cNvPicPr>
          <p:nvPr/>
        </p:nvPicPr>
        <p:blipFill>
          <a:blip r:embed="rId3"/>
          <a:stretch>
            <a:fillRect/>
          </a:stretch>
        </p:blipFill>
        <p:spPr>
          <a:xfrm>
            <a:off x="323529" y="3068960"/>
            <a:ext cx="8496942" cy="2153916"/>
          </a:xfrm>
          <a:prstGeom prst="rect">
            <a:avLst/>
          </a:prstGeom>
        </p:spPr>
      </p:pic>
      <p:pic>
        <p:nvPicPr>
          <p:cNvPr id="4" name="Picture 3"/>
          <p:cNvPicPr>
            <a:picLocks noChangeAspect="1"/>
          </p:cNvPicPr>
          <p:nvPr/>
        </p:nvPicPr>
        <p:blipFill>
          <a:blip r:embed="rId4"/>
          <a:stretch>
            <a:fillRect/>
          </a:stretch>
        </p:blipFill>
        <p:spPr>
          <a:xfrm>
            <a:off x="323529" y="1124744"/>
            <a:ext cx="8496942" cy="2425298"/>
          </a:xfrm>
          <a:prstGeom prst="rect">
            <a:avLst/>
          </a:prstGeom>
        </p:spPr>
      </p:pic>
      <p:pic>
        <p:nvPicPr>
          <p:cNvPr id="2" name="Picture 1"/>
          <p:cNvPicPr>
            <a:picLocks noChangeAspect="1"/>
          </p:cNvPicPr>
          <p:nvPr/>
        </p:nvPicPr>
        <p:blipFill>
          <a:blip r:embed="rId5"/>
          <a:stretch>
            <a:fillRect/>
          </a:stretch>
        </p:blipFill>
        <p:spPr>
          <a:xfrm>
            <a:off x="323528" y="400146"/>
            <a:ext cx="8496944" cy="137267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6" name="Rectangle 5">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9"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0"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65782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6" y="2564904"/>
            <a:ext cx="8439688" cy="11189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6" y="2564903"/>
            <a:ext cx="8439682" cy="4104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352158" y="2975372"/>
            <a:ext cx="8439680" cy="154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1" name="Straight Arrow Connector 20"/>
          <p:cNvCxnSpPr>
            <a:stCxn id="15" idx="3"/>
            <a:endCxn id="18"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Q16</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52156" y="3129809"/>
            <a:ext cx="8439682" cy="554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98422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4" grpId="0" animBg="1"/>
      <p:bldP spid="25" grpId="0" animBg="1"/>
    </p:bldLst>
  </p:timing>
</p:sld>
</file>

<file path=ppt/slides/slide3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323529" y="2271908"/>
            <a:ext cx="8496942" cy="4541468"/>
          </a:xfrm>
          <a:prstGeom prst="rect">
            <a:avLst/>
          </a:prstGeom>
        </p:spPr>
      </p:pic>
      <p:pic>
        <p:nvPicPr>
          <p:cNvPr id="12" name="Picture 11"/>
          <p:cNvPicPr>
            <a:picLocks noChangeAspect="1"/>
          </p:cNvPicPr>
          <p:nvPr/>
        </p:nvPicPr>
        <p:blipFill>
          <a:blip r:embed="rId3"/>
          <a:stretch>
            <a:fillRect/>
          </a:stretch>
        </p:blipFill>
        <p:spPr>
          <a:xfrm>
            <a:off x="323529" y="405758"/>
            <a:ext cx="8496942" cy="19431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995056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57" y="1484784"/>
            <a:ext cx="8439686" cy="26964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6" y="1484784"/>
            <a:ext cx="8439682"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352158" y="3212976"/>
            <a:ext cx="8439680" cy="96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Q17</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09900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548680"/>
            <a:ext cx="8784976" cy="52983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9864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16832"/>
            <a:ext cx="8784974" cy="22600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887016"/>
            <a:ext cx="8784973" cy="16096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3" y="3496694"/>
            <a:ext cx="8784974" cy="684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1" name="Straight Arrow Connector 20"/>
          <p:cNvCxnSpPr>
            <a:stCxn id="15" idx="3"/>
            <a:endCxn id="18"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Q14</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800956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2" y="3297166"/>
            <a:ext cx="8640956" cy="3516210"/>
          </a:xfrm>
          <a:prstGeom prst="rect">
            <a:avLst/>
          </a:prstGeom>
        </p:spPr>
      </p:pic>
      <p:pic>
        <p:nvPicPr>
          <p:cNvPr id="5" name="Picture 4"/>
          <p:cNvPicPr>
            <a:picLocks noChangeAspect="1"/>
          </p:cNvPicPr>
          <p:nvPr/>
        </p:nvPicPr>
        <p:blipFill>
          <a:blip r:embed="rId3"/>
          <a:stretch>
            <a:fillRect/>
          </a:stretch>
        </p:blipFill>
        <p:spPr>
          <a:xfrm>
            <a:off x="251522" y="1108828"/>
            <a:ext cx="8640956" cy="3328284"/>
          </a:xfrm>
          <a:prstGeom prst="rect">
            <a:avLst/>
          </a:prstGeom>
        </p:spPr>
      </p:pic>
      <p:pic>
        <p:nvPicPr>
          <p:cNvPr id="4" name="Picture 3"/>
          <p:cNvPicPr>
            <a:picLocks noChangeAspect="1"/>
          </p:cNvPicPr>
          <p:nvPr/>
        </p:nvPicPr>
        <p:blipFill>
          <a:blip r:embed="rId4"/>
          <a:stretch>
            <a:fillRect/>
          </a:stretch>
        </p:blipFill>
        <p:spPr>
          <a:xfrm>
            <a:off x="251521" y="404664"/>
            <a:ext cx="8640958" cy="194004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5259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060848"/>
            <a:ext cx="8784972" cy="12604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6"/>
            <a:ext cx="8784973"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3" y="2852935"/>
            <a:ext cx="8784974" cy="468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49169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34850"/>
            <a:ext cx="8640960" cy="2678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750874"/>
            <a:ext cx="8640960" cy="3542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983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4742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772816"/>
            <a:ext cx="8784974" cy="2475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72816"/>
            <a:ext cx="8784973"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3" y="3140968"/>
            <a:ext cx="8784974" cy="1106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1" name="Straight Arrow Connector 20"/>
          <p:cNvCxnSpPr>
            <a:stCxn id="15" idx="3"/>
            <a:endCxn id="18"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Q17</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35576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867602"/>
            <a:ext cx="8640960" cy="3945774"/>
          </a:xfrm>
          <a:prstGeom prst="rect">
            <a:avLst/>
          </a:prstGeom>
        </p:spPr>
      </p:pic>
      <p:pic>
        <p:nvPicPr>
          <p:cNvPr id="4" name="Picture 3"/>
          <p:cNvPicPr>
            <a:picLocks noChangeAspect="1"/>
          </p:cNvPicPr>
          <p:nvPr/>
        </p:nvPicPr>
        <p:blipFill>
          <a:blip r:embed="rId3"/>
          <a:stretch>
            <a:fillRect/>
          </a:stretch>
        </p:blipFill>
        <p:spPr>
          <a:xfrm>
            <a:off x="251520" y="764704"/>
            <a:ext cx="8640960" cy="3503246"/>
          </a:xfrm>
          <a:prstGeom prst="rect">
            <a:avLst/>
          </a:prstGeom>
        </p:spPr>
      </p:pic>
      <p:pic>
        <p:nvPicPr>
          <p:cNvPr id="2" name="Picture 1"/>
          <p:cNvPicPr>
            <a:picLocks noChangeAspect="1"/>
          </p:cNvPicPr>
          <p:nvPr/>
        </p:nvPicPr>
        <p:blipFill>
          <a:blip r:embed="rId4"/>
          <a:stretch>
            <a:fillRect/>
          </a:stretch>
        </p:blipFill>
        <p:spPr>
          <a:xfrm>
            <a:off x="251520" y="377722"/>
            <a:ext cx="8640960" cy="103505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5746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340768"/>
            <a:ext cx="8784974" cy="29818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340767"/>
            <a:ext cx="8784973" cy="1728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3" y="3068961"/>
            <a:ext cx="8784974" cy="12536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Q17</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8943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251520" y="3526748"/>
            <a:ext cx="8640960" cy="3286628"/>
          </a:xfrm>
          <a:prstGeom prst="rect">
            <a:avLst/>
          </a:prstGeom>
        </p:spPr>
      </p:pic>
      <p:pic>
        <p:nvPicPr>
          <p:cNvPr id="12" name="Picture 11"/>
          <p:cNvPicPr>
            <a:picLocks noChangeAspect="1"/>
          </p:cNvPicPr>
          <p:nvPr/>
        </p:nvPicPr>
        <p:blipFill>
          <a:blip r:embed="rId3"/>
          <a:stretch>
            <a:fillRect/>
          </a:stretch>
        </p:blipFill>
        <p:spPr>
          <a:xfrm>
            <a:off x="251521" y="548680"/>
            <a:ext cx="8640958" cy="3263512"/>
          </a:xfrm>
          <a:prstGeom prst="rect">
            <a:avLst/>
          </a:prstGeom>
        </p:spPr>
      </p:pic>
      <p:pic>
        <p:nvPicPr>
          <p:cNvPr id="9" name="Picture 8"/>
          <p:cNvPicPr>
            <a:picLocks noChangeAspect="1"/>
          </p:cNvPicPr>
          <p:nvPr/>
        </p:nvPicPr>
        <p:blipFill>
          <a:blip r:embed="rId4"/>
          <a:stretch>
            <a:fillRect/>
          </a:stretch>
        </p:blipFill>
        <p:spPr>
          <a:xfrm>
            <a:off x="251520" y="404664"/>
            <a:ext cx="8640960" cy="11894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3999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340768"/>
            <a:ext cx="8784974" cy="27335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340767"/>
            <a:ext cx="8784973" cy="19442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3" y="3284985"/>
            <a:ext cx="8784974" cy="7893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1" name="Straight Arrow Connector 20"/>
          <p:cNvCxnSpPr>
            <a:stCxn id="15" idx="3"/>
            <a:endCxn id="18"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Q20</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36271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087120"/>
            <a:ext cx="8640956" cy="4582240"/>
          </a:xfrm>
          <a:prstGeom prst="rect">
            <a:avLst/>
          </a:prstGeom>
        </p:spPr>
      </p:pic>
      <p:pic>
        <p:nvPicPr>
          <p:cNvPr id="2" name="Picture 1"/>
          <p:cNvPicPr>
            <a:picLocks noChangeAspect="1"/>
          </p:cNvPicPr>
          <p:nvPr/>
        </p:nvPicPr>
        <p:blipFill>
          <a:blip r:embed="rId3"/>
          <a:stretch>
            <a:fillRect/>
          </a:stretch>
        </p:blipFill>
        <p:spPr>
          <a:xfrm>
            <a:off x="251521" y="404664"/>
            <a:ext cx="8640958" cy="20754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989090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764704"/>
            <a:ext cx="8784974" cy="46662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764703"/>
            <a:ext cx="8784973" cy="46662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Q22</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62660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79513" y="3762552"/>
            <a:ext cx="8784974" cy="3050824"/>
          </a:xfrm>
          <a:prstGeom prst="rect">
            <a:avLst/>
          </a:prstGeom>
        </p:spPr>
      </p:pic>
      <p:pic>
        <p:nvPicPr>
          <p:cNvPr id="9" name="Picture 8"/>
          <p:cNvPicPr>
            <a:picLocks noChangeAspect="1"/>
          </p:cNvPicPr>
          <p:nvPr/>
        </p:nvPicPr>
        <p:blipFill>
          <a:blip r:embed="rId3"/>
          <a:stretch>
            <a:fillRect/>
          </a:stretch>
        </p:blipFill>
        <p:spPr>
          <a:xfrm>
            <a:off x="179514" y="836712"/>
            <a:ext cx="8784972" cy="3290730"/>
          </a:xfrm>
          <a:prstGeom prst="rect">
            <a:avLst/>
          </a:prstGeom>
        </p:spPr>
      </p:pic>
      <p:pic>
        <p:nvPicPr>
          <p:cNvPr id="5" name="Picture 4"/>
          <p:cNvPicPr>
            <a:picLocks noChangeAspect="1"/>
          </p:cNvPicPr>
          <p:nvPr/>
        </p:nvPicPr>
        <p:blipFill>
          <a:blip r:embed="rId4"/>
          <a:stretch>
            <a:fillRect/>
          </a:stretch>
        </p:blipFill>
        <p:spPr>
          <a:xfrm>
            <a:off x="179513" y="404664"/>
            <a:ext cx="8784974" cy="11900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09717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628800"/>
            <a:ext cx="8784974" cy="31572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628799"/>
            <a:ext cx="8784973" cy="24074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1" idx="3"/>
            <a:endCxn id="15"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Q14</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4036235"/>
            <a:ext cx="8784973" cy="7498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86143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79512" y="2824868"/>
            <a:ext cx="8784976" cy="3988508"/>
          </a:xfrm>
          <a:prstGeom prst="rect">
            <a:avLst/>
          </a:prstGeom>
        </p:spPr>
      </p:pic>
      <p:pic>
        <p:nvPicPr>
          <p:cNvPr id="4" name="Picture 3"/>
          <p:cNvPicPr>
            <a:picLocks noChangeAspect="1"/>
          </p:cNvPicPr>
          <p:nvPr/>
        </p:nvPicPr>
        <p:blipFill>
          <a:blip r:embed="rId3"/>
          <a:stretch>
            <a:fillRect/>
          </a:stretch>
        </p:blipFill>
        <p:spPr>
          <a:xfrm>
            <a:off x="179513" y="548680"/>
            <a:ext cx="8784974" cy="3247898"/>
          </a:xfrm>
          <a:prstGeom prst="rect">
            <a:avLst/>
          </a:prstGeom>
        </p:spPr>
      </p:pic>
      <p:pic>
        <p:nvPicPr>
          <p:cNvPr id="2" name="Picture 1"/>
          <p:cNvPicPr>
            <a:picLocks noChangeAspect="1"/>
          </p:cNvPicPr>
          <p:nvPr/>
        </p:nvPicPr>
        <p:blipFill>
          <a:blip r:embed="rId4"/>
          <a:stretch>
            <a:fillRect/>
          </a:stretch>
        </p:blipFill>
        <p:spPr>
          <a:xfrm>
            <a:off x="179512" y="404664"/>
            <a:ext cx="8784976" cy="11310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8" name="Straight Arrow Connector 7"/>
          <p:cNvCxnSpPr>
            <a:stCxn id="6" idx="3"/>
            <a:endCxn id="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Q18</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93099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635958"/>
            <a:ext cx="8784972" cy="27291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628799"/>
            <a:ext cx="8784973" cy="1728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3356992"/>
            <a:ext cx="8784973" cy="10152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Q18</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2489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92896"/>
            <a:ext cx="8640960" cy="35318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Q16</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23"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520" y="620688"/>
            <a:ext cx="8640960" cy="2113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6060879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916832"/>
            <a:ext cx="8784974" cy="14779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3" cy="14779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60212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950304"/>
            <a:ext cx="8640958" cy="2863072"/>
          </a:xfrm>
          <a:prstGeom prst="rect">
            <a:avLst/>
          </a:prstGeom>
        </p:spPr>
      </p:pic>
      <p:pic>
        <p:nvPicPr>
          <p:cNvPr id="2" name="Picture 1"/>
          <p:cNvPicPr>
            <a:picLocks noChangeAspect="1"/>
          </p:cNvPicPr>
          <p:nvPr/>
        </p:nvPicPr>
        <p:blipFill>
          <a:blip r:embed="rId3"/>
          <a:stretch>
            <a:fillRect/>
          </a:stretch>
        </p:blipFill>
        <p:spPr>
          <a:xfrm>
            <a:off x="251520" y="416332"/>
            <a:ext cx="8640960" cy="40927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9010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527308"/>
            <a:ext cx="8784972" cy="28377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527307"/>
            <a:ext cx="8784973" cy="21260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1" idx="3"/>
            <a:endCxn id="15"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Q13</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3653336"/>
            <a:ext cx="8784973" cy="7117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180429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4705826"/>
            <a:ext cx="8640958" cy="2107550"/>
          </a:xfrm>
          <a:prstGeom prst="rect">
            <a:avLst/>
          </a:prstGeom>
        </p:spPr>
      </p:pic>
      <p:pic>
        <p:nvPicPr>
          <p:cNvPr id="6" name="Picture 5"/>
          <p:cNvPicPr>
            <a:picLocks noChangeAspect="1"/>
          </p:cNvPicPr>
          <p:nvPr/>
        </p:nvPicPr>
        <p:blipFill>
          <a:blip r:embed="rId3"/>
          <a:stretch>
            <a:fillRect/>
          </a:stretch>
        </p:blipFill>
        <p:spPr>
          <a:xfrm>
            <a:off x="251520" y="1962552"/>
            <a:ext cx="8640960" cy="2834600"/>
          </a:xfrm>
          <a:prstGeom prst="rect">
            <a:avLst/>
          </a:prstGeom>
        </p:spPr>
      </p:pic>
      <p:pic>
        <p:nvPicPr>
          <p:cNvPr id="5" name="Picture 4"/>
          <p:cNvPicPr>
            <a:picLocks noChangeAspect="1"/>
          </p:cNvPicPr>
          <p:nvPr/>
        </p:nvPicPr>
        <p:blipFill>
          <a:blip r:embed="rId4"/>
          <a:stretch>
            <a:fillRect/>
          </a:stretch>
        </p:blipFill>
        <p:spPr>
          <a:xfrm>
            <a:off x="251520" y="404664"/>
            <a:ext cx="8640960" cy="245403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891945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844824"/>
            <a:ext cx="8784972" cy="25274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844823"/>
            <a:ext cx="8784973" cy="16265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3471366"/>
            <a:ext cx="8784973" cy="9008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0234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4442242"/>
            <a:ext cx="8640958" cy="2371134"/>
          </a:xfrm>
          <a:prstGeom prst="rect">
            <a:avLst/>
          </a:prstGeom>
        </p:spPr>
      </p:pic>
      <p:pic>
        <p:nvPicPr>
          <p:cNvPr id="4" name="Picture 3"/>
          <p:cNvPicPr>
            <a:picLocks noChangeAspect="1"/>
          </p:cNvPicPr>
          <p:nvPr/>
        </p:nvPicPr>
        <p:blipFill>
          <a:blip r:embed="rId3"/>
          <a:stretch>
            <a:fillRect/>
          </a:stretch>
        </p:blipFill>
        <p:spPr>
          <a:xfrm>
            <a:off x="251522" y="1411202"/>
            <a:ext cx="8640956" cy="3097918"/>
          </a:xfrm>
          <a:prstGeom prst="rect">
            <a:avLst/>
          </a:prstGeom>
        </p:spPr>
      </p:pic>
      <p:pic>
        <p:nvPicPr>
          <p:cNvPr id="2" name="Picture 1"/>
          <p:cNvPicPr>
            <a:picLocks noChangeAspect="1"/>
          </p:cNvPicPr>
          <p:nvPr/>
        </p:nvPicPr>
        <p:blipFill>
          <a:blip r:embed="rId4"/>
          <a:stretch>
            <a:fillRect/>
          </a:stretch>
        </p:blipFill>
        <p:spPr>
          <a:xfrm>
            <a:off x="251521" y="404664"/>
            <a:ext cx="8640958" cy="18812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89180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556792"/>
            <a:ext cx="8784976" cy="34453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556792"/>
            <a:ext cx="8784973" cy="28156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4372484"/>
            <a:ext cx="8784973" cy="629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21" name="Straight Arrow Connector 20"/>
          <p:cNvCxnSpPr>
            <a:stCxn id="15" idx="3"/>
            <a:endCxn id="18"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Q13</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8553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4453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6278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Q15</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775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556792"/>
            <a:ext cx="8784974" cy="3025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556792"/>
            <a:ext cx="8784973" cy="30259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Q15</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6045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548680"/>
            <a:ext cx="8496944" cy="52137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Q18</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57326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109640"/>
            <a:ext cx="8784974" cy="1679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09640"/>
            <a:ext cx="8784973" cy="1679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1" idx="3"/>
            <a:endCxn id="15"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Q18</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43583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548680"/>
            <a:ext cx="8640960" cy="53591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Q15</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80906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844824"/>
            <a:ext cx="8784972" cy="18336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844823"/>
            <a:ext cx="8784973" cy="18336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Q15</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69719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488940"/>
            <a:ext cx="8640960" cy="2324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27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562302"/>
            <a:ext cx="8640960" cy="2946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270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81748"/>
            <a:ext cx="8640960" cy="2255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Q14</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13479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628800"/>
            <a:ext cx="8784974" cy="23584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628800"/>
            <a:ext cx="8784973"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1" idx="3"/>
            <a:endCxn id="15"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Q14</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4" y="3573016"/>
            <a:ext cx="8784974" cy="4142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52778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7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24830"/>
            <a:ext cx="8640960" cy="29165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76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527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5" name="Picture 14"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8" name="Straight Arrow Connector 17"/>
          <p:cNvCxnSpPr>
            <a:stCxn id="14" idx="3"/>
            <a:endCxn id="17"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Q16</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85196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6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060848"/>
            <a:ext cx="8784974" cy="1509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8"/>
            <a:ext cx="8784973" cy="15092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403648" y="35483"/>
            <a:ext cx="25922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Direct &amp; Inverse Proportion</a:t>
            </a:r>
          </a:p>
        </p:txBody>
      </p:sp>
      <p:cxnSp>
        <p:nvCxnSpPr>
          <p:cNvPr id="17" name="Straight Arrow Connector 16"/>
          <p:cNvCxnSpPr>
            <a:stCxn id="14" idx="3"/>
            <a:endCxn id="16" idx="1"/>
          </p:cNvCxnSpPr>
          <p:nvPr/>
        </p:nvCxnSpPr>
        <p:spPr>
          <a:xfrm>
            <a:off x="10436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Q16</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995936"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31121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Percentages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5496" y="6453336"/>
            <a:ext cx="3816424"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Compound/ Repeated Change</a:t>
            </a:r>
            <a:endParaRPr lang="en-GB" sz="2000" b="1" dirty="0">
              <a:latin typeface="Comic Sans MS" panose="030F0702030302020204" pitchFamily="66" charset="0"/>
            </a:endParaRPr>
          </a:p>
        </p:txBody>
      </p:sp>
      <p:sp>
        <p:nvSpPr>
          <p:cNvPr id="12" name="Rectangle 11">
            <a:hlinkClick r:id="rId6" action="ppaction://hlinksldjump"/>
          </p:cNvPr>
          <p:cNvSpPr/>
          <p:nvPr/>
        </p:nvSpPr>
        <p:spPr>
          <a:xfrm>
            <a:off x="3365920" y="3356992"/>
            <a:ext cx="972000" cy="468000"/>
          </a:xfrm>
          <a:prstGeom prst="rect">
            <a:avLst/>
          </a:prstGeom>
          <a:gradFill flip="none" rotWithShape="1">
            <a:gsLst>
              <a:gs pos="0">
                <a:schemeClr val="accent2"/>
              </a:gs>
              <a:gs pos="100000">
                <a:schemeClr val="accent1"/>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0" name="Rectangle 9">
            <a:hlinkClick r:id="rId7" action="ppaction://hlinksldjump"/>
          </p:cNvPr>
          <p:cNvSpPr/>
          <p:nvPr/>
        </p:nvSpPr>
        <p:spPr>
          <a:xfrm>
            <a:off x="3365920" y="119675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11" name="Rectangle 10">
            <a:hlinkClick r:id="rId8" action="ppaction://hlinksldjump"/>
          </p:cNvPr>
          <p:cNvSpPr/>
          <p:nvPr/>
        </p:nvSpPr>
        <p:spPr>
          <a:xfrm>
            <a:off x="3365920" y="1736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13" name="Rectangle 12">
            <a:hlinkClick r:id="rId9" action="ppaction://hlinksldjump"/>
          </p:cNvPr>
          <p:cNvSpPr/>
          <p:nvPr/>
        </p:nvSpPr>
        <p:spPr>
          <a:xfrm>
            <a:off x="3365920" y="22768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14" name="Rectangle 13">
            <a:hlinkClick r:id="rId10" action="ppaction://hlinksldjump"/>
          </p:cNvPr>
          <p:cNvSpPr/>
          <p:nvPr/>
        </p:nvSpPr>
        <p:spPr>
          <a:xfrm>
            <a:off x="3365920" y="281698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18" name="Rectangle 17">
            <a:hlinkClick r:id="rId11" action="ppaction://hlinksldjump"/>
          </p:cNvPr>
          <p:cNvSpPr/>
          <p:nvPr/>
        </p:nvSpPr>
        <p:spPr>
          <a:xfrm>
            <a:off x="3365920" y="389700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19" name="Rectangle 18">
            <a:hlinkClick r:id="rId12" action="ppaction://hlinksldjump"/>
          </p:cNvPr>
          <p:cNvSpPr/>
          <p:nvPr/>
        </p:nvSpPr>
        <p:spPr>
          <a:xfrm>
            <a:off x="3365920" y="44478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1HR Q12</a:t>
            </a:r>
            <a:endParaRPr lang="en-GB" sz="1200" b="1" dirty="0">
              <a:latin typeface="Comic Sans MS" panose="030F0702030302020204" pitchFamily="66" charset="0"/>
            </a:endParaRPr>
          </a:p>
        </p:txBody>
      </p:sp>
      <p:sp>
        <p:nvSpPr>
          <p:cNvPr id="20" name="Rectangle 19">
            <a:hlinkClick r:id="rId13" action="ppaction://hlinksldjump"/>
          </p:cNvPr>
          <p:cNvSpPr/>
          <p:nvPr/>
        </p:nvSpPr>
        <p:spPr>
          <a:xfrm>
            <a:off x="3365920" y="552798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Q6</a:t>
            </a:r>
            <a:endParaRPr lang="en-GB" sz="1200" b="1" dirty="0">
              <a:latin typeface="Comic Sans MS" panose="030F0702030302020204" pitchFamily="66" charset="0"/>
            </a:endParaRPr>
          </a:p>
        </p:txBody>
      </p:sp>
      <p:sp>
        <p:nvSpPr>
          <p:cNvPr id="21" name="Rectangle 20">
            <a:hlinkClick r:id="rId14" action="ppaction://hlinksldjump"/>
          </p:cNvPr>
          <p:cNvSpPr/>
          <p:nvPr/>
        </p:nvSpPr>
        <p:spPr>
          <a:xfrm>
            <a:off x="3365920" y="49879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Q3</a:t>
            </a:r>
            <a:endParaRPr lang="en-GB" sz="1200" b="1" dirty="0">
              <a:latin typeface="Comic Sans MS" panose="030F0702030302020204" pitchFamily="66" charset="0"/>
            </a:endParaRPr>
          </a:p>
        </p:txBody>
      </p:sp>
      <p:sp>
        <p:nvSpPr>
          <p:cNvPr id="22" name="Rectangle 21">
            <a:hlinkClick r:id="rId15" action="ppaction://hlinksldjump"/>
          </p:cNvPr>
          <p:cNvSpPr/>
          <p:nvPr/>
        </p:nvSpPr>
        <p:spPr>
          <a:xfrm>
            <a:off x="4427984" y="119675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 Q4</a:t>
            </a:r>
            <a:endParaRPr lang="en-GB" sz="1200" b="1" dirty="0">
              <a:latin typeface="Comic Sans MS" panose="030F0702030302020204" pitchFamily="66" charset="0"/>
            </a:endParaRPr>
          </a:p>
        </p:txBody>
      </p:sp>
      <p:sp>
        <p:nvSpPr>
          <p:cNvPr id="23" name="Rectangle 22">
            <a:hlinkClick r:id="rId16" action="ppaction://hlinksldjump"/>
          </p:cNvPr>
          <p:cNvSpPr/>
          <p:nvPr/>
        </p:nvSpPr>
        <p:spPr>
          <a:xfrm>
            <a:off x="4427984" y="17367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24" name="Rectangle 23">
            <a:hlinkClick r:id="rId17" action="ppaction://hlinksldjump"/>
          </p:cNvPr>
          <p:cNvSpPr/>
          <p:nvPr/>
        </p:nvSpPr>
        <p:spPr>
          <a:xfrm>
            <a:off x="4427984" y="22768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2HR Q4</a:t>
            </a:r>
            <a:endParaRPr lang="en-GB" sz="1200" b="1" dirty="0">
              <a:latin typeface="Comic Sans MS" panose="030F0702030302020204" pitchFamily="66" charset="0"/>
            </a:endParaRPr>
          </a:p>
        </p:txBody>
      </p:sp>
      <p:sp>
        <p:nvSpPr>
          <p:cNvPr id="25" name="Rectangle 24">
            <a:hlinkClick r:id="rId18" action="ppaction://hlinksldjump"/>
          </p:cNvPr>
          <p:cNvSpPr/>
          <p:nvPr/>
        </p:nvSpPr>
        <p:spPr>
          <a:xfrm>
            <a:off x="4427984" y="281688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2HR Q9</a:t>
            </a:r>
            <a:endParaRPr lang="en-GB" sz="1200" b="1" dirty="0">
              <a:latin typeface="Comic Sans MS" panose="030F0702030302020204" pitchFamily="66" charset="0"/>
            </a:endParaRPr>
          </a:p>
        </p:txBody>
      </p:sp>
      <p:sp>
        <p:nvSpPr>
          <p:cNvPr id="26" name="Rectangle 25">
            <a:hlinkClick r:id="rId19" action="ppaction://hlinksldjump"/>
          </p:cNvPr>
          <p:cNvSpPr/>
          <p:nvPr/>
        </p:nvSpPr>
        <p:spPr>
          <a:xfrm>
            <a:off x="4427984" y="335699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2HR Q13</a:t>
            </a:r>
            <a:endParaRPr lang="en-GB" sz="1200" b="1" dirty="0">
              <a:latin typeface="Comic Sans MS" panose="030F0702030302020204" pitchFamily="66" charset="0"/>
            </a:endParaRPr>
          </a:p>
        </p:txBody>
      </p:sp>
      <p:sp>
        <p:nvSpPr>
          <p:cNvPr id="27" name="Rectangle 26">
            <a:hlinkClick r:id="rId2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8" name="Rectangle 27">
            <a:hlinkClick r:id="rId21" action="ppaction://hlinksldjump"/>
          </p:cNvPr>
          <p:cNvSpPr/>
          <p:nvPr/>
        </p:nvSpPr>
        <p:spPr>
          <a:xfrm>
            <a:off x="4427984" y="389700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2019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29" name="Rectangle 28">
            <a:hlinkClick r:id="rId22" action="ppaction://hlinksldjump"/>
          </p:cNvPr>
          <p:cNvSpPr/>
          <p:nvPr/>
        </p:nvSpPr>
        <p:spPr>
          <a:xfrm>
            <a:off x="4427984" y="44478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30" name="Rectangle 29">
            <a:hlinkClick r:id="rId23" action="ppaction://hlinksldjump"/>
          </p:cNvPr>
          <p:cNvSpPr/>
          <p:nvPr/>
        </p:nvSpPr>
        <p:spPr>
          <a:xfrm>
            <a:off x="4427984" y="49879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30620176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3" y="1009474"/>
            <a:ext cx="8784974" cy="5659886"/>
          </a:xfrm>
          <a:prstGeom prst="rect">
            <a:avLst/>
          </a:prstGeom>
        </p:spPr>
      </p:pic>
      <p:pic>
        <p:nvPicPr>
          <p:cNvPr id="5" name="Picture 4"/>
          <p:cNvPicPr>
            <a:picLocks noChangeAspect="1"/>
          </p:cNvPicPr>
          <p:nvPr/>
        </p:nvPicPr>
        <p:blipFill>
          <a:blip r:embed="rId3"/>
          <a:stretch>
            <a:fillRect/>
          </a:stretch>
        </p:blipFill>
        <p:spPr>
          <a:xfrm>
            <a:off x="179512" y="379572"/>
            <a:ext cx="8784976" cy="283340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9"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Q4</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277833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980728"/>
            <a:ext cx="8784976" cy="42020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980727"/>
            <a:ext cx="8784976" cy="42020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1"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683255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764704"/>
            <a:ext cx="8640960" cy="45367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9"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Q8</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0622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348880"/>
            <a:ext cx="8784976" cy="9329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348879"/>
            <a:ext cx="8784976" cy="9329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Q8</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217922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2416620"/>
            <a:ext cx="8640956" cy="4252740"/>
          </a:xfrm>
          <a:prstGeom prst="rect">
            <a:avLst/>
          </a:prstGeom>
        </p:spPr>
      </p:pic>
      <p:pic>
        <p:nvPicPr>
          <p:cNvPr id="4" name="Picture 3"/>
          <p:cNvPicPr>
            <a:picLocks noChangeAspect="1"/>
          </p:cNvPicPr>
          <p:nvPr/>
        </p:nvPicPr>
        <p:blipFill>
          <a:blip r:embed="rId3"/>
          <a:stretch>
            <a:fillRect/>
          </a:stretch>
        </p:blipFill>
        <p:spPr>
          <a:xfrm>
            <a:off x="251521" y="404664"/>
            <a:ext cx="8640958" cy="373145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9"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Q5</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62331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916832"/>
            <a:ext cx="8784976" cy="13677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916832"/>
            <a:ext cx="8784976" cy="13677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1"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Q5</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0879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76672"/>
            <a:ext cx="8640960" cy="52613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9"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Q8</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62843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16832"/>
            <a:ext cx="8784974" cy="13925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916832"/>
            <a:ext cx="8784976" cy="13925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Q8</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536664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124850"/>
            <a:ext cx="8784976" cy="3688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1196752"/>
            <a:ext cx="8784976" cy="33370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332656"/>
            <a:ext cx="8784976" cy="13220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Q7</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691972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764704"/>
            <a:ext cx="8439680" cy="4636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764704"/>
            <a:ext cx="8439682" cy="3600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4" name="Straight Arrow Connector 23"/>
          <p:cNvCxnSpPr>
            <a:stCxn id="23" idx="3"/>
            <a:endCxn id="2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Q7</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8" name="Rectangle 27"/>
          <p:cNvSpPr/>
          <p:nvPr/>
        </p:nvSpPr>
        <p:spPr>
          <a:xfrm>
            <a:off x="352160" y="4365104"/>
            <a:ext cx="8439680" cy="10360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592467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8"/>
                                        </p:tgtEl>
                                      </p:cBhvr>
                                    </p:animEffect>
                                    <p:set>
                                      <p:cBhvr>
                                        <p:cTn id="13"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13" grpId="0" animBg="1"/>
      <p:bldP spid="28" grpId="0" animBg="1"/>
    </p:bldLst>
  </p:timing>
</p:sld>
</file>

<file path=ppt/slides/slide3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585276"/>
            <a:ext cx="8640956" cy="4012076"/>
          </a:xfrm>
          <a:prstGeom prst="rect">
            <a:avLst/>
          </a:prstGeom>
        </p:spPr>
      </p:pic>
      <p:pic>
        <p:nvPicPr>
          <p:cNvPr id="2" name="Picture 1"/>
          <p:cNvPicPr>
            <a:picLocks noChangeAspect="1"/>
          </p:cNvPicPr>
          <p:nvPr/>
        </p:nvPicPr>
        <p:blipFill>
          <a:blip r:embed="rId3"/>
          <a:stretch>
            <a:fillRect/>
          </a:stretch>
        </p:blipFill>
        <p:spPr>
          <a:xfrm>
            <a:off x="251521" y="400096"/>
            <a:ext cx="8640958" cy="34609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Q3</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16037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4"/>
            <a:ext cx="8640958" cy="20784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844822"/>
            <a:ext cx="8640958" cy="20784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70702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91614"/>
            <a:ext cx="8640960" cy="3221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931594"/>
            <a:ext cx="8640960" cy="3081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36902"/>
            <a:ext cx="8640960" cy="20559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Q12</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79400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268760"/>
            <a:ext cx="8640958" cy="25329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268760"/>
            <a:ext cx="8640958" cy="18001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Q12</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3" name="Rectangle 22"/>
          <p:cNvSpPr/>
          <p:nvPr/>
        </p:nvSpPr>
        <p:spPr>
          <a:xfrm>
            <a:off x="251521" y="3068959"/>
            <a:ext cx="8640958" cy="7327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265410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4867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2568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9"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Q3</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29420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94316"/>
            <a:ext cx="8640958" cy="1434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94316"/>
            <a:ext cx="8640958" cy="14346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Q3</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03036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45118"/>
            <a:ext cx="8640960" cy="40522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25182"/>
            <a:ext cx="8640960" cy="3003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2</a:t>
            </a:r>
            <a:r>
              <a:rPr lang="en-GB" sz="1400" b="1" dirty="0" smtClean="0">
                <a:latin typeface="Comic Sans MS" panose="030F0702030302020204" pitchFamily="66" charset="0"/>
              </a:rPr>
              <a:t>HR Q6</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115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196752"/>
            <a:ext cx="8640958" cy="28710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196752"/>
            <a:ext cx="8640958" cy="2871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2</a:t>
            </a:r>
            <a:r>
              <a:rPr lang="en-GB" sz="1400" b="1" dirty="0" smtClean="0">
                <a:latin typeface="Comic Sans MS" panose="030F0702030302020204" pitchFamily="66" charset="0"/>
              </a:rPr>
              <a:t>HR Q6</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12626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365104"/>
            <a:ext cx="8640960" cy="2368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833020"/>
            <a:ext cx="8640960" cy="3612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27011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Q4</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805178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908720"/>
            <a:ext cx="8640958" cy="4132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908720"/>
            <a:ext cx="8640958" cy="2736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Q4</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3" name="Rectangle 22"/>
          <p:cNvSpPr/>
          <p:nvPr/>
        </p:nvSpPr>
        <p:spPr>
          <a:xfrm>
            <a:off x="251521" y="3645024"/>
            <a:ext cx="8640958" cy="1396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768719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52936"/>
            <a:ext cx="8640960" cy="38948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29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20688"/>
            <a:ext cx="8640960" cy="4223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29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213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Q7</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6792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88840"/>
            <a:ext cx="8640958" cy="15746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88840"/>
            <a:ext cx="864095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708920"/>
            <a:ext cx="8640958" cy="8545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Q7</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483604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Q4</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323529" y="692696"/>
            <a:ext cx="8496942" cy="4656610"/>
          </a:xfrm>
          <a:prstGeom prst="rect">
            <a:avLst/>
          </a:prstGeom>
        </p:spPr>
      </p:pic>
    </p:spTree>
    <p:extLst>
      <p:ext uri="{BB962C8B-B14F-4D97-AF65-F5344CB8AC3E}">
        <p14:creationId xmlns:p14="http://schemas.microsoft.com/office/powerpoint/2010/main" val="37390539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8368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76870"/>
            <a:ext cx="8640958" cy="8368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9"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Q4</a:t>
            </a:r>
            <a:endParaRPr lang="en-GB" sz="1400" b="1" dirty="0">
              <a:latin typeface="Comic Sans MS" panose="030F0702030302020204" pitchFamily="66" charset="0"/>
            </a:endParaRPr>
          </a:p>
        </p:txBody>
      </p:sp>
      <p:cxnSp>
        <p:nvCxnSpPr>
          <p:cNvPr id="22" name="Straight Arrow Connector 21"/>
          <p:cNvCxnSpPr>
            <a:stCxn id="24"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651895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492896"/>
            <a:ext cx="8640960" cy="3925688"/>
          </a:xfrm>
          <a:prstGeom prst="rect">
            <a:avLst/>
          </a:prstGeom>
        </p:spPr>
      </p:pic>
      <p:pic>
        <p:nvPicPr>
          <p:cNvPr id="4" name="Picture 3"/>
          <p:cNvPicPr>
            <a:picLocks noChangeAspect="1"/>
          </p:cNvPicPr>
          <p:nvPr/>
        </p:nvPicPr>
        <p:blipFill>
          <a:blip r:embed="rId3"/>
          <a:stretch>
            <a:fillRect/>
          </a:stretch>
        </p:blipFill>
        <p:spPr>
          <a:xfrm>
            <a:off x="251520" y="404664"/>
            <a:ext cx="8640960" cy="211569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Q9</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88005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844824"/>
            <a:ext cx="8640958" cy="22859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844823"/>
            <a:ext cx="8640958" cy="22859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1"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Q9</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22937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1844824"/>
            <a:ext cx="8640958" cy="4846402"/>
          </a:xfrm>
          <a:prstGeom prst="rect">
            <a:avLst/>
          </a:prstGeom>
        </p:spPr>
      </p:pic>
      <p:pic>
        <p:nvPicPr>
          <p:cNvPr id="2" name="Picture 1"/>
          <p:cNvPicPr>
            <a:picLocks noChangeAspect="1"/>
          </p:cNvPicPr>
          <p:nvPr/>
        </p:nvPicPr>
        <p:blipFill>
          <a:blip r:embed="rId3"/>
          <a:stretch>
            <a:fillRect/>
          </a:stretch>
        </p:blipFill>
        <p:spPr>
          <a:xfrm>
            <a:off x="251521" y="476672"/>
            <a:ext cx="8640958" cy="25794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Q13</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70791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4"/>
            <a:ext cx="8640958" cy="12220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76872"/>
            <a:ext cx="8640958" cy="12220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Q13</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61843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710694"/>
            <a:ext cx="8640958" cy="3958666"/>
          </a:xfrm>
          <a:prstGeom prst="rect">
            <a:avLst/>
          </a:prstGeom>
        </p:spPr>
      </p:pic>
      <p:pic>
        <p:nvPicPr>
          <p:cNvPr id="4" name="Picture 3"/>
          <p:cNvPicPr>
            <a:picLocks noChangeAspect="1"/>
          </p:cNvPicPr>
          <p:nvPr/>
        </p:nvPicPr>
        <p:blipFill>
          <a:blip r:embed="rId3"/>
          <a:stretch>
            <a:fillRect/>
          </a:stretch>
        </p:blipFill>
        <p:spPr>
          <a:xfrm>
            <a:off x="251520" y="460839"/>
            <a:ext cx="8640960" cy="35136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Q8</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2985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556792"/>
            <a:ext cx="8640958" cy="23143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556790"/>
            <a:ext cx="8640958" cy="23143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1"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Q8</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164406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39552" y="3573016"/>
            <a:ext cx="8064896" cy="3194722"/>
          </a:xfrm>
          <a:prstGeom prst="rect">
            <a:avLst/>
          </a:prstGeom>
        </p:spPr>
      </p:pic>
      <p:pic>
        <p:nvPicPr>
          <p:cNvPr id="5" name="Picture 4"/>
          <p:cNvPicPr>
            <a:picLocks noChangeAspect="1"/>
          </p:cNvPicPr>
          <p:nvPr/>
        </p:nvPicPr>
        <p:blipFill>
          <a:blip r:embed="rId3"/>
          <a:stretch>
            <a:fillRect/>
          </a:stretch>
        </p:blipFill>
        <p:spPr>
          <a:xfrm>
            <a:off x="539552" y="908720"/>
            <a:ext cx="8064896" cy="3997260"/>
          </a:xfrm>
          <a:prstGeom prst="rect">
            <a:avLst/>
          </a:prstGeom>
        </p:spPr>
      </p:pic>
      <p:pic>
        <p:nvPicPr>
          <p:cNvPr id="4" name="Picture 3"/>
          <p:cNvPicPr>
            <a:picLocks noChangeAspect="1"/>
          </p:cNvPicPr>
          <p:nvPr/>
        </p:nvPicPr>
        <p:blipFill>
          <a:blip r:embed="rId4"/>
          <a:stretch>
            <a:fillRect/>
          </a:stretch>
        </p:blipFill>
        <p:spPr>
          <a:xfrm>
            <a:off x="539552" y="476672"/>
            <a:ext cx="8064896" cy="21949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9"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Q5</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28391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85737" y="4411290"/>
            <a:ext cx="8772526" cy="1321966"/>
          </a:xfrm>
          <a:prstGeom prst="rect">
            <a:avLst/>
          </a:prstGeom>
        </p:spPr>
      </p:pic>
      <p:pic>
        <p:nvPicPr>
          <p:cNvPr id="4" name="Picture 3"/>
          <p:cNvPicPr>
            <a:picLocks noChangeAspect="1"/>
          </p:cNvPicPr>
          <p:nvPr/>
        </p:nvPicPr>
        <p:blipFill>
          <a:blip r:embed="rId3"/>
          <a:stretch>
            <a:fillRect/>
          </a:stretch>
        </p:blipFill>
        <p:spPr>
          <a:xfrm>
            <a:off x="185736" y="487392"/>
            <a:ext cx="8772528" cy="38777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185736" y="481241"/>
            <a:ext cx="8772525" cy="35238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85736" y="4005064"/>
            <a:ext cx="8772525"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24"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43608" y="5903486"/>
            <a:ext cx="1296144" cy="861935"/>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Q5</a:t>
            </a:r>
            <a:endParaRPr lang="en-GB" sz="1400" b="1" dirty="0">
              <a:latin typeface="Comic Sans MS" panose="030F0702030302020204" pitchFamily="66" charset="0"/>
            </a:endParaRPr>
          </a:p>
        </p:txBody>
      </p:sp>
      <p:cxnSp>
        <p:nvCxnSpPr>
          <p:cNvPr id="17" name="Straight Arrow Connector 16"/>
          <p:cNvCxnSpPr>
            <a:stCxn id="25"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551067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85736" y="980728"/>
            <a:ext cx="8772528" cy="43487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85736" y="980726"/>
            <a:ext cx="8772525" cy="26337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85736" y="3614510"/>
            <a:ext cx="8772525" cy="17149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Q5</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60174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619673" y="5286400"/>
            <a:ext cx="5904654" cy="1526976"/>
          </a:xfrm>
          <a:prstGeom prst="rect">
            <a:avLst/>
          </a:prstGeom>
        </p:spPr>
      </p:pic>
      <p:pic>
        <p:nvPicPr>
          <p:cNvPr id="9" name="Picture 8"/>
          <p:cNvPicPr>
            <a:picLocks noChangeAspect="1"/>
          </p:cNvPicPr>
          <p:nvPr/>
        </p:nvPicPr>
        <p:blipFill>
          <a:blip r:embed="rId3"/>
          <a:stretch>
            <a:fillRect/>
          </a:stretch>
        </p:blipFill>
        <p:spPr>
          <a:xfrm>
            <a:off x="1619672" y="4005064"/>
            <a:ext cx="5904656" cy="21125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9"/>
          <a:stretch>
            <a:fillRect/>
          </a:stretch>
        </p:blipFill>
        <p:spPr>
          <a:xfrm>
            <a:off x="1619672" y="404664"/>
            <a:ext cx="5904656" cy="4354878"/>
          </a:xfrm>
          <a:prstGeom prst="rect">
            <a:avLst/>
          </a:prstGeom>
        </p:spPr>
      </p:pic>
      <p:sp>
        <p:nvSpPr>
          <p:cNvPr id="14" name="Rectangle 13">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Q11</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301282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481014"/>
            <a:ext cx="8640958" cy="5756298"/>
          </a:xfrm>
          <a:prstGeom prst="rect">
            <a:avLst/>
          </a:prstGeom>
        </p:spPr>
      </p:pic>
      <p:sp>
        <p:nvSpPr>
          <p:cNvPr id="26" name="Rectangle 25"/>
          <p:cNvSpPr/>
          <p:nvPr/>
        </p:nvSpPr>
        <p:spPr>
          <a:xfrm>
            <a:off x="251520" y="4077070"/>
            <a:ext cx="8640960" cy="21602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481014"/>
            <a:ext cx="8640960" cy="10459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1526972"/>
            <a:ext cx="8640960" cy="25500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Q11</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88738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P spid="13" grpId="0" animBg="1"/>
      <p:bldP spid="25" grpId="0" animBg="1"/>
    </p:bldLst>
  </p:timing>
</p:sld>
</file>

<file path=ppt/slides/slide3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Percentages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555776" y="3212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3H Q9</a:t>
            </a:r>
            <a:endParaRPr lang="en-GB" sz="1200" b="1" dirty="0">
              <a:latin typeface="Comic Sans MS" panose="030F0702030302020204" pitchFamily="66" charset="0"/>
            </a:endParaRPr>
          </a:p>
        </p:txBody>
      </p:sp>
      <p:sp>
        <p:nvSpPr>
          <p:cNvPr id="5" name="Rectangle 4">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p:cNvSpPr/>
          <p:nvPr/>
        </p:nvSpPr>
        <p:spPr>
          <a:xfrm>
            <a:off x="35496" y="6453336"/>
            <a:ext cx="3816424"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Compound/ Repeated Change</a:t>
            </a:r>
            <a:endParaRPr lang="en-GB" sz="2000" b="1" dirty="0">
              <a:latin typeface="Comic Sans MS" panose="030F0702030302020204" pitchFamily="66" charset="0"/>
            </a:endParaRPr>
          </a:p>
        </p:txBody>
      </p:sp>
      <p:sp>
        <p:nvSpPr>
          <p:cNvPr id="10" name="Rectangle 9">
            <a:hlinkClick r:id="rId7" action="ppaction://hlinksldjump"/>
          </p:cNvPr>
          <p:cNvSpPr/>
          <p:nvPr/>
        </p:nvSpPr>
        <p:spPr>
          <a:xfrm>
            <a:off x="2555776" y="3753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a:t>
            </a:r>
            <a:r>
              <a:rPr lang="en-GB" sz="1200" b="1" dirty="0">
                <a:latin typeface="Comic Sans MS" panose="030F0702030302020204" pitchFamily="66" charset="0"/>
              </a:rPr>
              <a:t>4</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11" name="Rectangle 10">
            <a:hlinkClick r:id="rId8" action="ppaction://hlinksldjump"/>
          </p:cNvPr>
          <p:cNvSpPr/>
          <p:nvPr/>
        </p:nvSpPr>
        <p:spPr>
          <a:xfrm>
            <a:off x="2555776"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a:t>
            </a:r>
            <a:r>
              <a:rPr lang="en-GB" sz="1200" b="1" dirty="0">
                <a:latin typeface="Comic Sans MS" panose="030F0702030302020204" pitchFamily="66" charset="0"/>
              </a:rPr>
              <a:t>4</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12" name="Rectangle 11">
            <a:hlinkClick r:id="rId9" action="ppaction://hlinksldjump"/>
          </p:cNvPr>
          <p:cNvSpPr/>
          <p:nvPr/>
        </p:nvSpPr>
        <p:spPr>
          <a:xfrm>
            <a:off x="467544"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3H Q1</a:t>
            </a:r>
            <a:endParaRPr lang="en-GB" sz="1200" b="1" dirty="0">
              <a:latin typeface="Comic Sans MS" panose="030F0702030302020204" pitchFamily="66" charset="0"/>
            </a:endParaRPr>
          </a:p>
        </p:txBody>
      </p:sp>
      <p:sp>
        <p:nvSpPr>
          <p:cNvPr id="13" name="Rectangle 12">
            <a:hlinkClick r:id="rId10" action="ppaction://hlinksldjump"/>
          </p:cNvPr>
          <p:cNvSpPr/>
          <p:nvPr/>
        </p:nvSpPr>
        <p:spPr>
          <a:xfrm>
            <a:off x="467544" y="15928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3H Q15</a:t>
            </a:r>
            <a:endParaRPr lang="en-GB" sz="1200" b="1" dirty="0">
              <a:latin typeface="Comic Sans MS" panose="030F0702030302020204" pitchFamily="66" charset="0"/>
            </a:endParaRPr>
          </a:p>
        </p:txBody>
      </p:sp>
      <p:sp>
        <p:nvSpPr>
          <p:cNvPr id="14" name="Rectangle 13">
            <a:hlinkClick r:id="rId11" action="ppaction://hlinksldjump"/>
          </p:cNvPr>
          <p:cNvSpPr/>
          <p:nvPr/>
        </p:nvSpPr>
        <p:spPr>
          <a:xfrm>
            <a:off x="467544"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3H Q3</a:t>
            </a:r>
            <a:endParaRPr lang="en-GB" sz="1200" b="1" dirty="0">
              <a:latin typeface="Comic Sans MS" panose="030F0702030302020204" pitchFamily="66" charset="0"/>
            </a:endParaRPr>
          </a:p>
        </p:txBody>
      </p:sp>
      <p:sp>
        <p:nvSpPr>
          <p:cNvPr id="15" name="Rectangle 14">
            <a:hlinkClick r:id="rId12" action="ppaction://hlinksldjump"/>
          </p:cNvPr>
          <p:cNvSpPr/>
          <p:nvPr/>
        </p:nvSpPr>
        <p:spPr>
          <a:xfrm>
            <a:off x="467544" y="26729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6" name="Rectangle 15">
            <a:hlinkClick r:id="rId13" action="ppaction://hlinksldjump"/>
          </p:cNvPr>
          <p:cNvSpPr/>
          <p:nvPr/>
        </p:nvSpPr>
        <p:spPr>
          <a:xfrm>
            <a:off x="467544"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17" name="Rectangle 16">
            <a:hlinkClick r:id="rId14" action="ppaction://hlinksldjump"/>
          </p:cNvPr>
          <p:cNvSpPr/>
          <p:nvPr/>
        </p:nvSpPr>
        <p:spPr>
          <a:xfrm>
            <a:off x="467544" y="3753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18" name="Rectangle 17">
            <a:hlinkClick r:id="rId15" action="ppaction://hlinksldjump"/>
          </p:cNvPr>
          <p:cNvSpPr/>
          <p:nvPr/>
        </p:nvSpPr>
        <p:spPr>
          <a:xfrm>
            <a:off x="467544"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20" name="Rectangle 19">
            <a:hlinkClick r:id="rId16" action="ppaction://hlinksldjump"/>
          </p:cNvPr>
          <p:cNvSpPr/>
          <p:nvPr/>
        </p:nvSpPr>
        <p:spPr>
          <a:xfrm>
            <a:off x="467544"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21" name="Rectangle 20">
            <a:hlinkClick r:id="rId17" action="ppaction://hlinksldjump"/>
          </p:cNvPr>
          <p:cNvSpPr/>
          <p:nvPr/>
        </p:nvSpPr>
        <p:spPr>
          <a:xfrm>
            <a:off x="467544" y="537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22" name="Rectangle 21">
            <a:hlinkClick r:id="rId18" action="ppaction://hlinksldjump"/>
          </p:cNvPr>
          <p:cNvSpPr/>
          <p:nvPr/>
        </p:nvSpPr>
        <p:spPr>
          <a:xfrm>
            <a:off x="467544"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23" name="Rectangle 22">
            <a:hlinkClick r:id="rId19" action="ppaction://hlinksldjump"/>
          </p:cNvPr>
          <p:cNvSpPr/>
          <p:nvPr/>
        </p:nvSpPr>
        <p:spPr>
          <a:xfrm>
            <a:off x="151164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24" name="Rectangle 23">
            <a:hlinkClick r:id="rId20" action="ppaction://hlinksldjump"/>
          </p:cNvPr>
          <p:cNvSpPr/>
          <p:nvPr/>
        </p:nvSpPr>
        <p:spPr>
          <a:xfrm>
            <a:off x="1511640" y="15927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25" name="Rectangle 24">
            <a:hlinkClick r:id="rId21" action="ppaction://hlinksldjump"/>
          </p:cNvPr>
          <p:cNvSpPr/>
          <p:nvPr/>
        </p:nvSpPr>
        <p:spPr>
          <a:xfrm>
            <a:off x="1511640"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26" name="Rectangle 25">
            <a:hlinkClick r:id="rId22" action="ppaction://hlinksldjump"/>
          </p:cNvPr>
          <p:cNvSpPr/>
          <p:nvPr/>
        </p:nvSpPr>
        <p:spPr>
          <a:xfrm>
            <a:off x="1511640" y="267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
        <p:nvSpPr>
          <p:cNvPr id="27" name="Rectangle 26">
            <a:hlinkClick r:id="rId23" action="ppaction://hlinksldjump"/>
          </p:cNvPr>
          <p:cNvSpPr/>
          <p:nvPr/>
        </p:nvSpPr>
        <p:spPr>
          <a:xfrm>
            <a:off x="1511640"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28" name="Rectangle 27">
            <a:hlinkClick r:id="rId24" action="ppaction://hlinksldjump"/>
          </p:cNvPr>
          <p:cNvSpPr/>
          <p:nvPr/>
        </p:nvSpPr>
        <p:spPr>
          <a:xfrm>
            <a:off x="1511640" y="3753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29" name="Rectangle 28">
            <a:hlinkClick r:id="rId25" action="ppaction://hlinksldjump"/>
          </p:cNvPr>
          <p:cNvSpPr/>
          <p:nvPr/>
        </p:nvSpPr>
        <p:spPr>
          <a:xfrm>
            <a:off x="1511768"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Q5</a:t>
            </a:r>
            <a:endParaRPr lang="en-GB" sz="1200" b="1" dirty="0">
              <a:latin typeface="Comic Sans MS" panose="030F0702030302020204" pitchFamily="66" charset="0"/>
            </a:endParaRPr>
          </a:p>
        </p:txBody>
      </p:sp>
      <p:sp>
        <p:nvSpPr>
          <p:cNvPr id="30" name="Rectangle 29">
            <a:hlinkClick r:id="rId26" action="ppaction://hlinksldjump"/>
          </p:cNvPr>
          <p:cNvSpPr/>
          <p:nvPr/>
        </p:nvSpPr>
        <p:spPr>
          <a:xfrm>
            <a:off x="1511640"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31" name="Rectangle 30">
            <a:hlinkClick r:id="rId27" action="ppaction://hlinksldjump"/>
          </p:cNvPr>
          <p:cNvSpPr/>
          <p:nvPr/>
        </p:nvSpPr>
        <p:spPr>
          <a:xfrm>
            <a:off x="1511768" y="537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32" name="Rectangle 31">
            <a:hlinkClick r:id="rId28" action="ppaction://hlinksldjump"/>
          </p:cNvPr>
          <p:cNvSpPr/>
          <p:nvPr/>
        </p:nvSpPr>
        <p:spPr>
          <a:xfrm>
            <a:off x="1511768"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smtClean="0">
                <a:latin typeface="Comic Sans MS" panose="030F0702030302020204" pitchFamily="66" charset="0"/>
              </a:rPr>
              <a:t>4H Q5</a:t>
            </a:r>
            <a:endParaRPr lang="en-GB" sz="1200" b="1" dirty="0">
              <a:latin typeface="Comic Sans MS" panose="030F0702030302020204" pitchFamily="66" charset="0"/>
            </a:endParaRPr>
          </a:p>
        </p:txBody>
      </p:sp>
      <p:sp>
        <p:nvSpPr>
          <p:cNvPr id="33" name="Rectangle 32">
            <a:hlinkClick r:id="rId29" action="ppaction://hlinksldjump"/>
          </p:cNvPr>
          <p:cNvSpPr/>
          <p:nvPr/>
        </p:nvSpPr>
        <p:spPr>
          <a:xfrm>
            <a:off x="2555776"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34" name="Rectangle 33">
            <a:hlinkClick r:id="rId30" action="ppaction://hlinksldjump"/>
          </p:cNvPr>
          <p:cNvSpPr/>
          <p:nvPr/>
        </p:nvSpPr>
        <p:spPr>
          <a:xfrm>
            <a:off x="2555776" y="159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35" name="Rectangle 34">
            <a:hlinkClick r:id="rId31" action="ppaction://hlinksldjump"/>
          </p:cNvPr>
          <p:cNvSpPr/>
          <p:nvPr/>
        </p:nvSpPr>
        <p:spPr>
          <a:xfrm>
            <a:off x="2555776"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36" name="Rectangle 35">
            <a:hlinkClick r:id="rId32" action="ppaction://hlinksldjump"/>
          </p:cNvPr>
          <p:cNvSpPr/>
          <p:nvPr/>
        </p:nvSpPr>
        <p:spPr>
          <a:xfrm>
            <a:off x="2555776" y="267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
        <p:nvSpPr>
          <p:cNvPr id="37" name="Rectangle 36">
            <a:hlinkClick r:id="rId33" action="ppaction://hlinksldjump"/>
          </p:cNvPr>
          <p:cNvSpPr/>
          <p:nvPr/>
        </p:nvSpPr>
        <p:spPr>
          <a:xfrm>
            <a:off x="2555776" y="483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a:t>
            </a: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38" name="Rectangle 37">
            <a:hlinkClick r:id="rId34" action="ppaction://hlinksldjump"/>
          </p:cNvPr>
          <p:cNvSpPr/>
          <p:nvPr/>
        </p:nvSpPr>
        <p:spPr>
          <a:xfrm>
            <a:off x="2555776" y="537321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a:t>
            </a: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39" name="Rectangle 38">
            <a:hlinkClick r:id="rId35" action="ppaction://hlinksldjump"/>
          </p:cNvPr>
          <p:cNvSpPr/>
          <p:nvPr/>
        </p:nvSpPr>
        <p:spPr>
          <a:xfrm>
            <a:off x="2555776"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40" name="Rectangle 39">
            <a:hlinkClick r:id="rId36" action="ppaction://hlinksldjump"/>
          </p:cNvPr>
          <p:cNvSpPr/>
          <p:nvPr/>
        </p:nvSpPr>
        <p:spPr>
          <a:xfrm>
            <a:off x="3599872"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3</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41" name="Rectangle 40">
            <a:hlinkClick r:id="rId37" action="ppaction://hlinksldjump"/>
          </p:cNvPr>
          <p:cNvSpPr/>
          <p:nvPr/>
        </p:nvSpPr>
        <p:spPr>
          <a:xfrm>
            <a:off x="3599872" y="1592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3</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42" name="Rectangle 41">
            <a:hlinkClick r:id="rId38" action="ppaction://hlinksldjump"/>
          </p:cNvPr>
          <p:cNvSpPr/>
          <p:nvPr/>
        </p:nvSpPr>
        <p:spPr>
          <a:xfrm>
            <a:off x="3600000"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4</a:t>
            </a:r>
            <a:r>
              <a:rPr lang="en-GB" sz="1200" b="1" dirty="0" smtClean="0">
                <a:latin typeface="Comic Sans MS" panose="030F0702030302020204" pitchFamily="66" charset="0"/>
              </a:rPr>
              <a:t>H Q24</a:t>
            </a:r>
            <a:endParaRPr lang="en-GB" sz="1200" b="1" dirty="0">
              <a:latin typeface="Comic Sans MS" panose="030F0702030302020204" pitchFamily="66" charset="0"/>
            </a:endParaRPr>
          </a:p>
        </p:txBody>
      </p:sp>
      <p:sp>
        <p:nvSpPr>
          <p:cNvPr id="43" name="Rectangle 42">
            <a:hlinkClick r:id="rId39" action="ppaction://hlinksldjump"/>
          </p:cNvPr>
          <p:cNvSpPr/>
          <p:nvPr/>
        </p:nvSpPr>
        <p:spPr>
          <a:xfrm>
            <a:off x="3599872" y="2672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3</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44" name="Rectangle 43">
            <a:hlinkClick r:id="rId40" action="ppaction://hlinksldjump"/>
          </p:cNvPr>
          <p:cNvSpPr/>
          <p:nvPr/>
        </p:nvSpPr>
        <p:spPr>
          <a:xfrm>
            <a:off x="3599872" y="321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45" name="Rectangle 44">
            <a:hlinkClick r:id="rId41" action="ppaction://hlinksldjump"/>
          </p:cNvPr>
          <p:cNvSpPr/>
          <p:nvPr/>
        </p:nvSpPr>
        <p:spPr>
          <a:xfrm>
            <a:off x="3599872" y="375308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4HR Q5</a:t>
            </a:r>
            <a:endParaRPr lang="en-GB" sz="1200" b="1" dirty="0">
              <a:latin typeface="Comic Sans MS" panose="030F0702030302020204" pitchFamily="66" charset="0"/>
            </a:endParaRPr>
          </a:p>
        </p:txBody>
      </p:sp>
      <p:sp>
        <p:nvSpPr>
          <p:cNvPr id="46" name="Rectangle 45">
            <a:hlinkClick r:id="rId42" action="ppaction://hlinksldjump"/>
          </p:cNvPr>
          <p:cNvSpPr/>
          <p:nvPr/>
        </p:nvSpPr>
        <p:spPr>
          <a:xfrm>
            <a:off x="3600000"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4HR Q14</a:t>
            </a:r>
            <a:endParaRPr lang="en-GB" sz="1200" b="1" dirty="0">
              <a:latin typeface="Comic Sans MS" panose="030F0702030302020204" pitchFamily="66" charset="0"/>
            </a:endParaRPr>
          </a:p>
        </p:txBody>
      </p:sp>
      <p:sp>
        <p:nvSpPr>
          <p:cNvPr id="47" name="Rectangle 46">
            <a:hlinkClick r:id="rId43" action="ppaction://hlinksldjump"/>
          </p:cNvPr>
          <p:cNvSpPr/>
          <p:nvPr/>
        </p:nvSpPr>
        <p:spPr>
          <a:xfrm>
            <a:off x="3599872" y="483320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a:t>
            </a: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48" name="Rectangle 47">
            <a:hlinkClick r:id="rId44" action="ppaction://hlinksldjump"/>
          </p:cNvPr>
          <p:cNvSpPr/>
          <p:nvPr/>
        </p:nvSpPr>
        <p:spPr>
          <a:xfrm>
            <a:off x="3599872" y="5373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Q6</a:t>
            </a:r>
            <a:endParaRPr lang="en-GB" sz="1200" b="1" dirty="0">
              <a:latin typeface="Comic Sans MS" panose="030F0702030302020204" pitchFamily="66" charset="0"/>
            </a:endParaRPr>
          </a:p>
        </p:txBody>
      </p:sp>
      <p:sp>
        <p:nvSpPr>
          <p:cNvPr id="49" name="Rectangle 48">
            <a:hlinkClick r:id="rId45" action="ppaction://hlinksldjump"/>
          </p:cNvPr>
          <p:cNvSpPr/>
          <p:nvPr/>
        </p:nvSpPr>
        <p:spPr>
          <a:xfrm>
            <a:off x="3599872"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 Q12</a:t>
            </a:r>
            <a:endParaRPr lang="en-GB" sz="1200" b="1" dirty="0">
              <a:latin typeface="Comic Sans MS" panose="030F0702030302020204" pitchFamily="66" charset="0"/>
            </a:endParaRPr>
          </a:p>
        </p:txBody>
      </p:sp>
      <p:sp>
        <p:nvSpPr>
          <p:cNvPr id="50" name="Rectangle 49">
            <a:hlinkClick r:id="rId46" action="ppaction://hlinksldjump"/>
          </p:cNvPr>
          <p:cNvSpPr/>
          <p:nvPr/>
        </p:nvSpPr>
        <p:spPr>
          <a:xfrm>
            <a:off x="4644008" y="10527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 Q4</a:t>
            </a:r>
            <a:endParaRPr lang="en-GB" sz="1200" b="1" dirty="0">
              <a:latin typeface="Comic Sans MS" panose="030F0702030302020204" pitchFamily="66" charset="0"/>
            </a:endParaRPr>
          </a:p>
        </p:txBody>
      </p:sp>
      <p:sp>
        <p:nvSpPr>
          <p:cNvPr id="51" name="Rectangle 50">
            <a:hlinkClick r:id="rId47" action="ppaction://hlinksldjump"/>
          </p:cNvPr>
          <p:cNvSpPr/>
          <p:nvPr/>
        </p:nvSpPr>
        <p:spPr>
          <a:xfrm>
            <a:off x="4644008" y="1592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3HR Q7</a:t>
            </a:r>
            <a:endParaRPr lang="en-GB" sz="1200" b="1" dirty="0">
              <a:latin typeface="Comic Sans MS" panose="030F0702030302020204" pitchFamily="66" charset="0"/>
            </a:endParaRPr>
          </a:p>
        </p:txBody>
      </p:sp>
      <p:sp>
        <p:nvSpPr>
          <p:cNvPr id="52" name="Rectangle 51">
            <a:hlinkClick r:id="rId48" action="ppaction://hlinksldjump"/>
          </p:cNvPr>
          <p:cNvSpPr/>
          <p:nvPr/>
        </p:nvSpPr>
        <p:spPr>
          <a:xfrm>
            <a:off x="4644008"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Q6</a:t>
            </a:r>
            <a:endParaRPr lang="en-GB" sz="1200" b="1" dirty="0">
              <a:latin typeface="Comic Sans MS" panose="030F0702030302020204" pitchFamily="66" charset="0"/>
            </a:endParaRPr>
          </a:p>
        </p:txBody>
      </p:sp>
      <p:sp>
        <p:nvSpPr>
          <p:cNvPr id="53" name="Rectangle 52">
            <a:hlinkClick r:id="rId49" action="ppaction://hlinksldjump"/>
          </p:cNvPr>
          <p:cNvSpPr/>
          <p:nvPr/>
        </p:nvSpPr>
        <p:spPr>
          <a:xfrm>
            <a:off x="4644008" y="267291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3</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54" name="Rectangle 53">
            <a:hlinkClick r:id="rId50" action="ppaction://hlinksldjump"/>
          </p:cNvPr>
          <p:cNvSpPr/>
          <p:nvPr/>
        </p:nvSpPr>
        <p:spPr>
          <a:xfrm>
            <a:off x="4644008" y="3212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55" name="Rectangle 54">
            <a:hlinkClick r:id="rId51" action="ppaction://hlinksldjump"/>
          </p:cNvPr>
          <p:cNvSpPr/>
          <p:nvPr/>
        </p:nvSpPr>
        <p:spPr>
          <a:xfrm>
            <a:off x="4644008" y="375303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3HR Q8</a:t>
            </a:r>
            <a:endParaRPr lang="en-GB" sz="1200" b="1" dirty="0">
              <a:latin typeface="Comic Sans MS" panose="030F0702030302020204" pitchFamily="66" charset="0"/>
            </a:endParaRPr>
          </a:p>
        </p:txBody>
      </p:sp>
      <p:sp>
        <p:nvSpPr>
          <p:cNvPr id="56" name="Rectangle 55">
            <a:hlinkClick r:id="rId52" action="ppaction://hlinksldjump"/>
          </p:cNvPr>
          <p:cNvSpPr/>
          <p:nvPr/>
        </p:nvSpPr>
        <p:spPr>
          <a:xfrm>
            <a:off x="4644008" y="429309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3H Q5</a:t>
            </a:r>
            <a:endParaRPr lang="en-GB" sz="1200" b="1" dirty="0">
              <a:latin typeface="Comic Sans MS" panose="030F0702030302020204" pitchFamily="66" charset="0"/>
            </a:endParaRPr>
          </a:p>
        </p:txBody>
      </p:sp>
      <p:sp>
        <p:nvSpPr>
          <p:cNvPr id="57" name="Rectangle 56">
            <a:hlinkClick r:id="rId53" action="ppaction://hlinksldjump"/>
          </p:cNvPr>
          <p:cNvSpPr/>
          <p:nvPr/>
        </p:nvSpPr>
        <p:spPr>
          <a:xfrm>
            <a:off x="4644008" y="483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2015 </a:t>
            </a:r>
            <a:r>
              <a:rPr lang="en-GB" sz="1200" b="1" dirty="0">
                <a:latin typeface="Comic Sans MS" panose="030F0702030302020204" pitchFamily="66" charset="0"/>
              </a:rPr>
              <a:t>4</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58" name="Rectangle 57">
            <a:hlinkClick r:id="rId54" action="ppaction://hlinksldjump"/>
          </p:cNvPr>
          <p:cNvSpPr/>
          <p:nvPr/>
        </p:nvSpPr>
        <p:spPr>
          <a:xfrm>
            <a:off x="4644008" y="5373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2015 4HR Q3</a:t>
            </a:r>
            <a:endParaRPr lang="en-GB" sz="1200" b="1" dirty="0">
              <a:latin typeface="Comic Sans MS" panose="030F0702030302020204" pitchFamily="66" charset="0"/>
            </a:endParaRPr>
          </a:p>
        </p:txBody>
      </p:sp>
      <p:sp>
        <p:nvSpPr>
          <p:cNvPr id="59" name="Rectangle 58">
            <a:hlinkClick r:id="rId55" action="ppaction://hlinksldjump"/>
          </p:cNvPr>
          <p:cNvSpPr/>
          <p:nvPr/>
        </p:nvSpPr>
        <p:spPr>
          <a:xfrm>
            <a:off x="4644008"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 Q14</a:t>
            </a:r>
            <a:endParaRPr lang="en-GB" sz="1200" b="1" dirty="0">
              <a:latin typeface="Comic Sans MS" panose="030F0702030302020204" pitchFamily="66" charset="0"/>
            </a:endParaRPr>
          </a:p>
        </p:txBody>
      </p:sp>
      <p:sp>
        <p:nvSpPr>
          <p:cNvPr id="60" name="Rectangle 59">
            <a:hlinkClick r:id="rId56" action="ppaction://hlinksldjump"/>
          </p:cNvPr>
          <p:cNvSpPr/>
          <p:nvPr/>
        </p:nvSpPr>
        <p:spPr>
          <a:xfrm>
            <a:off x="5688232" y="10527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Q7</a:t>
            </a:r>
            <a:endParaRPr lang="en-GB" sz="1200" b="1" dirty="0">
              <a:latin typeface="Comic Sans MS" panose="030F0702030302020204" pitchFamily="66" charset="0"/>
            </a:endParaRPr>
          </a:p>
        </p:txBody>
      </p:sp>
      <p:sp>
        <p:nvSpPr>
          <p:cNvPr id="61" name="Rectangle 60">
            <a:hlinkClick r:id="rId57" action="ppaction://hlinksldjump"/>
          </p:cNvPr>
          <p:cNvSpPr/>
          <p:nvPr/>
        </p:nvSpPr>
        <p:spPr>
          <a:xfrm>
            <a:off x="5688232" y="1592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3HR Q8</a:t>
            </a:r>
            <a:endParaRPr lang="en-GB" sz="1200" b="1" dirty="0">
              <a:latin typeface="Comic Sans MS" panose="030F0702030302020204" pitchFamily="66" charset="0"/>
            </a:endParaRPr>
          </a:p>
        </p:txBody>
      </p:sp>
      <p:sp>
        <p:nvSpPr>
          <p:cNvPr id="62" name="Rectangle 61">
            <a:hlinkClick r:id="rId58" action="ppaction://hlinksldjump"/>
          </p:cNvPr>
          <p:cNvSpPr/>
          <p:nvPr/>
        </p:nvSpPr>
        <p:spPr>
          <a:xfrm>
            <a:off x="5688232"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Q8</a:t>
            </a:r>
            <a:endParaRPr lang="en-GB" sz="1200" b="1" dirty="0">
              <a:latin typeface="Comic Sans MS" panose="030F0702030302020204" pitchFamily="66" charset="0"/>
            </a:endParaRPr>
          </a:p>
        </p:txBody>
      </p:sp>
      <p:sp>
        <p:nvSpPr>
          <p:cNvPr id="63" name="Rectangle 62">
            <a:hlinkClick r:id="rId59" action="ppaction://hlinksldjump"/>
          </p:cNvPr>
          <p:cNvSpPr/>
          <p:nvPr/>
        </p:nvSpPr>
        <p:spPr>
          <a:xfrm>
            <a:off x="5688232" y="2672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 Q3</a:t>
            </a:r>
            <a:endParaRPr lang="en-GB" sz="1200" b="1" dirty="0">
              <a:latin typeface="Comic Sans MS" panose="030F0702030302020204" pitchFamily="66" charset="0"/>
            </a:endParaRPr>
          </a:p>
        </p:txBody>
      </p:sp>
      <p:sp>
        <p:nvSpPr>
          <p:cNvPr id="64" name="Rectangle 63">
            <a:hlinkClick r:id="rId60" action="ppaction://hlinksldjump"/>
          </p:cNvPr>
          <p:cNvSpPr/>
          <p:nvPr/>
        </p:nvSpPr>
        <p:spPr>
          <a:xfrm>
            <a:off x="5688232" y="321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3HR Q5</a:t>
            </a:r>
            <a:endParaRPr lang="en-GB" sz="1200" b="1" dirty="0">
              <a:latin typeface="Comic Sans MS" panose="030F0702030302020204" pitchFamily="66" charset="0"/>
            </a:endParaRPr>
          </a:p>
        </p:txBody>
      </p:sp>
      <p:sp>
        <p:nvSpPr>
          <p:cNvPr id="65" name="Rectangle 64">
            <a:hlinkClick r:id="rId61" action="ppaction://hlinksldjump"/>
          </p:cNvPr>
          <p:cNvSpPr/>
          <p:nvPr/>
        </p:nvSpPr>
        <p:spPr>
          <a:xfrm>
            <a:off x="5688232" y="375308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Q3</a:t>
            </a:r>
            <a:endParaRPr lang="en-GB" sz="1200" b="1" dirty="0">
              <a:latin typeface="Comic Sans MS" panose="030F0702030302020204" pitchFamily="66" charset="0"/>
            </a:endParaRPr>
          </a:p>
        </p:txBody>
      </p:sp>
      <p:sp>
        <p:nvSpPr>
          <p:cNvPr id="66" name="Rectangle 65">
            <a:hlinkClick r:id="rId62" action="ppaction://hlinksldjump"/>
          </p:cNvPr>
          <p:cNvSpPr/>
          <p:nvPr/>
        </p:nvSpPr>
        <p:spPr>
          <a:xfrm>
            <a:off x="5688232" y="429309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Q10</a:t>
            </a:r>
            <a:endParaRPr lang="en-GB" sz="1200" b="1" dirty="0">
              <a:latin typeface="Comic Sans MS" panose="030F0702030302020204" pitchFamily="66" charset="0"/>
            </a:endParaRPr>
          </a:p>
        </p:txBody>
      </p:sp>
      <p:sp>
        <p:nvSpPr>
          <p:cNvPr id="67" name="Rectangle 66">
            <a:hlinkClick r:id="rId63" action="ppaction://hlinksldjump"/>
          </p:cNvPr>
          <p:cNvSpPr/>
          <p:nvPr/>
        </p:nvSpPr>
        <p:spPr>
          <a:xfrm>
            <a:off x="5688232" y="483320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Q13</a:t>
            </a:r>
            <a:endParaRPr lang="en-GB" sz="1200" b="1" dirty="0">
              <a:latin typeface="Comic Sans MS" panose="030F0702030302020204" pitchFamily="66" charset="0"/>
            </a:endParaRPr>
          </a:p>
        </p:txBody>
      </p:sp>
      <p:sp>
        <p:nvSpPr>
          <p:cNvPr id="68" name="Rectangle 67">
            <a:hlinkClick r:id="rId64" action="ppaction://hlinksldjump"/>
          </p:cNvPr>
          <p:cNvSpPr/>
          <p:nvPr/>
        </p:nvSpPr>
        <p:spPr>
          <a:xfrm>
            <a:off x="5688232" y="5373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Q5</a:t>
            </a:r>
            <a:endParaRPr lang="en-GB" sz="1200" b="1" dirty="0">
              <a:latin typeface="Comic Sans MS" panose="030F0702030302020204" pitchFamily="66" charset="0"/>
            </a:endParaRPr>
          </a:p>
        </p:txBody>
      </p:sp>
      <p:sp>
        <p:nvSpPr>
          <p:cNvPr id="69" name="Rectangle 68">
            <a:hlinkClick r:id="rId65" action="ppaction://hlinksldjump"/>
          </p:cNvPr>
          <p:cNvSpPr/>
          <p:nvPr/>
        </p:nvSpPr>
        <p:spPr>
          <a:xfrm>
            <a:off x="5688232"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Q8</a:t>
            </a:r>
            <a:endParaRPr lang="en-GB" sz="1200" b="1" dirty="0">
              <a:latin typeface="Comic Sans MS" panose="030F0702030302020204" pitchFamily="66" charset="0"/>
            </a:endParaRPr>
          </a:p>
        </p:txBody>
      </p:sp>
      <p:sp>
        <p:nvSpPr>
          <p:cNvPr id="70" name="Rectangle 69">
            <a:hlinkClick r:id="rId66" action="ppaction://hlinksldjump"/>
          </p:cNvPr>
          <p:cNvSpPr/>
          <p:nvPr/>
        </p:nvSpPr>
        <p:spPr>
          <a:xfrm>
            <a:off x="6732240"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Q14</a:t>
            </a:r>
            <a:endParaRPr lang="en-GB" sz="1200" b="1" dirty="0">
              <a:latin typeface="Comic Sans MS" panose="030F0702030302020204" pitchFamily="66" charset="0"/>
            </a:endParaRPr>
          </a:p>
        </p:txBody>
      </p:sp>
      <p:sp>
        <p:nvSpPr>
          <p:cNvPr id="71" name="Rectangle 70">
            <a:hlinkClick r:id="rId67" action="ppaction://hlinksldjump"/>
          </p:cNvPr>
          <p:cNvSpPr/>
          <p:nvPr/>
        </p:nvSpPr>
        <p:spPr>
          <a:xfrm>
            <a:off x="6732240" y="1592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r>
              <a:rPr lang="en-GB" sz="1200" b="1" dirty="0">
                <a:latin typeface="Comic Sans MS" panose="030F0702030302020204" pitchFamily="66" charset="0"/>
              </a:rPr>
              <a:t>4</a:t>
            </a:r>
            <a:r>
              <a:rPr lang="en-GB" sz="1200" b="1" dirty="0" smtClean="0">
                <a:latin typeface="Comic Sans MS" panose="030F0702030302020204" pitchFamily="66" charset="0"/>
              </a:rPr>
              <a:t>HR Q3</a:t>
            </a:r>
            <a:endParaRPr lang="en-GB" sz="1200" b="1" dirty="0">
              <a:latin typeface="Comic Sans MS" panose="030F0702030302020204" pitchFamily="66" charset="0"/>
            </a:endParaRPr>
          </a:p>
        </p:txBody>
      </p:sp>
      <p:sp>
        <p:nvSpPr>
          <p:cNvPr id="72" name="Rectangle 71">
            <a:hlinkClick r:id="rId68" action="ppaction://hlinksldjump"/>
          </p:cNvPr>
          <p:cNvSpPr/>
          <p:nvPr/>
        </p:nvSpPr>
        <p:spPr>
          <a:xfrm>
            <a:off x="6732240"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 Q8</a:t>
            </a:r>
            <a:endParaRPr lang="en-GB" sz="1200" b="1" dirty="0">
              <a:latin typeface="Comic Sans MS" panose="030F0702030302020204" pitchFamily="66" charset="0"/>
            </a:endParaRPr>
          </a:p>
        </p:txBody>
      </p:sp>
      <p:sp>
        <p:nvSpPr>
          <p:cNvPr id="73" name="Rectangle 72">
            <a:hlinkClick r:id="rId69" action="ppaction://hlinksldjump"/>
          </p:cNvPr>
          <p:cNvSpPr/>
          <p:nvPr/>
        </p:nvSpPr>
        <p:spPr>
          <a:xfrm>
            <a:off x="6732240" y="2672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74" name="Rectangle 73">
            <a:hlinkClick r:id="rId70" action="ppaction://hlinksldjump"/>
          </p:cNvPr>
          <p:cNvSpPr/>
          <p:nvPr/>
        </p:nvSpPr>
        <p:spPr>
          <a:xfrm>
            <a:off x="6732240" y="321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3HR Q10</a:t>
            </a:r>
            <a:endParaRPr lang="en-GB" sz="1200" b="1" dirty="0">
              <a:latin typeface="Comic Sans MS" panose="030F0702030302020204" pitchFamily="66" charset="0"/>
            </a:endParaRPr>
          </a:p>
        </p:txBody>
      </p:sp>
      <p:sp>
        <p:nvSpPr>
          <p:cNvPr id="75" name="Rectangle 74">
            <a:hlinkClick r:id="rId71" action="ppaction://hlinksldjump"/>
          </p:cNvPr>
          <p:cNvSpPr/>
          <p:nvPr/>
        </p:nvSpPr>
        <p:spPr>
          <a:xfrm>
            <a:off x="6732240" y="375308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HR Q11</a:t>
            </a:r>
            <a:endParaRPr lang="en-GB" sz="1200" b="1" dirty="0">
              <a:latin typeface="Comic Sans MS" panose="030F0702030302020204" pitchFamily="66" charset="0"/>
            </a:endParaRPr>
          </a:p>
        </p:txBody>
      </p:sp>
      <p:sp>
        <p:nvSpPr>
          <p:cNvPr id="76" name="Rectangle 75">
            <a:hlinkClick r:id="rId72" action="ppaction://hlinksldjump"/>
          </p:cNvPr>
          <p:cNvSpPr/>
          <p:nvPr/>
        </p:nvSpPr>
        <p:spPr>
          <a:xfrm>
            <a:off x="6732240"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 Q11</a:t>
            </a:r>
            <a:endParaRPr lang="en-GB" sz="1200" b="1" dirty="0">
              <a:latin typeface="Comic Sans MS" panose="030F0702030302020204" pitchFamily="66" charset="0"/>
            </a:endParaRPr>
          </a:p>
        </p:txBody>
      </p:sp>
      <p:sp>
        <p:nvSpPr>
          <p:cNvPr id="77" name="Rectangle 76">
            <a:hlinkClick r:id="rId73" action="ppaction://hlinksldjump"/>
          </p:cNvPr>
          <p:cNvSpPr/>
          <p:nvPr/>
        </p:nvSpPr>
        <p:spPr>
          <a:xfrm>
            <a:off x="6732240" y="483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 Q8</a:t>
            </a:r>
            <a:endParaRPr lang="en-GB" sz="1200" b="1" dirty="0">
              <a:latin typeface="Comic Sans MS" panose="030F0702030302020204" pitchFamily="66" charset="0"/>
            </a:endParaRPr>
          </a:p>
        </p:txBody>
      </p:sp>
      <p:sp>
        <p:nvSpPr>
          <p:cNvPr id="78" name="Rectangle 77">
            <a:hlinkClick r:id="rId74" action="ppaction://hlinksldjump"/>
          </p:cNvPr>
          <p:cNvSpPr/>
          <p:nvPr/>
        </p:nvSpPr>
        <p:spPr>
          <a:xfrm>
            <a:off x="6732240" y="5373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3HR Q7</a:t>
            </a:r>
            <a:endParaRPr lang="en-GB" sz="1200" b="1" dirty="0">
              <a:latin typeface="Comic Sans MS" panose="030F0702030302020204" pitchFamily="66" charset="0"/>
            </a:endParaRPr>
          </a:p>
        </p:txBody>
      </p:sp>
      <p:sp>
        <p:nvSpPr>
          <p:cNvPr id="79" name="Rectangle 78">
            <a:hlinkClick r:id="rId75" action="ppaction://hlinksldjump"/>
          </p:cNvPr>
          <p:cNvSpPr/>
          <p:nvPr/>
        </p:nvSpPr>
        <p:spPr>
          <a:xfrm>
            <a:off x="6732240" y="59133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3HR Q14</a:t>
            </a:r>
            <a:endParaRPr lang="en-GB" sz="1200" b="1" dirty="0">
              <a:latin typeface="Comic Sans MS" panose="030F0702030302020204" pitchFamily="66" charset="0"/>
            </a:endParaRPr>
          </a:p>
        </p:txBody>
      </p:sp>
      <p:sp>
        <p:nvSpPr>
          <p:cNvPr id="80" name="Rectangle 79">
            <a:hlinkClick r:id="rId76" action="ppaction://hlinksldjump"/>
          </p:cNvPr>
          <p:cNvSpPr/>
          <p:nvPr/>
        </p:nvSpPr>
        <p:spPr>
          <a:xfrm>
            <a:off x="7776464" y="10527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Q1</a:t>
            </a:r>
            <a:endParaRPr lang="en-GB" sz="1200" b="1" dirty="0">
              <a:latin typeface="Comic Sans MS" panose="030F0702030302020204" pitchFamily="66" charset="0"/>
            </a:endParaRPr>
          </a:p>
        </p:txBody>
      </p:sp>
      <p:sp>
        <p:nvSpPr>
          <p:cNvPr id="81" name="Rectangle 80">
            <a:hlinkClick r:id="rId77" action="ppaction://hlinksldjump"/>
          </p:cNvPr>
          <p:cNvSpPr/>
          <p:nvPr/>
        </p:nvSpPr>
        <p:spPr>
          <a:xfrm>
            <a:off x="7776464" y="1592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 Q3</a:t>
            </a:r>
            <a:endParaRPr lang="en-GB" sz="1200" b="1" dirty="0">
              <a:latin typeface="Comic Sans MS" panose="030F0702030302020204" pitchFamily="66" charset="0"/>
            </a:endParaRPr>
          </a:p>
        </p:txBody>
      </p:sp>
      <p:sp>
        <p:nvSpPr>
          <p:cNvPr id="82" name="Rectangle 81">
            <a:hlinkClick r:id="rId78" action="ppaction://hlinksldjump"/>
          </p:cNvPr>
          <p:cNvSpPr/>
          <p:nvPr/>
        </p:nvSpPr>
        <p:spPr>
          <a:xfrm>
            <a:off x="7776464" y="2132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83" name="Rectangle 82">
            <a:hlinkClick r:id="rId79" action="ppaction://hlinksldjump"/>
          </p:cNvPr>
          <p:cNvSpPr/>
          <p:nvPr/>
        </p:nvSpPr>
        <p:spPr>
          <a:xfrm>
            <a:off x="7776464" y="267296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3HR Q16</a:t>
            </a:r>
            <a:endParaRPr lang="en-GB" sz="1200" b="1" dirty="0">
              <a:latin typeface="Comic Sans MS" panose="030F0702030302020204" pitchFamily="66" charset="0"/>
            </a:endParaRPr>
          </a:p>
        </p:txBody>
      </p:sp>
      <p:sp>
        <p:nvSpPr>
          <p:cNvPr id="84" name="Rectangle 83">
            <a:hlinkClick r:id="rId80" action="ppaction://hlinksldjump"/>
          </p:cNvPr>
          <p:cNvSpPr/>
          <p:nvPr/>
        </p:nvSpPr>
        <p:spPr>
          <a:xfrm>
            <a:off x="7776464" y="321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HR Q4</a:t>
            </a:r>
            <a:endParaRPr lang="en-GB" sz="1200" b="1" dirty="0">
              <a:latin typeface="Comic Sans MS" panose="030F0702030302020204" pitchFamily="66" charset="0"/>
            </a:endParaRPr>
          </a:p>
        </p:txBody>
      </p:sp>
      <p:sp>
        <p:nvSpPr>
          <p:cNvPr id="85" name="Rectangle 84">
            <a:hlinkClick r:id="rId8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925074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253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9552" y="1196752"/>
            <a:ext cx="8064896" cy="2894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8384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2647950"/>
            <a:ext cx="8439683" cy="96453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647950"/>
            <a:ext cx="8439682" cy="9645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a:t>
            </a:r>
            <a:endParaRPr lang="en-GB" sz="1400" b="1" dirty="0">
              <a:latin typeface="Comic Sans MS" panose="030F0702030302020204" pitchFamily="66" charset="0"/>
            </a:endParaRPr>
          </a:p>
        </p:txBody>
      </p:sp>
      <p:cxnSp>
        <p:nvCxnSpPr>
          <p:cNvPr id="21" name="Straight Arrow Connector 20"/>
          <p:cNvCxnSpPr>
            <a:stCxn id="22"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07936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Q15</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26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5538" y="1196752"/>
            <a:ext cx="8352926" cy="3570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07335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1787106"/>
            <a:ext cx="8439683" cy="1017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72816"/>
            <a:ext cx="8439682" cy="10321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Q15</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36500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Q4</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3481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5536" y="1196752"/>
            <a:ext cx="8352928" cy="2864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03874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060848"/>
            <a:ext cx="8439684" cy="6500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060848"/>
            <a:ext cx="8439682" cy="6500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Q4</a:t>
            </a:r>
            <a:endParaRPr lang="en-GB" sz="1400" b="1" dirty="0">
              <a:latin typeface="Comic Sans MS" panose="030F0702030302020204" pitchFamily="66" charset="0"/>
            </a:endParaRPr>
          </a:p>
        </p:txBody>
      </p:sp>
      <p:cxnSp>
        <p:nvCxnSpPr>
          <p:cNvPr id="21" name="Straight Arrow Connector 20"/>
          <p:cNvCxnSpPr>
            <a:stCxn id="22"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258996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3445276"/>
            <a:ext cx="8496944" cy="2792036"/>
          </a:xfrm>
          <a:prstGeom prst="rect">
            <a:avLst/>
          </a:prstGeom>
        </p:spPr>
      </p:pic>
      <p:pic>
        <p:nvPicPr>
          <p:cNvPr id="2" name="Picture 1"/>
          <p:cNvPicPr>
            <a:picLocks noChangeAspect="1"/>
          </p:cNvPicPr>
          <p:nvPr/>
        </p:nvPicPr>
        <p:blipFill>
          <a:blip r:embed="rId3"/>
          <a:stretch>
            <a:fillRect/>
          </a:stretch>
        </p:blipFill>
        <p:spPr>
          <a:xfrm>
            <a:off x="323528" y="476672"/>
            <a:ext cx="8496944" cy="41656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Q7</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87809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7" y="2060849"/>
            <a:ext cx="8439686" cy="17731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060848"/>
            <a:ext cx="8439682" cy="8865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57" y="2947400"/>
            <a:ext cx="8439685" cy="8865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Q7</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970131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704315" y="4536236"/>
            <a:ext cx="7735370" cy="22051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8"/>
          <a:stretch>
            <a:fillRect/>
          </a:stretch>
        </p:blipFill>
        <p:spPr>
          <a:xfrm>
            <a:off x="704315" y="542256"/>
            <a:ext cx="7735370" cy="4038872"/>
          </a:xfrm>
          <a:prstGeom prst="rect">
            <a:avLst/>
          </a:prstGeom>
        </p:spPr>
      </p:pic>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540459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57" y="1749700"/>
            <a:ext cx="8439686" cy="21113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00146"/>
            <a:ext cx="8439682" cy="9627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57" y="2662855"/>
            <a:ext cx="8439685" cy="1198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8" name="Straight Arrow Connector 17"/>
          <p:cNvCxnSpPr>
            <a:stCxn id="15"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2" name="Straight Arrow Connector 21"/>
          <p:cNvCxnSpPr>
            <a:stCxn id="24"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96099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1" name="Straight Arrow Connector 10"/>
          <p:cNvCxnSpPr>
            <a:stCxn id="14"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7"/>
          <a:stretch>
            <a:fillRect/>
          </a:stretch>
        </p:blipFill>
        <p:spPr>
          <a:xfrm>
            <a:off x="2555776" y="488618"/>
            <a:ext cx="4032448" cy="1644238"/>
          </a:xfrm>
          <a:prstGeom prst="rect">
            <a:avLst/>
          </a:prstGeom>
        </p:spPr>
      </p:pic>
      <p:pic>
        <p:nvPicPr>
          <p:cNvPr id="4" name="Picture 3"/>
          <p:cNvPicPr>
            <a:picLocks noChangeAspect="1"/>
          </p:cNvPicPr>
          <p:nvPr/>
        </p:nvPicPr>
        <p:blipFill>
          <a:blip r:embed="rId8"/>
          <a:stretch>
            <a:fillRect/>
          </a:stretch>
        </p:blipFill>
        <p:spPr>
          <a:xfrm>
            <a:off x="2051720" y="2185034"/>
            <a:ext cx="5040560" cy="3764246"/>
          </a:xfrm>
          <a:prstGeom prst="rect">
            <a:avLst/>
          </a:prstGeom>
        </p:spPr>
      </p:pic>
      <p:pic>
        <p:nvPicPr>
          <p:cNvPr id="12" name="Picture 11"/>
          <p:cNvPicPr>
            <a:picLocks noChangeAspect="1"/>
          </p:cNvPicPr>
          <p:nvPr/>
        </p:nvPicPr>
        <p:blipFill>
          <a:blip r:embed="rId9"/>
          <a:stretch>
            <a:fillRect/>
          </a:stretch>
        </p:blipFill>
        <p:spPr>
          <a:xfrm>
            <a:off x="5652120" y="6165848"/>
            <a:ext cx="1440160" cy="256773"/>
          </a:xfrm>
          <a:prstGeom prst="rect">
            <a:avLst/>
          </a:prstGeom>
        </p:spPr>
      </p:pic>
      <p:sp>
        <p:nvSpPr>
          <p:cNvPr id="14" name="Rectangle 13">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85396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8" y="1772816"/>
            <a:ext cx="8439684" cy="16744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72816"/>
            <a:ext cx="8439682" cy="1674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1"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91868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763688" y="5657323"/>
            <a:ext cx="6336704" cy="1156053"/>
          </a:xfrm>
          <a:prstGeom prst="rect">
            <a:avLst/>
          </a:prstGeom>
        </p:spPr>
      </p:pic>
      <p:pic>
        <p:nvPicPr>
          <p:cNvPr id="2" name="Picture 1"/>
          <p:cNvPicPr>
            <a:picLocks noChangeAspect="1"/>
          </p:cNvPicPr>
          <p:nvPr/>
        </p:nvPicPr>
        <p:blipFill>
          <a:blip r:embed="rId3"/>
          <a:stretch>
            <a:fillRect/>
          </a:stretch>
        </p:blipFill>
        <p:spPr>
          <a:xfrm>
            <a:off x="1763688" y="392631"/>
            <a:ext cx="6336704" cy="2697612"/>
          </a:xfrm>
          <a:prstGeom prst="rect">
            <a:avLst/>
          </a:prstGeom>
        </p:spPr>
      </p:pic>
      <p:pic>
        <p:nvPicPr>
          <p:cNvPr id="4" name="Picture 3"/>
          <p:cNvPicPr>
            <a:picLocks noChangeAspect="1"/>
          </p:cNvPicPr>
          <p:nvPr/>
        </p:nvPicPr>
        <p:blipFill>
          <a:blip r:embed="rId4"/>
          <a:stretch>
            <a:fillRect/>
          </a:stretch>
        </p:blipFill>
        <p:spPr>
          <a:xfrm>
            <a:off x="1763688" y="3068960"/>
            <a:ext cx="6336704" cy="15014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9" name="Picture 8"/>
          <p:cNvPicPr>
            <a:picLocks noChangeAspect="1"/>
          </p:cNvPicPr>
          <p:nvPr/>
        </p:nvPicPr>
        <p:blipFill>
          <a:blip r:embed="rId8"/>
          <a:stretch>
            <a:fillRect/>
          </a:stretch>
        </p:blipFill>
        <p:spPr>
          <a:xfrm>
            <a:off x="1763688" y="4575829"/>
            <a:ext cx="6336703" cy="1322733"/>
          </a:xfrm>
          <a:prstGeom prst="rect">
            <a:avLst/>
          </a:prstGeom>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687601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556792"/>
            <a:ext cx="8439678" cy="19121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556792"/>
            <a:ext cx="8439682" cy="4919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2048750"/>
            <a:ext cx="8439682" cy="4019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58" y="2450686"/>
            <a:ext cx="8439681" cy="10182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5"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849865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5" grpId="0" animBg="1"/>
      <p:bldP spid="24" grpId="0" animBg="1"/>
    </p:bldLst>
  </p:timing>
</p:sld>
</file>

<file path=ppt/slides/slide3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4" y="3598118"/>
            <a:ext cx="8208912" cy="3225592"/>
          </a:xfrm>
          <a:prstGeom prst="rect">
            <a:avLst/>
          </a:prstGeom>
        </p:spPr>
      </p:pic>
      <p:pic>
        <p:nvPicPr>
          <p:cNvPr id="5" name="Picture 4"/>
          <p:cNvPicPr>
            <a:picLocks noChangeAspect="1"/>
          </p:cNvPicPr>
          <p:nvPr/>
        </p:nvPicPr>
        <p:blipFill>
          <a:blip r:embed="rId3"/>
          <a:stretch>
            <a:fillRect/>
          </a:stretch>
        </p:blipFill>
        <p:spPr>
          <a:xfrm>
            <a:off x="467544" y="398492"/>
            <a:ext cx="8208912" cy="32465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4"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750928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0" y="1809162"/>
            <a:ext cx="8439680" cy="14758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809162"/>
            <a:ext cx="843968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2457234"/>
            <a:ext cx="8439682" cy="8277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451725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3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611561" y="5013176"/>
            <a:ext cx="7920878" cy="1598636"/>
          </a:xfrm>
          <a:prstGeom prst="rect">
            <a:avLst/>
          </a:prstGeom>
        </p:spPr>
      </p:pic>
      <p:pic>
        <p:nvPicPr>
          <p:cNvPr id="2" name="Picture 1"/>
          <p:cNvPicPr>
            <a:picLocks noChangeAspect="1"/>
          </p:cNvPicPr>
          <p:nvPr/>
        </p:nvPicPr>
        <p:blipFill>
          <a:blip r:embed="rId3"/>
          <a:stretch>
            <a:fillRect/>
          </a:stretch>
        </p:blipFill>
        <p:spPr>
          <a:xfrm>
            <a:off x="611561" y="404664"/>
            <a:ext cx="7920878" cy="46251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4"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42106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8" y="1772816"/>
            <a:ext cx="8439684" cy="13748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43134"/>
            <a:ext cx="8439682" cy="563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2306554"/>
            <a:ext cx="8439682" cy="8410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5"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623780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3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221088"/>
            <a:ext cx="8352928" cy="20295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140968"/>
            <a:ext cx="8352928" cy="16243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1700808"/>
            <a:ext cx="8352928" cy="17007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6" y="404664"/>
            <a:ext cx="8352928" cy="16869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80196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412776"/>
            <a:ext cx="8439684" cy="1609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12776"/>
            <a:ext cx="8439682"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60" y="1916832"/>
            <a:ext cx="8439682"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58" y="2420888"/>
            <a:ext cx="8439684" cy="6015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076549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5" grpId="0" animBg="1"/>
      <p:bldP spid="24" grpId="0" animBg="1"/>
    </p:bldLst>
  </p:timing>
</p:sld>
</file>

<file path=ppt/slides/slide3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4" name="Rectangle 13">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4" idx="3"/>
            <a:endCxn id="1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Q5</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7"/>
          <a:stretch>
            <a:fillRect/>
          </a:stretch>
        </p:blipFill>
        <p:spPr>
          <a:xfrm>
            <a:off x="251520" y="946456"/>
            <a:ext cx="8640960" cy="4112680"/>
          </a:xfrm>
          <a:prstGeom prst="rect">
            <a:avLst/>
          </a:prstGeom>
        </p:spPr>
      </p:pic>
      <p:sp>
        <p:nvSpPr>
          <p:cNvPr id="11" name="Rectangle 1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336325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0" y="1556792"/>
            <a:ext cx="8439680" cy="15292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556792"/>
            <a:ext cx="8439682" cy="15292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Q5</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86512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221088"/>
            <a:ext cx="8640960" cy="1967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552822"/>
            <a:ext cx="8640960" cy="25323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69748"/>
            <a:ext cx="8640960" cy="23111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15074"/>
            <a:ext cx="8640960" cy="6376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3H Q8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549829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556792"/>
            <a:ext cx="8439680" cy="2367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556792"/>
            <a:ext cx="843968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0" y="2204864"/>
            <a:ext cx="8439682"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52160" y="2780928"/>
            <a:ext cx="8439682" cy="1143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3H Q8</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13255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3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620688"/>
            <a:ext cx="8496944" cy="47549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59438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2766674"/>
            <a:ext cx="8439678" cy="4463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766674"/>
            <a:ext cx="8439682" cy="4463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6" name="Straight Arrow Connector 25"/>
          <p:cNvCxnSpPr>
            <a:stCxn id="25" idx="3"/>
            <a:endCxn id="2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Q4</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1348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4" name="Rectangle 13">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323528" y="908720"/>
            <a:ext cx="8496944" cy="3957832"/>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1231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132856"/>
            <a:ext cx="8784974" cy="9172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32855"/>
            <a:ext cx="8784974" cy="9172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25" name="Straight Arrow Connector 24"/>
          <p:cNvCxnSpPr>
            <a:stCxn id="23"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80532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836712"/>
            <a:ext cx="8640958" cy="41022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1928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78386"/>
            <a:ext cx="8784974" cy="12065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78385"/>
            <a:ext cx="8784974" cy="12065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77397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4283610"/>
            <a:ext cx="8208910" cy="2457758"/>
          </a:xfrm>
          <a:prstGeom prst="rect">
            <a:avLst/>
          </a:prstGeom>
        </p:spPr>
      </p:pic>
      <p:pic>
        <p:nvPicPr>
          <p:cNvPr id="5" name="Picture 4"/>
          <p:cNvPicPr>
            <a:picLocks noChangeAspect="1"/>
          </p:cNvPicPr>
          <p:nvPr/>
        </p:nvPicPr>
        <p:blipFill>
          <a:blip r:embed="rId3"/>
          <a:stretch>
            <a:fillRect/>
          </a:stretch>
        </p:blipFill>
        <p:spPr>
          <a:xfrm>
            <a:off x="323529" y="971242"/>
            <a:ext cx="8208908" cy="3681982"/>
          </a:xfrm>
          <a:prstGeom prst="rect">
            <a:avLst/>
          </a:prstGeom>
        </p:spPr>
      </p:pic>
      <p:pic>
        <p:nvPicPr>
          <p:cNvPr id="4" name="Picture 3"/>
          <p:cNvPicPr>
            <a:picLocks noChangeAspect="1"/>
          </p:cNvPicPr>
          <p:nvPr/>
        </p:nvPicPr>
        <p:blipFill>
          <a:blip r:embed="rId4"/>
          <a:stretch>
            <a:fillRect/>
          </a:stretch>
        </p:blipFill>
        <p:spPr>
          <a:xfrm>
            <a:off x="323528" y="467186"/>
            <a:ext cx="8208910" cy="147624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1046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052736"/>
            <a:ext cx="8784972" cy="32374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052736"/>
            <a:ext cx="8784974" cy="16386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2691384"/>
            <a:ext cx="8784974" cy="15988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32455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2" y="3797434"/>
            <a:ext cx="8640956" cy="2439878"/>
          </a:xfrm>
          <a:prstGeom prst="rect">
            <a:avLst/>
          </a:prstGeom>
        </p:spPr>
      </p:pic>
      <p:pic>
        <p:nvPicPr>
          <p:cNvPr id="8" name="Picture 7"/>
          <p:cNvPicPr>
            <a:picLocks noChangeAspect="1"/>
          </p:cNvPicPr>
          <p:nvPr/>
        </p:nvPicPr>
        <p:blipFill>
          <a:blip r:embed="rId3"/>
          <a:stretch>
            <a:fillRect/>
          </a:stretch>
        </p:blipFill>
        <p:spPr>
          <a:xfrm>
            <a:off x="251522" y="1844824"/>
            <a:ext cx="8640956" cy="3121978"/>
          </a:xfrm>
          <a:prstGeom prst="rect">
            <a:avLst/>
          </a:prstGeom>
        </p:spPr>
      </p:pic>
      <p:pic>
        <p:nvPicPr>
          <p:cNvPr id="7" name="Picture 6"/>
          <p:cNvPicPr>
            <a:picLocks noChangeAspect="1"/>
          </p:cNvPicPr>
          <p:nvPr/>
        </p:nvPicPr>
        <p:blipFill>
          <a:blip r:embed="rId4"/>
          <a:stretch>
            <a:fillRect/>
          </a:stretch>
        </p:blipFill>
        <p:spPr>
          <a:xfrm>
            <a:off x="251522" y="556264"/>
            <a:ext cx="8640956" cy="2800728"/>
          </a:xfrm>
          <a:prstGeom prst="rect">
            <a:avLst/>
          </a:prstGeom>
        </p:spPr>
      </p:pic>
      <p:pic>
        <p:nvPicPr>
          <p:cNvPr id="2" name="Picture 1"/>
          <p:cNvPicPr>
            <a:picLocks noChangeAspect="1"/>
          </p:cNvPicPr>
          <p:nvPr/>
        </p:nvPicPr>
        <p:blipFill>
          <a:blip r:embed="rId5"/>
          <a:stretch>
            <a:fillRect/>
          </a:stretch>
        </p:blipFill>
        <p:spPr>
          <a:xfrm>
            <a:off x="251521" y="404664"/>
            <a:ext cx="8640958" cy="120103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571230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412776"/>
            <a:ext cx="8784974" cy="27301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12774"/>
            <a:ext cx="8784974" cy="720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2132855"/>
            <a:ext cx="8784974"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3" y="3068960"/>
            <a:ext cx="8784974" cy="10739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90237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3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4077072"/>
            <a:ext cx="8496944" cy="2210744"/>
          </a:xfrm>
          <a:prstGeom prst="rect">
            <a:avLst/>
          </a:prstGeom>
        </p:spPr>
      </p:pic>
      <p:pic>
        <p:nvPicPr>
          <p:cNvPr id="4" name="Picture 3"/>
          <p:cNvPicPr>
            <a:picLocks noChangeAspect="1"/>
          </p:cNvPicPr>
          <p:nvPr/>
        </p:nvPicPr>
        <p:blipFill>
          <a:blip r:embed="rId3"/>
          <a:stretch>
            <a:fillRect/>
          </a:stretch>
        </p:blipFill>
        <p:spPr>
          <a:xfrm>
            <a:off x="323528" y="393868"/>
            <a:ext cx="8496944" cy="43312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434331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060849"/>
            <a:ext cx="8784972" cy="12069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8"/>
            <a:ext cx="87849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2564905"/>
            <a:ext cx="8784974" cy="7029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1257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548680"/>
            <a:ext cx="8496944" cy="53409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175601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060848"/>
            <a:ext cx="8784972" cy="6011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8"/>
            <a:ext cx="8784974" cy="601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66220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8" y="4221088"/>
            <a:ext cx="8352924" cy="1991804"/>
          </a:xfrm>
          <a:prstGeom prst="rect">
            <a:avLst/>
          </a:prstGeom>
        </p:spPr>
      </p:pic>
      <p:pic>
        <p:nvPicPr>
          <p:cNvPr id="4" name="Picture 3"/>
          <p:cNvPicPr>
            <a:picLocks noChangeAspect="1"/>
          </p:cNvPicPr>
          <p:nvPr/>
        </p:nvPicPr>
        <p:blipFill rotWithShape="1">
          <a:blip r:embed="rId3"/>
          <a:srcRect b="13184"/>
          <a:stretch/>
        </p:blipFill>
        <p:spPr>
          <a:xfrm>
            <a:off x="395537" y="404664"/>
            <a:ext cx="8352926" cy="43204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588134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916832"/>
            <a:ext cx="8784972" cy="15583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5276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3" y="2444448"/>
            <a:ext cx="8784974" cy="10307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5802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33004" y="1585512"/>
            <a:ext cx="8677992" cy="4651800"/>
          </a:xfrm>
          <a:prstGeom prst="rect">
            <a:avLst/>
          </a:prstGeom>
        </p:spPr>
      </p:pic>
      <p:pic>
        <p:nvPicPr>
          <p:cNvPr id="2" name="Picture 1"/>
          <p:cNvPicPr>
            <a:picLocks noChangeAspect="1"/>
          </p:cNvPicPr>
          <p:nvPr/>
        </p:nvPicPr>
        <p:blipFill>
          <a:blip r:embed="rId3"/>
          <a:stretch>
            <a:fillRect/>
          </a:stretch>
        </p:blipFill>
        <p:spPr>
          <a:xfrm>
            <a:off x="251520" y="404664"/>
            <a:ext cx="8640960" cy="173737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552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16832"/>
            <a:ext cx="8784974" cy="15439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2"/>
            <a:ext cx="8784974" cy="1543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78101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30" y="2892978"/>
            <a:ext cx="8496940" cy="3344334"/>
          </a:xfrm>
          <a:prstGeom prst="rect">
            <a:avLst/>
          </a:prstGeom>
        </p:spPr>
      </p:pic>
      <p:pic>
        <p:nvPicPr>
          <p:cNvPr id="7" name="Picture 6"/>
          <p:cNvPicPr>
            <a:picLocks noChangeAspect="1"/>
          </p:cNvPicPr>
          <p:nvPr/>
        </p:nvPicPr>
        <p:blipFill>
          <a:blip r:embed="rId3"/>
          <a:stretch>
            <a:fillRect/>
          </a:stretch>
        </p:blipFill>
        <p:spPr>
          <a:xfrm>
            <a:off x="323529" y="1052736"/>
            <a:ext cx="8496942" cy="3849976"/>
          </a:xfrm>
          <a:prstGeom prst="rect">
            <a:avLst/>
          </a:prstGeom>
        </p:spPr>
      </p:pic>
      <p:pic>
        <p:nvPicPr>
          <p:cNvPr id="4" name="Picture 3"/>
          <p:cNvPicPr>
            <a:picLocks noChangeAspect="1"/>
          </p:cNvPicPr>
          <p:nvPr/>
        </p:nvPicPr>
        <p:blipFill rotWithShape="1">
          <a:blip r:embed="rId4"/>
          <a:srcRect t="25173"/>
          <a:stretch/>
        </p:blipFill>
        <p:spPr>
          <a:xfrm>
            <a:off x="323529" y="332656"/>
            <a:ext cx="8496942" cy="2354456"/>
          </a:xfrm>
          <a:prstGeom prst="rect">
            <a:avLst/>
          </a:prstGeom>
        </p:spPr>
      </p:pic>
      <p:pic>
        <p:nvPicPr>
          <p:cNvPr id="2" name="Picture 1"/>
          <p:cNvPicPr>
            <a:picLocks noChangeAspect="1"/>
          </p:cNvPicPr>
          <p:nvPr/>
        </p:nvPicPr>
        <p:blipFill>
          <a:blip r:embed="rId5"/>
          <a:stretch>
            <a:fillRect/>
          </a:stretch>
        </p:blipFill>
        <p:spPr>
          <a:xfrm>
            <a:off x="323529" y="404664"/>
            <a:ext cx="8496942" cy="68388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51913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844824"/>
            <a:ext cx="8784972" cy="11607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1844824"/>
            <a:ext cx="878497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2132856"/>
            <a:ext cx="878497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179513" y="2420888"/>
            <a:ext cx="8784974" cy="584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7794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5" grpId="0" animBg="1"/>
      <p:bldP spid="22" grpId="0" animBg="1"/>
      <p:bldP spid="23" grpId="0" animBg="1"/>
    </p:bldLst>
  </p:timing>
</p:sld>
</file>

<file path=ppt/slides/slide3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7504" y="965980"/>
            <a:ext cx="8928992" cy="5271332"/>
          </a:xfrm>
          <a:prstGeom prst="rect">
            <a:avLst/>
          </a:prstGeom>
        </p:spPr>
      </p:pic>
      <p:pic>
        <p:nvPicPr>
          <p:cNvPr id="4" name="Picture 3"/>
          <p:cNvPicPr>
            <a:picLocks noChangeAspect="1"/>
          </p:cNvPicPr>
          <p:nvPr/>
        </p:nvPicPr>
        <p:blipFill>
          <a:blip r:embed="rId3"/>
          <a:stretch>
            <a:fillRect/>
          </a:stretch>
        </p:blipFill>
        <p:spPr>
          <a:xfrm>
            <a:off x="107504" y="476672"/>
            <a:ext cx="8928992" cy="7764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618014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348880"/>
            <a:ext cx="8784974" cy="8949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348880"/>
            <a:ext cx="8784974" cy="9311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25022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2" y="3501008"/>
            <a:ext cx="8640956" cy="2753856"/>
          </a:xfrm>
          <a:prstGeom prst="rect">
            <a:avLst/>
          </a:prstGeom>
        </p:spPr>
      </p:pic>
      <p:pic>
        <p:nvPicPr>
          <p:cNvPr id="6" name="Picture 5"/>
          <p:cNvPicPr>
            <a:picLocks noChangeAspect="1"/>
          </p:cNvPicPr>
          <p:nvPr/>
        </p:nvPicPr>
        <p:blipFill rotWithShape="1">
          <a:blip r:embed="rId3"/>
          <a:srcRect t="21364"/>
          <a:stretch/>
        </p:blipFill>
        <p:spPr>
          <a:xfrm>
            <a:off x="251522" y="908720"/>
            <a:ext cx="8640956" cy="3445590"/>
          </a:xfrm>
          <a:prstGeom prst="rect">
            <a:avLst/>
          </a:prstGeom>
        </p:spPr>
      </p:pic>
      <p:pic>
        <p:nvPicPr>
          <p:cNvPr id="2" name="Picture 1"/>
          <p:cNvPicPr>
            <a:picLocks noChangeAspect="1"/>
          </p:cNvPicPr>
          <p:nvPr/>
        </p:nvPicPr>
        <p:blipFill>
          <a:blip r:embed="rId4"/>
          <a:stretch>
            <a:fillRect/>
          </a:stretch>
        </p:blipFill>
        <p:spPr>
          <a:xfrm>
            <a:off x="251521" y="404664"/>
            <a:ext cx="8640958" cy="121196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72245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692696"/>
            <a:ext cx="8784974" cy="48841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692695"/>
            <a:ext cx="8784974" cy="3024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3717031"/>
            <a:ext cx="8784974" cy="1869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77276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Q9</a:t>
            </a:r>
            <a:endParaRPr lang="en-GB" sz="1400" b="1" dirty="0">
              <a:latin typeface="Comic Sans MS" panose="030F0702030302020204" pitchFamily="66" charset="0"/>
            </a:endParaRPr>
          </a:p>
        </p:txBody>
      </p:sp>
      <p:cxnSp>
        <p:nvCxnSpPr>
          <p:cNvPr id="11" name="Straight Arrow Connector 10"/>
          <p:cNvCxnSpPr>
            <a:stCxn id="12"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126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527" y="854853"/>
            <a:ext cx="8513405" cy="47343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Rectangle 1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0346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1457325"/>
            <a:ext cx="8439683" cy="305155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57325"/>
            <a:ext cx="8439682" cy="30515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Q9</a:t>
            </a:r>
            <a:endParaRPr lang="en-GB" sz="1400" b="1" dirty="0">
              <a:latin typeface="Comic Sans MS" panose="030F0702030302020204" pitchFamily="66" charset="0"/>
            </a:endParaRPr>
          </a:p>
        </p:txBody>
      </p:sp>
      <p:cxnSp>
        <p:nvCxnSpPr>
          <p:cNvPr id="21" name="Straight Arrow Connector 20"/>
          <p:cNvCxnSpPr>
            <a:stCxn id="22"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522076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8" name="Straight Arrow Connector 7"/>
          <p:cNvCxnSpPr>
            <a:stCxn id="6"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a:t>
            </a:r>
            <a:endParaRPr lang="en-GB" sz="1400" b="1" dirty="0">
              <a:latin typeface="Comic Sans MS" panose="030F0702030302020204" pitchFamily="66" charset="0"/>
            </a:endParaRPr>
          </a:p>
        </p:txBody>
      </p:sp>
      <p:cxnSp>
        <p:nvCxnSpPr>
          <p:cNvPr id="11" name="Straight Arrow Connector 10"/>
          <p:cNvCxnSpPr>
            <a:stCxn id="14" idx="3"/>
            <a:endCxn id="1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7546" y="836712"/>
            <a:ext cx="8208910" cy="4319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47632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564904"/>
            <a:ext cx="8439684" cy="623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564904"/>
            <a:ext cx="8439682" cy="623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1"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a:t>
            </a:r>
            <a:endParaRPr lang="en-GB" sz="1400" b="1" dirty="0">
              <a:latin typeface="Comic Sans MS" panose="030F0702030302020204" pitchFamily="66" charset="0"/>
            </a:endParaRPr>
          </a:p>
        </p:txBody>
      </p:sp>
      <p:cxnSp>
        <p:nvCxnSpPr>
          <p:cNvPr id="21" name="Straight Arrow Connector 20"/>
          <p:cNvCxnSpPr>
            <a:stCxn id="22"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722492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25144"/>
            <a:ext cx="8640960" cy="1323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33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92616"/>
            <a:ext cx="8640960" cy="1568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33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520" y="2060848"/>
            <a:ext cx="8640960" cy="2741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2" name="Straight Arrow Connector 21"/>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Q21</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85607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366839"/>
            <a:ext cx="8409420" cy="2313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1366839"/>
            <a:ext cx="8396306" cy="1270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395536" y="2636911"/>
            <a:ext cx="8409420" cy="10433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8"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Q21</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562650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3140968"/>
            <a:ext cx="8640956" cy="3641588"/>
          </a:xfrm>
          <a:prstGeom prst="rect">
            <a:avLst/>
          </a:prstGeom>
        </p:spPr>
      </p:pic>
      <p:pic>
        <p:nvPicPr>
          <p:cNvPr id="3" name="Picture 2"/>
          <p:cNvPicPr>
            <a:picLocks noChangeAspect="1"/>
          </p:cNvPicPr>
          <p:nvPr/>
        </p:nvPicPr>
        <p:blipFill>
          <a:blip r:embed="rId3"/>
          <a:stretch>
            <a:fillRect/>
          </a:stretch>
        </p:blipFill>
        <p:spPr>
          <a:xfrm>
            <a:off x="251521" y="836712"/>
            <a:ext cx="8640958" cy="3747472"/>
          </a:xfrm>
          <a:prstGeom prst="rect">
            <a:avLst/>
          </a:prstGeom>
        </p:spPr>
      </p:pic>
      <p:pic>
        <p:nvPicPr>
          <p:cNvPr id="2" name="Picture 1"/>
          <p:cNvPicPr>
            <a:picLocks noChangeAspect="1"/>
          </p:cNvPicPr>
          <p:nvPr/>
        </p:nvPicPr>
        <p:blipFill>
          <a:blip r:embed="rId4"/>
          <a:stretch>
            <a:fillRect/>
          </a:stretch>
        </p:blipFill>
        <p:spPr>
          <a:xfrm>
            <a:off x="251521" y="260648"/>
            <a:ext cx="8640958" cy="125883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2" name="Straight Arrow Connector 21"/>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716259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204864"/>
            <a:ext cx="8640960" cy="8546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3"/>
            <a:ext cx="8640960" cy="288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492897"/>
            <a:ext cx="8640960" cy="5666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2"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937198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484784"/>
            <a:ext cx="8640958" cy="4931076"/>
          </a:xfrm>
          <a:prstGeom prst="rect">
            <a:avLst/>
          </a:prstGeom>
        </p:spPr>
      </p:pic>
      <p:pic>
        <p:nvPicPr>
          <p:cNvPr id="5" name="Picture 4"/>
          <p:cNvPicPr>
            <a:picLocks noChangeAspect="1"/>
          </p:cNvPicPr>
          <p:nvPr/>
        </p:nvPicPr>
        <p:blipFill>
          <a:blip r:embed="rId3"/>
          <a:stretch>
            <a:fillRect/>
          </a:stretch>
        </p:blipFill>
        <p:spPr>
          <a:xfrm>
            <a:off x="251521" y="514940"/>
            <a:ext cx="8640958" cy="96984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2" name="Straight Arrow Connector 21"/>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86559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204864"/>
            <a:ext cx="8640958" cy="5898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2"/>
            <a:ext cx="8640960" cy="5898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8"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625564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4077072"/>
            <a:ext cx="8640958" cy="2688426"/>
          </a:xfrm>
          <a:prstGeom prst="rect">
            <a:avLst/>
          </a:prstGeom>
        </p:spPr>
      </p:pic>
      <p:pic>
        <p:nvPicPr>
          <p:cNvPr id="2" name="Picture 1"/>
          <p:cNvPicPr>
            <a:picLocks noChangeAspect="1"/>
          </p:cNvPicPr>
          <p:nvPr/>
        </p:nvPicPr>
        <p:blipFill>
          <a:blip r:embed="rId3"/>
          <a:stretch>
            <a:fillRect/>
          </a:stretch>
        </p:blipFill>
        <p:spPr>
          <a:xfrm>
            <a:off x="251520" y="404664"/>
            <a:ext cx="8640960" cy="392405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2" name="Straight Arrow Connector 21"/>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763375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686483"/>
            <a:ext cx="8640958" cy="209594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20494"/>
            <a:ext cx="8640960" cy="1561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2" name="Straight Arrow Connector 11"/>
          <p:cNvCxnSpPr>
            <a:stCxn id="11"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17" name="Rectangle 16"/>
          <p:cNvSpPr/>
          <p:nvPr/>
        </p:nvSpPr>
        <p:spPr>
          <a:xfrm>
            <a:off x="251520" y="1686483"/>
            <a:ext cx="8640960" cy="5340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34634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3" grpId="0" animBg="1"/>
      <p:bldP spid="17" grpId="0" animBg="1"/>
    </p:bldLst>
  </p:timing>
</p:sld>
</file>

<file path=ppt/slides/slide3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1556792"/>
            <a:ext cx="8640960" cy="4956966"/>
          </a:xfrm>
          <a:prstGeom prst="rect">
            <a:avLst/>
          </a:prstGeom>
        </p:spPr>
      </p:pic>
      <p:pic>
        <p:nvPicPr>
          <p:cNvPr id="4" name="Picture 3"/>
          <p:cNvPicPr>
            <a:picLocks noChangeAspect="1"/>
          </p:cNvPicPr>
          <p:nvPr/>
        </p:nvPicPr>
        <p:blipFill>
          <a:blip r:embed="rId3"/>
          <a:stretch>
            <a:fillRect/>
          </a:stretch>
        </p:blipFill>
        <p:spPr>
          <a:xfrm>
            <a:off x="251520" y="420480"/>
            <a:ext cx="8640960" cy="120832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8" name="Straight Arrow Connector 17"/>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281210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1700808"/>
            <a:ext cx="8640958" cy="84608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1686482"/>
            <a:ext cx="8640960" cy="8604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21265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7" grpId="0" animBg="1"/>
    </p:bldLst>
  </p:timing>
</p:sld>
</file>

<file path=ppt/slides/slide3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95536" y="5661248"/>
            <a:ext cx="8352928" cy="1182962"/>
          </a:xfrm>
          <a:prstGeom prst="rect">
            <a:avLst/>
          </a:prstGeom>
        </p:spPr>
      </p:pic>
      <p:pic>
        <p:nvPicPr>
          <p:cNvPr id="7" name="Picture 6"/>
          <p:cNvPicPr>
            <a:picLocks noChangeAspect="1"/>
          </p:cNvPicPr>
          <p:nvPr/>
        </p:nvPicPr>
        <p:blipFill>
          <a:blip r:embed="rId3"/>
          <a:stretch>
            <a:fillRect/>
          </a:stretch>
        </p:blipFill>
        <p:spPr>
          <a:xfrm>
            <a:off x="395536" y="3933056"/>
            <a:ext cx="8352926" cy="2059172"/>
          </a:xfrm>
          <a:prstGeom prst="rect">
            <a:avLst/>
          </a:prstGeom>
        </p:spPr>
      </p:pic>
      <p:pic>
        <p:nvPicPr>
          <p:cNvPr id="6" name="Picture 5"/>
          <p:cNvPicPr>
            <a:picLocks noChangeAspect="1"/>
          </p:cNvPicPr>
          <p:nvPr/>
        </p:nvPicPr>
        <p:blipFill>
          <a:blip r:embed="rId4"/>
          <a:stretch>
            <a:fillRect/>
          </a:stretch>
        </p:blipFill>
        <p:spPr>
          <a:xfrm>
            <a:off x="395536" y="2204864"/>
            <a:ext cx="8352926" cy="1921172"/>
          </a:xfrm>
          <a:prstGeom prst="rect">
            <a:avLst/>
          </a:prstGeom>
        </p:spPr>
      </p:pic>
      <p:pic>
        <p:nvPicPr>
          <p:cNvPr id="3" name="Picture 2"/>
          <p:cNvPicPr>
            <a:picLocks noChangeAspect="1"/>
          </p:cNvPicPr>
          <p:nvPr/>
        </p:nvPicPr>
        <p:blipFill>
          <a:blip r:embed="rId5"/>
          <a:stretch>
            <a:fillRect/>
          </a:stretch>
        </p:blipFill>
        <p:spPr>
          <a:xfrm>
            <a:off x="395536" y="1196752"/>
            <a:ext cx="8352926" cy="1628208"/>
          </a:xfrm>
          <a:prstGeom prst="rect">
            <a:avLst/>
          </a:prstGeom>
        </p:spPr>
      </p:pic>
      <p:pic>
        <p:nvPicPr>
          <p:cNvPr id="2" name="Picture 1"/>
          <p:cNvPicPr>
            <a:picLocks noChangeAspect="1"/>
          </p:cNvPicPr>
          <p:nvPr/>
        </p:nvPicPr>
        <p:blipFill>
          <a:blip r:embed="rId6"/>
          <a:stretch>
            <a:fillRect/>
          </a:stretch>
        </p:blipFill>
        <p:spPr>
          <a:xfrm>
            <a:off x="395536" y="342690"/>
            <a:ext cx="8352926" cy="116398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15" name="Rectangle 14">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8" name="Straight Arrow Connector 17"/>
          <p:cNvCxnSpPr>
            <a:stCxn id="15"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699632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207963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1556790"/>
            <a:ext cx="8640960" cy="3053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2" name="Straight Arrow Connector 11"/>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3" name="Rectangle 22"/>
          <p:cNvSpPr/>
          <p:nvPr/>
        </p:nvSpPr>
        <p:spPr>
          <a:xfrm>
            <a:off x="251520" y="1862092"/>
            <a:ext cx="8640960" cy="4867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348878"/>
            <a:ext cx="8640960" cy="648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0" y="2996950"/>
            <a:ext cx="8640960" cy="6394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295941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7" grpId="0" animBg="1"/>
      <p:bldP spid="23" grpId="0" animBg="1"/>
      <p:bldP spid="24" grpId="0" animBg="1"/>
      <p:bldP spid="25" grpId="0" animBg="1"/>
    </p:bldLst>
  </p:timing>
</p:sld>
</file>

<file path=ppt/slides/slide3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051134"/>
            <a:ext cx="8496944" cy="4474210"/>
          </a:xfrm>
          <a:prstGeom prst="rect">
            <a:avLst/>
          </a:prstGeom>
        </p:spPr>
      </p:pic>
      <p:pic>
        <p:nvPicPr>
          <p:cNvPr id="4" name="Picture 3"/>
          <p:cNvPicPr>
            <a:picLocks noChangeAspect="1"/>
          </p:cNvPicPr>
          <p:nvPr/>
        </p:nvPicPr>
        <p:blipFill>
          <a:blip r:embed="rId3"/>
          <a:stretch>
            <a:fillRect/>
          </a:stretch>
        </p:blipFill>
        <p:spPr>
          <a:xfrm>
            <a:off x="323528" y="612114"/>
            <a:ext cx="8496944" cy="144873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2" name="Rectangle 11">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18" name="Straight Arrow Connector 17"/>
          <p:cNvCxnSpPr>
            <a:stCxn id="19"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843801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556792"/>
            <a:ext cx="8640960" cy="20833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1556790"/>
            <a:ext cx="8640960" cy="20833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2" name="Straight Arrow Connector 11"/>
          <p:cNvCxnSpPr>
            <a:stCxn id="11"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16" name="Straight Arrow Connector 15"/>
          <p:cNvCxnSpPr>
            <a:stCxn id="18" idx="3"/>
            <a:endCxn id="13"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147546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7" grpId="0" animBg="1"/>
    </p:bldLst>
  </p:timing>
</p:sld>
</file>

<file path=ppt/slides/slide3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717032"/>
            <a:ext cx="8640958" cy="2783550"/>
          </a:xfrm>
          <a:prstGeom prst="rect">
            <a:avLst/>
          </a:prstGeom>
        </p:spPr>
      </p:pic>
      <p:pic>
        <p:nvPicPr>
          <p:cNvPr id="3" name="Picture 2"/>
          <p:cNvPicPr>
            <a:picLocks noChangeAspect="1"/>
          </p:cNvPicPr>
          <p:nvPr/>
        </p:nvPicPr>
        <p:blipFill>
          <a:blip r:embed="rId3"/>
          <a:stretch>
            <a:fillRect/>
          </a:stretch>
        </p:blipFill>
        <p:spPr>
          <a:xfrm>
            <a:off x="251522" y="1484784"/>
            <a:ext cx="8640956" cy="2270616"/>
          </a:xfrm>
          <a:prstGeom prst="rect">
            <a:avLst/>
          </a:prstGeom>
        </p:spPr>
      </p:pic>
      <p:pic>
        <p:nvPicPr>
          <p:cNvPr id="2" name="Picture 1"/>
          <p:cNvPicPr>
            <a:picLocks noChangeAspect="1"/>
          </p:cNvPicPr>
          <p:nvPr/>
        </p:nvPicPr>
        <p:blipFill>
          <a:blip r:embed="rId4"/>
          <a:stretch>
            <a:fillRect/>
          </a:stretch>
        </p:blipFill>
        <p:spPr>
          <a:xfrm>
            <a:off x="251521" y="404664"/>
            <a:ext cx="8640958" cy="118432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2" name="Rectangle 11">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2" idx="3"/>
            <a:endCxn id="19"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8" name="Straight Arrow Connector 17"/>
          <p:cNvCxnSpPr>
            <a:stCxn id="19"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85878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33188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0" y="1628800"/>
            <a:ext cx="8640960" cy="9344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2" name="Rectangle 21"/>
          <p:cNvSpPr/>
          <p:nvPr/>
        </p:nvSpPr>
        <p:spPr>
          <a:xfrm>
            <a:off x="251520" y="2563218"/>
            <a:ext cx="8640960" cy="13974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060170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7" grpId="0" animBg="1"/>
      <p:bldP spid="22" grpId="0" animBg="1"/>
    </p:bldLst>
  </p:timing>
</p:sld>
</file>

<file path=ppt/slides/slide3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2"/>
          <a:stretch>
            <a:fillRect/>
          </a:stretch>
        </p:blipFill>
        <p:spPr>
          <a:xfrm>
            <a:off x="683568" y="4692878"/>
            <a:ext cx="7776864" cy="2120498"/>
          </a:xfrm>
          <a:prstGeom prst="rect">
            <a:avLst/>
          </a:prstGeom>
        </p:spPr>
      </p:pic>
      <p:pic>
        <p:nvPicPr>
          <p:cNvPr id="5" name="Picture 4"/>
          <p:cNvPicPr>
            <a:picLocks noChangeAspect="1"/>
          </p:cNvPicPr>
          <p:nvPr/>
        </p:nvPicPr>
        <p:blipFill>
          <a:blip r:embed="rId3"/>
          <a:stretch>
            <a:fillRect/>
          </a:stretch>
        </p:blipFill>
        <p:spPr>
          <a:xfrm>
            <a:off x="683568" y="4077072"/>
            <a:ext cx="7776864" cy="1780804"/>
          </a:xfrm>
          <a:prstGeom prst="rect">
            <a:avLst/>
          </a:prstGeom>
        </p:spPr>
      </p:pic>
      <p:pic>
        <p:nvPicPr>
          <p:cNvPr id="4" name="Picture 3"/>
          <p:cNvPicPr>
            <a:picLocks noChangeAspect="1"/>
          </p:cNvPicPr>
          <p:nvPr/>
        </p:nvPicPr>
        <p:blipFill>
          <a:blip r:embed="rId4"/>
          <a:stretch>
            <a:fillRect/>
          </a:stretch>
        </p:blipFill>
        <p:spPr>
          <a:xfrm>
            <a:off x="683568" y="2636912"/>
            <a:ext cx="7776864" cy="1440160"/>
          </a:xfrm>
          <a:prstGeom prst="rect">
            <a:avLst/>
          </a:prstGeom>
        </p:spPr>
      </p:pic>
      <p:pic>
        <p:nvPicPr>
          <p:cNvPr id="2" name="Picture 1"/>
          <p:cNvPicPr>
            <a:picLocks noChangeAspect="1"/>
          </p:cNvPicPr>
          <p:nvPr/>
        </p:nvPicPr>
        <p:blipFill>
          <a:blip r:embed="rId5"/>
          <a:stretch>
            <a:fillRect/>
          </a:stretch>
        </p:blipFill>
        <p:spPr>
          <a:xfrm>
            <a:off x="683568" y="354784"/>
            <a:ext cx="7776864" cy="271417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21" name="Picture 20"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904539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276872"/>
            <a:ext cx="8640960" cy="10040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272303"/>
            <a:ext cx="8640959" cy="148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241082" y="2420888"/>
            <a:ext cx="8651397" cy="4338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41082" y="2854717"/>
            <a:ext cx="8651396" cy="4262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49509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3" grpId="0" animBg="1"/>
      <p:bldP spid="15" grpId="0" animBg="1"/>
      <p:bldP spid="21" grpId="0" animBg="1"/>
    </p:bldLst>
  </p:timing>
</p:sld>
</file>

<file path=ppt/slides/slide3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9" y="3952908"/>
            <a:ext cx="8496942" cy="2860468"/>
          </a:xfrm>
          <a:prstGeom prst="rect">
            <a:avLst/>
          </a:prstGeom>
        </p:spPr>
      </p:pic>
      <p:pic>
        <p:nvPicPr>
          <p:cNvPr id="8" name="Picture 7"/>
          <p:cNvPicPr>
            <a:picLocks noChangeAspect="1"/>
          </p:cNvPicPr>
          <p:nvPr/>
        </p:nvPicPr>
        <p:blipFill>
          <a:blip r:embed="rId3"/>
          <a:stretch>
            <a:fillRect/>
          </a:stretch>
        </p:blipFill>
        <p:spPr>
          <a:xfrm>
            <a:off x="323530" y="2636912"/>
            <a:ext cx="8496940" cy="2985412"/>
          </a:xfrm>
          <a:prstGeom prst="rect">
            <a:avLst/>
          </a:prstGeom>
        </p:spPr>
      </p:pic>
      <p:pic>
        <p:nvPicPr>
          <p:cNvPr id="7" name="Picture 6"/>
          <p:cNvPicPr>
            <a:picLocks noChangeAspect="1"/>
          </p:cNvPicPr>
          <p:nvPr/>
        </p:nvPicPr>
        <p:blipFill>
          <a:blip r:embed="rId4"/>
          <a:stretch>
            <a:fillRect/>
          </a:stretch>
        </p:blipFill>
        <p:spPr>
          <a:xfrm>
            <a:off x="323529" y="836712"/>
            <a:ext cx="8496942" cy="2639882"/>
          </a:xfrm>
          <a:prstGeom prst="rect">
            <a:avLst/>
          </a:prstGeom>
        </p:spPr>
      </p:pic>
      <p:pic>
        <p:nvPicPr>
          <p:cNvPr id="6" name="Picture 5"/>
          <p:cNvPicPr>
            <a:picLocks noChangeAspect="1"/>
          </p:cNvPicPr>
          <p:nvPr/>
        </p:nvPicPr>
        <p:blipFill>
          <a:blip r:embed="rId5"/>
          <a:stretch>
            <a:fillRect/>
          </a:stretch>
        </p:blipFill>
        <p:spPr>
          <a:xfrm>
            <a:off x="323529" y="332656"/>
            <a:ext cx="8496942" cy="156866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Q5</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05162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484784"/>
            <a:ext cx="8640962" cy="34257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276872"/>
            <a:ext cx="8640959" cy="1080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5" name="Rectangle 14"/>
          <p:cNvSpPr/>
          <p:nvPr/>
        </p:nvSpPr>
        <p:spPr>
          <a:xfrm>
            <a:off x="251519" y="3356992"/>
            <a:ext cx="8640959" cy="15535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2" name="Straight Arrow Connector 21"/>
          <p:cNvCxnSpPr>
            <a:stCxn id="18" idx="3"/>
            <a:endCxn id="2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77991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Q5</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6" name="Rectangle 25"/>
          <p:cNvSpPr/>
          <p:nvPr/>
        </p:nvSpPr>
        <p:spPr>
          <a:xfrm>
            <a:off x="251519" y="1464790"/>
            <a:ext cx="8640959" cy="8120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78576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5" grpId="0" animBg="1"/>
      <p:bldP spid="26" grpId="0" animBg="1"/>
    </p:bldLst>
  </p:timing>
</p:sld>
</file>

<file path=ppt/slides/slide3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4" name="Rectangle 13">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2" name="Picture 1"/>
          <p:cNvPicPr>
            <a:picLocks noChangeAspect="1"/>
          </p:cNvPicPr>
          <p:nvPr/>
        </p:nvPicPr>
        <p:blipFill>
          <a:blip r:embed="rId8"/>
          <a:stretch>
            <a:fillRect/>
          </a:stretch>
        </p:blipFill>
        <p:spPr>
          <a:xfrm>
            <a:off x="323528" y="764704"/>
            <a:ext cx="8496944" cy="4402910"/>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972850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276872"/>
            <a:ext cx="8640960" cy="11313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2276872"/>
            <a:ext cx="8640959" cy="1131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Q14</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109040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620688"/>
            <a:ext cx="8640960" cy="54790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Q10</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357645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340768"/>
            <a:ext cx="8640962" cy="3434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1340767"/>
            <a:ext cx="8640959" cy="34343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1"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Q10</a:t>
            </a:r>
            <a:endParaRPr lang="en-GB" sz="1400" b="1" dirty="0">
              <a:latin typeface="Comic Sans MS" panose="030F0702030302020204" pitchFamily="66" charset="0"/>
            </a:endParaRPr>
          </a:p>
        </p:txBody>
      </p:sp>
      <p:cxnSp>
        <p:nvCxnSpPr>
          <p:cNvPr id="18" name="Straight Arrow Connector 17"/>
          <p:cNvCxnSpPr>
            <a:stCxn id="21"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69639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79514" y="4853336"/>
            <a:ext cx="8784972" cy="1960040"/>
          </a:xfrm>
          <a:prstGeom prst="rect">
            <a:avLst/>
          </a:prstGeom>
        </p:spPr>
      </p:pic>
      <p:pic>
        <p:nvPicPr>
          <p:cNvPr id="6" name="Picture 5"/>
          <p:cNvPicPr>
            <a:picLocks noChangeAspect="1"/>
          </p:cNvPicPr>
          <p:nvPr/>
        </p:nvPicPr>
        <p:blipFill>
          <a:blip r:embed="rId3"/>
          <a:stretch>
            <a:fillRect/>
          </a:stretch>
        </p:blipFill>
        <p:spPr>
          <a:xfrm>
            <a:off x="179514" y="3356992"/>
            <a:ext cx="8784972" cy="2261824"/>
          </a:xfrm>
          <a:prstGeom prst="rect">
            <a:avLst/>
          </a:prstGeom>
        </p:spPr>
      </p:pic>
      <p:pic>
        <p:nvPicPr>
          <p:cNvPr id="5" name="Picture 4"/>
          <p:cNvPicPr>
            <a:picLocks noChangeAspect="1"/>
          </p:cNvPicPr>
          <p:nvPr/>
        </p:nvPicPr>
        <p:blipFill>
          <a:blip r:embed="rId4"/>
          <a:stretch>
            <a:fillRect/>
          </a:stretch>
        </p:blipFill>
        <p:spPr>
          <a:xfrm>
            <a:off x="179513" y="764704"/>
            <a:ext cx="8784974" cy="2827482"/>
          </a:xfrm>
          <a:prstGeom prst="rect">
            <a:avLst/>
          </a:prstGeom>
        </p:spPr>
      </p:pic>
      <p:pic>
        <p:nvPicPr>
          <p:cNvPr id="2" name="Picture 1"/>
          <p:cNvPicPr>
            <a:picLocks noChangeAspect="1"/>
          </p:cNvPicPr>
          <p:nvPr/>
        </p:nvPicPr>
        <p:blipFill>
          <a:blip r:embed="rId5"/>
          <a:stretch>
            <a:fillRect/>
          </a:stretch>
        </p:blipFill>
        <p:spPr>
          <a:xfrm>
            <a:off x="179513" y="332656"/>
            <a:ext cx="8784974" cy="101610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Q6</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3757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980728"/>
            <a:ext cx="8640962" cy="43388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980727"/>
            <a:ext cx="8640959"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Q6</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2" name="Rectangle 21"/>
          <p:cNvSpPr/>
          <p:nvPr/>
        </p:nvSpPr>
        <p:spPr>
          <a:xfrm>
            <a:off x="251519" y="1772816"/>
            <a:ext cx="8640959"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9" y="2780928"/>
            <a:ext cx="8640959" cy="25386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420703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6" grpId="0" animBg="1"/>
      <p:bldP spid="22" grpId="0" animBg="1"/>
      <p:bldP spid="23" grpId="0" animBg="1"/>
    </p:bldLst>
  </p:timing>
</p:sld>
</file>

<file path=ppt/slides/slide3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79512" y="2639332"/>
            <a:ext cx="8784976" cy="4174044"/>
          </a:xfrm>
          <a:prstGeom prst="rect">
            <a:avLst/>
          </a:prstGeom>
        </p:spPr>
      </p:pic>
      <p:pic>
        <p:nvPicPr>
          <p:cNvPr id="8" name="Picture 7"/>
          <p:cNvPicPr>
            <a:picLocks noChangeAspect="1"/>
          </p:cNvPicPr>
          <p:nvPr/>
        </p:nvPicPr>
        <p:blipFill>
          <a:blip r:embed="rId3"/>
          <a:stretch>
            <a:fillRect/>
          </a:stretch>
        </p:blipFill>
        <p:spPr>
          <a:xfrm>
            <a:off x="179512" y="404664"/>
            <a:ext cx="8784976" cy="3870550"/>
          </a:xfrm>
          <a:prstGeom prst="rect">
            <a:avLst/>
          </a:prstGeom>
        </p:spPr>
      </p:pic>
      <p:pic>
        <p:nvPicPr>
          <p:cNvPr id="4" name="Picture 3"/>
          <p:cNvPicPr>
            <a:picLocks noChangeAspect="1"/>
          </p:cNvPicPr>
          <p:nvPr/>
        </p:nvPicPr>
        <p:blipFill>
          <a:blip r:embed="rId4"/>
          <a:stretch>
            <a:fillRect/>
          </a:stretch>
        </p:blipFill>
        <p:spPr>
          <a:xfrm>
            <a:off x="179512" y="419528"/>
            <a:ext cx="8784976" cy="77722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Q12</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2316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844824"/>
            <a:ext cx="8640962" cy="22212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1844823"/>
            <a:ext cx="8640959"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708920"/>
            <a:ext cx="8640959" cy="13571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3"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Q12</a:t>
            </a:r>
            <a:endParaRPr lang="en-GB" sz="1400" b="1" dirty="0">
              <a:latin typeface="Comic Sans MS" panose="030F0702030302020204" pitchFamily="66" charset="0"/>
            </a:endParaRPr>
          </a:p>
        </p:txBody>
      </p:sp>
      <p:cxnSp>
        <p:nvCxnSpPr>
          <p:cNvPr id="21" name="Straight Arrow Connector 20"/>
          <p:cNvCxnSpPr>
            <a:stCxn id="24"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084242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6" grpId="0" animBg="1"/>
      <p:bldP spid="22" grpId="0" animBg="1"/>
    </p:bldLst>
  </p:timing>
</p:sld>
</file>

<file path=ppt/slides/slide3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717032"/>
            <a:ext cx="8640960" cy="3069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96426"/>
            <a:ext cx="8640960" cy="4329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68482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204864"/>
            <a:ext cx="8640962" cy="1404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2204864"/>
            <a:ext cx="8640959"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708920"/>
            <a:ext cx="8640959" cy="9003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Q4</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60598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6" grpId="0" animBg="1"/>
      <p:bldP spid="22" grpId="0" animBg="1"/>
    </p:bldLst>
  </p:timing>
</p:sld>
</file>

<file path=ppt/slides/slide3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245552"/>
            <a:ext cx="8784976" cy="35678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908720"/>
            <a:ext cx="8784976" cy="3031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24206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Q7</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3317"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9512" y="3933056"/>
            <a:ext cx="8784976" cy="1224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618315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556792"/>
            <a:ext cx="8640962" cy="2623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1556792"/>
            <a:ext cx="8640959"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924944"/>
            <a:ext cx="8640959" cy="12549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3"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Q7</a:t>
            </a:r>
            <a:endParaRPr lang="en-GB" sz="1400" b="1" dirty="0">
              <a:latin typeface="Comic Sans MS" panose="030F0702030302020204" pitchFamily="66" charset="0"/>
            </a:endParaRPr>
          </a:p>
        </p:txBody>
      </p:sp>
      <p:cxnSp>
        <p:nvCxnSpPr>
          <p:cNvPr id="21" name="Straight Arrow Connector 20"/>
          <p:cNvCxnSpPr>
            <a:stCxn id="23"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08505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6" grpId="0" animBg="1"/>
      <p:bldP spid="22" grpId="0" animBg="1"/>
    </p:bldLst>
  </p:timing>
</p:sld>
</file>

<file path=ppt/slides/slide3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07504" y="2376796"/>
            <a:ext cx="8928992" cy="4292564"/>
          </a:xfrm>
          <a:prstGeom prst="rect">
            <a:avLst/>
          </a:prstGeom>
        </p:spPr>
      </p:pic>
      <p:pic>
        <p:nvPicPr>
          <p:cNvPr id="2" name="Picture 1"/>
          <p:cNvPicPr>
            <a:picLocks noChangeAspect="1"/>
          </p:cNvPicPr>
          <p:nvPr/>
        </p:nvPicPr>
        <p:blipFill>
          <a:blip r:embed="rId3"/>
          <a:stretch>
            <a:fillRect/>
          </a:stretch>
        </p:blipFill>
        <p:spPr>
          <a:xfrm>
            <a:off x="107504" y="419582"/>
            <a:ext cx="8928992" cy="27213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Q6</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784165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764704"/>
            <a:ext cx="8640962" cy="45538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749646"/>
            <a:ext cx="8640959" cy="45689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Q6</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35644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2470128"/>
            <a:ext cx="8640958" cy="4343248"/>
          </a:xfrm>
          <a:prstGeom prst="rect">
            <a:avLst/>
          </a:prstGeom>
        </p:spPr>
      </p:pic>
      <p:pic>
        <p:nvPicPr>
          <p:cNvPr id="6" name="Picture 5"/>
          <p:cNvPicPr>
            <a:picLocks noChangeAspect="1"/>
          </p:cNvPicPr>
          <p:nvPr/>
        </p:nvPicPr>
        <p:blipFill>
          <a:blip r:embed="rId3"/>
          <a:stretch>
            <a:fillRect/>
          </a:stretch>
        </p:blipFill>
        <p:spPr>
          <a:xfrm>
            <a:off x="251522" y="1484784"/>
            <a:ext cx="8640956" cy="3121454"/>
          </a:xfrm>
          <a:prstGeom prst="rect">
            <a:avLst/>
          </a:prstGeom>
        </p:spPr>
      </p:pic>
      <p:pic>
        <p:nvPicPr>
          <p:cNvPr id="5" name="Picture 4"/>
          <p:cNvPicPr>
            <a:picLocks noChangeAspect="1"/>
          </p:cNvPicPr>
          <p:nvPr/>
        </p:nvPicPr>
        <p:blipFill>
          <a:blip r:embed="rId4"/>
          <a:stretch>
            <a:fillRect/>
          </a:stretch>
        </p:blipFill>
        <p:spPr>
          <a:xfrm>
            <a:off x="251521" y="404664"/>
            <a:ext cx="8640958" cy="17029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Q7</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70810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916832"/>
            <a:ext cx="8640962" cy="20428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1916831"/>
            <a:ext cx="8640959"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1"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Q7</a:t>
            </a:r>
            <a:endParaRPr lang="en-GB" sz="1400" b="1" dirty="0">
              <a:latin typeface="Comic Sans MS" panose="030F0702030302020204" pitchFamily="66" charset="0"/>
            </a:endParaRPr>
          </a:p>
        </p:txBody>
      </p:sp>
      <p:cxnSp>
        <p:nvCxnSpPr>
          <p:cNvPr id="18" name="Straight Arrow Connector 17"/>
          <p:cNvCxnSpPr>
            <a:stCxn id="21"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2" name="Rectangle 21"/>
          <p:cNvSpPr/>
          <p:nvPr/>
        </p:nvSpPr>
        <p:spPr>
          <a:xfrm>
            <a:off x="251519" y="2780928"/>
            <a:ext cx="8640959" cy="11787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10345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6" grpId="0" animBg="1"/>
      <p:bldP spid="22" grpId="0" animBg="1"/>
    </p:bldLst>
  </p:timing>
</p:sld>
</file>

<file path=ppt/slides/slide3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4" name="Rectangle 13">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765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9512" y="1124744"/>
            <a:ext cx="8784976" cy="33030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95862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772816"/>
            <a:ext cx="8640962" cy="18953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1772816"/>
            <a:ext cx="8640959" cy="1895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6" name="Straight Arrow Connector 15"/>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2416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506624"/>
            <a:ext cx="8640958" cy="3306752"/>
          </a:xfrm>
          <a:prstGeom prst="rect">
            <a:avLst/>
          </a:prstGeom>
        </p:spPr>
      </p:pic>
      <p:pic>
        <p:nvPicPr>
          <p:cNvPr id="4" name="Picture 3"/>
          <p:cNvPicPr>
            <a:picLocks noChangeAspect="1"/>
          </p:cNvPicPr>
          <p:nvPr/>
        </p:nvPicPr>
        <p:blipFill>
          <a:blip r:embed="rId3"/>
          <a:stretch>
            <a:fillRect/>
          </a:stretch>
        </p:blipFill>
        <p:spPr>
          <a:xfrm>
            <a:off x="251520" y="548680"/>
            <a:ext cx="8640960" cy="3810504"/>
          </a:xfrm>
          <a:prstGeom prst="rect">
            <a:avLst/>
          </a:prstGeom>
        </p:spPr>
      </p:pic>
      <p:pic>
        <p:nvPicPr>
          <p:cNvPr id="2" name="Picture 1"/>
          <p:cNvPicPr>
            <a:picLocks noChangeAspect="1"/>
          </p:cNvPicPr>
          <p:nvPr/>
        </p:nvPicPr>
        <p:blipFill>
          <a:blip r:embed="rId4"/>
          <a:stretch>
            <a:fillRect/>
          </a:stretch>
        </p:blipFill>
        <p:spPr>
          <a:xfrm>
            <a:off x="251520" y="404664"/>
            <a:ext cx="8640960" cy="12319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11" name="Picture 1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30225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16832"/>
            <a:ext cx="8640962" cy="2000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1916832"/>
            <a:ext cx="8640959" cy="1117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1"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Q8</a:t>
            </a:r>
            <a:endParaRPr lang="en-GB" sz="1400" b="1" dirty="0">
              <a:latin typeface="Comic Sans MS" panose="030F0702030302020204" pitchFamily="66" charset="0"/>
            </a:endParaRPr>
          </a:p>
        </p:txBody>
      </p:sp>
      <p:cxnSp>
        <p:nvCxnSpPr>
          <p:cNvPr id="18" name="Straight Arrow Connector 17"/>
          <p:cNvCxnSpPr>
            <a:stCxn id="21"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2" name="Rectangle 21"/>
          <p:cNvSpPr/>
          <p:nvPr/>
        </p:nvSpPr>
        <p:spPr>
          <a:xfrm>
            <a:off x="251519" y="3034112"/>
            <a:ext cx="8640959" cy="8830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00059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6" grpId="0" animBg="1"/>
      <p:bldP spid="22" grpId="0" animBg="1"/>
    </p:bldLst>
  </p:timing>
</p:sld>
</file>

<file path=ppt/slides/slide3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79513" y="2996952"/>
            <a:ext cx="8784974" cy="3814758"/>
          </a:xfrm>
          <a:prstGeom prst="rect">
            <a:avLst/>
          </a:prstGeom>
        </p:spPr>
      </p:pic>
      <p:pic>
        <p:nvPicPr>
          <p:cNvPr id="6" name="Picture 5"/>
          <p:cNvPicPr>
            <a:picLocks noChangeAspect="1"/>
          </p:cNvPicPr>
          <p:nvPr/>
        </p:nvPicPr>
        <p:blipFill>
          <a:blip r:embed="rId3"/>
          <a:stretch>
            <a:fillRect/>
          </a:stretch>
        </p:blipFill>
        <p:spPr>
          <a:xfrm>
            <a:off x="179512" y="404664"/>
            <a:ext cx="8784976" cy="3882542"/>
          </a:xfrm>
          <a:prstGeom prst="rect">
            <a:avLst/>
          </a:prstGeom>
        </p:spPr>
      </p:pic>
      <p:pic>
        <p:nvPicPr>
          <p:cNvPr id="2" name="Picture 1"/>
          <p:cNvPicPr>
            <a:picLocks noChangeAspect="1"/>
          </p:cNvPicPr>
          <p:nvPr/>
        </p:nvPicPr>
        <p:blipFill>
          <a:blip r:embed="rId4"/>
          <a:stretch>
            <a:fillRect/>
          </a:stretch>
        </p:blipFill>
        <p:spPr>
          <a:xfrm>
            <a:off x="179512" y="404664"/>
            <a:ext cx="8784976" cy="8228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Q5</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32547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1916832"/>
            <a:ext cx="8661836" cy="18400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2420888"/>
            <a:ext cx="8651396" cy="133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41082" y="1916831"/>
            <a:ext cx="8651396"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Q5</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108905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4373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200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Q12</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826178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2" y="980728"/>
            <a:ext cx="8661836" cy="4425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980729"/>
            <a:ext cx="8651396" cy="44252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Q12</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62001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569390"/>
            <a:ext cx="8640958" cy="4243986"/>
          </a:xfrm>
          <a:prstGeom prst="rect">
            <a:avLst/>
          </a:prstGeom>
        </p:spPr>
      </p:pic>
      <p:pic>
        <p:nvPicPr>
          <p:cNvPr id="4" name="Picture 3"/>
          <p:cNvPicPr>
            <a:picLocks noChangeAspect="1"/>
          </p:cNvPicPr>
          <p:nvPr/>
        </p:nvPicPr>
        <p:blipFill>
          <a:blip r:embed="rId3"/>
          <a:stretch>
            <a:fillRect/>
          </a:stretch>
        </p:blipFill>
        <p:spPr>
          <a:xfrm>
            <a:off x="251522" y="476672"/>
            <a:ext cx="8640956" cy="4294948"/>
          </a:xfrm>
          <a:prstGeom prst="rect">
            <a:avLst/>
          </a:prstGeom>
        </p:spPr>
      </p:pic>
      <p:pic>
        <p:nvPicPr>
          <p:cNvPr id="2" name="Picture 1"/>
          <p:cNvPicPr>
            <a:picLocks noChangeAspect="1"/>
          </p:cNvPicPr>
          <p:nvPr/>
        </p:nvPicPr>
        <p:blipFill>
          <a:blip r:embed="rId4"/>
          <a:stretch>
            <a:fillRect/>
          </a:stretch>
        </p:blipFill>
        <p:spPr>
          <a:xfrm>
            <a:off x="251521" y="404664"/>
            <a:ext cx="8640958" cy="157317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Q3</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172595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3" y="1340768"/>
            <a:ext cx="8661834" cy="27902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2132857"/>
            <a:ext cx="8651396" cy="199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1"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Q3</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17" name="Rectangle 16"/>
          <p:cNvSpPr/>
          <p:nvPr/>
        </p:nvSpPr>
        <p:spPr>
          <a:xfrm>
            <a:off x="241081" y="1340767"/>
            <a:ext cx="8651397"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025963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3" grpId="0" animBg="1"/>
      <p:bldP spid="17" grpId="0" animBg="1"/>
    </p:bldLst>
  </p:timing>
</p:sld>
</file>

<file path=ppt/slides/slide3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253794"/>
            <a:ext cx="8784976" cy="3559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2057800"/>
            <a:ext cx="8784976" cy="2742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17042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Q14</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1742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040414"/>
            <a:ext cx="8661838" cy="2108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3408566"/>
            <a:ext cx="8651396" cy="740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p:cNvSpPr/>
          <p:nvPr/>
        </p:nvSpPr>
        <p:spPr>
          <a:xfrm>
            <a:off x="241081" y="2040413"/>
            <a:ext cx="8651397"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Q14</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00241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3" grpId="0" animBg="1"/>
      <p:bldP spid="17" grpId="0" animBg="1"/>
    </p:bldLst>
  </p:timing>
</p:sld>
</file>

<file path=ppt/slides/slide3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317714"/>
            <a:ext cx="8640960" cy="3495662"/>
          </a:xfrm>
          <a:prstGeom prst="rect">
            <a:avLst/>
          </a:prstGeom>
        </p:spPr>
      </p:pic>
      <p:pic>
        <p:nvPicPr>
          <p:cNvPr id="4" name="Picture 3"/>
          <p:cNvPicPr>
            <a:picLocks noChangeAspect="1"/>
          </p:cNvPicPr>
          <p:nvPr/>
        </p:nvPicPr>
        <p:blipFill>
          <a:blip r:embed="rId3"/>
          <a:stretch>
            <a:fillRect/>
          </a:stretch>
        </p:blipFill>
        <p:spPr>
          <a:xfrm>
            <a:off x="251521" y="1268760"/>
            <a:ext cx="8640958" cy="3579908"/>
          </a:xfrm>
          <a:prstGeom prst="rect">
            <a:avLst/>
          </a:prstGeom>
        </p:spPr>
      </p:pic>
      <p:pic>
        <p:nvPicPr>
          <p:cNvPr id="2" name="Picture 1"/>
          <p:cNvPicPr>
            <a:picLocks noChangeAspect="1"/>
          </p:cNvPicPr>
          <p:nvPr/>
        </p:nvPicPr>
        <p:blipFill>
          <a:blip r:embed="rId4"/>
          <a:stretch>
            <a:fillRect/>
          </a:stretch>
        </p:blipFill>
        <p:spPr>
          <a:xfrm>
            <a:off x="251520" y="376286"/>
            <a:ext cx="8640960" cy="154054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Q7</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25432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2" y="1844824"/>
            <a:ext cx="8661836" cy="20293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2" y="2852936"/>
            <a:ext cx="8651396" cy="1021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p:cNvSpPr/>
          <p:nvPr/>
        </p:nvSpPr>
        <p:spPr>
          <a:xfrm>
            <a:off x="241081" y="1844823"/>
            <a:ext cx="8651397" cy="100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Q7</a:t>
            </a:r>
            <a:endParaRPr lang="en-GB" sz="1400" b="1" dirty="0">
              <a:latin typeface="Comic Sans MS" panose="030F0702030302020204" pitchFamily="66" charset="0"/>
            </a:endParaRPr>
          </a:p>
        </p:txBody>
      </p:sp>
      <p:cxnSp>
        <p:nvCxnSpPr>
          <p:cNvPr id="16" name="Straight Arrow Connector 15"/>
          <p:cNvCxnSpPr>
            <a:stCxn id="24"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77077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3" grpId="0" animBg="1"/>
      <p:bldP spid="17" grpId="0" animBg="1"/>
    </p:bldLst>
  </p:timing>
</p:sld>
</file>

<file path=ppt/slides/slide3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79513" y="4725144"/>
            <a:ext cx="8784974" cy="2073184"/>
          </a:xfrm>
          <a:prstGeom prst="rect">
            <a:avLst/>
          </a:prstGeom>
        </p:spPr>
      </p:pic>
      <p:pic>
        <p:nvPicPr>
          <p:cNvPr id="8" name="Picture 7"/>
          <p:cNvPicPr>
            <a:picLocks noChangeAspect="1"/>
          </p:cNvPicPr>
          <p:nvPr/>
        </p:nvPicPr>
        <p:blipFill>
          <a:blip r:embed="rId3"/>
          <a:stretch>
            <a:fillRect/>
          </a:stretch>
        </p:blipFill>
        <p:spPr>
          <a:xfrm>
            <a:off x="179513" y="2420888"/>
            <a:ext cx="8784974" cy="3216706"/>
          </a:xfrm>
          <a:prstGeom prst="rect">
            <a:avLst/>
          </a:prstGeom>
        </p:spPr>
      </p:pic>
      <p:pic>
        <p:nvPicPr>
          <p:cNvPr id="7" name="Picture 6"/>
          <p:cNvPicPr>
            <a:picLocks noChangeAspect="1"/>
          </p:cNvPicPr>
          <p:nvPr/>
        </p:nvPicPr>
        <p:blipFill>
          <a:blip r:embed="rId4"/>
          <a:stretch>
            <a:fillRect/>
          </a:stretch>
        </p:blipFill>
        <p:spPr>
          <a:xfrm>
            <a:off x="179512" y="692696"/>
            <a:ext cx="8784976" cy="2786758"/>
          </a:xfrm>
          <a:prstGeom prst="rect">
            <a:avLst/>
          </a:prstGeom>
        </p:spPr>
      </p:pic>
      <p:pic>
        <p:nvPicPr>
          <p:cNvPr id="6" name="Picture 5"/>
          <p:cNvPicPr>
            <a:picLocks noChangeAspect="1"/>
          </p:cNvPicPr>
          <p:nvPr/>
        </p:nvPicPr>
        <p:blipFill>
          <a:blip r:embed="rId5"/>
          <a:stretch>
            <a:fillRect/>
          </a:stretch>
        </p:blipFill>
        <p:spPr>
          <a:xfrm>
            <a:off x="179512" y="332656"/>
            <a:ext cx="8784976" cy="121531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Q8</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31912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1" y="1178722"/>
            <a:ext cx="8661838" cy="32583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1081" y="1666210"/>
            <a:ext cx="8661837" cy="797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p:cNvSpPr/>
          <p:nvPr/>
        </p:nvSpPr>
        <p:spPr>
          <a:xfrm>
            <a:off x="241081" y="1178721"/>
            <a:ext cx="8661838" cy="4874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8"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Q8</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5" name="Rectangle 24"/>
          <p:cNvSpPr/>
          <p:nvPr/>
        </p:nvSpPr>
        <p:spPr>
          <a:xfrm>
            <a:off x="241081" y="2463290"/>
            <a:ext cx="8661837" cy="1973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16302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17" grpId="0" animBg="1"/>
      <p:bldP spid="25" grpId="0" animBg="1"/>
    </p:bldLst>
  </p:timing>
</p:sld>
</file>

<file path=ppt/slides/slide3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46661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15098"/>
            <a:ext cx="8640960" cy="14737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Q8</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02971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988840"/>
            <a:ext cx="8661838" cy="12190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41081" y="1988840"/>
            <a:ext cx="8661838" cy="1219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Q8</a:t>
            </a:r>
            <a:endParaRPr lang="en-GB" sz="1400" b="1" dirty="0">
              <a:latin typeface="Comic Sans MS" panose="030F0702030302020204" pitchFamily="66" charset="0"/>
            </a:endParaRPr>
          </a:p>
        </p:txBody>
      </p:sp>
      <p:cxnSp>
        <p:nvCxnSpPr>
          <p:cNvPr id="16" name="Straight Arrow Connector 15"/>
          <p:cNvCxnSpPr>
            <a:stCxn id="24"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169425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17" grpId="0" animBg="1"/>
    </p:bldLst>
  </p:timing>
</p:sld>
</file>

<file path=ppt/slides/slide3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3398600"/>
            <a:ext cx="8784974" cy="3414776"/>
          </a:xfrm>
          <a:prstGeom prst="rect">
            <a:avLst/>
          </a:prstGeom>
        </p:spPr>
      </p:pic>
      <p:pic>
        <p:nvPicPr>
          <p:cNvPr id="4" name="Picture 3"/>
          <p:cNvPicPr>
            <a:picLocks noChangeAspect="1"/>
          </p:cNvPicPr>
          <p:nvPr/>
        </p:nvPicPr>
        <p:blipFill rotWithShape="1">
          <a:blip r:embed="rId3"/>
          <a:srcRect t="14703"/>
          <a:stretch/>
        </p:blipFill>
        <p:spPr>
          <a:xfrm>
            <a:off x="179513" y="476672"/>
            <a:ext cx="8784974" cy="3341954"/>
          </a:xfrm>
          <a:prstGeom prst="rect">
            <a:avLst/>
          </a:prstGeom>
        </p:spPr>
      </p:pic>
      <p:pic>
        <p:nvPicPr>
          <p:cNvPr id="2" name="Picture 1"/>
          <p:cNvPicPr>
            <a:picLocks noChangeAspect="1"/>
          </p:cNvPicPr>
          <p:nvPr/>
        </p:nvPicPr>
        <p:blipFill>
          <a:blip r:embed="rId4"/>
          <a:stretch>
            <a:fillRect/>
          </a:stretch>
        </p:blipFill>
        <p:spPr>
          <a:xfrm>
            <a:off x="179512" y="404664"/>
            <a:ext cx="8784976" cy="105230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Q3</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67524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1" y="1412776"/>
            <a:ext cx="8661838" cy="31138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41081" y="1392987"/>
            <a:ext cx="8661838" cy="10476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8" name="Straight Arrow Connector 17"/>
          <p:cNvCxnSpPr>
            <a:stCxn id="11"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Q3</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2" name="Rectangle 21"/>
          <p:cNvSpPr/>
          <p:nvPr/>
        </p:nvSpPr>
        <p:spPr>
          <a:xfrm>
            <a:off x="241081" y="2440677"/>
            <a:ext cx="8661838" cy="21057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04086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7" grpId="0" animBg="1"/>
      <p:bldP spid="22" grpId="0" animBg="1"/>
    </p:bldLst>
  </p:timing>
</p:sld>
</file>

<file path=ppt/slides/slide3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805698"/>
            <a:ext cx="8784976" cy="3007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1412776"/>
            <a:ext cx="8784976" cy="2491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11639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Q5</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263808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916832"/>
            <a:ext cx="8661838" cy="1837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41081" y="1916832"/>
            <a:ext cx="8661838" cy="918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41081" y="2835678"/>
            <a:ext cx="8661838" cy="9188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Q5</a:t>
            </a:r>
            <a:endParaRPr lang="en-GB" sz="1400" b="1" dirty="0">
              <a:latin typeface="Comic Sans MS" panose="030F0702030302020204" pitchFamily="66" charset="0"/>
            </a:endParaRPr>
          </a:p>
        </p:txBody>
      </p:sp>
      <p:cxnSp>
        <p:nvCxnSpPr>
          <p:cNvPr id="16" name="Straight Arrow Connector 15"/>
          <p:cNvCxnSpPr>
            <a:stCxn id="23"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3990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7" grpId="0" animBg="1"/>
      <p:bldP spid="22" grpId="0" animBg="1"/>
    </p:bldLst>
  </p:timing>
</p:sld>
</file>

<file path=ppt/slides/slide3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3933056"/>
            <a:ext cx="8064896" cy="2909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3135528"/>
            <a:ext cx="8064896" cy="27417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781894"/>
            <a:ext cx="8064896" cy="35832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9552" y="413906"/>
            <a:ext cx="8064896" cy="1142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Q3</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227419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12776"/>
            <a:ext cx="8661838" cy="34211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41081" y="1916832"/>
            <a:ext cx="8661838" cy="918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1081" y="2835677"/>
            <a:ext cx="8661838" cy="19982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9" name="Straight Arrow Connector 18"/>
          <p:cNvCxnSpPr>
            <a:stCxn id="18"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Q3</a:t>
            </a:r>
            <a:endParaRPr lang="en-GB" sz="1400" b="1" dirty="0">
              <a:latin typeface="Comic Sans MS" panose="030F0702030302020204" pitchFamily="66" charset="0"/>
            </a:endParaRPr>
          </a:p>
        </p:txBody>
      </p:sp>
      <p:cxnSp>
        <p:nvCxnSpPr>
          <p:cNvPr id="21" name="Straight Arrow Connector 20"/>
          <p:cNvCxnSpPr>
            <a:stCxn id="24"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5" name="Rectangle 24"/>
          <p:cNvSpPr/>
          <p:nvPr/>
        </p:nvSpPr>
        <p:spPr>
          <a:xfrm>
            <a:off x="241081" y="1412777"/>
            <a:ext cx="8661838"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275851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7"/>
                                        </p:tgtEl>
                                      </p:cBhvr>
                                    </p:animEffect>
                                    <p:set>
                                      <p:cBhvr>
                                        <p:cTn id="7"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7" grpId="0" animBg="1"/>
      <p:bldP spid="22" grpId="0" animBg="1"/>
      <p:bldP spid="25" grpId="0" animBg="1"/>
    </p:bldLst>
  </p:timing>
</p:sld>
</file>

<file path=ppt/slides/slide3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694746"/>
            <a:ext cx="8640958" cy="3974614"/>
          </a:xfrm>
          <a:prstGeom prst="rect">
            <a:avLst/>
          </a:prstGeom>
        </p:spPr>
      </p:pic>
      <p:pic>
        <p:nvPicPr>
          <p:cNvPr id="2" name="Picture 1"/>
          <p:cNvPicPr>
            <a:picLocks noChangeAspect="1"/>
          </p:cNvPicPr>
          <p:nvPr/>
        </p:nvPicPr>
        <p:blipFill>
          <a:blip r:embed="rId3"/>
          <a:stretch>
            <a:fillRect/>
          </a:stretch>
        </p:blipFill>
        <p:spPr>
          <a:xfrm>
            <a:off x="251521" y="363292"/>
            <a:ext cx="8640958" cy="41458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36267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1" y="2132856"/>
            <a:ext cx="8661838" cy="13085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2132855"/>
            <a:ext cx="8661838" cy="130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6" name="Straight Arrow Connector 15"/>
          <p:cNvCxnSpPr>
            <a:stCxn id="23"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23025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512080"/>
            <a:ext cx="8640956" cy="4157280"/>
          </a:xfrm>
          <a:prstGeom prst="rect">
            <a:avLst/>
          </a:prstGeom>
        </p:spPr>
      </p:pic>
      <p:pic>
        <p:nvPicPr>
          <p:cNvPr id="5" name="Picture 4"/>
          <p:cNvPicPr>
            <a:picLocks noChangeAspect="1"/>
          </p:cNvPicPr>
          <p:nvPr/>
        </p:nvPicPr>
        <p:blipFill>
          <a:blip r:embed="rId3"/>
          <a:stretch>
            <a:fillRect/>
          </a:stretch>
        </p:blipFill>
        <p:spPr>
          <a:xfrm>
            <a:off x="251521" y="404664"/>
            <a:ext cx="8640958" cy="26782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30306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1916832"/>
            <a:ext cx="8661836" cy="20851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916832"/>
            <a:ext cx="8661838" cy="20851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1"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288122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776734"/>
            <a:ext cx="8640958" cy="3892626"/>
          </a:xfrm>
          <a:prstGeom prst="rect">
            <a:avLst/>
          </a:prstGeom>
        </p:spPr>
      </p:pic>
      <p:pic>
        <p:nvPicPr>
          <p:cNvPr id="2" name="Picture 1"/>
          <p:cNvPicPr>
            <a:picLocks noChangeAspect="1"/>
          </p:cNvPicPr>
          <p:nvPr/>
        </p:nvPicPr>
        <p:blipFill>
          <a:blip r:embed="rId3"/>
          <a:stretch>
            <a:fillRect/>
          </a:stretch>
        </p:blipFill>
        <p:spPr>
          <a:xfrm>
            <a:off x="251520" y="404664"/>
            <a:ext cx="8640960" cy="39648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Q5</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33788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1" y="1268760"/>
            <a:ext cx="8661838" cy="33125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268759"/>
            <a:ext cx="8661838" cy="33125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1"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Q5</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116913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2981990"/>
            <a:ext cx="8640960" cy="3759378"/>
          </a:xfrm>
          <a:prstGeom prst="rect">
            <a:avLst/>
          </a:prstGeom>
        </p:spPr>
      </p:pic>
      <p:pic>
        <p:nvPicPr>
          <p:cNvPr id="5" name="Picture 4"/>
          <p:cNvPicPr>
            <a:picLocks noChangeAspect="1"/>
          </p:cNvPicPr>
          <p:nvPr/>
        </p:nvPicPr>
        <p:blipFill>
          <a:blip r:embed="rId3"/>
          <a:stretch>
            <a:fillRect/>
          </a:stretch>
        </p:blipFill>
        <p:spPr>
          <a:xfrm>
            <a:off x="251522" y="1772816"/>
            <a:ext cx="8640956" cy="2979444"/>
          </a:xfrm>
          <a:prstGeom prst="rect">
            <a:avLst/>
          </a:prstGeom>
        </p:spPr>
      </p:pic>
      <p:pic>
        <p:nvPicPr>
          <p:cNvPr id="4" name="Picture 3"/>
          <p:cNvPicPr>
            <a:picLocks noChangeAspect="1"/>
          </p:cNvPicPr>
          <p:nvPr/>
        </p:nvPicPr>
        <p:blipFill>
          <a:blip r:embed="rId4"/>
          <a:stretch>
            <a:fillRect/>
          </a:stretch>
        </p:blipFill>
        <p:spPr>
          <a:xfrm>
            <a:off x="251521" y="404664"/>
            <a:ext cx="8640958" cy="14257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3"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Q8</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670247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1916832"/>
            <a:ext cx="8661836" cy="18627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916831"/>
            <a:ext cx="8661838" cy="3344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41081" y="2251316"/>
            <a:ext cx="8661837" cy="1528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Q8</a:t>
            </a:r>
            <a:endParaRPr lang="en-GB" sz="1400" b="1" dirty="0">
              <a:latin typeface="Comic Sans MS" panose="030F0702030302020204" pitchFamily="66" charset="0"/>
            </a:endParaRPr>
          </a:p>
        </p:txBody>
      </p:sp>
      <p:cxnSp>
        <p:nvCxnSpPr>
          <p:cNvPr id="16" name="Straight Arrow Connector 15"/>
          <p:cNvCxnSpPr>
            <a:stCxn id="21"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68480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3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753398"/>
            <a:ext cx="8640958" cy="3915962"/>
          </a:xfrm>
          <a:prstGeom prst="rect">
            <a:avLst/>
          </a:prstGeom>
        </p:spPr>
      </p:pic>
      <p:pic>
        <p:nvPicPr>
          <p:cNvPr id="2" name="Picture 1"/>
          <p:cNvPicPr>
            <a:picLocks noChangeAspect="1"/>
          </p:cNvPicPr>
          <p:nvPr/>
        </p:nvPicPr>
        <p:blipFill>
          <a:blip r:embed="rId3"/>
          <a:stretch>
            <a:fillRect/>
          </a:stretch>
        </p:blipFill>
        <p:spPr>
          <a:xfrm>
            <a:off x="251521" y="404664"/>
            <a:ext cx="8640958" cy="33137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3"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Q14</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875734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1" y="1916832"/>
            <a:ext cx="8661838" cy="13946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30642" y="1916831"/>
            <a:ext cx="8661838" cy="13946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8" name="Straight Arrow Connector 17"/>
          <p:cNvCxnSpPr>
            <a:stCxn id="17"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Q14</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46808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980728"/>
            <a:ext cx="8640958" cy="35439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3"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Q3</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869877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1" y="1988840"/>
            <a:ext cx="8661838" cy="10596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30642" y="1988840"/>
            <a:ext cx="8661838" cy="10596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Q3</a:t>
            </a:r>
            <a:endParaRPr lang="en-GB" sz="1400" b="1" dirty="0">
              <a:latin typeface="Comic Sans MS" panose="030F0702030302020204" pitchFamily="66" charset="0"/>
            </a:endParaRPr>
          </a:p>
        </p:txBody>
      </p:sp>
      <p:cxnSp>
        <p:nvCxnSpPr>
          <p:cNvPr id="16" name="Straight Arrow Connector 15"/>
          <p:cNvCxnSpPr>
            <a:stCxn id="21"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911726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53748"/>
            <a:ext cx="8640960" cy="3859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764704"/>
            <a:ext cx="8640960" cy="33869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8064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0" name="Straight Arrow Connector 19"/>
          <p:cNvCxnSpPr>
            <a:stCxn id="13"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Q8</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270055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0642" y="1503462"/>
            <a:ext cx="8682716" cy="2610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30642" y="1503462"/>
            <a:ext cx="8682716" cy="11334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7" name="Straight Arrow Connector 16"/>
          <p:cNvCxnSpPr>
            <a:stCxn id="11" idx="3"/>
            <a:endCxn id="20"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2" name="Rectangle 21"/>
          <p:cNvSpPr/>
          <p:nvPr/>
        </p:nvSpPr>
        <p:spPr>
          <a:xfrm>
            <a:off x="230642" y="2636912"/>
            <a:ext cx="8682716" cy="14769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071388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3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00968"/>
            <a:ext cx="8640960" cy="4368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93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12430"/>
            <a:ext cx="8640960" cy="36646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Q9</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77362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060848"/>
            <a:ext cx="8661838" cy="1479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2060848"/>
            <a:ext cx="8661838" cy="1479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1"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Q9</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72854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34018"/>
            <a:ext cx="8640960" cy="3779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268760"/>
            <a:ext cx="8640960" cy="35406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2518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Q10</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48238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628800"/>
            <a:ext cx="8661838" cy="26838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628800"/>
            <a:ext cx="8661838"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3" name="Straight Arrow Connector 22"/>
          <p:cNvCxnSpPr>
            <a:stCxn id="22" idx="3"/>
            <a:endCxn id="2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Q10</a:t>
            </a:r>
            <a:endParaRPr lang="en-GB" sz="1400" b="1" dirty="0">
              <a:latin typeface="Comic Sans MS" panose="030F0702030302020204" pitchFamily="66" charset="0"/>
            </a:endParaRPr>
          </a:p>
        </p:txBody>
      </p:sp>
      <p:cxnSp>
        <p:nvCxnSpPr>
          <p:cNvPr id="26" name="Straight Arrow Connector 25"/>
          <p:cNvCxnSpPr>
            <a:stCxn id="27" idx="3"/>
            <a:endCxn id="24"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8" name="Rectangle 27"/>
          <p:cNvSpPr/>
          <p:nvPr/>
        </p:nvSpPr>
        <p:spPr>
          <a:xfrm>
            <a:off x="241081" y="2708920"/>
            <a:ext cx="8661838" cy="16037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801205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8"/>
                                        </p:tgtEl>
                                      </p:cBhvr>
                                    </p:animEffect>
                                    <p:set>
                                      <p:cBhvr>
                                        <p:cTn id="13"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5" grpId="0" animBg="1"/>
      <p:bldP spid="28" grpId="0" animBg="1"/>
    </p:bldLst>
  </p:timing>
</p:sld>
</file>

<file path=ppt/slides/slide3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52490"/>
            <a:ext cx="8640960" cy="44168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3026"/>
            <a:ext cx="8640960" cy="38480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Q11</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108899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628800"/>
            <a:ext cx="8661838" cy="3207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628800"/>
            <a:ext cx="8661838" cy="32078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Q11</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29566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24788"/>
            <a:ext cx="8784976" cy="4444572"/>
          </a:xfrm>
          <a:prstGeom prst="rect">
            <a:avLst/>
          </a:prstGeom>
        </p:spPr>
      </p:pic>
      <p:pic>
        <p:nvPicPr>
          <p:cNvPr id="2" name="Picture 1"/>
          <p:cNvPicPr>
            <a:picLocks noChangeAspect="1"/>
          </p:cNvPicPr>
          <p:nvPr/>
        </p:nvPicPr>
        <p:blipFill>
          <a:blip r:embed="rId3"/>
          <a:stretch>
            <a:fillRect/>
          </a:stretch>
        </p:blipFill>
        <p:spPr>
          <a:xfrm>
            <a:off x="179512" y="404664"/>
            <a:ext cx="8784976" cy="34708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Q11</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482472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1081" y="1412776"/>
            <a:ext cx="8661838" cy="29315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412774"/>
            <a:ext cx="8661838" cy="29315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8" name="Straight Arrow Connector 17"/>
          <p:cNvCxnSpPr>
            <a:stCxn id="11"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Q11</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117631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123728" y="5549604"/>
            <a:ext cx="4896544" cy="1308560"/>
          </a:xfrm>
          <a:prstGeom prst="rect">
            <a:avLst/>
          </a:prstGeom>
        </p:spPr>
      </p:pic>
      <p:pic>
        <p:nvPicPr>
          <p:cNvPr id="7" name="Picture 6"/>
          <p:cNvPicPr>
            <a:picLocks noChangeAspect="1"/>
          </p:cNvPicPr>
          <p:nvPr/>
        </p:nvPicPr>
        <p:blipFill>
          <a:blip r:embed="rId3"/>
          <a:stretch>
            <a:fillRect/>
          </a:stretch>
        </p:blipFill>
        <p:spPr>
          <a:xfrm>
            <a:off x="2123728" y="2708920"/>
            <a:ext cx="4896544" cy="1033460"/>
          </a:xfrm>
          <a:prstGeom prst="rect">
            <a:avLst/>
          </a:prstGeom>
        </p:spPr>
      </p:pic>
      <p:pic>
        <p:nvPicPr>
          <p:cNvPr id="6" name="Picture 5"/>
          <p:cNvPicPr>
            <a:picLocks noChangeAspect="1"/>
          </p:cNvPicPr>
          <p:nvPr/>
        </p:nvPicPr>
        <p:blipFill>
          <a:blip r:embed="rId4"/>
          <a:stretch>
            <a:fillRect/>
          </a:stretch>
        </p:blipFill>
        <p:spPr>
          <a:xfrm>
            <a:off x="2123728" y="956422"/>
            <a:ext cx="4896544" cy="2472578"/>
          </a:xfrm>
          <a:prstGeom prst="rect">
            <a:avLst/>
          </a:prstGeom>
        </p:spPr>
      </p:pic>
      <p:pic>
        <p:nvPicPr>
          <p:cNvPr id="5" name="Picture 4"/>
          <p:cNvPicPr>
            <a:picLocks noChangeAspect="1"/>
          </p:cNvPicPr>
          <p:nvPr/>
        </p:nvPicPr>
        <p:blipFill>
          <a:blip r:embed="rId5"/>
          <a:stretch>
            <a:fillRect/>
          </a:stretch>
        </p:blipFill>
        <p:spPr>
          <a:xfrm>
            <a:off x="2123728" y="352310"/>
            <a:ext cx="4896544" cy="91645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Q8</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pic>
        <p:nvPicPr>
          <p:cNvPr id="8" name="Picture 7"/>
          <p:cNvPicPr>
            <a:picLocks noChangeAspect="1"/>
          </p:cNvPicPr>
          <p:nvPr/>
        </p:nvPicPr>
        <p:blipFill>
          <a:blip r:embed="rId14"/>
          <a:stretch>
            <a:fillRect/>
          </a:stretch>
        </p:blipFill>
        <p:spPr>
          <a:xfrm>
            <a:off x="2123728" y="3717032"/>
            <a:ext cx="4896544" cy="2627014"/>
          </a:xfrm>
          <a:prstGeom prst="rect">
            <a:avLst/>
          </a:prstGeom>
        </p:spPr>
      </p:pic>
    </p:spTree>
    <p:extLst>
      <p:ext uri="{BB962C8B-B14F-4D97-AF65-F5344CB8AC3E}">
        <p14:creationId xmlns:p14="http://schemas.microsoft.com/office/powerpoint/2010/main" val="2091004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1" y="1412776"/>
            <a:ext cx="8661838" cy="26248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1081" y="1412774"/>
            <a:ext cx="8661838" cy="12241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1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Q8</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2" name="Rectangle 21"/>
          <p:cNvSpPr/>
          <p:nvPr/>
        </p:nvSpPr>
        <p:spPr>
          <a:xfrm>
            <a:off x="241081" y="2636910"/>
            <a:ext cx="8661838" cy="14006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5" name="Picture 4"/>
          <p:cNvPicPr>
            <a:picLocks noChangeAspect="1"/>
          </p:cNvPicPr>
          <p:nvPr/>
        </p:nvPicPr>
        <p:blipFill>
          <a:blip r:embed="rId9"/>
          <a:stretch>
            <a:fillRect/>
          </a:stretch>
        </p:blipFill>
        <p:spPr>
          <a:xfrm>
            <a:off x="241081" y="4077072"/>
            <a:ext cx="8661838" cy="1213644"/>
          </a:xfrm>
          <a:prstGeom prst="rect">
            <a:avLst/>
          </a:prstGeom>
        </p:spPr>
      </p:pic>
      <p:sp>
        <p:nvSpPr>
          <p:cNvPr id="23" name="Rectangle 22"/>
          <p:cNvSpPr/>
          <p:nvPr/>
        </p:nvSpPr>
        <p:spPr>
          <a:xfrm>
            <a:off x="241081" y="4077070"/>
            <a:ext cx="8661838" cy="1213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31061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5" grpId="0" animBg="1"/>
      <p:bldP spid="22" grpId="0" animBg="1"/>
      <p:bldP spid="23" grpId="0" animBg="1"/>
    </p:bldLst>
  </p:timing>
</p:sld>
</file>

<file path=ppt/slides/slide3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67112"/>
            <a:ext cx="8640960" cy="3802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5621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Q7</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754065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132856"/>
            <a:ext cx="8661838" cy="15386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2132856"/>
            <a:ext cx="8661838" cy="15386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1"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Q7</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336545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20152"/>
            <a:ext cx="8640960" cy="4349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0121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Q14</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67999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916832"/>
            <a:ext cx="8661838" cy="2069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1916832"/>
            <a:ext cx="8661838" cy="2069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8" name="Straight Arrow Connector 17"/>
          <p:cNvCxnSpPr>
            <a:stCxn id="17"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Q14</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83887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41618"/>
            <a:ext cx="8640960" cy="2971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71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412776"/>
            <a:ext cx="8640960" cy="2988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710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1444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2" idx="3"/>
            <a:endCxn id="2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31348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988840"/>
            <a:ext cx="8661838" cy="1632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1988840"/>
            <a:ext cx="8661838" cy="10523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3" name="Straight Arrow Connector 12"/>
          <p:cNvCxnSpPr>
            <a:stCxn id="11"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
        <p:nvSpPr>
          <p:cNvPr id="22" name="Rectangle 21"/>
          <p:cNvSpPr/>
          <p:nvPr/>
        </p:nvSpPr>
        <p:spPr>
          <a:xfrm>
            <a:off x="241081" y="3041154"/>
            <a:ext cx="8661838" cy="5797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41967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3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4201784"/>
            <a:ext cx="8784976" cy="26115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04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2563000"/>
            <a:ext cx="8784976" cy="3170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0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76672"/>
            <a:ext cx="8784976" cy="3280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704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512" y="366796"/>
            <a:ext cx="8784976" cy="11899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Q3</a:t>
            </a:r>
            <a:endParaRPr lang="en-GB" sz="1400" b="1" dirty="0">
              <a:latin typeface="Comic Sans MS" panose="030F0702030302020204" pitchFamily="66" charset="0"/>
            </a:endParaRPr>
          </a:p>
        </p:txBody>
      </p:sp>
      <p:cxnSp>
        <p:nvCxnSpPr>
          <p:cNvPr id="24" name="Straight Arrow Connector 23"/>
          <p:cNvCxnSpPr>
            <a:stCxn id="25" idx="3"/>
            <a:endCxn id="18"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065734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08720"/>
            <a:ext cx="8640960" cy="4116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908720"/>
            <a:ext cx="8640960" cy="2160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3068960"/>
            <a:ext cx="8640960"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4005064"/>
            <a:ext cx="8640960" cy="1020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Q3</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823937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2" grpId="0" animBg="1"/>
      <p:bldP spid="23" grpId="0" animBg="1"/>
    </p:bldLst>
  </p:timing>
</p:sld>
</file>

<file path=ppt/slides/slide3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007"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4941168"/>
            <a:ext cx="5760640" cy="1895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6"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3140968"/>
            <a:ext cx="5760640" cy="3062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5"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680" y="1988840"/>
            <a:ext cx="5760640" cy="1160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4"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91680" y="535265"/>
            <a:ext cx="5760640" cy="2160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3"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91680" y="362990"/>
            <a:ext cx="5760640" cy="12133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2"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4" name="Straight Arrow Connector 23"/>
          <p:cNvCxnSpPr>
            <a:stCxn id="25"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96489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84784"/>
            <a:ext cx="8661838" cy="2698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1484784"/>
            <a:ext cx="8661838"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41081" y="2708920"/>
            <a:ext cx="866183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41081" y="3429000"/>
            <a:ext cx="8661838" cy="75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6" name="Straight Arrow Connector 15"/>
          <p:cNvCxnSpPr>
            <a:stCxn id="24"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08703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5" grpId="0" animBg="1"/>
      <p:bldP spid="22" grpId="0" animBg="1"/>
      <p:bldP spid="23" grpId="0" animBg="1"/>
    </p:bldLst>
  </p:timing>
</p:sld>
</file>

<file path=ppt/slides/slide3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32702"/>
            <a:ext cx="8640960" cy="2780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545976"/>
            <a:ext cx="8640960" cy="3899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612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Q16</a:t>
            </a:r>
            <a:endParaRPr lang="en-GB" sz="1400" b="1" dirty="0">
              <a:latin typeface="Comic Sans MS" panose="030F0702030302020204" pitchFamily="66" charset="0"/>
            </a:endParaRPr>
          </a:p>
        </p:txBody>
      </p:sp>
      <p:cxnSp>
        <p:nvCxnSpPr>
          <p:cNvPr id="24" name="Straight Arrow Connector 23"/>
          <p:cNvCxnSpPr>
            <a:stCxn id="25"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59853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84784"/>
            <a:ext cx="8661838" cy="3037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1484784"/>
            <a:ext cx="8661838"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41081" y="2852936"/>
            <a:ext cx="8661838" cy="16690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8" name="Straight Arrow Connector 17"/>
          <p:cNvCxnSpPr>
            <a:stCxn id="17" idx="3"/>
            <a:endCxn id="21"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40786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3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49562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8"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21" name="Straight Arrow Connector 20"/>
          <p:cNvCxnSpPr>
            <a:stCxn id="20" idx="3"/>
            <a:endCxn id="2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Q4</a:t>
            </a:r>
            <a:endParaRPr lang="en-GB" sz="1400" b="1" dirty="0">
              <a:latin typeface="Comic Sans MS" panose="030F0702030302020204" pitchFamily="66" charset="0"/>
            </a:endParaRPr>
          </a:p>
        </p:txBody>
      </p:sp>
      <p:cxnSp>
        <p:nvCxnSpPr>
          <p:cNvPr id="24" name="Straight Arrow Connector 23"/>
          <p:cNvCxnSpPr>
            <a:stCxn id="25" idx="3"/>
            <a:endCxn id="22"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14642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2420888"/>
            <a:ext cx="8661838" cy="906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2420888"/>
            <a:ext cx="8661838" cy="9065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77991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Q4</a:t>
            </a:r>
            <a:endParaRPr lang="en-GB" sz="1400" b="1" dirty="0">
              <a:latin typeface="Comic Sans MS" panose="030F0702030302020204" pitchFamily="66" charset="0"/>
            </a:endParaRPr>
          </a:p>
        </p:txBody>
      </p:sp>
      <p:cxnSp>
        <p:nvCxnSpPr>
          <p:cNvPr id="16" name="Straight Arrow Connector 15"/>
          <p:cNvCxnSpPr>
            <a:stCxn id="23" idx="3"/>
            <a:endCxn id="15" idx="1"/>
          </p:cNvCxnSpPr>
          <p:nvPr/>
        </p:nvCxnSpPr>
        <p:spPr>
          <a:xfrm flipV="1">
            <a:off x="298782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1763688"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Percentages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529153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Recurring Decimals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1" name="Rectangle 10">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6" action="ppaction://hlinksldjump"/>
          </p:cNvPr>
          <p:cNvSpPr/>
          <p:nvPr/>
        </p:nvSpPr>
        <p:spPr>
          <a:xfrm>
            <a:off x="4139952" y="2643941"/>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2HR Q17</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4139952"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56873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46139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052736"/>
            <a:ext cx="8640960" cy="3223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24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92702"/>
            <a:ext cx="8640960" cy="1596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70958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1" y="1196752"/>
            <a:ext cx="8439678" cy="2996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1" y="1196752"/>
            <a:ext cx="8439682" cy="14401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1" y="2636912"/>
            <a:ext cx="8439678" cy="1555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Q17</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50634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2399608"/>
            <a:ext cx="8352928" cy="4341760"/>
          </a:xfrm>
          <a:prstGeom prst="rect">
            <a:avLst/>
          </a:prstGeom>
        </p:spPr>
      </p:pic>
      <p:pic>
        <p:nvPicPr>
          <p:cNvPr id="2" name="Picture 1"/>
          <p:cNvPicPr>
            <a:picLocks noChangeAspect="1"/>
          </p:cNvPicPr>
          <p:nvPr/>
        </p:nvPicPr>
        <p:blipFill>
          <a:blip r:embed="rId3"/>
          <a:stretch>
            <a:fillRect/>
          </a:stretch>
        </p:blipFill>
        <p:spPr>
          <a:xfrm>
            <a:off x="395536" y="476672"/>
            <a:ext cx="8352928" cy="45918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418489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476672"/>
            <a:ext cx="8439678" cy="4891828"/>
          </a:xfrm>
          <a:prstGeom prst="rect">
            <a:avLst/>
          </a:prstGeom>
        </p:spPr>
      </p:pic>
      <p:pic>
        <p:nvPicPr>
          <p:cNvPr id="4" name="Picture 3"/>
          <p:cNvPicPr>
            <a:picLocks noChangeAspect="1"/>
          </p:cNvPicPr>
          <p:nvPr/>
        </p:nvPicPr>
        <p:blipFill>
          <a:blip r:embed="rId3"/>
          <a:stretch>
            <a:fillRect/>
          </a:stretch>
        </p:blipFill>
        <p:spPr>
          <a:xfrm>
            <a:off x="352161" y="5373216"/>
            <a:ext cx="8439678" cy="2066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352161" y="476672"/>
            <a:ext cx="8439682" cy="51103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355976"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Q15</a:t>
            </a:r>
            <a:endParaRPr lang="en-GB" sz="1400" b="1" dirty="0">
              <a:latin typeface="Comic Sans MS" panose="030F0702030302020204" pitchFamily="66" charset="0"/>
            </a:endParaRPr>
          </a:p>
        </p:txBody>
      </p:sp>
      <p:cxnSp>
        <p:nvCxnSpPr>
          <p:cNvPr id="24" name="Straight Arrow Connector 23"/>
          <p:cNvCxnSpPr>
            <a:stCxn id="18"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25415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Recurring Decimals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347864" y="41491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Q18</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3347864" y="18448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Q17</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3347864" y="2420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4H Q19</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3347864" y="2996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smtClean="0">
                <a:latin typeface="Comic Sans MS" panose="030F0702030302020204" pitchFamily="66" charset="0"/>
              </a:rPr>
              <a:t>4H Q19</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347864" y="35730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347864" y="47252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Q17</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3347864" y="53012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4572128" y="18448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4572000" y="24209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Q15</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4572000" y="2997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Q15</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4572000" y="35730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Q16</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4572000" y="41491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Q20</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16780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5362" name="Picture 2"/>
          <p:cNvPicPr>
            <a:picLocks noChangeAspect="1" noChangeArrowheads="1"/>
          </p:cNvPicPr>
          <p:nvPr/>
        </p:nvPicPr>
        <p:blipFill rotWithShape="1">
          <a:blip r:embed="rId8">
            <a:extLst>
              <a:ext uri="{28A0092B-C50C-407E-A947-70E740481C1C}">
                <a14:useLocalDpi xmlns:a14="http://schemas.microsoft.com/office/drawing/2010/main" val="0"/>
              </a:ext>
            </a:extLst>
          </a:blip>
          <a:srcRect l="5172"/>
          <a:stretch/>
        </p:blipFill>
        <p:spPr bwMode="auto">
          <a:xfrm>
            <a:off x="395536" y="1124743"/>
            <a:ext cx="8352928" cy="3068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50713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1916833"/>
            <a:ext cx="8439683" cy="6140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916832"/>
            <a:ext cx="8439682" cy="61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Q17</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03485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323528" y="980728"/>
            <a:ext cx="8496944" cy="3593874"/>
          </a:xfrm>
          <a:prstGeom prst="rect">
            <a:avLst/>
          </a:prstGeom>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526383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61" y="1988840"/>
            <a:ext cx="8439678" cy="9256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988840"/>
            <a:ext cx="8439682" cy="9256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Q19</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8487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980728"/>
            <a:ext cx="8640960" cy="33153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60533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305681"/>
            <a:ext cx="8640960" cy="8273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4"/>
            <a:ext cx="8640960" cy="9281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Q19</a:t>
            </a:r>
            <a:endParaRPr lang="en-GB" sz="1400" b="1" dirty="0">
              <a:latin typeface="Comic Sans MS" panose="030F0702030302020204" pitchFamily="66" charset="0"/>
            </a:endParaRPr>
          </a:p>
        </p:txBody>
      </p:sp>
      <p:cxnSp>
        <p:nvCxnSpPr>
          <p:cNvPr id="19" name="Straight Arrow Connector 18"/>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4613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611560" y="5229200"/>
            <a:ext cx="7920880" cy="1159154"/>
          </a:xfrm>
          <a:prstGeom prst="rect">
            <a:avLst/>
          </a:prstGeom>
        </p:spPr>
      </p:pic>
      <p:pic>
        <p:nvPicPr>
          <p:cNvPr id="2" name="Picture 1"/>
          <p:cNvPicPr>
            <a:picLocks noChangeAspect="1"/>
          </p:cNvPicPr>
          <p:nvPr/>
        </p:nvPicPr>
        <p:blipFill>
          <a:blip r:embed="rId3"/>
          <a:stretch>
            <a:fillRect/>
          </a:stretch>
        </p:blipFill>
        <p:spPr>
          <a:xfrm>
            <a:off x="611560" y="424184"/>
            <a:ext cx="7920880" cy="4294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10"/>
          <a:stretch>
            <a:fillRect/>
          </a:stretch>
        </p:blipFill>
        <p:spPr>
          <a:xfrm>
            <a:off x="611560" y="836712"/>
            <a:ext cx="7920880" cy="4406436"/>
          </a:xfrm>
          <a:prstGeom prst="rect">
            <a:avLst/>
          </a:prstGeom>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0010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72816"/>
            <a:ext cx="8640960" cy="24819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72816"/>
            <a:ext cx="8640960" cy="4962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20" name="Straight Arrow Connector 19"/>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269108"/>
            <a:ext cx="8640960" cy="2957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0" y="2564902"/>
            <a:ext cx="8640960" cy="16898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903997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3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Q18</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8195"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9552" y="980728"/>
            <a:ext cx="8064896" cy="3682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70588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9" y="2414589"/>
            <a:ext cx="8439683" cy="114136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2414589"/>
            <a:ext cx="8439682" cy="1141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Q18</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47439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196752"/>
            <a:ext cx="8640958" cy="4893072"/>
          </a:xfrm>
          <a:prstGeom prst="rect">
            <a:avLst/>
          </a:prstGeom>
        </p:spPr>
      </p:pic>
      <p:pic>
        <p:nvPicPr>
          <p:cNvPr id="2" name="Picture 1"/>
          <p:cNvPicPr>
            <a:picLocks noChangeAspect="1"/>
          </p:cNvPicPr>
          <p:nvPr/>
        </p:nvPicPr>
        <p:blipFill>
          <a:blip r:embed="rId3"/>
          <a:stretch>
            <a:fillRect/>
          </a:stretch>
        </p:blipFill>
        <p:spPr>
          <a:xfrm>
            <a:off x="251521" y="476672"/>
            <a:ext cx="8640958" cy="7646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7432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10013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2"/>
            <a:ext cx="8640958" cy="10013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4125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1268760"/>
            <a:ext cx="8640958" cy="32983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915358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780928"/>
            <a:ext cx="8640958" cy="7476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780926"/>
            <a:ext cx="8640958" cy="7476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8" name="Straight Arrow Connector 17"/>
          <p:cNvCxnSpPr>
            <a:stCxn id="11" idx="3"/>
            <a:endCxn id="15"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19448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79840"/>
            <a:ext cx="8640960" cy="4261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941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55069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276872"/>
            <a:ext cx="8640958" cy="1447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76872"/>
            <a:ext cx="8640958" cy="14474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35597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0041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20688"/>
            <a:ext cx="8640960" cy="48355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02432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10454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348878"/>
            <a:ext cx="8640958" cy="10454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Q15</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8289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20688"/>
            <a:ext cx="8640960" cy="48355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377156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772816"/>
            <a:ext cx="8640958" cy="2485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772816"/>
            <a:ext cx="8640958" cy="24854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Q15</a:t>
            </a:r>
            <a:endParaRPr lang="en-GB" sz="1400" b="1" dirty="0">
              <a:latin typeface="Comic Sans MS" panose="030F0702030302020204" pitchFamily="66" charset="0"/>
            </a:endParaRPr>
          </a:p>
        </p:txBody>
      </p:sp>
      <p:cxnSp>
        <p:nvCxnSpPr>
          <p:cNvPr id="19" name="Straight Arrow Connector 18"/>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9577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239090"/>
            <a:ext cx="8640958" cy="4574286"/>
          </a:xfrm>
          <a:prstGeom prst="rect">
            <a:avLst/>
          </a:prstGeom>
        </p:spPr>
      </p:pic>
      <p:pic>
        <p:nvPicPr>
          <p:cNvPr id="4" name="Picture 3"/>
          <p:cNvPicPr>
            <a:picLocks noChangeAspect="1"/>
          </p:cNvPicPr>
          <p:nvPr/>
        </p:nvPicPr>
        <p:blipFill>
          <a:blip r:embed="rId3"/>
          <a:stretch>
            <a:fillRect/>
          </a:stretch>
        </p:blipFill>
        <p:spPr>
          <a:xfrm>
            <a:off x="251521" y="404664"/>
            <a:ext cx="8640958" cy="30463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459911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24766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556791"/>
            <a:ext cx="8640958" cy="24766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20" name="Straight Arrow Connector 19"/>
          <p:cNvCxnSpPr>
            <a:stCxn id="15" idx="3"/>
            <a:endCxn id="18"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Q16</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3634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124744"/>
            <a:ext cx="8640960" cy="4004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27276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348880"/>
            <a:ext cx="8640958" cy="12500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348881"/>
            <a:ext cx="8640958" cy="1250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Number</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1763688"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Recurring Decimals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043608" y="184070"/>
            <a:ext cx="72008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35597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Q20</a:t>
            </a:r>
            <a:endParaRPr lang="en-GB" sz="1400" b="1" dirty="0">
              <a:latin typeface="Comic Sans MS" panose="030F0702030302020204" pitchFamily="66" charset="0"/>
            </a:endParaRPr>
          </a:p>
        </p:txBody>
      </p:sp>
      <p:cxnSp>
        <p:nvCxnSpPr>
          <p:cNvPr id="19" name="Straight Arrow Connector 18"/>
          <p:cNvCxnSpPr>
            <a:stCxn id="14" idx="3"/>
            <a:endCxn id="17" idx="1"/>
          </p:cNvCxnSpPr>
          <p:nvPr/>
        </p:nvCxnSpPr>
        <p:spPr>
          <a:xfrm flipV="1">
            <a:off x="3635896" y="184069"/>
            <a:ext cx="72008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00667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2" name="Title 1"/>
          <p:cNvSpPr>
            <a:spLocks noGrp="1"/>
          </p:cNvSpPr>
          <p:nvPr>
            <p:ph type="title"/>
          </p:nvPr>
        </p:nvSpPr>
        <p:spPr>
          <a:xfrm>
            <a:off x="628650" y="159221"/>
            <a:ext cx="7886700" cy="1325563"/>
          </a:xfrm>
        </p:spPr>
        <p:txBody>
          <a:bodyPr>
            <a:normAutofit/>
          </a:bodyPr>
          <a:lstStyle/>
          <a:p>
            <a:r>
              <a:rPr lang="en-GB" dirty="0" smtClean="0"/>
              <a:t>Notes on Shape &amp; Space Questions</a:t>
            </a:r>
            <a:endParaRPr lang="en-GB" dirty="0"/>
          </a:p>
        </p:txBody>
      </p:sp>
      <p:sp>
        <p:nvSpPr>
          <p:cNvPr id="3" name="Content Placeholder 2"/>
          <p:cNvSpPr>
            <a:spLocks noGrp="1"/>
          </p:cNvSpPr>
          <p:nvPr>
            <p:ph idx="1"/>
          </p:nvPr>
        </p:nvSpPr>
        <p:spPr>
          <a:xfrm>
            <a:off x="457200" y="1412776"/>
            <a:ext cx="8229600" cy="5069160"/>
          </a:xfrm>
        </p:spPr>
        <p:txBody>
          <a:bodyPr>
            <a:normAutofit fontScale="92500" lnSpcReduction="10000"/>
          </a:bodyPr>
          <a:lstStyle/>
          <a:p>
            <a:pPr marL="0" indent="0">
              <a:buNone/>
            </a:pPr>
            <a:r>
              <a:rPr lang="en-GB" dirty="0"/>
              <a:t>Advanced Trig refers to the cosine and sine rules, as well as the formula for the area of a triangle</a:t>
            </a:r>
          </a:p>
          <a:p>
            <a:pPr marL="0" indent="0">
              <a:buNone/>
            </a:pPr>
            <a:endParaRPr lang="en-GB" dirty="0"/>
          </a:p>
          <a:p>
            <a:pPr marL="0" indent="0">
              <a:buNone/>
            </a:pPr>
            <a:r>
              <a:rPr lang="en-GB" dirty="0"/>
              <a:t>Basic Trig, as with Pythagoras only refer to the use of 2D right angled triangles (although these may be in a 3D context). There are lots of questions which require both trigonometry and Pythagoras in their approach.</a:t>
            </a:r>
          </a:p>
          <a:p>
            <a:pPr marL="0" indent="0">
              <a:buNone/>
            </a:pPr>
            <a:endParaRPr lang="en-GB" dirty="0"/>
          </a:p>
          <a:p>
            <a:pPr marL="0" indent="0">
              <a:buNone/>
            </a:pPr>
            <a:r>
              <a:rPr lang="en-GB" dirty="0"/>
              <a:t>There is a large crossover between ‘Angles in Polygons’ and ‘Angles (Including Parallel Lines)’ with many questions requiring angle property knowledge of certain types of quadrilaterals</a:t>
            </a:r>
          </a:p>
          <a:p>
            <a:pPr marL="0" indent="0">
              <a:buNone/>
            </a:pPr>
            <a:r>
              <a:rPr lang="en-GB" dirty="0"/>
              <a:t> </a:t>
            </a:r>
          </a:p>
          <a:p>
            <a:pPr marL="0" indent="0">
              <a:buNone/>
            </a:pPr>
            <a:r>
              <a:rPr lang="en-GB" dirty="0"/>
              <a:t>The topic of constructions may contain questions that were to scale on paper, but are not longer that way. If you are unable to fully attempt these, students can either find the paper and work through it, or come up with a method and check this with the approach in the mark scheme.</a:t>
            </a:r>
          </a:p>
          <a:p>
            <a:pPr marL="0" indent="0">
              <a:buNone/>
            </a:pPr>
            <a:endParaRPr lang="en-GB" dirty="0"/>
          </a:p>
          <a:p>
            <a:pPr marL="0" indent="0">
              <a:buNone/>
            </a:pPr>
            <a:r>
              <a:rPr lang="en-GB" dirty="0"/>
              <a:t>Bearings appear throughout this major topic.</a:t>
            </a:r>
          </a:p>
          <a:p>
            <a:pPr marL="0" indent="0">
              <a:buNone/>
            </a:pPr>
            <a:endParaRPr lang="en-GB" dirty="0"/>
          </a:p>
        </p:txBody>
      </p:sp>
      <p:sp>
        <p:nvSpPr>
          <p:cNvPr id="6" name="Rectangle 5">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763907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Shape &amp; Space</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1043608" y="1556792"/>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Angles in Polygons</a:t>
            </a:r>
            <a:endParaRPr lang="en-GB" sz="2000" b="1" dirty="0">
              <a:latin typeface="Comic Sans MS" panose="030F0702030302020204" pitchFamily="66" charset="0"/>
            </a:endParaRPr>
          </a:p>
        </p:txBody>
      </p:sp>
      <mc:AlternateContent xmlns:mc="http://schemas.openxmlformats.org/markup-compatibility/2006" xmlns:p14="http://schemas.microsoft.com/office/powerpoint/2010/main">
        <mc:Choice Requires="p14">
          <p:contentPart p14:bwMode="auto" r:id="rId5">
            <p14:nvContentPartPr>
              <p14:cNvPr id="5" name="Ink 4"/>
              <p14:cNvContentPartPr/>
              <p14:nvPr/>
            </p14:nvContentPartPr>
            <p14:xfrm>
              <a:off x="10274460" y="-533240"/>
              <a:ext cx="360" cy="360"/>
            </p14:xfrm>
          </p:contentPart>
        </mc:Choice>
        <mc:Fallback xmlns="">
          <p:pic>
            <p:nvPicPr>
              <p:cNvPr id="5" name="Ink 4"/>
              <p:cNvPicPr/>
              <p:nvPr/>
            </p:nvPicPr>
            <p:blipFill>
              <a:blip r:embed="rId6"/>
              <a:stretch>
                <a:fillRect/>
              </a:stretch>
            </p:blipFill>
            <p:spPr>
              <a:xfrm>
                <a:off x="10262580" y="-545120"/>
                <a:ext cx="24120" cy="24120"/>
              </a:xfrm>
              <a:prstGeom prst="rect">
                <a:avLst/>
              </a:prstGeom>
            </p:spPr>
          </p:pic>
        </mc:Fallback>
      </mc:AlternateContent>
      <p:sp>
        <p:nvSpPr>
          <p:cNvPr id="9" name="Rectangle 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1043608" y="2348880"/>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Transformations of Shapes</a:t>
            </a:r>
            <a:endParaRPr lang="en-GB" sz="2000" b="1" dirty="0">
              <a:latin typeface="Comic Sans MS" panose="030F0702030302020204" pitchFamily="66" charset="0"/>
            </a:endParaRPr>
          </a:p>
        </p:txBody>
      </p:sp>
      <p:sp>
        <p:nvSpPr>
          <p:cNvPr id="8" name="Rectangle 7">
            <a:hlinkClick r:id="rId9" action="ppaction://hlinksldjump"/>
          </p:cNvPr>
          <p:cNvSpPr/>
          <p:nvPr/>
        </p:nvSpPr>
        <p:spPr>
          <a:xfrm>
            <a:off x="1043608" y="3140968"/>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Similar Shapes</a:t>
            </a:r>
            <a:endParaRPr lang="en-GB" sz="2000" b="1" dirty="0">
              <a:latin typeface="Comic Sans MS" panose="030F0702030302020204" pitchFamily="66" charset="0"/>
            </a:endParaRPr>
          </a:p>
        </p:txBody>
      </p:sp>
      <p:sp>
        <p:nvSpPr>
          <p:cNvPr id="10" name="Rectangle 9">
            <a:hlinkClick r:id="rId10" action="ppaction://hlinksldjump"/>
          </p:cNvPr>
          <p:cNvSpPr/>
          <p:nvPr/>
        </p:nvSpPr>
        <p:spPr>
          <a:xfrm>
            <a:off x="1043608" y="3933056"/>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Volume &amp; Surface Area</a:t>
            </a:r>
          </a:p>
        </p:txBody>
      </p:sp>
      <p:sp>
        <p:nvSpPr>
          <p:cNvPr id="11" name="Rectangle 10">
            <a:hlinkClick r:id="rId11" action="ppaction://hlinksldjump"/>
          </p:cNvPr>
          <p:cNvSpPr/>
          <p:nvPr/>
        </p:nvSpPr>
        <p:spPr>
          <a:xfrm>
            <a:off x="5796136" y="2380816"/>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Circle Theorems</a:t>
            </a:r>
            <a:endParaRPr lang="en-GB" sz="2000" b="1" dirty="0">
              <a:latin typeface="Comic Sans MS" panose="030F0702030302020204" pitchFamily="66" charset="0"/>
            </a:endParaRPr>
          </a:p>
        </p:txBody>
      </p:sp>
      <p:sp>
        <p:nvSpPr>
          <p:cNvPr id="12" name="Rectangle 11">
            <a:hlinkClick r:id="rId12" action="ppaction://hlinksldjump"/>
          </p:cNvPr>
          <p:cNvSpPr/>
          <p:nvPr/>
        </p:nvSpPr>
        <p:spPr>
          <a:xfrm>
            <a:off x="1043608" y="5517232"/>
            <a:ext cx="2232248" cy="72008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Basic Trigonometry</a:t>
            </a:r>
            <a:endParaRPr lang="en-GB" sz="2000" b="1" dirty="0">
              <a:latin typeface="Comic Sans MS" panose="030F0702030302020204" pitchFamily="66" charset="0"/>
            </a:endParaRPr>
          </a:p>
        </p:txBody>
      </p:sp>
      <p:sp>
        <p:nvSpPr>
          <p:cNvPr id="13" name="Rectangle 12">
            <a:hlinkClick r:id="rId13" action="ppaction://hlinksldjump"/>
          </p:cNvPr>
          <p:cNvSpPr/>
          <p:nvPr/>
        </p:nvSpPr>
        <p:spPr>
          <a:xfrm>
            <a:off x="3419872" y="2636912"/>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Constructions &amp; Bearings</a:t>
            </a:r>
            <a:endParaRPr lang="en-GB" sz="2000" b="1" dirty="0">
              <a:latin typeface="Comic Sans MS" panose="030F0702030302020204" pitchFamily="66" charset="0"/>
            </a:endParaRPr>
          </a:p>
        </p:txBody>
      </p:sp>
      <p:sp>
        <p:nvSpPr>
          <p:cNvPr id="15" name="Rectangle 14">
            <a:hlinkClick r:id="rId14" action="ppaction://hlinksldjump"/>
          </p:cNvPr>
          <p:cNvSpPr/>
          <p:nvPr/>
        </p:nvSpPr>
        <p:spPr>
          <a:xfrm>
            <a:off x="3419872" y="5517232"/>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Advanced Trigonometry</a:t>
            </a:r>
            <a:endParaRPr lang="en-GB" sz="2000" b="1" dirty="0">
              <a:latin typeface="Comic Sans MS" panose="030F0702030302020204" pitchFamily="66" charset="0"/>
            </a:endParaRPr>
          </a:p>
        </p:txBody>
      </p:sp>
      <p:sp>
        <p:nvSpPr>
          <p:cNvPr id="16" name="Rectangle 15">
            <a:hlinkClick r:id="rId15" action="ppaction://hlinksldjump"/>
          </p:cNvPr>
          <p:cNvSpPr/>
          <p:nvPr/>
        </p:nvSpPr>
        <p:spPr>
          <a:xfrm>
            <a:off x="5796136" y="5517232"/>
            <a:ext cx="2232248" cy="72008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Pythagoras</a:t>
            </a:r>
            <a:endParaRPr lang="en-GB" sz="2000" b="1" dirty="0">
              <a:latin typeface="Comic Sans MS" panose="030F0702030302020204" pitchFamily="66" charset="0"/>
            </a:endParaRPr>
          </a:p>
        </p:txBody>
      </p:sp>
      <p:sp>
        <p:nvSpPr>
          <p:cNvPr id="17" name="Rectangle 16">
            <a:hlinkClick r:id="rId16" action="ppaction://hlinksldjump"/>
          </p:cNvPr>
          <p:cNvSpPr/>
          <p:nvPr/>
        </p:nvSpPr>
        <p:spPr>
          <a:xfrm>
            <a:off x="5796136" y="1556792"/>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Vectors</a:t>
            </a:r>
            <a:endParaRPr lang="en-GB" sz="2000" b="1" dirty="0">
              <a:latin typeface="Comic Sans MS" panose="030F0702030302020204" pitchFamily="66" charset="0"/>
            </a:endParaRPr>
          </a:p>
        </p:txBody>
      </p:sp>
      <p:sp>
        <p:nvSpPr>
          <p:cNvPr id="18" name="Rectangle 17">
            <a:hlinkClick r:id="rId17" action="ppaction://hlinksldjump"/>
          </p:cNvPr>
          <p:cNvSpPr/>
          <p:nvPr/>
        </p:nvSpPr>
        <p:spPr>
          <a:xfrm>
            <a:off x="3419872" y="1556792"/>
            <a:ext cx="2232248"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Angles (Including Parallel Lines)</a:t>
            </a:r>
            <a:endParaRPr lang="en-GB" sz="2000" b="1" dirty="0">
              <a:latin typeface="Comic Sans MS" panose="030F0702030302020204" pitchFamily="66" charset="0"/>
            </a:endParaRPr>
          </a:p>
        </p:txBody>
      </p:sp>
      <p:sp>
        <p:nvSpPr>
          <p:cNvPr id="19" name="Rectangle 18"/>
          <p:cNvSpPr/>
          <p:nvPr/>
        </p:nvSpPr>
        <p:spPr>
          <a:xfrm>
            <a:off x="5364088" y="6476280"/>
            <a:ext cx="3024336" cy="297173"/>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Many Q’s require Trig &amp; </a:t>
            </a:r>
            <a:r>
              <a:rPr lang="en-GB" sz="1400" b="1" dirty="0" err="1" smtClean="0">
                <a:latin typeface="Comic Sans MS" panose="030F0702030302020204" pitchFamily="66" charset="0"/>
              </a:rPr>
              <a:t>Pythag</a:t>
            </a:r>
            <a:endParaRPr lang="en-GB" sz="1400" b="1" dirty="0">
              <a:latin typeface="Comic Sans MS" panose="030F0702030302020204" pitchFamily="66" charset="0"/>
            </a:endParaRPr>
          </a:p>
        </p:txBody>
      </p:sp>
      <p:sp>
        <p:nvSpPr>
          <p:cNvPr id="20" name="Rectangle 19">
            <a:hlinkClick r:id="rId18" action="ppaction://hlinksldjump"/>
          </p:cNvPr>
          <p:cNvSpPr/>
          <p:nvPr/>
        </p:nvSpPr>
        <p:spPr>
          <a:xfrm>
            <a:off x="5796136" y="3933056"/>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Circles &amp; Sectors</a:t>
            </a:r>
            <a:endParaRPr lang="en-GB" sz="2000" b="1" dirty="0">
              <a:latin typeface="Comic Sans MS" panose="030F0702030302020204" pitchFamily="66" charset="0"/>
            </a:endParaRPr>
          </a:p>
        </p:txBody>
      </p:sp>
      <p:sp>
        <p:nvSpPr>
          <p:cNvPr id="21" name="Rectangle 20">
            <a:hlinkClick r:id="rId19" action="ppaction://hlinksldjump"/>
          </p:cNvPr>
          <p:cNvSpPr/>
          <p:nvPr/>
        </p:nvSpPr>
        <p:spPr>
          <a:xfrm>
            <a:off x="3419872" y="3930749"/>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2D Area &amp; Perimeter</a:t>
            </a:r>
            <a:endParaRPr lang="en-GB" sz="2000" b="1" dirty="0">
              <a:latin typeface="Comic Sans MS" panose="030F0702030302020204" pitchFamily="66" charset="0"/>
            </a:endParaRPr>
          </a:p>
        </p:txBody>
      </p:sp>
      <p:sp>
        <p:nvSpPr>
          <p:cNvPr id="22" name="Rectangle 21">
            <a:hlinkClick r:id="rId20" action="ppaction://hlinksldjump"/>
          </p:cNvPr>
          <p:cNvSpPr/>
          <p:nvPr/>
        </p:nvSpPr>
        <p:spPr>
          <a:xfrm>
            <a:off x="1043608" y="4725144"/>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Prisms</a:t>
            </a:r>
            <a:endParaRPr lang="en-GB" sz="2000" b="1" dirty="0">
              <a:latin typeface="Comic Sans MS" panose="030F0702030302020204" pitchFamily="66" charset="0"/>
            </a:endParaRPr>
          </a:p>
        </p:txBody>
      </p:sp>
      <p:sp>
        <p:nvSpPr>
          <p:cNvPr id="23" name="Rectangle 22">
            <a:hlinkClick r:id="rId21" action="ppaction://hlinksldjump"/>
          </p:cNvPr>
          <p:cNvSpPr/>
          <p:nvPr/>
        </p:nvSpPr>
        <p:spPr>
          <a:xfrm>
            <a:off x="112494" y="6453336"/>
            <a:ext cx="136316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Notes</a:t>
            </a:r>
            <a:endParaRPr lang="en-GB" sz="2000" b="1" dirty="0">
              <a:latin typeface="Comic Sans MS" panose="030F0702030302020204" pitchFamily="66" charset="0"/>
            </a:endParaRPr>
          </a:p>
        </p:txBody>
      </p:sp>
    </p:spTree>
    <p:extLst>
      <p:ext uri="{BB962C8B-B14F-4D97-AF65-F5344CB8AC3E}">
        <p14:creationId xmlns:p14="http://schemas.microsoft.com/office/powerpoint/2010/main" val="17286438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Angles in Polygons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5" name="Rectangle 4">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6" name="Rectangle 5">
            <a:hlinkClick r:id="rId5"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3996064"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996064"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3996064"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2HR Q9</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995936"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Q6</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3995936"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Q6</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643866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79513" y="2305540"/>
            <a:ext cx="8784974" cy="4363820"/>
          </a:xfrm>
          <a:prstGeom prst="rect">
            <a:avLst/>
          </a:prstGeom>
        </p:spPr>
      </p:pic>
      <p:pic>
        <p:nvPicPr>
          <p:cNvPr id="2" name="Picture 1"/>
          <p:cNvPicPr>
            <a:picLocks noChangeAspect="1"/>
          </p:cNvPicPr>
          <p:nvPr/>
        </p:nvPicPr>
        <p:blipFill>
          <a:blip r:embed="rId3"/>
          <a:stretch>
            <a:fillRect/>
          </a:stretch>
        </p:blipFill>
        <p:spPr>
          <a:xfrm>
            <a:off x="179513" y="404664"/>
            <a:ext cx="8784974" cy="39535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0579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2132856"/>
            <a:ext cx="8784976" cy="10231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132854"/>
            <a:ext cx="8784976" cy="10231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48533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251521" y="1844824"/>
            <a:ext cx="8640958" cy="4849220"/>
          </a:xfrm>
          <a:prstGeom prst="rect">
            <a:avLst/>
          </a:prstGeom>
        </p:spPr>
      </p:pic>
      <p:pic>
        <p:nvPicPr>
          <p:cNvPr id="2" name="Picture 1"/>
          <p:cNvPicPr>
            <a:picLocks noChangeAspect="1"/>
          </p:cNvPicPr>
          <p:nvPr/>
        </p:nvPicPr>
        <p:blipFill>
          <a:blip r:embed="rId3"/>
          <a:stretch>
            <a:fillRect/>
          </a:stretch>
        </p:blipFill>
        <p:spPr>
          <a:xfrm>
            <a:off x="251520" y="404664"/>
            <a:ext cx="8640960" cy="34885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23223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836712"/>
            <a:ext cx="8784974" cy="42620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836711"/>
            <a:ext cx="8784976" cy="4262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759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791580"/>
            <a:ext cx="8352928" cy="3805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04664"/>
            <a:ext cx="8352928" cy="43382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89751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14229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72816"/>
            <a:ext cx="8784976" cy="1422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0678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5" y="3023380"/>
            <a:ext cx="8208910" cy="3645980"/>
          </a:xfrm>
          <a:prstGeom prst="rect">
            <a:avLst/>
          </a:prstGeom>
        </p:spPr>
      </p:pic>
      <p:pic>
        <p:nvPicPr>
          <p:cNvPr id="4" name="Picture 3"/>
          <p:cNvPicPr>
            <a:picLocks noChangeAspect="1"/>
          </p:cNvPicPr>
          <p:nvPr/>
        </p:nvPicPr>
        <p:blipFill>
          <a:blip r:embed="rId3"/>
          <a:stretch>
            <a:fillRect/>
          </a:stretch>
        </p:blipFill>
        <p:spPr>
          <a:xfrm>
            <a:off x="467545" y="476672"/>
            <a:ext cx="8208910" cy="39548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9"/>
          <a:stretch>
            <a:fillRect/>
          </a:stretch>
        </p:blipFill>
        <p:spPr>
          <a:xfrm>
            <a:off x="467546" y="4365104"/>
            <a:ext cx="8208908" cy="1344880"/>
          </a:xfrm>
          <a:prstGeom prst="rect">
            <a:avLst/>
          </a:prstGeom>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Q6</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92350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00808"/>
            <a:ext cx="8640958" cy="18684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700806"/>
            <a:ext cx="8640958" cy="18684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Q6</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87731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3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467544" y="3933056"/>
            <a:ext cx="8208912" cy="2777492"/>
          </a:xfrm>
          <a:prstGeom prst="rect">
            <a:avLst/>
          </a:prstGeom>
        </p:spPr>
      </p:pic>
      <p:pic>
        <p:nvPicPr>
          <p:cNvPr id="2" name="Picture 1"/>
          <p:cNvPicPr>
            <a:picLocks noChangeAspect="1"/>
          </p:cNvPicPr>
          <p:nvPr/>
        </p:nvPicPr>
        <p:blipFill>
          <a:blip r:embed="rId3"/>
          <a:stretch>
            <a:fillRect/>
          </a:stretch>
        </p:blipFill>
        <p:spPr>
          <a:xfrm>
            <a:off x="467544" y="390262"/>
            <a:ext cx="8208912" cy="53429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Q6</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14396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23077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16831"/>
            <a:ext cx="8640958" cy="23077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Q6</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09643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3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Angles in Polygons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123728"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a:t>
            </a:r>
            <a:endParaRPr lang="en-GB" sz="1400" b="1" dirty="0">
              <a:latin typeface="Comic Sans MS" panose="030F0702030302020204" pitchFamily="66" charset="0"/>
            </a:endParaRPr>
          </a:p>
        </p:txBody>
      </p:sp>
      <p:sp>
        <p:nvSpPr>
          <p:cNvPr id="5" name="Rectangle 4">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6" name="Rectangle 5">
            <a:hlinkClick r:id="rId6"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7" name="Straight Arrow Connector 6"/>
          <p:cNvCxnSpPr>
            <a:stCxn id="5" idx="3"/>
            <a:endCxn id="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2123728"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3H Q13</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2123728"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smtClean="0">
                <a:latin typeface="Comic Sans MS" panose="030F0702030302020204" pitchFamily="66" charset="0"/>
              </a:rPr>
              <a:t>4H Q15</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2123728"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2123728"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2" name="Rectangle 11">
            <a:hlinkClick r:id="rId11" action="ppaction://hlinksldjump"/>
          </p:cNvPr>
          <p:cNvSpPr/>
          <p:nvPr/>
        </p:nvSpPr>
        <p:spPr>
          <a:xfrm>
            <a:off x="2123728"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123728" y="4365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smtClean="0">
                <a:latin typeface="Comic Sans MS" panose="030F0702030302020204" pitchFamily="66" charset="0"/>
              </a:rPr>
              <a:t>4H Q13</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2123728"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Q13</a:t>
            </a:r>
            <a:endParaRPr lang="en-GB" sz="1400" b="1" dirty="0">
              <a:latin typeface="Comic Sans MS" panose="030F0702030302020204" pitchFamily="66" charset="0"/>
            </a:endParaRPr>
          </a:p>
        </p:txBody>
      </p:sp>
      <p:sp>
        <p:nvSpPr>
          <p:cNvPr id="15" name="Rectangle 14">
            <a:hlinkClick r:id="rId14" action="ppaction://hlinksldjump"/>
          </p:cNvPr>
          <p:cNvSpPr/>
          <p:nvPr/>
        </p:nvSpPr>
        <p:spPr>
          <a:xfrm>
            <a:off x="3347992"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Q4</a:t>
            </a:r>
            <a:endParaRPr lang="en-GB" sz="1400" b="1" dirty="0">
              <a:latin typeface="Comic Sans MS" panose="030F0702030302020204" pitchFamily="66" charset="0"/>
            </a:endParaRPr>
          </a:p>
        </p:txBody>
      </p:sp>
      <p:sp>
        <p:nvSpPr>
          <p:cNvPr id="16" name="Rectangle 15">
            <a:hlinkClick r:id="rId15" action="ppaction://hlinksldjump"/>
          </p:cNvPr>
          <p:cNvSpPr/>
          <p:nvPr/>
        </p:nvSpPr>
        <p:spPr>
          <a:xfrm>
            <a:off x="3347864"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Q13</a:t>
            </a:r>
            <a:endParaRPr lang="en-GB" sz="1400" b="1" dirty="0">
              <a:latin typeface="Comic Sans MS" panose="030F0702030302020204" pitchFamily="66" charset="0"/>
            </a:endParaRPr>
          </a:p>
        </p:txBody>
      </p:sp>
      <p:sp>
        <p:nvSpPr>
          <p:cNvPr id="17" name="Rectangle 16">
            <a:hlinkClick r:id="rId16" action="ppaction://hlinksldjump"/>
          </p:cNvPr>
          <p:cNvSpPr/>
          <p:nvPr/>
        </p:nvSpPr>
        <p:spPr>
          <a:xfrm>
            <a:off x="3347864"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Q6</a:t>
            </a:r>
            <a:endParaRPr lang="en-GB" sz="1400" b="1" dirty="0">
              <a:latin typeface="Comic Sans MS" panose="030F0702030302020204" pitchFamily="66" charset="0"/>
            </a:endParaRPr>
          </a:p>
        </p:txBody>
      </p:sp>
      <p:sp>
        <p:nvSpPr>
          <p:cNvPr id="18" name="Rectangle 17">
            <a:hlinkClick r:id="rId17" action="ppaction://hlinksldjump"/>
          </p:cNvPr>
          <p:cNvSpPr/>
          <p:nvPr/>
        </p:nvSpPr>
        <p:spPr>
          <a:xfrm>
            <a:off x="3347864"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Q12</a:t>
            </a:r>
            <a:endParaRPr lang="en-GB" sz="1400" b="1" dirty="0">
              <a:latin typeface="Comic Sans MS" panose="030F0702030302020204" pitchFamily="66" charset="0"/>
            </a:endParaRPr>
          </a:p>
        </p:txBody>
      </p:sp>
      <p:sp>
        <p:nvSpPr>
          <p:cNvPr id="19" name="Rectangle 18">
            <a:hlinkClick r:id="rId18" action="ppaction://hlinksldjump"/>
          </p:cNvPr>
          <p:cNvSpPr/>
          <p:nvPr/>
        </p:nvSpPr>
        <p:spPr>
          <a:xfrm>
            <a:off x="3347864"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Q19</a:t>
            </a:r>
            <a:endParaRPr lang="en-GB" sz="1400" b="1" dirty="0">
              <a:latin typeface="Comic Sans MS" panose="030F0702030302020204" pitchFamily="66" charset="0"/>
            </a:endParaRPr>
          </a:p>
        </p:txBody>
      </p:sp>
      <p:sp>
        <p:nvSpPr>
          <p:cNvPr id="20" name="Rectangle 19">
            <a:hlinkClick r:id="rId19" action="ppaction://hlinksldjump"/>
          </p:cNvPr>
          <p:cNvSpPr/>
          <p:nvPr/>
        </p:nvSpPr>
        <p:spPr>
          <a:xfrm>
            <a:off x="3347864"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Q3</a:t>
            </a:r>
            <a:endParaRPr lang="en-GB" sz="1400" b="1" dirty="0">
              <a:latin typeface="Comic Sans MS" panose="030F0702030302020204" pitchFamily="66" charset="0"/>
            </a:endParaRPr>
          </a:p>
        </p:txBody>
      </p:sp>
      <p:sp>
        <p:nvSpPr>
          <p:cNvPr id="21" name="Rectangle 20">
            <a:hlinkClick r:id="rId20" action="ppaction://hlinksldjump"/>
          </p:cNvPr>
          <p:cNvSpPr/>
          <p:nvPr/>
        </p:nvSpPr>
        <p:spPr>
          <a:xfrm>
            <a:off x="3347864" y="4941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Q5</a:t>
            </a:r>
            <a:endParaRPr lang="en-GB" sz="1400" b="1" dirty="0">
              <a:latin typeface="Comic Sans MS" panose="030F0702030302020204" pitchFamily="66" charset="0"/>
            </a:endParaRPr>
          </a:p>
        </p:txBody>
      </p:sp>
      <p:sp>
        <p:nvSpPr>
          <p:cNvPr id="22" name="Rectangle 21">
            <a:hlinkClick r:id="rId21" action="ppaction://hlinksldjump"/>
          </p:cNvPr>
          <p:cNvSpPr/>
          <p:nvPr/>
        </p:nvSpPr>
        <p:spPr>
          <a:xfrm>
            <a:off x="3347864"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sp>
        <p:nvSpPr>
          <p:cNvPr id="23" name="Rectangle 22">
            <a:hlinkClick r:id="rId22" action="ppaction://hlinksldjump"/>
          </p:cNvPr>
          <p:cNvSpPr/>
          <p:nvPr/>
        </p:nvSpPr>
        <p:spPr>
          <a:xfrm>
            <a:off x="4572128" y="1484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Q9</a:t>
            </a:r>
            <a:endParaRPr lang="en-GB" sz="1400" b="1" dirty="0">
              <a:latin typeface="Comic Sans MS" panose="030F0702030302020204" pitchFamily="66" charset="0"/>
            </a:endParaRPr>
          </a:p>
        </p:txBody>
      </p:sp>
      <p:sp>
        <p:nvSpPr>
          <p:cNvPr id="24" name="Rectangle 23">
            <a:hlinkClick r:id="rId23" action="ppaction://hlinksldjump"/>
          </p:cNvPr>
          <p:cNvSpPr/>
          <p:nvPr/>
        </p:nvSpPr>
        <p:spPr>
          <a:xfrm>
            <a:off x="4572000"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Q14</a:t>
            </a:r>
            <a:endParaRPr lang="en-GB" sz="1400" b="1" dirty="0">
              <a:latin typeface="Comic Sans MS" panose="030F0702030302020204" pitchFamily="66" charset="0"/>
            </a:endParaRPr>
          </a:p>
        </p:txBody>
      </p:sp>
      <p:sp>
        <p:nvSpPr>
          <p:cNvPr id="25" name="Rectangle 24">
            <a:hlinkClick r:id="rId24" action="ppaction://hlinksldjump"/>
          </p:cNvPr>
          <p:cNvSpPr/>
          <p:nvPr/>
        </p:nvSpPr>
        <p:spPr>
          <a:xfrm>
            <a:off x="4572000"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sp>
        <p:nvSpPr>
          <p:cNvPr id="26" name="Rectangle 25">
            <a:hlinkClick r:id="rId25" action="ppaction://hlinksldjump"/>
          </p:cNvPr>
          <p:cNvSpPr/>
          <p:nvPr/>
        </p:nvSpPr>
        <p:spPr>
          <a:xfrm>
            <a:off x="4572000"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Q2</a:t>
            </a:r>
            <a:endParaRPr lang="en-GB" sz="1400" b="1" dirty="0">
              <a:latin typeface="Comic Sans MS" panose="030F0702030302020204" pitchFamily="66" charset="0"/>
            </a:endParaRPr>
          </a:p>
        </p:txBody>
      </p:sp>
      <p:sp>
        <p:nvSpPr>
          <p:cNvPr id="27" name="Rectangle 26">
            <a:hlinkClick r:id="rId26" action="ppaction://hlinksldjump"/>
          </p:cNvPr>
          <p:cNvSpPr/>
          <p:nvPr/>
        </p:nvSpPr>
        <p:spPr>
          <a:xfrm>
            <a:off x="4572000"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Q13</a:t>
            </a:r>
            <a:endParaRPr lang="en-GB" sz="1400" b="1" dirty="0">
              <a:latin typeface="Comic Sans MS" panose="030F0702030302020204" pitchFamily="66" charset="0"/>
            </a:endParaRPr>
          </a:p>
        </p:txBody>
      </p:sp>
      <p:sp>
        <p:nvSpPr>
          <p:cNvPr id="28" name="Rectangle 27">
            <a:hlinkClick r:id="rId27" action="ppaction://hlinksldjump"/>
          </p:cNvPr>
          <p:cNvSpPr/>
          <p:nvPr/>
        </p:nvSpPr>
        <p:spPr>
          <a:xfrm>
            <a:off x="4572000"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a:t>
            </a:r>
            <a:endParaRPr lang="en-GB" sz="1400" b="1" dirty="0">
              <a:latin typeface="Comic Sans MS" panose="030F0702030302020204" pitchFamily="66" charset="0"/>
            </a:endParaRPr>
          </a:p>
        </p:txBody>
      </p:sp>
      <p:sp>
        <p:nvSpPr>
          <p:cNvPr id="29" name="Rectangle 28">
            <a:hlinkClick r:id="rId28" action="ppaction://hlinksldjump"/>
          </p:cNvPr>
          <p:cNvSpPr/>
          <p:nvPr/>
        </p:nvSpPr>
        <p:spPr>
          <a:xfrm>
            <a:off x="4572000" y="4941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Q4</a:t>
            </a:r>
            <a:endParaRPr lang="en-GB" sz="1400" b="1" dirty="0">
              <a:latin typeface="Comic Sans MS" panose="030F0702030302020204" pitchFamily="66" charset="0"/>
            </a:endParaRPr>
          </a:p>
        </p:txBody>
      </p:sp>
      <p:sp>
        <p:nvSpPr>
          <p:cNvPr id="30" name="Rectangle 29">
            <a:hlinkClick r:id="rId29" action="ppaction://hlinksldjump"/>
          </p:cNvPr>
          <p:cNvSpPr/>
          <p:nvPr/>
        </p:nvSpPr>
        <p:spPr>
          <a:xfrm>
            <a:off x="4572000"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Q4</a:t>
            </a:r>
            <a:endParaRPr lang="en-GB" sz="1400" b="1" dirty="0">
              <a:latin typeface="Comic Sans MS" panose="030F0702030302020204" pitchFamily="66" charset="0"/>
            </a:endParaRPr>
          </a:p>
        </p:txBody>
      </p:sp>
      <p:sp>
        <p:nvSpPr>
          <p:cNvPr id="31" name="Rectangle 30">
            <a:hlinkClick r:id="rId30" action="ppaction://hlinksldjump"/>
          </p:cNvPr>
          <p:cNvSpPr/>
          <p:nvPr/>
        </p:nvSpPr>
        <p:spPr>
          <a:xfrm>
            <a:off x="5796264" y="1484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Q4</a:t>
            </a:r>
            <a:endParaRPr lang="en-GB" sz="1400" b="1" dirty="0">
              <a:latin typeface="Comic Sans MS" panose="030F0702030302020204" pitchFamily="66" charset="0"/>
            </a:endParaRPr>
          </a:p>
        </p:txBody>
      </p:sp>
      <p:sp>
        <p:nvSpPr>
          <p:cNvPr id="32" name="Rectangle 31">
            <a:hlinkClick r:id="rId31" action="ppaction://hlinksldjump"/>
          </p:cNvPr>
          <p:cNvSpPr/>
          <p:nvPr/>
        </p:nvSpPr>
        <p:spPr>
          <a:xfrm>
            <a:off x="5796136"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sp>
        <p:nvSpPr>
          <p:cNvPr id="33" name="Rectangle 32">
            <a:hlinkClick r:id="rId32" action="ppaction://hlinksldjump"/>
          </p:cNvPr>
          <p:cNvSpPr/>
          <p:nvPr/>
        </p:nvSpPr>
        <p:spPr>
          <a:xfrm>
            <a:off x="5796136"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Q8</a:t>
            </a:r>
            <a:endParaRPr lang="en-GB" sz="1400" b="1" dirty="0">
              <a:latin typeface="Comic Sans MS" panose="030F0702030302020204" pitchFamily="66" charset="0"/>
            </a:endParaRPr>
          </a:p>
        </p:txBody>
      </p:sp>
      <p:sp>
        <p:nvSpPr>
          <p:cNvPr id="34" name="Rectangle 33">
            <a:hlinkClick r:id="rId33" action="ppaction://hlinksldjump"/>
          </p:cNvPr>
          <p:cNvSpPr/>
          <p:nvPr/>
        </p:nvSpPr>
        <p:spPr>
          <a:xfrm>
            <a:off x="5796136"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35" name="Rectangle 34">
            <a:hlinkClick r:id="rId34" action="ppaction://hlinksldjump"/>
          </p:cNvPr>
          <p:cNvSpPr/>
          <p:nvPr/>
        </p:nvSpPr>
        <p:spPr>
          <a:xfrm>
            <a:off x="5796136"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36" name="Rectangle 35">
            <a:hlinkClick r:id="rId35" action="ppaction://hlinksldjump"/>
          </p:cNvPr>
          <p:cNvSpPr/>
          <p:nvPr/>
        </p:nvSpPr>
        <p:spPr>
          <a:xfrm>
            <a:off x="5796136"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Q5</a:t>
            </a:r>
            <a:endParaRPr lang="en-GB" sz="1400" b="1" dirty="0">
              <a:latin typeface="Comic Sans MS" panose="030F0702030302020204" pitchFamily="66" charset="0"/>
            </a:endParaRPr>
          </a:p>
        </p:txBody>
      </p:sp>
      <p:sp>
        <p:nvSpPr>
          <p:cNvPr id="37" name="Rectangle 36">
            <a:hlinkClick r:id="rId36"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smtClean="0">
                <a:latin typeface="Comic Sans MS" panose="030F0702030302020204" pitchFamily="66" charset="0"/>
              </a:rPr>
              <a:t>New </a:t>
            </a:r>
            <a:r>
              <a:rPr lang="en-GB" sz="1400" b="1" dirty="0" smtClean="0">
                <a:latin typeface="Comic Sans MS" panose="030F0702030302020204" pitchFamily="66" charset="0"/>
              </a:rPr>
              <a:t>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4234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4" y="476672"/>
            <a:ext cx="8208912" cy="52771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30676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700810"/>
            <a:ext cx="8352928" cy="18200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1700808"/>
            <a:ext cx="8352928" cy="766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395536" y="2466828"/>
            <a:ext cx="8352928" cy="10540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40855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645024"/>
            <a:ext cx="8640960" cy="2584710"/>
          </a:xfrm>
          <a:prstGeom prst="rect">
            <a:avLst/>
          </a:prstGeom>
        </p:spPr>
      </p:pic>
      <p:pic>
        <p:nvPicPr>
          <p:cNvPr id="4" name="Picture 3"/>
          <p:cNvPicPr>
            <a:picLocks noChangeAspect="1"/>
          </p:cNvPicPr>
          <p:nvPr/>
        </p:nvPicPr>
        <p:blipFill>
          <a:blip r:embed="rId3"/>
          <a:stretch>
            <a:fillRect/>
          </a:stretch>
        </p:blipFill>
        <p:spPr>
          <a:xfrm>
            <a:off x="251520" y="548680"/>
            <a:ext cx="8640960" cy="47548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144537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844826"/>
            <a:ext cx="8640960" cy="20748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844824"/>
            <a:ext cx="8640960" cy="20748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729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683568" y="332656"/>
            <a:ext cx="7776864" cy="4004586"/>
          </a:xfrm>
          <a:prstGeom prst="rect">
            <a:avLst/>
          </a:prstGeom>
        </p:spPr>
      </p:pic>
      <p:pic>
        <p:nvPicPr>
          <p:cNvPr id="12" name="Picture 11"/>
          <p:cNvPicPr>
            <a:picLocks noChangeAspect="1"/>
          </p:cNvPicPr>
          <p:nvPr/>
        </p:nvPicPr>
        <p:blipFill>
          <a:blip r:embed="rId3"/>
          <a:stretch>
            <a:fillRect/>
          </a:stretch>
        </p:blipFill>
        <p:spPr>
          <a:xfrm>
            <a:off x="683568" y="5210298"/>
            <a:ext cx="7776864" cy="1603078"/>
          </a:xfrm>
          <a:prstGeom prst="rect">
            <a:avLst/>
          </a:prstGeom>
        </p:spPr>
      </p:pic>
      <p:pic>
        <p:nvPicPr>
          <p:cNvPr id="9" name="Picture 8"/>
          <p:cNvPicPr>
            <a:picLocks noChangeAspect="1"/>
          </p:cNvPicPr>
          <p:nvPr/>
        </p:nvPicPr>
        <p:blipFill>
          <a:blip r:embed="rId4"/>
          <a:stretch>
            <a:fillRect/>
          </a:stretch>
        </p:blipFill>
        <p:spPr>
          <a:xfrm>
            <a:off x="683568" y="4271356"/>
            <a:ext cx="7776864" cy="14619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547828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4"/>
            <a:ext cx="8640958" cy="9549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844825"/>
            <a:ext cx="8640960" cy="4320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51520" y="2276872"/>
            <a:ext cx="8640960" cy="5228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99916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691688"/>
            <a:ext cx="8496944" cy="3545624"/>
          </a:xfrm>
          <a:prstGeom prst="rect">
            <a:avLst/>
          </a:prstGeom>
        </p:spPr>
      </p:pic>
      <p:pic>
        <p:nvPicPr>
          <p:cNvPr id="4" name="Picture 3"/>
          <p:cNvPicPr>
            <a:picLocks noChangeAspect="1"/>
          </p:cNvPicPr>
          <p:nvPr/>
        </p:nvPicPr>
        <p:blipFill>
          <a:blip r:embed="rId3"/>
          <a:stretch>
            <a:fillRect/>
          </a:stretch>
        </p:blipFill>
        <p:spPr>
          <a:xfrm>
            <a:off x="323528" y="388668"/>
            <a:ext cx="8496944" cy="44084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63691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293614"/>
            <a:ext cx="8640960" cy="35035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293613"/>
            <a:ext cx="8640960" cy="35035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7554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971602" y="5141666"/>
            <a:ext cx="7200796" cy="1671710"/>
          </a:xfrm>
          <a:prstGeom prst="rect">
            <a:avLst/>
          </a:prstGeom>
        </p:spPr>
      </p:pic>
      <p:pic>
        <p:nvPicPr>
          <p:cNvPr id="9" name="Picture 8"/>
          <p:cNvPicPr>
            <a:picLocks noChangeAspect="1"/>
          </p:cNvPicPr>
          <p:nvPr/>
        </p:nvPicPr>
        <p:blipFill>
          <a:blip r:embed="rId3"/>
          <a:stretch>
            <a:fillRect/>
          </a:stretch>
        </p:blipFill>
        <p:spPr>
          <a:xfrm>
            <a:off x="971601" y="3545456"/>
            <a:ext cx="7200798" cy="19717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10"/>
          <a:stretch>
            <a:fillRect/>
          </a:stretch>
        </p:blipFill>
        <p:spPr>
          <a:xfrm>
            <a:off x="971601" y="404664"/>
            <a:ext cx="7200798" cy="3554414"/>
          </a:xfrm>
          <a:prstGeom prst="rect">
            <a:avLst/>
          </a:prstGeom>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47085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9027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8878"/>
            <a:ext cx="8640960" cy="4676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51520" y="2816554"/>
            <a:ext cx="8640960" cy="435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802398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836712"/>
            <a:ext cx="8496944" cy="45806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454728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052736"/>
            <a:ext cx="8640960" cy="37362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052736"/>
            <a:ext cx="8640960" cy="37362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4233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93204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307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9552" y="908720"/>
            <a:ext cx="8064896" cy="35240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9552" y="4437112"/>
            <a:ext cx="8064896" cy="7289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46317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83205"/>
            <a:ext cx="8620212" cy="11965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83204"/>
            <a:ext cx="8620212" cy="11965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0591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3429000"/>
            <a:ext cx="8496944" cy="3217678"/>
          </a:xfrm>
          <a:prstGeom prst="rect">
            <a:avLst/>
          </a:prstGeom>
        </p:spPr>
      </p:pic>
      <p:pic>
        <p:nvPicPr>
          <p:cNvPr id="2" name="Picture 1"/>
          <p:cNvPicPr>
            <a:picLocks noChangeAspect="1"/>
          </p:cNvPicPr>
          <p:nvPr/>
        </p:nvPicPr>
        <p:blipFill>
          <a:blip r:embed="rId3"/>
          <a:stretch>
            <a:fillRect/>
          </a:stretch>
        </p:blipFill>
        <p:spPr>
          <a:xfrm>
            <a:off x="323528" y="404664"/>
            <a:ext cx="8496944" cy="43484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23847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980728"/>
            <a:ext cx="8640960" cy="36838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980727"/>
            <a:ext cx="8640960" cy="36838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5" name="Straight Arrow Connector 24"/>
          <p:cNvCxnSpPr>
            <a:stCxn id="18"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Q13</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39707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899593" y="3882300"/>
            <a:ext cx="7344814" cy="2931076"/>
          </a:xfrm>
          <a:prstGeom prst="rect">
            <a:avLst/>
          </a:prstGeom>
        </p:spPr>
      </p:pic>
      <p:pic>
        <p:nvPicPr>
          <p:cNvPr id="5" name="Picture 4"/>
          <p:cNvPicPr>
            <a:picLocks noChangeAspect="1"/>
          </p:cNvPicPr>
          <p:nvPr/>
        </p:nvPicPr>
        <p:blipFill>
          <a:blip r:embed="rId3"/>
          <a:stretch>
            <a:fillRect/>
          </a:stretch>
        </p:blipFill>
        <p:spPr>
          <a:xfrm>
            <a:off x="899592" y="404664"/>
            <a:ext cx="7344816" cy="32843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9" name="Picture 8"/>
          <p:cNvPicPr>
            <a:picLocks noChangeAspect="1"/>
          </p:cNvPicPr>
          <p:nvPr/>
        </p:nvPicPr>
        <p:blipFill>
          <a:blip r:embed="rId10"/>
          <a:stretch>
            <a:fillRect/>
          </a:stretch>
        </p:blipFill>
        <p:spPr>
          <a:xfrm>
            <a:off x="899592" y="3674804"/>
            <a:ext cx="7344816" cy="2202468"/>
          </a:xfrm>
          <a:prstGeom prst="rect">
            <a:avLst/>
          </a:prstGeom>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5672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844824"/>
            <a:ext cx="8640960" cy="24794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844823"/>
            <a:ext cx="8640960"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251520" y="2348880"/>
            <a:ext cx="8640960" cy="1975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279593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3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3091110"/>
            <a:ext cx="8496940" cy="3578250"/>
          </a:xfrm>
          <a:prstGeom prst="rect">
            <a:avLst/>
          </a:prstGeom>
        </p:spPr>
      </p:pic>
      <p:pic>
        <p:nvPicPr>
          <p:cNvPr id="2" name="Picture 1"/>
          <p:cNvPicPr>
            <a:picLocks noChangeAspect="1"/>
          </p:cNvPicPr>
          <p:nvPr/>
        </p:nvPicPr>
        <p:blipFill>
          <a:blip r:embed="rId3"/>
          <a:stretch>
            <a:fillRect/>
          </a:stretch>
        </p:blipFill>
        <p:spPr>
          <a:xfrm>
            <a:off x="323529" y="404664"/>
            <a:ext cx="8496942" cy="35551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82468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204864"/>
            <a:ext cx="8640960" cy="11241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3"/>
            <a:ext cx="8640960" cy="11241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26436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1403648" y="5589240"/>
            <a:ext cx="6336704" cy="1251436"/>
          </a:xfrm>
          <a:prstGeom prst="rect">
            <a:avLst/>
          </a:prstGeom>
        </p:spPr>
      </p:pic>
      <p:pic>
        <p:nvPicPr>
          <p:cNvPr id="14" name="Picture 13"/>
          <p:cNvPicPr>
            <a:picLocks noChangeAspect="1"/>
          </p:cNvPicPr>
          <p:nvPr/>
        </p:nvPicPr>
        <p:blipFill>
          <a:blip r:embed="rId3"/>
          <a:stretch>
            <a:fillRect/>
          </a:stretch>
        </p:blipFill>
        <p:spPr>
          <a:xfrm>
            <a:off x="1403648" y="4941168"/>
            <a:ext cx="6336704" cy="1082802"/>
          </a:xfrm>
          <a:prstGeom prst="rect">
            <a:avLst/>
          </a:prstGeom>
        </p:spPr>
      </p:pic>
      <p:pic>
        <p:nvPicPr>
          <p:cNvPr id="12" name="Picture 11"/>
          <p:cNvPicPr>
            <a:picLocks noChangeAspect="1"/>
          </p:cNvPicPr>
          <p:nvPr/>
        </p:nvPicPr>
        <p:blipFill>
          <a:blip r:embed="rId4"/>
          <a:stretch>
            <a:fillRect/>
          </a:stretch>
        </p:blipFill>
        <p:spPr>
          <a:xfrm>
            <a:off x="1403648" y="4581128"/>
            <a:ext cx="6336704" cy="667242"/>
          </a:xfrm>
          <a:prstGeom prst="rect">
            <a:avLst/>
          </a:prstGeom>
        </p:spPr>
      </p:pic>
      <p:pic>
        <p:nvPicPr>
          <p:cNvPr id="9" name="Picture 8"/>
          <p:cNvPicPr>
            <a:picLocks noChangeAspect="1"/>
          </p:cNvPicPr>
          <p:nvPr/>
        </p:nvPicPr>
        <p:blipFill>
          <a:blip r:embed="rId5"/>
          <a:stretch>
            <a:fillRect/>
          </a:stretch>
        </p:blipFill>
        <p:spPr>
          <a:xfrm>
            <a:off x="1403649" y="2996952"/>
            <a:ext cx="6336702" cy="1736602"/>
          </a:xfrm>
          <a:prstGeom prst="rect">
            <a:avLst/>
          </a:prstGeom>
        </p:spPr>
      </p:pic>
      <p:pic>
        <p:nvPicPr>
          <p:cNvPr id="5" name="Picture 4"/>
          <p:cNvPicPr>
            <a:picLocks noChangeAspect="1"/>
          </p:cNvPicPr>
          <p:nvPr/>
        </p:nvPicPr>
        <p:blipFill>
          <a:blip r:embed="rId6"/>
          <a:stretch>
            <a:fillRect/>
          </a:stretch>
        </p:blipFill>
        <p:spPr>
          <a:xfrm>
            <a:off x="1403649" y="404664"/>
            <a:ext cx="6336702" cy="2580656"/>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6" name="Rectangle 5">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10"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1"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2"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99075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84784"/>
            <a:ext cx="8640958" cy="29927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42103"/>
            <a:ext cx="8640960" cy="5894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251520" y="2031520"/>
            <a:ext cx="8640960" cy="7053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251520" y="2736861"/>
            <a:ext cx="8640960" cy="17555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2639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9" grpId="0" animBg="1"/>
      <p:bldP spid="24" grpId="0" animBg="1"/>
    </p:bldLst>
  </p:timing>
</p:sld>
</file>

<file path=ppt/slides/slide3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5" y="3096338"/>
            <a:ext cx="8208910" cy="3717038"/>
          </a:xfrm>
          <a:prstGeom prst="rect">
            <a:avLst/>
          </a:prstGeom>
        </p:spPr>
      </p:pic>
      <p:pic>
        <p:nvPicPr>
          <p:cNvPr id="2" name="Picture 1"/>
          <p:cNvPicPr>
            <a:picLocks noChangeAspect="1"/>
          </p:cNvPicPr>
          <p:nvPr/>
        </p:nvPicPr>
        <p:blipFill>
          <a:blip r:embed="rId3"/>
          <a:stretch>
            <a:fillRect/>
          </a:stretch>
        </p:blipFill>
        <p:spPr>
          <a:xfrm>
            <a:off x="467544" y="404664"/>
            <a:ext cx="8208912" cy="45028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4152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96752"/>
            <a:ext cx="8640960" cy="37612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196751"/>
            <a:ext cx="8640960" cy="37612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64683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10"/>
          <a:stretch>
            <a:fillRect/>
          </a:stretch>
        </p:blipFill>
        <p:spPr>
          <a:xfrm>
            <a:off x="251520" y="836712"/>
            <a:ext cx="8640960" cy="4743944"/>
          </a:xfrm>
          <a:prstGeom prst="rect">
            <a:avLst/>
          </a:prstGeom>
        </p:spPr>
      </p:pic>
    </p:spTree>
    <p:extLst>
      <p:ext uri="{BB962C8B-B14F-4D97-AF65-F5344CB8AC3E}">
        <p14:creationId xmlns:p14="http://schemas.microsoft.com/office/powerpoint/2010/main" val="707979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4864"/>
            <a:ext cx="8640960" cy="12580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2"/>
            <a:ext cx="8640960" cy="12580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608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755576" y="5160434"/>
            <a:ext cx="7632848" cy="1652942"/>
          </a:xfrm>
          <a:prstGeom prst="rect">
            <a:avLst/>
          </a:prstGeom>
        </p:spPr>
      </p:pic>
      <p:pic>
        <p:nvPicPr>
          <p:cNvPr id="4" name="Picture 3"/>
          <p:cNvPicPr>
            <a:picLocks noChangeAspect="1"/>
          </p:cNvPicPr>
          <p:nvPr/>
        </p:nvPicPr>
        <p:blipFill>
          <a:blip r:embed="rId3"/>
          <a:stretch>
            <a:fillRect/>
          </a:stretch>
        </p:blipFill>
        <p:spPr>
          <a:xfrm>
            <a:off x="755576" y="2122924"/>
            <a:ext cx="7632848" cy="3610332"/>
          </a:xfrm>
          <a:prstGeom prst="rect">
            <a:avLst/>
          </a:prstGeom>
        </p:spPr>
      </p:pic>
      <p:pic>
        <p:nvPicPr>
          <p:cNvPr id="2" name="Picture 1"/>
          <p:cNvPicPr>
            <a:picLocks noChangeAspect="1"/>
          </p:cNvPicPr>
          <p:nvPr/>
        </p:nvPicPr>
        <p:blipFill>
          <a:blip r:embed="rId4"/>
          <a:stretch>
            <a:fillRect/>
          </a:stretch>
        </p:blipFill>
        <p:spPr>
          <a:xfrm>
            <a:off x="755576" y="191020"/>
            <a:ext cx="7632848" cy="250224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59813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32856"/>
            <a:ext cx="8640960" cy="13871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32855"/>
            <a:ext cx="8640960"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708920"/>
            <a:ext cx="8640960" cy="8111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935150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921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520" y="1124744"/>
            <a:ext cx="8640960" cy="3373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3060171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48880"/>
            <a:ext cx="8640960" cy="712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8880"/>
            <a:ext cx="8640960" cy="712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Q5</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6795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852936"/>
            <a:ext cx="8640958" cy="3816002"/>
          </a:xfrm>
          <a:prstGeom prst="rect">
            <a:avLst/>
          </a:prstGeom>
        </p:spPr>
      </p:pic>
      <p:pic>
        <p:nvPicPr>
          <p:cNvPr id="2" name="Picture 1"/>
          <p:cNvPicPr>
            <a:picLocks noChangeAspect="1"/>
          </p:cNvPicPr>
          <p:nvPr/>
        </p:nvPicPr>
        <p:blipFill>
          <a:blip r:embed="rId3"/>
          <a:stretch>
            <a:fillRect/>
          </a:stretch>
        </p:blipFill>
        <p:spPr>
          <a:xfrm>
            <a:off x="251520" y="393674"/>
            <a:ext cx="8640960" cy="418745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050908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5913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76872"/>
            <a:ext cx="8640960" cy="15913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1501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07504" y="3729652"/>
            <a:ext cx="8928992" cy="3083724"/>
          </a:xfrm>
          <a:prstGeom prst="rect">
            <a:avLst/>
          </a:prstGeom>
        </p:spPr>
      </p:pic>
      <p:pic>
        <p:nvPicPr>
          <p:cNvPr id="9" name="Picture 8"/>
          <p:cNvPicPr>
            <a:picLocks noChangeAspect="1"/>
          </p:cNvPicPr>
          <p:nvPr/>
        </p:nvPicPr>
        <p:blipFill>
          <a:blip r:embed="rId3"/>
          <a:stretch>
            <a:fillRect/>
          </a:stretch>
        </p:blipFill>
        <p:spPr>
          <a:xfrm>
            <a:off x="107504" y="764704"/>
            <a:ext cx="8928992" cy="5033240"/>
          </a:xfrm>
          <a:prstGeom prst="rect">
            <a:avLst/>
          </a:prstGeom>
        </p:spPr>
      </p:pic>
      <p:pic>
        <p:nvPicPr>
          <p:cNvPr id="5" name="Picture 4"/>
          <p:cNvPicPr>
            <a:picLocks noChangeAspect="1"/>
          </p:cNvPicPr>
          <p:nvPr/>
        </p:nvPicPr>
        <p:blipFill>
          <a:blip r:embed="rId4"/>
          <a:stretch>
            <a:fillRect/>
          </a:stretch>
        </p:blipFill>
        <p:spPr>
          <a:xfrm>
            <a:off x="107505" y="404664"/>
            <a:ext cx="8928990" cy="4023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Q9</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42960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12776"/>
            <a:ext cx="8640958" cy="25359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12776"/>
            <a:ext cx="8640960"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Q9</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708920"/>
            <a:ext cx="8640959" cy="1239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274359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032610"/>
            <a:ext cx="8640958" cy="4636750"/>
          </a:xfrm>
          <a:prstGeom prst="rect">
            <a:avLst/>
          </a:prstGeom>
        </p:spPr>
      </p:pic>
      <p:pic>
        <p:nvPicPr>
          <p:cNvPr id="2" name="Picture 1"/>
          <p:cNvPicPr>
            <a:picLocks noChangeAspect="1"/>
          </p:cNvPicPr>
          <p:nvPr/>
        </p:nvPicPr>
        <p:blipFill>
          <a:blip r:embed="rId3"/>
          <a:stretch>
            <a:fillRect/>
          </a:stretch>
        </p:blipFill>
        <p:spPr>
          <a:xfrm>
            <a:off x="251521" y="404664"/>
            <a:ext cx="8640958" cy="26649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Q14</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59861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493106"/>
            <a:ext cx="8640960" cy="22959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93104"/>
            <a:ext cx="8640960" cy="22959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Q14</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4857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75656" y="4941168"/>
            <a:ext cx="6192688" cy="1869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75656" y="2780928"/>
            <a:ext cx="6192688" cy="32377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75656" y="404664"/>
            <a:ext cx="6192688" cy="24464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1843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52736"/>
            <a:ext cx="8640960" cy="3924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052736"/>
            <a:ext cx="8640960" cy="10260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2078748"/>
            <a:ext cx="8640960" cy="28982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738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043608" y="3776992"/>
            <a:ext cx="7056784" cy="3036384"/>
          </a:xfrm>
          <a:prstGeom prst="rect">
            <a:avLst/>
          </a:prstGeom>
        </p:spPr>
      </p:pic>
      <p:pic>
        <p:nvPicPr>
          <p:cNvPr id="6" name="Picture 5"/>
          <p:cNvPicPr>
            <a:picLocks noChangeAspect="1"/>
          </p:cNvPicPr>
          <p:nvPr/>
        </p:nvPicPr>
        <p:blipFill>
          <a:blip r:embed="rId3"/>
          <a:stretch>
            <a:fillRect/>
          </a:stretch>
        </p:blipFill>
        <p:spPr>
          <a:xfrm>
            <a:off x="1043608" y="5479772"/>
            <a:ext cx="7056784" cy="397500"/>
          </a:xfrm>
          <a:prstGeom prst="rect">
            <a:avLst/>
          </a:prstGeom>
        </p:spPr>
      </p:pic>
      <p:pic>
        <p:nvPicPr>
          <p:cNvPr id="5" name="Picture 4"/>
          <p:cNvPicPr>
            <a:picLocks noChangeAspect="1"/>
          </p:cNvPicPr>
          <p:nvPr/>
        </p:nvPicPr>
        <p:blipFill>
          <a:blip r:embed="rId4"/>
          <a:stretch>
            <a:fillRect/>
          </a:stretch>
        </p:blipFill>
        <p:spPr>
          <a:xfrm>
            <a:off x="1043609" y="900318"/>
            <a:ext cx="7056782" cy="1088522"/>
          </a:xfrm>
          <a:prstGeom prst="rect">
            <a:avLst/>
          </a:prstGeom>
        </p:spPr>
      </p:pic>
      <p:pic>
        <p:nvPicPr>
          <p:cNvPr id="2" name="Picture 1"/>
          <p:cNvPicPr>
            <a:picLocks noChangeAspect="1"/>
          </p:cNvPicPr>
          <p:nvPr/>
        </p:nvPicPr>
        <p:blipFill>
          <a:blip r:embed="rId5"/>
          <a:stretch>
            <a:fillRect/>
          </a:stretch>
        </p:blipFill>
        <p:spPr>
          <a:xfrm>
            <a:off x="1043608" y="430352"/>
            <a:ext cx="7056784" cy="62238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4"/>
          <a:stretch>
            <a:fillRect/>
          </a:stretch>
        </p:blipFill>
        <p:spPr>
          <a:xfrm>
            <a:off x="1043608" y="1945872"/>
            <a:ext cx="7056784" cy="3542320"/>
          </a:xfrm>
          <a:prstGeom prst="rect">
            <a:avLst/>
          </a:prstGeom>
        </p:spPr>
      </p:pic>
    </p:spTree>
    <p:extLst>
      <p:ext uri="{BB962C8B-B14F-4D97-AF65-F5344CB8AC3E}">
        <p14:creationId xmlns:p14="http://schemas.microsoft.com/office/powerpoint/2010/main" val="19183990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00808"/>
            <a:ext cx="8640958" cy="24330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00807"/>
            <a:ext cx="8640960" cy="8640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0" y="2564905"/>
            <a:ext cx="8640960" cy="15690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28870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2924944"/>
            <a:ext cx="8640958" cy="3730190"/>
          </a:xfrm>
          <a:prstGeom prst="rect">
            <a:avLst/>
          </a:prstGeom>
        </p:spPr>
      </p:pic>
      <p:pic>
        <p:nvPicPr>
          <p:cNvPr id="8" name="Picture 7"/>
          <p:cNvPicPr>
            <a:picLocks noChangeAspect="1"/>
          </p:cNvPicPr>
          <p:nvPr/>
        </p:nvPicPr>
        <p:blipFill>
          <a:blip r:embed="rId3"/>
          <a:stretch>
            <a:fillRect/>
          </a:stretch>
        </p:blipFill>
        <p:spPr>
          <a:xfrm>
            <a:off x="251520" y="375822"/>
            <a:ext cx="8640960" cy="48533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76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12776"/>
            <a:ext cx="8640958" cy="27107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12775"/>
            <a:ext cx="8640960" cy="27107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Q13</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40844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8"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63688" y="5365134"/>
            <a:ext cx="5616624" cy="1448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7"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63688" y="4077072"/>
            <a:ext cx="5616624" cy="22167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63688" y="2562376"/>
            <a:ext cx="5616624" cy="1503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63688" y="364374"/>
            <a:ext cx="5616624" cy="24739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8707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87448"/>
            <a:ext cx="8640960" cy="29376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925216"/>
            <a:ext cx="8640960" cy="3949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251520" y="2320131"/>
            <a:ext cx="8640960" cy="24050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251520" y="1772816"/>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4424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P spid="13" grpId="0" animBg="1"/>
    </p:bldLst>
  </p:timing>
</p:sld>
</file>

<file path=ppt/slides/slide3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604635" y="5733256"/>
            <a:ext cx="5934730" cy="1082238"/>
          </a:xfrm>
          <a:prstGeom prst="rect">
            <a:avLst/>
          </a:prstGeom>
        </p:spPr>
      </p:pic>
      <p:pic>
        <p:nvPicPr>
          <p:cNvPr id="4" name="Picture 3"/>
          <p:cNvPicPr>
            <a:picLocks noChangeAspect="1"/>
          </p:cNvPicPr>
          <p:nvPr/>
        </p:nvPicPr>
        <p:blipFill>
          <a:blip r:embed="rId3"/>
          <a:stretch>
            <a:fillRect/>
          </a:stretch>
        </p:blipFill>
        <p:spPr>
          <a:xfrm>
            <a:off x="1604635" y="3645024"/>
            <a:ext cx="5934730" cy="25519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9"/>
          <a:stretch>
            <a:fillRect/>
          </a:stretch>
        </p:blipFill>
        <p:spPr>
          <a:xfrm>
            <a:off x="1604635" y="356266"/>
            <a:ext cx="5934730" cy="3299726"/>
          </a:xfrm>
          <a:prstGeom prst="rect">
            <a:avLst/>
          </a:prstGeom>
        </p:spPr>
      </p:pic>
      <p:sp>
        <p:nvSpPr>
          <p:cNvPr id="19" name="Rectangle 18">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88971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31406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705377"/>
            <a:ext cx="8640960" cy="1938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899273"/>
            <a:ext cx="8640960" cy="28258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1556792"/>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5833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P spid="13" grpId="0" animBg="1"/>
    </p:bldLst>
  </p:timing>
</p:sld>
</file>

<file path=ppt/slides/slide3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52736"/>
            <a:ext cx="8640960" cy="3652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4402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828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8"/>
            <a:ext cx="8640960" cy="828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Q4</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0172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79"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5696" y="341784"/>
            <a:ext cx="5472608" cy="21178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6" name="Picture 1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5696" y="4461692"/>
            <a:ext cx="5472608" cy="2361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5"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5696" y="5058172"/>
            <a:ext cx="5472608" cy="11235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2"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835696" y="2596672"/>
            <a:ext cx="5472608" cy="28485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0180" name="Picture 4"/>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835696" y="2462567"/>
            <a:ext cx="5472608" cy="203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1" name="Picture 5"/>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r="23985"/>
          <a:stretch/>
        </p:blipFill>
        <p:spPr bwMode="auto">
          <a:xfrm>
            <a:off x="1835696" y="400769"/>
            <a:ext cx="2088231" cy="21991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4" name="Picture 8"/>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835696" y="5474218"/>
            <a:ext cx="5472608" cy="259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797953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23902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75869"/>
            <a:ext cx="8640960" cy="3246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500473"/>
            <a:ext cx="8640960" cy="17346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20" y="1844825"/>
            <a:ext cx="8640960" cy="3310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4852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3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51521" y="1340768"/>
            <a:ext cx="8640958" cy="2846098"/>
          </a:xfrm>
          <a:prstGeom prst="rect">
            <a:avLst/>
          </a:prstGeom>
        </p:spPr>
      </p:pic>
    </p:spTree>
    <p:extLst>
      <p:ext uri="{BB962C8B-B14F-4D97-AF65-F5344CB8AC3E}">
        <p14:creationId xmlns:p14="http://schemas.microsoft.com/office/powerpoint/2010/main" val="3306567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132856"/>
            <a:ext cx="8640958" cy="11397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132855"/>
            <a:ext cx="8640960" cy="11397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01806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836712"/>
            <a:ext cx="8640960" cy="42320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5864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1290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916832"/>
            <a:ext cx="8640960" cy="12908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Q8</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8284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820092"/>
            <a:ext cx="8784976" cy="3849268"/>
          </a:xfrm>
          <a:prstGeom prst="rect">
            <a:avLst/>
          </a:prstGeom>
        </p:spPr>
      </p:pic>
      <p:pic>
        <p:nvPicPr>
          <p:cNvPr id="2" name="Picture 1"/>
          <p:cNvPicPr>
            <a:picLocks noChangeAspect="1"/>
          </p:cNvPicPr>
          <p:nvPr/>
        </p:nvPicPr>
        <p:blipFill>
          <a:blip r:embed="rId3"/>
          <a:stretch>
            <a:fillRect/>
          </a:stretch>
        </p:blipFill>
        <p:spPr>
          <a:xfrm>
            <a:off x="179512" y="404664"/>
            <a:ext cx="8784976" cy="35925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95000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3045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276872"/>
            <a:ext cx="8640960" cy="13045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Q9</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30287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75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3588" y="3692794"/>
            <a:ext cx="7416824" cy="3120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75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3588" y="362008"/>
            <a:ext cx="7416824" cy="4363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7524"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63588" y="4725144"/>
            <a:ext cx="7416824" cy="1022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3710798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85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536856"/>
            <a:ext cx="8640960" cy="2972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536856"/>
            <a:ext cx="8640960" cy="2972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Q12</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0956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3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95720"/>
            <a:ext cx="8640960" cy="4617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770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124"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1124744"/>
            <a:ext cx="8640960" cy="3964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104721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8568" y="692696"/>
            <a:ext cx="8640960" cy="43455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692696"/>
            <a:ext cx="8640960" cy="7689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Angles in Polygons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Q5</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4139952"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48568" y="1461666"/>
            <a:ext cx="8640960" cy="35765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523699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3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hlinkClick r:id="rId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 name="Title 1"/>
          <p:cNvSpPr>
            <a:spLocks noGrp="1"/>
          </p:cNvSpPr>
          <p:nvPr>
            <p:ph type="title"/>
          </p:nvPr>
        </p:nvSpPr>
        <p:spPr>
          <a:xfrm>
            <a:off x="628650" y="116632"/>
            <a:ext cx="7886700" cy="1325563"/>
          </a:xfrm>
        </p:spPr>
        <p:txBody>
          <a:bodyPr>
            <a:normAutofit/>
          </a:bodyPr>
          <a:lstStyle/>
          <a:p>
            <a:pPr algn="ctr"/>
            <a:r>
              <a:rPr lang="en-GB" sz="4000" dirty="0" smtClean="0">
                <a:latin typeface="Comic Sans MS" panose="030F0702030302020204" pitchFamily="66" charset="0"/>
              </a:rPr>
              <a:t>Angles (Including Parallel Lines)</a:t>
            </a:r>
            <a:endParaRPr lang="en-GB" sz="4000"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4" name="Rectangle 3">
            <a:hlinkClick r:id="rId5" action="ppaction://hlinksldjump"/>
          </p:cNvPr>
          <p:cNvSpPr/>
          <p:nvPr/>
        </p:nvSpPr>
        <p:spPr>
          <a:xfrm>
            <a:off x="3996064" y="116080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smtClean="0">
                <a:latin typeface="Comic Sans MS" panose="030F0702030302020204" pitchFamily="66" charset="0"/>
              </a:rPr>
              <a:t>2H Q12</a:t>
            </a:r>
            <a:endParaRPr lang="en-GB" sz="1400" b="1" dirty="0">
              <a:latin typeface="Comic Sans MS" panose="030F0702030302020204" pitchFamily="66" charset="0"/>
            </a:endParaRPr>
          </a:p>
        </p:txBody>
      </p:sp>
      <p:sp>
        <p:nvSpPr>
          <p:cNvPr id="5" name="Rectangle 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6" name="Rectangle 5">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p>
        </p:txBody>
      </p:sp>
      <p:cxnSp>
        <p:nvCxnSpPr>
          <p:cNvPr id="7" name="Straight Arrow Connector 6"/>
          <p:cNvCxnSpPr>
            <a:stCxn id="5" idx="3"/>
            <a:endCxn id="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107120" y="6381328"/>
            <a:ext cx="1800584"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Parallel lines</a:t>
            </a:r>
            <a:endParaRPr lang="en-GB" sz="2000" b="1" dirty="0">
              <a:latin typeface="Comic Sans MS" panose="030F0702030302020204" pitchFamily="66" charset="0"/>
            </a:endParaRPr>
          </a:p>
        </p:txBody>
      </p:sp>
      <p:sp>
        <p:nvSpPr>
          <p:cNvPr id="9" name="Rectangle 8">
            <a:hlinkClick r:id="rId8" action="ppaction://hlinksldjump"/>
          </p:cNvPr>
          <p:cNvSpPr/>
          <p:nvPr/>
        </p:nvSpPr>
        <p:spPr>
          <a:xfrm>
            <a:off x="3996064" y="1772816"/>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Q6</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3995936" y="2384944"/>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Q5</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3995936" y="2996952"/>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1HR Q19</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49263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251521" y="1844824"/>
            <a:ext cx="8640958" cy="4849220"/>
          </a:xfrm>
          <a:prstGeom prst="rect">
            <a:avLst/>
          </a:prstGeom>
        </p:spPr>
      </p:pic>
      <p:pic>
        <p:nvPicPr>
          <p:cNvPr id="2" name="Picture 1"/>
          <p:cNvPicPr>
            <a:picLocks noChangeAspect="1"/>
          </p:cNvPicPr>
          <p:nvPr/>
        </p:nvPicPr>
        <p:blipFill>
          <a:blip r:embed="rId3"/>
          <a:stretch>
            <a:fillRect/>
          </a:stretch>
        </p:blipFill>
        <p:spPr>
          <a:xfrm>
            <a:off x="251520" y="404664"/>
            <a:ext cx="8640960" cy="34885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58321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Q12</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5655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836712"/>
            <a:ext cx="8784974" cy="42620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836711"/>
            <a:ext cx="8784976" cy="4262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58321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34416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839634"/>
            <a:ext cx="8640960" cy="3973742"/>
          </a:xfrm>
          <a:prstGeom prst="rect">
            <a:avLst/>
          </a:prstGeom>
        </p:spPr>
      </p:pic>
      <p:pic>
        <p:nvPicPr>
          <p:cNvPr id="4" name="Picture 3"/>
          <p:cNvPicPr>
            <a:picLocks noChangeAspect="1"/>
          </p:cNvPicPr>
          <p:nvPr/>
        </p:nvPicPr>
        <p:blipFill>
          <a:blip r:embed="rId3"/>
          <a:stretch>
            <a:fillRect/>
          </a:stretch>
        </p:blipFill>
        <p:spPr>
          <a:xfrm>
            <a:off x="251520" y="392078"/>
            <a:ext cx="8640960" cy="41890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58321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4624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628800"/>
            <a:ext cx="8784976" cy="23779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628800"/>
            <a:ext cx="8784976" cy="23779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8321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74716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314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76672"/>
            <a:ext cx="8640960" cy="4399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58321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83214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692696"/>
            <a:ext cx="8784976" cy="49390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692696"/>
            <a:ext cx="8784976" cy="49390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58321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62351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3429000"/>
            <a:ext cx="8352928" cy="3229302"/>
          </a:xfrm>
          <a:prstGeom prst="rect">
            <a:avLst/>
          </a:prstGeom>
        </p:spPr>
      </p:pic>
      <p:pic>
        <p:nvPicPr>
          <p:cNvPr id="2" name="Picture 1"/>
          <p:cNvPicPr>
            <a:picLocks noChangeAspect="1"/>
          </p:cNvPicPr>
          <p:nvPr/>
        </p:nvPicPr>
        <p:blipFill>
          <a:blip r:embed="rId3"/>
          <a:stretch>
            <a:fillRect/>
          </a:stretch>
        </p:blipFill>
        <p:spPr>
          <a:xfrm>
            <a:off x="395536" y="404664"/>
            <a:ext cx="8352928" cy="54677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58321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Q19</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08306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556792"/>
            <a:ext cx="8352926" cy="2546020"/>
          </a:xfrm>
          <a:prstGeom prst="rect">
            <a:avLst/>
          </a:prstGeom>
        </p:spPr>
      </p:pic>
      <p:sp>
        <p:nvSpPr>
          <p:cNvPr id="23" name="Rectangle 22"/>
          <p:cNvSpPr/>
          <p:nvPr/>
        </p:nvSpPr>
        <p:spPr>
          <a:xfrm>
            <a:off x="395537" y="1556791"/>
            <a:ext cx="8352926" cy="2546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58321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22229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40">
            <a:hlinkClick r:id="rId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
        <p:nvSpPr>
          <p:cNvPr id="2" name="Title 1"/>
          <p:cNvSpPr>
            <a:spLocks noGrp="1"/>
          </p:cNvSpPr>
          <p:nvPr>
            <p:ph type="title"/>
          </p:nvPr>
        </p:nvSpPr>
        <p:spPr>
          <a:xfrm>
            <a:off x="628650" y="116632"/>
            <a:ext cx="7886700" cy="1325563"/>
          </a:xfrm>
        </p:spPr>
        <p:txBody>
          <a:bodyPr>
            <a:normAutofit/>
          </a:bodyPr>
          <a:lstStyle/>
          <a:p>
            <a:pPr algn="ctr"/>
            <a:r>
              <a:rPr lang="en-GB" sz="4000" dirty="0" smtClean="0">
                <a:latin typeface="Comic Sans MS" panose="030F0702030302020204" pitchFamily="66" charset="0"/>
              </a:rPr>
              <a:t>Angles (Including Parallel Lines)</a:t>
            </a:r>
            <a:endParaRPr lang="en-GB" sz="4000"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4" name="Rectangle 3">
            <a:hlinkClick r:id="rId5" action="ppaction://hlinksldjump"/>
          </p:cNvPr>
          <p:cNvSpPr/>
          <p:nvPr/>
        </p:nvSpPr>
        <p:spPr>
          <a:xfrm>
            <a:off x="1619672" y="1196752"/>
            <a:ext cx="1152000" cy="54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a:t>
            </a:r>
            <a:endParaRPr lang="en-GB" sz="1400" b="1" dirty="0">
              <a:latin typeface="Comic Sans MS" panose="030F0702030302020204" pitchFamily="66" charset="0"/>
            </a:endParaRPr>
          </a:p>
        </p:txBody>
      </p:sp>
      <p:sp>
        <p:nvSpPr>
          <p:cNvPr id="5" name="Rectangle 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6" name="Rectangle 5">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p>
        </p:txBody>
      </p:sp>
      <p:cxnSp>
        <p:nvCxnSpPr>
          <p:cNvPr id="7" name="Straight Arrow Connector 6"/>
          <p:cNvCxnSpPr>
            <a:stCxn id="5" idx="3"/>
            <a:endCxn id="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8" action="ppaction://hlinksldjump"/>
          </p:cNvPr>
          <p:cNvSpPr/>
          <p:nvPr/>
        </p:nvSpPr>
        <p:spPr>
          <a:xfrm>
            <a:off x="1619672" y="1808880"/>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Q3</a:t>
            </a:r>
            <a:endParaRPr lang="en-GB" sz="1400" b="1" dirty="0">
              <a:latin typeface="Comic Sans MS" panose="030F0702030302020204" pitchFamily="66" charset="0"/>
            </a:endParaRPr>
          </a:p>
        </p:txBody>
      </p:sp>
      <p:sp>
        <p:nvSpPr>
          <p:cNvPr id="9" name="Rectangle 8">
            <a:hlinkClick r:id="rId9" action="ppaction://hlinksldjump"/>
          </p:cNvPr>
          <p:cNvSpPr/>
          <p:nvPr/>
        </p:nvSpPr>
        <p:spPr>
          <a:xfrm>
            <a:off x="1619672" y="242088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0" name="Rectangle 9">
            <a:hlinkClick r:id="rId10" action="ppaction://hlinksldjump"/>
          </p:cNvPr>
          <p:cNvSpPr/>
          <p:nvPr/>
        </p:nvSpPr>
        <p:spPr>
          <a:xfrm>
            <a:off x="1619672" y="3033016"/>
            <a:ext cx="1152000" cy="54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1" name="Rectangle 10">
            <a:hlinkClick r:id="rId11" action="ppaction://hlinksldjump"/>
          </p:cNvPr>
          <p:cNvSpPr/>
          <p:nvPr/>
        </p:nvSpPr>
        <p:spPr>
          <a:xfrm>
            <a:off x="1619672" y="3645024"/>
            <a:ext cx="1152000" cy="54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2" name="Rectangle 11">
            <a:hlinkClick r:id="rId12" action="ppaction://hlinksldjump"/>
          </p:cNvPr>
          <p:cNvSpPr/>
          <p:nvPr/>
        </p:nvSpPr>
        <p:spPr>
          <a:xfrm>
            <a:off x="1619672" y="4257152"/>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3" name="Rectangle 12"/>
          <p:cNvSpPr/>
          <p:nvPr/>
        </p:nvSpPr>
        <p:spPr>
          <a:xfrm>
            <a:off x="107120" y="6381328"/>
            <a:ext cx="1800584"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Parallel lines</a:t>
            </a:r>
            <a:endParaRPr lang="en-GB" sz="2000" b="1" dirty="0">
              <a:latin typeface="Comic Sans MS" panose="030F0702030302020204" pitchFamily="66" charset="0"/>
            </a:endParaRPr>
          </a:p>
        </p:txBody>
      </p:sp>
      <p:sp>
        <p:nvSpPr>
          <p:cNvPr id="14" name="Rectangle 13">
            <a:hlinkClick r:id="rId13" action="ppaction://hlinksldjump"/>
          </p:cNvPr>
          <p:cNvSpPr/>
          <p:nvPr/>
        </p:nvSpPr>
        <p:spPr>
          <a:xfrm>
            <a:off x="1619800" y="4869160"/>
            <a:ext cx="1152000" cy="54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5" name="Rectangle 14">
            <a:hlinkClick r:id="rId14" action="ppaction://hlinksldjump"/>
          </p:cNvPr>
          <p:cNvSpPr/>
          <p:nvPr/>
        </p:nvSpPr>
        <p:spPr>
          <a:xfrm>
            <a:off x="1619672" y="548128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6" name="Rectangle 15">
            <a:hlinkClick r:id="rId15" action="ppaction://hlinksldjump"/>
          </p:cNvPr>
          <p:cNvSpPr/>
          <p:nvPr/>
        </p:nvSpPr>
        <p:spPr>
          <a:xfrm>
            <a:off x="2843808" y="1196752"/>
            <a:ext cx="1152000" cy="540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7" name="Rectangle 16">
            <a:hlinkClick r:id="rId16" action="ppaction://hlinksldjump"/>
          </p:cNvPr>
          <p:cNvSpPr/>
          <p:nvPr/>
        </p:nvSpPr>
        <p:spPr>
          <a:xfrm>
            <a:off x="2843808" y="1808760"/>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8" name="Rectangle 17">
            <a:hlinkClick r:id="rId17" action="ppaction://hlinksldjump"/>
          </p:cNvPr>
          <p:cNvSpPr/>
          <p:nvPr/>
        </p:nvSpPr>
        <p:spPr>
          <a:xfrm>
            <a:off x="2843808" y="242088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9" name="Rectangle 18">
            <a:hlinkClick r:id="rId18" action="ppaction://hlinksldjump"/>
          </p:cNvPr>
          <p:cNvSpPr/>
          <p:nvPr/>
        </p:nvSpPr>
        <p:spPr>
          <a:xfrm>
            <a:off x="2843808" y="3032896"/>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0" name="Rectangle 19">
            <a:hlinkClick r:id="rId19" action="ppaction://hlinksldjump"/>
          </p:cNvPr>
          <p:cNvSpPr/>
          <p:nvPr/>
        </p:nvSpPr>
        <p:spPr>
          <a:xfrm>
            <a:off x="2843808" y="3645024"/>
            <a:ext cx="1152000" cy="540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Q2</a:t>
            </a:r>
            <a:endParaRPr lang="en-GB" sz="1400" b="1" dirty="0">
              <a:latin typeface="Comic Sans MS" panose="030F0702030302020204" pitchFamily="66" charset="0"/>
            </a:endParaRPr>
          </a:p>
        </p:txBody>
      </p:sp>
      <p:sp>
        <p:nvSpPr>
          <p:cNvPr id="21" name="Rectangle 20">
            <a:hlinkClick r:id="rId20" action="ppaction://hlinksldjump"/>
          </p:cNvPr>
          <p:cNvSpPr/>
          <p:nvPr/>
        </p:nvSpPr>
        <p:spPr>
          <a:xfrm>
            <a:off x="2843808" y="4257152"/>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22" name="Rectangle 21">
            <a:hlinkClick r:id="rId21" action="ppaction://hlinksldjump"/>
          </p:cNvPr>
          <p:cNvSpPr/>
          <p:nvPr/>
        </p:nvSpPr>
        <p:spPr>
          <a:xfrm>
            <a:off x="2843808" y="4869160"/>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23" name="Rectangle 22">
            <a:hlinkClick r:id="rId22" action="ppaction://hlinksldjump"/>
          </p:cNvPr>
          <p:cNvSpPr/>
          <p:nvPr/>
        </p:nvSpPr>
        <p:spPr>
          <a:xfrm>
            <a:off x="2843808" y="548128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4" name="Rectangle 23">
            <a:hlinkClick r:id="rId23" action="ppaction://hlinksldjump"/>
          </p:cNvPr>
          <p:cNvSpPr/>
          <p:nvPr/>
        </p:nvSpPr>
        <p:spPr>
          <a:xfrm>
            <a:off x="4067944" y="1196752"/>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Q3</a:t>
            </a:r>
            <a:endParaRPr lang="en-GB" sz="1400" b="1" dirty="0">
              <a:latin typeface="Comic Sans MS" panose="030F0702030302020204" pitchFamily="66" charset="0"/>
            </a:endParaRPr>
          </a:p>
        </p:txBody>
      </p:sp>
      <p:sp>
        <p:nvSpPr>
          <p:cNvPr id="25" name="Rectangle 24">
            <a:hlinkClick r:id="rId24" action="ppaction://hlinksldjump"/>
          </p:cNvPr>
          <p:cNvSpPr/>
          <p:nvPr/>
        </p:nvSpPr>
        <p:spPr>
          <a:xfrm>
            <a:off x="4067944" y="1808880"/>
            <a:ext cx="1152000" cy="540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Q10</a:t>
            </a:r>
            <a:endParaRPr lang="en-GB" sz="1400" b="1" dirty="0">
              <a:latin typeface="Comic Sans MS" panose="030F0702030302020204" pitchFamily="66" charset="0"/>
            </a:endParaRPr>
          </a:p>
        </p:txBody>
      </p:sp>
      <p:sp>
        <p:nvSpPr>
          <p:cNvPr id="26" name="Rectangle 25">
            <a:hlinkClick r:id="rId25" action="ppaction://hlinksldjump"/>
          </p:cNvPr>
          <p:cNvSpPr/>
          <p:nvPr/>
        </p:nvSpPr>
        <p:spPr>
          <a:xfrm>
            <a:off x="4067944" y="242088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sp>
        <p:nvSpPr>
          <p:cNvPr id="27" name="Rectangle 26">
            <a:hlinkClick r:id="rId26" action="ppaction://hlinksldjump"/>
          </p:cNvPr>
          <p:cNvSpPr/>
          <p:nvPr/>
        </p:nvSpPr>
        <p:spPr>
          <a:xfrm>
            <a:off x="4067944" y="3033016"/>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Q3</a:t>
            </a:r>
            <a:endParaRPr lang="en-GB" sz="1400" b="1" dirty="0">
              <a:latin typeface="Comic Sans MS" panose="030F0702030302020204" pitchFamily="66" charset="0"/>
            </a:endParaRPr>
          </a:p>
        </p:txBody>
      </p:sp>
      <p:sp>
        <p:nvSpPr>
          <p:cNvPr id="28" name="Rectangle 27">
            <a:hlinkClick r:id="rId27" action="ppaction://hlinksldjump"/>
          </p:cNvPr>
          <p:cNvSpPr/>
          <p:nvPr/>
        </p:nvSpPr>
        <p:spPr>
          <a:xfrm>
            <a:off x="4067944" y="3645024"/>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sp>
        <p:nvSpPr>
          <p:cNvPr id="29" name="Rectangle 28">
            <a:hlinkClick r:id="rId28" action="ppaction://hlinksldjump"/>
          </p:cNvPr>
          <p:cNvSpPr/>
          <p:nvPr/>
        </p:nvSpPr>
        <p:spPr>
          <a:xfrm>
            <a:off x="4067944" y="4257152"/>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4HR Q7</a:t>
            </a:r>
            <a:endParaRPr lang="en-GB" sz="1400" b="1" dirty="0">
              <a:latin typeface="Comic Sans MS" panose="030F0702030302020204" pitchFamily="66" charset="0"/>
            </a:endParaRPr>
          </a:p>
        </p:txBody>
      </p:sp>
      <p:sp>
        <p:nvSpPr>
          <p:cNvPr id="30" name="Rectangle 29">
            <a:hlinkClick r:id="rId29" action="ppaction://hlinksldjump"/>
          </p:cNvPr>
          <p:cNvSpPr/>
          <p:nvPr/>
        </p:nvSpPr>
        <p:spPr>
          <a:xfrm>
            <a:off x="4067944" y="4869160"/>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Q5</a:t>
            </a:r>
            <a:endParaRPr lang="en-GB" sz="1400" b="1" dirty="0">
              <a:latin typeface="Comic Sans MS" panose="030F0702030302020204" pitchFamily="66" charset="0"/>
            </a:endParaRPr>
          </a:p>
        </p:txBody>
      </p:sp>
      <p:sp>
        <p:nvSpPr>
          <p:cNvPr id="31" name="Rectangle 30">
            <a:hlinkClick r:id="rId30" action="ppaction://hlinksldjump"/>
          </p:cNvPr>
          <p:cNvSpPr/>
          <p:nvPr/>
        </p:nvSpPr>
        <p:spPr>
          <a:xfrm>
            <a:off x="4067944" y="548128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a:t>
            </a:r>
            <a:endParaRPr lang="en-GB" sz="1400" b="1" dirty="0">
              <a:latin typeface="Comic Sans MS" panose="030F0702030302020204" pitchFamily="66" charset="0"/>
            </a:endParaRPr>
          </a:p>
        </p:txBody>
      </p:sp>
      <p:sp>
        <p:nvSpPr>
          <p:cNvPr id="32" name="Rectangle 31">
            <a:hlinkClick r:id="rId31" action="ppaction://hlinksldjump"/>
          </p:cNvPr>
          <p:cNvSpPr/>
          <p:nvPr/>
        </p:nvSpPr>
        <p:spPr>
          <a:xfrm>
            <a:off x="5292208" y="1196752"/>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4H Q4</a:t>
            </a:r>
            <a:endParaRPr lang="en-GB" sz="1400" b="1" dirty="0">
              <a:latin typeface="Comic Sans MS" panose="030F0702030302020204" pitchFamily="66" charset="0"/>
            </a:endParaRPr>
          </a:p>
        </p:txBody>
      </p:sp>
      <p:sp>
        <p:nvSpPr>
          <p:cNvPr id="33" name="Rectangle 32">
            <a:hlinkClick r:id="rId32" action="ppaction://hlinksldjump"/>
          </p:cNvPr>
          <p:cNvSpPr/>
          <p:nvPr/>
        </p:nvSpPr>
        <p:spPr>
          <a:xfrm>
            <a:off x="5292080" y="1808880"/>
            <a:ext cx="1152000" cy="540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Q8</a:t>
            </a:r>
            <a:endParaRPr lang="en-GB" sz="1400" b="1" dirty="0">
              <a:latin typeface="Comic Sans MS" panose="030F0702030302020204" pitchFamily="66" charset="0"/>
            </a:endParaRPr>
          </a:p>
        </p:txBody>
      </p:sp>
      <p:sp>
        <p:nvSpPr>
          <p:cNvPr id="34" name="Rectangle 33">
            <a:hlinkClick r:id="rId33" action="ppaction://hlinksldjump"/>
          </p:cNvPr>
          <p:cNvSpPr/>
          <p:nvPr/>
        </p:nvSpPr>
        <p:spPr>
          <a:xfrm>
            <a:off x="5292080" y="242088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Q8</a:t>
            </a:r>
            <a:endParaRPr lang="en-GB" sz="1400" b="1" dirty="0">
              <a:latin typeface="Comic Sans MS" panose="030F0702030302020204" pitchFamily="66" charset="0"/>
            </a:endParaRPr>
          </a:p>
        </p:txBody>
      </p:sp>
      <p:sp>
        <p:nvSpPr>
          <p:cNvPr id="35" name="Rectangle 34">
            <a:hlinkClick r:id="rId34" action="ppaction://hlinksldjump"/>
          </p:cNvPr>
          <p:cNvSpPr/>
          <p:nvPr/>
        </p:nvSpPr>
        <p:spPr>
          <a:xfrm>
            <a:off x="5292080" y="3033016"/>
            <a:ext cx="1152000" cy="540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Q9</a:t>
            </a:r>
            <a:endParaRPr lang="en-GB" sz="1400" b="1" dirty="0">
              <a:latin typeface="Comic Sans MS" panose="030F0702030302020204" pitchFamily="66" charset="0"/>
            </a:endParaRPr>
          </a:p>
        </p:txBody>
      </p:sp>
      <p:sp>
        <p:nvSpPr>
          <p:cNvPr id="36" name="Rectangle 35">
            <a:hlinkClick r:id="rId35" action="ppaction://hlinksldjump"/>
          </p:cNvPr>
          <p:cNvSpPr/>
          <p:nvPr/>
        </p:nvSpPr>
        <p:spPr>
          <a:xfrm>
            <a:off x="5292080" y="3645024"/>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Q3</a:t>
            </a:r>
            <a:endParaRPr lang="en-GB" sz="1400" b="1" dirty="0">
              <a:latin typeface="Comic Sans MS" panose="030F0702030302020204" pitchFamily="66" charset="0"/>
            </a:endParaRPr>
          </a:p>
        </p:txBody>
      </p:sp>
      <p:sp>
        <p:nvSpPr>
          <p:cNvPr id="37" name="Rectangle 36">
            <a:hlinkClick r:id="rId36" action="ppaction://hlinksldjump"/>
          </p:cNvPr>
          <p:cNvSpPr/>
          <p:nvPr/>
        </p:nvSpPr>
        <p:spPr>
          <a:xfrm>
            <a:off x="5292080" y="4257152"/>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a:t>
            </a:r>
            <a:endParaRPr lang="en-GB" sz="1400" b="1" dirty="0">
              <a:latin typeface="Comic Sans MS" panose="030F0702030302020204" pitchFamily="66" charset="0"/>
            </a:endParaRPr>
          </a:p>
        </p:txBody>
      </p:sp>
      <p:sp>
        <p:nvSpPr>
          <p:cNvPr id="38" name="Rectangle 37">
            <a:hlinkClick r:id="rId37" action="ppaction://hlinksldjump"/>
          </p:cNvPr>
          <p:cNvSpPr/>
          <p:nvPr/>
        </p:nvSpPr>
        <p:spPr>
          <a:xfrm>
            <a:off x="5292080" y="4869160"/>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Q19</a:t>
            </a:r>
            <a:endParaRPr lang="en-GB" sz="1400" b="1" dirty="0">
              <a:latin typeface="Comic Sans MS" panose="030F0702030302020204" pitchFamily="66" charset="0"/>
            </a:endParaRPr>
          </a:p>
        </p:txBody>
      </p:sp>
      <p:sp>
        <p:nvSpPr>
          <p:cNvPr id="39" name="Rectangle 38">
            <a:hlinkClick r:id="rId38" action="ppaction://hlinksldjump"/>
          </p:cNvPr>
          <p:cNvSpPr/>
          <p:nvPr/>
        </p:nvSpPr>
        <p:spPr>
          <a:xfrm>
            <a:off x="5292080" y="5481288"/>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Q4</a:t>
            </a:r>
            <a:endParaRPr lang="en-GB" sz="1400" b="1" dirty="0">
              <a:latin typeface="Comic Sans MS" panose="030F0702030302020204" pitchFamily="66" charset="0"/>
            </a:endParaRPr>
          </a:p>
        </p:txBody>
      </p:sp>
      <p:sp>
        <p:nvSpPr>
          <p:cNvPr id="40" name="Rectangle 39">
            <a:hlinkClick r:id="rId39" action="ppaction://hlinksldjump"/>
          </p:cNvPr>
          <p:cNvSpPr/>
          <p:nvPr/>
        </p:nvSpPr>
        <p:spPr>
          <a:xfrm>
            <a:off x="6516344" y="1196752"/>
            <a:ext cx="1152000" cy="540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51824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867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46762" y="352920"/>
            <a:ext cx="4050478" cy="3652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393758" y="4006016"/>
            <a:ext cx="4356486" cy="575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6"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93758" y="4553748"/>
            <a:ext cx="4356484" cy="2259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37248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310398"/>
            <a:ext cx="8496944" cy="686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310398"/>
            <a:ext cx="8496944" cy="1731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23528" y="2483505"/>
            <a:ext cx="84969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2843544"/>
            <a:ext cx="8496944" cy="1534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a:t>
            </a:r>
            <a:endParaRPr lang="en-GB" sz="1400" b="1" dirty="0">
              <a:latin typeface="Comic Sans MS" panose="030F0702030302020204" pitchFamily="66" charset="0"/>
            </a:endParaRPr>
          </a:p>
        </p:txBody>
      </p:sp>
      <p:cxnSp>
        <p:nvCxnSpPr>
          <p:cNvPr id="25" name="Straight Arrow Connector 24"/>
          <p:cNvCxnSpPr>
            <a:stCxn id="17" idx="3"/>
            <a:endCxn id="24"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41565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3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445316" y="3539832"/>
            <a:ext cx="6253368" cy="3273544"/>
          </a:xfrm>
          <a:prstGeom prst="rect">
            <a:avLst/>
          </a:prstGeom>
        </p:spPr>
      </p:pic>
      <p:pic>
        <p:nvPicPr>
          <p:cNvPr id="2" name="Picture 1"/>
          <p:cNvPicPr>
            <a:picLocks noChangeAspect="1"/>
          </p:cNvPicPr>
          <p:nvPr/>
        </p:nvPicPr>
        <p:blipFill>
          <a:blip r:embed="rId3"/>
          <a:stretch>
            <a:fillRect/>
          </a:stretch>
        </p:blipFill>
        <p:spPr>
          <a:xfrm>
            <a:off x="1445316" y="366236"/>
            <a:ext cx="6253368" cy="34948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Q3</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8692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628800"/>
            <a:ext cx="8496944" cy="25273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628800"/>
            <a:ext cx="8496944" cy="7389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23528" y="2367748"/>
            <a:ext cx="8496944" cy="17884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4860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3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1" y="4454379"/>
            <a:ext cx="8064897" cy="23589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7"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921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9552" y="696188"/>
            <a:ext cx="8064896" cy="4172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37417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7" y="1628800"/>
            <a:ext cx="8496945" cy="11506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628800"/>
            <a:ext cx="8496944" cy="11506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Q5</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39776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6" name="Rectangle 5">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Q5</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87624" y="476672"/>
            <a:ext cx="3528392" cy="29222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37198" y="1500741"/>
            <a:ext cx="2699298" cy="40884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276" y="764704"/>
            <a:ext cx="6668302" cy="4176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112060" y="4941168"/>
            <a:ext cx="1260140" cy="1971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31463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333625"/>
            <a:ext cx="8496944" cy="1302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333624"/>
            <a:ext cx="8496944" cy="3032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9" name="Straight Arrow Connector 18"/>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Q5</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323528" y="2636910"/>
            <a:ext cx="8496944"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23528" y="3140967"/>
            <a:ext cx="8496944" cy="4955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320613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2" grpId="0" animBg="1"/>
      <p:bldP spid="23" grpId="0" animBg="1"/>
    </p:bldLst>
  </p:timing>
</p:sld>
</file>

<file path=ppt/slides/slide3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p:cNvPicPr>
            <a:picLocks noChangeAspect="1"/>
          </p:cNvPicPr>
          <p:nvPr/>
        </p:nvPicPr>
        <p:blipFill>
          <a:blip r:embed="rId2"/>
          <a:stretch>
            <a:fillRect/>
          </a:stretch>
        </p:blipFill>
        <p:spPr>
          <a:xfrm>
            <a:off x="2339752" y="5877272"/>
            <a:ext cx="4464496" cy="924152"/>
          </a:xfrm>
          <a:prstGeom prst="rect">
            <a:avLst/>
          </a:prstGeom>
        </p:spPr>
      </p:pic>
      <p:pic>
        <p:nvPicPr>
          <p:cNvPr id="5" name="Picture 4"/>
          <p:cNvPicPr>
            <a:picLocks noChangeAspect="1"/>
          </p:cNvPicPr>
          <p:nvPr/>
        </p:nvPicPr>
        <p:blipFill>
          <a:blip r:embed="rId3"/>
          <a:stretch>
            <a:fillRect/>
          </a:stretch>
        </p:blipFill>
        <p:spPr>
          <a:xfrm>
            <a:off x="2339752" y="332656"/>
            <a:ext cx="4464496" cy="2142458"/>
          </a:xfrm>
          <a:prstGeom prst="rect">
            <a:avLst/>
          </a:prstGeom>
        </p:spPr>
      </p:pic>
      <p:pic>
        <p:nvPicPr>
          <p:cNvPr id="9" name="Picture 8"/>
          <p:cNvPicPr>
            <a:picLocks noChangeAspect="1"/>
          </p:cNvPicPr>
          <p:nvPr/>
        </p:nvPicPr>
        <p:blipFill>
          <a:blip r:embed="rId4"/>
          <a:stretch>
            <a:fillRect/>
          </a:stretch>
        </p:blipFill>
        <p:spPr>
          <a:xfrm>
            <a:off x="2339752" y="2492896"/>
            <a:ext cx="4464496" cy="1328988"/>
          </a:xfrm>
          <a:prstGeom prst="rect">
            <a:avLst/>
          </a:prstGeom>
        </p:spPr>
      </p:pic>
      <p:pic>
        <p:nvPicPr>
          <p:cNvPr id="12" name="Picture 11"/>
          <p:cNvPicPr>
            <a:picLocks noChangeAspect="1"/>
          </p:cNvPicPr>
          <p:nvPr/>
        </p:nvPicPr>
        <p:blipFill>
          <a:blip r:embed="rId5"/>
          <a:stretch>
            <a:fillRect/>
          </a:stretch>
        </p:blipFill>
        <p:spPr>
          <a:xfrm>
            <a:off x="2339752" y="3789040"/>
            <a:ext cx="4464496" cy="441986"/>
          </a:xfrm>
          <a:prstGeom prst="rect">
            <a:avLst/>
          </a:prstGeom>
        </p:spPr>
      </p:pic>
      <p:pic>
        <p:nvPicPr>
          <p:cNvPr id="14" name="Picture 13"/>
          <p:cNvPicPr>
            <a:picLocks noChangeAspect="1"/>
          </p:cNvPicPr>
          <p:nvPr/>
        </p:nvPicPr>
        <p:blipFill>
          <a:blip r:embed="rId6"/>
          <a:stretch>
            <a:fillRect/>
          </a:stretch>
        </p:blipFill>
        <p:spPr>
          <a:xfrm>
            <a:off x="2339752" y="4221088"/>
            <a:ext cx="4464496" cy="433188"/>
          </a:xfrm>
          <a:prstGeom prst="rect">
            <a:avLst/>
          </a:prstGeom>
        </p:spPr>
      </p:pic>
      <p:pic>
        <p:nvPicPr>
          <p:cNvPr id="15" name="Picture 14"/>
          <p:cNvPicPr>
            <a:picLocks noChangeAspect="1"/>
          </p:cNvPicPr>
          <p:nvPr/>
        </p:nvPicPr>
        <p:blipFill>
          <a:blip r:embed="rId7"/>
          <a:stretch>
            <a:fillRect/>
          </a:stretch>
        </p:blipFill>
        <p:spPr>
          <a:xfrm>
            <a:off x="2339752" y="4653136"/>
            <a:ext cx="4464496" cy="586840"/>
          </a:xfrm>
          <a:prstGeom prst="rect">
            <a:avLst/>
          </a:prstGeom>
        </p:spPr>
      </p:pic>
      <p:pic>
        <p:nvPicPr>
          <p:cNvPr id="17" name="Picture 16"/>
          <p:cNvPicPr>
            <a:picLocks noChangeAspect="1"/>
          </p:cNvPicPr>
          <p:nvPr/>
        </p:nvPicPr>
        <p:blipFill>
          <a:blip r:embed="rId8"/>
          <a:stretch>
            <a:fillRect/>
          </a:stretch>
        </p:blipFill>
        <p:spPr>
          <a:xfrm>
            <a:off x="2339752" y="5229200"/>
            <a:ext cx="4464496" cy="1033740"/>
          </a:xfrm>
          <a:prstGeom prst="rect">
            <a:avLst/>
          </a:prstGeom>
        </p:spPr>
      </p:pic>
      <p:pic>
        <p:nvPicPr>
          <p:cNvPr id="3"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sp>
        <p:nvSpPr>
          <p:cNvPr id="6" name="Rectangle 5">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12"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13"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4"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10491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340768"/>
            <a:ext cx="8496942" cy="31856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40768"/>
            <a:ext cx="8496944" cy="5254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323528" y="1866198"/>
            <a:ext cx="8496944" cy="1418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23528" y="3284984"/>
            <a:ext cx="84969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8" y="3645024"/>
            <a:ext cx="8496944" cy="881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023880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3" grpId="0" animBg="1"/>
      <p:bldP spid="25" grpId="0" animBg="1"/>
    </p:bldLst>
  </p:timing>
</p:sld>
</file>

<file path=ppt/slides/slide3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8" y="5013176"/>
            <a:ext cx="7735364" cy="17997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4318" y="455419"/>
            <a:ext cx="7735366" cy="5001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44937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84784"/>
            <a:ext cx="8496944" cy="9578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84784"/>
            <a:ext cx="8496944" cy="9578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a:t>
            </a:r>
            <a:endParaRPr lang="en-GB" sz="1400" b="1" dirty="0">
              <a:latin typeface="Comic Sans MS" panose="030F0702030302020204" pitchFamily="66" charset="0"/>
            </a:endParaRPr>
          </a:p>
        </p:txBody>
      </p:sp>
      <p:cxnSp>
        <p:nvCxnSpPr>
          <p:cNvPr id="26" name="Straight Arrow Connector 25"/>
          <p:cNvCxnSpPr>
            <a:stCxn id="19" idx="3"/>
            <a:endCxn id="21"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0226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5616" y="4830088"/>
            <a:ext cx="6912768" cy="1983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5616" y="332656"/>
            <a:ext cx="6912768" cy="5129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Q1</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02687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16832"/>
            <a:ext cx="8496944" cy="11266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16832"/>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1"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Q1</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323528" y="2204864"/>
            <a:ext cx="8496944" cy="838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3674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3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259632" y="5301208"/>
            <a:ext cx="6624736" cy="1491564"/>
          </a:xfrm>
          <a:prstGeom prst="rect">
            <a:avLst/>
          </a:prstGeom>
        </p:spPr>
      </p:pic>
      <p:pic>
        <p:nvPicPr>
          <p:cNvPr id="4" name="Picture 3"/>
          <p:cNvPicPr>
            <a:picLocks noChangeAspect="1"/>
          </p:cNvPicPr>
          <p:nvPr/>
        </p:nvPicPr>
        <p:blipFill>
          <a:blip r:embed="rId3"/>
          <a:stretch>
            <a:fillRect/>
          </a:stretch>
        </p:blipFill>
        <p:spPr>
          <a:xfrm>
            <a:off x="1259632" y="4437112"/>
            <a:ext cx="6624736" cy="1581356"/>
          </a:xfrm>
          <a:prstGeom prst="rect">
            <a:avLst/>
          </a:prstGeom>
        </p:spPr>
      </p:pic>
      <p:pic>
        <p:nvPicPr>
          <p:cNvPr id="2" name="Picture 1"/>
          <p:cNvPicPr>
            <a:picLocks noChangeAspect="1"/>
          </p:cNvPicPr>
          <p:nvPr/>
        </p:nvPicPr>
        <p:blipFill>
          <a:blip r:embed="rId4"/>
          <a:stretch>
            <a:fillRect/>
          </a:stretch>
        </p:blipFill>
        <p:spPr>
          <a:xfrm>
            <a:off x="1259632" y="332656"/>
            <a:ext cx="6624736" cy="414358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6" name="Rectangle 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8"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9"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67426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844824"/>
            <a:ext cx="8496942" cy="16718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844823"/>
            <a:ext cx="849694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p:cNvSpPr/>
          <p:nvPr/>
        </p:nvSpPr>
        <p:spPr>
          <a:xfrm>
            <a:off x="323528" y="2204865"/>
            <a:ext cx="8496944" cy="13117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23528" y="1993409"/>
            <a:ext cx="849694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40694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4" grpId="0" animBg="1"/>
      <p:bldP spid="24" grpId="0" animBg="1"/>
    </p:bldLst>
  </p:timing>
</p:sld>
</file>

<file path=ppt/slides/slide3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403648" y="318515"/>
            <a:ext cx="6336704" cy="3479444"/>
          </a:xfrm>
          <a:prstGeom prst="rect">
            <a:avLst/>
          </a:prstGeom>
        </p:spPr>
      </p:pic>
      <p:pic>
        <p:nvPicPr>
          <p:cNvPr id="9" name="Picture 8"/>
          <p:cNvPicPr>
            <a:picLocks noChangeAspect="1"/>
          </p:cNvPicPr>
          <p:nvPr/>
        </p:nvPicPr>
        <p:blipFill>
          <a:blip r:embed="rId3"/>
          <a:stretch>
            <a:fillRect/>
          </a:stretch>
        </p:blipFill>
        <p:spPr>
          <a:xfrm>
            <a:off x="1403648" y="3789040"/>
            <a:ext cx="6336704" cy="30518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6" name="Rectangle 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7" name="Rectangle 6">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8" name="Straight Arrow Connector 7"/>
          <p:cNvCxnSpPr>
            <a:stCxn id="6" idx="3"/>
            <a:endCxn id="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1" name="Straight Arrow Connector 10"/>
          <p:cNvCxnSpPr>
            <a:stCxn id="7" idx="3"/>
            <a:endCxn id="1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925140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2132857"/>
            <a:ext cx="8496942" cy="7991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132856"/>
            <a:ext cx="8496944" cy="2787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23528" y="2411582"/>
            <a:ext cx="8496944" cy="5204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5" name="Straight Arrow Connector 24"/>
          <p:cNvCxnSpPr>
            <a:stCxn id="16"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3735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childTnLst>
        </p:cTn>
      </p:par>
    </p:tnLst>
    <p:bldLst>
      <p:bldP spid="13" grpId="0" animBg="1"/>
      <p:bldP spid="14" grpId="0" animBg="1"/>
    </p:bldLst>
  </p:timing>
</p:sld>
</file>

<file path=ppt/slides/slide3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339752" y="406680"/>
            <a:ext cx="4464496" cy="27182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2339752" y="3124930"/>
            <a:ext cx="4464496" cy="2750212"/>
          </a:xfrm>
          <a:prstGeom prst="rect">
            <a:avLst/>
          </a:prstGeom>
        </p:spPr>
      </p:pic>
      <p:pic>
        <p:nvPicPr>
          <p:cNvPr id="8" name="Picture 7"/>
          <p:cNvPicPr>
            <a:picLocks noChangeAspect="1"/>
          </p:cNvPicPr>
          <p:nvPr/>
        </p:nvPicPr>
        <p:blipFill>
          <a:blip r:embed="rId7"/>
          <a:stretch>
            <a:fillRect/>
          </a:stretch>
        </p:blipFill>
        <p:spPr>
          <a:xfrm>
            <a:off x="2339752" y="5861234"/>
            <a:ext cx="4464496" cy="880134"/>
          </a:xfrm>
          <a:prstGeom prst="rect">
            <a:avLst/>
          </a:prstGeom>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35755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2132856"/>
            <a:ext cx="8352928" cy="10825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2420889"/>
            <a:ext cx="8352927"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5" name="Rectangle 24"/>
          <p:cNvSpPr/>
          <p:nvPr/>
        </p:nvSpPr>
        <p:spPr>
          <a:xfrm>
            <a:off x="395536" y="2560340"/>
            <a:ext cx="8352927" cy="2205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395536" y="2780928"/>
            <a:ext cx="8352927" cy="4345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3" name="Rectangle 22"/>
          <p:cNvSpPr/>
          <p:nvPr/>
        </p:nvSpPr>
        <p:spPr>
          <a:xfrm>
            <a:off x="395536" y="2281438"/>
            <a:ext cx="8352927" cy="1394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395536" y="2132854"/>
            <a:ext cx="8352927"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8" name="Straight Arrow Connector 27"/>
          <p:cNvCxnSpPr>
            <a:stCxn id="16" idx="3"/>
            <a:endCxn id="2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2524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25" grpId="0" animBg="1"/>
      <p:bldP spid="26" grpId="0" animBg="1"/>
      <p:bldP spid="23" grpId="0" animBg="1"/>
      <p:bldP spid="13" grpId="0" animBg="1"/>
    </p:bldLst>
  </p:timing>
</p:sld>
</file>

<file path=ppt/slides/slide3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979713" y="5733256"/>
            <a:ext cx="5184574" cy="10884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Q3</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1979712" y="413849"/>
            <a:ext cx="5184576" cy="3184048"/>
          </a:xfrm>
          <a:prstGeom prst="rect">
            <a:avLst/>
          </a:prstGeom>
        </p:spPr>
      </p:pic>
      <p:pic>
        <p:nvPicPr>
          <p:cNvPr id="6" name="Picture 5"/>
          <p:cNvPicPr>
            <a:picLocks noChangeAspect="1"/>
          </p:cNvPicPr>
          <p:nvPr/>
        </p:nvPicPr>
        <p:blipFill>
          <a:blip r:embed="rId10"/>
          <a:stretch>
            <a:fillRect/>
          </a:stretch>
        </p:blipFill>
        <p:spPr>
          <a:xfrm>
            <a:off x="1979712" y="3573016"/>
            <a:ext cx="5184576" cy="2274074"/>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363849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32856"/>
            <a:ext cx="8640958" cy="10377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492896"/>
            <a:ext cx="8640959" cy="6777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3" name="Rectangle 22"/>
          <p:cNvSpPr/>
          <p:nvPr/>
        </p:nvSpPr>
        <p:spPr>
          <a:xfrm>
            <a:off x="251520" y="2281439"/>
            <a:ext cx="8640959"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251521" y="2132855"/>
            <a:ext cx="8640957"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1027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3" grpId="0" animBg="1"/>
      <p:bldP spid="13" grpId="0" animBg="1"/>
    </p:bldLst>
  </p:timing>
</p:sld>
</file>

<file path=ppt/slides/slide3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691680" y="3987238"/>
            <a:ext cx="5760640" cy="28261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Q2</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691680" y="497282"/>
            <a:ext cx="5760640" cy="3507782"/>
          </a:xfrm>
          <a:prstGeom prst="rect">
            <a:avLst/>
          </a:prstGeom>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51670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132856"/>
            <a:ext cx="8640958" cy="16537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281438"/>
            <a:ext cx="8640959" cy="5714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251521" y="2132855"/>
            <a:ext cx="8640957"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Q2</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1" y="3022046"/>
            <a:ext cx="8640958" cy="7645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4" name="Rectangle 23"/>
          <p:cNvSpPr/>
          <p:nvPr/>
        </p:nvSpPr>
        <p:spPr>
          <a:xfrm>
            <a:off x="251520" y="2852936"/>
            <a:ext cx="8640959" cy="169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891473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3" grpId="0" animBg="1"/>
      <p:bldP spid="26" grpId="0" animBg="1"/>
      <p:bldP spid="24" grpId="0" animBg="1"/>
    </p:bldLst>
  </p:timing>
</p:sld>
</file>

<file path=ppt/slides/slide3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309739" y="5793160"/>
            <a:ext cx="6524522" cy="1020216"/>
          </a:xfrm>
          <a:prstGeom prst="rect">
            <a:avLst/>
          </a:prstGeom>
        </p:spPr>
      </p:pic>
      <p:pic>
        <p:nvPicPr>
          <p:cNvPr id="5" name="Picture 4"/>
          <p:cNvPicPr>
            <a:picLocks noChangeAspect="1"/>
          </p:cNvPicPr>
          <p:nvPr/>
        </p:nvPicPr>
        <p:blipFill>
          <a:blip r:embed="rId3"/>
          <a:stretch>
            <a:fillRect/>
          </a:stretch>
        </p:blipFill>
        <p:spPr>
          <a:xfrm>
            <a:off x="1309739" y="358532"/>
            <a:ext cx="6524522" cy="55187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Q2</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71966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32856"/>
            <a:ext cx="8640960" cy="9979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132854"/>
            <a:ext cx="8640957"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564904"/>
            <a:ext cx="8640959" cy="5658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32672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99592" y="5733256"/>
            <a:ext cx="7344816" cy="1054724"/>
          </a:xfrm>
          <a:prstGeom prst="rect">
            <a:avLst/>
          </a:prstGeom>
        </p:spPr>
      </p:pic>
      <p:pic>
        <p:nvPicPr>
          <p:cNvPr id="7" name="Picture 6"/>
          <p:cNvPicPr>
            <a:picLocks noChangeAspect="1"/>
          </p:cNvPicPr>
          <p:nvPr/>
        </p:nvPicPr>
        <p:blipFill>
          <a:blip r:embed="rId3"/>
          <a:stretch>
            <a:fillRect/>
          </a:stretch>
        </p:blipFill>
        <p:spPr>
          <a:xfrm>
            <a:off x="899592" y="5373216"/>
            <a:ext cx="7344816" cy="522248"/>
          </a:xfrm>
          <a:prstGeom prst="rect">
            <a:avLst/>
          </a:prstGeom>
        </p:spPr>
      </p:pic>
      <p:pic>
        <p:nvPicPr>
          <p:cNvPr id="2" name="Picture 1"/>
          <p:cNvPicPr>
            <a:picLocks noChangeAspect="1"/>
          </p:cNvPicPr>
          <p:nvPr/>
        </p:nvPicPr>
        <p:blipFill>
          <a:blip r:embed="rId4"/>
          <a:stretch>
            <a:fillRect/>
          </a:stretch>
        </p:blipFill>
        <p:spPr>
          <a:xfrm>
            <a:off x="899592" y="332656"/>
            <a:ext cx="7344816" cy="10105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Q3</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1"/>
          <a:stretch>
            <a:fillRect/>
          </a:stretch>
        </p:blipFill>
        <p:spPr>
          <a:xfrm>
            <a:off x="899592" y="1317208"/>
            <a:ext cx="7344816" cy="4056008"/>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73268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348880"/>
            <a:ext cx="8640960" cy="13524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348878"/>
            <a:ext cx="8640957" cy="1352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Q3</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6529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899593" y="3882300"/>
            <a:ext cx="7344814" cy="2931076"/>
          </a:xfrm>
          <a:prstGeom prst="rect">
            <a:avLst/>
          </a:prstGeom>
        </p:spPr>
      </p:pic>
      <p:pic>
        <p:nvPicPr>
          <p:cNvPr id="5" name="Picture 4"/>
          <p:cNvPicPr>
            <a:picLocks noChangeAspect="1"/>
          </p:cNvPicPr>
          <p:nvPr/>
        </p:nvPicPr>
        <p:blipFill>
          <a:blip r:embed="rId3"/>
          <a:stretch>
            <a:fillRect/>
          </a:stretch>
        </p:blipFill>
        <p:spPr>
          <a:xfrm>
            <a:off x="899592" y="404664"/>
            <a:ext cx="7344816" cy="32843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9" name="Picture 8"/>
          <p:cNvPicPr>
            <a:picLocks noChangeAspect="1"/>
          </p:cNvPicPr>
          <p:nvPr/>
        </p:nvPicPr>
        <p:blipFill>
          <a:blip r:embed="rId7"/>
          <a:stretch>
            <a:fillRect/>
          </a:stretch>
        </p:blipFill>
        <p:spPr>
          <a:xfrm>
            <a:off x="899592" y="3674804"/>
            <a:ext cx="7344816" cy="2202468"/>
          </a:xfrm>
          <a:prstGeom prst="rect">
            <a:avLst/>
          </a:prstGeom>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Q4</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6034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844824"/>
            <a:ext cx="8640960" cy="24794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844823"/>
            <a:ext cx="8640960"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348880"/>
            <a:ext cx="8640960" cy="1975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0563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3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76062"/>
            <a:ext cx="8640958" cy="4493298"/>
          </a:xfrm>
          <a:prstGeom prst="rect">
            <a:avLst/>
          </a:prstGeom>
        </p:spPr>
      </p:pic>
      <p:pic>
        <p:nvPicPr>
          <p:cNvPr id="2" name="Picture 1"/>
          <p:cNvPicPr>
            <a:picLocks noChangeAspect="1"/>
          </p:cNvPicPr>
          <p:nvPr/>
        </p:nvPicPr>
        <p:blipFill>
          <a:blip r:embed="rId3"/>
          <a:stretch>
            <a:fillRect/>
          </a:stretch>
        </p:blipFill>
        <p:spPr>
          <a:xfrm>
            <a:off x="251521" y="404664"/>
            <a:ext cx="8640958" cy="39073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47916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54868"/>
            <a:ext cx="8640958" cy="7861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54868"/>
            <a:ext cx="8640960" cy="786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Q6</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1809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92012" y="4882936"/>
            <a:ext cx="8559976" cy="1930440"/>
          </a:xfrm>
          <a:prstGeom prst="rect">
            <a:avLst/>
          </a:prstGeom>
        </p:spPr>
      </p:pic>
      <p:pic>
        <p:nvPicPr>
          <p:cNvPr id="6" name="Picture 5"/>
          <p:cNvPicPr>
            <a:picLocks noChangeAspect="1"/>
          </p:cNvPicPr>
          <p:nvPr/>
        </p:nvPicPr>
        <p:blipFill>
          <a:blip r:embed="rId3"/>
          <a:stretch>
            <a:fillRect/>
          </a:stretch>
        </p:blipFill>
        <p:spPr>
          <a:xfrm>
            <a:off x="292012" y="4287346"/>
            <a:ext cx="8559976" cy="1373902"/>
          </a:xfrm>
          <a:prstGeom prst="rect">
            <a:avLst/>
          </a:prstGeom>
        </p:spPr>
      </p:pic>
      <p:pic>
        <p:nvPicPr>
          <p:cNvPr id="5" name="Picture 4"/>
          <p:cNvPicPr>
            <a:picLocks noChangeAspect="1"/>
          </p:cNvPicPr>
          <p:nvPr/>
        </p:nvPicPr>
        <p:blipFill>
          <a:blip r:embed="rId4"/>
          <a:stretch>
            <a:fillRect/>
          </a:stretch>
        </p:blipFill>
        <p:spPr>
          <a:xfrm>
            <a:off x="292012" y="217900"/>
            <a:ext cx="8559976" cy="45072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583214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Q3</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21422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564904"/>
            <a:ext cx="8640958" cy="7685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570892"/>
            <a:ext cx="8640960" cy="1425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83214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0" y="2713488"/>
            <a:ext cx="8640959" cy="6199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412191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403649" y="5345576"/>
            <a:ext cx="6336702" cy="1467800"/>
          </a:xfrm>
          <a:prstGeom prst="rect">
            <a:avLst/>
          </a:prstGeom>
        </p:spPr>
      </p:pic>
      <p:pic>
        <p:nvPicPr>
          <p:cNvPr id="9" name="Picture 8"/>
          <p:cNvPicPr>
            <a:picLocks noChangeAspect="1"/>
          </p:cNvPicPr>
          <p:nvPr/>
        </p:nvPicPr>
        <p:blipFill>
          <a:blip r:embed="rId3"/>
          <a:stretch>
            <a:fillRect/>
          </a:stretch>
        </p:blipFill>
        <p:spPr>
          <a:xfrm>
            <a:off x="1403648" y="4798302"/>
            <a:ext cx="6336704" cy="1006962"/>
          </a:xfrm>
          <a:prstGeom prst="rect">
            <a:avLst/>
          </a:prstGeom>
        </p:spPr>
      </p:pic>
      <p:pic>
        <p:nvPicPr>
          <p:cNvPr id="8" name="Picture 7"/>
          <p:cNvPicPr>
            <a:picLocks noChangeAspect="1"/>
          </p:cNvPicPr>
          <p:nvPr/>
        </p:nvPicPr>
        <p:blipFill>
          <a:blip r:embed="rId4"/>
          <a:stretch>
            <a:fillRect/>
          </a:stretch>
        </p:blipFill>
        <p:spPr>
          <a:xfrm>
            <a:off x="1403648" y="3816172"/>
            <a:ext cx="6336704" cy="15570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Q10</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3"/>
          <a:stretch>
            <a:fillRect/>
          </a:stretch>
        </p:blipFill>
        <p:spPr>
          <a:xfrm>
            <a:off x="1403648" y="404664"/>
            <a:ext cx="6336704" cy="3176822"/>
          </a:xfrm>
          <a:prstGeom prst="rect">
            <a:avLst/>
          </a:prstGeom>
        </p:spPr>
      </p:pic>
      <p:pic>
        <p:nvPicPr>
          <p:cNvPr id="4" name="Picture 3"/>
          <p:cNvPicPr>
            <a:picLocks noChangeAspect="1"/>
          </p:cNvPicPr>
          <p:nvPr/>
        </p:nvPicPr>
        <p:blipFill>
          <a:blip r:embed="rId14"/>
          <a:stretch>
            <a:fillRect/>
          </a:stretch>
        </p:blipFill>
        <p:spPr>
          <a:xfrm>
            <a:off x="1403648" y="3573016"/>
            <a:ext cx="6336704" cy="705018"/>
          </a:xfrm>
          <a:prstGeom prst="rect">
            <a:avLst/>
          </a:prstGeom>
        </p:spPr>
      </p:pic>
      <p:pic>
        <p:nvPicPr>
          <p:cNvPr id="10" name="Picture 9"/>
          <p:cNvPicPr>
            <a:picLocks noChangeAspect="1"/>
          </p:cNvPicPr>
          <p:nvPr/>
        </p:nvPicPr>
        <p:blipFill>
          <a:blip r:embed="rId15"/>
          <a:stretch>
            <a:fillRect/>
          </a:stretch>
        </p:blipFill>
        <p:spPr>
          <a:xfrm>
            <a:off x="1403649" y="5805264"/>
            <a:ext cx="6336702" cy="273678"/>
          </a:xfrm>
          <a:prstGeom prst="rect">
            <a:avLst/>
          </a:prstGeom>
        </p:spPr>
      </p:pic>
    </p:spTree>
    <p:extLst>
      <p:ext uri="{BB962C8B-B14F-4D97-AF65-F5344CB8AC3E}">
        <p14:creationId xmlns:p14="http://schemas.microsoft.com/office/powerpoint/2010/main" val="29782036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1391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3"/>
            <a:ext cx="8640960" cy="4534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658286"/>
            <a:ext cx="8640959" cy="1641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Q10</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19" y="2822412"/>
            <a:ext cx="8640959" cy="7737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09316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2" grpId="0" animBg="1"/>
      <p:bldP spid="24" grpId="0" animBg="1"/>
    </p:bldLst>
  </p:timing>
</p:sld>
</file>

<file path=ppt/slides/slide3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852936"/>
            <a:ext cx="8640958" cy="3816002"/>
          </a:xfrm>
          <a:prstGeom prst="rect">
            <a:avLst/>
          </a:prstGeom>
        </p:spPr>
      </p:pic>
      <p:pic>
        <p:nvPicPr>
          <p:cNvPr id="2" name="Picture 1"/>
          <p:cNvPicPr>
            <a:picLocks noChangeAspect="1"/>
          </p:cNvPicPr>
          <p:nvPr/>
        </p:nvPicPr>
        <p:blipFill>
          <a:blip r:embed="rId3"/>
          <a:stretch>
            <a:fillRect/>
          </a:stretch>
        </p:blipFill>
        <p:spPr>
          <a:xfrm>
            <a:off x="251520" y="393674"/>
            <a:ext cx="8640960" cy="418745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59297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5913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76872"/>
            <a:ext cx="8640960" cy="15913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Q9</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83617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223226"/>
            <a:ext cx="8640958" cy="3446134"/>
          </a:xfrm>
          <a:prstGeom prst="rect">
            <a:avLst/>
          </a:prstGeom>
        </p:spPr>
      </p:pic>
      <p:pic>
        <p:nvPicPr>
          <p:cNvPr id="5" name="Picture 4"/>
          <p:cNvPicPr>
            <a:picLocks noChangeAspect="1"/>
          </p:cNvPicPr>
          <p:nvPr/>
        </p:nvPicPr>
        <p:blipFill>
          <a:blip r:embed="rId3"/>
          <a:stretch>
            <a:fillRect/>
          </a:stretch>
        </p:blipFill>
        <p:spPr>
          <a:xfrm>
            <a:off x="251520" y="418026"/>
            <a:ext cx="8640960" cy="38750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Q3</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29506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32856"/>
            <a:ext cx="8640960" cy="16831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03633"/>
            <a:ext cx="8640960" cy="17123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84252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75656" y="4941168"/>
            <a:ext cx="6192688" cy="1869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75656" y="2780928"/>
            <a:ext cx="6192688" cy="32377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75656" y="404664"/>
            <a:ext cx="6192688" cy="24464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99689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52736"/>
            <a:ext cx="8640960" cy="3924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052736"/>
            <a:ext cx="8640960" cy="10260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078748"/>
            <a:ext cx="8640960" cy="28982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92354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47028" y="4005064"/>
            <a:ext cx="8849944" cy="2614354"/>
          </a:xfrm>
          <a:prstGeom prst="rect">
            <a:avLst/>
          </a:prstGeom>
        </p:spPr>
      </p:pic>
      <p:pic>
        <p:nvPicPr>
          <p:cNvPr id="2" name="Picture 1"/>
          <p:cNvPicPr>
            <a:picLocks noChangeAspect="1"/>
          </p:cNvPicPr>
          <p:nvPr/>
        </p:nvPicPr>
        <p:blipFill>
          <a:blip r:embed="rId3"/>
          <a:stretch>
            <a:fillRect/>
          </a:stretch>
        </p:blipFill>
        <p:spPr>
          <a:xfrm>
            <a:off x="147027" y="404664"/>
            <a:ext cx="8849946" cy="450724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4HR Q7</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15046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342334"/>
            <a:ext cx="8640960" cy="6546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42332"/>
            <a:ext cx="8640960" cy="6546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4HR Q7</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4607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613138"/>
            <a:ext cx="8640960" cy="4056222"/>
          </a:xfrm>
          <a:prstGeom prst="rect">
            <a:avLst/>
          </a:prstGeom>
        </p:spPr>
      </p:pic>
      <p:pic>
        <p:nvPicPr>
          <p:cNvPr id="5" name="Picture 4"/>
          <p:cNvPicPr>
            <a:picLocks noChangeAspect="1"/>
          </p:cNvPicPr>
          <p:nvPr/>
        </p:nvPicPr>
        <p:blipFill>
          <a:blip r:embed="rId3"/>
          <a:stretch>
            <a:fillRect/>
          </a:stretch>
        </p:blipFill>
        <p:spPr>
          <a:xfrm>
            <a:off x="251520" y="404664"/>
            <a:ext cx="8640960" cy="437230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Q5</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31381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88840"/>
            <a:ext cx="8640958" cy="15552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88840"/>
            <a:ext cx="8640960" cy="15552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9120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8"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63688" y="5365134"/>
            <a:ext cx="5616624" cy="1448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7"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63688" y="4077072"/>
            <a:ext cx="5616624" cy="22167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63688" y="2562376"/>
            <a:ext cx="5616624" cy="1503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63688" y="364374"/>
            <a:ext cx="5616624" cy="24739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3"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9475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87448"/>
            <a:ext cx="8640960" cy="29376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1925216"/>
            <a:ext cx="8640960" cy="3949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251520" y="2320131"/>
            <a:ext cx="8640960" cy="24050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251520" y="1772816"/>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34190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P spid="13" grpId="0" animBg="1"/>
    </p:bldLst>
  </p:timing>
</p:sld>
</file>

<file path=ppt/slides/slide3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604635" y="5733256"/>
            <a:ext cx="5934730" cy="1082238"/>
          </a:xfrm>
          <a:prstGeom prst="rect">
            <a:avLst/>
          </a:prstGeom>
        </p:spPr>
      </p:pic>
      <p:pic>
        <p:nvPicPr>
          <p:cNvPr id="4" name="Picture 3"/>
          <p:cNvPicPr>
            <a:picLocks noChangeAspect="1"/>
          </p:cNvPicPr>
          <p:nvPr/>
        </p:nvPicPr>
        <p:blipFill>
          <a:blip r:embed="rId3"/>
          <a:stretch>
            <a:fillRect/>
          </a:stretch>
        </p:blipFill>
        <p:spPr>
          <a:xfrm>
            <a:off x="1604635" y="3645024"/>
            <a:ext cx="5934730" cy="25519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Q4</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2"/>
          <a:stretch>
            <a:fillRect/>
          </a:stretch>
        </p:blipFill>
        <p:spPr>
          <a:xfrm>
            <a:off x="1604635" y="356266"/>
            <a:ext cx="5934730" cy="3299726"/>
          </a:xfrm>
          <a:prstGeom prst="rect">
            <a:avLst/>
          </a:prstGeom>
        </p:spPr>
      </p:pic>
    </p:spTree>
    <p:extLst>
      <p:ext uri="{BB962C8B-B14F-4D97-AF65-F5344CB8AC3E}">
        <p14:creationId xmlns:p14="http://schemas.microsoft.com/office/powerpoint/2010/main" val="40117595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31406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705377"/>
            <a:ext cx="8640960" cy="1938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899273"/>
            <a:ext cx="8640960" cy="28258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1556792"/>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Q4</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90160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P spid="13" grpId="0" animBg="1"/>
    </p:bldLst>
  </p:timing>
</p:sld>
</file>

<file path=ppt/slides/slide3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691680" y="5733256"/>
            <a:ext cx="5760640" cy="1067210"/>
          </a:xfrm>
          <a:prstGeom prst="rect">
            <a:avLst/>
          </a:prstGeom>
        </p:spPr>
      </p:pic>
      <p:pic>
        <p:nvPicPr>
          <p:cNvPr id="8" name="Picture 7"/>
          <p:cNvPicPr>
            <a:picLocks noChangeAspect="1"/>
          </p:cNvPicPr>
          <p:nvPr/>
        </p:nvPicPr>
        <p:blipFill>
          <a:blip r:embed="rId3"/>
          <a:stretch>
            <a:fillRect/>
          </a:stretch>
        </p:blipFill>
        <p:spPr>
          <a:xfrm>
            <a:off x="1691680" y="4941168"/>
            <a:ext cx="5760640" cy="1250490"/>
          </a:xfrm>
          <a:prstGeom prst="rect">
            <a:avLst/>
          </a:prstGeom>
        </p:spPr>
      </p:pic>
      <p:pic>
        <p:nvPicPr>
          <p:cNvPr id="6" name="Picture 5"/>
          <p:cNvPicPr>
            <a:picLocks noChangeAspect="1"/>
          </p:cNvPicPr>
          <p:nvPr/>
        </p:nvPicPr>
        <p:blipFill>
          <a:blip r:embed="rId4"/>
          <a:stretch>
            <a:fillRect/>
          </a:stretch>
        </p:blipFill>
        <p:spPr>
          <a:xfrm>
            <a:off x="1691680" y="332656"/>
            <a:ext cx="5760640" cy="3429968"/>
          </a:xfrm>
          <a:prstGeom prst="rect">
            <a:avLst/>
          </a:prstGeom>
        </p:spPr>
      </p:pic>
      <p:pic>
        <p:nvPicPr>
          <p:cNvPr id="7" name="Picture 6"/>
          <p:cNvPicPr>
            <a:picLocks noChangeAspect="1"/>
          </p:cNvPicPr>
          <p:nvPr/>
        </p:nvPicPr>
        <p:blipFill>
          <a:blip r:embed="rId5"/>
          <a:stretch>
            <a:fillRect/>
          </a:stretch>
        </p:blipFill>
        <p:spPr>
          <a:xfrm>
            <a:off x="1691680" y="3717032"/>
            <a:ext cx="5760640" cy="150376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3"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Q8</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445442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700808"/>
            <a:ext cx="8640960" cy="16659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348880"/>
            <a:ext cx="8640960" cy="6597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3008584"/>
            <a:ext cx="8640960" cy="3581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251520" y="1700807"/>
            <a:ext cx="864096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7713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P spid="13" grpId="0" animBg="1"/>
    </p:bldLst>
  </p:timing>
</p:sld>
</file>

<file path=ppt/slides/slide3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697168"/>
            <a:ext cx="8640958" cy="3972192"/>
          </a:xfrm>
          <a:prstGeom prst="rect">
            <a:avLst/>
          </a:prstGeom>
        </p:spPr>
      </p:pic>
      <p:pic>
        <p:nvPicPr>
          <p:cNvPr id="2" name="Picture 1"/>
          <p:cNvPicPr>
            <a:picLocks noChangeAspect="1"/>
          </p:cNvPicPr>
          <p:nvPr/>
        </p:nvPicPr>
        <p:blipFill>
          <a:blip r:embed="rId3"/>
          <a:stretch>
            <a:fillRect/>
          </a:stretch>
        </p:blipFill>
        <p:spPr>
          <a:xfrm>
            <a:off x="251520" y="386112"/>
            <a:ext cx="8640960" cy="49150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Q8</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8524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132856"/>
            <a:ext cx="8640958" cy="12766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32855"/>
            <a:ext cx="8640960" cy="12766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Q8</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863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691680" y="4088034"/>
            <a:ext cx="5760640" cy="2725342"/>
          </a:xfrm>
          <a:prstGeom prst="rect">
            <a:avLst/>
          </a:prstGeom>
        </p:spPr>
      </p:pic>
      <p:pic>
        <p:nvPicPr>
          <p:cNvPr id="4" name="Picture 3"/>
          <p:cNvPicPr>
            <a:picLocks noChangeAspect="1"/>
          </p:cNvPicPr>
          <p:nvPr/>
        </p:nvPicPr>
        <p:blipFill>
          <a:blip r:embed="rId3"/>
          <a:stretch>
            <a:fillRect/>
          </a:stretch>
        </p:blipFill>
        <p:spPr>
          <a:xfrm>
            <a:off x="1691680" y="2780928"/>
            <a:ext cx="5760640" cy="1423036"/>
          </a:xfrm>
          <a:prstGeom prst="rect">
            <a:avLst/>
          </a:prstGeom>
        </p:spPr>
      </p:pic>
      <p:pic>
        <p:nvPicPr>
          <p:cNvPr id="2" name="Picture 1"/>
          <p:cNvPicPr>
            <a:picLocks noChangeAspect="1"/>
          </p:cNvPicPr>
          <p:nvPr/>
        </p:nvPicPr>
        <p:blipFill>
          <a:blip r:embed="rId4"/>
          <a:stretch>
            <a:fillRect/>
          </a:stretch>
        </p:blipFill>
        <p:spPr>
          <a:xfrm>
            <a:off x="1691680" y="404664"/>
            <a:ext cx="5760640" cy="29192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Q9</a:t>
            </a:r>
            <a:endParaRPr lang="en-GB" sz="1400" b="1" dirty="0">
              <a:latin typeface="Comic Sans MS" panose="030F0702030302020204" pitchFamily="66" charset="0"/>
            </a:endParaRPr>
          </a:p>
        </p:txBody>
      </p:sp>
      <p:cxnSp>
        <p:nvCxnSpPr>
          <p:cNvPr id="24" name="Straight Arrow Connector 23"/>
          <p:cNvCxnSpPr>
            <a:stCxn id="14" idx="3"/>
            <a:endCxn id="2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46978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8941" y="1268760"/>
            <a:ext cx="8786118" cy="25254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8941" y="2420889"/>
            <a:ext cx="8784973"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179512" y="1268761"/>
            <a:ext cx="8784973" cy="1152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8941" y="2996953"/>
            <a:ext cx="8784973"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178941" y="3284983"/>
            <a:ext cx="8784973" cy="50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Q9</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942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5" grpId="0" animBg="1"/>
      <p:bldP spid="26" grpId="0" animBg="1"/>
      <p:bldP spid="24" grpId="0" animBg="1"/>
      <p:bldP spid="27" grpId="0" animBg="1"/>
    </p:bldLst>
  </p:timing>
</p:sld>
</file>

<file path=ppt/slides/slide3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645024"/>
            <a:ext cx="8496944" cy="29380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859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r>
              <a:rPr lang="en-GB" sz="1400" b="1" dirty="0">
                <a:latin typeface="Comic Sans MS" panose="030F0702030302020204" pitchFamily="66" charset="0"/>
              </a:rPr>
              <a:t>3</a:t>
            </a:r>
            <a:r>
              <a:rPr lang="en-GB" sz="1400" b="1" dirty="0" smtClean="0">
                <a:latin typeface="Comic Sans MS" panose="030F0702030302020204" pitchFamily="66" charset="0"/>
              </a:rPr>
              <a:t>HR Q3</a:t>
            </a:r>
            <a:endParaRPr lang="en-GB" sz="1400" b="1" dirty="0">
              <a:latin typeface="Comic Sans MS" panose="030F0702030302020204" pitchFamily="66" charset="0"/>
            </a:endParaRPr>
          </a:p>
        </p:txBody>
      </p:sp>
      <p:cxnSp>
        <p:nvCxnSpPr>
          <p:cNvPr id="24" name="Straight Arrow Connector 23"/>
          <p:cNvCxnSpPr>
            <a:stCxn id="14" idx="3"/>
            <a:endCxn id="2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45640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348880"/>
            <a:ext cx="8784976" cy="1038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348880"/>
            <a:ext cx="8784973" cy="10382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r>
              <a:rPr lang="en-GB" sz="1400" b="1" dirty="0">
                <a:latin typeface="Comic Sans MS" panose="030F0702030302020204" pitchFamily="66" charset="0"/>
              </a:rPr>
              <a:t>3</a:t>
            </a:r>
            <a:r>
              <a:rPr lang="en-GB" sz="1400" b="1" dirty="0" smtClean="0">
                <a:latin typeface="Comic Sans MS" panose="030F0702030302020204" pitchFamily="66" charset="0"/>
              </a:rPr>
              <a:t>HR Q3</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1578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2252" y="2777486"/>
            <a:ext cx="8499496" cy="38918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cxnSp>
        <p:nvCxnSpPr>
          <p:cNvPr id="24" name="Straight Arrow Connector 23"/>
          <p:cNvCxnSpPr>
            <a:stCxn id="14" idx="3"/>
            <a:endCxn id="2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5"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2252" y="404664"/>
            <a:ext cx="8499496" cy="4464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891600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060848"/>
            <a:ext cx="8784976" cy="14622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060848"/>
            <a:ext cx="8784973" cy="14622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90244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64170"/>
            <a:ext cx="8640960" cy="38492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29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84672"/>
            <a:ext cx="8640960" cy="2684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0" idx="3"/>
            <a:endCxn id="1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Q19</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3790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980728"/>
            <a:ext cx="8802732" cy="4081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980728"/>
            <a:ext cx="8793854" cy="4081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9" idx="3"/>
            <a:endCxn id="1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Q19</a:t>
            </a:r>
            <a:endParaRPr lang="en-GB" sz="1400" b="1" dirty="0">
              <a:latin typeface="Comic Sans MS" panose="030F0702030302020204" pitchFamily="66" charset="0"/>
            </a:endParaRPr>
          </a:p>
        </p:txBody>
      </p:sp>
      <p:cxnSp>
        <p:nvCxnSpPr>
          <p:cNvPr id="17" name="Straight Arrow Connector 16"/>
          <p:cNvCxnSpPr>
            <a:stCxn id="10"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7937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3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1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852936"/>
            <a:ext cx="8496944" cy="3759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20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40088"/>
            <a:ext cx="8496944" cy="45730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1" name="Rectangle 10">
            <a:hlinkClick r:id="rId10"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0" idx="3"/>
            <a:endCxn id="1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Q4</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6382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340768"/>
            <a:ext cx="8802732" cy="2741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340768"/>
            <a:ext cx="8793854" cy="274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Q4</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43968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3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440180"/>
            <a:ext cx="8640960" cy="23011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424428"/>
            <a:ext cx="8640960" cy="2308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16216"/>
            <a:ext cx="8640960" cy="32288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1" name="Rectangle 10">
            <a:hlinkClick r:id="rId11"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4" name="Straight Arrow Connector 13"/>
          <p:cNvCxnSpPr>
            <a:stCxn id="10" idx="3"/>
            <a:endCxn id="1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a:t>
            </a:r>
            <a:endParaRPr lang="en-GB" sz="1400" b="1" dirty="0">
              <a:latin typeface="Comic Sans MS" panose="030F0702030302020204" pitchFamily="66" charset="0"/>
            </a:endParaRPr>
          </a:p>
        </p:txBody>
      </p:sp>
      <p:cxnSp>
        <p:nvCxnSpPr>
          <p:cNvPr id="17" name="Straight Arrow Connector 16"/>
          <p:cNvCxnSpPr>
            <a:stCxn id="11" idx="3"/>
            <a:endCxn id="15"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1295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634" y="1893060"/>
            <a:ext cx="8802732" cy="2184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0634" y="1893060"/>
            <a:ext cx="8802732" cy="2397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339752" y="35483"/>
            <a:ext cx="29523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Angles (Including Parallel Lines</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832140" y="35482"/>
            <a:ext cx="21242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5292080" y="184069"/>
            <a:ext cx="54006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0634" y="2132856"/>
            <a:ext cx="880273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170634" y="2852936"/>
            <a:ext cx="8802732"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Tree>
    <p:extLst>
      <p:ext uri="{BB962C8B-B14F-4D97-AF65-F5344CB8AC3E}">
        <p14:creationId xmlns:p14="http://schemas.microsoft.com/office/powerpoint/2010/main" val="10509921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3" grpId="0" animBg="1"/>
      <p:bldP spid="24" grpId="0" animBg="1"/>
    </p:bldLst>
  </p:timing>
</p:sld>
</file>

<file path=ppt/slides/slide3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fontScale="90000"/>
          </a:bodyPr>
          <a:lstStyle/>
          <a:p>
            <a:pPr algn="ctr"/>
            <a:r>
              <a:rPr lang="en-GB" sz="4800" dirty="0" smtClean="0">
                <a:latin typeface="Comic Sans MS" panose="030F0702030302020204" pitchFamily="66" charset="0"/>
              </a:rPr>
              <a:t>Transformations of Shapes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0" name="Straight Arrow Connector 9"/>
          <p:cNvCxnSpPr>
            <a:stCxn id="8" idx="3"/>
            <a:endCxn id="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6" action="ppaction://hlinksldjump"/>
          </p:cNvPr>
          <p:cNvSpPr/>
          <p:nvPr/>
        </p:nvSpPr>
        <p:spPr>
          <a:xfrm>
            <a:off x="4140080" y="13407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223628" y="6524624"/>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Graphical Transformations</a:t>
            </a:r>
            <a:endParaRPr lang="en-GB" sz="1400" b="1" dirty="0">
              <a:latin typeface="Comic Sans MS" panose="030F0702030302020204" pitchFamily="66" charset="0"/>
            </a:endParaRPr>
          </a:p>
        </p:txBody>
      </p:sp>
      <p:sp>
        <p:nvSpPr>
          <p:cNvPr id="13" name="Rectangle 12"/>
          <p:cNvSpPr/>
          <p:nvPr/>
        </p:nvSpPr>
        <p:spPr>
          <a:xfrm>
            <a:off x="64679" y="6524623"/>
            <a:ext cx="1050937"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See also:</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4140080"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Q3</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4139952"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Q2</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392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115616" y="415506"/>
            <a:ext cx="6912768" cy="4102854"/>
          </a:xfrm>
          <a:prstGeom prst="rect">
            <a:avLst/>
          </a:prstGeom>
        </p:spPr>
      </p:pic>
      <p:sp>
        <p:nvSpPr>
          <p:cNvPr id="18" name="Rectangle 17"/>
          <p:cNvSpPr/>
          <p:nvPr/>
        </p:nvSpPr>
        <p:spPr>
          <a:xfrm>
            <a:off x="6732240"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sp>
        <p:nvSpPr>
          <p:cNvPr id="5" name="Freeform 4"/>
          <p:cNvSpPr/>
          <p:nvPr/>
        </p:nvSpPr>
        <p:spPr>
          <a:xfrm>
            <a:off x="5404919" y="2571184"/>
            <a:ext cx="615635" cy="941561"/>
          </a:xfrm>
          <a:custGeom>
            <a:avLst/>
            <a:gdLst>
              <a:gd name="connsiteX0" fmla="*/ 0 w 615635"/>
              <a:gd name="connsiteY0" fmla="*/ 0 h 941561"/>
              <a:gd name="connsiteX1" fmla="*/ 0 w 615635"/>
              <a:gd name="connsiteY1" fmla="*/ 941561 h 941561"/>
              <a:gd name="connsiteX2" fmla="*/ 615635 w 615635"/>
              <a:gd name="connsiteY2" fmla="*/ 941561 h 941561"/>
              <a:gd name="connsiteX3" fmla="*/ 0 w 615635"/>
              <a:gd name="connsiteY3" fmla="*/ 0 h 941561"/>
            </a:gdLst>
            <a:ahLst/>
            <a:cxnLst>
              <a:cxn ang="0">
                <a:pos x="connsiteX0" y="connsiteY0"/>
              </a:cxn>
              <a:cxn ang="0">
                <a:pos x="connsiteX1" y="connsiteY1"/>
              </a:cxn>
              <a:cxn ang="0">
                <a:pos x="connsiteX2" y="connsiteY2"/>
              </a:cxn>
              <a:cxn ang="0">
                <a:pos x="connsiteX3" y="connsiteY3"/>
              </a:cxn>
            </a:cxnLst>
            <a:rect l="l" t="t" r="r" b="b"/>
            <a:pathLst>
              <a:path w="615635" h="941561">
                <a:moveTo>
                  <a:pt x="0" y="0"/>
                </a:moveTo>
                <a:lnTo>
                  <a:pt x="0" y="941561"/>
                </a:lnTo>
                <a:lnTo>
                  <a:pt x="615635" y="941561"/>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A’   .</a:t>
            </a:r>
            <a:endParaRPr lang="en-GB" dirty="0"/>
          </a:p>
        </p:txBody>
      </p:sp>
      <p:pic>
        <p:nvPicPr>
          <p:cNvPr id="20" name="Picture 19"/>
          <p:cNvPicPr>
            <a:picLocks noChangeAspect="1"/>
          </p:cNvPicPr>
          <p:nvPr/>
        </p:nvPicPr>
        <p:blipFill>
          <a:blip r:embed="rId2"/>
          <a:stretch>
            <a:fillRect/>
          </a:stretch>
        </p:blipFill>
        <p:spPr>
          <a:xfrm>
            <a:off x="1115616" y="404664"/>
            <a:ext cx="6912768" cy="41028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115616" y="4522982"/>
            <a:ext cx="6912768" cy="2218386"/>
          </a:xfrm>
          <a:prstGeom prst="rect">
            <a:avLst/>
          </a:prstGeom>
        </p:spPr>
      </p:pic>
      <p:sp>
        <p:nvSpPr>
          <p:cNvPr id="21" name="Rectangle 20"/>
          <p:cNvSpPr/>
          <p:nvPr/>
        </p:nvSpPr>
        <p:spPr>
          <a:xfrm>
            <a:off x="9468544" y="69269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Tree>
    <p:extLst>
      <p:ext uri="{BB962C8B-B14F-4D97-AF65-F5344CB8AC3E}">
        <p14:creationId xmlns:p14="http://schemas.microsoft.com/office/powerpoint/2010/main" val="6527018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5" grpId="0" animBg="1"/>
    </p:bldLst>
  </p:timing>
</p:sld>
</file>

<file path=ppt/slides/slide3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830518"/>
            <a:ext cx="8640960" cy="13104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830517"/>
            <a:ext cx="8640960" cy="5183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51520" y="2348880"/>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0897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87753" y="404664"/>
            <a:ext cx="5368496"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87753" y="5373216"/>
            <a:ext cx="5368494" cy="14133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6732240"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6732240"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7" name="Freeform 6"/>
          <p:cNvSpPr/>
          <p:nvPr/>
        </p:nvSpPr>
        <p:spPr>
          <a:xfrm>
            <a:off x="4578350" y="1854200"/>
            <a:ext cx="615950" cy="311150"/>
          </a:xfrm>
          <a:custGeom>
            <a:avLst/>
            <a:gdLst>
              <a:gd name="connsiteX0" fmla="*/ 615950 w 615950"/>
              <a:gd name="connsiteY0" fmla="*/ 0 h 311150"/>
              <a:gd name="connsiteX1" fmla="*/ 0 w 615950"/>
              <a:gd name="connsiteY1" fmla="*/ 0 h 311150"/>
              <a:gd name="connsiteX2" fmla="*/ 0 w 615950"/>
              <a:gd name="connsiteY2" fmla="*/ 311150 h 311150"/>
              <a:gd name="connsiteX3" fmla="*/ 615950 w 615950"/>
              <a:gd name="connsiteY3" fmla="*/ 0 h 311150"/>
            </a:gdLst>
            <a:ahLst/>
            <a:cxnLst>
              <a:cxn ang="0">
                <a:pos x="connsiteX0" y="connsiteY0"/>
              </a:cxn>
              <a:cxn ang="0">
                <a:pos x="connsiteX1" y="connsiteY1"/>
              </a:cxn>
              <a:cxn ang="0">
                <a:pos x="connsiteX2" y="connsiteY2"/>
              </a:cxn>
              <a:cxn ang="0">
                <a:pos x="connsiteX3" y="connsiteY3"/>
              </a:cxn>
            </a:cxnLst>
            <a:rect l="l" t="t" r="r" b="b"/>
            <a:pathLst>
              <a:path w="615950" h="311150">
                <a:moveTo>
                  <a:pt x="615950" y="0"/>
                </a:moveTo>
                <a:lnTo>
                  <a:pt x="0" y="0"/>
                </a:lnTo>
                <a:lnTo>
                  <a:pt x="0" y="311150"/>
                </a:lnTo>
                <a:lnTo>
                  <a:pt x="61595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dirty="0" smtClean="0"/>
              <a:t>R</a:t>
            </a:r>
            <a:r>
              <a:rPr lang="en-GB" dirty="0" smtClean="0"/>
              <a:t>     .</a:t>
            </a:r>
            <a:endParaRPr lang="en-GB" dirty="0"/>
          </a:p>
        </p:txBody>
      </p:sp>
      <p:sp>
        <p:nvSpPr>
          <p:cNvPr id="8" name="Freeform 7"/>
          <p:cNvSpPr/>
          <p:nvPr/>
        </p:nvSpPr>
        <p:spPr>
          <a:xfrm>
            <a:off x="3956050" y="4013200"/>
            <a:ext cx="317500" cy="622300"/>
          </a:xfrm>
          <a:custGeom>
            <a:avLst/>
            <a:gdLst>
              <a:gd name="connsiteX0" fmla="*/ 0 w 317500"/>
              <a:gd name="connsiteY0" fmla="*/ 622300 h 622300"/>
              <a:gd name="connsiteX1" fmla="*/ 317500 w 317500"/>
              <a:gd name="connsiteY1" fmla="*/ 622300 h 622300"/>
              <a:gd name="connsiteX2" fmla="*/ 317500 w 317500"/>
              <a:gd name="connsiteY2" fmla="*/ 0 h 622300"/>
              <a:gd name="connsiteX3" fmla="*/ 0 w 317500"/>
              <a:gd name="connsiteY3" fmla="*/ 622300 h 622300"/>
            </a:gdLst>
            <a:ahLst/>
            <a:cxnLst>
              <a:cxn ang="0">
                <a:pos x="connsiteX0" y="connsiteY0"/>
              </a:cxn>
              <a:cxn ang="0">
                <a:pos x="connsiteX1" y="connsiteY1"/>
              </a:cxn>
              <a:cxn ang="0">
                <a:pos x="connsiteX2" y="connsiteY2"/>
              </a:cxn>
              <a:cxn ang="0">
                <a:pos x="connsiteX3" y="connsiteY3"/>
              </a:cxn>
            </a:cxnLst>
            <a:rect l="l" t="t" r="r" b="b"/>
            <a:pathLst>
              <a:path w="317500" h="622300">
                <a:moveTo>
                  <a:pt x="0" y="622300"/>
                </a:moveTo>
                <a:lnTo>
                  <a:pt x="317500" y="622300"/>
                </a:lnTo>
                <a:lnTo>
                  <a:pt x="317500" y="0"/>
                </a:lnTo>
                <a:lnTo>
                  <a:pt x="0" y="62230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p>
          <a:p>
            <a:pPr algn="ctr"/>
            <a:r>
              <a:rPr lang="en-GB" sz="1400" dirty="0" smtClean="0"/>
              <a:t> T</a:t>
            </a:r>
            <a:endParaRPr lang="en-GB" sz="1400" dirty="0"/>
          </a:p>
        </p:txBody>
      </p:sp>
      <p:pic>
        <p:nvPicPr>
          <p:cNvPr id="21"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7704" y="404664"/>
            <a:ext cx="5368496"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9468544" y="69269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Tree>
    <p:extLst>
      <p:ext uri="{BB962C8B-B14F-4D97-AF65-F5344CB8AC3E}">
        <p14:creationId xmlns:p14="http://schemas.microsoft.com/office/powerpoint/2010/main" val="2075449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7" grpId="0" animBg="1"/>
      <p:bldP spid="8" grpId="0" animBg="1"/>
    </p:bldLst>
  </p:timing>
</p:sld>
</file>

<file path=ppt/slides/slide3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41144"/>
            <a:ext cx="8640960" cy="9878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441144"/>
            <a:ext cx="8640960" cy="483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924944"/>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26716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99991" y="476672"/>
            <a:ext cx="4536505" cy="362748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03" y="4005064"/>
            <a:ext cx="4320481" cy="13067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912816" y="5445224"/>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5508104" y="494116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(c)</a:t>
            </a:r>
            <a:endParaRPr lang="en-GB" sz="1400" b="1" dirty="0">
              <a:latin typeface="Comic Sans MS" panose="030F0702030302020204" pitchFamily="66" charset="0"/>
            </a:endParaRPr>
          </a:p>
        </p:txBody>
      </p:sp>
      <p:pic>
        <p:nvPicPr>
          <p:cNvPr id="3075"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07504" y="476672"/>
            <a:ext cx="4320480" cy="3446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 name="Freeform 6"/>
          <p:cNvSpPr/>
          <p:nvPr/>
        </p:nvSpPr>
        <p:spPr>
          <a:xfrm>
            <a:off x="1043608" y="2420888"/>
            <a:ext cx="307975" cy="576064"/>
          </a:xfrm>
          <a:custGeom>
            <a:avLst/>
            <a:gdLst>
              <a:gd name="connsiteX0" fmla="*/ 615950 w 615950"/>
              <a:gd name="connsiteY0" fmla="*/ 0 h 311150"/>
              <a:gd name="connsiteX1" fmla="*/ 0 w 615950"/>
              <a:gd name="connsiteY1" fmla="*/ 0 h 311150"/>
              <a:gd name="connsiteX2" fmla="*/ 0 w 615950"/>
              <a:gd name="connsiteY2" fmla="*/ 311150 h 311150"/>
              <a:gd name="connsiteX3" fmla="*/ 615950 w 615950"/>
              <a:gd name="connsiteY3" fmla="*/ 0 h 311150"/>
            </a:gdLst>
            <a:ahLst/>
            <a:cxnLst>
              <a:cxn ang="0">
                <a:pos x="connsiteX0" y="connsiteY0"/>
              </a:cxn>
              <a:cxn ang="0">
                <a:pos x="connsiteX1" y="connsiteY1"/>
              </a:cxn>
              <a:cxn ang="0">
                <a:pos x="connsiteX2" y="connsiteY2"/>
              </a:cxn>
              <a:cxn ang="0">
                <a:pos x="connsiteX3" y="connsiteY3"/>
              </a:cxn>
            </a:cxnLst>
            <a:rect l="l" t="t" r="r" b="b"/>
            <a:pathLst>
              <a:path w="615950" h="311150">
                <a:moveTo>
                  <a:pt x="615950" y="0"/>
                </a:moveTo>
                <a:lnTo>
                  <a:pt x="0" y="0"/>
                </a:lnTo>
                <a:lnTo>
                  <a:pt x="0" y="311150"/>
                </a:lnTo>
                <a:lnTo>
                  <a:pt x="61595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dirty="0" smtClean="0"/>
              <a:t>C</a:t>
            </a:r>
            <a:r>
              <a:rPr lang="en-GB" dirty="0" smtClean="0"/>
              <a:t>     .</a:t>
            </a:r>
            <a:endParaRPr lang="en-GB" dirty="0"/>
          </a:p>
        </p:txBody>
      </p:sp>
      <p:pic>
        <p:nvPicPr>
          <p:cNvPr id="3078" name="Picture 6"/>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499991" y="4077072"/>
            <a:ext cx="4536506" cy="5726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Freeform 20"/>
          <p:cNvSpPr/>
          <p:nvPr/>
        </p:nvSpPr>
        <p:spPr>
          <a:xfrm>
            <a:off x="5436096" y="2257326"/>
            <a:ext cx="307975" cy="576064"/>
          </a:xfrm>
          <a:custGeom>
            <a:avLst/>
            <a:gdLst>
              <a:gd name="connsiteX0" fmla="*/ 615950 w 615950"/>
              <a:gd name="connsiteY0" fmla="*/ 0 h 311150"/>
              <a:gd name="connsiteX1" fmla="*/ 0 w 615950"/>
              <a:gd name="connsiteY1" fmla="*/ 0 h 311150"/>
              <a:gd name="connsiteX2" fmla="*/ 0 w 615950"/>
              <a:gd name="connsiteY2" fmla="*/ 311150 h 311150"/>
              <a:gd name="connsiteX3" fmla="*/ 615950 w 615950"/>
              <a:gd name="connsiteY3" fmla="*/ 0 h 311150"/>
            </a:gdLst>
            <a:ahLst/>
            <a:cxnLst>
              <a:cxn ang="0">
                <a:pos x="connsiteX0" y="connsiteY0"/>
              </a:cxn>
              <a:cxn ang="0">
                <a:pos x="connsiteX1" y="connsiteY1"/>
              </a:cxn>
              <a:cxn ang="0">
                <a:pos x="connsiteX2" y="connsiteY2"/>
              </a:cxn>
              <a:cxn ang="0">
                <a:pos x="connsiteX3" y="connsiteY3"/>
              </a:cxn>
            </a:cxnLst>
            <a:rect l="l" t="t" r="r" b="b"/>
            <a:pathLst>
              <a:path w="615950" h="311150">
                <a:moveTo>
                  <a:pt x="615950" y="0"/>
                </a:moveTo>
                <a:lnTo>
                  <a:pt x="0" y="0"/>
                </a:lnTo>
                <a:lnTo>
                  <a:pt x="0" y="311150"/>
                </a:lnTo>
                <a:lnTo>
                  <a:pt x="61595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dirty="0" smtClean="0"/>
              <a:t>D’</a:t>
            </a:r>
            <a:r>
              <a:rPr lang="en-GB" sz="1400" dirty="0" smtClean="0"/>
              <a:t>     .</a:t>
            </a:r>
            <a:endParaRPr lang="en-GB" sz="1400" dirty="0"/>
          </a:p>
        </p:txBody>
      </p:sp>
      <p:sp>
        <p:nvSpPr>
          <p:cNvPr id="22" name="Rectangle 21"/>
          <p:cNvSpPr/>
          <p:nvPr/>
        </p:nvSpPr>
        <p:spPr>
          <a:xfrm>
            <a:off x="9468544" y="69269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99991" y="476672"/>
            <a:ext cx="4536505" cy="362748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07504" y="476672"/>
            <a:ext cx="4320480" cy="3446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6254308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7" grpId="0" animBg="1"/>
      <p:bldP spid="21" grpId="0" animBg="1"/>
    </p:bldLst>
  </p:timing>
</p:sld>
</file>

<file path=ppt/slides/slide3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00808"/>
            <a:ext cx="8640960" cy="3023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00808"/>
            <a:ext cx="8640960"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3429000"/>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0" y="3717032"/>
            <a:ext cx="8640960" cy="1007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31973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8" grpId="0" animBg="1"/>
      <p:bldP spid="25" grpId="0" animBg="1"/>
    </p:bldLst>
  </p:timing>
</p:sld>
</file>

<file path=ppt/slides/slide3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fontScale="90000"/>
          </a:bodyPr>
          <a:lstStyle/>
          <a:p>
            <a:pPr algn="ctr"/>
            <a:r>
              <a:rPr lang="en-GB" sz="4800" dirty="0" smtClean="0">
                <a:latin typeface="Comic Sans MS" panose="030F0702030302020204" pitchFamily="66" charset="0"/>
              </a:rPr>
              <a:t>Transformations of Shapes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800"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Q6</a:t>
            </a:r>
            <a:endParaRPr lang="en-GB" sz="1400" b="1" dirty="0">
              <a:latin typeface="Comic Sans MS" panose="030F0702030302020204" pitchFamily="66" charset="0"/>
            </a:endParaRPr>
          </a:p>
        </p:txBody>
      </p:sp>
      <p:sp>
        <p:nvSpPr>
          <p:cNvPr id="8" name="Rectangle 7">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0" name="Straight Arrow Connector 9"/>
          <p:cNvCxnSpPr>
            <a:stCxn id="8" idx="3"/>
            <a:endCxn id="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1547664"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1547664"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1547664"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547664"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547664"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547664"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547792"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547664"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smtClean="0">
                <a:latin typeface="Comic Sans MS" panose="030F0702030302020204" pitchFamily="66" charset="0"/>
              </a:rPr>
              <a:t>4H Q11</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1547664" y="57332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2771800"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2771800" y="1700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2771800" y="22768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2771800" y="28528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2771800"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2771800"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2771800" y="45810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2771928"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28" name="Rectangle 27">
            <a:hlinkClick r:id="rId24" action="ppaction://hlinksldjump"/>
          </p:cNvPr>
          <p:cNvSpPr/>
          <p:nvPr/>
        </p:nvSpPr>
        <p:spPr>
          <a:xfrm>
            <a:off x="3995936"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Q12</a:t>
            </a:r>
            <a:endParaRPr lang="en-GB" sz="1400" b="1" dirty="0">
              <a:latin typeface="Comic Sans MS" panose="030F0702030302020204" pitchFamily="66" charset="0"/>
            </a:endParaRPr>
          </a:p>
        </p:txBody>
      </p:sp>
      <p:sp>
        <p:nvSpPr>
          <p:cNvPr id="29" name="Rectangle 28">
            <a:hlinkClick r:id="rId25" action="ppaction://hlinksldjump"/>
          </p:cNvPr>
          <p:cNvSpPr/>
          <p:nvPr/>
        </p:nvSpPr>
        <p:spPr>
          <a:xfrm>
            <a:off x="3995936"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Q4</a:t>
            </a:r>
            <a:endParaRPr lang="en-GB" sz="1400" b="1" dirty="0">
              <a:latin typeface="Comic Sans MS" panose="030F0702030302020204" pitchFamily="66" charset="0"/>
            </a:endParaRPr>
          </a:p>
        </p:txBody>
      </p:sp>
      <p:sp>
        <p:nvSpPr>
          <p:cNvPr id="30" name="Rectangle 29">
            <a:hlinkClick r:id="rId26" action="ppaction://hlinksldjump"/>
          </p:cNvPr>
          <p:cNvSpPr/>
          <p:nvPr/>
        </p:nvSpPr>
        <p:spPr>
          <a:xfrm>
            <a:off x="3995936"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31" name="Rectangle 30">
            <a:hlinkClick r:id="rId27" action="ppaction://hlinksldjump"/>
          </p:cNvPr>
          <p:cNvSpPr/>
          <p:nvPr/>
        </p:nvSpPr>
        <p:spPr>
          <a:xfrm>
            <a:off x="3995936"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32" name="Rectangle 31">
            <a:hlinkClick r:id="rId28" action="ppaction://hlinksldjump"/>
          </p:cNvPr>
          <p:cNvSpPr/>
          <p:nvPr/>
        </p:nvSpPr>
        <p:spPr>
          <a:xfrm>
            <a:off x="3995936"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Q6</a:t>
            </a:r>
            <a:endParaRPr lang="en-GB" sz="1400" b="1" dirty="0">
              <a:latin typeface="Comic Sans MS" panose="030F0702030302020204" pitchFamily="66" charset="0"/>
            </a:endParaRPr>
          </a:p>
        </p:txBody>
      </p:sp>
      <p:sp>
        <p:nvSpPr>
          <p:cNvPr id="33" name="Rectangle 32">
            <a:hlinkClick r:id="rId29" action="ppaction://hlinksldjump"/>
          </p:cNvPr>
          <p:cNvSpPr/>
          <p:nvPr/>
        </p:nvSpPr>
        <p:spPr>
          <a:xfrm>
            <a:off x="3995936"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a:t>
            </a:r>
            <a:endParaRPr lang="en-GB" sz="1400" b="1" dirty="0">
              <a:latin typeface="Comic Sans MS" panose="030F0702030302020204" pitchFamily="66" charset="0"/>
            </a:endParaRPr>
          </a:p>
        </p:txBody>
      </p:sp>
      <p:sp>
        <p:nvSpPr>
          <p:cNvPr id="34" name="Rectangle 33">
            <a:hlinkClick r:id="rId30" action="ppaction://hlinksldjump"/>
          </p:cNvPr>
          <p:cNvSpPr/>
          <p:nvPr/>
        </p:nvSpPr>
        <p:spPr>
          <a:xfrm>
            <a:off x="3996064"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35" name="Rectangle 34">
            <a:hlinkClick r:id="rId31" action="ppaction://hlinksldjump"/>
          </p:cNvPr>
          <p:cNvSpPr/>
          <p:nvPr/>
        </p:nvSpPr>
        <p:spPr>
          <a:xfrm>
            <a:off x="3995936"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Q5</a:t>
            </a:r>
            <a:endParaRPr lang="en-GB" sz="1400" b="1" dirty="0">
              <a:latin typeface="Comic Sans MS" panose="030F0702030302020204" pitchFamily="66" charset="0"/>
            </a:endParaRPr>
          </a:p>
        </p:txBody>
      </p:sp>
      <p:sp>
        <p:nvSpPr>
          <p:cNvPr id="36" name="Rectangle 35">
            <a:hlinkClick r:id="rId32" action="ppaction://hlinksldjump"/>
          </p:cNvPr>
          <p:cNvSpPr/>
          <p:nvPr/>
        </p:nvSpPr>
        <p:spPr>
          <a:xfrm>
            <a:off x="3995936" y="57332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Q7</a:t>
            </a:r>
            <a:endParaRPr lang="en-GB" sz="1400" b="1" dirty="0">
              <a:latin typeface="Comic Sans MS" panose="030F0702030302020204" pitchFamily="66" charset="0"/>
            </a:endParaRPr>
          </a:p>
        </p:txBody>
      </p:sp>
      <p:sp>
        <p:nvSpPr>
          <p:cNvPr id="37" name="Rectangle 36">
            <a:hlinkClick r:id="rId33" action="ppaction://hlinksldjump"/>
          </p:cNvPr>
          <p:cNvSpPr/>
          <p:nvPr/>
        </p:nvSpPr>
        <p:spPr>
          <a:xfrm>
            <a:off x="5220200"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38" name="Rectangle 37">
            <a:hlinkClick r:id="rId34" action="ppaction://hlinksldjump"/>
          </p:cNvPr>
          <p:cNvSpPr/>
          <p:nvPr/>
        </p:nvSpPr>
        <p:spPr>
          <a:xfrm>
            <a:off x="5220072"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Q4</a:t>
            </a:r>
            <a:endParaRPr lang="en-GB" sz="1400" b="1" dirty="0">
              <a:latin typeface="Comic Sans MS" panose="030F0702030302020204" pitchFamily="66" charset="0"/>
            </a:endParaRPr>
          </a:p>
        </p:txBody>
      </p:sp>
      <p:sp>
        <p:nvSpPr>
          <p:cNvPr id="39" name="Rectangle 38">
            <a:hlinkClick r:id="rId35" action="ppaction://hlinksldjump"/>
          </p:cNvPr>
          <p:cNvSpPr/>
          <p:nvPr/>
        </p:nvSpPr>
        <p:spPr>
          <a:xfrm>
            <a:off x="5220072"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Q5</a:t>
            </a:r>
            <a:endParaRPr lang="en-GB" sz="1400" b="1" dirty="0">
              <a:latin typeface="Comic Sans MS" panose="030F0702030302020204" pitchFamily="66" charset="0"/>
            </a:endParaRPr>
          </a:p>
        </p:txBody>
      </p:sp>
      <p:sp>
        <p:nvSpPr>
          <p:cNvPr id="40" name="Rectangle 39">
            <a:hlinkClick r:id="rId36" action="ppaction://hlinksldjump"/>
          </p:cNvPr>
          <p:cNvSpPr/>
          <p:nvPr/>
        </p:nvSpPr>
        <p:spPr>
          <a:xfrm>
            <a:off x="5220072" y="2852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Q7</a:t>
            </a:r>
            <a:endParaRPr lang="en-GB" sz="1400" b="1" dirty="0">
              <a:latin typeface="Comic Sans MS" panose="030F0702030302020204" pitchFamily="66" charset="0"/>
            </a:endParaRPr>
          </a:p>
        </p:txBody>
      </p:sp>
      <p:sp>
        <p:nvSpPr>
          <p:cNvPr id="41" name="Rectangle 40">
            <a:hlinkClick r:id="rId37" action="ppaction://hlinksldjump"/>
          </p:cNvPr>
          <p:cNvSpPr/>
          <p:nvPr/>
        </p:nvSpPr>
        <p:spPr>
          <a:xfrm>
            <a:off x="5220072"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Q5</a:t>
            </a:r>
            <a:endParaRPr lang="en-GB" sz="1400" b="1" dirty="0">
              <a:latin typeface="Comic Sans MS" panose="030F0702030302020204" pitchFamily="66" charset="0"/>
            </a:endParaRPr>
          </a:p>
        </p:txBody>
      </p:sp>
      <p:sp>
        <p:nvSpPr>
          <p:cNvPr id="42" name="Rectangle 41">
            <a:hlinkClick r:id="rId38" action="ppaction://hlinksldjump"/>
          </p:cNvPr>
          <p:cNvSpPr/>
          <p:nvPr/>
        </p:nvSpPr>
        <p:spPr>
          <a:xfrm>
            <a:off x="5220072"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Q5</a:t>
            </a:r>
            <a:endParaRPr lang="en-GB" sz="1400" b="1" dirty="0">
              <a:latin typeface="Comic Sans MS" panose="030F0702030302020204" pitchFamily="66" charset="0"/>
            </a:endParaRPr>
          </a:p>
        </p:txBody>
      </p:sp>
      <p:sp>
        <p:nvSpPr>
          <p:cNvPr id="43" name="Rectangle 42">
            <a:hlinkClick r:id="rId39" action="ppaction://hlinksldjump"/>
          </p:cNvPr>
          <p:cNvSpPr/>
          <p:nvPr/>
        </p:nvSpPr>
        <p:spPr>
          <a:xfrm>
            <a:off x="5220072"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Q3</a:t>
            </a:r>
            <a:endParaRPr lang="en-GB" sz="1400" b="1" dirty="0">
              <a:latin typeface="Comic Sans MS" panose="030F0702030302020204" pitchFamily="66" charset="0"/>
            </a:endParaRPr>
          </a:p>
        </p:txBody>
      </p:sp>
      <p:sp>
        <p:nvSpPr>
          <p:cNvPr id="44" name="Rectangle 43">
            <a:hlinkClick r:id="rId40" action="ppaction://hlinksldjump"/>
          </p:cNvPr>
          <p:cNvSpPr/>
          <p:nvPr/>
        </p:nvSpPr>
        <p:spPr>
          <a:xfrm>
            <a:off x="5220072"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45" name="Rectangle 44">
            <a:hlinkClick r:id="rId41" action="ppaction://hlinksldjump"/>
          </p:cNvPr>
          <p:cNvSpPr/>
          <p:nvPr/>
        </p:nvSpPr>
        <p:spPr>
          <a:xfrm>
            <a:off x="5220072"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Q8</a:t>
            </a:r>
            <a:endParaRPr lang="en-GB" sz="1400" b="1" dirty="0">
              <a:latin typeface="Comic Sans MS" panose="030F0702030302020204" pitchFamily="66" charset="0"/>
            </a:endParaRPr>
          </a:p>
        </p:txBody>
      </p:sp>
      <p:sp>
        <p:nvSpPr>
          <p:cNvPr id="46" name="Rectangle 45">
            <a:hlinkClick r:id="rId42" action="ppaction://hlinksldjump"/>
          </p:cNvPr>
          <p:cNvSpPr/>
          <p:nvPr/>
        </p:nvSpPr>
        <p:spPr>
          <a:xfrm>
            <a:off x="6444336"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a:t>
            </a:r>
            <a:endParaRPr lang="en-GB" sz="1400" b="1" dirty="0">
              <a:latin typeface="Comic Sans MS" panose="030F0702030302020204" pitchFamily="66" charset="0"/>
            </a:endParaRPr>
          </a:p>
        </p:txBody>
      </p:sp>
      <p:sp>
        <p:nvSpPr>
          <p:cNvPr id="47" name="Rectangle 46">
            <a:hlinkClick r:id="rId43" action="ppaction://hlinksldjump"/>
          </p:cNvPr>
          <p:cNvSpPr/>
          <p:nvPr/>
        </p:nvSpPr>
        <p:spPr>
          <a:xfrm>
            <a:off x="6444208"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Q11</a:t>
            </a:r>
            <a:endParaRPr lang="en-GB" sz="1400" b="1" dirty="0">
              <a:latin typeface="Comic Sans MS" panose="030F0702030302020204" pitchFamily="66" charset="0"/>
            </a:endParaRPr>
          </a:p>
        </p:txBody>
      </p:sp>
      <p:sp>
        <p:nvSpPr>
          <p:cNvPr id="48" name="Rectangle 47">
            <a:hlinkClick r:id="rId44" action="ppaction://hlinksldjump"/>
          </p:cNvPr>
          <p:cNvSpPr/>
          <p:nvPr/>
        </p:nvSpPr>
        <p:spPr>
          <a:xfrm>
            <a:off x="6444208"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Q6</a:t>
            </a:r>
            <a:endParaRPr lang="en-GB" sz="1400" b="1" dirty="0">
              <a:latin typeface="Comic Sans MS" panose="030F0702030302020204" pitchFamily="66" charset="0"/>
            </a:endParaRPr>
          </a:p>
        </p:txBody>
      </p:sp>
      <p:sp>
        <p:nvSpPr>
          <p:cNvPr id="49" name="Rectangle 48">
            <a:hlinkClick r:id="rId45" action="ppaction://hlinksldjump"/>
          </p:cNvPr>
          <p:cNvSpPr/>
          <p:nvPr/>
        </p:nvSpPr>
        <p:spPr>
          <a:xfrm>
            <a:off x="6444208" y="2852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a:t>
            </a:r>
            <a:endParaRPr lang="en-GB" sz="1400" b="1" dirty="0">
              <a:latin typeface="Comic Sans MS" panose="030F0702030302020204" pitchFamily="66" charset="0"/>
            </a:endParaRPr>
          </a:p>
        </p:txBody>
      </p:sp>
      <p:sp>
        <p:nvSpPr>
          <p:cNvPr id="50" name="Rectangle 49">
            <a:hlinkClick r:id="rId46" action="ppaction://hlinksldjump"/>
          </p:cNvPr>
          <p:cNvSpPr/>
          <p:nvPr/>
        </p:nvSpPr>
        <p:spPr>
          <a:xfrm>
            <a:off x="6444208"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Q8</a:t>
            </a:r>
            <a:endParaRPr lang="en-GB" sz="1400" b="1" dirty="0">
              <a:latin typeface="Comic Sans MS" panose="030F0702030302020204" pitchFamily="66" charset="0"/>
            </a:endParaRPr>
          </a:p>
        </p:txBody>
      </p:sp>
      <p:sp>
        <p:nvSpPr>
          <p:cNvPr id="51" name="Rectangle 50">
            <a:hlinkClick r:id="rId47" action="ppaction://hlinksldjump"/>
          </p:cNvPr>
          <p:cNvSpPr/>
          <p:nvPr/>
        </p:nvSpPr>
        <p:spPr>
          <a:xfrm>
            <a:off x="6444208"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Q6</a:t>
            </a:r>
            <a:endParaRPr lang="en-GB" sz="1400" b="1" dirty="0">
              <a:latin typeface="Comic Sans MS" panose="030F0702030302020204" pitchFamily="66" charset="0"/>
            </a:endParaRPr>
          </a:p>
        </p:txBody>
      </p:sp>
      <p:sp>
        <p:nvSpPr>
          <p:cNvPr id="52" name="Rectangle 51">
            <a:hlinkClick r:id="rId48" action="ppaction://hlinksldjump"/>
          </p:cNvPr>
          <p:cNvSpPr/>
          <p:nvPr/>
        </p:nvSpPr>
        <p:spPr>
          <a:xfrm>
            <a:off x="6444208"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Q5</a:t>
            </a:r>
            <a:endParaRPr lang="en-GB" sz="1400" b="1" dirty="0">
              <a:latin typeface="Comic Sans MS" panose="030F0702030302020204" pitchFamily="66" charset="0"/>
            </a:endParaRPr>
          </a:p>
        </p:txBody>
      </p:sp>
      <p:sp>
        <p:nvSpPr>
          <p:cNvPr id="53" name="Rectangle 52">
            <a:hlinkClick r:id="rId49" action="ppaction://hlinksldjump"/>
          </p:cNvPr>
          <p:cNvSpPr/>
          <p:nvPr/>
        </p:nvSpPr>
        <p:spPr>
          <a:xfrm>
            <a:off x="6444208"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Q4</a:t>
            </a:r>
            <a:endParaRPr lang="en-GB" sz="1400" b="1" dirty="0">
              <a:latin typeface="Comic Sans MS" panose="030F0702030302020204" pitchFamily="66" charset="0"/>
            </a:endParaRPr>
          </a:p>
        </p:txBody>
      </p:sp>
      <p:sp>
        <p:nvSpPr>
          <p:cNvPr id="54" name="Rectangle 53">
            <a:hlinkClick r:id="rId50" action="ppaction://hlinksldjump"/>
          </p:cNvPr>
          <p:cNvSpPr/>
          <p:nvPr/>
        </p:nvSpPr>
        <p:spPr>
          <a:xfrm>
            <a:off x="6444336"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Q5</a:t>
            </a:r>
            <a:endParaRPr lang="en-GB" sz="1400" b="1" dirty="0">
              <a:latin typeface="Comic Sans MS" panose="030F0702030302020204" pitchFamily="66" charset="0"/>
            </a:endParaRPr>
          </a:p>
        </p:txBody>
      </p:sp>
      <p:sp>
        <p:nvSpPr>
          <p:cNvPr id="55" name="Rectangle 54">
            <a:hlinkClick r:id="rId5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6889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3922234"/>
            <a:ext cx="7632848" cy="2603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45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6844" y="420662"/>
            <a:ext cx="3550314" cy="3512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Isosceles Triangle 1"/>
          <p:cNvSpPr/>
          <p:nvPr/>
        </p:nvSpPr>
        <p:spPr>
          <a:xfrm>
            <a:off x="4716016" y="1052736"/>
            <a:ext cx="324036" cy="648072"/>
          </a:xfrm>
          <a:prstGeom prst="triangle">
            <a:avLst>
              <a:gd name="adj"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8" name="Rectangle 17"/>
          <p:cNvSpPr/>
          <p:nvPr/>
        </p:nvSpPr>
        <p:spPr>
          <a:xfrm>
            <a:off x="6732240"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10095" y="420662"/>
            <a:ext cx="3550314" cy="3512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5168264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2" grpId="0" animBg="1"/>
    </p:bldLst>
  </p:timing>
</p:sld>
</file>

<file path=ppt/slides/slide3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132856"/>
            <a:ext cx="8208913" cy="8327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132856"/>
            <a:ext cx="820891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467544" y="2780928"/>
            <a:ext cx="8208912" cy="1847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481341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539552" y="433821"/>
            <a:ext cx="8064896" cy="57676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 name="Isosceles Triangle 1"/>
          <p:cNvSpPr/>
          <p:nvPr/>
        </p:nvSpPr>
        <p:spPr>
          <a:xfrm flipH="1">
            <a:off x="4644008" y="1340768"/>
            <a:ext cx="2376264" cy="1584176"/>
          </a:xfrm>
          <a:prstGeom prst="triangle">
            <a:avLst>
              <a:gd name="adj"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8" name="Rectangle 17"/>
          <p:cNvSpPr/>
          <p:nvPr/>
        </p:nvSpPr>
        <p:spPr>
          <a:xfrm>
            <a:off x="6732240"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5" name="Picture 14"/>
          <p:cNvPicPr>
            <a:picLocks noChangeAspect="1"/>
          </p:cNvPicPr>
          <p:nvPr/>
        </p:nvPicPr>
        <p:blipFill>
          <a:blip r:embed="rId2"/>
          <a:stretch>
            <a:fillRect/>
          </a:stretch>
        </p:blipFill>
        <p:spPr>
          <a:xfrm>
            <a:off x="533197" y="433821"/>
            <a:ext cx="8064896" cy="5767622"/>
          </a:xfrm>
          <a:prstGeom prst="rect">
            <a:avLst/>
          </a:prstGeom>
        </p:spPr>
      </p:pic>
    </p:spTree>
    <p:extLst>
      <p:ext uri="{BB962C8B-B14F-4D97-AF65-F5344CB8AC3E}">
        <p14:creationId xmlns:p14="http://schemas.microsoft.com/office/powerpoint/2010/main" val="21907510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nextCondLst>
                <p:cond evt="onClick" delay="0">
                  <p:tgtEl>
                    <p:spTgt spid="14"/>
                  </p:tgtEl>
                </p:cond>
              </p:nextCondLst>
            </p:seq>
          </p:childTnLst>
        </p:cTn>
      </p:par>
    </p:tnLst>
    <p:bldLst>
      <p:bldP spid="2" grpId="0" animBg="1"/>
    </p:bldLst>
  </p:timing>
</p:sld>
</file>

<file path=ppt/slides/slide3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4" y="1916832"/>
            <a:ext cx="8208912" cy="12603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916831"/>
            <a:ext cx="8208912" cy="1281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8104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259632" y="5661248"/>
            <a:ext cx="6523660" cy="946760"/>
          </a:xfrm>
          <a:prstGeom prst="rect">
            <a:avLst/>
          </a:prstGeom>
        </p:spPr>
      </p:pic>
      <p:pic>
        <p:nvPicPr>
          <p:cNvPr id="5" name="Picture 4"/>
          <p:cNvPicPr>
            <a:picLocks noChangeAspect="1"/>
          </p:cNvPicPr>
          <p:nvPr/>
        </p:nvPicPr>
        <p:blipFill>
          <a:blip r:embed="rId3"/>
          <a:stretch>
            <a:fillRect/>
          </a:stretch>
        </p:blipFill>
        <p:spPr>
          <a:xfrm>
            <a:off x="1259632" y="400772"/>
            <a:ext cx="6523660" cy="461240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 name="Isosceles Triangle 1"/>
          <p:cNvSpPr/>
          <p:nvPr/>
        </p:nvSpPr>
        <p:spPr>
          <a:xfrm flipH="1">
            <a:off x="4067944" y="1196752"/>
            <a:ext cx="432048" cy="936104"/>
          </a:xfrm>
          <a:prstGeom prst="triangle">
            <a:avLst>
              <a:gd name="adj" fmla="val 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a</a:t>
            </a:r>
            <a:endParaRPr lang="en-GB" dirty="0"/>
          </a:p>
        </p:txBody>
      </p:sp>
      <p:sp>
        <p:nvSpPr>
          <p:cNvPr id="18" name="Rectangle 17"/>
          <p:cNvSpPr/>
          <p:nvPr/>
        </p:nvSpPr>
        <p:spPr>
          <a:xfrm>
            <a:off x="6732240"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1259632" y="5013272"/>
            <a:ext cx="6523660" cy="566672"/>
          </a:xfrm>
          <a:prstGeom prst="rect">
            <a:avLst/>
          </a:prstGeom>
        </p:spPr>
      </p:pic>
      <p:pic>
        <p:nvPicPr>
          <p:cNvPr id="8" name="Picture 7"/>
          <p:cNvPicPr>
            <a:picLocks noChangeAspect="1"/>
          </p:cNvPicPr>
          <p:nvPr/>
        </p:nvPicPr>
        <p:blipFill>
          <a:blip r:embed="rId11"/>
          <a:stretch>
            <a:fillRect/>
          </a:stretch>
        </p:blipFill>
        <p:spPr>
          <a:xfrm>
            <a:off x="971600" y="5579944"/>
            <a:ext cx="288032" cy="258029"/>
          </a:xfrm>
          <a:prstGeom prst="rect">
            <a:avLst/>
          </a:prstGeom>
        </p:spPr>
      </p:pic>
      <p:sp>
        <p:nvSpPr>
          <p:cNvPr id="24" name="Rectangle 23"/>
          <p:cNvSpPr/>
          <p:nvPr/>
        </p:nvSpPr>
        <p:spPr>
          <a:xfrm>
            <a:off x="6732240" y="3888187"/>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9" name="Freeform 8"/>
          <p:cNvSpPr/>
          <p:nvPr/>
        </p:nvSpPr>
        <p:spPr>
          <a:xfrm>
            <a:off x="5413375" y="2600325"/>
            <a:ext cx="460375" cy="228600"/>
          </a:xfrm>
          <a:custGeom>
            <a:avLst/>
            <a:gdLst>
              <a:gd name="connsiteX0" fmla="*/ 0 w 460375"/>
              <a:gd name="connsiteY0" fmla="*/ 0 h 228600"/>
              <a:gd name="connsiteX1" fmla="*/ 0 w 460375"/>
              <a:gd name="connsiteY1" fmla="*/ 228600 h 228600"/>
              <a:gd name="connsiteX2" fmla="*/ 460375 w 460375"/>
              <a:gd name="connsiteY2" fmla="*/ 228600 h 228600"/>
              <a:gd name="connsiteX3" fmla="*/ 0 w 460375"/>
              <a:gd name="connsiteY3" fmla="*/ 0 h 228600"/>
            </a:gdLst>
            <a:ahLst/>
            <a:cxnLst>
              <a:cxn ang="0">
                <a:pos x="connsiteX0" y="connsiteY0"/>
              </a:cxn>
              <a:cxn ang="0">
                <a:pos x="connsiteX1" y="connsiteY1"/>
              </a:cxn>
              <a:cxn ang="0">
                <a:pos x="connsiteX2" y="connsiteY2"/>
              </a:cxn>
              <a:cxn ang="0">
                <a:pos x="connsiteX3" y="connsiteY3"/>
              </a:cxn>
            </a:cxnLst>
            <a:rect l="l" t="t" r="r" b="b"/>
            <a:pathLst>
              <a:path w="460375" h="228600">
                <a:moveTo>
                  <a:pt x="0" y="0"/>
                </a:moveTo>
                <a:lnTo>
                  <a:pt x="0" y="228600"/>
                </a:lnTo>
                <a:lnTo>
                  <a:pt x="460375" y="228600"/>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100" dirty="0" smtClean="0"/>
              <a:t>b    </a:t>
            </a:r>
            <a:endParaRPr lang="en-GB" sz="1100" dirty="0"/>
          </a:p>
        </p:txBody>
      </p:sp>
      <p:pic>
        <p:nvPicPr>
          <p:cNvPr id="25" name="Picture 2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6" name="Rectangle 25"/>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7" name="Picture 26"/>
          <p:cNvPicPr>
            <a:picLocks noChangeAspect="1"/>
          </p:cNvPicPr>
          <p:nvPr/>
        </p:nvPicPr>
        <p:blipFill>
          <a:blip r:embed="rId3"/>
          <a:stretch>
            <a:fillRect/>
          </a:stretch>
        </p:blipFill>
        <p:spPr>
          <a:xfrm>
            <a:off x="1272224" y="400772"/>
            <a:ext cx="6523660" cy="4612404"/>
          </a:xfrm>
          <a:prstGeom prst="rect">
            <a:avLst/>
          </a:prstGeom>
        </p:spPr>
      </p:pic>
    </p:spTree>
    <p:extLst>
      <p:ext uri="{BB962C8B-B14F-4D97-AF65-F5344CB8AC3E}">
        <p14:creationId xmlns:p14="http://schemas.microsoft.com/office/powerpoint/2010/main" val="3279363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childTnLst>
                          </p:cTn>
                        </p:par>
                      </p:childTnLst>
                    </p:cTn>
                  </p:par>
                </p:childTnLst>
              </p:cTn>
              <p:nextCondLst>
                <p:cond evt="onClick" delay="0">
                  <p:tgtEl>
                    <p:spTgt spid="26"/>
                  </p:tgtEl>
                </p:cond>
              </p:nextCondLst>
            </p:seq>
          </p:childTnLst>
        </p:cTn>
      </p:par>
    </p:tnLst>
    <p:bldLst>
      <p:bldP spid="2" grpId="0" animBg="1"/>
      <p:bldP spid="9" grpId="0" animBg="1"/>
    </p:bldLst>
  </p:timing>
</p:sld>
</file>

<file path=ppt/slides/slide3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4" y="1916832"/>
            <a:ext cx="8208912" cy="14557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916831"/>
            <a:ext cx="8208912" cy="6302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467544" y="2547093"/>
            <a:ext cx="8208912" cy="825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662284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80112" y="476672"/>
            <a:ext cx="3456384" cy="34563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26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495" y="876964"/>
            <a:ext cx="5993191" cy="39201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495" y="4797153"/>
            <a:ext cx="5993191" cy="33654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71931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466976"/>
            <a:ext cx="8208913" cy="1103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3" y="2466976"/>
            <a:ext cx="8208912" cy="6019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467544" y="3068960"/>
            <a:ext cx="8208912" cy="501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Q6</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9122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126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8528" y="979946"/>
            <a:ext cx="8386946" cy="34571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0549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492896"/>
            <a:ext cx="8439684" cy="4750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492896"/>
            <a:ext cx="8439684" cy="475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Q20</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98322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450633"/>
            <a:ext cx="8352928" cy="59567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18051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1988840"/>
            <a:ext cx="8439682" cy="5040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988840"/>
            <a:ext cx="8439684" cy="504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76156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3789040"/>
            <a:ext cx="8064896" cy="25759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230" y="440442"/>
            <a:ext cx="4431018" cy="3348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Isosceles Triangle 13"/>
          <p:cNvSpPr/>
          <p:nvPr/>
        </p:nvSpPr>
        <p:spPr>
          <a:xfrm flipH="1">
            <a:off x="3635897" y="994636"/>
            <a:ext cx="558616" cy="274124"/>
          </a:xfrm>
          <a:prstGeom prst="triangle">
            <a:avLst>
              <a:gd name="adj" fmla="val 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dirty="0" smtClean="0"/>
              <a:t>Q</a:t>
            </a:r>
            <a:endParaRPr lang="en-GB" sz="1200" dirty="0"/>
          </a:p>
        </p:txBody>
      </p:sp>
      <p:sp>
        <p:nvSpPr>
          <p:cNvPr id="15" name="Rectangle 14"/>
          <p:cNvSpPr/>
          <p:nvPr/>
        </p:nvSpPr>
        <p:spPr>
          <a:xfrm>
            <a:off x="6732240" y="980729"/>
            <a:ext cx="151216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after reflection </a:t>
            </a:r>
            <a:endParaRPr lang="en-GB" sz="1400" b="1" dirty="0">
              <a:latin typeface="Comic Sans MS" panose="030F0702030302020204" pitchFamily="66" charset="0"/>
            </a:endParaRPr>
          </a:p>
        </p:txBody>
      </p:sp>
      <p:sp>
        <p:nvSpPr>
          <p:cNvPr id="17" name="Isosceles Triangle 16"/>
          <p:cNvSpPr/>
          <p:nvPr/>
        </p:nvSpPr>
        <p:spPr>
          <a:xfrm rot="10800000" flipV="1">
            <a:off x="5364085" y="1268761"/>
            <a:ext cx="288033" cy="576063"/>
          </a:xfrm>
          <a:prstGeom prst="triangle">
            <a:avLst>
              <a:gd name="adj"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R</a:t>
            </a:r>
            <a:endParaRPr lang="en-GB" dirty="0"/>
          </a:p>
        </p:txBody>
      </p:sp>
      <p:sp>
        <p:nvSpPr>
          <p:cNvPr id="23" name="Rectangle 22"/>
          <p:cNvSpPr/>
          <p:nvPr/>
        </p:nvSpPr>
        <p:spPr>
          <a:xfrm>
            <a:off x="6739428" y="1916832"/>
            <a:ext cx="151216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after rotation </a:t>
            </a:r>
            <a:endParaRPr lang="en-GB" sz="1400" b="1" dirty="0">
              <a:latin typeface="Comic Sans MS" panose="030F0702030302020204" pitchFamily="66" charset="0"/>
            </a:endParaRPr>
          </a:p>
        </p:txBody>
      </p:sp>
      <p:pic>
        <p:nvPicPr>
          <p:cNvPr id="24" name="Picture 2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4"/>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0365" y="440442"/>
            <a:ext cx="4431018" cy="3348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4730067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5"/>
                  </p:tgtEl>
                </p:cond>
              </p:nextCondLst>
            </p:seq>
          </p:childTnLst>
        </p:cTn>
      </p:par>
    </p:tnLst>
    <p:bldLst>
      <p:bldP spid="14" grpId="0" animBg="1"/>
      <p:bldP spid="17" grpId="0" animBg="1"/>
    </p:bldLst>
  </p:timing>
</p:sld>
</file>

<file path=ppt/slides/slide3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700808"/>
            <a:ext cx="8439684" cy="1639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700808"/>
            <a:ext cx="8439684" cy="1639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1443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907704" y="4243736"/>
            <a:ext cx="5328592" cy="24976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979712" y="421922"/>
            <a:ext cx="5184576" cy="3799166"/>
          </a:xfrm>
          <a:prstGeom prst="rect">
            <a:avLst/>
          </a:prstGeom>
        </p:spPr>
      </p:pic>
      <p:sp>
        <p:nvSpPr>
          <p:cNvPr id="24" name="Isosceles Triangle 23"/>
          <p:cNvSpPr/>
          <p:nvPr/>
        </p:nvSpPr>
        <p:spPr>
          <a:xfrm flipH="1">
            <a:off x="2771800" y="1340768"/>
            <a:ext cx="720080" cy="346132"/>
          </a:xfrm>
          <a:prstGeom prst="triangle">
            <a:avLst>
              <a:gd name="adj" fmla="val 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dirty="0" smtClean="0"/>
              <a:t>C</a:t>
            </a:r>
            <a:endParaRPr lang="en-GB" sz="1200" dirty="0"/>
          </a:p>
        </p:txBody>
      </p:sp>
      <p:sp>
        <p:nvSpPr>
          <p:cNvPr id="25" name="Rectangle 24"/>
          <p:cNvSpPr/>
          <p:nvPr/>
        </p:nvSpPr>
        <p:spPr>
          <a:xfrm>
            <a:off x="7290858" y="2132856"/>
            <a:ext cx="167363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7" name="Picture 16"/>
          <p:cNvPicPr>
            <a:picLocks noChangeAspect="1"/>
          </p:cNvPicPr>
          <p:nvPr/>
        </p:nvPicPr>
        <p:blipFill>
          <a:blip r:embed="rId9"/>
          <a:stretch>
            <a:fillRect/>
          </a:stretch>
        </p:blipFill>
        <p:spPr>
          <a:xfrm>
            <a:off x="1978663" y="431230"/>
            <a:ext cx="5184576" cy="3799166"/>
          </a:xfrm>
          <a:prstGeom prst="rect">
            <a:avLst/>
          </a:prstGeom>
        </p:spPr>
      </p:pic>
    </p:spTree>
    <p:extLst>
      <p:ext uri="{BB962C8B-B14F-4D97-AF65-F5344CB8AC3E}">
        <p14:creationId xmlns:p14="http://schemas.microsoft.com/office/powerpoint/2010/main" val="594705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childTnLst>
                          </p:cTn>
                        </p:par>
                      </p:childTnLst>
                    </p:cTn>
                  </p:par>
                </p:childTnLst>
              </p:cTn>
              <p:nextCondLst>
                <p:cond evt="onClick" delay="0">
                  <p:tgtEl>
                    <p:spTgt spid="15"/>
                  </p:tgtEl>
                </p:cond>
              </p:nextCondLst>
            </p:seq>
          </p:childTnLst>
        </p:cTn>
      </p:par>
    </p:tnLst>
    <p:bldLst>
      <p:bldP spid="24" grpId="0" animBg="1"/>
    </p:bldLst>
  </p:timing>
</p:sld>
</file>

<file path=ppt/slides/slide3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2204866"/>
            <a:ext cx="8439682" cy="11867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204864"/>
            <a:ext cx="8439684" cy="5933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52158" y="2798232"/>
            <a:ext cx="8439684" cy="5933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86479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1720" y="404664"/>
            <a:ext cx="5040560" cy="3578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171"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29160" y="4005064"/>
            <a:ext cx="5285680" cy="27363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20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487700"/>
            <a:ext cx="8439684" cy="2949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487700"/>
            <a:ext cx="8439684" cy="15812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3" name="Rectangle 22"/>
          <p:cNvSpPr/>
          <p:nvPr/>
        </p:nvSpPr>
        <p:spPr>
          <a:xfrm>
            <a:off x="352158" y="3068960"/>
            <a:ext cx="8439684"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8" idx="3"/>
            <a:endCxn id="20"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45868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692696"/>
            <a:ext cx="8640958" cy="49386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131042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2460556"/>
            <a:ext cx="8439682" cy="5363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460556"/>
            <a:ext cx="8439684" cy="5363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Q4</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14846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605938" y="332656"/>
            <a:ext cx="3932124" cy="38884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9"/>
          <a:stretch>
            <a:fillRect/>
          </a:stretch>
        </p:blipFill>
        <p:spPr>
          <a:xfrm>
            <a:off x="1907704" y="4226680"/>
            <a:ext cx="5328592" cy="2586696"/>
          </a:xfrm>
          <a:prstGeom prst="rect">
            <a:avLst/>
          </a:prstGeom>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79004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700808"/>
            <a:ext cx="8640960" cy="20494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00807"/>
            <a:ext cx="7632848" cy="100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Q3</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708920"/>
            <a:ext cx="7632848" cy="1041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24" name="Rectangle 23"/>
          <p:cNvSpPr/>
          <p:nvPr/>
        </p:nvSpPr>
        <p:spPr>
          <a:xfrm>
            <a:off x="7884368" y="1700807"/>
            <a:ext cx="1008112" cy="20494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notes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27798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3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187624" y="313882"/>
            <a:ext cx="6768752" cy="3292196"/>
          </a:xfrm>
          <a:prstGeom prst="rect">
            <a:avLst/>
          </a:prstGeom>
        </p:spPr>
      </p:pic>
      <p:pic>
        <p:nvPicPr>
          <p:cNvPr id="2" name="Picture 1"/>
          <p:cNvPicPr>
            <a:picLocks noChangeAspect="1"/>
          </p:cNvPicPr>
          <p:nvPr/>
        </p:nvPicPr>
        <p:blipFill>
          <a:blip r:embed="rId3"/>
          <a:stretch>
            <a:fillRect/>
          </a:stretch>
        </p:blipFill>
        <p:spPr>
          <a:xfrm>
            <a:off x="1187624" y="3511240"/>
            <a:ext cx="6768752" cy="32622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156578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56674"/>
            <a:ext cx="8640958" cy="18883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56673"/>
            <a:ext cx="6696744" cy="7223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3" name="Rectangle 22"/>
          <p:cNvSpPr/>
          <p:nvPr/>
        </p:nvSpPr>
        <p:spPr>
          <a:xfrm>
            <a:off x="251519" y="2479066"/>
            <a:ext cx="6696745" cy="11659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24" name="Rectangle 23"/>
          <p:cNvSpPr/>
          <p:nvPr/>
        </p:nvSpPr>
        <p:spPr>
          <a:xfrm>
            <a:off x="6948264" y="1756673"/>
            <a:ext cx="1944216" cy="18883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notes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Q4</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99536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3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847353" y="332656"/>
            <a:ext cx="5449294" cy="4948972"/>
          </a:xfrm>
          <a:prstGeom prst="rect">
            <a:avLst/>
          </a:prstGeom>
        </p:spPr>
      </p:pic>
      <p:pic>
        <p:nvPicPr>
          <p:cNvPr id="4" name="Picture 3"/>
          <p:cNvPicPr>
            <a:picLocks noChangeAspect="1"/>
          </p:cNvPicPr>
          <p:nvPr/>
        </p:nvPicPr>
        <p:blipFill>
          <a:blip r:embed="rId3"/>
          <a:stretch>
            <a:fillRect/>
          </a:stretch>
        </p:blipFill>
        <p:spPr>
          <a:xfrm>
            <a:off x="395536" y="5229200"/>
            <a:ext cx="8352928" cy="10346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Isosceles Triangle 13"/>
          <p:cNvSpPr/>
          <p:nvPr/>
        </p:nvSpPr>
        <p:spPr>
          <a:xfrm>
            <a:off x="4301602" y="1124744"/>
            <a:ext cx="918470" cy="1944216"/>
          </a:xfrm>
          <a:prstGeom prst="triangle">
            <a:avLst>
              <a:gd name="adj"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 name="Rectangle 14"/>
          <p:cNvSpPr/>
          <p:nvPr/>
        </p:nvSpPr>
        <p:spPr>
          <a:xfrm>
            <a:off x="7164288" y="2924944"/>
            <a:ext cx="14401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2"/>
          <a:stretch>
            <a:fillRect/>
          </a:stretch>
        </p:blipFill>
        <p:spPr>
          <a:xfrm>
            <a:off x="1847353" y="332656"/>
            <a:ext cx="5449294" cy="4948972"/>
          </a:xfrm>
          <a:prstGeom prst="rect">
            <a:avLst/>
          </a:prstGeom>
        </p:spPr>
      </p:pic>
    </p:spTree>
    <p:extLst>
      <p:ext uri="{BB962C8B-B14F-4D97-AF65-F5344CB8AC3E}">
        <p14:creationId xmlns:p14="http://schemas.microsoft.com/office/powerpoint/2010/main" val="742743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14" grpId="0" animBg="1"/>
    </p:bldLst>
  </p:timing>
</p:sld>
</file>

<file path=ppt/slides/slide3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2348880"/>
            <a:ext cx="8640962" cy="1029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348880"/>
            <a:ext cx="8640961" cy="1029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Q3</a:t>
            </a:r>
            <a:endParaRPr lang="en-GB" sz="1400" b="1" dirty="0">
              <a:latin typeface="Comic Sans MS" panose="030F0702030302020204" pitchFamily="66" charset="0"/>
            </a:endParaRPr>
          </a:p>
        </p:txBody>
      </p:sp>
      <p:cxnSp>
        <p:nvCxnSpPr>
          <p:cNvPr id="25" name="Straight Arrow Connector 24"/>
          <p:cNvCxnSpPr>
            <a:stCxn id="18" idx="3"/>
            <a:endCxn id="20"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04655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4874504" y="1340768"/>
            <a:ext cx="4234000" cy="37444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514518" y="4905986"/>
            <a:ext cx="14401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35496" y="1772818"/>
            <a:ext cx="4767352" cy="3024334"/>
          </a:xfrm>
          <a:prstGeom prst="rect">
            <a:avLst/>
          </a:prstGeom>
        </p:spPr>
      </p:pic>
      <p:sp>
        <p:nvSpPr>
          <p:cNvPr id="6" name="Parallelogram 5"/>
          <p:cNvSpPr/>
          <p:nvPr/>
        </p:nvSpPr>
        <p:spPr>
          <a:xfrm rot="5400000" flipH="1">
            <a:off x="1375876" y="2744102"/>
            <a:ext cx="1870565" cy="1224135"/>
          </a:xfrm>
          <a:prstGeom prst="parallelogram">
            <a:avLst>
              <a:gd name="adj" fmla="val 78473"/>
            </a:avLst>
          </a:pr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Picture 6"/>
          <p:cNvPicPr>
            <a:picLocks noChangeAspect="1"/>
          </p:cNvPicPr>
          <p:nvPr/>
        </p:nvPicPr>
        <p:blipFill>
          <a:blip r:embed="rId10"/>
          <a:stretch>
            <a:fillRect/>
          </a:stretch>
        </p:blipFill>
        <p:spPr>
          <a:xfrm>
            <a:off x="35496" y="1556792"/>
            <a:ext cx="4767352" cy="199698"/>
          </a:xfrm>
          <a:prstGeom prst="rect">
            <a:avLst/>
          </a:prstGeom>
        </p:spPr>
      </p:pic>
      <p:pic>
        <p:nvPicPr>
          <p:cNvPr id="9" name="Picture 8"/>
          <p:cNvPicPr>
            <a:picLocks noChangeAspect="1"/>
          </p:cNvPicPr>
          <p:nvPr/>
        </p:nvPicPr>
        <p:blipFill>
          <a:blip r:embed="rId11"/>
          <a:stretch>
            <a:fillRect/>
          </a:stretch>
        </p:blipFill>
        <p:spPr>
          <a:xfrm>
            <a:off x="4874504" y="5085184"/>
            <a:ext cx="4234000" cy="469709"/>
          </a:xfrm>
          <a:prstGeom prst="rect">
            <a:avLst/>
          </a:prstGeom>
        </p:spPr>
      </p:pic>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9"/>
          <a:stretch>
            <a:fillRect/>
          </a:stretch>
        </p:blipFill>
        <p:spPr>
          <a:xfrm>
            <a:off x="40113" y="1772818"/>
            <a:ext cx="4767352" cy="3024334"/>
          </a:xfrm>
          <a:prstGeom prst="rect">
            <a:avLst/>
          </a:prstGeom>
        </p:spPr>
      </p:pic>
    </p:spTree>
    <p:extLst>
      <p:ext uri="{BB962C8B-B14F-4D97-AF65-F5344CB8AC3E}">
        <p14:creationId xmlns:p14="http://schemas.microsoft.com/office/powerpoint/2010/main" val="1773411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2000"/>
                                        <p:tgtEl>
                                          <p:spTgt spid="6"/>
                                        </p:tgtEl>
                                      </p:cBhvr>
                                    </p:animEffec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6" grpId="0" animBg="1"/>
    </p:bldLst>
  </p:timing>
</p:sld>
</file>

<file path=ppt/slides/slide3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772816"/>
            <a:ext cx="8640962" cy="14853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1772815"/>
            <a:ext cx="8640961"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1"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Q7</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19" y="2060847"/>
            <a:ext cx="8640961" cy="12048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221160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7" y="3573016"/>
            <a:ext cx="7632846" cy="3194212"/>
          </a:xfrm>
          <a:prstGeom prst="rect">
            <a:avLst/>
          </a:prstGeom>
        </p:spPr>
      </p:pic>
      <p:pic>
        <p:nvPicPr>
          <p:cNvPr id="4" name="Picture 3"/>
          <p:cNvPicPr>
            <a:picLocks noChangeAspect="1"/>
          </p:cNvPicPr>
          <p:nvPr/>
        </p:nvPicPr>
        <p:blipFill>
          <a:blip r:embed="rId3"/>
          <a:stretch>
            <a:fillRect/>
          </a:stretch>
        </p:blipFill>
        <p:spPr>
          <a:xfrm>
            <a:off x="755577" y="408316"/>
            <a:ext cx="7632846" cy="316470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21807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798282"/>
            <a:ext cx="8640962" cy="19907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1798281"/>
            <a:ext cx="8640961" cy="10801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2" name="Rectangle 21"/>
          <p:cNvSpPr/>
          <p:nvPr/>
        </p:nvSpPr>
        <p:spPr>
          <a:xfrm>
            <a:off x="251519" y="2878402"/>
            <a:ext cx="8640961" cy="9106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Q6</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4506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95736" y="332656"/>
            <a:ext cx="4752528" cy="42010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9"/>
          <a:stretch>
            <a:fillRect/>
          </a:stretch>
        </p:blipFill>
        <p:spPr>
          <a:xfrm>
            <a:off x="2195736" y="4509120"/>
            <a:ext cx="4752528" cy="2273256"/>
          </a:xfrm>
          <a:prstGeom prst="rect">
            <a:avLst/>
          </a:prstGeom>
        </p:spPr>
      </p:pic>
      <p:sp>
        <p:nvSpPr>
          <p:cNvPr id="14" name="Isosceles Triangle 13"/>
          <p:cNvSpPr/>
          <p:nvPr/>
        </p:nvSpPr>
        <p:spPr>
          <a:xfrm rot="10800000">
            <a:off x="4986046" y="2852936"/>
            <a:ext cx="306034" cy="648072"/>
          </a:xfrm>
          <a:prstGeom prst="triangle">
            <a:avLst>
              <a:gd name="adj" fmla="val 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 name="Rectangle 14"/>
          <p:cNvSpPr/>
          <p:nvPr/>
        </p:nvSpPr>
        <p:spPr>
          <a:xfrm>
            <a:off x="6732240"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2"/>
          <a:stretch>
            <a:fillRect/>
          </a:stretch>
        </p:blipFill>
        <p:spPr>
          <a:xfrm>
            <a:off x="2195736" y="332655"/>
            <a:ext cx="4752528" cy="4201098"/>
          </a:xfrm>
          <a:prstGeom prst="rect">
            <a:avLst/>
          </a:prstGeom>
        </p:spPr>
      </p:pic>
    </p:spTree>
    <p:extLst>
      <p:ext uri="{BB962C8B-B14F-4D97-AF65-F5344CB8AC3E}">
        <p14:creationId xmlns:p14="http://schemas.microsoft.com/office/powerpoint/2010/main" val="1621400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14" grpId="0" animBg="1"/>
    </p:bldLst>
  </p:timing>
</p:sld>
</file>

<file path=ppt/slides/slide3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34099" y="1412776"/>
            <a:ext cx="8675802" cy="27363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34099" y="1412776"/>
            <a:ext cx="8675802" cy="9620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2" name="Rectangle 21"/>
          <p:cNvSpPr/>
          <p:nvPr/>
        </p:nvSpPr>
        <p:spPr>
          <a:xfrm>
            <a:off x="234099" y="2852936"/>
            <a:ext cx="8675802" cy="1296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16"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34099" y="2374821"/>
            <a:ext cx="8675802" cy="4781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15995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5" grpId="0" animBg="1"/>
    </p:bldLst>
  </p:timing>
</p:sld>
</file>

<file path=ppt/slides/slide3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07504" y="883603"/>
            <a:ext cx="4168111" cy="4536504"/>
          </a:xfrm>
          <a:prstGeom prst="rect">
            <a:avLst/>
          </a:prstGeom>
        </p:spPr>
      </p:pic>
      <p:pic>
        <p:nvPicPr>
          <p:cNvPr id="5" name="Picture 4"/>
          <p:cNvPicPr>
            <a:picLocks noChangeAspect="1"/>
          </p:cNvPicPr>
          <p:nvPr/>
        </p:nvPicPr>
        <p:blipFill>
          <a:blip r:embed="rId3"/>
          <a:stretch>
            <a:fillRect/>
          </a:stretch>
        </p:blipFill>
        <p:spPr>
          <a:xfrm>
            <a:off x="4355976" y="978122"/>
            <a:ext cx="4752528" cy="25948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Isosceles Triangle 13"/>
          <p:cNvSpPr/>
          <p:nvPr/>
        </p:nvSpPr>
        <p:spPr>
          <a:xfrm>
            <a:off x="1691680" y="1556792"/>
            <a:ext cx="720080" cy="1368152"/>
          </a:xfrm>
          <a:prstGeom prst="triangle">
            <a:avLst>
              <a:gd name="adj" fmla="val 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t>Q</a:t>
            </a:r>
            <a:endParaRPr lang="en-GB" b="1" dirty="0"/>
          </a:p>
        </p:txBody>
      </p:sp>
      <p:sp>
        <p:nvSpPr>
          <p:cNvPr id="15" name="Rectangle 14"/>
          <p:cNvSpPr/>
          <p:nvPr/>
        </p:nvSpPr>
        <p:spPr>
          <a:xfrm>
            <a:off x="5076056" y="3779899"/>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sp>
        <p:nvSpPr>
          <p:cNvPr id="17" name="Isosceles Triangle 16"/>
          <p:cNvSpPr/>
          <p:nvPr/>
        </p:nvSpPr>
        <p:spPr>
          <a:xfrm>
            <a:off x="2627784" y="3429000"/>
            <a:ext cx="720080" cy="1368152"/>
          </a:xfrm>
          <a:prstGeom prst="triangle">
            <a:avLst>
              <a:gd name="adj" fmla="val 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t>R</a:t>
            </a:r>
            <a:endParaRPr lang="en-GB" b="1" dirty="0"/>
          </a:p>
        </p:txBody>
      </p:sp>
      <p:sp>
        <p:nvSpPr>
          <p:cNvPr id="23" name="Rectangle 22"/>
          <p:cNvSpPr/>
          <p:nvPr/>
        </p:nvSpPr>
        <p:spPr>
          <a:xfrm>
            <a:off x="5076056" y="4211947"/>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24" name="Picture 2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4"/>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25"/>
          <p:cNvPicPr>
            <a:picLocks noChangeAspect="1"/>
          </p:cNvPicPr>
          <p:nvPr/>
        </p:nvPicPr>
        <p:blipFill>
          <a:blip r:embed="rId2"/>
          <a:stretch>
            <a:fillRect/>
          </a:stretch>
        </p:blipFill>
        <p:spPr>
          <a:xfrm>
            <a:off x="111680" y="883603"/>
            <a:ext cx="4168111" cy="4536504"/>
          </a:xfrm>
          <a:prstGeom prst="rect">
            <a:avLst/>
          </a:prstGeom>
        </p:spPr>
      </p:pic>
    </p:spTree>
    <p:extLst>
      <p:ext uri="{BB962C8B-B14F-4D97-AF65-F5344CB8AC3E}">
        <p14:creationId xmlns:p14="http://schemas.microsoft.com/office/powerpoint/2010/main" val="41219988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5"/>
                  </p:tgtEl>
                </p:cond>
              </p:nextCondLst>
            </p:seq>
          </p:childTnLst>
        </p:cTn>
      </p:par>
    </p:tnLst>
    <p:bldLst>
      <p:bldP spid="14" grpId="0" animBg="1"/>
      <p:bldP spid="17" grpId="0" animBg="1"/>
    </p:bldLst>
  </p:timing>
</p:sld>
</file>

<file path=ppt/slides/slide3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34100" y="1412776"/>
            <a:ext cx="8675800" cy="22222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34099" y="1412775"/>
            <a:ext cx="8675802"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2" name="Rectangle 21"/>
          <p:cNvSpPr/>
          <p:nvPr/>
        </p:nvSpPr>
        <p:spPr>
          <a:xfrm>
            <a:off x="234099" y="2888881"/>
            <a:ext cx="8675802" cy="7461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34099" y="2348880"/>
            <a:ext cx="8675802" cy="5400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Q7</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5516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5" grpId="0" animBg="1"/>
    </p:bldLst>
  </p:timing>
</p:sld>
</file>

<file path=ppt/slides/slide3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7414" y="467444"/>
            <a:ext cx="7044946" cy="6057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Isosceles Triangle 17"/>
          <p:cNvSpPr/>
          <p:nvPr/>
        </p:nvSpPr>
        <p:spPr>
          <a:xfrm>
            <a:off x="5580112" y="2132856"/>
            <a:ext cx="408438" cy="720080"/>
          </a:xfrm>
          <a:prstGeom prst="triangle">
            <a:avLst>
              <a:gd name="adj" fmla="val 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9" name="Rectangle 18"/>
          <p:cNvSpPr/>
          <p:nvPr/>
        </p:nvSpPr>
        <p:spPr>
          <a:xfrm>
            <a:off x="6732240"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67444"/>
            <a:ext cx="7044946" cy="6057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1327386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18" grpId="0" animBg="1"/>
    </p:bldLst>
  </p:timing>
</p:sld>
</file>

<file path=ppt/slides/slide3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466350"/>
            <a:ext cx="8784974" cy="21786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66348"/>
            <a:ext cx="8784974" cy="16026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Q6</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179513" y="3068958"/>
            <a:ext cx="8784974"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20523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1"/>
                                        </p:tgtEl>
                                      </p:cBhvr>
                                    </p:animEffect>
                                    <p:set>
                                      <p:cBhvr>
                                        <p:cTn id="13" dur="1" fill="hold">
                                          <p:stCondLst>
                                            <p:cond delay="499"/>
                                          </p:stCondLst>
                                        </p:cTn>
                                        <p:tgtEl>
                                          <p:spTgt spid="11"/>
                                        </p:tgtEl>
                                        <p:attrNameLst>
                                          <p:attrName>style.visibility</p:attrName>
                                        </p:attrNameLst>
                                      </p:cBhvr>
                                      <p:to>
                                        <p:strVal val="hidden"/>
                                      </p:to>
                                    </p:set>
                                  </p:childTnLst>
                                </p:cTn>
                              </p:par>
                            </p:childTnLst>
                          </p:cTn>
                        </p:par>
                      </p:childTnLst>
                    </p:cTn>
                  </p:par>
                </p:childTnLst>
              </p:cTn>
              <p:nextCondLst>
                <p:cond evt="onClick" delay="0">
                  <p:tgtEl>
                    <p:spTgt spid="11"/>
                  </p:tgtEl>
                </p:cond>
              </p:nextCondLst>
            </p:seq>
          </p:childTnLst>
        </p:cTn>
      </p:par>
    </p:tnLst>
    <p:bldLst>
      <p:bldP spid="13" grpId="0" animBg="1"/>
      <p:bldP spid="11" grpId="0" animBg="1"/>
    </p:bldLst>
  </p:timing>
</p:sld>
</file>

<file path=ppt/slides/slide3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051720" y="385134"/>
            <a:ext cx="5040560" cy="35479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Isosceles Triangle 17"/>
          <p:cNvSpPr/>
          <p:nvPr/>
        </p:nvSpPr>
        <p:spPr>
          <a:xfrm>
            <a:off x="4957812" y="1700808"/>
            <a:ext cx="288032" cy="571493"/>
          </a:xfrm>
          <a:prstGeom prst="triangle">
            <a:avLst>
              <a:gd name="adj"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R</a:t>
            </a:r>
            <a:endParaRPr lang="en-GB" dirty="0"/>
          </a:p>
        </p:txBody>
      </p:sp>
      <p:sp>
        <p:nvSpPr>
          <p:cNvPr id="19" name="Rectangle 18"/>
          <p:cNvSpPr/>
          <p:nvPr/>
        </p:nvSpPr>
        <p:spPr>
          <a:xfrm>
            <a:off x="6732240"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1"/>
          <p:cNvPicPr>
            <a:picLocks noChangeAspect="1"/>
          </p:cNvPicPr>
          <p:nvPr/>
        </p:nvPicPr>
        <p:blipFill>
          <a:blip r:embed="rId2"/>
          <a:stretch>
            <a:fillRect/>
          </a:stretch>
        </p:blipFill>
        <p:spPr>
          <a:xfrm>
            <a:off x="2034692" y="387907"/>
            <a:ext cx="5040560" cy="3547922"/>
          </a:xfrm>
          <a:prstGeom prst="rect">
            <a:avLst/>
          </a:prstGeom>
        </p:spPr>
      </p:pic>
      <p:pic>
        <p:nvPicPr>
          <p:cNvPr id="2" name="Picture 1"/>
          <p:cNvPicPr>
            <a:picLocks noChangeAspect="1"/>
          </p:cNvPicPr>
          <p:nvPr/>
        </p:nvPicPr>
        <p:blipFill>
          <a:blip r:embed="rId11"/>
          <a:stretch>
            <a:fillRect/>
          </a:stretch>
        </p:blipFill>
        <p:spPr>
          <a:xfrm>
            <a:off x="2051720" y="3905730"/>
            <a:ext cx="5040560" cy="2763630"/>
          </a:xfrm>
          <a:prstGeom prst="rect">
            <a:avLst/>
          </a:prstGeom>
        </p:spPr>
      </p:pic>
    </p:spTree>
    <p:extLst>
      <p:ext uri="{BB962C8B-B14F-4D97-AF65-F5344CB8AC3E}">
        <p14:creationId xmlns:p14="http://schemas.microsoft.com/office/powerpoint/2010/main" val="29183482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18" grpId="0" animBg="1"/>
    </p:bldLst>
  </p:timing>
</p:sld>
</file>

<file path=ppt/slides/slide3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532099"/>
            <a:ext cx="8784976" cy="27811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532098"/>
            <a:ext cx="8784976" cy="14648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9" name="Straight Arrow Connector 18"/>
          <p:cNvCxnSpPr>
            <a:stCxn id="10" idx="3"/>
            <a:endCxn id="1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1" name="Straight Arrow Connector 20"/>
          <p:cNvCxnSpPr>
            <a:stCxn id="11" idx="3"/>
            <a:endCxn id="20"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996952"/>
            <a:ext cx="8784976"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179512" y="3212975"/>
            <a:ext cx="8784976" cy="1100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945739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2" grpId="0" animBg="1"/>
      <p:bldP spid="23" grpId="0" animBg="1"/>
    </p:bldLst>
  </p:timing>
</p:sld>
</file>

<file path=ppt/slides/slide3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115616" y="4581128"/>
            <a:ext cx="7920880" cy="2214210"/>
          </a:xfrm>
          <a:prstGeom prst="rect">
            <a:avLst/>
          </a:prstGeom>
        </p:spPr>
      </p:pic>
      <p:pic>
        <p:nvPicPr>
          <p:cNvPr id="5" name="Picture 4"/>
          <p:cNvPicPr>
            <a:picLocks noChangeAspect="1"/>
          </p:cNvPicPr>
          <p:nvPr/>
        </p:nvPicPr>
        <p:blipFill>
          <a:blip r:embed="rId3"/>
          <a:stretch>
            <a:fillRect/>
          </a:stretch>
        </p:blipFill>
        <p:spPr>
          <a:xfrm>
            <a:off x="1115616" y="356658"/>
            <a:ext cx="7920880" cy="42244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7164288" y="140363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grpSp>
        <p:nvGrpSpPr>
          <p:cNvPr id="20" name="Group 19"/>
          <p:cNvGrpSpPr/>
          <p:nvPr/>
        </p:nvGrpSpPr>
        <p:grpSpPr>
          <a:xfrm>
            <a:off x="5724128" y="3573015"/>
            <a:ext cx="936104" cy="432049"/>
            <a:chOff x="5724128" y="3573015"/>
            <a:chExt cx="936104" cy="432049"/>
          </a:xfrm>
        </p:grpSpPr>
        <p:cxnSp>
          <p:nvCxnSpPr>
            <p:cNvPr id="8" name="Straight Connector 7"/>
            <p:cNvCxnSpPr/>
            <p:nvPr/>
          </p:nvCxnSpPr>
          <p:spPr>
            <a:xfrm flipH="1">
              <a:off x="5724128" y="3573016"/>
              <a:ext cx="504055"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0" name="Isosceles Triangle 9"/>
            <p:cNvSpPr/>
            <p:nvPr/>
          </p:nvSpPr>
          <p:spPr>
            <a:xfrm rot="5400000">
              <a:off x="6228183" y="3573016"/>
              <a:ext cx="432049" cy="432048"/>
            </a:xfrm>
            <a:prstGeom prst="triangle">
              <a:avLst>
                <a:gd name="adj" fmla="val 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R</a:t>
              </a:r>
              <a:endParaRPr lang="en-GB" dirty="0"/>
            </a:p>
          </p:txBody>
        </p:sp>
      </p:gr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1"/>
          <p:cNvPicPr>
            <a:picLocks noChangeAspect="1"/>
          </p:cNvPicPr>
          <p:nvPr/>
        </p:nvPicPr>
        <p:blipFill>
          <a:blip r:embed="rId3"/>
          <a:stretch>
            <a:fillRect/>
          </a:stretch>
        </p:blipFill>
        <p:spPr>
          <a:xfrm>
            <a:off x="1115616" y="363008"/>
            <a:ext cx="7920880" cy="4224470"/>
          </a:xfrm>
          <a:prstGeom prst="rect">
            <a:avLst/>
          </a:prstGeom>
        </p:spPr>
      </p:pic>
    </p:spTree>
    <p:extLst>
      <p:ext uri="{BB962C8B-B14F-4D97-AF65-F5344CB8AC3E}">
        <p14:creationId xmlns:p14="http://schemas.microsoft.com/office/powerpoint/2010/main" val="16914956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timing>
</p:sld>
</file>

<file path=ppt/slides/slide3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348880"/>
            <a:ext cx="8784974" cy="7730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348878"/>
            <a:ext cx="8784976"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636912"/>
            <a:ext cx="8784976" cy="4850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6787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075644" y="5733256"/>
            <a:ext cx="6992712" cy="986090"/>
          </a:xfrm>
          <a:prstGeom prst="rect">
            <a:avLst/>
          </a:prstGeom>
        </p:spPr>
      </p:pic>
      <p:pic>
        <p:nvPicPr>
          <p:cNvPr id="2" name="Picture 1"/>
          <p:cNvPicPr>
            <a:picLocks noChangeAspect="1"/>
          </p:cNvPicPr>
          <p:nvPr/>
        </p:nvPicPr>
        <p:blipFill>
          <a:blip r:embed="rId3"/>
          <a:stretch>
            <a:fillRect/>
          </a:stretch>
        </p:blipFill>
        <p:spPr>
          <a:xfrm>
            <a:off x="1075643" y="353276"/>
            <a:ext cx="6992714" cy="53799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7164288" y="141277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sp>
        <p:nvSpPr>
          <p:cNvPr id="18" name="Rectangle 17"/>
          <p:cNvSpPr/>
          <p:nvPr/>
        </p:nvSpPr>
        <p:spPr>
          <a:xfrm>
            <a:off x="7164288"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9" name="Freeform 8"/>
          <p:cNvSpPr/>
          <p:nvPr/>
        </p:nvSpPr>
        <p:spPr>
          <a:xfrm>
            <a:off x="4580626" y="1639019"/>
            <a:ext cx="1846053" cy="2449902"/>
          </a:xfrm>
          <a:custGeom>
            <a:avLst/>
            <a:gdLst>
              <a:gd name="connsiteX0" fmla="*/ 0 w 1846053"/>
              <a:gd name="connsiteY0" fmla="*/ 595223 h 2449902"/>
              <a:gd name="connsiteX1" fmla="*/ 0 w 1846053"/>
              <a:gd name="connsiteY1" fmla="*/ 0 h 2449902"/>
              <a:gd name="connsiteX2" fmla="*/ 1846053 w 1846053"/>
              <a:gd name="connsiteY2" fmla="*/ 0 h 2449902"/>
              <a:gd name="connsiteX3" fmla="*/ 1846053 w 1846053"/>
              <a:gd name="connsiteY3" fmla="*/ 621102 h 2449902"/>
              <a:gd name="connsiteX4" fmla="*/ 1224951 w 1846053"/>
              <a:gd name="connsiteY4" fmla="*/ 621102 h 2449902"/>
              <a:gd name="connsiteX5" fmla="*/ 1224951 w 1846053"/>
              <a:gd name="connsiteY5" fmla="*/ 2449902 h 2449902"/>
              <a:gd name="connsiteX6" fmla="*/ 621102 w 1846053"/>
              <a:gd name="connsiteY6" fmla="*/ 2449902 h 2449902"/>
              <a:gd name="connsiteX7" fmla="*/ 621102 w 1846053"/>
              <a:gd name="connsiteY7" fmla="*/ 612475 h 2449902"/>
              <a:gd name="connsiteX8" fmla="*/ 0 w 1846053"/>
              <a:gd name="connsiteY8" fmla="*/ 595223 h 2449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6053" h="2449902">
                <a:moveTo>
                  <a:pt x="0" y="595223"/>
                </a:moveTo>
                <a:lnTo>
                  <a:pt x="0" y="0"/>
                </a:lnTo>
                <a:lnTo>
                  <a:pt x="1846053" y="0"/>
                </a:lnTo>
                <a:lnTo>
                  <a:pt x="1846053" y="621102"/>
                </a:lnTo>
                <a:lnTo>
                  <a:pt x="1224951" y="621102"/>
                </a:lnTo>
                <a:lnTo>
                  <a:pt x="1224951" y="2449902"/>
                </a:lnTo>
                <a:lnTo>
                  <a:pt x="621102" y="2449902"/>
                </a:lnTo>
                <a:lnTo>
                  <a:pt x="621102" y="612475"/>
                </a:lnTo>
                <a:lnTo>
                  <a:pt x="0" y="595223"/>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dirty="0" smtClean="0"/>
              <a:t>Q</a:t>
            </a:r>
            <a:endParaRPr lang="en-GB" sz="2800" b="1" dirty="0"/>
          </a:p>
        </p:txBody>
      </p:sp>
      <p:sp>
        <p:nvSpPr>
          <p:cNvPr id="21" name="Freeform 20"/>
          <p:cNvSpPr/>
          <p:nvPr/>
        </p:nvSpPr>
        <p:spPr>
          <a:xfrm>
            <a:off x="2122098" y="2855343"/>
            <a:ext cx="828136" cy="621102"/>
          </a:xfrm>
          <a:custGeom>
            <a:avLst/>
            <a:gdLst>
              <a:gd name="connsiteX0" fmla="*/ 603849 w 828136"/>
              <a:gd name="connsiteY0" fmla="*/ 0 h 621102"/>
              <a:gd name="connsiteX1" fmla="*/ 828136 w 828136"/>
              <a:gd name="connsiteY1" fmla="*/ 0 h 621102"/>
              <a:gd name="connsiteX2" fmla="*/ 828136 w 828136"/>
              <a:gd name="connsiteY2" fmla="*/ 621102 h 621102"/>
              <a:gd name="connsiteX3" fmla="*/ 621102 w 828136"/>
              <a:gd name="connsiteY3" fmla="*/ 621102 h 621102"/>
              <a:gd name="connsiteX4" fmla="*/ 621102 w 828136"/>
              <a:gd name="connsiteY4" fmla="*/ 422695 h 621102"/>
              <a:gd name="connsiteX5" fmla="*/ 0 w 828136"/>
              <a:gd name="connsiteY5" fmla="*/ 422695 h 621102"/>
              <a:gd name="connsiteX6" fmla="*/ 0 w 828136"/>
              <a:gd name="connsiteY6" fmla="*/ 198408 h 621102"/>
              <a:gd name="connsiteX7" fmla="*/ 621102 w 828136"/>
              <a:gd name="connsiteY7" fmla="*/ 198408 h 621102"/>
              <a:gd name="connsiteX8" fmla="*/ 603849 w 828136"/>
              <a:gd name="connsiteY8" fmla="*/ 0 h 62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136" h="621102">
                <a:moveTo>
                  <a:pt x="603849" y="0"/>
                </a:moveTo>
                <a:lnTo>
                  <a:pt x="828136" y="0"/>
                </a:lnTo>
                <a:lnTo>
                  <a:pt x="828136" y="621102"/>
                </a:lnTo>
                <a:lnTo>
                  <a:pt x="621102" y="621102"/>
                </a:lnTo>
                <a:lnTo>
                  <a:pt x="621102" y="422695"/>
                </a:lnTo>
                <a:lnTo>
                  <a:pt x="0" y="422695"/>
                </a:lnTo>
                <a:lnTo>
                  <a:pt x="0" y="198408"/>
                </a:lnTo>
                <a:lnTo>
                  <a:pt x="621102" y="198408"/>
                </a:lnTo>
                <a:lnTo>
                  <a:pt x="603849" y="0"/>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1" dirty="0" smtClean="0"/>
              <a:t>R</a:t>
            </a:r>
            <a:endParaRPr lang="en-GB" b="1" dirty="0"/>
          </a:p>
        </p:txBody>
      </p:sp>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22"/>
          <p:cNvPicPr>
            <a:picLocks noChangeAspect="1"/>
          </p:cNvPicPr>
          <p:nvPr/>
        </p:nvPicPr>
        <p:blipFill>
          <a:blip r:embed="rId3"/>
          <a:stretch>
            <a:fillRect/>
          </a:stretch>
        </p:blipFill>
        <p:spPr>
          <a:xfrm>
            <a:off x="1075642" y="332656"/>
            <a:ext cx="6992714" cy="5379980"/>
          </a:xfrm>
          <a:prstGeom prst="rect">
            <a:avLst/>
          </a:prstGeom>
        </p:spPr>
      </p:pic>
    </p:spTree>
    <p:extLst>
      <p:ext uri="{BB962C8B-B14F-4D97-AF65-F5344CB8AC3E}">
        <p14:creationId xmlns:p14="http://schemas.microsoft.com/office/powerpoint/2010/main" val="26487824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9" grpId="0" animBg="1"/>
      <p:bldP spid="21" grpId="0" animBg="1"/>
    </p:bldLst>
  </p:timing>
</p:sld>
</file>

<file path=ppt/slides/slide3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88840"/>
            <a:ext cx="8784974" cy="14596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988840"/>
            <a:ext cx="8784976" cy="7920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780928"/>
            <a:ext cx="8784976" cy="6675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96038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7" y="4149080"/>
            <a:ext cx="8352926" cy="2430044"/>
          </a:xfrm>
          <a:prstGeom prst="rect">
            <a:avLst/>
          </a:prstGeom>
        </p:spPr>
      </p:pic>
      <p:pic>
        <p:nvPicPr>
          <p:cNvPr id="5" name="Picture 4"/>
          <p:cNvPicPr>
            <a:picLocks noChangeAspect="1"/>
          </p:cNvPicPr>
          <p:nvPr/>
        </p:nvPicPr>
        <p:blipFill>
          <a:blip r:embed="rId3"/>
          <a:stretch>
            <a:fillRect/>
          </a:stretch>
        </p:blipFill>
        <p:spPr>
          <a:xfrm>
            <a:off x="395536" y="335236"/>
            <a:ext cx="8352928" cy="44619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7164288"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7" name="Freeform 6"/>
          <p:cNvSpPr/>
          <p:nvPr/>
        </p:nvSpPr>
        <p:spPr>
          <a:xfrm>
            <a:off x="3525571" y="1017879"/>
            <a:ext cx="1190445" cy="715993"/>
          </a:xfrm>
          <a:custGeom>
            <a:avLst/>
            <a:gdLst>
              <a:gd name="connsiteX0" fmla="*/ 1190445 w 1190445"/>
              <a:gd name="connsiteY0" fmla="*/ 465827 h 715993"/>
              <a:gd name="connsiteX1" fmla="*/ 457200 w 1190445"/>
              <a:gd name="connsiteY1" fmla="*/ 465827 h 715993"/>
              <a:gd name="connsiteX2" fmla="*/ 457200 w 1190445"/>
              <a:gd name="connsiteY2" fmla="*/ 715993 h 715993"/>
              <a:gd name="connsiteX3" fmla="*/ 0 w 1190445"/>
              <a:gd name="connsiteY3" fmla="*/ 345057 h 715993"/>
              <a:gd name="connsiteX4" fmla="*/ 474453 w 1190445"/>
              <a:gd name="connsiteY4" fmla="*/ 0 h 715993"/>
              <a:gd name="connsiteX5" fmla="*/ 474453 w 1190445"/>
              <a:gd name="connsiteY5" fmla="*/ 224287 h 715993"/>
              <a:gd name="connsiteX6" fmla="*/ 1190445 w 1190445"/>
              <a:gd name="connsiteY6" fmla="*/ 224287 h 715993"/>
              <a:gd name="connsiteX7" fmla="*/ 1190445 w 1190445"/>
              <a:gd name="connsiteY7" fmla="*/ 465827 h 71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0445" h="715993">
                <a:moveTo>
                  <a:pt x="1190445" y="465827"/>
                </a:moveTo>
                <a:lnTo>
                  <a:pt x="457200" y="465827"/>
                </a:lnTo>
                <a:lnTo>
                  <a:pt x="457200" y="715993"/>
                </a:lnTo>
                <a:lnTo>
                  <a:pt x="0" y="345057"/>
                </a:lnTo>
                <a:lnTo>
                  <a:pt x="474453" y="0"/>
                </a:lnTo>
                <a:lnTo>
                  <a:pt x="474453" y="224287"/>
                </a:lnTo>
                <a:lnTo>
                  <a:pt x="1190445" y="224287"/>
                </a:lnTo>
                <a:lnTo>
                  <a:pt x="1190445" y="465827"/>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R</a:t>
            </a:r>
            <a:endParaRPr lang="en-GB" dirty="0"/>
          </a:p>
        </p:txBody>
      </p: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3"/>
          <a:stretch>
            <a:fillRect/>
          </a:stretch>
        </p:blipFill>
        <p:spPr>
          <a:xfrm>
            <a:off x="395535" y="335236"/>
            <a:ext cx="8352928" cy="4461916"/>
          </a:xfrm>
          <a:prstGeom prst="rect">
            <a:avLst/>
          </a:prstGeom>
        </p:spPr>
      </p:pic>
    </p:spTree>
    <p:extLst>
      <p:ext uri="{BB962C8B-B14F-4D97-AF65-F5344CB8AC3E}">
        <p14:creationId xmlns:p14="http://schemas.microsoft.com/office/powerpoint/2010/main" val="1922183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7" grpId="0" animBg="1"/>
    </p:bldLst>
  </p:timing>
</p:sld>
</file>

<file path=ppt/slides/slide3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00910"/>
            <a:ext cx="8784976" cy="11560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200908"/>
            <a:ext cx="8784976" cy="8680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3068960"/>
            <a:ext cx="878497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3718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75656" y="278124"/>
            <a:ext cx="6147048" cy="45572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7164288"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8" name="Freeform 7"/>
          <p:cNvSpPr/>
          <p:nvPr/>
        </p:nvSpPr>
        <p:spPr>
          <a:xfrm>
            <a:off x="4356340" y="3140015"/>
            <a:ext cx="1414732" cy="1414732"/>
          </a:xfrm>
          <a:custGeom>
            <a:avLst/>
            <a:gdLst>
              <a:gd name="connsiteX0" fmla="*/ 707366 w 1414732"/>
              <a:gd name="connsiteY0" fmla="*/ 0 h 1414732"/>
              <a:gd name="connsiteX1" fmla="*/ 0 w 1414732"/>
              <a:gd name="connsiteY1" fmla="*/ 0 h 1414732"/>
              <a:gd name="connsiteX2" fmla="*/ 1414732 w 1414732"/>
              <a:gd name="connsiteY2" fmla="*/ 1414732 h 1414732"/>
              <a:gd name="connsiteX3" fmla="*/ 1414732 w 1414732"/>
              <a:gd name="connsiteY3" fmla="*/ 707366 h 1414732"/>
              <a:gd name="connsiteX4" fmla="*/ 707366 w 1414732"/>
              <a:gd name="connsiteY4" fmla="*/ 0 h 1414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4732" h="1414732">
                <a:moveTo>
                  <a:pt x="707366" y="0"/>
                </a:moveTo>
                <a:lnTo>
                  <a:pt x="0" y="0"/>
                </a:lnTo>
                <a:lnTo>
                  <a:pt x="1414732" y="1414732"/>
                </a:lnTo>
                <a:lnTo>
                  <a:pt x="1414732" y="707366"/>
                </a:lnTo>
                <a:lnTo>
                  <a:pt x="707366"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R</a:t>
            </a:r>
          </a:p>
          <a:p>
            <a:pPr algn="ctr"/>
            <a:endParaRPr lang="en-GB" dirty="0"/>
          </a:p>
          <a:p>
            <a:pPr algn="ctr"/>
            <a:endParaRPr lang="en-GB" dirty="0"/>
          </a:p>
        </p:txBody>
      </p: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2"/>
          <a:stretch>
            <a:fillRect/>
          </a:stretch>
        </p:blipFill>
        <p:spPr>
          <a:xfrm>
            <a:off x="1475656" y="372517"/>
            <a:ext cx="6147048" cy="4557200"/>
          </a:xfrm>
          <a:prstGeom prst="rect">
            <a:avLst/>
          </a:prstGeom>
        </p:spPr>
      </p:pic>
      <p:pic>
        <p:nvPicPr>
          <p:cNvPr id="4" name="Picture 3"/>
          <p:cNvPicPr>
            <a:picLocks noChangeAspect="1"/>
          </p:cNvPicPr>
          <p:nvPr/>
        </p:nvPicPr>
        <p:blipFill>
          <a:blip r:embed="rId11"/>
          <a:stretch>
            <a:fillRect/>
          </a:stretch>
        </p:blipFill>
        <p:spPr>
          <a:xfrm>
            <a:off x="1475656" y="4797152"/>
            <a:ext cx="6147048" cy="2055882"/>
          </a:xfrm>
          <a:prstGeom prst="rect">
            <a:avLst/>
          </a:prstGeom>
        </p:spPr>
      </p:pic>
    </p:spTree>
    <p:extLst>
      <p:ext uri="{BB962C8B-B14F-4D97-AF65-F5344CB8AC3E}">
        <p14:creationId xmlns:p14="http://schemas.microsoft.com/office/powerpoint/2010/main" val="988660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8" grpId="0" animBg="1"/>
    </p:bldLst>
  </p:timing>
</p:sld>
</file>

<file path=ppt/slides/slide3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844824"/>
            <a:ext cx="8784976" cy="18491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844822"/>
            <a:ext cx="8784976" cy="781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626136"/>
            <a:ext cx="8784976" cy="10678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Q6</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1218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3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4221088"/>
            <a:ext cx="8496944" cy="1376662"/>
          </a:xfrm>
          <a:prstGeom prst="rect">
            <a:avLst/>
          </a:prstGeom>
        </p:spPr>
      </p:pic>
      <p:pic>
        <p:nvPicPr>
          <p:cNvPr id="5" name="Picture 4"/>
          <p:cNvPicPr>
            <a:picLocks noChangeAspect="1"/>
          </p:cNvPicPr>
          <p:nvPr/>
        </p:nvPicPr>
        <p:blipFill>
          <a:blip r:embed="rId3"/>
          <a:stretch>
            <a:fillRect/>
          </a:stretch>
        </p:blipFill>
        <p:spPr>
          <a:xfrm>
            <a:off x="323528" y="632178"/>
            <a:ext cx="8496944" cy="36609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8750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060848"/>
            <a:ext cx="8784976" cy="12291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0846"/>
            <a:ext cx="8784976" cy="12291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82122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051720" y="332656"/>
            <a:ext cx="5040560" cy="38459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Q9</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7164288"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9" name="Freeform 8"/>
          <p:cNvSpPr/>
          <p:nvPr/>
        </p:nvSpPr>
        <p:spPr>
          <a:xfrm>
            <a:off x="3234906" y="759125"/>
            <a:ext cx="690113" cy="1380226"/>
          </a:xfrm>
          <a:custGeom>
            <a:avLst/>
            <a:gdLst>
              <a:gd name="connsiteX0" fmla="*/ 0 w 690113"/>
              <a:gd name="connsiteY0" fmla="*/ 1380226 h 1380226"/>
              <a:gd name="connsiteX1" fmla="*/ 690113 w 690113"/>
              <a:gd name="connsiteY1" fmla="*/ 1380226 h 1380226"/>
              <a:gd name="connsiteX2" fmla="*/ 690113 w 690113"/>
              <a:gd name="connsiteY2" fmla="*/ 0 h 1380226"/>
              <a:gd name="connsiteX3" fmla="*/ 0 w 690113"/>
              <a:gd name="connsiteY3" fmla="*/ 1380226 h 1380226"/>
            </a:gdLst>
            <a:ahLst/>
            <a:cxnLst>
              <a:cxn ang="0">
                <a:pos x="connsiteX0" y="connsiteY0"/>
              </a:cxn>
              <a:cxn ang="0">
                <a:pos x="connsiteX1" y="connsiteY1"/>
              </a:cxn>
              <a:cxn ang="0">
                <a:pos x="connsiteX2" y="connsiteY2"/>
              </a:cxn>
              <a:cxn ang="0">
                <a:pos x="connsiteX3" y="connsiteY3"/>
              </a:cxn>
            </a:cxnLst>
            <a:rect l="l" t="t" r="r" b="b"/>
            <a:pathLst>
              <a:path w="690113" h="1380226">
                <a:moveTo>
                  <a:pt x="0" y="1380226"/>
                </a:moveTo>
                <a:lnTo>
                  <a:pt x="690113" y="1380226"/>
                </a:lnTo>
                <a:lnTo>
                  <a:pt x="690113" y="0"/>
                </a:lnTo>
                <a:lnTo>
                  <a:pt x="0" y="1380226"/>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p>
          <a:p>
            <a:pPr algn="ctr"/>
            <a:endParaRPr lang="en-GB" dirty="0"/>
          </a:p>
          <a:p>
            <a:pPr algn="ctr"/>
            <a:endParaRPr lang="en-GB" dirty="0" smtClean="0"/>
          </a:p>
          <a:p>
            <a:pPr algn="ctr"/>
            <a:r>
              <a:rPr lang="en-GB" dirty="0"/>
              <a:t> </a:t>
            </a:r>
            <a:r>
              <a:rPr lang="en-GB" dirty="0" smtClean="0"/>
              <a:t>   R</a:t>
            </a:r>
            <a:endParaRPr lang="en-GB" dirty="0"/>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2"/>
          <a:stretch>
            <a:fillRect/>
          </a:stretch>
        </p:blipFill>
        <p:spPr>
          <a:xfrm>
            <a:off x="2051720" y="332655"/>
            <a:ext cx="5040560" cy="3845926"/>
          </a:xfrm>
          <a:prstGeom prst="rect">
            <a:avLst/>
          </a:prstGeom>
        </p:spPr>
      </p:pic>
      <p:pic>
        <p:nvPicPr>
          <p:cNvPr id="2" name="Picture 1"/>
          <p:cNvPicPr>
            <a:picLocks noChangeAspect="1"/>
          </p:cNvPicPr>
          <p:nvPr/>
        </p:nvPicPr>
        <p:blipFill>
          <a:blip r:embed="rId11"/>
          <a:stretch>
            <a:fillRect/>
          </a:stretch>
        </p:blipFill>
        <p:spPr>
          <a:xfrm>
            <a:off x="2051720" y="4144012"/>
            <a:ext cx="5040560" cy="2697670"/>
          </a:xfrm>
          <a:prstGeom prst="rect">
            <a:avLst/>
          </a:prstGeom>
        </p:spPr>
      </p:pic>
    </p:spTree>
    <p:extLst>
      <p:ext uri="{BB962C8B-B14F-4D97-AF65-F5344CB8AC3E}">
        <p14:creationId xmlns:p14="http://schemas.microsoft.com/office/powerpoint/2010/main" val="794376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9" grpId="0" animBg="1"/>
    </p:bldLst>
  </p:timing>
</p:sld>
</file>

<file path=ppt/slides/slide3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052736"/>
            <a:ext cx="8784974" cy="40718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052736"/>
            <a:ext cx="8784976"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2" y="2780928"/>
            <a:ext cx="8784975"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179512" y="2996952"/>
            <a:ext cx="8784976" cy="21276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93975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3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043608" y="5408552"/>
            <a:ext cx="7056784" cy="14048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rotWithShape="1">
          <a:blip r:embed="rId11"/>
          <a:srcRect b="6839"/>
          <a:stretch/>
        </p:blipFill>
        <p:spPr>
          <a:xfrm>
            <a:off x="1043608" y="404664"/>
            <a:ext cx="7056784" cy="5040560"/>
          </a:xfrm>
          <a:prstGeom prst="rect">
            <a:avLst/>
          </a:prstGeom>
        </p:spPr>
      </p:pic>
    </p:spTree>
    <p:extLst>
      <p:ext uri="{BB962C8B-B14F-4D97-AF65-F5344CB8AC3E}">
        <p14:creationId xmlns:p14="http://schemas.microsoft.com/office/powerpoint/2010/main" val="1054399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420888"/>
            <a:ext cx="8784974" cy="7606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420888"/>
            <a:ext cx="8784976" cy="7728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Q5</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9311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Q7</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1403648" y="404664"/>
            <a:ext cx="6336704" cy="4072590"/>
          </a:xfrm>
          <a:prstGeom prst="rect">
            <a:avLst/>
          </a:prstGeom>
        </p:spPr>
      </p:pic>
      <p:pic>
        <p:nvPicPr>
          <p:cNvPr id="4" name="Picture 3"/>
          <p:cNvPicPr>
            <a:picLocks noChangeAspect="1"/>
          </p:cNvPicPr>
          <p:nvPr/>
        </p:nvPicPr>
        <p:blipFill>
          <a:blip r:embed="rId11"/>
          <a:stretch>
            <a:fillRect/>
          </a:stretch>
        </p:blipFill>
        <p:spPr>
          <a:xfrm>
            <a:off x="1403648" y="4437112"/>
            <a:ext cx="6336704" cy="2313800"/>
          </a:xfrm>
          <a:prstGeom prst="rect">
            <a:avLst/>
          </a:prstGeom>
        </p:spPr>
      </p:pic>
      <p:sp>
        <p:nvSpPr>
          <p:cNvPr id="19" name="Rectangle 18"/>
          <p:cNvSpPr/>
          <p:nvPr/>
        </p:nvSpPr>
        <p:spPr>
          <a:xfrm>
            <a:off x="7164288"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sp>
        <p:nvSpPr>
          <p:cNvPr id="7" name="Freeform 6"/>
          <p:cNvSpPr/>
          <p:nvPr/>
        </p:nvSpPr>
        <p:spPr>
          <a:xfrm>
            <a:off x="3881887" y="2579298"/>
            <a:ext cx="724619" cy="362310"/>
          </a:xfrm>
          <a:custGeom>
            <a:avLst/>
            <a:gdLst>
              <a:gd name="connsiteX0" fmla="*/ 0 w 724619"/>
              <a:gd name="connsiteY0" fmla="*/ 362310 h 362310"/>
              <a:gd name="connsiteX1" fmla="*/ 724619 w 724619"/>
              <a:gd name="connsiteY1" fmla="*/ 362310 h 362310"/>
              <a:gd name="connsiteX2" fmla="*/ 724619 w 724619"/>
              <a:gd name="connsiteY2" fmla="*/ 0 h 362310"/>
              <a:gd name="connsiteX3" fmla="*/ 0 w 724619"/>
              <a:gd name="connsiteY3" fmla="*/ 362310 h 362310"/>
            </a:gdLst>
            <a:ahLst/>
            <a:cxnLst>
              <a:cxn ang="0">
                <a:pos x="connsiteX0" y="connsiteY0"/>
              </a:cxn>
              <a:cxn ang="0">
                <a:pos x="connsiteX1" y="connsiteY1"/>
              </a:cxn>
              <a:cxn ang="0">
                <a:pos x="connsiteX2" y="connsiteY2"/>
              </a:cxn>
              <a:cxn ang="0">
                <a:pos x="connsiteX3" y="connsiteY3"/>
              </a:cxn>
            </a:cxnLst>
            <a:rect l="l" t="t" r="r" b="b"/>
            <a:pathLst>
              <a:path w="724619" h="362310">
                <a:moveTo>
                  <a:pt x="0" y="362310"/>
                </a:moveTo>
                <a:lnTo>
                  <a:pt x="724619" y="362310"/>
                </a:lnTo>
                <a:lnTo>
                  <a:pt x="724619" y="0"/>
                </a:lnTo>
                <a:lnTo>
                  <a:pt x="0" y="362310"/>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       Q</a:t>
            </a:r>
            <a:endParaRPr lang="en-GB" dirty="0"/>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10"/>
          <a:stretch>
            <a:fillRect/>
          </a:stretch>
        </p:blipFill>
        <p:spPr>
          <a:xfrm>
            <a:off x="1403648" y="404664"/>
            <a:ext cx="6336704" cy="4072590"/>
          </a:xfrm>
          <a:prstGeom prst="rect">
            <a:avLst/>
          </a:prstGeom>
        </p:spPr>
      </p:pic>
    </p:spTree>
    <p:extLst>
      <p:ext uri="{BB962C8B-B14F-4D97-AF65-F5344CB8AC3E}">
        <p14:creationId xmlns:p14="http://schemas.microsoft.com/office/powerpoint/2010/main" val="24660027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7" grpId="0" animBg="1"/>
    </p:bldLst>
  </p:timing>
</p:sld>
</file>

<file path=ppt/slides/slide3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245593"/>
            <a:ext cx="8784976" cy="12542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245592"/>
            <a:ext cx="8784976" cy="3099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2" y="2555585"/>
            <a:ext cx="8784976" cy="944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91514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687721" y="349656"/>
            <a:ext cx="5768558" cy="49515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7164288"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6" name="Picture 5"/>
          <p:cNvPicPr>
            <a:picLocks noChangeAspect="1"/>
          </p:cNvPicPr>
          <p:nvPr/>
        </p:nvPicPr>
        <p:blipFill>
          <a:blip r:embed="rId11"/>
          <a:stretch>
            <a:fillRect/>
          </a:stretch>
        </p:blipFill>
        <p:spPr>
          <a:xfrm>
            <a:off x="1691681" y="5229200"/>
            <a:ext cx="5760638" cy="1601842"/>
          </a:xfrm>
          <a:prstGeom prst="rect">
            <a:avLst/>
          </a:prstGeom>
        </p:spPr>
      </p:pic>
      <p:grpSp>
        <p:nvGrpSpPr>
          <p:cNvPr id="10" name="Group 9"/>
          <p:cNvGrpSpPr/>
          <p:nvPr/>
        </p:nvGrpSpPr>
        <p:grpSpPr>
          <a:xfrm>
            <a:off x="4589253" y="3321170"/>
            <a:ext cx="1604513" cy="802256"/>
            <a:chOff x="4589253" y="3321170"/>
            <a:chExt cx="1604513" cy="802256"/>
          </a:xfrm>
        </p:grpSpPr>
        <p:sp>
          <p:nvSpPr>
            <p:cNvPr id="8" name="Freeform 7"/>
            <p:cNvSpPr/>
            <p:nvPr/>
          </p:nvSpPr>
          <p:spPr>
            <a:xfrm>
              <a:off x="4589253" y="3321170"/>
              <a:ext cx="1604513" cy="802256"/>
            </a:xfrm>
            <a:custGeom>
              <a:avLst/>
              <a:gdLst>
                <a:gd name="connsiteX0" fmla="*/ 8626 w 1604513"/>
                <a:gd name="connsiteY0" fmla="*/ 0 h 802256"/>
                <a:gd name="connsiteX1" fmla="*/ 1604513 w 1604513"/>
                <a:gd name="connsiteY1" fmla="*/ 0 h 802256"/>
                <a:gd name="connsiteX2" fmla="*/ 1604513 w 1604513"/>
                <a:gd name="connsiteY2" fmla="*/ 802256 h 802256"/>
                <a:gd name="connsiteX3" fmla="*/ 793630 w 1604513"/>
                <a:gd name="connsiteY3" fmla="*/ 802256 h 802256"/>
                <a:gd name="connsiteX4" fmla="*/ 793630 w 1604513"/>
                <a:gd name="connsiteY4" fmla="*/ 276045 h 802256"/>
                <a:gd name="connsiteX5" fmla="*/ 0 w 1604513"/>
                <a:gd name="connsiteY5" fmla="*/ 276045 h 802256"/>
                <a:gd name="connsiteX6" fmla="*/ 8626 w 1604513"/>
                <a:gd name="connsiteY6" fmla="*/ 0 h 80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4513" h="802256">
                  <a:moveTo>
                    <a:pt x="8626" y="0"/>
                  </a:moveTo>
                  <a:lnTo>
                    <a:pt x="1604513" y="0"/>
                  </a:lnTo>
                  <a:lnTo>
                    <a:pt x="1604513" y="802256"/>
                  </a:lnTo>
                  <a:lnTo>
                    <a:pt x="793630" y="802256"/>
                  </a:lnTo>
                  <a:lnTo>
                    <a:pt x="793630" y="276045"/>
                  </a:lnTo>
                  <a:lnTo>
                    <a:pt x="0" y="276045"/>
                  </a:lnTo>
                  <a:lnTo>
                    <a:pt x="8626"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    C</a:t>
              </a:r>
              <a:endParaRPr lang="en-GB" dirty="0"/>
            </a:p>
          </p:txBody>
        </p:sp>
        <p:sp>
          <p:nvSpPr>
            <p:cNvPr id="9" name="Freeform 8"/>
            <p:cNvSpPr/>
            <p:nvPr/>
          </p:nvSpPr>
          <p:spPr>
            <a:xfrm>
              <a:off x="5667555" y="3571336"/>
              <a:ext cx="258792" cy="276045"/>
            </a:xfrm>
            <a:custGeom>
              <a:avLst/>
              <a:gdLst>
                <a:gd name="connsiteX0" fmla="*/ 0 w 258792"/>
                <a:gd name="connsiteY0" fmla="*/ 8626 h 276045"/>
                <a:gd name="connsiteX1" fmla="*/ 0 w 258792"/>
                <a:gd name="connsiteY1" fmla="*/ 276045 h 276045"/>
                <a:gd name="connsiteX2" fmla="*/ 258792 w 258792"/>
                <a:gd name="connsiteY2" fmla="*/ 276045 h 276045"/>
                <a:gd name="connsiteX3" fmla="*/ 258792 w 258792"/>
                <a:gd name="connsiteY3" fmla="*/ 0 h 276045"/>
                <a:gd name="connsiteX4" fmla="*/ 0 w 258792"/>
                <a:gd name="connsiteY4" fmla="*/ 8626 h 27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792" h="276045">
                  <a:moveTo>
                    <a:pt x="0" y="8626"/>
                  </a:moveTo>
                  <a:lnTo>
                    <a:pt x="0" y="276045"/>
                  </a:lnTo>
                  <a:lnTo>
                    <a:pt x="258792" y="276045"/>
                  </a:lnTo>
                  <a:lnTo>
                    <a:pt x="258792" y="0"/>
                  </a:lnTo>
                  <a:lnTo>
                    <a:pt x="0" y="8626"/>
                  </a:ln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2"/>
          <a:stretch>
            <a:fillRect/>
          </a:stretch>
        </p:blipFill>
        <p:spPr>
          <a:xfrm>
            <a:off x="1687721" y="332656"/>
            <a:ext cx="5768558" cy="4951552"/>
          </a:xfrm>
          <a:prstGeom prst="rect">
            <a:avLst/>
          </a:prstGeom>
        </p:spPr>
      </p:pic>
    </p:spTree>
    <p:extLst>
      <p:ext uri="{BB962C8B-B14F-4D97-AF65-F5344CB8AC3E}">
        <p14:creationId xmlns:p14="http://schemas.microsoft.com/office/powerpoint/2010/main" val="14361339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timing>
</p:sld>
</file>

<file path=ppt/slides/slide3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060848"/>
            <a:ext cx="8784974" cy="13639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0848"/>
            <a:ext cx="8784976" cy="4540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514858"/>
            <a:ext cx="8784976" cy="9099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Q3</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7397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691680" y="409676"/>
            <a:ext cx="5760640" cy="4531492"/>
          </a:xfrm>
          <a:prstGeom prst="rect">
            <a:avLst/>
          </a:prstGeom>
        </p:spPr>
      </p:pic>
      <p:pic>
        <p:nvPicPr>
          <p:cNvPr id="2" name="Picture 1"/>
          <p:cNvPicPr>
            <a:picLocks noChangeAspect="1"/>
          </p:cNvPicPr>
          <p:nvPr/>
        </p:nvPicPr>
        <p:blipFill>
          <a:blip r:embed="rId3"/>
          <a:stretch>
            <a:fillRect/>
          </a:stretch>
        </p:blipFill>
        <p:spPr>
          <a:xfrm>
            <a:off x="1691680" y="4898270"/>
            <a:ext cx="5760640" cy="19151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7164288"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7" name="Freeform 6"/>
          <p:cNvSpPr/>
          <p:nvPr/>
        </p:nvSpPr>
        <p:spPr>
          <a:xfrm>
            <a:off x="4922520" y="1735088"/>
            <a:ext cx="342900" cy="685800"/>
          </a:xfrm>
          <a:custGeom>
            <a:avLst/>
            <a:gdLst>
              <a:gd name="connsiteX0" fmla="*/ 0 w 342900"/>
              <a:gd name="connsiteY0" fmla="*/ 685800 h 685800"/>
              <a:gd name="connsiteX1" fmla="*/ 342900 w 342900"/>
              <a:gd name="connsiteY1" fmla="*/ 685800 h 685800"/>
              <a:gd name="connsiteX2" fmla="*/ 342900 w 342900"/>
              <a:gd name="connsiteY2" fmla="*/ 0 h 685800"/>
              <a:gd name="connsiteX3" fmla="*/ 0 w 342900"/>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342900" h="685800">
                <a:moveTo>
                  <a:pt x="0" y="685800"/>
                </a:moveTo>
                <a:lnTo>
                  <a:pt x="342900" y="685800"/>
                </a:lnTo>
                <a:lnTo>
                  <a:pt x="342900" y="0"/>
                </a:lnTo>
                <a:lnTo>
                  <a:pt x="0" y="68580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 R</a:t>
            </a:r>
            <a:endParaRPr lang="en-GB" dirty="0"/>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2"/>
          <a:stretch>
            <a:fillRect/>
          </a:stretch>
        </p:blipFill>
        <p:spPr>
          <a:xfrm>
            <a:off x="1686584" y="409676"/>
            <a:ext cx="5760640" cy="4531492"/>
          </a:xfrm>
          <a:prstGeom prst="rect">
            <a:avLst/>
          </a:prstGeom>
        </p:spPr>
      </p:pic>
    </p:spTree>
    <p:extLst>
      <p:ext uri="{BB962C8B-B14F-4D97-AF65-F5344CB8AC3E}">
        <p14:creationId xmlns:p14="http://schemas.microsoft.com/office/powerpoint/2010/main" val="22247796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7" grpId="0" animBg="1"/>
    </p:bldLst>
  </p:timing>
</p:sld>
</file>

<file path=ppt/slides/slide3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60848"/>
            <a:ext cx="8784976" cy="16617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0848"/>
            <a:ext cx="8784976"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3212976"/>
            <a:ext cx="8784976" cy="5095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Q4</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43729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429946"/>
            <a:ext cx="5760640" cy="451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4941168"/>
            <a:ext cx="5760640" cy="1742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7164288" y="1763675"/>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5" name="Freeform 4"/>
          <p:cNvSpPr/>
          <p:nvPr/>
        </p:nvSpPr>
        <p:spPr>
          <a:xfrm>
            <a:off x="5054600" y="3437467"/>
            <a:ext cx="330200" cy="651933"/>
          </a:xfrm>
          <a:custGeom>
            <a:avLst/>
            <a:gdLst>
              <a:gd name="connsiteX0" fmla="*/ 0 w 330200"/>
              <a:gd name="connsiteY0" fmla="*/ 651933 h 651933"/>
              <a:gd name="connsiteX1" fmla="*/ 330200 w 330200"/>
              <a:gd name="connsiteY1" fmla="*/ 651933 h 651933"/>
              <a:gd name="connsiteX2" fmla="*/ 330200 w 330200"/>
              <a:gd name="connsiteY2" fmla="*/ 0 h 651933"/>
              <a:gd name="connsiteX3" fmla="*/ 0 w 330200"/>
              <a:gd name="connsiteY3" fmla="*/ 651933 h 651933"/>
            </a:gdLst>
            <a:ahLst/>
            <a:cxnLst>
              <a:cxn ang="0">
                <a:pos x="connsiteX0" y="connsiteY0"/>
              </a:cxn>
              <a:cxn ang="0">
                <a:pos x="connsiteX1" y="connsiteY1"/>
              </a:cxn>
              <a:cxn ang="0">
                <a:pos x="connsiteX2" y="connsiteY2"/>
              </a:cxn>
              <a:cxn ang="0">
                <a:pos x="connsiteX3" y="connsiteY3"/>
              </a:cxn>
            </a:cxnLst>
            <a:rect l="l" t="t" r="r" b="b"/>
            <a:pathLst>
              <a:path w="330200" h="651933">
                <a:moveTo>
                  <a:pt x="0" y="651933"/>
                </a:moveTo>
                <a:lnTo>
                  <a:pt x="330200" y="651933"/>
                </a:lnTo>
                <a:lnTo>
                  <a:pt x="330200" y="0"/>
                </a:lnTo>
                <a:lnTo>
                  <a:pt x="0" y="651933"/>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429946"/>
            <a:ext cx="5760640" cy="451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0521051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5" grpId="0" animBg="1"/>
    </p:bldLst>
  </p:timing>
</p:sld>
</file>

<file path=ppt/slides/slide3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060848"/>
            <a:ext cx="8784976" cy="17026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0848"/>
            <a:ext cx="8784976"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3212976"/>
            <a:ext cx="8784976" cy="550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Q5</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12688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4" y="5085184"/>
            <a:ext cx="8208912" cy="1585318"/>
          </a:xfrm>
          <a:prstGeom prst="rect">
            <a:avLst/>
          </a:prstGeom>
        </p:spPr>
      </p:pic>
      <p:pic>
        <p:nvPicPr>
          <p:cNvPr id="2" name="Picture 1"/>
          <p:cNvPicPr>
            <a:picLocks noChangeAspect="1"/>
          </p:cNvPicPr>
          <p:nvPr/>
        </p:nvPicPr>
        <p:blipFill>
          <a:blip r:embed="rId3"/>
          <a:stretch>
            <a:fillRect/>
          </a:stretch>
        </p:blipFill>
        <p:spPr>
          <a:xfrm>
            <a:off x="467544" y="332656"/>
            <a:ext cx="8208912" cy="47875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Q7</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8411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636912"/>
            <a:ext cx="8784974" cy="7610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636910"/>
            <a:ext cx="8784976" cy="7610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Q7</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1546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572000" y="898673"/>
            <a:ext cx="4464496" cy="2890367"/>
          </a:xfrm>
          <a:prstGeom prst="rect">
            <a:avLst/>
          </a:prstGeom>
        </p:spPr>
      </p:pic>
      <p:pic>
        <p:nvPicPr>
          <p:cNvPr id="4" name="Picture 3"/>
          <p:cNvPicPr>
            <a:picLocks noChangeAspect="1"/>
          </p:cNvPicPr>
          <p:nvPr/>
        </p:nvPicPr>
        <p:blipFill>
          <a:blip r:embed="rId3"/>
          <a:stretch>
            <a:fillRect/>
          </a:stretch>
        </p:blipFill>
        <p:spPr>
          <a:xfrm>
            <a:off x="179512" y="3573016"/>
            <a:ext cx="4320480" cy="1378084"/>
          </a:xfrm>
          <a:prstGeom prst="rect">
            <a:avLst/>
          </a:prstGeom>
        </p:spPr>
      </p:pic>
      <p:pic>
        <p:nvPicPr>
          <p:cNvPr id="2" name="Picture 1"/>
          <p:cNvPicPr>
            <a:picLocks noChangeAspect="1"/>
          </p:cNvPicPr>
          <p:nvPr/>
        </p:nvPicPr>
        <p:blipFill>
          <a:blip r:embed="rId4"/>
          <a:stretch>
            <a:fillRect/>
          </a:stretch>
        </p:blipFill>
        <p:spPr>
          <a:xfrm>
            <a:off x="179512" y="877086"/>
            <a:ext cx="4320480" cy="26959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467544" y="5130119"/>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7" name="Picture 6"/>
          <p:cNvPicPr>
            <a:picLocks noChangeAspect="1"/>
          </p:cNvPicPr>
          <p:nvPr/>
        </p:nvPicPr>
        <p:blipFill>
          <a:blip r:embed="rId13"/>
          <a:stretch>
            <a:fillRect/>
          </a:stretch>
        </p:blipFill>
        <p:spPr>
          <a:xfrm>
            <a:off x="4572000" y="3789040"/>
            <a:ext cx="4464496" cy="531645"/>
          </a:xfrm>
          <a:prstGeom prst="rect">
            <a:avLst/>
          </a:prstGeom>
        </p:spPr>
      </p:pic>
      <p:sp>
        <p:nvSpPr>
          <p:cNvPr id="20" name="Rectangle 19"/>
          <p:cNvSpPr/>
          <p:nvPr/>
        </p:nvSpPr>
        <p:spPr>
          <a:xfrm>
            <a:off x="5580112" y="442714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(c)</a:t>
            </a:r>
            <a:endParaRPr lang="en-GB" sz="1400" b="1" dirty="0">
              <a:latin typeface="Comic Sans MS" panose="030F0702030302020204" pitchFamily="66" charset="0"/>
            </a:endParaRPr>
          </a:p>
        </p:txBody>
      </p:sp>
      <p:sp>
        <p:nvSpPr>
          <p:cNvPr id="8" name="Freeform 7"/>
          <p:cNvSpPr/>
          <p:nvPr/>
        </p:nvSpPr>
        <p:spPr>
          <a:xfrm>
            <a:off x="1955800" y="2787650"/>
            <a:ext cx="736600" cy="501650"/>
          </a:xfrm>
          <a:custGeom>
            <a:avLst/>
            <a:gdLst>
              <a:gd name="connsiteX0" fmla="*/ 0 w 736600"/>
              <a:gd name="connsiteY0" fmla="*/ 0 h 501650"/>
              <a:gd name="connsiteX1" fmla="*/ 736600 w 736600"/>
              <a:gd name="connsiteY1" fmla="*/ 0 h 501650"/>
              <a:gd name="connsiteX2" fmla="*/ 736600 w 736600"/>
              <a:gd name="connsiteY2" fmla="*/ 501650 h 501650"/>
              <a:gd name="connsiteX3" fmla="*/ 495300 w 736600"/>
              <a:gd name="connsiteY3" fmla="*/ 501650 h 501650"/>
              <a:gd name="connsiteX4" fmla="*/ 0 w 736600"/>
              <a:gd name="connsiteY4" fmla="*/ 0 h 50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600" h="501650">
                <a:moveTo>
                  <a:pt x="0" y="0"/>
                </a:moveTo>
                <a:lnTo>
                  <a:pt x="736600" y="0"/>
                </a:lnTo>
                <a:lnTo>
                  <a:pt x="736600" y="501650"/>
                </a:lnTo>
                <a:lnTo>
                  <a:pt x="495300" y="501650"/>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    R</a:t>
            </a:r>
            <a:endParaRPr lang="en-GB" dirty="0"/>
          </a:p>
        </p:txBody>
      </p:sp>
      <p:sp>
        <p:nvSpPr>
          <p:cNvPr id="10" name="Freeform 9"/>
          <p:cNvSpPr/>
          <p:nvPr/>
        </p:nvSpPr>
        <p:spPr>
          <a:xfrm>
            <a:off x="6775450" y="1644650"/>
            <a:ext cx="260350" cy="520700"/>
          </a:xfrm>
          <a:custGeom>
            <a:avLst/>
            <a:gdLst>
              <a:gd name="connsiteX0" fmla="*/ 0 w 260350"/>
              <a:gd name="connsiteY0" fmla="*/ 520700 h 520700"/>
              <a:gd name="connsiteX1" fmla="*/ 0 w 260350"/>
              <a:gd name="connsiteY1" fmla="*/ 0 h 520700"/>
              <a:gd name="connsiteX2" fmla="*/ 260350 w 260350"/>
              <a:gd name="connsiteY2" fmla="*/ 0 h 520700"/>
              <a:gd name="connsiteX3" fmla="*/ 260350 w 260350"/>
              <a:gd name="connsiteY3" fmla="*/ 260350 h 520700"/>
              <a:gd name="connsiteX4" fmla="*/ 0 w 260350"/>
              <a:gd name="connsiteY4" fmla="*/ 520700 h 52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350" h="520700">
                <a:moveTo>
                  <a:pt x="0" y="520700"/>
                </a:moveTo>
                <a:lnTo>
                  <a:pt x="0" y="0"/>
                </a:lnTo>
                <a:lnTo>
                  <a:pt x="260350" y="0"/>
                </a:lnTo>
                <a:lnTo>
                  <a:pt x="260350" y="260350"/>
                </a:lnTo>
                <a:lnTo>
                  <a:pt x="0" y="52070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1"/>
          <p:cNvPicPr>
            <a:picLocks noChangeAspect="1"/>
          </p:cNvPicPr>
          <p:nvPr/>
        </p:nvPicPr>
        <p:blipFill>
          <a:blip r:embed="rId2"/>
          <a:stretch>
            <a:fillRect/>
          </a:stretch>
        </p:blipFill>
        <p:spPr>
          <a:xfrm>
            <a:off x="4572000" y="898672"/>
            <a:ext cx="4464496" cy="2890367"/>
          </a:xfrm>
          <a:prstGeom prst="rect">
            <a:avLst/>
          </a:prstGeom>
        </p:spPr>
      </p:pic>
      <p:pic>
        <p:nvPicPr>
          <p:cNvPr id="23" name="Picture 22"/>
          <p:cNvPicPr>
            <a:picLocks noChangeAspect="1"/>
          </p:cNvPicPr>
          <p:nvPr/>
        </p:nvPicPr>
        <p:blipFill>
          <a:blip r:embed="rId4"/>
          <a:stretch>
            <a:fillRect/>
          </a:stretch>
        </p:blipFill>
        <p:spPr>
          <a:xfrm>
            <a:off x="179512" y="877085"/>
            <a:ext cx="4320480" cy="2695930"/>
          </a:xfrm>
          <a:prstGeom prst="rect">
            <a:avLst/>
          </a:prstGeom>
        </p:spPr>
      </p:pic>
    </p:spTree>
    <p:extLst>
      <p:ext uri="{BB962C8B-B14F-4D97-AF65-F5344CB8AC3E}">
        <p14:creationId xmlns:p14="http://schemas.microsoft.com/office/powerpoint/2010/main" val="1376700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8" grpId="0" animBg="1"/>
      <p:bldP spid="10" grpId="0" animBg="1"/>
    </p:bldLst>
  </p:timing>
</p:sld>
</file>

<file path=ppt/slides/slide3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412776"/>
            <a:ext cx="8784976" cy="27858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412775"/>
            <a:ext cx="8784976" cy="8482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2" y="2261047"/>
            <a:ext cx="8784976" cy="702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a:t>
            </a:r>
            <a:r>
              <a:rPr lang="en-GB" sz="1400" b="1" dirty="0">
                <a:latin typeface="Comic Sans MS" panose="030F0702030302020204" pitchFamily="66" charset="0"/>
              </a:rPr>
              <a:t>2015 </a:t>
            </a:r>
            <a:r>
              <a:rPr lang="en-GB" sz="1400" b="1" dirty="0" smtClean="0">
                <a:latin typeface="Comic Sans MS" panose="030F0702030302020204" pitchFamily="66" charset="0"/>
              </a:rPr>
              <a:t>3HR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79512" y="2956145"/>
            <a:ext cx="8784976" cy="12425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848547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8" grpId="0" animBg="1"/>
      <p:bldP spid="24" grpId="0" animBg="1"/>
    </p:bldLst>
  </p:timing>
</p:sld>
</file>

<file path=ppt/slides/slide3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3031" r="24361"/>
          <a:stretch/>
        </p:blipFill>
        <p:spPr bwMode="auto">
          <a:xfrm>
            <a:off x="406400" y="3501008"/>
            <a:ext cx="3294743" cy="2781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8104" r="19286"/>
          <a:stretch/>
        </p:blipFill>
        <p:spPr bwMode="auto">
          <a:xfrm>
            <a:off x="406400" y="404664"/>
            <a:ext cx="3294743" cy="2880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9221"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779912" y="2132856"/>
            <a:ext cx="5256584" cy="3648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2" name="Picture 6"/>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49050" y="4056228"/>
            <a:ext cx="5259454" cy="1172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Freeform 4"/>
          <p:cNvSpPr/>
          <p:nvPr/>
        </p:nvSpPr>
        <p:spPr>
          <a:xfrm>
            <a:off x="2387600" y="869950"/>
            <a:ext cx="431800" cy="641350"/>
          </a:xfrm>
          <a:custGeom>
            <a:avLst/>
            <a:gdLst>
              <a:gd name="connsiteX0" fmla="*/ 0 w 431800"/>
              <a:gd name="connsiteY0" fmla="*/ 641350 h 641350"/>
              <a:gd name="connsiteX1" fmla="*/ 0 w 431800"/>
              <a:gd name="connsiteY1" fmla="*/ 0 h 641350"/>
              <a:gd name="connsiteX2" fmla="*/ 431800 w 431800"/>
              <a:gd name="connsiteY2" fmla="*/ 0 h 641350"/>
              <a:gd name="connsiteX3" fmla="*/ 431800 w 431800"/>
              <a:gd name="connsiteY3" fmla="*/ 425450 h 641350"/>
              <a:gd name="connsiteX4" fmla="*/ 0 w 431800"/>
              <a:gd name="connsiteY4" fmla="*/ 641350 h 641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800" h="641350">
                <a:moveTo>
                  <a:pt x="0" y="641350"/>
                </a:moveTo>
                <a:lnTo>
                  <a:pt x="0" y="0"/>
                </a:lnTo>
                <a:lnTo>
                  <a:pt x="431800" y="0"/>
                </a:lnTo>
                <a:lnTo>
                  <a:pt x="431800" y="425450"/>
                </a:lnTo>
                <a:lnTo>
                  <a:pt x="0" y="64135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6804248" y="263691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8104" r="19286"/>
          <a:stretch/>
        </p:blipFill>
        <p:spPr bwMode="auto">
          <a:xfrm>
            <a:off x="406399" y="419009"/>
            <a:ext cx="3294743" cy="28803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845358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5" grpId="0" animBg="1"/>
    </p:bldLst>
  </p:timing>
</p:sld>
</file>

<file path=ppt/slides/slide3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628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72816"/>
            <a:ext cx="8784976"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179512" y="2780928"/>
            <a:ext cx="8784976" cy="16201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19502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47637" y="4437112"/>
            <a:ext cx="4496371" cy="11860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467544" y="551723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5" name="Picture 4"/>
          <p:cNvPicPr>
            <a:picLocks noChangeAspect="1"/>
          </p:cNvPicPr>
          <p:nvPr/>
        </p:nvPicPr>
        <p:blipFill>
          <a:blip r:embed="rId11"/>
          <a:stretch>
            <a:fillRect/>
          </a:stretch>
        </p:blipFill>
        <p:spPr>
          <a:xfrm>
            <a:off x="147637" y="744183"/>
            <a:ext cx="4496371" cy="3692929"/>
          </a:xfrm>
          <a:prstGeom prst="rect">
            <a:avLst/>
          </a:prstGeom>
        </p:spPr>
      </p:pic>
      <p:pic>
        <p:nvPicPr>
          <p:cNvPr id="11" name="Picture 10"/>
          <p:cNvPicPr>
            <a:picLocks noChangeAspect="1"/>
          </p:cNvPicPr>
          <p:nvPr/>
        </p:nvPicPr>
        <p:blipFill>
          <a:blip r:embed="rId12"/>
          <a:stretch>
            <a:fillRect/>
          </a:stretch>
        </p:blipFill>
        <p:spPr>
          <a:xfrm>
            <a:off x="4752020" y="764704"/>
            <a:ext cx="4284476" cy="3271360"/>
          </a:xfrm>
          <a:prstGeom prst="rect">
            <a:avLst/>
          </a:prstGeom>
        </p:spPr>
      </p:pic>
      <p:pic>
        <p:nvPicPr>
          <p:cNvPr id="21" name="Picture 20"/>
          <p:cNvPicPr>
            <a:picLocks noChangeAspect="1"/>
          </p:cNvPicPr>
          <p:nvPr/>
        </p:nvPicPr>
        <p:blipFill>
          <a:blip r:embed="rId13"/>
          <a:stretch>
            <a:fillRect/>
          </a:stretch>
        </p:blipFill>
        <p:spPr>
          <a:xfrm>
            <a:off x="4752021" y="4035588"/>
            <a:ext cx="4284476" cy="473532"/>
          </a:xfrm>
          <a:prstGeom prst="rect">
            <a:avLst/>
          </a:prstGeom>
        </p:spPr>
      </p:pic>
      <p:sp>
        <p:nvSpPr>
          <p:cNvPr id="20" name="Rectangle 19"/>
          <p:cNvSpPr/>
          <p:nvPr/>
        </p:nvSpPr>
        <p:spPr>
          <a:xfrm>
            <a:off x="5220072" y="4365104"/>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(c)</a:t>
            </a:r>
            <a:endParaRPr lang="en-GB" sz="1400" b="1" dirty="0">
              <a:latin typeface="Comic Sans MS" panose="030F0702030302020204" pitchFamily="66" charset="0"/>
            </a:endParaRPr>
          </a:p>
        </p:txBody>
      </p:sp>
      <p:sp>
        <p:nvSpPr>
          <p:cNvPr id="22" name="Freeform 21"/>
          <p:cNvSpPr/>
          <p:nvPr/>
        </p:nvSpPr>
        <p:spPr>
          <a:xfrm>
            <a:off x="1219200" y="3299460"/>
            <a:ext cx="2362200" cy="784860"/>
          </a:xfrm>
          <a:custGeom>
            <a:avLst/>
            <a:gdLst>
              <a:gd name="connsiteX0" fmla="*/ 1569720 w 2362200"/>
              <a:gd name="connsiteY0" fmla="*/ 784860 h 784860"/>
              <a:gd name="connsiteX1" fmla="*/ 0 w 2362200"/>
              <a:gd name="connsiteY1" fmla="*/ 784860 h 784860"/>
              <a:gd name="connsiteX2" fmla="*/ 784860 w 2362200"/>
              <a:gd name="connsiteY2" fmla="*/ 0 h 784860"/>
              <a:gd name="connsiteX3" fmla="*/ 2362200 w 2362200"/>
              <a:gd name="connsiteY3" fmla="*/ 0 h 784860"/>
              <a:gd name="connsiteX4" fmla="*/ 1569720 w 2362200"/>
              <a:gd name="connsiteY4" fmla="*/ 784860 h 78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200" h="784860">
                <a:moveTo>
                  <a:pt x="1569720" y="784860"/>
                </a:moveTo>
                <a:lnTo>
                  <a:pt x="0" y="784860"/>
                </a:lnTo>
                <a:lnTo>
                  <a:pt x="784860" y="0"/>
                </a:lnTo>
                <a:lnTo>
                  <a:pt x="2362200" y="0"/>
                </a:lnTo>
                <a:lnTo>
                  <a:pt x="1569720" y="78486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24"/>
          <p:cNvSpPr/>
          <p:nvPr/>
        </p:nvSpPr>
        <p:spPr>
          <a:xfrm>
            <a:off x="6065520" y="1463040"/>
            <a:ext cx="251460" cy="754380"/>
          </a:xfrm>
          <a:custGeom>
            <a:avLst/>
            <a:gdLst>
              <a:gd name="connsiteX0" fmla="*/ 0 w 251460"/>
              <a:gd name="connsiteY0" fmla="*/ 754380 h 754380"/>
              <a:gd name="connsiteX1" fmla="*/ 0 w 251460"/>
              <a:gd name="connsiteY1" fmla="*/ 251460 h 754380"/>
              <a:gd name="connsiteX2" fmla="*/ 251460 w 251460"/>
              <a:gd name="connsiteY2" fmla="*/ 0 h 754380"/>
              <a:gd name="connsiteX3" fmla="*/ 251460 w 251460"/>
              <a:gd name="connsiteY3" fmla="*/ 502920 h 754380"/>
              <a:gd name="connsiteX4" fmla="*/ 0 w 251460"/>
              <a:gd name="connsiteY4" fmla="*/ 754380 h 754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460" h="754380">
                <a:moveTo>
                  <a:pt x="0" y="754380"/>
                </a:moveTo>
                <a:lnTo>
                  <a:pt x="0" y="251460"/>
                </a:lnTo>
                <a:lnTo>
                  <a:pt x="251460" y="0"/>
                </a:lnTo>
                <a:lnTo>
                  <a:pt x="251460" y="502920"/>
                </a:lnTo>
                <a:lnTo>
                  <a:pt x="0" y="75438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11"/>
          <a:stretch>
            <a:fillRect/>
          </a:stretch>
        </p:blipFill>
        <p:spPr>
          <a:xfrm>
            <a:off x="147636" y="744182"/>
            <a:ext cx="4496371" cy="3692929"/>
          </a:xfrm>
          <a:prstGeom prst="rect">
            <a:avLst/>
          </a:prstGeom>
        </p:spPr>
      </p:pic>
      <p:pic>
        <p:nvPicPr>
          <p:cNvPr id="26" name="Picture 25"/>
          <p:cNvPicPr>
            <a:picLocks noChangeAspect="1"/>
          </p:cNvPicPr>
          <p:nvPr/>
        </p:nvPicPr>
        <p:blipFill>
          <a:blip r:embed="rId12"/>
          <a:stretch>
            <a:fillRect/>
          </a:stretch>
        </p:blipFill>
        <p:spPr>
          <a:xfrm>
            <a:off x="4752019" y="764703"/>
            <a:ext cx="4284476" cy="3271360"/>
          </a:xfrm>
          <a:prstGeom prst="rect">
            <a:avLst/>
          </a:prstGeom>
        </p:spPr>
      </p:pic>
    </p:spTree>
    <p:extLst>
      <p:ext uri="{BB962C8B-B14F-4D97-AF65-F5344CB8AC3E}">
        <p14:creationId xmlns:p14="http://schemas.microsoft.com/office/powerpoint/2010/main" val="229758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4"/>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22" grpId="0" animBg="1"/>
      <p:bldP spid="25" grpId="0" animBg="1"/>
    </p:bldLst>
  </p:timing>
</p:sld>
</file>

<file path=ppt/slides/slide3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988840"/>
            <a:ext cx="8784974" cy="14769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988839"/>
            <a:ext cx="8784976" cy="648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2" y="2636912"/>
            <a:ext cx="8784976" cy="319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956145"/>
            <a:ext cx="8784976" cy="5096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Q3</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3645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8" grpId="0" animBg="1"/>
      <p:bldP spid="24" grpId="0" animBg="1"/>
    </p:bldLst>
  </p:timing>
</p:sld>
</file>

<file path=ppt/slides/slide3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088315" y="755563"/>
            <a:ext cx="3660149" cy="3601909"/>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467544" y="479715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2" name="Picture 1"/>
          <p:cNvPicPr>
            <a:picLocks noChangeAspect="1"/>
          </p:cNvPicPr>
          <p:nvPr/>
        </p:nvPicPr>
        <p:blipFill>
          <a:blip r:embed="rId11"/>
          <a:stretch>
            <a:fillRect/>
          </a:stretch>
        </p:blipFill>
        <p:spPr>
          <a:xfrm>
            <a:off x="107504" y="724302"/>
            <a:ext cx="4536504" cy="2477557"/>
          </a:xfrm>
          <a:prstGeom prst="rect">
            <a:avLst/>
          </a:prstGeom>
        </p:spPr>
      </p:pic>
      <p:pic>
        <p:nvPicPr>
          <p:cNvPr id="4" name="Picture 3"/>
          <p:cNvPicPr>
            <a:picLocks noChangeAspect="1"/>
          </p:cNvPicPr>
          <p:nvPr/>
        </p:nvPicPr>
        <p:blipFill>
          <a:blip r:embed="rId12"/>
          <a:stretch>
            <a:fillRect/>
          </a:stretch>
        </p:blipFill>
        <p:spPr>
          <a:xfrm>
            <a:off x="107504" y="3212976"/>
            <a:ext cx="4536504" cy="1536315"/>
          </a:xfrm>
          <a:prstGeom prst="rect">
            <a:avLst/>
          </a:prstGeom>
        </p:spPr>
      </p:pic>
      <p:pic>
        <p:nvPicPr>
          <p:cNvPr id="7" name="Picture 6"/>
          <p:cNvPicPr>
            <a:picLocks noChangeAspect="1"/>
          </p:cNvPicPr>
          <p:nvPr/>
        </p:nvPicPr>
        <p:blipFill>
          <a:blip r:embed="rId13"/>
          <a:stretch>
            <a:fillRect/>
          </a:stretch>
        </p:blipFill>
        <p:spPr>
          <a:xfrm>
            <a:off x="4752020" y="4396833"/>
            <a:ext cx="4284476" cy="463186"/>
          </a:xfrm>
          <a:prstGeom prst="rect">
            <a:avLst/>
          </a:prstGeom>
        </p:spPr>
      </p:pic>
      <p:sp>
        <p:nvSpPr>
          <p:cNvPr id="23" name="Rectangle 22"/>
          <p:cNvSpPr/>
          <p:nvPr/>
        </p:nvSpPr>
        <p:spPr>
          <a:xfrm>
            <a:off x="5076056" y="471600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(c)</a:t>
            </a:r>
            <a:endParaRPr lang="en-GB" sz="1400" b="1" dirty="0">
              <a:latin typeface="Comic Sans MS" panose="030F0702030302020204" pitchFamily="66" charset="0"/>
            </a:endParaRPr>
          </a:p>
        </p:txBody>
      </p:sp>
      <p:sp>
        <p:nvSpPr>
          <p:cNvPr id="10" name="Freeform 9"/>
          <p:cNvSpPr/>
          <p:nvPr/>
        </p:nvSpPr>
        <p:spPr>
          <a:xfrm>
            <a:off x="2967038" y="2671763"/>
            <a:ext cx="642937" cy="219075"/>
          </a:xfrm>
          <a:custGeom>
            <a:avLst/>
            <a:gdLst>
              <a:gd name="connsiteX0" fmla="*/ 0 w 642937"/>
              <a:gd name="connsiteY0" fmla="*/ 0 h 219075"/>
              <a:gd name="connsiteX1" fmla="*/ 0 w 642937"/>
              <a:gd name="connsiteY1" fmla="*/ 219075 h 219075"/>
              <a:gd name="connsiteX2" fmla="*/ 642937 w 642937"/>
              <a:gd name="connsiteY2" fmla="*/ 219075 h 219075"/>
              <a:gd name="connsiteX3" fmla="*/ 0 w 642937"/>
              <a:gd name="connsiteY3" fmla="*/ 0 h 219075"/>
            </a:gdLst>
            <a:ahLst/>
            <a:cxnLst>
              <a:cxn ang="0">
                <a:pos x="connsiteX0" y="connsiteY0"/>
              </a:cxn>
              <a:cxn ang="0">
                <a:pos x="connsiteX1" y="connsiteY1"/>
              </a:cxn>
              <a:cxn ang="0">
                <a:pos x="connsiteX2" y="connsiteY2"/>
              </a:cxn>
              <a:cxn ang="0">
                <a:pos x="connsiteX3" y="connsiteY3"/>
              </a:cxn>
            </a:cxnLst>
            <a:rect l="l" t="t" r="r" b="b"/>
            <a:pathLst>
              <a:path w="642937" h="219075">
                <a:moveTo>
                  <a:pt x="0" y="0"/>
                </a:moveTo>
                <a:lnTo>
                  <a:pt x="0" y="219075"/>
                </a:lnTo>
                <a:lnTo>
                  <a:pt x="642937" y="219075"/>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dirty="0" smtClean="0"/>
              <a:t>C           . </a:t>
            </a:r>
            <a:endParaRPr lang="en-GB" sz="1100" dirty="0"/>
          </a:p>
        </p:txBody>
      </p:sp>
      <p:sp>
        <p:nvSpPr>
          <p:cNvPr id="24" name="Freeform 23"/>
          <p:cNvSpPr/>
          <p:nvPr/>
        </p:nvSpPr>
        <p:spPr>
          <a:xfrm>
            <a:off x="6705600" y="1943100"/>
            <a:ext cx="274320" cy="845820"/>
          </a:xfrm>
          <a:custGeom>
            <a:avLst/>
            <a:gdLst>
              <a:gd name="connsiteX0" fmla="*/ 0 w 274320"/>
              <a:gd name="connsiteY0" fmla="*/ 845820 h 845820"/>
              <a:gd name="connsiteX1" fmla="*/ 274320 w 274320"/>
              <a:gd name="connsiteY1" fmla="*/ 845820 h 845820"/>
              <a:gd name="connsiteX2" fmla="*/ 274320 w 274320"/>
              <a:gd name="connsiteY2" fmla="*/ 0 h 845820"/>
              <a:gd name="connsiteX3" fmla="*/ 0 w 274320"/>
              <a:gd name="connsiteY3" fmla="*/ 845820 h 845820"/>
            </a:gdLst>
            <a:ahLst/>
            <a:cxnLst>
              <a:cxn ang="0">
                <a:pos x="connsiteX0" y="connsiteY0"/>
              </a:cxn>
              <a:cxn ang="0">
                <a:pos x="connsiteX1" y="connsiteY1"/>
              </a:cxn>
              <a:cxn ang="0">
                <a:pos x="connsiteX2" y="connsiteY2"/>
              </a:cxn>
              <a:cxn ang="0">
                <a:pos x="connsiteX3" y="connsiteY3"/>
              </a:cxn>
            </a:cxnLst>
            <a:rect l="l" t="t" r="r" b="b"/>
            <a:pathLst>
              <a:path w="274320" h="845820">
                <a:moveTo>
                  <a:pt x="0" y="845820"/>
                </a:moveTo>
                <a:lnTo>
                  <a:pt x="274320" y="845820"/>
                </a:lnTo>
                <a:lnTo>
                  <a:pt x="274320" y="0"/>
                </a:lnTo>
                <a:lnTo>
                  <a:pt x="0" y="84582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2"/>
          <a:stretch>
            <a:fillRect/>
          </a:stretch>
        </p:blipFill>
        <p:spPr>
          <a:xfrm>
            <a:off x="5076056" y="755562"/>
            <a:ext cx="3660149" cy="3601909"/>
          </a:xfrm>
          <a:prstGeom prst="rect">
            <a:avLst/>
          </a:prstGeom>
        </p:spPr>
      </p:pic>
      <p:pic>
        <p:nvPicPr>
          <p:cNvPr id="22" name="Picture 21"/>
          <p:cNvPicPr>
            <a:picLocks noChangeAspect="1"/>
          </p:cNvPicPr>
          <p:nvPr/>
        </p:nvPicPr>
        <p:blipFill>
          <a:blip r:embed="rId11"/>
          <a:stretch>
            <a:fillRect/>
          </a:stretch>
        </p:blipFill>
        <p:spPr>
          <a:xfrm>
            <a:off x="95245" y="724301"/>
            <a:ext cx="4536504" cy="2477557"/>
          </a:xfrm>
          <a:prstGeom prst="rect">
            <a:avLst/>
          </a:prstGeom>
        </p:spPr>
      </p:pic>
    </p:spTree>
    <p:extLst>
      <p:ext uri="{BB962C8B-B14F-4D97-AF65-F5344CB8AC3E}">
        <p14:creationId xmlns:p14="http://schemas.microsoft.com/office/powerpoint/2010/main" val="9846592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24"/>
                                        </p:tgtEl>
                                        <p:attrNameLst>
                                          <p:attrName>style.visibility</p:attrName>
                                        </p:attrNameLst>
                                      </p:cBhvr>
                                      <p:to>
                                        <p:strVal val="visible"/>
                                      </p:to>
                                    </p:set>
                                    <p:animEffect transition="in" filter="fade">
                                      <p:cBhvr>
                                        <p:cTn id="13" dur="500"/>
                                        <p:tgtEl>
                                          <p:spTgt spid="24"/>
                                        </p:tgtEl>
                                      </p:cBhvr>
                                    </p:animEffec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10" grpId="0" animBg="1"/>
      <p:bldP spid="24" grpId="0" animBg="1"/>
    </p:bldLst>
  </p:timing>
</p:sld>
</file>

<file path=ppt/slides/slide3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412776"/>
            <a:ext cx="8784974" cy="26471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395629"/>
            <a:ext cx="8784976" cy="1068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2" y="2463979"/>
            <a:ext cx="8784976" cy="5329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996953"/>
            <a:ext cx="8784976" cy="1080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611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8" grpId="0" animBg="1"/>
      <p:bldP spid="24" grpId="0" animBg="1"/>
    </p:bldLst>
  </p:timing>
</p:sld>
</file>

<file path=ppt/slides/slide3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383638"/>
            <a:ext cx="6624736" cy="42694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4644176"/>
            <a:ext cx="6624736" cy="2169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6876256" y="350100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5" name="Freeform 4"/>
          <p:cNvSpPr/>
          <p:nvPr/>
        </p:nvSpPr>
        <p:spPr>
          <a:xfrm>
            <a:off x="3589867" y="3039533"/>
            <a:ext cx="778933" cy="389467"/>
          </a:xfrm>
          <a:custGeom>
            <a:avLst/>
            <a:gdLst>
              <a:gd name="connsiteX0" fmla="*/ 0 w 778933"/>
              <a:gd name="connsiteY0" fmla="*/ 0 h 389467"/>
              <a:gd name="connsiteX1" fmla="*/ 778933 w 778933"/>
              <a:gd name="connsiteY1" fmla="*/ 0 h 389467"/>
              <a:gd name="connsiteX2" fmla="*/ 778933 w 778933"/>
              <a:gd name="connsiteY2" fmla="*/ 389467 h 389467"/>
              <a:gd name="connsiteX3" fmla="*/ 381000 w 778933"/>
              <a:gd name="connsiteY3" fmla="*/ 389467 h 389467"/>
              <a:gd name="connsiteX4" fmla="*/ 0 w 778933"/>
              <a:gd name="connsiteY4" fmla="*/ 0 h 3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933" h="389467">
                <a:moveTo>
                  <a:pt x="0" y="0"/>
                </a:moveTo>
                <a:lnTo>
                  <a:pt x="778933" y="0"/>
                </a:lnTo>
                <a:lnTo>
                  <a:pt x="778933" y="389467"/>
                </a:lnTo>
                <a:lnTo>
                  <a:pt x="381000" y="389467"/>
                </a:lnTo>
                <a:lnTo>
                  <a:pt x="0" y="0"/>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   R</a:t>
            </a:r>
            <a:endParaRPr lang="en-GB" dirty="0"/>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388090"/>
            <a:ext cx="6624736" cy="42694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901755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5" grpId="0" animBg="1"/>
    </p:bldLst>
  </p:timing>
</p:sld>
</file>

<file path=ppt/slides/slide3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12776"/>
            <a:ext cx="8784976" cy="25139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412776"/>
            <a:ext cx="8784976" cy="10972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2" y="2510043"/>
            <a:ext cx="8784976" cy="14166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Q8</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69600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673" y="396388"/>
            <a:ext cx="5904656" cy="4832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6876256" y="350100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pic>
        <p:nvPicPr>
          <p:cNvPr id="44035"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619673" y="5229200"/>
            <a:ext cx="5904654" cy="1594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Freeform 1"/>
          <p:cNvSpPr/>
          <p:nvPr/>
        </p:nvSpPr>
        <p:spPr>
          <a:xfrm>
            <a:off x="3894667" y="2032000"/>
            <a:ext cx="1388533" cy="677333"/>
          </a:xfrm>
          <a:custGeom>
            <a:avLst/>
            <a:gdLst>
              <a:gd name="connsiteX0" fmla="*/ 0 w 1388533"/>
              <a:gd name="connsiteY0" fmla="*/ 677333 h 677333"/>
              <a:gd name="connsiteX1" fmla="*/ 1388533 w 1388533"/>
              <a:gd name="connsiteY1" fmla="*/ 677333 h 677333"/>
              <a:gd name="connsiteX2" fmla="*/ 1388533 w 1388533"/>
              <a:gd name="connsiteY2" fmla="*/ 0 h 677333"/>
              <a:gd name="connsiteX3" fmla="*/ 702733 w 1388533"/>
              <a:gd name="connsiteY3" fmla="*/ 0 h 677333"/>
              <a:gd name="connsiteX4" fmla="*/ 0 w 1388533"/>
              <a:gd name="connsiteY4" fmla="*/ 677333 h 677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533" h="677333">
                <a:moveTo>
                  <a:pt x="0" y="677333"/>
                </a:moveTo>
                <a:lnTo>
                  <a:pt x="1388533" y="677333"/>
                </a:lnTo>
                <a:lnTo>
                  <a:pt x="1388533" y="0"/>
                </a:lnTo>
                <a:lnTo>
                  <a:pt x="702733" y="0"/>
                </a:lnTo>
                <a:lnTo>
                  <a:pt x="0" y="677333"/>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    T</a:t>
            </a:r>
            <a:endParaRPr lang="en-GB" dirty="0"/>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671" y="396388"/>
            <a:ext cx="5904656" cy="4832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770562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2" grpId="0" animBg="1"/>
    </p:bldLst>
  </p:timing>
</p:sld>
</file>

<file path=ppt/slides/slide3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348880"/>
            <a:ext cx="8784976" cy="10276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348880"/>
            <a:ext cx="8784976" cy="5138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79512" y="2862718"/>
            <a:ext cx="8784976" cy="5138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069589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278786" y="4347266"/>
            <a:ext cx="6586428" cy="2466110"/>
          </a:xfrm>
          <a:prstGeom prst="rect">
            <a:avLst/>
          </a:prstGeom>
        </p:spPr>
      </p:pic>
      <p:pic>
        <p:nvPicPr>
          <p:cNvPr id="4" name="Picture 3"/>
          <p:cNvPicPr>
            <a:picLocks noChangeAspect="1"/>
          </p:cNvPicPr>
          <p:nvPr/>
        </p:nvPicPr>
        <p:blipFill>
          <a:blip r:embed="rId3"/>
          <a:stretch>
            <a:fillRect/>
          </a:stretch>
        </p:blipFill>
        <p:spPr>
          <a:xfrm>
            <a:off x="1278786" y="474932"/>
            <a:ext cx="6586428" cy="389017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6876256" y="350100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sp>
        <p:nvSpPr>
          <p:cNvPr id="6" name="Freeform 5"/>
          <p:cNvSpPr/>
          <p:nvPr/>
        </p:nvSpPr>
        <p:spPr>
          <a:xfrm>
            <a:off x="2774950" y="2692400"/>
            <a:ext cx="774700" cy="1162050"/>
          </a:xfrm>
          <a:custGeom>
            <a:avLst/>
            <a:gdLst>
              <a:gd name="connsiteX0" fmla="*/ 774700 w 774700"/>
              <a:gd name="connsiteY0" fmla="*/ 1162050 h 1162050"/>
              <a:gd name="connsiteX1" fmla="*/ 0 w 774700"/>
              <a:gd name="connsiteY1" fmla="*/ 774700 h 1162050"/>
              <a:gd name="connsiteX2" fmla="*/ 6350 w 774700"/>
              <a:gd name="connsiteY2" fmla="*/ 0 h 1162050"/>
              <a:gd name="connsiteX3" fmla="*/ 774700 w 774700"/>
              <a:gd name="connsiteY3" fmla="*/ 1162050 h 1162050"/>
            </a:gdLst>
            <a:ahLst/>
            <a:cxnLst>
              <a:cxn ang="0">
                <a:pos x="connsiteX0" y="connsiteY0"/>
              </a:cxn>
              <a:cxn ang="0">
                <a:pos x="connsiteX1" y="connsiteY1"/>
              </a:cxn>
              <a:cxn ang="0">
                <a:pos x="connsiteX2" y="connsiteY2"/>
              </a:cxn>
              <a:cxn ang="0">
                <a:pos x="connsiteX3" y="connsiteY3"/>
              </a:cxn>
            </a:cxnLst>
            <a:rect l="l" t="t" r="r" b="b"/>
            <a:pathLst>
              <a:path w="774700" h="1162050">
                <a:moveTo>
                  <a:pt x="774700" y="1162050"/>
                </a:moveTo>
                <a:lnTo>
                  <a:pt x="0" y="774700"/>
                </a:lnTo>
                <a:cubicBezTo>
                  <a:pt x="2117" y="516467"/>
                  <a:pt x="4233" y="258233"/>
                  <a:pt x="6350" y="0"/>
                </a:cubicBezTo>
                <a:lnTo>
                  <a:pt x="774700" y="116205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R     .</a:t>
            </a:r>
            <a:endParaRPr lang="en-GB" dirty="0"/>
          </a:p>
        </p:txBody>
      </p:sp>
      <p:sp>
        <p:nvSpPr>
          <p:cNvPr id="7" name="Freeform 6"/>
          <p:cNvSpPr/>
          <p:nvPr/>
        </p:nvSpPr>
        <p:spPr>
          <a:xfrm>
            <a:off x="2774950" y="1536700"/>
            <a:ext cx="768350" cy="1149350"/>
          </a:xfrm>
          <a:custGeom>
            <a:avLst/>
            <a:gdLst>
              <a:gd name="connsiteX0" fmla="*/ 0 w 768350"/>
              <a:gd name="connsiteY0" fmla="*/ 1149350 h 1149350"/>
              <a:gd name="connsiteX1" fmla="*/ 0 w 768350"/>
              <a:gd name="connsiteY1" fmla="*/ 387350 h 1149350"/>
              <a:gd name="connsiteX2" fmla="*/ 768350 w 768350"/>
              <a:gd name="connsiteY2" fmla="*/ 0 h 1149350"/>
              <a:gd name="connsiteX3" fmla="*/ 0 w 768350"/>
              <a:gd name="connsiteY3" fmla="*/ 1149350 h 1149350"/>
            </a:gdLst>
            <a:ahLst/>
            <a:cxnLst>
              <a:cxn ang="0">
                <a:pos x="connsiteX0" y="connsiteY0"/>
              </a:cxn>
              <a:cxn ang="0">
                <a:pos x="connsiteX1" y="connsiteY1"/>
              </a:cxn>
              <a:cxn ang="0">
                <a:pos x="connsiteX2" y="connsiteY2"/>
              </a:cxn>
              <a:cxn ang="0">
                <a:pos x="connsiteX3" y="connsiteY3"/>
              </a:cxn>
            </a:cxnLst>
            <a:rect l="l" t="t" r="r" b="b"/>
            <a:pathLst>
              <a:path w="768350" h="1149350">
                <a:moveTo>
                  <a:pt x="0" y="1149350"/>
                </a:moveTo>
                <a:lnTo>
                  <a:pt x="0" y="387350"/>
                </a:lnTo>
                <a:lnTo>
                  <a:pt x="768350" y="0"/>
                </a:lnTo>
                <a:lnTo>
                  <a:pt x="0" y="114935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S     .</a:t>
            </a:r>
            <a:endParaRPr lang="en-GB" dirty="0"/>
          </a:p>
        </p:txBody>
      </p:sp>
      <p:sp>
        <p:nvSpPr>
          <p:cNvPr id="21" name="Rectangle 20"/>
          <p:cNvSpPr/>
          <p:nvPr/>
        </p:nvSpPr>
        <p:spPr>
          <a:xfrm>
            <a:off x="6876256" y="386104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1"/>
          <p:cNvPicPr>
            <a:picLocks noChangeAspect="1"/>
          </p:cNvPicPr>
          <p:nvPr/>
        </p:nvPicPr>
        <p:blipFill>
          <a:blip r:embed="rId3"/>
          <a:stretch>
            <a:fillRect/>
          </a:stretch>
        </p:blipFill>
        <p:spPr>
          <a:xfrm>
            <a:off x="1278786" y="474932"/>
            <a:ext cx="6586428" cy="3890172"/>
          </a:xfrm>
          <a:prstGeom prst="rect">
            <a:avLst/>
          </a:prstGeom>
        </p:spPr>
      </p:pic>
    </p:spTree>
    <p:extLst>
      <p:ext uri="{BB962C8B-B14F-4D97-AF65-F5344CB8AC3E}">
        <p14:creationId xmlns:p14="http://schemas.microsoft.com/office/powerpoint/2010/main" val="1196923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6" grpId="0" animBg="1"/>
      <p:bldP spid="7" grpId="0" animBg="1"/>
    </p:bldLst>
  </p:timing>
</p:sld>
</file>

<file path=ppt/slides/slide3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124744"/>
            <a:ext cx="8784976" cy="38767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124743"/>
            <a:ext cx="8784976" cy="10028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2" y="2127626"/>
            <a:ext cx="8784976" cy="2873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Q11</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82229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59732" y="415726"/>
            <a:ext cx="4824536" cy="47414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7164288" y="350100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8" name="Picture 7"/>
          <p:cNvPicPr>
            <a:picLocks noChangeAspect="1"/>
          </p:cNvPicPr>
          <p:nvPr/>
        </p:nvPicPr>
        <p:blipFill>
          <a:blip r:embed="rId11"/>
          <a:stretch>
            <a:fillRect/>
          </a:stretch>
        </p:blipFill>
        <p:spPr>
          <a:xfrm>
            <a:off x="2155074" y="5157192"/>
            <a:ext cx="4833852" cy="1595236"/>
          </a:xfrm>
          <a:prstGeom prst="rect">
            <a:avLst/>
          </a:prstGeom>
        </p:spPr>
      </p:pic>
      <p:sp>
        <p:nvSpPr>
          <p:cNvPr id="9" name="Freeform 8"/>
          <p:cNvSpPr/>
          <p:nvPr/>
        </p:nvSpPr>
        <p:spPr>
          <a:xfrm>
            <a:off x="3070860" y="1188720"/>
            <a:ext cx="830580" cy="1379220"/>
          </a:xfrm>
          <a:custGeom>
            <a:avLst/>
            <a:gdLst>
              <a:gd name="connsiteX0" fmla="*/ 830580 w 830580"/>
              <a:gd name="connsiteY0" fmla="*/ 0 h 1379220"/>
              <a:gd name="connsiteX1" fmla="*/ 830580 w 830580"/>
              <a:gd name="connsiteY1" fmla="*/ 1379220 h 1379220"/>
              <a:gd name="connsiteX2" fmla="*/ 0 w 830580"/>
              <a:gd name="connsiteY2" fmla="*/ 1379220 h 1379220"/>
              <a:gd name="connsiteX3" fmla="*/ 0 w 830580"/>
              <a:gd name="connsiteY3" fmla="*/ 838200 h 1379220"/>
              <a:gd name="connsiteX4" fmla="*/ 830580 w 830580"/>
              <a:gd name="connsiteY4" fmla="*/ 0 h 1379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580" h="1379220">
                <a:moveTo>
                  <a:pt x="830580" y="0"/>
                </a:moveTo>
                <a:lnTo>
                  <a:pt x="830580" y="1379220"/>
                </a:lnTo>
                <a:lnTo>
                  <a:pt x="0" y="1379220"/>
                </a:lnTo>
                <a:lnTo>
                  <a:pt x="0" y="838200"/>
                </a:lnTo>
                <a:lnTo>
                  <a:pt x="83058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p>
          <a:p>
            <a:pPr algn="ctr"/>
            <a:endParaRPr lang="en-GB" dirty="0"/>
          </a:p>
          <a:p>
            <a:pPr algn="ctr"/>
            <a:r>
              <a:rPr lang="en-GB" dirty="0" smtClean="0"/>
              <a:t>C</a:t>
            </a:r>
            <a:endParaRPr lang="en-GB" dirty="0"/>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2"/>
          <a:stretch>
            <a:fillRect/>
          </a:stretch>
        </p:blipFill>
        <p:spPr>
          <a:xfrm>
            <a:off x="2164390" y="415726"/>
            <a:ext cx="4824536" cy="4741466"/>
          </a:xfrm>
          <a:prstGeom prst="rect">
            <a:avLst/>
          </a:prstGeom>
        </p:spPr>
      </p:pic>
    </p:spTree>
    <p:extLst>
      <p:ext uri="{BB962C8B-B14F-4D97-AF65-F5344CB8AC3E}">
        <p14:creationId xmlns:p14="http://schemas.microsoft.com/office/powerpoint/2010/main" val="2896529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9" grpId="0" animBg="1"/>
    </p:bldLst>
  </p:timing>
</p:sld>
</file>

<file path=ppt/slides/slide3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124824"/>
            <a:ext cx="8784976" cy="15922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124823"/>
            <a:ext cx="8784976" cy="68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2" y="2806871"/>
            <a:ext cx="8784976" cy="910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5275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1511" y="430584"/>
            <a:ext cx="5640980" cy="49426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7164288" y="350100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pic>
        <p:nvPicPr>
          <p:cNvPr id="3076"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751511" y="5373216"/>
            <a:ext cx="5640978" cy="1379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Rectangle 19"/>
          <p:cNvSpPr/>
          <p:nvPr/>
        </p:nvSpPr>
        <p:spPr>
          <a:xfrm>
            <a:off x="7164288" y="4211947"/>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4" name="Freeform 3"/>
          <p:cNvSpPr/>
          <p:nvPr/>
        </p:nvSpPr>
        <p:spPr>
          <a:xfrm>
            <a:off x="2171700" y="1028700"/>
            <a:ext cx="1303020" cy="1958340"/>
          </a:xfrm>
          <a:custGeom>
            <a:avLst/>
            <a:gdLst>
              <a:gd name="connsiteX0" fmla="*/ 1295400 w 1303020"/>
              <a:gd name="connsiteY0" fmla="*/ 1958340 h 1958340"/>
              <a:gd name="connsiteX1" fmla="*/ 0 w 1303020"/>
              <a:gd name="connsiteY1" fmla="*/ 1958340 h 1958340"/>
              <a:gd name="connsiteX2" fmla="*/ 0 w 1303020"/>
              <a:gd name="connsiteY2" fmla="*/ 0 h 1958340"/>
              <a:gd name="connsiteX3" fmla="*/ 662940 w 1303020"/>
              <a:gd name="connsiteY3" fmla="*/ 0 h 1958340"/>
              <a:gd name="connsiteX4" fmla="*/ 662940 w 1303020"/>
              <a:gd name="connsiteY4" fmla="*/ 1310640 h 1958340"/>
              <a:gd name="connsiteX5" fmla="*/ 1303020 w 1303020"/>
              <a:gd name="connsiteY5" fmla="*/ 1310640 h 1958340"/>
              <a:gd name="connsiteX6" fmla="*/ 1295400 w 1303020"/>
              <a:gd name="connsiteY6" fmla="*/ 1958340 h 19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020" h="1958340">
                <a:moveTo>
                  <a:pt x="1295400" y="1958340"/>
                </a:moveTo>
                <a:lnTo>
                  <a:pt x="0" y="1958340"/>
                </a:lnTo>
                <a:lnTo>
                  <a:pt x="0" y="0"/>
                </a:lnTo>
                <a:lnTo>
                  <a:pt x="662940" y="0"/>
                </a:lnTo>
                <a:lnTo>
                  <a:pt x="662940" y="1310640"/>
                </a:lnTo>
                <a:lnTo>
                  <a:pt x="1303020" y="1310640"/>
                </a:lnTo>
                <a:lnTo>
                  <a:pt x="1295400" y="195834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Q           .   </a:t>
            </a:r>
            <a:endParaRPr lang="en-GB" dirty="0"/>
          </a:p>
        </p:txBody>
      </p:sp>
      <p:sp>
        <p:nvSpPr>
          <p:cNvPr id="5" name="Freeform 4"/>
          <p:cNvSpPr/>
          <p:nvPr/>
        </p:nvSpPr>
        <p:spPr>
          <a:xfrm>
            <a:off x="5105400" y="4282440"/>
            <a:ext cx="967740" cy="655320"/>
          </a:xfrm>
          <a:custGeom>
            <a:avLst/>
            <a:gdLst>
              <a:gd name="connsiteX0" fmla="*/ 967740 w 967740"/>
              <a:gd name="connsiteY0" fmla="*/ 0 h 655320"/>
              <a:gd name="connsiteX1" fmla="*/ 967740 w 967740"/>
              <a:gd name="connsiteY1" fmla="*/ 655320 h 655320"/>
              <a:gd name="connsiteX2" fmla="*/ 0 w 967740"/>
              <a:gd name="connsiteY2" fmla="*/ 655320 h 655320"/>
              <a:gd name="connsiteX3" fmla="*/ 0 w 967740"/>
              <a:gd name="connsiteY3" fmla="*/ 335280 h 655320"/>
              <a:gd name="connsiteX4" fmla="*/ 655320 w 967740"/>
              <a:gd name="connsiteY4" fmla="*/ 335280 h 655320"/>
              <a:gd name="connsiteX5" fmla="*/ 655320 w 967740"/>
              <a:gd name="connsiteY5" fmla="*/ 7620 h 655320"/>
              <a:gd name="connsiteX6" fmla="*/ 967740 w 967740"/>
              <a:gd name="connsiteY6" fmla="*/ 0 h 65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7740" h="655320">
                <a:moveTo>
                  <a:pt x="967740" y="0"/>
                </a:moveTo>
                <a:lnTo>
                  <a:pt x="967740" y="655320"/>
                </a:lnTo>
                <a:lnTo>
                  <a:pt x="0" y="655320"/>
                </a:lnTo>
                <a:lnTo>
                  <a:pt x="0" y="335280"/>
                </a:lnTo>
                <a:lnTo>
                  <a:pt x="655320" y="335280"/>
                </a:lnTo>
                <a:lnTo>
                  <a:pt x="655320" y="7620"/>
                </a:lnTo>
                <a:lnTo>
                  <a:pt x="96774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           R</a:t>
            </a:r>
            <a:endParaRPr lang="en-GB" dirty="0"/>
          </a:p>
        </p:txBody>
      </p:sp>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1511" y="438394"/>
            <a:ext cx="5640980" cy="49426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50016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4" grpId="0" animBg="1"/>
      <p:bldP spid="5" grpId="0" animBg="1"/>
    </p:bldLst>
  </p:timing>
</p:sld>
</file>

<file path=ppt/slides/slide3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5059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628800"/>
            <a:ext cx="8784976"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2" y="2708920"/>
            <a:ext cx="8784976" cy="14258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48269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5" name="Picture 5"/>
          <p:cNvPicPr>
            <a:picLocks noChangeAspect="1" noChangeArrowheads="1"/>
          </p:cNvPicPr>
          <p:nvPr/>
        </p:nvPicPr>
        <p:blipFill rotWithShape="1">
          <a:blip r:embed="rId2">
            <a:extLst>
              <a:ext uri="{28A0092B-C50C-407E-A947-70E740481C1C}">
                <a14:useLocalDpi xmlns:a14="http://schemas.microsoft.com/office/drawing/2010/main" val="0"/>
              </a:ext>
            </a:extLst>
          </a:blip>
          <a:srcRect l="17864" r="19904"/>
          <a:stretch/>
        </p:blipFill>
        <p:spPr bwMode="auto">
          <a:xfrm>
            <a:off x="4716016" y="1107383"/>
            <a:ext cx="4223838" cy="3617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1196752"/>
            <a:ext cx="5014974" cy="3528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1691680" y="811729"/>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sp>
        <p:nvSpPr>
          <p:cNvPr id="20" name="Rectangle 19"/>
          <p:cNvSpPr/>
          <p:nvPr/>
        </p:nvSpPr>
        <p:spPr>
          <a:xfrm>
            <a:off x="5652120" y="69115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15366" name="Picture 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752020" y="4725144"/>
            <a:ext cx="4187834" cy="6002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Freeform 1"/>
          <p:cNvSpPr/>
          <p:nvPr/>
        </p:nvSpPr>
        <p:spPr>
          <a:xfrm>
            <a:off x="2241550" y="2819400"/>
            <a:ext cx="698500" cy="476250"/>
          </a:xfrm>
          <a:custGeom>
            <a:avLst/>
            <a:gdLst>
              <a:gd name="connsiteX0" fmla="*/ 0 w 698500"/>
              <a:gd name="connsiteY0" fmla="*/ 0 h 476250"/>
              <a:gd name="connsiteX1" fmla="*/ 0 w 698500"/>
              <a:gd name="connsiteY1" fmla="*/ 476250 h 476250"/>
              <a:gd name="connsiteX2" fmla="*/ 698500 w 698500"/>
              <a:gd name="connsiteY2" fmla="*/ 476250 h 476250"/>
              <a:gd name="connsiteX3" fmla="*/ 0 w 698500"/>
              <a:gd name="connsiteY3" fmla="*/ 0 h 476250"/>
            </a:gdLst>
            <a:ahLst/>
            <a:cxnLst>
              <a:cxn ang="0">
                <a:pos x="connsiteX0" y="connsiteY0"/>
              </a:cxn>
              <a:cxn ang="0">
                <a:pos x="connsiteX1" y="connsiteY1"/>
              </a:cxn>
              <a:cxn ang="0">
                <a:pos x="connsiteX2" y="connsiteY2"/>
              </a:cxn>
              <a:cxn ang="0">
                <a:pos x="connsiteX3" y="connsiteY3"/>
              </a:cxn>
            </a:cxnLst>
            <a:rect l="l" t="t" r="r" b="b"/>
            <a:pathLst>
              <a:path w="698500" h="476250">
                <a:moveTo>
                  <a:pt x="0" y="0"/>
                </a:moveTo>
                <a:lnTo>
                  <a:pt x="0" y="476250"/>
                </a:lnTo>
                <a:lnTo>
                  <a:pt x="698500" y="476250"/>
                </a:lnTo>
                <a:lnTo>
                  <a:pt x="0" y="0"/>
                </a:lnTo>
                <a:close/>
              </a:path>
            </a:pathLst>
          </a:custGeom>
          <a:solidFill>
            <a:schemeClr val="accent1">
              <a:alpha val="49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reeform 6"/>
          <p:cNvSpPr/>
          <p:nvPr/>
        </p:nvSpPr>
        <p:spPr>
          <a:xfrm>
            <a:off x="7080250" y="2679700"/>
            <a:ext cx="622300" cy="939800"/>
          </a:xfrm>
          <a:custGeom>
            <a:avLst/>
            <a:gdLst>
              <a:gd name="connsiteX0" fmla="*/ 0 w 622300"/>
              <a:gd name="connsiteY0" fmla="*/ 615950 h 939800"/>
              <a:gd name="connsiteX1" fmla="*/ 0 w 622300"/>
              <a:gd name="connsiteY1" fmla="*/ 939800 h 939800"/>
              <a:gd name="connsiteX2" fmla="*/ 622300 w 622300"/>
              <a:gd name="connsiteY2" fmla="*/ 939800 h 939800"/>
              <a:gd name="connsiteX3" fmla="*/ 622300 w 622300"/>
              <a:gd name="connsiteY3" fmla="*/ 0 h 939800"/>
              <a:gd name="connsiteX4" fmla="*/ 0 w 622300"/>
              <a:gd name="connsiteY4" fmla="*/ 615950 h 93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300" h="939800">
                <a:moveTo>
                  <a:pt x="0" y="615950"/>
                </a:moveTo>
                <a:lnTo>
                  <a:pt x="0" y="939800"/>
                </a:lnTo>
                <a:lnTo>
                  <a:pt x="622300" y="939800"/>
                </a:lnTo>
                <a:lnTo>
                  <a:pt x="622300" y="0"/>
                </a:lnTo>
                <a:lnTo>
                  <a:pt x="0" y="615950"/>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 name="Picture 5"/>
          <p:cNvPicPr>
            <a:picLocks noChangeAspect="1" noChangeArrowheads="1"/>
          </p:cNvPicPr>
          <p:nvPr/>
        </p:nvPicPr>
        <p:blipFill rotWithShape="1">
          <a:blip r:embed="rId2">
            <a:extLst>
              <a:ext uri="{28A0092B-C50C-407E-A947-70E740481C1C}">
                <a14:useLocalDpi xmlns:a14="http://schemas.microsoft.com/office/drawing/2010/main" val="0"/>
              </a:ext>
            </a:extLst>
          </a:blip>
          <a:srcRect l="17864" r="19904"/>
          <a:stretch/>
        </p:blipFill>
        <p:spPr bwMode="auto">
          <a:xfrm>
            <a:off x="4716016" y="1107382"/>
            <a:ext cx="4223838" cy="3617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1196752"/>
            <a:ext cx="5014974" cy="3528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752020" y="4725144"/>
            <a:ext cx="4187834" cy="6002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9252520" y="521403"/>
            <a:ext cx="596478" cy="180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
        <p:nvSpPr>
          <p:cNvPr id="25" name="Rectangle 24"/>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Tree>
    <p:extLst>
      <p:ext uri="{BB962C8B-B14F-4D97-AF65-F5344CB8AC3E}">
        <p14:creationId xmlns:p14="http://schemas.microsoft.com/office/powerpoint/2010/main" val="1458577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childTnLst>
                          </p:cTn>
                        </p:par>
                      </p:childTnLst>
                    </p:cTn>
                  </p:par>
                </p:childTnLst>
              </p:cTn>
              <p:nextCondLst>
                <p:cond evt="onClick" delay="0">
                  <p:tgtEl>
                    <p:spTgt spid="24"/>
                  </p:tgtEl>
                </p:cond>
              </p:nextCondLst>
            </p:seq>
          </p:childTnLst>
        </p:cTn>
      </p:par>
    </p:tnLst>
    <p:bldLst>
      <p:bldP spid="2" grpId="0" animBg="1"/>
      <p:bldP spid="7" grpId="0" animBg="1"/>
    </p:bldLst>
  </p:timing>
</p:sld>
</file>

<file path=ppt/slides/slide3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060848"/>
            <a:ext cx="8784976" cy="1393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0848"/>
            <a:ext cx="8784976"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2" y="2924945"/>
            <a:ext cx="8784976" cy="529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00078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3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8207" y="5661248"/>
            <a:ext cx="8347586" cy="675994"/>
          </a:xfrm>
          <a:prstGeom prst="rect">
            <a:avLst/>
          </a:prstGeom>
        </p:spPr>
      </p:pic>
      <p:pic>
        <p:nvPicPr>
          <p:cNvPr id="4" name="Picture 3"/>
          <p:cNvPicPr>
            <a:picLocks noChangeAspect="1"/>
          </p:cNvPicPr>
          <p:nvPr/>
        </p:nvPicPr>
        <p:blipFill>
          <a:blip r:embed="rId3"/>
          <a:stretch>
            <a:fillRect/>
          </a:stretch>
        </p:blipFill>
        <p:spPr>
          <a:xfrm>
            <a:off x="398207" y="404664"/>
            <a:ext cx="8347586" cy="52561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467544" y="404664"/>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a:t>
            </a:r>
            <a:endParaRPr lang="en-GB" sz="1400" b="1" dirty="0">
              <a:latin typeface="Comic Sans MS" panose="030F0702030302020204" pitchFamily="66" charset="0"/>
            </a:endParaRPr>
          </a:p>
        </p:txBody>
      </p:sp>
      <p:sp>
        <p:nvSpPr>
          <p:cNvPr id="6" name="Freeform 5"/>
          <p:cNvSpPr/>
          <p:nvPr/>
        </p:nvSpPr>
        <p:spPr>
          <a:xfrm>
            <a:off x="5486400" y="2734408"/>
            <a:ext cx="1186962" cy="1169377"/>
          </a:xfrm>
          <a:custGeom>
            <a:avLst/>
            <a:gdLst>
              <a:gd name="connsiteX0" fmla="*/ 1186962 w 1186962"/>
              <a:gd name="connsiteY0" fmla="*/ 1169377 h 1169377"/>
              <a:gd name="connsiteX1" fmla="*/ 0 w 1186962"/>
              <a:gd name="connsiteY1" fmla="*/ 1169377 h 1169377"/>
              <a:gd name="connsiteX2" fmla="*/ 0 w 1186962"/>
              <a:gd name="connsiteY2" fmla="*/ 0 h 1169377"/>
              <a:gd name="connsiteX3" fmla="*/ 404446 w 1186962"/>
              <a:gd name="connsiteY3" fmla="*/ 0 h 1169377"/>
              <a:gd name="connsiteX4" fmla="*/ 1186962 w 1186962"/>
              <a:gd name="connsiteY4" fmla="*/ 1169377 h 1169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6962" h="1169377">
                <a:moveTo>
                  <a:pt x="1186962" y="1169377"/>
                </a:moveTo>
                <a:lnTo>
                  <a:pt x="0" y="1169377"/>
                </a:lnTo>
                <a:lnTo>
                  <a:pt x="0" y="0"/>
                </a:lnTo>
                <a:lnTo>
                  <a:pt x="404446" y="0"/>
                </a:lnTo>
                <a:lnTo>
                  <a:pt x="1186962" y="1169377"/>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20"/>
          <p:cNvPicPr>
            <a:picLocks noChangeAspect="1"/>
          </p:cNvPicPr>
          <p:nvPr/>
        </p:nvPicPr>
        <p:blipFill>
          <a:blip r:embed="rId3"/>
          <a:stretch>
            <a:fillRect/>
          </a:stretch>
        </p:blipFill>
        <p:spPr>
          <a:xfrm>
            <a:off x="398207" y="414525"/>
            <a:ext cx="8347586" cy="5256122"/>
          </a:xfrm>
          <a:prstGeom prst="rect">
            <a:avLst/>
          </a:prstGeom>
        </p:spPr>
      </p:pic>
    </p:spTree>
    <p:extLst>
      <p:ext uri="{BB962C8B-B14F-4D97-AF65-F5344CB8AC3E}">
        <p14:creationId xmlns:p14="http://schemas.microsoft.com/office/powerpoint/2010/main" val="32218733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6" grpId="0" animBg="1"/>
    </p:bldLst>
  </p:timing>
</p:sld>
</file>

<file path=ppt/slides/slide3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04864"/>
            <a:ext cx="8784974" cy="6612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204864"/>
            <a:ext cx="8784976" cy="661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Q6</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08334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7" name="Picture 5"/>
          <p:cNvPicPr>
            <a:picLocks noChangeAspect="1" noChangeArrowheads="1"/>
          </p:cNvPicPr>
          <p:nvPr/>
        </p:nvPicPr>
        <p:blipFill rotWithShape="1">
          <a:blip r:embed="rId2">
            <a:extLst>
              <a:ext uri="{28A0092B-C50C-407E-A947-70E740481C1C}">
                <a14:useLocalDpi xmlns:a14="http://schemas.microsoft.com/office/drawing/2010/main" val="0"/>
              </a:ext>
            </a:extLst>
          </a:blip>
          <a:srcRect l="24078" r="29781"/>
          <a:stretch/>
        </p:blipFill>
        <p:spPr bwMode="auto">
          <a:xfrm>
            <a:off x="5580112" y="836712"/>
            <a:ext cx="3128971" cy="43354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6" name="Picture 4"/>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24154"/>
          <a:stretch/>
        </p:blipFill>
        <p:spPr bwMode="auto">
          <a:xfrm>
            <a:off x="179512" y="3979428"/>
            <a:ext cx="5256584" cy="745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5"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9512" y="1192536"/>
            <a:ext cx="5256584" cy="2833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4644008" y="796774"/>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pic>
        <p:nvPicPr>
          <p:cNvPr id="20" name="Picture 4"/>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t="75846"/>
          <a:stretch/>
        </p:blipFill>
        <p:spPr bwMode="auto">
          <a:xfrm>
            <a:off x="4211960" y="573956"/>
            <a:ext cx="4932040" cy="222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8" name="Picture 6"/>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644008" y="5157192"/>
            <a:ext cx="4441925" cy="3669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Freeform 1"/>
          <p:cNvSpPr/>
          <p:nvPr/>
        </p:nvSpPr>
        <p:spPr>
          <a:xfrm>
            <a:off x="7035800" y="4413250"/>
            <a:ext cx="622300" cy="330200"/>
          </a:xfrm>
          <a:custGeom>
            <a:avLst/>
            <a:gdLst>
              <a:gd name="connsiteX0" fmla="*/ 622300 w 622300"/>
              <a:gd name="connsiteY0" fmla="*/ 0 h 330200"/>
              <a:gd name="connsiteX1" fmla="*/ 622300 w 622300"/>
              <a:gd name="connsiteY1" fmla="*/ 330200 h 330200"/>
              <a:gd name="connsiteX2" fmla="*/ 0 w 622300"/>
              <a:gd name="connsiteY2" fmla="*/ 330200 h 330200"/>
              <a:gd name="connsiteX3" fmla="*/ 622300 w 622300"/>
              <a:gd name="connsiteY3" fmla="*/ 0 h 330200"/>
            </a:gdLst>
            <a:ahLst/>
            <a:cxnLst>
              <a:cxn ang="0">
                <a:pos x="connsiteX0" y="connsiteY0"/>
              </a:cxn>
              <a:cxn ang="0">
                <a:pos x="connsiteX1" y="connsiteY1"/>
              </a:cxn>
              <a:cxn ang="0">
                <a:pos x="connsiteX2" y="connsiteY2"/>
              </a:cxn>
              <a:cxn ang="0">
                <a:pos x="connsiteX3" y="connsiteY3"/>
              </a:cxn>
            </a:cxnLst>
            <a:rect l="l" t="t" r="r" b="b"/>
            <a:pathLst>
              <a:path w="622300" h="330200">
                <a:moveTo>
                  <a:pt x="622300" y="0"/>
                </a:moveTo>
                <a:lnTo>
                  <a:pt x="622300" y="330200"/>
                </a:lnTo>
                <a:lnTo>
                  <a:pt x="0" y="330200"/>
                </a:lnTo>
                <a:lnTo>
                  <a:pt x="62230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5"/>
          <p:cNvPicPr>
            <a:picLocks noChangeAspect="1" noChangeArrowheads="1"/>
          </p:cNvPicPr>
          <p:nvPr/>
        </p:nvPicPr>
        <p:blipFill rotWithShape="1">
          <a:blip r:embed="rId2">
            <a:extLst>
              <a:ext uri="{28A0092B-C50C-407E-A947-70E740481C1C}">
                <a14:useLocalDpi xmlns:a14="http://schemas.microsoft.com/office/drawing/2010/main" val="0"/>
              </a:ext>
            </a:extLst>
          </a:blip>
          <a:srcRect l="24078" r="29781"/>
          <a:stretch/>
        </p:blipFill>
        <p:spPr bwMode="auto">
          <a:xfrm>
            <a:off x="5580111" y="836712"/>
            <a:ext cx="3128971" cy="43354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317472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2" grpId="0" animBg="1"/>
    </p:bldLst>
  </p:timing>
</p:sld>
</file>

<file path=ppt/slides/slide3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00808"/>
            <a:ext cx="8784976" cy="25422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00808"/>
            <a:ext cx="8784976" cy="12711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0" name="Straight Arrow Connector 19"/>
          <p:cNvCxnSpPr>
            <a:stCxn id="11"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2" y="2971946"/>
            <a:ext cx="8784976" cy="12711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36815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11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1720" y="389476"/>
            <a:ext cx="5040562" cy="4911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113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51720" y="5295758"/>
            <a:ext cx="5040560" cy="1539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6891034" y="3861048"/>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(b)</a:t>
            </a:r>
            <a:endParaRPr lang="en-GB" sz="1400" b="1" dirty="0">
              <a:latin typeface="Comic Sans MS" panose="030F0702030302020204" pitchFamily="66" charset="0"/>
            </a:endParaRPr>
          </a:p>
        </p:txBody>
      </p:sp>
      <p:sp>
        <p:nvSpPr>
          <p:cNvPr id="4" name="Freeform 3"/>
          <p:cNvSpPr/>
          <p:nvPr/>
        </p:nvSpPr>
        <p:spPr>
          <a:xfrm>
            <a:off x="4663440" y="3352800"/>
            <a:ext cx="708660" cy="937260"/>
          </a:xfrm>
          <a:custGeom>
            <a:avLst/>
            <a:gdLst>
              <a:gd name="connsiteX0" fmla="*/ 0 w 708660"/>
              <a:gd name="connsiteY0" fmla="*/ 464820 h 937260"/>
              <a:gd name="connsiteX1" fmla="*/ 0 w 708660"/>
              <a:gd name="connsiteY1" fmla="*/ 0 h 937260"/>
              <a:gd name="connsiteX2" fmla="*/ 708660 w 708660"/>
              <a:gd name="connsiteY2" fmla="*/ 0 h 937260"/>
              <a:gd name="connsiteX3" fmla="*/ 708660 w 708660"/>
              <a:gd name="connsiteY3" fmla="*/ 937260 h 937260"/>
              <a:gd name="connsiteX4" fmla="*/ 0 w 708660"/>
              <a:gd name="connsiteY4" fmla="*/ 464820 h 937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660" h="937260">
                <a:moveTo>
                  <a:pt x="0" y="464820"/>
                </a:moveTo>
                <a:lnTo>
                  <a:pt x="0" y="0"/>
                </a:lnTo>
                <a:lnTo>
                  <a:pt x="708660" y="0"/>
                </a:lnTo>
                <a:lnTo>
                  <a:pt x="708660" y="937260"/>
                </a:lnTo>
                <a:lnTo>
                  <a:pt x="0" y="46482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1"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1720" y="397106"/>
            <a:ext cx="5040562" cy="4911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2534026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4" grpId="0" animBg="1"/>
    </p:bldLst>
  </p:timing>
</p:sld>
</file>

<file path=ppt/slides/slide3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04864"/>
            <a:ext cx="8784976" cy="1423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204863"/>
            <a:ext cx="8784976"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996953"/>
            <a:ext cx="8784976" cy="6313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5690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2"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51720" y="5688042"/>
            <a:ext cx="5040560" cy="11253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40"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51720" y="2924944"/>
            <a:ext cx="5040560" cy="27639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51720" y="395066"/>
            <a:ext cx="5040560" cy="26738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6891034" y="1412776"/>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Shape (a)</a:t>
            </a:r>
            <a:endParaRPr lang="en-GB" sz="1400" b="1" dirty="0">
              <a:latin typeface="Comic Sans MS" panose="030F0702030302020204" pitchFamily="66" charset="0"/>
            </a:endParaRPr>
          </a:p>
        </p:txBody>
      </p:sp>
      <p:pic>
        <p:nvPicPr>
          <p:cNvPr id="21" name="Picture 4"/>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83594" t="-303" b="94322"/>
          <a:stretch/>
        </p:blipFill>
        <p:spPr bwMode="auto">
          <a:xfrm>
            <a:off x="6265333" y="2780928"/>
            <a:ext cx="826947" cy="1653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Freeform 1"/>
          <p:cNvSpPr/>
          <p:nvPr/>
        </p:nvSpPr>
        <p:spPr>
          <a:xfrm>
            <a:off x="4749800" y="876300"/>
            <a:ext cx="1416050" cy="1416050"/>
          </a:xfrm>
          <a:custGeom>
            <a:avLst/>
            <a:gdLst>
              <a:gd name="connsiteX0" fmla="*/ 0 w 1416050"/>
              <a:gd name="connsiteY0" fmla="*/ 704850 h 1416050"/>
              <a:gd name="connsiteX1" fmla="*/ 0 w 1416050"/>
              <a:gd name="connsiteY1" fmla="*/ 0 h 1416050"/>
              <a:gd name="connsiteX2" fmla="*/ 711200 w 1416050"/>
              <a:gd name="connsiteY2" fmla="*/ 0 h 1416050"/>
              <a:gd name="connsiteX3" fmla="*/ 1416050 w 1416050"/>
              <a:gd name="connsiteY3" fmla="*/ 0 h 1416050"/>
              <a:gd name="connsiteX4" fmla="*/ 1416050 w 1416050"/>
              <a:gd name="connsiteY4" fmla="*/ 711200 h 1416050"/>
              <a:gd name="connsiteX5" fmla="*/ 711200 w 1416050"/>
              <a:gd name="connsiteY5" fmla="*/ 1416050 h 1416050"/>
              <a:gd name="connsiteX6" fmla="*/ 0 w 1416050"/>
              <a:gd name="connsiteY6" fmla="*/ 704850 h 141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050" h="1416050">
                <a:moveTo>
                  <a:pt x="0" y="704850"/>
                </a:moveTo>
                <a:lnTo>
                  <a:pt x="0" y="0"/>
                </a:lnTo>
                <a:lnTo>
                  <a:pt x="711200" y="0"/>
                </a:lnTo>
                <a:lnTo>
                  <a:pt x="1416050" y="0"/>
                </a:lnTo>
                <a:lnTo>
                  <a:pt x="1416050" y="711200"/>
                </a:lnTo>
                <a:lnTo>
                  <a:pt x="711200" y="1416050"/>
                </a:lnTo>
                <a:lnTo>
                  <a:pt x="0" y="70485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51720" y="395066"/>
            <a:ext cx="5040560" cy="26738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58165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3"/>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2" grpId="0" animBg="1"/>
    </p:bldLst>
  </p:timing>
</p:sld>
</file>

<file path=ppt/slides/slide3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416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628800"/>
            <a:ext cx="8784976"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924944"/>
            <a:ext cx="8784976" cy="11204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5562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Transformations of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Q5</a:t>
            </a:r>
            <a:endParaRPr lang="en-GB" sz="1400" b="1" dirty="0">
              <a:latin typeface="Comic Sans MS" panose="030F0702030302020204" pitchFamily="66" charset="0"/>
            </a:endParaRPr>
          </a:p>
        </p:txBody>
      </p:sp>
      <p:cxnSp>
        <p:nvCxnSpPr>
          <p:cNvPr id="24" name="Straight Arrow Connector 23"/>
          <p:cNvCxnSpPr>
            <a:stCxn id="20" idx="3"/>
            <a:endCxn id="22" idx="1"/>
          </p:cNvCxnSpPr>
          <p:nvPr/>
        </p:nvCxnSpPr>
        <p:spPr>
          <a:xfrm flipV="1">
            <a:off x="4752020" y="184069"/>
            <a:ext cx="46805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02266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hlinkClick r:id="rId2" action="ppaction://hlinksldjump"/>
          </p:cNvPr>
          <p:cNvSpPr/>
          <p:nvPr/>
        </p:nvSpPr>
        <p:spPr>
          <a:xfrm>
            <a:off x="4067944" y="30690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smtClean="0">
                <a:latin typeface="Comic Sans MS" panose="030F0702030302020204" pitchFamily="66" charset="0"/>
              </a:rPr>
              <a:t>2H Q2</a:t>
            </a:r>
            <a:endParaRPr lang="en-GB" sz="1400" b="1" dirty="0">
              <a:latin typeface="Comic Sans MS" panose="030F0702030302020204" pitchFamily="66" charset="0"/>
            </a:endParaRPr>
          </a:p>
        </p:txBody>
      </p:sp>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Constructions &amp; Bearings</a:t>
            </a:r>
            <a:endParaRPr lang="en-GB" sz="4800"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8" name="Rectangle 7">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0" name="Straight Arrow Connector 9"/>
          <p:cNvCxnSpPr>
            <a:stCxn id="8" idx="3"/>
            <a:endCxn id="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4067944" y="19168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Q5</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4067944" y="24929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2HR Q5</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37424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8991" y="548680"/>
            <a:ext cx="8586018" cy="55244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2644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1149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76870"/>
            <a:ext cx="8640958" cy="11149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Q5</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86057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123728" y="4653136"/>
            <a:ext cx="4896544" cy="2186012"/>
          </a:xfrm>
          <a:prstGeom prst="rect">
            <a:avLst/>
          </a:prstGeom>
        </p:spPr>
      </p:pic>
      <p:pic>
        <p:nvPicPr>
          <p:cNvPr id="5" name="Picture 4"/>
          <p:cNvPicPr>
            <a:picLocks noChangeAspect="1"/>
          </p:cNvPicPr>
          <p:nvPr/>
        </p:nvPicPr>
        <p:blipFill>
          <a:blip r:embed="rId3"/>
          <a:stretch>
            <a:fillRect/>
          </a:stretch>
        </p:blipFill>
        <p:spPr>
          <a:xfrm>
            <a:off x="2123727" y="2276872"/>
            <a:ext cx="4896546" cy="2396766"/>
          </a:xfrm>
          <a:prstGeom prst="rect">
            <a:avLst/>
          </a:prstGeom>
        </p:spPr>
      </p:pic>
      <p:pic>
        <p:nvPicPr>
          <p:cNvPr id="4" name="Picture 3"/>
          <p:cNvPicPr>
            <a:picLocks noChangeAspect="1"/>
          </p:cNvPicPr>
          <p:nvPr/>
        </p:nvPicPr>
        <p:blipFill>
          <a:blip r:embed="rId4"/>
          <a:stretch>
            <a:fillRect/>
          </a:stretch>
        </p:blipFill>
        <p:spPr>
          <a:xfrm>
            <a:off x="2123727" y="366734"/>
            <a:ext cx="4896546" cy="26302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47809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88840"/>
            <a:ext cx="8640958" cy="14072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88839"/>
            <a:ext cx="8640958" cy="14072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(note that scale will be off if printing from this slide)</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8798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9" y="3449812"/>
            <a:ext cx="8496942" cy="3291556"/>
          </a:xfrm>
          <a:prstGeom prst="rect">
            <a:avLst/>
          </a:prstGeom>
        </p:spPr>
      </p:pic>
      <p:pic>
        <p:nvPicPr>
          <p:cNvPr id="7" name="Picture 6"/>
          <p:cNvPicPr>
            <a:picLocks noChangeAspect="1"/>
          </p:cNvPicPr>
          <p:nvPr/>
        </p:nvPicPr>
        <p:blipFill>
          <a:blip r:embed="rId3"/>
          <a:stretch>
            <a:fillRect/>
          </a:stretch>
        </p:blipFill>
        <p:spPr>
          <a:xfrm>
            <a:off x="323529" y="819984"/>
            <a:ext cx="8496942" cy="5057288"/>
          </a:xfrm>
          <a:prstGeom prst="rect">
            <a:avLst/>
          </a:prstGeom>
        </p:spPr>
      </p:pic>
      <p:pic>
        <p:nvPicPr>
          <p:cNvPr id="2" name="Picture 1"/>
          <p:cNvPicPr>
            <a:picLocks noChangeAspect="1"/>
          </p:cNvPicPr>
          <p:nvPr/>
        </p:nvPicPr>
        <p:blipFill>
          <a:blip r:embed="rId4"/>
          <a:stretch>
            <a:fillRect/>
          </a:stretch>
        </p:blipFill>
        <p:spPr>
          <a:xfrm>
            <a:off x="323529" y="404664"/>
            <a:ext cx="8496942" cy="292244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4914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76872"/>
            <a:ext cx="8640956" cy="382142"/>
          </a:xfrm>
          <a:prstGeom prst="rect">
            <a:avLst/>
          </a:prstGeom>
        </p:spPr>
      </p:pic>
      <p:pic>
        <p:nvPicPr>
          <p:cNvPr id="5" name="Picture 4"/>
          <p:cNvPicPr>
            <a:picLocks noChangeAspect="1"/>
          </p:cNvPicPr>
          <p:nvPr/>
        </p:nvPicPr>
        <p:blipFill>
          <a:blip r:embed="rId3"/>
          <a:stretch>
            <a:fillRect/>
          </a:stretch>
        </p:blipFill>
        <p:spPr>
          <a:xfrm>
            <a:off x="251521" y="2636912"/>
            <a:ext cx="8640958" cy="7153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76871"/>
            <a:ext cx="8640958" cy="11191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75017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Constructions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419872"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Q8</a:t>
            </a:r>
            <a:endParaRPr lang="en-GB" sz="1400" b="1" dirty="0">
              <a:latin typeface="Comic Sans MS" panose="030F0702030302020204" pitchFamily="66" charset="0"/>
            </a:endParaRPr>
          </a:p>
        </p:txBody>
      </p:sp>
      <p:sp>
        <p:nvSpPr>
          <p:cNvPr id="8" name="Rectangle 7">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0" name="Straight Arrow Connector 9"/>
          <p:cNvCxnSpPr>
            <a:stCxn id="8" idx="3"/>
            <a:endCxn id="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419872"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Q3</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419872"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Q5</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3419872"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Q9</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419872"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Q8</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419872"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Q4</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3419872" y="4941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Q12</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3419872"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Q4</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4644136"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Q5</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4644008"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Q6</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4644008"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Q7</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4644008"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4644008"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4644008"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4644008" y="4941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Q4</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824144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12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2158" y="1340768"/>
            <a:ext cx="8439684" cy="1618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776240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1988841"/>
            <a:ext cx="8208912" cy="11288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988840"/>
            <a:ext cx="8208912" cy="11288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6034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87624" y="476672"/>
            <a:ext cx="3528392" cy="29222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37198" y="1500741"/>
            <a:ext cx="2699298" cy="40884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276" y="764704"/>
            <a:ext cx="6668302" cy="4176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12060" y="4941168"/>
            <a:ext cx="1260140" cy="1971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Rectangle 19">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44492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333625"/>
            <a:ext cx="8496944" cy="1302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333624"/>
            <a:ext cx="8496944" cy="3032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323528" y="2636910"/>
            <a:ext cx="8496944"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23528" y="3140967"/>
            <a:ext cx="8496944" cy="4955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Q5</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5065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2" grpId="0" animBg="1"/>
      <p:bldP spid="23" grpId="0" animBg="1"/>
    </p:bldLst>
  </p:timing>
</p:sld>
</file>

<file path=ppt/slides/slide3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76672"/>
            <a:ext cx="8640960" cy="56694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0" name="Rectangle 1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1540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2132856"/>
            <a:ext cx="8496942" cy="6558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132856"/>
            <a:ext cx="8496944" cy="6558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Q9</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6369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611561" y="1752154"/>
            <a:ext cx="7920878" cy="4917206"/>
          </a:xfrm>
          <a:prstGeom prst="rect">
            <a:avLst/>
          </a:prstGeom>
        </p:spPr>
      </p:pic>
      <p:pic>
        <p:nvPicPr>
          <p:cNvPr id="2" name="Picture 1"/>
          <p:cNvPicPr>
            <a:picLocks noChangeAspect="1"/>
          </p:cNvPicPr>
          <p:nvPr/>
        </p:nvPicPr>
        <p:blipFill>
          <a:blip r:embed="rId3"/>
          <a:stretch>
            <a:fillRect/>
          </a:stretch>
        </p:blipFill>
        <p:spPr>
          <a:xfrm>
            <a:off x="611561" y="547878"/>
            <a:ext cx="7920878" cy="122493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Q8</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872195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276872"/>
            <a:ext cx="8496944" cy="4867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276872"/>
            <a:ext cx="8496944" cy="4867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1"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Q8</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51831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720420"/>
            <a:ext cx="8439684" cy="58769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5976210"/>
            <a:ext cx="8439684" cy="765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09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2158" y="764704"/>
            <a:ext cx="8439684" cy="11041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395928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5" y="2420888"/>
            <a:ext cx="8208912" cy="4268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420888"/>
            <a:ext cx="8208912" cy="4268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Q8</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673369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332656"/>
            <a:ext cx="8640960" cy="3282762"/>
          </a:xfrm>
          <a:prstGeom prst="rect">
            <a:avLst/>
          </a:prstGeom>
        </p:spPr>
      </p:pic>
      <p:pic>
        <p:nvPicPr>
          <p:cNvPr id="4" name="Picture 3"/>
          <p:cNvPicPr>
            <a:picLocks noChangeAspect="1"/>
          </p:cNvPicPr>
          <p:nvPr/>
        </p:nvPicPr>
        <p:blipFill>
          <a:blip r:embed="rId3"/>
          <a:stretch>
            <a:fillRect/>
          </a:stretch>
        </p:blipFill>
        <p:spPr>
          <a:xfrm>
            <a:off x="251520" y="1844824"/>
            <a:ext cx="8640960" cy="491280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41514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844824"/>
            <a:ext cx="8496942" cy="11689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9" y="1844824"/>
            <a:ext cx="8496942" cy="11689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81376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575312"/>
            <a:ext cx="8640960" cy="6214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9"/>
          <a:stretch>
            <a:fillRect/>
          </a:stretch>
        </p:blipFill>
        <p:spPr>
          <a:xfrm>
            <a:off x="251521" y="1149147"/>
            <a:ext cx="8640958" cy="4559706"/>
          </a:xfrm>
          <a:prstGeom prst="rect">
            <a:avLst/>
          </a:prstGeom>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778007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2276872"/>
            <a:ext cx="8496940" cy="7211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9" y="2276872"/>
            <a:ext cx="8496942" cy="721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5475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691680" y="4797152"/>
            <a:ext cx="5760640" cy="1897398"/>
          </a:xfrm>
          <a:prstGeom prst="rect">
            <a:avLst/>
          </a:prstGeom>
        </p:spPr>
      </p:pic>
      <p:pic>
        <p:nvPicPr>
          <p:cNvPr id="6" name="Picture 5"/>
          <p:cNvPicPr>
            <a:picLocks noChangeAspect="1"/>
          </p:cNvPicPr>
          <p:nvPr/>
        </p:nvPicPr>
        <p:blipFill>
          <a:blip r:embed="rId3"/>
          <a:stretch>
            <a:fillRect/>
          </a:stretch>
        </p:blipFill>
        <p:spPr>
          <a:xfrm>
            <a:off x="1691680" y="354326"/>
            <a:ext cx="5760640" cy="194354"/>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7" name="Picture 6"/>
          <p:cNvPicPr>
            <a:picLocks noChangeAspect="1"/>
          </p:cNvPicPr>
          <p:nvPr/>
        </p:nvPicPr>
        <p:blipFill>
          <a:blip r:embed="rId7"/>
          <a:stretch>
            <a:fillRect/>
          </a:stretch>
        </p:blipFill>
        <p:spPr>
          <a:xfrm>
            <a:off x="1691680" y="548680"/>
            <a:ext cx="5760640" cy="3827154"/>
          </a:xfrm>
          <a:prstGeom prst="rect">
            <a:avLst/>
          </a:prstGeom>
        </p:spPr>
      </p:pic>
      <p:pic>
        <p:nvPicPr>
          <p:cNvPr id="9" name="Picture 8"/>
          <p:cNvPicPr>
            <a:picLocks noChangeAspect="1"/>
          </p:cNvPicPr>
          <p:nvPr/>
        </p:nvPicPr>
        <p:blipFill>
          <a:blip r:embed="rId8"/>
          <a:stretch>
            <a:fillRect/>
          </a:stretch>
        </p:blipFill>
        <p:spPr>
          <a:xfrm>
            <a:off x="1691680" y="4365104"/>
            <a:ext cx="5760640" cy="492134"/>
          </a:xfrm>
          <a:prstGeom prst="rect">
            <a:avLst/>
          </a:prstGeom>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Q4</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381447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2132856"/>
            <a:ext cx="8496942" cy="1077926"/>
          </a:xfrm>
          <a:prstGeom prst="rect">
            <a:avLst/>
          </a:prstGeom>
        </p:spPr>
      </p:pic>
      <p:sp>
        <p:nvSpPr>
          <p:cNvPr id="31" name="Rectangle 30"/>
          <p:cNvSpPr/>
          <p:nvPr/>
        </p:nvSpPr>
        <p:spPr>
          <a:xfrm>
            <a:off x="323527" y="2314440"/>
            <a:ext cx="8496943" cy="8963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8" y="2132855"/>
            <a:ext cx="8496943" cy="181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Q4</a:t>
            </a:r>
            <a:endParaRPr lang="en-GB" sz="1400" b="1" dirty="0">
              <a:latin typeface="Comic Sans MS" panose="030F0702030302020204" pitchFamily="66" charset="0"/>
            </a:endParaRPr>
          </a:p>
        </p:txBody>
      </p:sp>
      <p:cxnSp>
        <p:nvCxnSpPr>
          <p:cNvPr id="20" name="Straight Arrow Connector 19"/>
          <p:cNvCxnSpPr>
            <a:stCxn id="13" idx="3"/>
            <a:endCxn id="18"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14374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P spid="28" grpId="0" animBg="1"/>
    </p:bldLst>
  </p:timing>
</p:sld>
</file>

<file path=ppt/slides/slide3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96355" y="5157192"/>
            <a:ext cx="8551290" cy="901628"/>
          </a:xfrm>
          <a:prstGeom prst="rect">
            <a:avLst/>
          </a:prstGeom>
        </p:spPr>
      </p:pic>
      <p:pic>
        <p:nvPicPr>
          <p:cNvPr id="2" name="Picture 1"/>
          <p:cNvPicPr>
            <a:picLocks noChangeAspect="1"/>
          </p:cNvPicPr>
          <p:nvPr/>
        </p:nvPicPr>
        <p:blipFill>
          <a:blip r:embed="rId3"/>
          <a:stretch>
            <a:fillRect/>
          </a:stretch>
        </p:blipFill>
        <p:spPr>
          <a:xfrm>
            <a:off x="296355" y="404664"/>
            <a:ext cx="8551290" cy="480441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Q5</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725398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2348880"/>
            <a:ext cx="8496942" cy="90270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8" y="2348879"/>
            <a:ext cx="8496943" cy="9234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Q5</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43727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15616" y="4941168"/>
            <a:ext cx="6912768" cy="1851962"/>
          </a:xfrm>
          <a:prstGeom prst="rect">
            <a:avLst/>
          </a:prstGeom>
        </p:spPr>
      </p:pic>
      <p:pic>
        <p:nvPicPr>
          <p:cNvPr id="6" name="Picture 5"/>
          <p:cNvPicPr>
            <a:picLocks noChangeAspect="1"/>
          </p:cNvPicPr>
          <p:nvPr/>
        </p:nvPicPr>
        <p:blipFill>
          <a:blip r:embed="rId3"/>
          <a:stretch>
            <a:fillRect/>
          </a:stretch>
        </p:blipFill>
        <p:spPr>
          <a:xfrm>
            <a:off x="1115617" y="2924944"/>
            <a:ext cx="6912766" cy="3569822"/>
          </a:xfrm>
          <a:prstGeom prst="rect">
            <a:avLst/>
          </a:prstGeom>
        </p:spPr>
      </p:pic>
      <p:pic>
        <p:nvPicPr>
          <p:cNvPr id="5" name="Picture 4"/>
          <p:cNvPicPr>
            <a:picLocks noChangeAspect="1"/>
          </p:cNvPicPr>
          <p:nvPr/>
        </p:nvPicPr>
        <p:blipFill>
          <a:blip r:embed="rId4"/>
          <a:stretch>
            <a:fillRect/>
          </a:stretch>
        </p:blipFill>
        <p:spPr>
          <a:xfrm>
            <a:off x="1115616" y="332656"/>
            <a:ext cx="6912768" cy="2597526"/>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Q6</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794554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2348880"/>
            <a:ext cx="8496944" cy="10230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8" y="2348880"/>
            <a:ext cx="8496943" cy="10230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Q6</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24799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48680"/>
            <a:ext cx="8640960" cy="50871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Q7</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86205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48880"/>
            <a:ext cx="8640960" cy="8499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0" y="2348880"/>
            <a:ext cx="8640960" cy="849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Q7</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71829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07238"/>
            <a:ext cx="8640960" cy="38061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2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8533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229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1916832"/>
            <a:ext cx="8640960" cy="2989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019485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92896"/>
            <a:ext cx="8640960" cy="10376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0" y="2492896"/>
            <a:ext cx="8640960" cy="1037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0134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6672"/>
            <a:ext cx="8640960" cy="5234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49070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1224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0" y="2276872"/>
            <a:ext cx="8640960" cy="12240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2246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5373216"/>
            <a:ext cx="8208912" cy="1420774"/>
          </a:xfrm>
          <a:prstGeom prst="rect">
            <a:avLst/>
          </a:prstGeom>
        </p:spPr>
      </p:pic>
      <p:pic>
        <p:nvPicPr>
          <p:cNvPr id="2" name="Picture 1"/>
          <p:cNvPicPr>
            <a:picLocks noChangeAspect="1"/>
          </p:cNvPicPr>
          <p:nvPr/>
        </p:nvPicPr>
        <p:blipFill>
          <a:blip r:embed="rId3"/>
          <a:stretch>
            <a:fillRect/>
          </a:stretch>
        </p:blipFill>
        <p:spPr>
          <a:xfrm>
            <a:off x="467544" y="332656"/>
            <a:ext cx="8208912" cy="1020010"/>
          </a:xfrm>
          <a:prstGeom prst="rect">
            <a:avLst/>
          </a:prstGeom>
        </p:spPr>
      </p:pic>
      <p:pic>
        <p:nvPicPr>
          <p:cNvPr id="3" name="Picture 2"/>
          <p:cNvPicPr>
            <a:picLocks noChangeAspect="1"/>
          </p:cNvPicPr>
          <p:nvPr/>
        </p:nvPicPr>
        <p:blipFill>
          <a:blip r:embed="rId4"/>
          <a:stretch>
            <a:fillRect/>
          </a:stretch>
        </p:blipFill>
        <p:spPr>
          <a:xfrm>
            <a:off x="467544" y="850228"/>
            <a:ext cx="8208912" cy="5315076"/>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436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708920"/>
            <a:ext cx="8640960" cy="8220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0" y="2708918"/>
            <a:ext cx="8640960" cy="8220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8" name="Straight Arrow Connector 17"/>
          <p:cNvCxnSpPr>
            <a:stCxn id="12"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58060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03650" y="537010"/>
            <a:ext cx="7056782" cy="45481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8"/>
          <a:stretch>
            <a:fillRect/>
          </a:stretch>
        </p:blipFill>
        <p:spPr>
          <a:xfrm>
            <a:off x="1403650" y="5082322"/>
            <a:ext cx="7056782" cy="1659046"/>
          </a:xfrm>
          <a:prstGeom prst="rect">
            <a:avLst/>
          </a:prstGeom>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7" name="Straight Arrow Connector 16"/>
          <p:cNvCxnSpPr>
            <a:stCxn id="12"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Q4</a:t>
            </a:r>
            <a:endParaRPr lang="en-GB" sz="1400" b="1" dirty="0">
              <a:latin typeface="Comic Sans MS" panose="030F0702030302020204" pitchFamily="66" charset="0"/>
            </a:endParaRPr>
          </a:p>
        </p:txBody>
      </p:sp>
      <p:cxnSp>
        <p:nvCxnSpPr>
          <p:cNvPr id="22" name="Straight Arrow Connector 21"/>
          <p:cNvCxnSpPr>
            <a:stCxn id="15"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5831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204864"/>
            <a:ext cx="8784976" cy="8205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204864"/>
            <a:ext cx="8784973" cy="820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Constructions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Q4</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72388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Vectors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1" name="Rectangle 10">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4140080" y="27809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34" name="Rectangle 33"/>
          <p:cNvSpPr/>
          <p:nvPr/>
        </p:nvSpPr>
        <p:spPr>
          <a:xfrm>
            <a:off x="107504" y="6489368"/>
            <a:ext cx="1836204" cy="25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Prove that</a:t>
            </a:r>
            <a:endParaRPr lang="en-GB" sz="1400" b="1" dirty="0">
              <a:latin typeface="Comic Sans MS" panose="030F0702030302020204" pitchFamily="66" charset="0"/>
            </a:endParaRPr>
          </a:p>
        </p:txBody>
      </p:sp>
      <p:sp>
        <p:nvSpPr>
          <p:cNvPr id="9" name="Rectangle 8">
            <a:hlinkClick r:id="rId7" action="ppaction://hlinksldjump"/>
          </p:cNvPr>
          <p:cNvSpPr/>
          <p:nvPr/>
        </p:nvSpPr>
        <p:spPr>
          <a:xfrm>
            <a:off x="4140080" y="16288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4140080" y="22049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4140080" y="33569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2HR Q23</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4139952" y="3933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2H Q23</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4139952" y="4509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Q22</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4139952" y="5085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65220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564904"/>
            <a:ext cx="8496944" cy="4178538"/>
          </a:xfrm>
          <a:prstGeom prst="rect">
            <a:avLst/>
          </a:prstGeom>
        </p:spPr>
      </p:pic>
      <p:pic>
        <p:nvPicPr>
          <p:cNvPr id="2" name="Picture 1"/>
          <p:cNvPicPr>
            <a:picLocks noChangeAspect="1"/>
          </p:cNvPicPr>
          <p:nvPr/>
        </p:nvPicPr>
        <p:blipFill>
          <a:blip r:embed="rId3"/>
          <a:stretch>
            <a:fillRect/>
          </a:stretch>
        </p:blipFill>
        <p:spPr>
          <a:xfrm>
            <a:off x="323528" y="403162"/>
            <a:ext cx="8496944" cy="45380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1</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00747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060848"/>
            <a:ext cx="8640958" cy="16547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060846"/>
            <a:ext cx="8640958" cy="16547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1</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61424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764704"/>
            <a:ext cx="8640958" cy="4479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2</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90055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88840"/>
            <a:ext cx="8640958" cy="1640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88839"/>
            <a:ext cx="8640958" cy="16406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2</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6303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190370"/>
            <a:ext cx="7632848" cy="2623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3664854"/>
            <a:ext cx="7632848" cy="22124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404664"/>
            <a:ext cx="7632848" cy="41574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81631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980728"/>
            <a:ext cx="8439684" cy="42658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980728"/>
            <a:ext cx="8439684" cy="12961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52158" y="2276871"/>
            <a:ext cx="8439684" cy="2969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79384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3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27366"/>
            <a:ext cx="8640960" cy="4814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7181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3137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764704"/>
            <a:ext cx="8439684" cy="44383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764704"/>
            <a:ext cx="8439684" cy="44383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Q23</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15217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124744"/>
            <a:ext cx="8640960" cy="54964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18936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515971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196752"/>
            <a:ext cx="8439684" cy="29651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196752"/>
            <a:ext cx="8439684" cy="29651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42798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31320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3613146"/>
            <a:ext cx="8496944" cy="3056214"/>
          </a:xfrm>
          <a:prstGeom prst="rect">
            <a:avLst/>
          </a:prstGeom>
        </p:spPr>
      </p:pic>
      <p:pic>
        <p:nvPicPr>
          <p:cNvPr id="2" name="Picture 1"/>
          <p:cNvPicPr>
            <a:picLocks noChangeAspect="1"/>
          </p:cNvPicPr>
          <p:nvPr/>
        </p:nvPicPr>
        <p:blipFill>
          <a:blip r:embed="rId3"/>
          <a:stretch>
            <a:fillRect/>
          </a:stretch>
        </p:blipFill>
        <p:spPr>
          <a:xfrm>
            <a:off x="323528" y="404664"/>
            <a:ext cx="8496944" cy="50523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97992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1916832"/>
            <a:ext cx="8439682" cy="19395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916832"/>
            <a:ext cx="8439684" cy="19395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Q22</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844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476672"/>
            <a:ext cx="8208912" cy="55014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10025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58" y="1628800"/>
            <a:ext cx="8439684" cy="24351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628799"/>
            <a:ext cx="8439684" cy="24351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427984"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49097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Vectors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699792" y="2780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Q24</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1475656" y="16288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Q22</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1475656" y="2204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4H Q16</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1475656" y="2780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smtClean="0">
                <a:latin typeface="Comic Sans MS" panose="030F0702030302020204" pitchFamily="66" charset="0"/>
              </a:rPr>
              <a:t>4H Q20</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1475656" y="33569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smtClean="0">
                <a:latin typeface="Comic Sans MS" panose="030F0702030302020204" pitchFamily="66" charset="0"/>
              </a:rPr>
              <a:t>4H Q14</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1475656" y="39331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1475656" y="45091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1475656" y="5085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1475656" y="56613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2699792" y="1628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2699792" y="2204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2699792" y="33570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Q22</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2699792" y="39330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2699792" y="45091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2699792" y="50852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Q23</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2699792" y="56613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Q21</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3923928" y="16288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Q18</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3923928" y="22049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Q12</a:t>
            </a:r>
            <a:endParaRPr lang="en-GB" sz="1400" b="1" dirty="0">
              <a:latin typeface="Comic Sans MS" panose="030F0702030302020204" pitchFamily="66" charset="0"/>
            </a:endParaRPr>
          </a:p>
        </p:txBody>
      </p:sp>
      <p:sp>
        <p:nvSpPr>
          <p:cNvPr id="28" name="Rectangle 27">
            <a:hlinkClick r:id="rId24" action="ppaction://hlinksldjump"/>
          </p:cNvPr>
          <p:cNvSpPr/>
          <p:nvPr/>
        </p:nvSpPr>
        <p:spPr>
          <a:xfrm>
            <a:off x="3923928" y="27809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Q19</a:t>
            </a:r>
            <a:endParaRPr lang="en-GB" sz="1400" b="1" dirty="0">
              <a:latin typeface="Comic Sans MS" panose="030F0702030302020204" pitchFamily="66" charset="0"/>
            </a:endParaRPr>
          </a:p>
        </p:txBody>
      </p:sp>
      <p:sp>
        <p:nvSpPr>
          <p:cNvPr id="29" name="Rectangle 28">
            <a:hlinkClick r:id="rId25" action="ppaction://hlinksldjump"/>
          </p:cNvPr>
          <p:cNvSpPr/>
          <p:nvPr/>
        </p:nvSpPr>
        <p:spPr>
          <a:xfrm>
            <a:off x="3923928" y="33570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Q15</a:t>
            </a:r>
            <a:endParaRPr lang="en-GB" sz="1400" b="1" dirty="0">
              <a:latin typeface="Comic Sans MS" panose="030F0702030302020204" pitchFamily="66" charset="0"/>
            </a:endParaRPr>
          </a:p>
        </p:txBody>
      </p:sp>
      <p:sp>
        <p:nvSpPr>
          <p:cNvPr id="30" name="Rectangle 29">
            <a:hlinkClick r:id="rId26" action="ppaction://hlinksldjump"/>
          </p:cNvPr>
          <p:cNvSpPr/>
          <p:nvPr/>
        </p:nvSpPr>
        <p:spPr>
          <a:xfrm>
            <a:off x="3923928" y="3933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sp>
        <p:nvSpPr>
          <p:cNvPr id="31" name="Rectangle 30">
            <a:hlinkClick r:id="rId27" action="ppaction://hlinksldjump"/>
          </p:cNvPr>
          <p:cNvSpPr/>
          <p:nvPr/>
        </p:nvSpPr>
        <p:spPr>
          <a:xfrm>
            <a:off x="3923928" y="45091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32" name="Rectangle 31">
            <a:hlinkClick r:id="rId28" action="ppaction://hlinksldjump"/>
          </p:cNvPr>
          <p:cNvSpPr/>
          <p:nvPr/>
        </p:nvSpPr>
        <p:spPr>
          <a:xfrm>
            <a:off x="3923928" y="50852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Q18</a:t>
            </a:r>
            <a:endParaRPr lang="en-GB" sz="1400" b="1" dirty="0">
              <a:latin typeface="Comic Sans MS" panose="030F0702030302020204" pitchFamily="66" charset="0"/>
            </a:endParaRPr>
          </a:p>
        </p:txBody>
      </p:sp>
      <p:sp>
        <p:nvSpPr>
          <p:cNvPr id="33" name="Rectangle 32">
            <a:hlinkClick r:id="rId29" action="ppaction://hlinksldjump"/>
          </p:cNvPr>
          <p:cNvSpPr/>
          <p:nvPr/>
        </p:nvSpPr>
        <p:spPr>
          <a:xfrm>
            <a:off x="3923928" y="56613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Q23</a:t>
            </a:r>
            <a:endParaRPr lang="en-GB" sz="1400" b="1" dirty="0">
              <a:latin typeface="Comic Sans MS" panose="030F0702030302020204" pitchFamily="66" charset="0"/>
            </a:endParaRPr>
          </a:p>
        </p:txBody>
      </p:sp>
      <p:sp>
        <p:nvSpPr>
          <p:cNvPr id="34" name="Rectangle 33"/>
          <p:cNvSpPr/>
          <p:nvPr/>
        </p:nvSpPr>
        <p:spPr>
          <a:xfrm>
            <a:off x="107504" y="6489368"/>
            <a:ext cx="1836204" cy="25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Prove that</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5148192" y="16288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Q19</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5148064" y="22049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5148064" y="27809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Q19</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5148064"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Q15</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5148064" y="39331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Q23</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5148064" y="45091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Q17</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5148064" y="50852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Q21</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5148064"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Q24</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6372328"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Q18</a:t>
            </a:r>
            <a:endParaRPr lang="en-GB" sz="1400" b="1" dirty="0">
              <a:latin typeface="Comic Sans MS" panose="030F0702030302020204" pitchFamily="66" charset="0"/>
            </a:endParaRPr>
          </a:p>
        </p:txBody>
      </p:sp>
      <p:sp>
        <p:nvSpPr>
          <p:cNvPr id="44" name="Rectangle 43">
            <a:hlinkClick r:id="rId39" action="ppaction://hlinksldjump"/>
          </p:cNvPr>
          <p:cNvSpPr/>
          <p:nvPr/>
        </p:nvSpPr>
        <p:spPr>
          <a:xfrm>
            <a:off x="6372200" y="2204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Q17</a:t>
            </a:r>
            <a:endParaRPr lang="en-GB" sz="1400" b="1" dirty="0">
              <a:latin typeface="Comic Sans MS" panose="030F0702030302020204" pitchFamily="66" charset="0"/>
            </a:endParaRPr>
          </a:p>
        </p:txBody>
      </p:sp>
      <p:sp>
        <p:nvSpPr>
          <p:cNvPr id="45" name="Rectangle 44">
            <a:hlinkClick r:id="rId40" action="ppaction://hlinksldjump"/>
          </p:cNvPr>
          <p:cNvSpPr/>
          <p:nvPr/>
        </p:nvSpPr>
        <p:spPr>
          <a:xfrm>
            <a:off x="6372200" y="27809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Q10</a:t>
            </a:r>
            <a:endParaRPr lang="en-GB" sz="1400" b="1" dirty="0">
              <a:latin typeface="Comic Sans MS" panose="030F0702030302020204" pitchFamily="66" charset="0"/>
            </a:endParaRPr>
          </a:p>
        </p:txBody>
      </p:sp>
      <p:sp>
        <p:nvSpPr>
          <p:cNvPr id="46" name="Rectangle 45">
            <a:hlinkClick r:id="rId4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590252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5453804"/>
            <a:ext cx="5760642" cy="13037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Q22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91680" y="404664"/>
            <a:ext cx="5760642" cy="5325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62382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095500"/>
            <a:ext cx="8439684" cy="17173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095500"/>
            <a:ext cx="8439684" cy="2533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352158" y="2348880"/>
            <a:ext cx="8439684"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352158" y="2636912"/>
            <a:ext cx="8439684"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25" name="Rectangle 24"/>
          <p:cNvSpPr/>
          <p:nvPr/>
        </p:nvSpPr>
        <p:spPr>
          <a:xfrm>
            <a:off x="352158" y="2852936"/>
            <a:ext cx="8439684" cy="9599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Q22</a:t>
            </a:r>
            <a:endParaRPr lang="en-GB" sz="1400" b="1" dirty="0">
              <a:latin typeface="Comic Sans MS" panose="030F0702030302020204" pitchFamily="66" charset="0"/>
            </a:endParaRPr>
          </a:p>
        </p:txBody>
      </p:sp>
      <p:cxnSp>
        <p:nvCxnSpPr>
          <p:cNvPr id="26" name="Straight Arrow Connector 25"/>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7518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4" grpId="0" animBg="1"/>
      <p:bldP spid="25" grpId="0" animBg="1"/>
    </p:bldLst>
  </p:timing>
</p:sld>
</file>

<file path=ppt/slides/slide3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2051720" y="404664"/>
            <a:ext cx="5040560" cy="2978168"/>
          </a:xfrm>
          <a:prstGeom prst="rect">
            <a:avLst/>
          </a:prstGeom>
        </p:spPr>
      </p:pic>
      <p:pic>
        <p:nvPicPr>
          <p:cNvPr id="4" name="Picture 3"/>
          <p:cNvPicPr>
            <a:picLocks noChangeAspect="1"/>
          </p:cNvPicPr>
          <p:nvPr/>
        </p:nvPicPr>
        <p:blipFill>
          <a:blip r:embed="rId9"/>
          <a:stretch>
            <a:fillRect/>
          </a:stretch>
        </p:blipFill>
        <p:spPr>
          <a:xfrm>
            <a:off x="2267744" y="3356992"/>
            <a:ext cx="4824536" cy="695848"/>
          </a:xfrm>
          <a:prstGeom prst="rect">
            <a:avLst/>
          </a:prstGeom>
        </p:spPr>
      </p:pic>
      <p:pic>
        <p:nvPicPr>
          <p:cNvPr id="5" name="Picture 4"/>
          <p:cNvPicPr>
            <a:picLocks noChangeAspect="1"/>
          </p:cNvPicPr>
          <p:nvPr/>
        </p:nvPicPr>
        <p:blipFill>
          <a:blip r:embed="rId10"/>
          <a:stretch>
            <a:fillRect/>
          </a:stretch>
        </p:blipFill>
        <p:spPr>
          <a:xfrm>
            <a:off x="2267744" y="4077072"/>
            <a:ext cx="4824536" cy="653003"/>
          </a:xfrm>
          <a:prstGeom prst="rect">
            <a:avLst/>
          </a:prstGeom>
        </p:spPr>
      </p:pic>
      <p:pic>
        <p:nvPicPr>
          <p:cNvPr id="6" name="Picture 5"/>
          <p:cNvPicPr>
            <a:picLocks noChangeAspect="1"/>
          </p:cNvPicPr>
          <p:nvPr/>
        </p:nvPicPr>
        <p:blipFill>
          <a:blip r:embed="rId11"/>
          <a:stretch>
            <a:fillRect/>
          </a:stretch>
        </p:blipFill>
        <p:spPr>
          <a:xfrm>
            <a:off x="2051720" y="4725144"/>
            <a:ext cx="5040560" cy="2016986"/>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892284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2132856"/>
            <a:ext cx="8439682" cy="1615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132855"/>
            <a:ext cx="8439684"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352158" y="2348881"/>
            <a:ext cx="8439684" cy="1635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352158" y="2512448"/>
            <a:ext cx="8439684" cy="2258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25" name="Rectangle 24"/>
          <p:cNvSpPr/>
          <p:nvPr/>
        </p:nvSpPr>
        <p:spPr>
          <a:xfrm>
            <a:off x="352158" y="2738307"/>
            <a:ext cx="8439684" cy="10099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6743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4" grpId="0" animBg="1"/>
      <p:bldP spid="25" grpId="0" animBg="1"/>
    </p:bldLst>
  </p:timing>
</p:sld>
</file>

<file path=ppt/slides/slide3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Q20</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26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8528" y="979946"/>
            <a:ext cx="8386946" cy="34571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52524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492896"/>
            <a:ext cx="8439684" cy="4750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492896"/>
            <a:ext cx="8439684" cy="475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Q20</a:t>
            </a:r>
            <a:endParaRPr lang="en-GB" sz="1400" b="1" dirty="0">
              <a:latin typeface="Comic Sans MS" panose="030F0702030302020204" pitchFamily="66" charset="0"/>
            </a:endParaRPr>
          </a:p>
        </p:txBody>
      </p:sp>
      <p:cxnSp>
        <p:nvCxnSpPr>
          <p:cNvPr id="27" name="Straight Arrow Connector 26"/>
          <p:cNvCxnSpPr>
            <a:stCxn id="16" idx="3"/>
            <a:endCxn id="26"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1123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3555"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627784" y="369748"/>
            <a:ext cx="3888432" cy="24111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627784" y="2780928"/>
            <a:ext cx="3888432" cy="24720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27784" y="5229200"/>
            <a:ext cx="3888432" cy="13979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36323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8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4401162"/>
            <a:ext cx="8439684" cy="540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57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1484784"/>
            <a:ext cx="8439684" cy="28856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484784"/>
            <a:ext cx="8439684" cy="403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Q14</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352158" y="1887858"/>
            <a:ext cx="8439684" cy="1253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352158" y="3140968"/>
            <a:ext cx="8439684"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52158" y="3789040"/>
            <a:ext cx="843968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712959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1" grpId="0" animBg="1"/>
      <p:bldP spid="22" grpId="0" animBg="1"/>
      <p:bldP spid="23" grpId="0" animBg="1"/>
    </p:bldLst>
  </p:timing>
</p:sld>
</file>

<file path=ppt/slides/slide3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9"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95736" y="5805264"/>
            <a:ext cx="4752528" cy="1027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95736" y="353182"/>
            <a:ext cx="4752528" cy="3147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1748"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195736" y="3501008"/>
            <a:ext cx="4752528" cy="25299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630926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908720"/>
            <a:ext cx="8439684" cy="41220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52158" y="1628800"/>
            <a:ext cx="8439684" cy="3402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5" name="Straight Arrow Connector 24"/>
          <p:cNvCxnSpPr>
            <a:stCxn id="16" idx="3"/>
            <a:endCxn id="24"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52158" y="1052736"/>
            <a:ext cx="8439684"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352158" y="908720"/>
            <a:ext cx="843968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352158" y="1268760"/>
            <a:ext cx="843968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44180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1" grpId="0" animBg="1"/>
      <p:bldP spid="26" grpId="0" animBg="1"/>
      <p:bldP spid="13" grpId="0" animBg="1"/>
      <p:bldP spid="27" grpId="0" animBg="1"/>
    </p:bldLst>
  </p:timing>
</p:sld>
</file>

<file path=ppt/slides/slide3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61829" y="5268790"/>
            <a:ext cx="5620342" cy="798030"/>
          </a:xfrm>
          <a:prstGeom prst="rect">
            <a:avLst/>
          </a:prstGeom>
        </p:spPr>
      </p:pic>
      <p:pic>
        <p:nvPicPr>
          <p:cNvPr id="5" name="Picture 4"/>
          <p:cNvPicPr>
            <a:picLocks noChangeAspect="1"/>
          </p:cNvPicPr>
          <p:nvPr/>
        </p:nvPicPr>
        <p:blipFill>
          <a:blip r:embed="rId3"/>
          <a:stretch>
            <a:fillRect/>
          </a:stretch>
        </p:blipFill>
        <p:spPr>
          <a:xfrm>
            <a:off x="1761829" y="4548710"/>
            <a:ext cx="5620342" cy="753896"/>
          </a:xfrm>
          <a:prstGeom prst="rect">
            <a:avLst/>
          </a:prstGeom>
        </p:spPr>
      </p:pic>
      <p:pic>
        <p:nvPicPr>
          <p:cNvPr id="2" name="Picture 1"/>
          <p:cNvPicPr>
            <a:picLocks noChangeAspect="1"/>
          </p:cNvPicPr>
          <p:nvPr/>
        </p:nvPicPr>
        <p:blipFill>
          <a:blip r:embed="rId4"/>
          <a:stretch>
            <a:fillRect/>
          </a:stretch>
        </p:blipFill>
        <p:spPr>
          <a:xfrm>
            <a:off x="1761828" y="372246"/>
            <a:ext cx="5620344" cy="345638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1"/>
          <a:stretch>
            <a:fillRect/>
          </a:stretch>
        </p:blipFill>
        <p:spPr>
          <a:xfrm>
            <a:off x="1761828" y="3828630"/>
            <a:ext cx="5620344" cy="781190"/>
          </a:xfrm>
          <a:prstGeom prst="rect">
            <a:avLst/>
          </a:prstGeom>
        </p:spPr>
      </p:pic>
      <p:pic>
        <p:nvPicPr>
          <p:cNvPr id="7" name="Picture 6"/>
          <p:cNvPicPr>
            <a:picLocks noChangeAspect="1"/>
          </p:cNvPicPr>
          <p:nvPr/>
        </p:nvPicPr>
        <p:blipFill>
          <a:blip r:embed="rId12"/>
          <a:stretch>
            <a:fillRect/>
          </a:stretch>
        </p:blipFill>
        <p:spPr>
          <a:xfrm>
            <a:off x="1761828" y="6060878"/>
            <a:ext cx="5620344" cy="752498"/>
          </a:xfrm>
          <a:prstGeom prst="rect">
            <a:avLst/>
          </a:prstGeom>
        </p:spPr>
      </p:pic>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6655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2132856"/>
            <a:ext cx="8439682" cy="958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52158" y="2708920"/>
            <a:ext cx="8439684" cy="3826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52158" y="2348880"/>
            <a:ext cx="843968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352158" y="2132856"/>
            <a:ext cx="8439684"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352158" y="2492896"/>
            <a:ext cx="8439684"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2" name="Straight Arrow Connector 21"/>
          <p:cNvCxnSpPr>
            <a:stCxn id="18" idx="3"/>
            <a:endCxn id="20"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69370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1" grpId="0" animBg="1"/>
      <p:bldP spid="26" grpId="0" animBg="1"/>
      <p:bldP spid="13" grpId="0" animBg="1"/>
      <p:bldP spid="27" grpId="0" animBg="1"/>
    </p:bldLst>
  </p:timing>
</p:sld>
</file>

<file path=ppt/slides/slide3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691680" y="4437112"/>
            <a:ext cx="5760640" cy="22938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7"/>
          <p:cNvPicPr>
            <a:picLocks noChangeAspect="1"/>
          </p:cNvPicPr>
          <p:nvPr/>
        </p:nvPicPr>
        <p:blipFill>
          <a:blip r:embed="rId9"/>
          <a:stretch>
            <a:fillRect/>
          </a:stretch>
        </p:blipFill>
        <p:spPr>
          <a:xfrm>
            <a:off x="1691680" y="476672"/>
            <a:ext cx="5760640" cy="3395054"/>
          </a:xfrm>
          <a:prstGeom prst="rect">
            <a:avLst/>
          </a:prstGeom>
        </p:spPr>
      </p:pic>
      <p:pic>
        <p:nvPicPr>
          <p:cNvPr id="9" name="Picture 8"/>
          <p:cNvPicPr>
            <a:picLocks noChangeAspect="1"/>
          </p:cNvPicPr>
          <p:nvPr/>
        </p:nvPicPr>
        <p:blipFill>
          <a:blip r:embed="rId10"/>
          <a:stretch>
            <a:fillRect/>
          </a:stretch>
        </p:blipFill>
        <p:spPr>
          <a:xfrm>
            <a:off x="1691680" y="3861048"/>
            <a:ext cx="5760640" cy="626534"/>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3249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58" y="2156618"/>
            <a:ext cx="8439684" cy="15645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52158" y="2492896"/>
            <a:ext cx="8439684" cy="12282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52158" y="2305200"/>
            <a:ext cx="8439684" cy="187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352158" y="2156616"/>
            <a:ext cx="843968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95267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1" grpId="0" animBg="1"/>
      <p:bldP spid="26" grpId="0" animBg="1"/>
      <p:bldP spid="13" grpId="0" animBg="1"/>
    </p:bldLst>
  </p:timing>
</p:sld>
</file>

<file path=ppt/slides/slide3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91680" y="5616134"/>
            <a:ext cx="5760640" cy="1197242"/>
          </a:xfrm>
          <a:prstGeom prst="rect">
            <a:avLst/>
          </a:prstGeom>
        </p:spPr>
      </p:pic>
      <p:pic>
        <p:nvPicPr>
          <p:cNvPr id="5" name="Picture 4"/>
          <p:cNvPicPr>
            <a:picLocks noChangeAspect="1"/>
          </p:cNvPicPr>
          <p:nvPr/>
        </p:nvPicPr>
        <p:blipFill>
          <a:blip r:embed="rId3"/>
          <a:stretch>
            <a:fillRect/>
          </a:stretch>
        </p:blipFill>
        <p:spPr>
          <a:xfrm>
            <a:off x="1691680" y="4461260"/>
            <a:ext cx="5760640" cy="1488020"/>
          </a:xfrm>
          <a:prstGeom prst="rect">
            <a:avLst/>
          </a:prstGeom>
        </p:spPr>
      </p:pic>
      <p:pic>
        <p:nvPicPr>
          <p:cNvPr id="4" name="Picture 3"/>
          <p:cNvPicPr>
            <a:picLocks noChangeAspect="1"/>
          </p:cNvPicPr>
          <p:nvPr/>
        </p:nvPicPr>
        <p:blipFill>
          <a:blip r:embed="rId4"/>
          <a:stretch>
            <a:fillRect/>
          </a:stretch>
        </p:blipFill>
        <p:spPr>
          <a:xfrm>
            <a:off x="1691680" y="3717032"/>
            <a:ext cx="5760640" cy="96588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1"/>
          <a:stretch>
            <a:fillRect/>
          </a:stretch>
        </p:blipFill>
        <p:spPr>
          <a:xfrm>
            <a:off x="1691680" y="404664"/>
            <a:ext cx="5760640" cy="3591618"/>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91669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52159" y="2160744"/>
            <a:ext cx="8439682" cy="14842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52158" y="2423200"/>
            <a:ext cx="8439684" cy="213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52158" y="2636912"/>
            <a:ext cx="8439684"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p:cNvSpPr/>
          <p:nvPr/>
        </p:nvSpPr>
        <p:spPr>
          <a:xfrm>
            <a:off x="352158" y="2160743"/>
            <a:ext cx="8439684" cy="262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2" name="Straight Arrow Connector 21"/>
          <p:cNvCxnSpPr>
            <a:stCxn id="18" idx="3"/>
            <a:endCxn id="20"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02268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1" grpId="0" animBg="1"/>
      <p:bldP spid="26" grpId="0" animBg="1"/>
      <p:bldP spid="13" grpId="0" animBg="1"/>
    </p:bldLst>
  </p:timing>
</p:sld>
</file>

<file path=ppt/slides/slide3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2" y="349636"/>
            <a:ext cx="7344816" cy="4735548"/>
          </a:xfrm>
          <a:prstGeom prst="rect">
            <a:avLst/>
          </a:prstGeom>
        </p:spPr>
      </p:pic>
      <p:pic>
        <p:nvPicPr>
          <p:cNvPr id="9" name="Picture 8"/>
          <p:cNvPicPr>
            <a:picLocks noChangeAspect="1"/>
          </p:cNvPicPr>
          <p:nvPr/>
        </p:nvPicPr>
        <p:blipFill>
          <a:blip r:embed="rId3"/>
          <a:stretch>
            <a:fillRect/>
          </a:stretch>
        </p:blipFill>
        <p:spPr>
          <a:xfrm>
            <a:off x="899592" y="5867126"/>
            <a:ext cx="7344816" cy="984872"/>
          </a:xfrm>
          <a:prstGeom prst="rect">
            <a:avLst/>
          </a:prstGeom>
        </p:spPr>
      </p:pic>
      <p:pic>
        <p:nvPicPr>
          <p:cNvPr id="8" name="Picture 7"/>
          <p:cNvPicPr>
            <a:picLocks noChangeAspect="1"/>
          </p:cNvPicPr>
          <p:nvPr/>
        </p:nvPicPr>
        <p:blipFill>
          <a:blip r:embed="rId4"/>
          <a:stretch>
            <a:fillRect/>
          </a:stretch>
        </p:blipFill>
        <p:spPr>
          <a:xfrm>
            <a:off x="899592" y="5085184"/>
            <a:ext cx="7344816" cy="9814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332455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59" y="2286172"/>
            <a:ext cx="8439682" cy="8547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274614"/>
            <a:ext cx="843968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52158" y="2706608"/>
            <a:ext cx="8439683" cy="434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1" name="Rectangle 20"/>
          <p:cNvSpPr/>
          <p:nvPr/>
        </p:nvSpPr>
        <p:spPr>
          <a:xfrm>
            <a:off x="352158" y="2423200"/>
            <a:ext cx="8439684" cy="1417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52158" y="2564904"/>
            <a:ext cx="843968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400632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P spid="21" grpId="0" animBg="1"/>
      <p:bldP spid="26" grpId="0" animBg="1"/>
    </p:bldLst>
  </p:timing>
</p:sld>
</file>

<file path=ppt/slides/slide3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p:cNvPicPr>
            <a:picLocks noChangeAspect="1"/>
          </p:cNvPicPr>
          <p:nvPr/>
        </p:nvPicPr>
        <p:blipFill>
          <a:blip r:embed="rId2"/>
          <a:stretch>
            <a:fillRect/>
          </a:stretch>
        </p:blipFill>
        <p:spPr>
          <a:xfrm>
            <a:off x="1835695" y="6021288"/>
            <a:ext cx="5472610" cy="803934"/>
          </a:xfrm>
          <a:prstGeom prst="rect">
            <a:avLst/>
          </a:prstGeom>
        </p:spPr>
      </p:pic>
      <p:pic>
        <p:nvPicPr>
          <p:cNvPr id="10" name="Picture 9"/>
          <p:cNvPicPr>
            <a:picLocks noChangeAspect="1"/>
          </p:cNvPicPr>
          <p:nvPr/>
        </p:nvPicPr>
        <p:blipFill>
          <a:blip r:embed="rId3"/>
          <a:stretch>
            <a:fillRect/>
          </a:stretch>
        </p:blipFill>
        <p:spPr>
          <a:xfrm>
            <a:off x="1835695" y="4221088"/>
            <a:ext cx="5472610" cy="1869706"/>
          </a:xfrm>
          <a:prstGeom prst="rect">
            <a:avLst/>
          </a:prstGeom>
        </p:spPr>
      </p:pic>
      <p:pic>
        <p:nvPicPr>
          <p:cNvPr id="6" name="Picture 5"/>
          <p:cNvPicPr>
            <a:picLocks noChangeAspect="1"/>
          </p:cNvPicPr>
          <p:nvPr/>
        </p:nvPicPr>
        <p:blipFill>
          <a:blip r:embed="rId4"/>
          <a:stretch>
            <a:fillRect/>
          </a:stretch>
        </p:blipFill>
        <p:spPr>
          <a:xfrm>
            <a:off x="1835695" y="3717032"/>
            <a:ext cx="5472610" cy="632408"/>
          </a:xfrm>
          <a:prstGeom prst="rect">
            <a:avLst/>
          </a:prstGeom>
        </p:spPr>
      </p:pic>
      <p:pic>
        <p:nvPicPr>
          <p:cNvPr id="5" name="Picture 4"/>
          <p:cNvPicPr>
            <a:picLocks noChangeAspect="1"/>
          </p:cNvPicPr>
          <p:nvPr/>
        </p:nvPicPr>
        <p:blipFill>
          <a:blip r:embed="rId5"/>
          <a:stretch>
            <a:fillRect/>
          </a:stretch>
        </p:blipFill>
        <p:spPr>
          <a:xfrm>
            <a:off x="1835696" y="3212976"/>
            <a:ext cx="5472608" cy="613098"/>
          </a:xfrm>
          <a:prstGeom prst="rect">
            <a:avLst/>
          </a:prstGeom>
        </p:spPr>
      </p:pic>
      <p:pic>
        <p:nvPicPr>
          <p:cNvPr id="2" name="Picture 1"/>
          <p:cNvPicPr>
            <a:picLocks noChangeAspect="1"/>
          </p:cNvPicPr>
          <p:nvPr/>
        </p:nvPicPr>
        <p:blipFill>
          <a:blip r:embed="rId6"/>
          <a:stretch>
            <a:fillRect/>
          </a:stretch>
        </p:blipFill>
        <p:spPr>
          <a:xfrm>
            <a:off x="1835696" y="332656"/>
            <a:ext cx="5472608" cy="3014850"/>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44227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88048"/>
            <a:ext cx="8640960" cy="15297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0" y="2236632"/>
            <a:ext cx="8640960" cy="256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251520" y="2088046"/>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251520" y="2492896"/>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27" name="Rectangle 26"/>
          <p:cNvSpPr/>
          <p:nvPr/>
        </p:nvSpPr>
        <p:spPr>
          <a:xfrm>
            <a:off x="251520" y="2852936"/>
            <a:ext cx="8640960" cy="2137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8" name="Rectangle 27"/>
          <p:cNvSpPr/>
          <p:nvPr/>
        </p:nvSpPr>
        <p:spPr>
          <a:xfrm>
            <a:off x="251520" y="3066702"/>
            <a:ext cx="8640960" cy="5511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9" name="Rectangle 2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30" name="Rectangle 29">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31" name="Straight Arrow Connector 30"/>
          <p:cNvCxnSpPr>
            <a:stCxn id="29" idx="3"/>
            <a:endCxn id="3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2" name="Rectangle 31">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33" name="Straight Arrow Connector 32"/>
          <p:cNvCxnSpPr>
            <a:stCxn id="30" idx="3"/>
            <a:endCxn id="32"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373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6" restart="whenNotActive" fill="hold" evtFilter="cancelBubble" nodeType="interactiveSeq">
                <p:stCondLst>
                  <p:cond evt="onClick" delay="0">
                    <p:tgtEl>
                      <p:spTgt spid="28"/>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1" grpId="0" animBg="1"/>
      <p:bldP spid="13" grpId="0" animBg="1"/>
      <p:bldP spid="26" grpId="0" animBg="1"/>
      <p:bldP spid="27" grpId="0" animBg="1"/>
      <p:bldP spid="28" grpId="0" animBg="1"/>
    </p:bldLst>
  </p:timing>
</p:sld>
</file>

<file path=ppt/slides/slide3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53156" y="5687820"/>
            <a:ext cx="5637688" cy="10535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048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53156" y="404664"/>
            <a:ext cx="5637690" cy="53754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98414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599994"/>
            <a:ext cx="8439684" cy="21636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599995"/>
            <a:ext cx="8439684" cy="172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52158" y="1772817"/>
            <a:ext cx="8439684"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352158" y="2060847"/>
            <a:ext cx="843968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25" name="Rectangle 24"/>
          <p:cNvSpPr/>
          <p:nvPr/>
        </p:nvSpPr>
        <p:spPr>
          <a:xfrm>
            <a:off x="352158" y="2348880"/>
            <a:ext cx="8439684" cy="14147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43391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4" grpId="0" animBg="1"/>
      <p:bldP spid="25" grpId="0" animBg="1"/>
    </p:bldLst>
  </p:timing>
</p:sld>
</file>

<file path=ppt/slides/slide3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466953" y="5041408"/>
            <a:ext cx="6210094" cy="1771968"/>
          </a:xfrm>
          <a:prstGeom prst="rect">
            <a:avLst/>
          </a:prstGeom>
        </p:spPr>
      </p:pic>
      <p:pic>
        <p:nvPicPr>
          <p:cNvPr id="6" name="Picture 5"/>
          <p:cNvPicPr>
            <a:picLocks noChangeAspect="1"/>
          </p:cNvPicPr>
          <p:nvPr/>
        </p:nvPicPr>
        <p:blipFill>
          <a:blip r:embed="rId3"/>
          <a:stretch>
            <a:fillRect/>
          </a:stretch>
        </p:blipFill>
        <p:spPr>
          <a:xfrm>
            <a:off x="1466953" y="5932214"/>
            <a:ext cx="6210094" cy="329926"/>
          </a:xfrm>
          <a:prstGeom prst="rect">
            <a:avLst/>
          </a:prstGeom>
        </p:spPr>
      </p:pic>
      <p:pic>
        <p:nvPicPr>
          <p:cNvPr id="20" name="Picture 19"/>
          <p:cNvPicPr>
            <a:picLocks noChangeAspect="1"/>
          </p:cNvPicPr>
          <p:nvPr/>
        </p:nvPicPr>
        <p:blipFill rotWithShape="1">
          <a:blip r:embed="rId4"/>
          <a:srcRect t="76391" b="539"/>
          <a:stretch/>
        </p:blipFill>
        <p:spPr>
          <a:xfrm>
            <a:off x="1466953" y="5542852"/>
            <a:ext cx="6210092" cy="431256"/>
          </a:xfrm>
          <a:prstGeom prst="rect">
            <a:avLst/>
          </a:prstGeom>
        </p:spPr>
      </p:pic>
      <p:pic>
        <p:nvPicPr>
          <p:cNvPr id="5" name="Picture 4"/>
          <p:cNvPicPr>
            <a:picLocks noChangeAspect="1"/>
          </p:cNvPicPr>
          <p:nvPr/>
        </p:nvPicPr>
        <p:blipFill rotWithShape="1">
          <a:blip r:embed="rId4"/>
          <a:srcRect b="59985"/>
          <a:stretch/>
        </p:blipFill>
        <p:spPr>
          <a:xfrm>
            <a:off x="1466953" y="4893988"/>
            <a:ext cx="6210094" cy="747992"/>
          </a:xfrm>
          <a:prstGeom prst="rect">
            <a:avLst/>
          </a:prstGeom>
        </p:spPr>
      </p:pic>
      <p:pic>
        <p:nvPicPr>
          <p:cNvPr id="2" name="Picture 1"/>
          <p:cNvPicPr>
            <a:picLocks noChangeAspect="1"/>
          </p:cNvPicPr>
          <p:nvPr/>
        </p:nvPicPr>
        <p:blipFill>
          <a:blip r:embed="rId5"/>
          <a:stretch>
            <a:fillRect/>
          </a:stretch>
        </p:blipFill>
        <p:spPr>
          <a:xfrm>
            <a:off x="1466953" y="332656"/>
            <a:ext cx="6210094" cy="3265188"/>
          </a:xfrm>
          <a:prstGeom prst="rect">
            <a:avLst/>
          </a:prstGeom>
        </p:spPr>
      </p:pic>
      <p:pic>
        <p:nvPicPr>
          <p:cNvPr id="4" name="Picture 3"/>
          <p:cNvPicPr>
            <a:picLocks noChangeAspect="1"/>
          </p:cNvPicPr>
          <p:nvPr/>
        </p:nvPicPr>
        <p:blipFill rotWithShape="1">
          <a:blip r:embed="rId6"/>
          <a:srcRect b="49886"/>
          <a:stretch/>
        </p:blipFill>
        <p:spPr>
          <a:xfrm>
            <a:off x="1466953" y="3583320"/>
            <a:ext cx="6210094" cy="1238660"/>
          </a:xfrm>
          <a:prstGeom prst="rect">
            <a:avLst/>
          </a:prstGeom>
        </p:spPr>
      </p:pic>
      <p:pic>
        <p:nvPicPr>
          <p:cNvPr id="18" name="Picture 17"/>
          <p:cNvPicPr>
            <a:picLocks noChangeAspect="1"/>
          </p:cNvPicPr>
          <p:nvPr/>
        </p:nvPicPr>
        <p:blipFill rotWithShape="1">
          <a:blip r:embed="rId6"/>
          <a:srcRect t="81519"/>
          <a:stretch/>
        </p:blipFill>
        <p:spPr>
          <a:xfrm>
            <a:off x="1466953" y="4797246"/>
            <a:ext cx="6210094" cy="456782"/>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Q22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7176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96726"/>
            <a:ext cx="8640960" cy="18322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772817"/>
            <a:ext cx="8640960" cy="3832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251520" y="2332128"/>
            <a:ext cx="8640960" cy="10968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Q22</a:t>
            </a:r>
            <a:endParaRPr lang="en-GB" sz="1400" b="1" dirty="0">
              <a:latin typeface="Comic Sans MS" panose="030F0702030302020204" pitchFamily="66" charset="0"/>
            </a:endParaRPr>
          </a:p>
        </p:txBody>
      </p:sp>
      <p:cxnSp>
        <p:nvCxnSpPr>
          <p:cNvPr id="26" name="Straight Arrow Connector 25"/>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251520" y="2156037"/>
            <a:ext cx="8640960" cy="1760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13" name="Rectangle 12"/>
          <p:cNvSpPr/>
          <p:nvPr/>
        </p:nvSpPr>
        <p:spPr>
          <a:xfrm>
            <a:off x="251520" y="1596725"/>
            <a:ext cx="8640960" cy="1760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196551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5" grpId="0" animBg="1"/>
      <p:bldP spid="27" grpId="0" animBg="1"/>
      <p:bldP spid="13" grpId="0" animBg="1"/>
    </p:bldLst>
  </p:timing>
</p:sld>
</file>

<file path=ppt/slides/slide3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2"/>
          <a:stretch>
            <a:fillRect/>
          </a:stretch>
        </p:blipFill>
        <p:spPr>
          <a:xfrm>
            <a:off x="1259634" y="5419394"/>
            <a:ext cx="6624732" cy="1393982"/>
          </a:xfrm>
          <a:prstGeom prst="rect">
            <a:avLst/>
          </a:prstGeom>
        </p:spPr>
      </p:pic>
      <p:pic>
        <p:nvPicPr>
          <p:cNvPr id="19" name="Picture 18"/>
          <p:cNvPicPr>
            <a:picLocks noChangeAspect="1"/>
          </p:cNvPicPr>
          <p:nvPr/>
        </p:nvPicPr>
        <p:blipFill>
          <a:blip r:embed="rId3"/>
          <a:stretch>
            <a:fillRect/>
          </a:stretch>
        </p:blipFill>
        <p:spPr>
          <a:xfrm>
            <a:off x="1259634" y="4629978"/>
            <a:ext cx="6624732" cy="1175286"/>
          </a:xfrm>
          <a:prstGeom prst="rect">
            <a:avLst/>
          </a:prstGeom>
        </p:spPr>
      </p:pic>
      <p:pic>
        <p:nvPicPr>
          <p:cNvPr id="10" name="Picture 9"/>
          <p:cNvPicPr>
            <a:picLocks noChangeAspect="1"/>
          </p:cNvPicPr>
          <p:nvPr/>
        </p:nvPicPr>
        <p:blipFill>
          <a:blip r:embed="rId4"/>
          <a:stretch>
            <a:fillRect/>
          </a:stretch>
        </p:blipFill>
        <p:spPr>
          <a:xfrm>
            <a:off x="1259634" y="4072340"/>
            <a:ext cx="6624732" cy="557638"/>
          </a:xfrm>
          <a:prstGeom prst="rect">
            <a:avLst/>
          </a:prstGeom>
        </p:spPr>
      </p:pic>
      <p:pic>
        <p:nvPicPr>
          <p:cNvPr id="9" name="Picture 8"/>
          <p:cNvPicPr>
            <a:picLocks noChangeAspect="1"/>
          </p:cNvPicPr>
          <p:nvPr/>
        </p:nvPicPr>
        <p:blipFill>
          <a:blip r:embed="rId5"/>
          <a:stretch>
            <a:fillRect/>
          </a:stretch>
        </p:blipFill>
        <p:spPr>
          <a:xfrm>
            <a:off x="1259634" y="3483520"/>
            <a:ext cx="6624732" cy="66556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7"/>
          <p:cNvPicPr>
            <a:picLocks noChangeAspect="1"/>
          </p:cNvPicPr>
          <p:nvPr/>
        </p:nvPicPr>
        <p:blipFill>
          <a:blip r:embed="rId12"/>
          <a:stretch>
            <a:fillRect/>
          </a:stretch>
        </p:blipFill>
        <p:spPr>
          <a:xfrm>
            <a:off x="1259633" y="404664"/>
            <a:ext cx="6624734" cy="3221890"/>
          </a:xfrm>
          <a:prstGeom prst="rect">
            <a:avLst/>
          </a:prstGeom>
        </p:spPr>
      </p:pic>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571784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980728"/>
            <a:ext cx="8640960" cy="39848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268760"/>
            <a:ext cx="8640960" cy="5017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251520" y="2272358"/>
            <a:ext cx="8640960" cy="26932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7" name="Rectangle 26"/>
          <p:cNvSpPr/>
          <p:nvPr/>
        </p:nvSpPr>
        <p:spPr>
          <a:xfrm>
            <a:off x="251520" y="1770559"/>
            <a:ext cx="8640960" cy="5017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13" name="Rectangle 12"/>
          <p:cNvSpPr/>
          <p:nvPr/>
        </p:nvSpPr>
        <p:spPr>
          <a:xfrm>
            <a:off x="251520" y="980728"/>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01429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5" grpId="0" animBg="1"/>
      <p:bldP spid="27" grpId="0" animBg="1"/>
      <p:bldP spid="13" grpId="0" animBg="1"/>
    </p:bldLst>
  </p:timing>
</p:sld>
</file>

<file path=ppt/slides/slide3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11560" y="5083528"/>
            <a:ext cx="7920880" cy="1729848"/>
          </a:xfrm>
          <a:prstGeom prst="rect">
            <a:avLst/>
          </a:prstGeom>
        </p:spPr>
      </p:pic>
      <p:pic>
        <p:nvPicPr>
          <p:cNvPr id="4" name="Picture 3"/>
          <p:cNvPicPr>
            <a:picLocks noChangeAspect="1"/>
          </p:cNvPicPr>
          <p:nvPr/>
        </p:nvPicPr>
        <p:blipFill>
          <a:blip r:embed="rId3"/>
          <a:stretch>
            <a:fillRect/>
          </a:stretch>
        </p:blipFill>
        <p:spPr>
          <a:xfrm>
            <a:off x="611560" y="4149080"/>
            <a:ext cx="7920880" cy="182709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611560" y="390386"/>
            <a:ext cx="7920880" cy="4334758"/>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47553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92896"/>
            <a:ext cx="8640960" cy="5704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636912"/>
            <a:ext cx="8640960" cy="4263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3" name="Rectangle 12"/>
          <p:cNvSpPr/>
          <p:nvPr/>
        </p:nvSpPr>
        <p:spPr>
          <a:xfrm>
            <a:off x="251520" y="2492894"/>
            <a:ext cx="8640960"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Q21</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61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13" grpId="0" animBg="1"/>
    </p:bldLst>
  </p:timing>
</p:sld>
</file>

<file path=ppt/slides/slide3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691681" y="4893162"/>
            <a:ext cx="5760638" cy="1920214"/>
          </a:xfrm>
          <a:prstGeom prst="rect">
            <a:avLst/>
          </a:prstGeom>
        </p:spPr>
      </p:pic>
      <p:pic>
        <p:nvPicPr>
          <p:cNvPr id="18" name="Picture 17"/>
          <p:cNvPicPr>
            <a:picLocks noChangeAspect="1"/>
          </p:cNvPicPr>
          <p:nvPr/>
        </p:nvPicPr>
        <p:blipFill rotWithShape="1">
          <a:blip r:embed="rId3"/>
          <a:srcRect t="54745" b="448"/>
          <a:stretch/>
        </p:blipFill>
        <p:spPr>
          <a:xfrm>
            <a:off x="1691680" y="4077072"/>
            <a:ext cx="5760638" cy="936104"/>
          </a:xfrm>
          <a:prstGeom prst="rect">
            <a:avLst/>
          </a:prstGeom>
        </p:spPr>
      </p:pic>
      <p:pic>
        <p:nvPicPr>
          <p:cNvPr id="7" name="Picture 6"/>
          <p:cNvPicPr>
            <a:picLocks noChangeAspect="1"/>
          </p:cNvPicPr>
          <p:nvPr/>
        </p:nvPicPr>
        <p:blipFill rotWithShape="1">
          <a:blip r:embed="rId3"/>
          <a:srcRect b="55194"/>
          <a:stretch/>
        </p:blipFill>
        <p:spPr>
          <a:xfrm>
            <a:off x="1691681" y="3573016"/>
            <a:ext cx="5760638" cy="93610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1691680" y="347526"/>
            <a:ext cx="5760640" cy="3225490"/>
          </a:xfrm>
          <a:prstGeom prst="rect">
            <a:avLst/>
          </a:prstGeom>
        </p:spPr>
      </p:pic>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981553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04864"/>
            <a:ext cx="8640958" cy="9732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741561"/>
            <a:ext cx="8640960" cy="4365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251520" y="2492894"/>
            <a:ext cx="8640960" cy="2486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0" y="2204864"/>
            <a:ext cx="8640960" cy="2880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712946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13" grpId="0" animBg="1"/>
      <p:bldP spid="25" grpId="0" animBg="1"/>
    </p:bldLst>
  </p:timing>
</p:sld>
</file>

<file path=ppt/slides/slide3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403648" y="4950134"/>
            <a:ext cx="6336704" cy="1863242"/>
          </a:xfrm>
          <a:prstGeom prst="rect">
            <a:avLst/>
          </a:prstGeom>
        </p:spPr>
      </p:pic>
      <p:pic>
        <p:nvPicPr>
          <p:cNvPr id="9" name="Picture 8"/>
          <p:cNvPicPr>
            <a:picLocks noChangeAspect="1"/>
          </p:cNvPicPr>
          <p:nvPr/>
        </p:nvPicPr>
        <p:blipFill>
          <a:blip r:embed="rId3"/>
          <a:stretch>
            <a:fillRect/>
          </a:stretch>
        </p:blipFill>
        <p:spPr>
          <a:xfrm>
            <a:off x="1403648" y="4941168"/>
            <a:ext cx="6336704" cy="805872"/>
          </a:xfrm>
          <a:prstGeom prst="rect">
            <a:avLst/>
          </a:prstGeom>
        </p:spPr>
      </p:pic>
      <p:pic>
        <p:nvPicPr>
          <p:cNvPr id="5" name="Picture 4"/>
          <p:cNvPicPr>
            <a:picLocks noChangeAspect="1"/>
          </p:cNvPicPr>
          <p:nvPr/>
        </p:nvPicPr>
        <p:blipFill>
          <a:blip r:embed="rId4"/>
          <a:stretch>
            <a:fillRect/>
          </a:stretch>
        </p:blipFill>
        <p:spPr>
          <a:xfrm>
            <a:off x="1403648" y="4653136"/>
            <a:ext cx="6336704" cy="819694"/>
          </a:xfrm>
          <a:prstGeom prst="rect">
            <a:avLst/>
          </a:prstGeom>
        </p:spPr>
      </p:pic>
      <p:pic>
        <p:nvPicPr>
          <p:cNvPr id="4" name="Picture 3"/>
          <p:cNvPicPr>
            <a:picLocks noChangeAspect="1"/>
          </p:cNvPicPr>
          <p:nvPr/>
        </p:nvPicPr>
        <p:blipFill>
          <a:blip r:embed="rId5"/>
          <a:stretch>
            <a:fillRect/>
          </a:stretch>
        </p:blipFill>
        <p:spPr>
          <a:xfrm>
            <a:off x="1403648" y="4077072"/>
            <a:ext cx="6336704" cy="887138"/>
          </a:xfrm>
          <a:prstGeom prst="rect">
            <a:avLst/>
          </a:prstGeom>
        </p:spPr>
      </p:pic>
      <p:pic>
        <p:nvPicPr>
          <p:cNvPr id="2" name="Picture 1"/>
          <p:cNvPicPr>
            <a:picLocks noChangeAspect="1"/>
          </p:cNvPicPr>
          <p:nvPr/>
        </p:nvPicPr>
        <p:blipFill>
          <a:blip r:embed="rId6"/>
          <a:stretch>
            <a:fillRect/>
          </a:stretch>
        </p:blipFill>
        <p:spPr>
          <a:xfrm>
            <a:off x="1403648" y="404664"/>
            <a:ext cx="6336704" cy="4120974"/>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9"/>
          <p:cNvPicPr>
            <a:picLocks noChangeAspect="1"/>
          </p:cNvPicPr>
          <p:nvPr/>
        </p:nvPicPr>
        <p:blipFill>
          <a:blip r:embed="rId15"/>
          <a:stretch>
            <a:fillRect/>
          </a:stretch>
        </p:blipFill>
        <p:spPr>
          <a:xfrm>
            <a:off x="1403648" y="5733256"/>
            <a:ext cx="6336704" cy="390736"/>
          </a:xfrm>
          <a:prstGeom prst="rect">
            <a:avLst/>
          </a:prstGeom>
        </p:spPr>
      </p:pic>
    </p:spTree>
    <p:extLst>
      <p:ext uri="{BB962C8B-B14F-4D97-AF65-F5344CB8AC3E}">
        <p14:creationId xmlns:p14="http://schemas.microsoft.com/office/powerpoint/2010/main" val="17963851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24744"/>
            <a:ext cx="8640960" cy="37207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708920"/>
            <a:ext cx="8640960" cy="21365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251520" y="1628800"/>
            <a:ext cx="8640960" cy="5536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251520" y="1124743"/>
            <a:ext cx="8640960"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Q21</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251520" y="2182460"/>
            <a:ext cx="8640960" cy="5264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329512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3" grpId="0" animBg="1"/>
      <p:bldP spid="25" grpId="0" animBg="1"/>
      <p:bldP spid="26" grpId="0" animBg="1"/>
    </p:bldLst>
  </p:timing>
</p:sld>
</file>

<file path=ppt/slides/slide3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2"/>
          <a:stretch>
            <a:fillRect/>
          </a:stretch>
        </p:blipFill>
        <p:spPr>
          <a:xfrm>
            <a:off x="1547664" y="4581128"/>
            <a:ext cx="6048672" cy="2247682"/>
          </a:xfrm>
          <a:prstGeom prst="rect">
            <a:avLst/>
          </a:prstGeom>
        </p:spPr>
      </p:pic>
      <p:pic>
        <p:nvPicPr>
          <p:cNvPr id="20" name="Picture 19"/>
          <p:cNvPicPr>
            <a:picLocks noChangeAspect="1"/>
          </p:cNvPicPr>
          <p:nvPr/>
        </p:nvPicPr>
        <p:blipFill>
          <a:blip r:embed="rId3"/>
          <a:stretch>
            <a:fillRect/>
          </a:stretch>
        </p:blipFill>
        <p:spPr>
          <a:xfrm>
            <a:off x="1547664" y="4149080"/>
            <a:ext cx="6048672" cy="550970"/>
          </a:xfrm>
          <a:prstGeom prst="rect">
            <a:avLst/>
          </a:prstGeom>
        </p:spPr>
      </p:pic>
      <p:pic>
        <p:nvPicPr>
          <p:cNvPr id="8" name="Picture 7"/>
          <p:cNvPicPr>
            <a:picLocks noChangeAspect="1"/>
          </p:cNvPicPr>
          <p:nvPr/>
        </p:nvPicPr>
        <p:blipFill>
          <a:blip r:embed="rId4"/>
          <a:stretch>
            <a:fillRect/>
          </a:stretch>
        </p:blipFill>
        <p:spPr>
          <a:xfrm>
            <a:off x="1547664" y="3753828"/>
            <a:ext cx="6048672" cy="539268"/>
          </a:xfrm>
          <a:prstGeom prst="rect">
            <a:avLst/>
          </a:prstGeom>
        </p:spPr>
      </p:pic>
      <p:pic>
        <p:nvPicPr>
          <p:cNvPr id="6" name="Picture 5"/>
          <p:cNvPicPr>
            <a:picLocks noChangeAspect="1"/>
          </p:cNvPicPr>
          <p:nvPr/>
        </p:nvPicPr>
        <p:blipFill>
          <a:blip r:embed="rId5"/>
          <a:stretch>
            <a:fillRect/>
          </a:stretch>
        </p:blipFill>
        <p:spPr>
          <a:xfrm>
            <a:off x="1547664" y="332656"/>
            <a:ext cx="6048672" cy="245009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p:cNvPicPr>
            <a:picLocks noChangeAspect="1"/>
          </p:cNvPicPr>
          <p:nvPr/>
        </p:nvPicPr>
        <p:blipFill>
          <a:blip r:embed="rId14"/>
          <a:stretch>
            <a:fillRect/>
          </a:stretch>
        </p:blipFill>
        <p:spPr>
          <a:xfrm>
            <a:off x="1547664" y="2783504"/>
            <a:ext cx="6048670" cy="1077544"/>
          </a:xfrm>
          <a:prstGeom prst="rect">
            <a:avLst/>
          </a:prstGeom>
        </p:spPr>
      </p:pic>
    </p:spTree>
    <p:extLst>
      <p:ext uri="{BB962C8B-B14F-4D97-AF65-F5344CB8AC3E}">
        <p14:creationId xmlns:p14="http://schemas.microsoft.com/office/powerpoint/2010/main" val="3496946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492896"/>
            <a:ext cx="8640960" cy="10921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962561"/>
            <a:ext cx="8640960" cy="6224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251520" y="2665143"/>
            <a:ext cx="8640960" cy="159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251520" y="2492895"/>
            <a:ext cx="8640960" cy="1722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251520" y="2824706"/>
            <a:ext cx="8640960" cy="1378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24870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3" grpId="0" animBg="1"/>
      <p:bldP spid="25" grpId="0" animBg="1"/>
      <p:bldP spid="26" grpId="0" animBg="1"/>
    </p:bldLst>
  </p:timing>
</p:sld>
</file>

<file path=ppt/slides/slide3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039" y="2418703"/>
            <a:ext cx="8649922" cy="42171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7039" y="385084"/>
            <a:ext cx="8649922" cy="5276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86623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1691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51520" y="1772817"/>
            <a:ext cx="8640960" cy="1691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Q21</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3134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4509120"/>
            <a:ext cx="8064896" cy="23217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323248"/>
            <a:ext cx="8064896" cy="41886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Q19</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75505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21424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51520" y="2313390"/>
            <a:ext cx="8640960" cy="899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Q19</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251520" y="3212976"/>
            <a:ext cx="8640960" cy="7743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251520" y="1844824"/>
            <a:ext cx="8640960" cy="4685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16596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1" grpId="0" animBg="1"/>
      <p:bldP spid="22" grpId="0" animBg="1"/>
    </p:bldLst>
  </p:timing>
</p:sld>
</file>

<file path=ppt/slides/slide3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619673" y="4639130"/>
            <a:ext cx="5904654" cy="2174246"/>
          </a:xfrm>
          <a:prstGeom prst="rect">
            <a:avLst/>
          </a:prstGeom>
        </p:spPr>
      </p:pic>
      <p:pic>
        <p:nvPicPr>
          <p:cNvPr id="7" name="Picture 6"/>
          <p:cNvPicPr>
            <a:picLocks noChangeAspect="1"/>
          </p:cNvPicPr>
          <p:nvPr/>
        </p:nvPicPr>
        <p:blipFill>
          <a:blip r:embed="rId3"/>
          <a:stretch>
            <a:fillRect/>
          </a:stretch>
        </p:blipFill>
        <p:spPr>
          <a:xfrm>
            <a:off x="1619672" y="5661248"/>
            <a:ext cx="5904656" cy="518652"/>
          </a:xfrm>
          <a:prstGeom prst="rect">
            <a:avLst/>
          </a:prstGeom>
        </p:spPr>
      </p:pic>
      <p:pic>
        <p:nvPicPr>
          <p:cNvPr id="6" name="Picture 5"/>
          <p:cNvPicPr>
            <a:picLocks noChangeAspect="1"/>
          </p:cNvPicPr>
          <p:nvPr/>
        </p:nvPicPr>
        <p:blipFill>
          <a:blip r:embed="rId4"/>
          <a:stretch>
            <a:fillRect/>
          </a:stretch>
        </p:blipFill>
        <p:spPr>
          <a:xfrm>
            <a:off x="1619672" y="4293096"/>
            <a:ext cx="5904656" cy="1401478"/>
          </a:xfrm>
          <a:prstGeom prst="rect">
            <a:avLst/>
          </a:prstGeom>
        </p:spPr>
      </p:pic>
      <p:pic>
        <p:nvPicPr>
          <p:cNvPr id="5" name="Picture 4"/>
          <p:cNvPicPr>
            <a:picLocks noChangeAspect="1"/>
          </p:cNvPicPr>
          <p:nvPr/>
        </p:nvPicPr>
        <p:blipFill>
          <a:blip r:embed="rId5"/>
          <a:stretch>
            <a:fillRect/>
          </a:stretch>
        </p:blipFill>
        <p:spPr>
          <a:xfrm>
            <a:off x="1619672" y="3933056"/>
            <a:ext cx="5904656" cy="1444524"/>
          </a:xfrm>
          <a:prstGeom prst="rect">
            <a:avLst/>
          </a:prstGeom>
        </p:spPr>
      </p:pic>
      <p:pic>
        <p:nvPicPr>
          <p:cNvPr id="4" name="Picture 3"/>
          <p:cNvPicPr>
            <a:picLocks noChangeAspect="1"/>
          </p:cNvPicPr>
          <p:nvPr/>
        </p:nvPicPr>
        <p:blipFill>
          <a:blip r:embed="rId6"/>
          <a:stretch>
            <a:fillRect/>
          </a:stretch>
        </p:blipFill>
        <p:spPr>
          <a:xfrm>
            <a:off x="1619672" y="3429000"/>
            <a:ext cx="5904656" cy="1122374"/>
          </a:xfrm>
          <a:prstGeom prst="rect">
            <a:avLst/>
          </a:prstGeom>
        </p:spPr>
      </p:pic>
      <p:pic>
        <p:nvPicPr>
          <p:cNvPr id="2" name="Picture 1"/>
          <p:cNvPicPr>
            <a:picLocks noChangeAspect="1"/>
          </p:cNvPicPr>
          <p:nvPr/>
        </p:nvPicPr>
        <p:blipFill>
          <a:blip r:embed="rId7"/>
          <a:stretch>
            <a:fillRect/>
          </a:stretch>
        </p:blipFill>
        <p:spPr>
          <a:xfrm>
            <a:off x="1619672" y="346196"/>
            <a:ext cx="5904656" cy="3082804"/>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sp>
        <p:nvSpPr>
          <p:cNvPr id="12" name="Rectangle 11">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3"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624008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408364"/>
            <a:ext cx="8352928" cy="5756940"/>
          </a:xfrm>
          <a:prstGeom prst="rect">
            <a:avLst/>
          </a:prstGeom>
        </p:spPr>
      </p:pic>
      <p:sp>
        <p:nvSpPr>
          <p:cNvPr id="25" name="Rectangle 24"/>
          <p:cNvSpPr/>
          <p:nvPr/>
        </p:nvSpPr>
        <p:spPr>
          <a:xfrm>
            <a:off x="395536" y="980728"/>
            <a:ext cx="8352928" cy="20800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395536" y="3060780"/>
            <a:ext cx="8352928" cy="3130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395536" y="408363"/>
            <a:ext cx="8352928" cy="5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4"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5"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Q15</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18098924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1" grpId="0" animBg="1"/>
      <p:bldP spid="22" grpId="0" animBg="1"/>
    </p:bldLst>
  </p:timing>
</p:sld>
</file>

<file path=ppt/slides/slide3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395538" y="3286462"/>
            <a:ext cx="8352924" cy="3526914"/>
          </a:xfrm>
          <a:prstGeom prst="rect">
            <a:avLst/>
          </a:prstGeom>
        </p:spPr>
      </p:pic>
      <p:pic>
        <p:nvPicPr>
          <p:cNvPr id="10" name="Picture 9"/>
          <p:cNvPicPr>
            <a:picLocks noChangeAspect="1"/>
          </p:cNvPicPr>
          <p:nvPr/>
        </p:nvPicPr>
        <p:blipFill>
          <a:blip r:embed="rId3"/>
          <a:stretch>
            <a:fillRect/>
          </a:stretch>
        </p:blipFill>
        <p:spPr>
          <a:xfrm>
            <a:off x="395537" y="2608014"/>
            <a:ext cx="8352926" cy="3269258"/>
          </a:xfrm>
          <a:prstGeom prst="rect">
            <a:avLst/>
          </a:prstGeom>
        </p:spPr>
      </p:pic>
      <p:pic>
        <p:nvPicPr>
          <p:cNvPr id="9" name="Picture 8"/>
          <p:cNvPicPr>
            <a:picLocks noChangeAspect="1"/>
          </p:cNvPicPr>
          <p:nvPr/>
        </p:nvPicPr>
        <p:blipFill>
          <a:blip r:embed="rId4"/>
          <a:stretch>
            <a:fillRect/>
          </a:stretch>
        </p:blipFill>
        <p:spPr>
          <a:xfrm>
            <a:off x="395537" y="404664"/>
            <a:ext cx="8352926" cy="405191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314236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980728"/>
            <a:ext cx="8352928" cy="4043108"/>
          </a:xfrm>
          <a:prstGeom prst="rect">
            <a:avLst/>
          </a:prstGeom>
        </p:spPr>
      </p:pic>
      <p:sp>
        <p:nvSpPr>
          <p:cNvPr id="25" name="Rectangle 24"/>
          <p:cNvSpPr/>
          <p:nvPr/>
        </p:nvSpPr>
        <p:spPr>
          <a:xfrm>
            <a:off x="395536" y="3356992"/>
            <a:ext cx="8352928" cy="16668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395536" y="980727"/>
            <a:ext cx="8352928" cy="23762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Q24</a:t>
            </a:r>
            <a:endParaRPr lang="en-GB" sz="1400" b="1" dirty="0">
              <a:latin typeface="Comic Sans MS" panose="030F0702030302020204" pitchFamily="66" charset="0"/>
            </a:endParaRPr>
          </a:p>
        </p:txBody>
      </p:sp>
      <p:cxnSp>
        <p:nvCxnSpPr>
          <p:cNvPr id="24" name="Straight Arrow Connector 23"/>
          <p:cNvCxnSpPr>
            <a:stCxn id="18" idx="3"/>
            <a:endCxn id="20"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54508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3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764704"/>
            <a:ext cx="8640960" cy="4567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Q17</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13508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348880"/>
            <a:ext cx="8352928" cy="1251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395536" y="2348880"/>
            <a:ext cx="8352928" cy="12518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Q17</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7419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3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75656" y="4992480"/>
            <a:ext cx="6192688" cy="1820896"/>
          </a:xfrm>
          <a:prstGeom prst="rect">
            <a:avLst/>
          </a:prstGeom>
        </p:spPr>
      </p:pic>
      <p:pic>
        <p:nvPicPr>
          <p:cNvPr id="7" name="Picture 6"/>
          <p:cNvPicPr>
            <a:picLocks noChangeAspect="1"/>
          </p:cNvPicPr>
          <p:nvPr/>
        </p:nvPicPr>
        <p:blipFill>
          <a:blip r:embed="rId3"/>
          <a:stretch>
            <a:fillRect/>
          </a:stretch>
        </p:blipFill>
        <p:spPr>
          <a:xfrm>
            <a:off x="1475656" y="4581128"/>
            <a:ext cx="6192688" cy="1295284"/>
          </a:xfrm>
          <a:prstGeom prst="rect">
            <a:avLst/>
          </a:prstGeom>
        </p:spPr>
      </p:pic>
      <p:pic>
        <p:nvPicPr>
          <p:cNvPr id="6" name="Picture 5"/>
          <p:cNvPicPr>
            <a:picLocks noChangeAspect="1"/>
          </p:cNvPicPr>
          <p:nvPr/>
        </p:nvPicPr>
        <p:blipFill>
          <a:blip r:embed="rId4"/>
          <a:stretch>
            <a:fillRect/>
          </a:stretch>
        </p:blipFill>
        <p:spPr>
          <a:xfrm>
            <a:off x="1475656" y="4220184"/>
            <a:ext cx="6192688" cy="792992"/>
          </a:xfrm>
          <a:prstGeom prst="rect">
            <a:avLst/>
          </a:prstGeom>
        </p:spPr>
      </p:pic>
      <p:pic>
        <p:nvPicPr>
          <p:cNvPr id="5" name="Picture 4"/>
          <p:cNvPicPr>
            <a:picLocks noChangeAspect="1"/>
          </p:cNvPicPr>
          <p:nvPr/>
        </p:nvPicPr>
        <p:blipFill>
          <a:blip r:embed="rId5"/>
          <a:stretch>
            <a:fillRect/>
          </a:stretch>
        </p:blipFill>
        <p:spPr>
          <a:xfrm>
            <a:off x="1475656" y="3789040"/>
            <a:ext cx="6192688" cy="816122"/>
          </a:xfrm>
          <a:prstGeom prst="rect">
            <a:avLst/>
          </a:prstGeom>
        </p:spPr>
      </p:pic>
      <p:pic>
        <p:nvPicPr>
          <p:cNvPr id="4" name="Picture 3"/>
          <p:cNvPicPr>
            <a:picLocks noChangeAspect="1"/>
          </p:cNvPicPr>
          <p:nvPr/>
        </p:nvPicPr>
        <p:blipFill>
          <a:blip r:embed="rId6"/>
          <a:stretch>
            <a:fillRect/>
          </a:stretch>
        </p:blipFill>
        <p:spPr>
          <a:xfrm>
            <a:off x="1475657" y="2564904"/>
            <a:ext cx="6192686" cy="1639604"/>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5"/>
          <a:stretch>
            <a:fillRect/>
          </a:stretch>
        </p:blipFill>
        <p:spPr>
          <a:xfrm>
            <a:off x="1475656" y="404664"/>
            <a:ext cx="6192688" cy="2180166"/>
          </a:xfrm>
          <a:prstGeom prst="rect">
            <a:avLst/>
          </a:prstGeom>
        </p:spPr>
      </p:pic>
    </p:spTree>
    <p:extLst>
      <p:ext uri="{BB962C8B-B14F-4D97-AF65-F5344CB8AC3E}">
        <p14:creationId xmlns:p14="http://schemas.microsoft.com/office/powerpoint/2010/main" val="22697719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88817"/>
            <a:ext cx="8640960" cy="32803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Q18</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1937401"/>
            <a:ext cx="8640960" cy="5554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251520" y="2492896"/>
            <a:ext cx="8640960"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25" name="Rectangle 24"/>
          <p:cNvSpPr/>
          <p:nvPr/>
        </p:nvSpPr>
        <p:spPr>
          <a:xfrm>
            <a:off x="251520" y="3212976"/>
            <a:ext cx="8640960" cy="18562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0" y="1788816"/>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60048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4" grpId="0" animBg="1"/>
      <p:bldP spid="25" grpId="0" animBg="1"/>
      <p:bldP spid="22" grpId="0" animBg="1"/>
    </p:bldLst>
  </p:timing>
</p:sld>
</file>

<file path=ppt/slides/slide3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286090"/>
            <a:ext cx="8496944" cy="45272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840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1243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196752"/>
            <a:ext cx="8640960" cy="3029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196752"/>
            <a:ext cx="8640960" cy="3029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Q23</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35452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3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123728" y="5445224"/>
            <a:ext cx="4896544" cy="1363878"/>
          </a:xfrm>
          <a:prstGeom prst="rect">
            <a:avLst/>
          </a:prstGeom>
        </p:spPr>
      </p:pic>
      <p:pic>
        <p:nvPicPr>
          <p:cNvPr id="4" name="Picture 3"/>
          <p:cNvPicPr>
            <a:picLocks noChangeAspect="1"/>
          </p:cNvPicPr>
          <p:nvPr/>
        </p:nvPicPr>
        <p:blipFill>
          <a:blip r:embed="rId3"/>
          <a:stretch>
            <a:fillRect/>
          </a:stretch>
        </p:blipFill>
        <p:spPr>
          <a:xfrm>
            <a:off x="2123728" y="336853"/>
            <a:ext cx="4896544" cy="285362"/>
          </a:xfrm>
          <a:prstGeom prst="rect">
            <a:avLst/>
          </a:prstGeom>
        </p:spPr>
      </p:pic>
      <p:pic>
        <p:nvPicPr>
          <p:cNvPr id="6" name="Picture 5"/>
          <p:cNvPicPr>
            <a:picLocks noChangeAspect="1"/>
          </p:cNvPicPr>
          <p:nvPr/>
        </p:nvPicPr>
        <p:blipFill>
          <a:blip r:embed="rId4"/>
          <a:stretch>
            <a:fillRect/>
          </a:stretch>
        </p:blipFill>
        <p:spPr>
          <a:xfrm>
            <a:off x="2123728" y="4471364"/>
            <a:ext cx="4896544" cy="757836"/>
          </a:xfrm>
          <a:prstGeom prst="rect">
            <a:avLst/>
          </a:prstGeom>
        </p:spPr>
      </p:pic>
      <p:pic>
        <p:nvPicPr>
          <p:cNvPr id="5" name="Picture 4"/>
          <p:cNvPicPr>
            <a:picLocks noChangeAspect="1"/>
          </p:cNvPicPr>
          <p:nvPr/>
        </p:nvPicPr>
        <p:blipFill>
          <a:blip r:embed="rId5"/>
          <a:stretch>
            <a:fillRect/>
          </a:stretch>
        </p:blipFill>
        <p:spPr>
          <a:xfrm>
            <a:off x="2123728" y="3429000"/>
            <a:ext cx="4896544" cy="146463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Q19</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4"/>
          <a:stretch>
            <a:fillRect/>
          </a:stretch>
        </p:blipFill>
        <p:spPr>
          <a:xfrm>
            <a:off x="2123728" y="620688"/>
            <a:ext cx="4896544" cy="2823144"/>
          </a:xfrm>
          <a:prstGeom prst="rect">
            <a:avLst/>
          </a:prstGeom>
        </p:spPr>
      </p:pic>
      <p:pic>
        <p:nvPicPr>
          <p:cNvPr id="7" name="Picture 6"/>
          <p:cNvPicPr>
            <a:picLocks noChangeAspect="1"/>
          </p:cNvPicPr>
          <p:nvPr/>
        </p:nvPicPr>
        <p:blipFill>
          <a:blip r:embed="rId15"/>
          <a:stretch>
            <a:fillRect/>
          </a:stretch>
        </p:blipFill>
        <p:spPr>
          <a:xfrm>
            <a:off x="2123728" y="5195136"/>
            <a:ext cx="4896544" cy="1114184"/>
          </a:xfrm>
          <a:prstGeom prst="rect">
            <a:avLst/>
          </a:prstGeom>
        </p:spPr>
      </p:pic>
    </p:spTree>
    <p:extLst>
      <p:ext uri="{BB962C8B-B14F-4D97-AF65-F5344CB8AC3E}">
        <p14:creationId xmlns:p14="http://schemas.microsoft.com/office/powerpoint/2010/main" val="3704455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25060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087800"/>
            <a:ext cx="8640960" cy="19750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Q19</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1902392"/>
            <a:ext cx="8640960" cy="1854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20" y="1731423"/>
            <a:ext cx="8640959" cy="1709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1556792"/>
            <a:ext cx="8640960" cy="1746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317176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3" grpId="0" animBg="1"/>
      <p:bldP spid="24" grpId="0" animBg="1"/>
      <p:bldP spid="25" grpId="0" animBg="1"/>
    </p:bldLst>
  </p:timing>
</p:sld>
</file>

<file path=ppt/slides/slide3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2"/>
          <a:stretch>
            <a:fillRect/>
          </a:stretch>
        </p:blipFill>
        <p:spPr>
          <a:xfrm>
            <a:off x="1043608" y="5013176"/>
            <a:ext cx="7056784" cy="1813528"/>
          </a:xfrm>
          <a:prstGeom prst="rect">
            <a:avLst/>
          </a:prstGeom>
        </p:spPr>
      </p:pic>
      <p:pic>
        <p:nvPicPr>
          <p:cNvPr id="20" name="Picture 19"/>
          <p:cNvPicPr>
            <a:picLocks noChangeAspect="1"/>
          </p:cNvPicPr>
          <p:nvPr/>
        </p:nvPicPr>
        <p:blipFill>
          <a:blip r:embed="rId3"/>
          <a:stretch>
            <a:fillRect/>
          </a:stretch>
        </p:blipFill>
        <p:spPr>
          <a:xfrm>
            <a:off x="1043608" y="4941168"/>
            <a:ext cx="7056784" cy="1274142"/>
          </a:xfrm>
          <a:prstGeom prst="rect">
            <a:avLst/>
          </a:prstGeom>
        </p:spPr>
      </p:pic>
      <p:pic>
        <p:nvPicPr>
          <p:cNvPr id="18" name="Picture 17"/>
          <p:cNvPicPr>
            <a:picLocks noChangeAspect="1"/>
          </p:cNvPicPr>
          <p:nvPr/>
        </p:nvPicPr>
        <p:blipFill>
          <a:blip r:embed="rId4"/>
          <a:stretch>
            <a:fillRect/>
          </a:stretch>
        </p:blipFill>
        <p:spPr>
          <a:xfrm>
            <a:off x="1043609" y="4694174"/>
            <a:ext cx="7056782" cy="823058"/>
          </a:xfrm>
          <a:prstGeom prst="rect">
            <a:avLst/>
          </a:prstGeom>
        </p:spPr>
      </p:pic>
      <p:pic>
        <p:nvPicPr>
          <p:cNvPr id="11" name="Picture 10"/>
          <p:cNvPicPr>
            <a:picLocks noChangeAspect="1"/>
          </p:cNvPicPr>
          <p:nvPr/>
        </p:nvPicPr>
        <p:blipFill>
          <a:blip r:embed="rId5"/>
          <a:stretch>
            <a:fillRect/>
          </a:stretch>
        </p:blipFill>
        <p:spPr>
          <a:xfrm>
            <a:off x="1043609" y="3703174"/>
            <a:ext cx="7056782" cy="1165986"/>
          </a:xfrm>
          <a:prstGeom prst="rect">
            <a:avLst/>
          </a:prstGeom>
        </p:spPr>
      </p:pic>
      <p:pic>
        <p:nvPicPr>
          <p:cNvPr id="10" name="Picture 9"/>
          <p:cNvPicPr>
            <a:picLocks noChangeAspect="1"/>
          </p:cNvPicPr>
          <p:nvPr/>
        </p:nvPicPr>
        <p:blipFill>
          <a:blip r:embed="rId6"/>
          <a:stretch>
            <a:fillRect/>
          </a:stretch>
        </p:blipFill>
        <p:spPr>
          <a:xfrm>
            <a:off x="1043608" y="343684"/>
            <a:ext cx="7056784" cy="3373348"/>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806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390742"/>
            <a:ext cx="8640958" cy="31183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16832"/>
            <a:ext cx="8640960" cy="25922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251520" y="1556792"/>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Q22</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1390741"/>
            <a:ext cx="8640959" cy="1660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56898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25" grpId="0" animBg="1"/>
      <p:bldP spid="24" grpId="0" animBg="1"/>
    </p:bldLst>
  </p:timing>
</p:sld>
</file>

<file path=ppt/slides/slide3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3998026"/>
            <a:ext cx="8352928" cy="2815350"/>
          </a:xfrm>
          <a:prstGeom prst="rect">
            <a:avLst/>
          </a:prstGeom>
        </p:spPr>
      </p:pic>
      <p:pic>
        <p:nvPicPr>
          <p:cNvPr id="4" name="Picture 3"/>
          <p:cNvPicPr>
            <a:picLocks noChangeAspect="1"/>
          </p:cNvPicPr>
          <p:nvPr/>
        </p:nvPicPr>
        <p:blipFill>
          <a:blip r:embed="rId3"/>
          <a:stretch>
            <a:fillRect/>
          </a:stretch>
        </p:blipFill>
        <p:spPr>
          <a:xfrm>
            <a:off x="395536" y="3837154"/>
            <a:ext cx="8352928" cy="2040118"/>
          </a:xfrm>
          <a:prstGeom prst="rect">
            <a:avLst/>
          </a:prstGeom>
        </p:spPr>
      </p:pic>
      <p:pic>
        <p:nvPicPr>
          <p:cNvPr id="2" name="Picture 1"/>
          <p:cNvPicPr>
            <a:picLocks noChangeAspect="1"/>
          </p:cNvPicPr>
          <p:nvPr/>
        </p:nvPicPr>
        <p:blipFill>
          <a:blip r:embed="rId4"/>
          <a:stretch>
            <a:fillRect/>
          </a:stretch>
        </p:blipFill>
        <p:spPr>
          <a:xfrm>
            <a:off x="395536" y="394576"/>
            <a:ext cx="8352928" cy="447458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Q19</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31563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340769"/>
            <a:ext cx="8640958" cy="33097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1915529"/>
            <a:ext cx="8640960" cy="27350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340768"/>
            <a:ext cx="8640959" cy="574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Q19</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0029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4" grpId="0" animBg="1"/>
    </p:bldLst>
  </p:timing>
</p:sld>
</file>

<file path=ppt/slides/slide3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683568" y="3735462"/>
            <a:ext cx="7776864" cy="3077914"/>
          </a:xfrm>
          <a:prstGeom prst="rect">
            <a:avLst/>
          </a:prstGeom>
        </p:spPr>
      </p:pic>
      <p:pic>
        <p:nvPicPr>
          <p:cNvPr id="7" name="Picture 6"/>
          <p:cNvPicPr>
            <a:picLocks noChangeAspect="1"/>
          </p:cNvPicPr>
          <p:nvPr/>
        </p:nvPicPr>
        <p:blipFill>
          <a:blip r:embed="rId3"/>
          <a:stretch>
            <a:fillRect/>
          </a:stretch>
        </p:blipFill>
        <p:spPr>
          <a:xfrm>
            <a:off x="683568" y="3238824"/>
            <a:ext cx="7776864" cy="2705668"/>
          </a:xfrm>
          <a:prstGeom prst="rect">
            <a:avLst/>
          </a:prstGeom>
        </p:spPr>
      </p:pic>
      <p:pic>
        <p:nvPicPr>
          <p:cNvPr id="6" name="Picture 5"/>
          <p:cNvPicPr>
            <a:picLocks noChangeAspect="1"/>
          </p:cNvPicPr>
          <p:nvPr/>
        </p:nvPicPr>
        <p:blipFill>
          <a:blip r:embed="rId4"/>
          <a:stretch>
            <a:fillRect/>
          </a:stretch>
        </p:blipFill>
        <p:spPr>
          <a:xfrm>
            <a:off x="683568" y="332656"/>
            <a:ext cx="7776864" cy="39746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16480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596070"/>
            <a:ext cx="8640960" cy="25530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499116"/>
            <a:ext cx="8640960" cy="1649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596070"/>
            <a:ext cx="8640959" cy="9030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Q15</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79783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4" grpId="0" animBg="1"/>
    </p:bldLst>
  </p:timing>
</p:sld>
</file>

<file path=ppt/slides/slide3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2708920"/>
            <a:ext cx="8208912" cy="4104456"/>
          </a:xfrm>
          <a:prstGeom prst="rect">
            <a:avLst/>
          </a:prstGeom>
        </p:spPr>
      </p:pic>
      <p:pic>
        <p:nvPicPr>
          <p:cNvPr id="2" name="Picture 1"/>
          <p:cNvPicPr>
            <a:picLocks noChangeAspect="1"/>
          </p:cNvPicPr>
          <p:nvPr/>
        </p:nvPicPr>
        <p:blipFill>
          <a:blip r:embed="rId3"/>
          <a:stretch>
            <a:fillRect/>
          </a:stretch>
        </p:blipFill>
        <p:spPr>
          <a:xfrm>
            <a:off x="467544" y="4149080"/>
            <a:ext cx="8208912" cy="1797218"/>
          </a:xfrm>
          <a:prstGeom prst="rect">
            <a:avLst/>
          </a:prstGeom>
        </p:spPr>
      </p:pic>
      <p:pic>
        <p:nvPicPr>
          <p:cNvPr id="4" name="Picture 3"/>
          <p:cNvPicPr>
            <a:picLocks noChangeAspect="1"/>
          </p:cNvPicPr>
          <p:nvPr/>
        </p:nvPicPr>
        <p:blipFill>
          <a:blip r:embed="rId4"/>
          <a:stretch>
            <a:fillRect/>
          </a:stretch>
        </p:blipFill>
        <p:spPr>
          <a:xfrm>
            <a:off x="467544" y="408364"/>
            <a:ext cx="8208912" cy="40287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562260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4358902"/>
            <a:ext cx="8208912" cy="1846024"/>
          </a:xfrm>
          <a:prstGeom prst="rect">
            <a:avLst/>
          </a:prstGeom>
        </p:spPr>
      </p:pic>
      <p:pic>
        <p:nvPicPr>
          <p:cNvPr id="2" name="Picture 1"/>
          <p:cNvPicPr>
            <a:picLocks noChangeAspect="1"/>
          </p:cNvPicPr>
          <p:nvPr/>
        </p:nvPicPr>
        <p:blipFill>
          <a:blip r:embed="rId3"/>
          <a:stretch>
            <a:fillRect/>
          </a:stretch>
        </p:blipFill>
        <p:spPr>
          <a:xfrm>
            <a:off x="467544" y="404664"/>
            <a:ext cx="8208912" cy="39669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2" name="Rectangle 21"/>
          <p:cNvSpPr/>
          <p:nvPr/>
        </p:nvSpPr>
        <p:spPr>
          <a:xfrm>
            <a:off x="467544" y="782453"/>
            <a:ext cx="8208912" cy="54215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467544" y="404663"/>
            <a:ext cx="8208912" cy="377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Q23</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1714972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4" grpId="0" animBg="1"/>
    </p:bldLst>
  </p:timing>
</p:sld>
</file>

<file path=ppt/slides/slide3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801" name="Picture 9"/>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65931" y="5186771"/>
            <a:ext cx="5612138" cy="16077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800" name="Picture 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65931" y="4722500"/>
            <a:ext cx="5612138" cy="1442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9" name="Picture 7"/>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65934" y="4240024"/>
            <a:ext cx="5612132" cy="5571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8" name="Picture 6"/>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11373"/>
          <a:stretch/>
        </p:blipFill>
        <p:spPr bwMode="auto">
          <a:xfrm>
            <a:off x="1765932" y="3865216"/>
            <a:ext cx="5612136" cy="571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65929" y="2851028"/>
            <a:ext cx="5612142" cy="11540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765932" y="332656"/>
            <a:ext cx="5612136" cy="25414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sp>
        <p:nvSpPr>
          <p:cNvPr id="12" name="Rectangle 11">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3"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Q17</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669747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335463"/>
            <a:ext cx="8496944" cy="41339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2" name="Rectangle 21"/>
          <p:cNvSpPr/>
          <p:nvPr/>
        </p:nvSpPr>
        <p:spPr>
          <a:xfrm>
            <a:off x="323528" y="2636912"/>
            <a:ext cx="8496944" cy="28324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2132856"/>
            <a:ext cx="849694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Q17</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8" y="1700809"/>
            <a:ext cx="8496944"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323528" y="1335464"/>
            <a:ext cx="8496944" cy="3653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886031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4" grpId="0" animBg="1"/>
      <p:bldP spid="25" grpId="0" animBg="1"/>
      <p:bldP spid="26" grpId="0" animBg="1"/>
    </p:bldLst>
  </p:timing>
</p:sld>
</file>

<file path=ppt/slides/slide3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3"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7664" y="4478308"/>
            <a:ext cx="6048672" cy="23350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47664" y="4221088"/>
            <a:ext cx="6048672" cy="2080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7651"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47664" y="404664"/>
            <a:ext cx="6048672" cy="3972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268493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340768"/>
            <a:ext cx="8496944" cy="34332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2" name="Rectangle 21"/>
          <p:cNvSpPr/>
          <p:nvPr/>
        </p:nvSpPr>
        <p:spPr>
          <a:xfrm>
            <a:off x="323528" y="2970857"/>
            <a:ext cx="8496944" cy="18722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23528" y="2451001"/>
            <a:ext cx="8496944" cy="5198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8" y="1844824"/>
            <a:ext cx="8496944" cy="6061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323528" y="1335464"/>
            <a:ext cx="8496944" cy="509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Q21</a:t>
            </a:r>
            <a:endParaRPr lang="en-GB" sz="1400" b="1" dirty="0">
              <a:latin typeface="Comic Sans MS" panose="030F0702030302020204" pitchFamily="66" charset="0"/>
            </a:endParaRPr>
          </a:p>
        </p:txBody>
      </p:sp>
      <p:cxnSp>
        <p:nvCxnSpPr>
          <p:cNvPr id="27" name="Straight Arrow Connector 26"/>
          <p:cNvCxnSpPr>
            <a:stCxn id="19" idx="3"/>
            <a:endCxn id="23"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8951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4" grpId="0" animBg="1"/>
      <p:bldP spid="25" grpId="0" animBg="1"/>
      <p:bldP spid="26" grpId="0" animBg="1"/>
    </p:bldLst>
  </p:timing>
</p:sld>
</file>

<file path=ppt/slides/slide3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8" y="3691220"/>
            <a:ext cx="8352924" cy="2978140"/>
          </a:xfrm>
          <a:prstGeom prst="rect">
            <a:avLst/>
          </a:prstGeom>
        </p:spPr>
      </p:pic>
      <p:pic>
        <p:nvPicPr>
          <p:cNvPr id="4" name="Picture 3"/>
          <p:cNvPicPr>
            <a:picLocks noChangeAspect="1"/>
          </p:cNvPicPr>
          <p:nvPr/>
        </p:nvPicPr>
        <p:blipFill>
          <a:blip r:embed="rId3"/>
          <a:stretch>
            <a:fillRect/>
          </a:stretch>
        </p:blipFill>
        <p:spPr>
          <a:xfrm>
            <a:off x="395537" y="3534718"/>
            <a:ext cx="8352926" cy="2414562"/>
          </a:xfrm>
          <a:prstGeom prst="rect">
            <a:avLst/>
          </a:prstGeom>
        </p:spPr>
      </p:pic>
      <p:pic>
        <p:nvPicPr>
          <p:cNvPr id="2" name="Picture 1"/>
          <p:cNvPicPr>
            <a:picLocks noChangeAspect="1"/>
          </p:cNvPicPr>
          <p:nvPr/>
        </p:nvPicPr>
        <p:blipFill>
          <a:blip r:embed="rId4"/>
          <a:stretch>
            <a:fillRect/>
          </a:stretch>
        </p:blipFill>
        <p:spPr>
          <a:xfrm>
            <a:off x="395537" y="332656"/>
            <a:ext cx="8352926" cy="319245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91185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340768"/>
            <a:ext cx="8496944" cy="26185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323528" y="1335464"/>
            <a:ext cx="8496944" cy="26238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Q24</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28549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2392286"/>
            <a:ext cx="8640958" cy="4421090"/>
          </a:xfrm>
          <a:prstGeom prst="rect">
            <a:avLst/>
          </a:prstGeom>
        </p:spPr>
      </p:pic>
      <p:pic>
        <p:nvPicPr>
          <p:cNvPr id="7" name="Picture 6"/>
          <p:cNvPicPr>
            <a:picLocks noChangeAspect="1"/>
          </p:cNvPicPr>
          <p:nvPr/>
        </p:nvPicPr>
        <p:blipFill>
          <a:blip r:embed="rId3"/>
          <a:stretch>
            <a:fillRect/>
          </a:stretch>
        </p:blipFill>
        <p:spPr>
          <a:xfrm>
            <a:off x="251522" y="2090824"/>
            <a:ext cx="8640956" cy="2676352"/>
          </a:xfrm>
          <a:prstGeom prst="rect">
            <a:avLst/>
          </a:prstGeom>
        </p:spPr>
      </p:pic>
      <p:pic>
        <p:nvPicPr>
          <p:cNvPr id="6" name="Picture 5"/>
          <p:cNvPicPr>
            <a:picLocks noChangeAspect="1"/>
          </p:cNvPicPr>
          <p:nvPr/>
        </p:nvPicPr>
        <p:blipFill>
          <a:blip r:embed="rId4"/>
          <a:stretch>
            <a:fillRect/>
          </a:stretch>
        </p:blipFill>
        <p:spPr>
          <a:xfrm>
            <a:off x="251521" y="404664"/>
            <a:ext cx="8640958" cy="16904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02188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2060848"/>
            <a:ext cx="8496942" cy="18100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323528" y="2048754"/>
            <a:ext cx="8496944" cy="10922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Q18</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323528" y="3140968"/>
            <a:ext cx="8496944" cy="7299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Tree>
    <p:extLst>
      <p:ext uri="{BB962C8B-B14F-4D97-AF65-F5344CB8AC3E}">
        <p14:creationId xmlns:p14="http://schemas.microsoft.com/office/powerpoint/2010/main" val="38903119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6" grpId="0" animBg="1"/>
      <p:bldP spid="22" grpId="0" animBg="1"/>
    </p:bldLst>
  </p:timing>
</p:sld>
</file>

<file path=ppt/slides/slide3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8857" name="Picture 9"/>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5517232"/>
            <a:ext cx="5760640" cy="1308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6" name="Picture 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5517232"/>
            <a:ext cx="5760640" cy="799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5" name="Picture 7"/>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680" y="4550682"/>
            <a:ext cx="5760640" cy="966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4"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91680" y="4437112"/>
            <a:ext cx="5760640" cy="903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3" name="Picture 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91680" y="4019712"/>
            <a:ext cx="5760640" cy="7774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1"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91680" y="332656"/>
            <a:ext cx="5760640" cy="30479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sp>
        <p:nvSpPr>
          <p:cNvPr id="12" name="Rectangle 11">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3"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Q17</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78852" name="Picture 4"/>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691680" y="3380614"/>
            <a:ext cx="5760640" cy="1082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143062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3230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Q17</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3528" y="1772816"/>
            <a:ext cx="8496944" cy="20162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323528" y="3789040"/>
            <a:ext cx="8496944" cy="8544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323528" y="1585962"/>
            <a:ext cx="8496944" cy="186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323528" y="1412776"/>
            <a:ext cx="8496944" cy="1731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09650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5" grpId="0" animBg="1"/>
      <p:bldP spid="26" grpId="0" animBg="1"/>
      <p:bldP spid="24" grpId="0" animBg="1"/>
    </p:bldLst>
  </p:timing>
</p:sld>
</file>

<file path=ppt/slides/slide3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39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4768464"/>
            <a:ext cx="6336704" cy="2044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438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3861048"/>
            <a:ext cx="6336704" cy="22401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438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2780928"/>
            <a:ext cx="6336704" cy="1189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Q10</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44387" name="Picture 3"/>
          <p:cNvPicPr>
            <a:picLocks noChangeAspect="1" noChangeArrowheads="1"/>
          </p:cNvPicPr>
          <p:nvPr/>
        </p:nvPicPr>
        <p:blipFill rotWithShape="1">
          <a:blip r:embed="rId13">
            <a:extLst>
              <a:ext uri="{28A0092B-C50C-407E-A947-70E740481C1C}">
                <a14:useLocalDpi xmlns:a14="http://schemas.microsoft.com/office/drawing/2010/main" val="0"/>
              </a:ext>
            </a:extLst>
          </a:blip>
          <a:srcRect b="11864"/>
          <a:stretch/>
        </p:blipFill>
        <p:spPr bwMode="auto">
          <a:xfrm>
            <a:off x="1403648" y="404664"/>
            <a:ext cx="6336704" cy="23796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165091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54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484784"/>
            <a:ext cx="8640960" cy="23845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204864"/>
            <a:ext cx="8640960" cy="16644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251520" y="1484784"/>
            <a:ext cx="8640960"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44016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Vectors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427984"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Q10</a:t>
            </a:r>
            <a:endParaRPr lang="en-GB" sz="1400" b="1" dirty="0">
              <a:latin typeface="Comic Sans MS" panose="030F0702030302020204" pitchFamily="66" charset="0"/>
            </a:endParaRPr>
          </a:p>
        </p:txBody>
      </p:sp>
      <p:cxnSp>
        <p:nvCxnSpPr>
          <p:cNvPr id="27" name="Straight Arrow Connector 26"/>
          <p:cNvCxnSpPr>
            <a:stCxn id="19" idx="3"/>
            <a:endCxn id="22" idx="1"/>
          </p:cNvCxnSpPr>
          <p:nvPr/>
        </p:nvCxnSpPr>
        <p:spPr>
          <a:xfrm flipV="1">
            <a:off x="3635896"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235567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6" grpId="0" animBg="1"/>
    </p:bldLst>
  </p:timing>
</p:sld>
</file>

<file path=ppt/slides/slide3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Similar Shapes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0" name="Straight Arrow Connector 9"/>
          <p:cNvCxnSpPr>
            <a:stCxn id="8" idx="3"/>
            <a:endCxn id="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35496" y="6476280"/>
            <a:ext cx="2160240" cy="297173"/>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SF in area and volume</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140080" y="27809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4140080"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Q7</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4140080" y="2204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4140080"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4139952" y="39331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4139952" y="45091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Q7</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4140080" y="50852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smtClean="0">
                <a:latin typeface="Comic Sans MS" panose="030F0702030302020204" pitchFamily="66" charset="0"/>
              </a:rPr>
              <a:t>1H Q17</a:t>
            </a:r>
            <a:endParaRPr lang="en-GB" sz="1400" b="1" dirty="0">
              <a:latin typeface="Comic Sans MS" panose="030F0702030302020204" pitchFamily="66" charset="0"/>
            </a:endParaRPr>
          </a:p>
        </p:txBody>
      </p:sp>
      <p:sp>
        <p:nvSpPr>
          <p:cNvPr id="21" name="Rectangle 20">
            <a:hlinkClick r:id="rId14" action="ppaction://hlinksldjump"/>
          </p:cNvPr>
          <p:cNvSpPr/>
          <p:nvPr/>
        </p:nvSpPr>
        <p:spPr>
          <a:xfrm>
            <a:off x="5364216" y="1628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029261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404664"/>
            <a:ext cx="8496944" cy="58747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6574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268760"/>
            <a:ext cx="8784972" cy="37126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268759"/>
            <a:ext cx="8784974" cy="37126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7805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601072"/>
            <a:ext cx="8640958" cy="2996280"/>
          </a:xfrm>
          <a:prstGeom prst="rect">
            <a:avLst/>
          </a:prstGeom>
        </p:spPr>
      </p:pic>
      <p:pic>
        <p:nvPicPr>
          <p:cNvPr id="4" name="Picture 3"/>
          <p:cNvPicPr>
            <a:picLocks noChangeAspect="1"/>
          </p:cNvPicPr>
          <p:nvPr/>
        </p:nvPicPr>
        <p:blipFill>
          <a:blip r:embed="rId3"/>
          <a:stretch>
            <a:fillRect/>
          </a:stretch>
        </p:blipFill>
        <p:spPr>
          <a:xfrm>
            <a:off x="251521" y="400898"/>
            <a:ext cx="8640958" cy="36761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Q18</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0486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916832"/>
            <a:ext cx="8784972" cy="17507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1"/>
            <a:ext cx="8784974" cy="17507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67093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29000"/>
            <a:ext cx="8640960" cy="32035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052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9220"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4437112"/>
            <a:ext cx="8640960" cy="10715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798864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08720"/>
            <a:ext cx="8640960" cy="41683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908720"/>
            <a:ext cx="8640960" cy="4168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45687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4941168"/>
            <a:ext cx="8640960" cy="1842642"/>
          </a:xfrm>
          <a:prstGeom prst="rect">
            <a:avLst/>
          </a:prstGeom>
        </p:spPr>
      </p:pic>
      <p:pic>
        <p:nvPicPr>
          <p:cNvPr id="6" name="Picture 5"/>
          <p:cNvPicPr>
            <a:picLocks noChangeAspect="1"/>
          </p:cNvPicPr>
          <p:nvPr/>
        </p:nvPicPr>
        <p:blipFill>
          <a:blip r:embed="rId3"/>
          <a:stretch>
            <a:fillRect/>
          </a:stretch>
        </p:blipFill>
        <p:spPr>
          <a:xfrm>
            <a:off x="251520" y="2780928"/>
            <a:ext cx="8640960" cy="3121932"/>
          </a:xfrm>
          <a:prstGeom prst="rect">
            <a:avLst/>
          </a:prstGeom>
        </p:spPr>
      </p:pic>
      <p:pic>
        <p:nvPicPr>
          <p:cNvPr id="5" name="Picture 4"/>
          <p:cNvPicPr>
            <a:picLocks noChangeAspect="1"/>
          </p:cNvPicPr>
          <p:nvPr/>
        </p:nvPicPr>
        <p:blipFill>
          <a:blip r:embed="rId4"/>
          <a:stretch>
            <a:fillRect/>
          </a:stretch>
        </p:blipFill>
        <p:spPr>
          <a:xfrm>
            <a:off x="251520" y="332656"/>
            <a:ext cx="8640960" cy="40012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3971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700808"/>
            <a:ext cx="8640958" cy="15801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700808"/>
            <a:ext cx="864095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132856"/>
            <a:ext cx="8640958" cy="1148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Q6</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62693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861048"/>
            <a:ext cx="8496944" cy="2759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529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4864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106478"/>
            <a:ext cx="8640958" cy="11064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106478"/>
            <a:ext cx="8640958" cy="11064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9447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80708"/>
            <a:ext cx="8640960" cy="3188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501008"/>
            <a:ext cx="8640960" cy="21114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3128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Q7</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46479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16832"/>
            <a:ext cx="8640958" cy="15030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16832"/>
            <a:ext cx="8640958" cy="15030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80663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3526940"/>
            <a:ext cx="8208912" cy="3286436"/>
          </a:xfrm>
          <a:prstGeom prst="rect">
            <a:avLst/>
          </a:prstGeom>
        </p:spPr>
      </p:pic>
      <p:pic>
        <p:nvPicPr>
          <p:cNvPr id="4" name="Picture 3"/>
          <p:cNvPicPr>
            <a:picLocks noChangeAspect="1"/>
          </p:cNvPicPr>
          <p:nvPr/>
        </p:nvPicPr>
        <p:blipFill>
          <a:blip r:embed="rId3"/>
          <a:stretch>
            <a:fillRect/>
          </a:stretch>
        </p:blipFill>
        <p:spPr>
          <a:xfrm>
            <a:off x="467545" y="3066570"/>
            <a:ext cx="8208910" cy="2738694"/>
          </a:xfrm>
          <a:prstGeom prst="rect">
            <a:avLst/>
          </a:prstGeom>
        </p:spPr>
      </p:pic>
      <p:pic>
        <p:nvPicPr>
          <p:cNvPr id="2" name="Picture 1"/>
          <p:cNvPicPr>
            <a:picLocks noChangeAspect="1"/>
          </p:cNvPicPr>
          <p:nvPr/>
        </p:nvPicPr>
        <p:blipFill>
          <a:blip r:embed="rId4"/>
          <a:stretch>
            <a:fillRect/>
          </a:stretch>
        </p:blipFill>
        <p:spPr>
          <a:xfrm>
            <a:off x="467544" y="476672"/>
            <a:ext cx="8208912" cy="400917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Q17</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182660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00808"/>
            <a:ext cx="8640958" cy="20632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700806"/>
            <a:ext cx="8640958" cy="20632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955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5" y="4378844"/>
            <a:ext cx="7488830" cy="2434532"/>
          </a:xfrm>
          <a:prstGeom prst="rect">
            <a:avLst/>
          </a:prstGeom>
        </p:spPr>
      </p:pic>
      <p:pic>
        <p:nvPicPr>
          <p:cNvPr id="7" name="Picture 6"/>
          <p:cNvPicPr>
            <a:picLocks noChangeAspect="1"/>
          </p:cNvPicPr>
          <p:nvPr/>
        </p:nvPicPr>
        <p:blipFill>
          <a:blip r:embed="rId3"/>
          <a:stretch>
            <a:fillRect/>
          </a:stretch>
        </p:blipFill>
        <p:spPr>
          <a:xfrm>
            <a:off x="827585" y="4143016"/>
            <a:ext cx="7488830" cy="1734256"/>
          </a:xfrm>
          <a:prstGeom prst="rect">
            <a:avLst/>
          </a:prstGeom>
        </p:spPr>
      </p:pic>
      <p:pic>
        <p:nvPicPr>
          <p:cNvPr id="6" name="Picture 5"/>
          <p:cNvPicPr>
            <a:picLocks noChangeAspect="1"/>
          </p:cNvPicPr>
          <p:nvPr/>
        </p:nvPicPr>
        <p:blipFill>
          <a:blip r:embed="rId4"/>
          <a:stretch>
            <a:fillRect/>
          </a:stretch>
        </p:blipFill>
        <p:spPr>
          <a:xfrm>
            <a:off x="827585" y="404664"/>
            <a:ext cx="7488830" cy="445843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6901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844824"/>
            <a:ext cx="8640956" cy="19258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844823"/>
            <a:ext cx="8640958" cy="7597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1" y="2604600"/>
            <a:ext cx="8640958" cy="1166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696412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Similar Shapes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800"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Q12</a:t>
            </a:r>
            <a:endParaRPr lang="en-GB" sz="1400" b="1" dirty="0">
              <a:latin typeface="Comic Sans MS" panose="030F0702030302020204" pitchFamily="66" charset="0"/>
            </a:endParaRPr>
          </a:p>
        </p:txBody>
      </p:sp>
      <p:sp>
        <p:nvSpPr>
          <p:cNvPr id="8" name="Rectangle 7">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9" name="Rectangle 8">
            <a:hlinkClick r:id="rId6"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0" name="Straight Arrow Connector 9"/>
          <p:cNvCxnSpPr>
            <a:stCxn id="8" idx="3"/>
            <a:endCxn id="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2771800" y="43651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Q14</a:t>
            </a:r>
            <a:endParaRPr lang="en-GB" sz="1400" b="1" dirty="0">
              <a:latin typeface="Comic Sans MS" panose="030F0702030302020204" pitchFamily="66" charset="0"/>
            </a:endParaRPr>
          </a:p>
        </p:txBody>
      </p:sp>
      <p:sp>
        <p:nvSpPr>
          <p:cNvPr id="12" name="Rectangle 11"/>
          <p:cNvSpPr/>
          <p:nvPr/>
        </p:nvSpPr>
        <p:spPr>
          <a:xfrm>
            <a:off x="35496" y="6476280"/>
            <a:ext cx="2160240" cy="297173"/>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SF in area and volume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323528"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Q12</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323528" y="2060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323528" y="26369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323528" y="32129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323528" y="37890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323528" y="43651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323656" y="49412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323528" y="55172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1547664"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1547664" y="20608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1547664" y="26369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4" name="Rectangle 23">
            <a:hlinkClick r:id="rId19" action="ppaction://hlinksldjump"/>
          </p:cNvPr>
          <p:cNvSpPr/>
          <p:nvPr/>
        </p:nvSpPr>
        <p:spPr>
          <a:xfrm>
            <a:off x="1547664" y="32129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5" name="Rectangle 24">
            <a:hlinkClick r:id="rId20" action="ppaction://hlinksldjump"/>
          </p:cNvPr>
          <p:cNvSpPr/>
          <p:nvPr/>
        </p:nvSpPr>
        <p:spPr>
          <a:xfrm>
            <a:off x="1547664" y="378909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6" name="Rectangle 25">
            <a:hlinkClick r:id="rId21" action="ppaction://hlinksldjump"/>
          </p:cNvPr>
          <p:cNvSpPr/>
          <p:nvPr/>
        </p:nvSpPr>
        <p:spPr>
          <a:xfrm>
            <a:off x="1547664" y="4365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7" name="Rectangle 26">
            <a:hlinkClick r:id="rId22" action="ppaction://hlinksldjump"/>
          </p:cNvPr>
          <p:cNvSpPr/>
          <p:nvPr/>
        </p:nvSpPr>
        <p:spPr>
          <a:xfrm>
            <a:off x="1547664" y="49412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8" name="Rectangle 27">
            <a:hlinkClick r:id="rId23" action="ppaction://hlinksldjump"/>
          </p:cNvPr>
          <p:cNvSpPr/>
          <p:nvPr/>
        </p:nvSpPr>
        <p:spPr>
          <a:xfrm>
            <a:off x="1547664" y="5517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2771928" y="14848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2771800"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2771800" y="26369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2771800" y="3213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smtClean="0">
                <a:latin typeface="Comic Sans MS" panose="030F0702030302020204" pitchFamily="66" charset="0"/>
              </a:rPr>
              <a:t>3H Q10</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2771800" y="49412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Q12</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2771800" y="55172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Q11</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3996064"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Q17</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3995936"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Q16</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3995936" y="26369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Q14</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3995936" y="3213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Q7</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3995936"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Q12</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3995936" y="4365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Q15</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3995936" y="49412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Q12</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3995936" y="5517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Q12</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5220200"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Q15</a:t>
            </a:r>
            <a:endParaRPr lang="en-GB" sz="1400" b="1" dirty="0">
              <a:latin typeface="Comic Sans MS" panose="030F0702030302020204" pitchFamily="66" charset="0"/>
            </a:endParaRPr>
          </a:p>
        </p:txBody>
      </p:sp>
      <p:sp>
        <p:nvSpPr>
          <p:cNvPr id="44" name="Rectangle 43">
            <a:hlinkClick r:id="rId39" action="ppaction://hlinksldjump"/>
          </p:cNvPr>
          <p:cNvSpPr/>
          <p:nvPr/>
        </p:nvSpPr>
        <p:spPr>
          <a:xfrm>
            <a:off x="5220072"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Q10</a:t>
            </a:r>
            <a:endParaRPr lang="en-GB" sz="1400" b="1" dirty="0">
              <a:latin typeface="Comic Sans MS" panose="030F0702030302020204" pitchFamily="66" charset="0"/>
            </a:endParaRPr>
          </a:p>
        </p:txBody>
      </p:sp>
      <p:sp>
        <p:nvSpPr>
          <p:cNvPr id="45" name="Rectangle 44">
            <a:hlinkClick r:id="rId40" action="ppaction://hlinksldjump"/>
          </p:cNvPr>
          <p:cNvSpPr/>
          <p:nvPr/>
        </p:nvSpPr>
        <p:spPr>
          <a:xfrm>
            <a:off x="5220072" y="26369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Q14</a:t>
            </a:r>
            <a:endParaRPr lang="en-GB" sz="1400" b="1" dirty="0">
              <a:latin typeface="Comic Sans MS" panose="030F0702030302020204" pitchFamily="66" charset="0"/>
            </a:endParaRPr>
          </a:p>
        </p:txBody>
      </p:sp>
      <p:sp>
        <p:nvSpPr>
          <p:cNvPr id="46" name="Rectangle 45">
            <a:hlinkClick r:id="rId41" action="ppaction://hlinksldjump"/>
          </p:cNvPr>
          <p:cNvSpPr/>
          <p:nvPr/>
        </p:nvSpPr>
        <p:spPr>
          <a:xfrm>
            <a:off x="5220072" y="3213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Q13</a:t>
            </a:r>
            <a:endParaRPr lang="en-GB" sz="1400" b="1" dirty="0">
              <a:latin typeface="Comic Sans MS" panose="030F0702030302020204" pitchFamily="66" charset="0"/>
            </a:endParaRPr>
          </a:p>
        </p:txBody>
      </p:sp>
      <p:sp>
        <p:nvSpPr>
          <p:cNvPr id="47" name="Rectangle 46">
            <a:hlinkClick r:id="rId42" action="ppaction://hlinksldjump"/>
          </p:cNvPr>
          <p:cNvSpPr/>
          <p:nvPr/>
        </p:nvSpPr>
        <p:spPr>
          <a:xfrm>
            <a:off x="5220072"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Q14</a:t>
            </a:r>
            <a:endParaRPr lang="en-GB" sz="1400" b="1" dirty="0">
              <a:latin typeface="Comic Sans MS" panose="030F0702030302020204" pitchFamily="66" charset="0"/>
            </a:endParaRPr>
          </a:p>
        </p:txBody>
      </p:sp>
      <p:sp>
        <p:nvSpPr>
          <p:cNvPr id="48" name="Rectangle 47">
            <a:hlinkClick r:id="rId43" action="ppaction://hlinksldjump"/>
          </p:cNvPr>
          <p:cNvSpPr/>
          <p:nvPr/>
        </p:nvSpPr>
        <p:spPr>
          <a:xfrm>
            <a:off x="5220072" y="4365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Q13</a:t>
            </a:r>
            <a:endParaRPr lang="en-GB" sz="1400" b="1" dirty="0">
              <a:latin typeface="Comic Sans MS" panose="030F0702030302020204" pitchFamily="66" charset="0"/>
            </a:endParaRPr>
          </a:p>
        </p:txBody>
      </p:sp>
      <p:sp>
        <p:nvSpPr>
          <p:cNvPr id="49" name="Rectangle 48">
            <a:hlinkClick r:id="rId44" action="ppaction://hlinksldjump"/>
          </p:cNvPr>
          <p:cNvSpPr/>
          <p:nvPr/>
        </p:nvSpPr>
        <p:spPr>
          <a:xfrm>
            <a:off x="5220072" y="49412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50" name="Rectangle 49">
            <a:hlinkClick r:id="rId45" action="ppaction://hlinksldjump"/>
          </p:cNvPr>
          <p:cNvSpPr/>
          <p:nvPr/>
        </p:nvSpPr>
        <p:spPr>
          <a:xfrm>
            <a:off x="5220072" y="5517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Q12</a:t>
            </a:r>
            <a:endParaRPr lang="en-GB" sz="1400" b="1" dirty="0">
              <a:latin typeface="Comic Sans MS" panose="030F0702030302020204" pitchFamily="66" charset="0"/>
            </a:endParaRPr>
          </a:p>
        </p:txBody>
      </p:sp>
      <p:sp>
        <p:nvSpPr>
          <p:cNvPr id="51" name="Rectangle 50">
            <a:hlinkClick r:id="rId46" action="ppaction://hlinksldjump"/>
          </p:cNvPr>
          <p:cNvSpPr/>
          <p:nvPr/>
        </p:nvSpPr>
        <p:spPr>
          <a:xfrm>
            <a:off x="6444336" y="14848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Q17</a:t>
            </a:r>
            <a:endParaRPr lang="en-GB" sz="1400" b="1" dirty="0">
              <a:latin typeface="Comic Sans MS" panose="030F0702030302020204" pitchFamily="66" charset="0"/>
            </a:endParaRPr>
          </a:p>
        </p:txBody>
      </p:sp>
      <p:sp>
        <p:nvSpPr>
          <p:cNvPr id="52" name="Rectangle 51">
            <a:hlinkClick r:id="rId47" action="ppaction://hlinksldjump"/>
          </p:cNvPr>
          <p:cNvSpPr/>
          <p:nvPr/>
        </p:nvSpPr>
        <p:spPr>
          <a:xfrm>
            <a:off x="6444208"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Q16</a:t>
            </a:r>
            <a:endParaRPr lang="en-GB" sz="1400" b="1" dirty="0">
              <a:latin typeface="Comic Sans MS" panose="030F0702030302020204" pitchFamily="66" charset="0"/>
            </a:endParaRPr>
          </a:p>
        </p:txBody>
      </p:sp>
      <p:sp>
        <p:nvSpPr>
          <p:cNvPr id="53" name="Rectangle 52">
            <a:hlinkClick r:id="rId48" action="ppaction://hlinksldjump"/>
          </p:cNvPr>
          <p:cNvSpPr/>
          <p:nvPr/>
        </p:nvSpPr>
        <p:spPr>
          <a:xfrm>
            <a:off x="6444208" y="26369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a:t>
            </a:r>
            <a:endParaRPr lang="en-GB" sz="1400" b="1" dirty="0">
              <a:latin typeface="Comic Sans MS" panose="030F0702030302020204" pitchFamily="66" charset="0"/>
            </a:endParaRPr>
          </a:p>
        </p:txBody>
      </p:sp>
      <p:sp>
        <p:nvSpPr>
          <p:cNvPr id="54" name="Rectangle 53">
            <a:hlinkClick r:id="rId49" action="ppaction://hlinksldjump"/>
          </p:cNvPr>
          <p:cNvSpPr/>
          <p:nvPr/>
        </p:nvSpPr>
        <p:spPr>
          <a:xfrm>
            <a:off x="6444208" y="3213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Q14</a:t>
            </a:r>
            <a:endParaRPr lang="en-GB" sz="1400" b="1" dirty="0">
              <a:latin typeface="Comic Sans MS" panose="030F0702030302020204" pitchFamily="66" charset="0"/>
            </a:endParaRPr>
          </a:p>
        </p:txBody>
      </p:sp>
      <p:sp>
        <p:nvSpPr>
          <p:cNvPr id="55" name="Rectangle 54">
            <a:hlinkClick r:id="rId50" action="ppaction://hlinksldjump"/>
          </p:cNvPr>
          <p:cNvSpPr/>
          <p:nvPr/>
        </p:nvSpPr>
        <p:spPr>
          <a:xfrm>
            <a:off x="6444208"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Q13</a:t>
            </a:r>
            <a:endParaRPr lang="en-GB" sz="1400" b="1" dirty="0">
              <a:latin typeface="Comic Sans MS" panose="030F0702030302020204" pitchFamily="66" charset="0"/>
            </a:endParaRPr>
          </a:p>
        </p:txBody>
      </p:sp>
      <p:sp>
        <p:nvSpPr>
          <p:cNvPr id="56" name="Rectangle 55">
            <a:hlinkClick r:id="rId51" action="ppaction://hlinksldjump"/>
          </p:cNvPr>
          <p:cNvSpPr/>
          <p:nvPr/>
        </p:nvSpPr>
        <p:spPr>
          <a:xfrm>
            <a:off x="6444208" y="4365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Q5</a:t>
            </a:r>
            <a:endParaRPr lang="en-GB" sz="1400" b="1" dirty="0">
              <a:latin typeface="Comic Sans MS" panose="030F0702030302020204" pitchFamily="66" charset="0"/>
            </a:endParaRPr>
          </a:p>
        </p:txBody>
      </p:sp>
      <p:sp>
        <p:nvSpPr>
          <p:cNvPr id="57" name="Rectangle 56">
            <a:hlinkClick r:id="rId52" action="ppaction://hlinksldjump"/>
          </p:cNvPr>
          <p:cNvSpPr/>
          <p:nvPr/>
        </p:nvSpPr>
        <p:spPr>
          <a:xfrm>
            <a:off x="6444208" y="49412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Q18</a:t>
            </a:r>
            <a:endParaRPr lang="en-GB" sz="1400" b="1" dirty="0">
              <a:latin typeface="Comic Sans MS" panose="030F0702030302020204" pitchFamily="66" charset="0"/>
            </a:endParaRPr>
          </a:p>
        </p:txBody>
      </p:sp>
      <p:sp>
        <p:nvSpPr>
          <p:cNvPr id="58" name="Rectangle 57">
            <a:hlinkClick r:id="rId53" action="ppaction://hlinksldjump"/>
          </p:cNvPr>
          <p:cNvSpPr/>
          <p:nvPr/>
        </p:nvSpPr>
        <p:spPr>
          <a:xfrm>
            <a:off x="7668472" y="14848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Q15</a:t>
            </a:r>
            <a:endParaRPr lang="en-GB" sz="1400" b="1" dirty="0">
              <a:latin typeface="Comic Sans MS" panose="030F0702030302020204" pitchFamily="66" charset="0"/>
            </a:endParaRPr>
          </a:p>
        </p:txBody>
      </p:sp>
      <p:sp>
        <p:nvSpPr>
          <p:cNvPr id="59" name="Rectangle 58">
            <a:hlinkClick r:id="rId54" action="ppaction://hlinksldjump"/>
          </p:cNvPr>
          <p:cNvSpPr/>
          <p:nvPr/>
        </p:nvSpPr>
        <p:spPr>
          <a:xfrm>
            <a:off x="6444208" y="55172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Q12</a:t>
            </a:r>
            <a:endParaRPr lang="en-GB" sz="1400" b="1" dirty="0">
              <a:latin typeface="Comic Sans MS" panose="030F0702030302020204" pitchFamily="66" charset="0"/>
            </a:endParaRPr>
          </a:p>
        </p:txBody>
      </p:sp>
      <p:sp>
        <p:nvSpPr>
          <p:cNvPr id="60" name="Rectangle 59">
            <a:hlinkClick r:id="rId55"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04426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4365104"/>
            <a:ext cx="6624736" cy="16291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1" y="5949280"/>
            <a:ext cx="6624739" cy="87324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32656"/>
            <a:ext cx="6624738" cy="2616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123"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59632" y="2924944"/>
            <a:ext cx="6624736" cy="14676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18"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1558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6" y="1548620"/>
            <a:ext cx="8208910" cy="24390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548620"/>
            <a:ext cx="8208912" cy="7282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2276872"/>
            <a:ext cx="8208913"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467547" y="3068960"/>
            <a:ext cx="8208909" cy="9187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6811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8" grpId="0" animBg="1"/>
      <p:bldP spid="24" grpId="0" animBg="1"/>
    </p:bldLst>
  </p:timing>
</p:sld>
</file>

<file path=ppt/slides/slide3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9" name="Rectangle 18">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5"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59632" y="4005064"/>
            <a:ext cx="6624736" cy="2789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59632" y="518698"/>
            <a:ext cx="6624738" cy="35583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79693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7" y="2117800"/>
            <a:ext cx="8496945" cy="7351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323527" y="2117801"/>
            <a:ext cx="8496945" cy="3675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p:cNvSpPr/>
          <p:nvPr/>
        </p:nvSpPr>
        <p:spPr>
          <a:xfrm>
            <a:off x="323527" y="2485369"/>
            <a:ext cx="8496945" cy="3675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22041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5" grpId="0" animBg="1"/>
      <p:bldP spid="16" grpId="0" animBg="1"/>
    </p:bldLst>
  </p:timing>
</p:sld>
</file>

<file path=ppt/slides/slide3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9" name="Rectangle 18">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5"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71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35696" y="692696"/>
            <a:ext cx="5472608" cy="36130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35696" y="4293096"/>
            <a:ext cx="5472608" cy="6532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35696" y="4946588"/>
            <a:ext cx="5472608" cy="1794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94008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060848"/>
            <a:ext cx="8496944" cy="13283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p:cNvSpPr/>
          <p:nvPr/>
        </p:nvSpPr>
        <p:spPr>
          <a:xfrm>
            <a:off x="323527" y="2060848"/>
            <a:ext cx="8496945" cy="3824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p:cNvSpPr/>
          <p:nvPr/>
        </p:nvSpPr>
        <p:spPr>
          <a:xfrm>
            <a:off x="323527" y="2443284"/>
            <a:ext cx="8496945" cy="945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Q14</a:t>
            </a:r>
            <a:endParaRPr lang="en-GB" sz="1400" b="1" dirty="0">
              <a:latin typeface="Comic Sans MS" panose="030F0702030302020204" pitchFamily="66" charset="0"/>
            </a:endParaRPr>
          </a:p>
        </p:txBody>
      </p:sp>
      <p:cxnSp>
        <p:nvCxnSpPr>
          <p:cNvPr id="24" name="Straight Arrow Connector 23"/>
          <p:cNvCxnSpPr>
            <a:stCxn id="14"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7810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5" grpId="0" animBg="1"/>
      <p:bldP spid="16" grpId="0" animBg="1"/>
    </p:bldLst>
  </p:timing>
</p:sld>
</file>

<file path=ppt/slides/slide3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400146" y="5301208"/>
            <a:ext cx="6343708" cy="1469012"/>
          </a:xfrm>
          <a:prstGeom prst="rect">
            <a:avLst/>
          </a:prstGeom>
        </p:spPr>
      </p:pic>
      <p:pic>
        <p:nvPicPr>
          <p:cNvPr id="4" name="Picture 3"/>
          <p:cNvPicPr>
            <a:picLocks noChangeAspect="1"/>
          </p:cNvPicPr>
          <p:nvPr/>
        </p:nvPicPr>
        <p:blipFill>
          <a:blip r:embed="rId3"/>
          <a:stretch>
            <a:fillRect/>
          </a:stretch>
        </p:blipFill>
        <p:spPr>
          <a:xfrm>
            <a:off x="1400146" y="3930922"/>
            <a:ext cx="6343708" cy="1370286"/>
          </a:xfrm>
          <a:prstGeom prst="rect">
            <a:avLst/>
          </a:prstGeom>
        </p:spPr>
      </p:pic>
      <p:pic>
        <p:nvPicPr>
          <p:cNvPr id="2" name="Picture 1"/>
          <p:cNvPicPr>
            <a:picLocks noChangeAspect="1"/>
          </p:cNvPicPr>
          <p:nvPr/>
        </p:nvPicPr>
        <p:blipFill>
          <a:blip r:embed="rId4"/>
          <a:stretch>
            <a:fillRect/>
          </a:stretch>
        </p:blipFill>
        <p:spPr>
          <a:xfrm>
            <a:off x="1400146" y="288992"/>
            <a:ext cx="6343708" cy="371607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70426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628800"/>
            <a:ext cx="8496946" cy="17777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p:cNvSpPr/>
          <p:nvPr/>
        </p:nvSpPr>
        <p:spPr>
          <a:xfrm>
            <a:off x="323527" y="1628800"/>
            <a:ext cx="8496945" cy="8842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p:cNvSpPr/>
          <p:nvPr/>
        </p:nvSpPr>
        <p:spPr>
          <a:xfrm>
            <a:off x="323527" y="2513059"/>
            <a:ext cx="8496945" cy="8935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81409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5" grpId="0" animBg="1"/>
      <p:bldP spid="16" grpId="0" animBg="1"/>
    </p:bldLst>
  </p:timing>
</p:sld>
</file>

<file path=ppt/slides/slide3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6" y="4627110"/>
            <a:ext cx="8064894" cy="2186266"/>
          </a:xfrm>
          <a:prstGeom prst="rect">
            <a:avLst/>
          </a:prstGeom>
        </p:spPr>
      </p:pic>
      <p:pic>
        <p:nvPicPr>
          <p:cNvPr id="7" name="Picture 6"/>
          <p:cNvPicPr>
            <a:picLocks noChangeAspect="1"/>
          </p:cNvPicPr>
          <p:nvPr/>
        </p:nvPicPr>
        <p:blipFill>
          <a:blip r:embed="rId3"/>
          <a:stretch>
            <a:fillRect/>
          </a:stretch>
        </p:blipFill>
        <p:spPr>
          <a:xfrm>
            <a:off x="395536" y="3363902"/>
            <a:ext cx="8064894" cy="2297346"/>
          </a:xfrm>
          <a:prstGeom prst="rect">
            <a:avLst/>
          </a:prstGeom>
        </p:spPr>
      </p:pic>
      <p:pic>
        <p:nvPicPr>
          <p:cNvPr id="6" name="Picture 5"/>
          <p:cNvPicPr>
            <a:picLocks noChangeAspect="1"/>
          </p:cNvPicPr>
          <p:nvPr/>
        </p:nvPicPr>
        <p:blipFill>
          <a:blip r:embed="rId4"/>
          <a:stretch>
            <a:fillRect/>
          </a:stretch>
        </p:blipFill>
        <p:spPr>
          <a:xfrm>
            <a:off x="395536" y="404664"/>
            <a:ext cx="8064894" cy="377415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2887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780928"/>
            <a:ext cx="8496944" cy="821544"/>
          </a:xfrm>
          <a:prstGeom prst="rect">
            <a:avLst/>
          </a:prstGeom>
        </p:spPr>
      </p:pic>
      <p:pic>
        <p:nvPicPr>
          <p:cNvPr id="4" name="Picture 3"/>
          <p:cNvPicPr>
            <a:picLocks noChangeAspect="1"/>
          </p:cNvPicPr>
          <p:nvPr/>
        </p:nvPicPr>
        <p:blipFill>
          <a:blip r:embed="rId3"/>
          <a:stretch>
            <a:fillRect/>
          </a:stretch>
        </p:blipFill>
        <p:spPr>
          <a:xfrm>
            <a:off x="323527" y="1628800"/>
            <a:ext cx="8496946" cy="114585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5" name="Rectangle 14"/>
          <p:cNvSpPr/>
          <p:nvPr/>
        </p:nvSpPr>
        <p:spPr>
          <a:xfrm>
            <a:off x="323527" y="1628800"/>
            <a:ext cx="8496945" cy="1145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p:cNvSpPr/>
          <p:nvPr/>
        </p:nvSpPr>
        <p:spPr>
          <a:xfrm>
            <a:off x="323527" y="2772846"/>
            <a:ext cx="8496945" cy="8278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4" name="Straight Arrow Connector 23"/>
          <p:cNvCxnSpPr>
            <a:stCxn id="14"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75796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15" grpId="0" animBg="1"/>
      <p:bldP spid="16" grpId="0" animBg="1"/>
    </p:bldLst>
  </p:timing>
</p:sld>
</file>

<file path=ppt/slides/slide3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043608" y="487910"/>
            <a:ext cx="7056784" cy="4237234"/>
          </a:xfrm>
          <a:prstGeom prst="rect">
            <a:avLst/>
          </a:prstGeom>
        </p:spPr>
      </p:pic>
      <p:pic>
        <p:nvPicPr>
          <p:cNvPr id="4" name="Picture 3"/>
          <p:cNvPicPr>
            <a:picLocks noChangeAspect="1"/>
          </p:cNvPicPr>
          <p:nvPr/>
        </p:nvPicPr>
        <p:blipFill>
          <a:blip r:embed="rId3"/>
          <a:stretch>
            <a:fillRect/>
          </a:stretch>
        </p:blipFill>
        <p:spPr>
          <a:xfrm>
            <a:off x="1043608" y="4703215"/>
            <a:ext cx="7056784" cy="19940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674098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772816"/>
            <a:ext cx="8496944" cy="14037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p:cNvSpPr/>
          <p:nvPr/>
        </p:nvSpPr>
        <p:spPr>
          <a:xfrm>
            <a:off x="323527" y="1772814"/>
            <a:ext cx="8496945" cy="26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p:cNvSpPr/>
          <p:nvPr/>
        </p:nvSpPr>
        <p:spPr>
          <a:xfrm>
            <a:off x="323527" y="2034905"/>
            <a:ext cx="8496945" cy="409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7" y="2444856"/>
            <a:ext cx="8496945" cy="7538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970422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6"/>
                                        </p:tgtEl>
                                      </p:cBhvr>
                                    </p:animEffect>
                                    <p:set>
                                      <p:cBhvr>
                                        <p:cTn id="13"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5" grpId="0" animBg="1"/>
      <p:bldP spid="16" grpId="0" animBg="1"/>
      <p:bldP spid="25" grpId="0" animBg="1"/>
    </p:bldLst>
  </p:timing>
</p:sld>
</file>

<file path=ppt/slides/slide3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5" y="476672"/>
            <a:ext cx="8208910" cy="54505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9" name="Rectangle 18">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32793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7" y="1844824"/>
            <a:ext cx="8496946" cy="12419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p:cNvSpPr/>
          <p:nvPr/>
        </p:nvSpPr>
        <p:spPr>
          <a:xfrm>
            <a:off x="323527" y="1772814"/>
            <a:ext cx="8496945" cy="13139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4" name="Straight Arrow Connector 23"/>
          <p:cNvCxnSpPr>
            <a:stCxn id="14"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684406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5" grpId="0" animBg="1"/>
    </p:bldLst>
  </p:timing>
</p:sld>
</file>

<file path=ppt/slides/slide3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5315698"/>
            <a:ext cx="6336704" cy="1497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9" name="Rectangle 18">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560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03648" y="332656"/>
            <a:ext cx="6336704" cy="3975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03648" y="4293096"/>
            <a:ext cx="6336704" cy="1699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1899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7" y="1844824"/>
            <a:ext cx="8496946" cy="15696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p:cNvSpPr/>
          <p:nvPr/>
        </p:nvSpPr>
        <p:spPr>
          <a:xfrm>
            <a:off x="323527" y="1844824"/>
            <a:ext cx="8496945"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9" name="Straight Arrow Connector 18"/>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323527" y="2132856"/>
            <a:ext cx="8496946" cy="12816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515858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5" grpId="0" animBg="1"/>
      <p:bldP spid="22" grpId="0" animBg="1"/>
    </p:bldLst>
  </p:timing>
</p:sld>
</file>

<file path=ppt/slides/slide3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016730"/>
            <a:ext cx="7632848" cy="17966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53062"/>
            <a:ext cx="7632848" cy="29875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35844"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5576" y="3422094"/>
            <a:ext cx="7632848" cy="2167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Rectangle 19">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31601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484784"/>
            <a:ext cx="8439680" cy="23700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84784"/>
            <a:ext cx="8439682"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0" y="2276872"/>
            <a:ext cx="8439680" cy="1577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89488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259633" y="5589240"/>
            <a:ext cx="6624734" cy="1242500"/>
          </a:xfrm>
          <a:prstGeom prst="rect">
            <a:avLst/>
          </a:prstGeom>
        </p:spPr>
      </p:pic>
      <p:pic>
        <p:nvPicPr>
          <p:cNvPr id="5" name="Picture 4"/>
          <p:cNvPicPr>
            <a:picLocks noChangeAspect="1"/>
          </p:cNvPicPr>
          <p:nvPr/>
        </p:nvPicPr>
        <p:blipFill>
          <a:blip r:embed="rId3"/>
          <a:stretch>
            <a:fillRect/>
          </a:stretch>
        </p:blipFill>
        <p:spPr>
          <a:xfrm>
            <a:off x="1259632" y="5002998"/>
            <a:ext cx="6624736" cy="1018290"/>
          </a:xfrm>
          <a:prstGeom prst="rect">
            <a:avLst/>
          </a:prstGeom>
        </p:spPr>
      </p:pic>
      <p:pic>
        <p:nvPicPr>
          <p:cNvPr id="2" name="Picture 1"/>
          <p:cNvPicPr>
            <a:picLocks noChangeAspect="1"/>
          </p:cNvPicPr>
          <p:nvPr/>
        </p:nvPicPr>
        <p:blipFill>
          <a:blip r:embed="rId4"/>
          <a:stretch>
            <a:fillRect/>
          </a:stretch>
        </p:blipFill>
        <p:spPr>
          <a:xfrm>
            <a:off x="1259632" y="357038"/>
            <a:ext cx="6624736" cy="35239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0" name="Rectangle 19">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1"/>
          <a:stretch>
            <a:fillRect/>
          </a:stretch>
        </p:blipFill>
        <p:spPr>
          <a:xfrm>
            <a:off x="1259632" y="3859528"/>
            <a:ext cx="6624736" cy="1153648"/>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11538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132856"/>
            <a:ext cx="8784976" cy="12316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132855"/>
            <a:ext cx="8784976"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276871"/>
            <a:ext cx="8784976"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2" y="2636912"/>
            <a:ext cx="8784976" cy="727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96602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3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979713" y="4452044"/>
            <a:ext cx="5184574" cy="1353220"/>
          </a:xfrm>
          <a:prstGeom prst="rect">
            <a:avLst/>
          </a:prstGeom>
        </p:spPr>
      </p:pic>
      <p:pic>
        <p:nvPicPr>
          <p:cNvPr id="8" name="Picture 7"/>
          <p:cNvPicPr>
            <a:picLocks noChangeAspect="1"/>
          </p:cNvPicPr>
          <p:nvPr/>
        </p:nvPicPr>
        <p:blipFill>
          <a:blip r:embed="rId3"/>
          <a:stretch>
            <a:fillRect/>
          </a:stretch>
        </p:blipFill>
        <p:spPr>
          <a:xfrm>
            <a:off x="1979714" y="3780364"/>
            <a:ext cx="5184572" cy="7287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10"/>
          <a:stretch>
            <a:fillRect/>
          </a:stretch>
        </p:blipFill>
        <p:spPr>
          <a:xfrm>
            <a:off x="1979713" y="443744"/>
            <a:ext cx="5184574" cy="3345296"/>
          </a:xfrm>
          <a:prstGeom prst="rect">
            <a:avLst/>
          </a:prstGeom>
        </p:spPr>
      </p:pic>
      <p:pic>
        <p:nvPicPr>
          <p:cNvPr id="10" name="Picture 9"/>
          <p:cNvPicPr>
            <a:picLocks noChangeAspect="1"/>
          </p:cNvPicPr>
          <p:nvPr/>
        </p:nvPicPr>
        <p:blipFill>
          <a:blip r:embed="rId11"/>
          <a:stretch>
            <a:fillRect/>
          </a:stretch>
        </p:blipFill>
        <p:spPr>
          <a:xfrm>
            <a:off x="1979714" y="5805264"/>
            <a:ext cx="5184572" cy="988918"/>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191034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692696"/>
            <a:ext cx="8784976" cy="47518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692695"/>
            <a:ext cx="8784976" cy="568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1261255"/>
            <a:ext cx="8784976" cy="583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179512" y="1844824"/>
            <a:ext cx="8784976" cy="3599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4" name="Straight Arrow Connector 23"/>
          <p:cNvCxnSpPr>
            <a:stCxn id="16"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544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3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8" y="3421998"/>
            <a:ext cx="8352924" cy="2815314"/>
          </a:xfrm>
          <a:prstGeom prst="rect">
            <a:avLst/>
          </a:prstGeom>
        </p:spPr>
      </p:pic>
      <p:pic>
        <p:nvPicPr>
          <p:cNvPr id="2" name="Picture 1"/>
          <p:cNvPicPr>
            <a:picLocks noChangeAspect="1"/>
          </p:cNvPicPr>
          <p:nvPr/>
        </p:nvPicPr>
        <p:blipFill>
          <a:blip r:embed="rId3"/>
          <a:stretch>
            <a:fillRect/>
          </a:stretch>
        </p:blipFill>
        <p:spPr>
          <a:xfrm>
            <a:off x="395537" y="476672"/>
            <a:ext cx="8352926" cy="33436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417707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244888"/>
            <a:ext cx="8784976" cy="6800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244887"/>
            <a:ext cx="8784976" cy="680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5069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547664" y="4221088"/>
            <a:ext cx="6048672" cy="855000"/>
          </a:xfrm>
          <a:prstGeom prst="rect">
            <a:avLst/>
          </a:prstGeom>
        </p:spPr>
      </p:pic>
      <p:pic>
        <p:nvPicPr>
          <p:cNvPr id="8" name="Picture 7"/>
          <p:cNvPicPr>
            <a:picLocks noChangeAspect="1"/>
          </p:cNvPicPr>
          <p:nvPr/>
        </p:nvPicPr>
        <p:blipFill>
          <a:blip r:embed="rId3"/>
          <a:stretch>
            <a:fillRect/>
          </a:stretch>
        </p:blipFill>
        <p:spPr>
          <a:xfrm>
            <a:off x="1547664" y="5949280"/>
            <a:ext cx="6048672" cy="8667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0"/>
          <a:stretch>
            <a:fillRect/>
          </a:stretch>
        </p:blipFill>
        <p:spPr>
          <a:xfrm>
            <a:off x="1547664" y="332656"/>
            <a:ext cx="6048672" cy="3950626"/>
          </a:xfrm>
          <a:prstGeom prst="rect">
            <a:avLst/>
          </a:prstGeom>
        </p:spPr>
      </p:pic>
      <p:pic>
        <p:nvPicPr>
          <p:cNvPr id="7" name="Picture 6"/>
          <p:cNvPicPr>
            <a:picLocks noChangeAspect="1"/>
          </p:cNvPicPr>
          <p:nvPr/>
        </p:nvPicPr>
        <p:blipFill>
          <a:blip r:embed="rId11"/>
          <a:stretch>
            <a:fillRect/>
          </a:stretch>
        </p:blipFill>
        <p:spPr>
          <a:xfrm>
            <a:off x="1547664" y="5049288"/>
            <a:ext cx="6048672" cy="899992"/>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68384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556792"/>
            <a:ext cx="8784976" cy="18297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556792"/>
            <a:ext cx="8784976"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2" y="1772816"/>
            <a:ext cx="8784976" cy="6274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400300"/>
            <a:ext cx="8784976" cy="986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15125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3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755576" y="5517232"/>
            <a:ext cx="7632848" cy="1293216"/>
          </a:xfrm>
          <a:prstGeom prst="rect">
            <a:avLst/>
          </a:prstGeom>
        </p:spPr>
      </p:pic>
      <p:pic>
        <p:nvPicPr>
          <p:cNvPr id="4" name="Picture 3"/>
          <p:cNvPicPr>
            <a:picLocks noChangeAspect="1"/>
          </p:cNvPicPr>
          <p:nvPr/>
        </p:nvPicPr>
        <p:blipFill>
          <a:blip r:embed="rId3"/>
          <a:stretch>
            <a:fillRect/>
          </a:stretch>
        </p:blipFill>
        <p:spPr>
          <a:xfrm>
            <a:off x="755576" y="4365104"/>
            <a:ext cx="7632848" cy="1339596"/>
          </a:xfrm>
          <a:prstGeom prst="rect">
            <a:avLst/>
          </a:prstGeom>
        </p:spPr>
      </p:pic>
      <p:pic>
        <p:nvPicPr>
          <p:cNvPr id="2" name="Picture 1"/>
          <p:cNvPicPr>
            <a:picLocks noChangeAspect="1"/>
          </p:cNvPicPr>
          <p:nvPr/>
        </p:nvPicPr>
        <p:blipFill>
          <a:blip r:embed="rId4"/>
          <a:stretch>
            <a:fillRect/>
          </a:stretch>
        </p:blipFill>
        <p:spPr>
          <a:xfrm>
            <a:off x="755576" y="404664"/>
            <a:ext cx="7632848" cy="411725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0" name="Rectangle 19">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Q12</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09593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196752"/>
            <a:ext cx="8784976" cy="35983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196751"/>
            <a:ext cx="8784976" cy="15887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785496"/>
            <a:ext cx="8784976" cy="20095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5"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51553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187624" y="2939692"/>
            <a:ext cx="6768752" cy="3873684"/>
          </a:xfrm>
          <a:prstGeom prst="rect">
            <a:avLst/>
          </a:prstGeom>
        </p:spPr>
      </p:pic>
      <p:pic>
        <p:nvPicPr>
          <p:cNvPr id="2" name="Picture 1"/>
          <p:cNvPicPr>
            <a:picLocks noChangeAspect="1"/>
          </p:cNvPicPr>
          <p:nvPr/>
        </p:nvPicPr>
        <p:blipFill>
          <a:blip r:embed="rId3"/>
          <a:stretch>
            <a:fillRect/>
          </a:stretch>
        </p:blipFill>
        <p:spPr>
          <a:xfrm>
            <a:off x="1187624" y="332656"/>
            <a:ext cx="6768752" cy="307576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Q16</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650517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30" y="1484784"/>
            <a:ext cx="8496940" cy="22825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484784"/>
            <a:ext cx="8496942"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2060847"/>
            <a:ext cx="8496942" cy="1706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Q16</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3075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547664" y="6021288"/>
            <a:ext cx="6048672" cy="800694"/>
          </a:xfrm>
          <a:prstGeom prst="rect">
            <a:avLst/>
          </a:prstGeom>
        </p:spPr>
      </p:pic>
      <p:pic>
        <p:nvPicPr>
          <p:cNvPr id="8" name="Picture 7"/>
          <p:cNvPicPr>
            <a:picLocks noChangeAspect="1"/>
          </p:cNvPicPr>
          <p:nvPr/>
        </p:nvPicPr>
        <p:blipFill>
          <a:blip r:embed="rId3"/>
          <a:stretch>
            <a:fillRect/>
          </a:stretch>
        </p:blipFill>
        <p:spPr>
          <a:xfrm>
            <a:off x="1547664" y="5191460"/>
            <a:ext cx="6048672" cy="901836"/>
          </a:xfrm>
          <a:prstGeom prst="rect">
            <a:avLst/>
          </a:prstGeom>
        </p:spPr>
      </p:pic>
      <p:pic>
        <p:nvPicPr>
          <p:cNvPr id="7" name="Picture 6"/>
          <p:cNvPicPr>
            <a:picLocks noChangeAspect="1"/>
          </p:cNvPicPr>
          <p:nvPr/>
        </p:nvPicPr>
        <p:blipFill>
          <a:blip r:embed="rId4"/>
          <a:stretch>
            <a:fillRect/>
          </a:stretch>
        </p:blipFill>
        <p:spPr>
          <a:xfrm>
            <a:off x="1547664" y="4363252"/>
            <a:ext cx="6048672" cy="93795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Q13</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1"/>
          <a:stretch>
            <a:fillRect/>
          </a:stretch>
        </p:blipFill>
        <p:spPr>
          <a:xfrm>
            <a:off x="1547664" y="404664"/>
            <a:ext cx="6048672" cy="3553482"/>
          </a:xfrm>
          <a:prstGeom prst="rect">
            <a:avLst/>
          </a:prstGeom>
        </p:spPr>
      </p:pic>
      <p:pic>
        <p:nvPicPr>
          <p:cNvPr id="5" name="Picture 4"/>
          <p:cNvPicPr>
            <a:picLocks noChangeAspect="1"/>
          </p:cNvPicPr>
          <p:nvPr/>
        </p:nvPicPr>
        <p:blipFill>
          <a:blip r:embed="rId12"/>
          <a:stretch>
            <a:fillRect/>
          </a:stretch>
        </p:blipFill>
        <p:spPr>
          <a:xfrm>
            <a:off x="1547664" y="3952891"/>
            <a:ext cx="6048672" cy="603040"/>
          </a:xfrm>
          <a:prstGeom prst="rect">
            <a:avLst/>
          </a:prstGeom>
        </p:spPr>
      </p:pic>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338583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1988840"/>
            <a:ext cx="8496940" cy="9279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984270"/>
            <a:ext cx="8496942" cy="148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2132856"/>
            <a:ext cx="849694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Q13</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9" y="2420888"/>
            <a:ext cx="8496941" cy="4959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319546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3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4265768"/>
            <a:ext cx="8640958" cy="1971544"/>
          </a:xfrm>
          <a:prstGeom prst="rect">
            <a:avLst/>
          </a:prstGeom>
        </p:spPr>
      </p:pic>
      <p:pic>
        <p:nvPicPr>
          <p:cNvPr id="6" name="Picture 5"/>
          <p:cNvPicPr>
            <a:picLocks noChangeAspect="1"/>
          </p:cNvPicPr>
          <p:nvPr/>
        </p:nvPicPr>
        <p:blipFill>
          <a:blip r:embed="rId3"/>
          <a:stretch>
            <a:fillRect/>
          </a:stretch>
        </p:blipFill>
        <p:spPr>
          <a:xfrm>
            <a:off x="251522" y="2708920"/>
            <a:ext cx="8640956" cy="2419984"/>
          </a:xfrm>
          <a:prstGeom prst="rect">
            <a:avLst/>
          </a:prstGeom>
        </p:spPr>
      </p:pic>
      <p:pic>
        <p:nvPicPr>
          <p:cNvPr id="2" name="Picture 1"/>
          <p:cNvPicPr>
            <a:picLocks noChangeAspect="1"/>
          </p:cNvPicPr>
          <p:nvPr/>
        </p:nvPicPr>
        <p:blipFill>
          <a:blip r:embed="rId4"/>
          <a:stretch>
            <a:fillRect/>
          </a:stretch>
        </p:blipFill>
        <p:spPr>
          <a:xfrm>
            <a:off x="251521" y="404664"/>
            <a:ext cx="8640958" cy="353579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Q13</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19938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2114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1988838"/>
            <a:ext cx="8640959"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492896"/>
            <a:ext cx="8640960" cy="707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Q13</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73407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3356992"/>
            <a:ext cx="8496942" cy="2922026"/>
          </a:xfrm>
          <a:prstGeom prst="rect">
            <a:avLst/>
          </a:prstGeom>
        </p:spPr>
      </p:pic>
      <p:pic>
        <p:nvPicPr>
          <p:cNvPr id="4" name="Picture 3"/>
          <p:cNvPicPr>
            <a:picLocks noChangeAspect="1"/>
          </p:cNvPicPr>
          <p:nvPr/>
        </p:nvPicPr>
        <p:blipFill>
          <a:blip r:embed="rId3"/>
          <a:stretch>
            <a:fillRect/>
          </a:stretch>
        </p:blipFill>
        <p:spPr>
          <a:xfrm>
            <a:off x="323529" y="364618"/>
            <a:ext cx="8496942" cy="43605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67332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844824"/>
            <a:ext cx="8640958" cy="19877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1844823"/>
            <a:ext cx="8640959" cy="19877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1067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03648" y="4149080"/>
            <a:ext cx="6336704" cy="26871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403648" y="421858"/>
            <a:ext cx="6336704" cy="270838"/>
          </a:xfrm>
          <a:prstGeom prst="rect">
            <a:avLst/>
          </a:prstGeom>
        </p:spPr>
      </p:pic>
      <p:pic>
        <p:nvPicPr>
          <p:cNvPr id="6" name="Picture 5"/>
          <p:cNvPicPr>
            <a:picLocks noChangeAspect="1"/>
          </p:cNvPicPr>
          <p:nvPr/>
        </p:nvPicPr>
        <p:blipFill>
          <a:blip r:embed="rId10"/>
          <a:stretch>
            <a:fillRect/>
          </a:stretch>
        </p:blipFill>
        <p:spPr>
          <a:xfrm>
            <a:off x="1403648" y="692696"/>
            <a:ext cx="6336704" cy="3606698"/>
          </a:xfrm>
          <a:prstGeom prst="rect">
            <a:avLst/>
          </a:prstGeom>
        </p:spPr>
      </p:pic>
      <p:pic>
        <p:nvPicPr>
          <p:cNvPr id="7" name="Picture 6"/>
          <p:cNvPicPr>
            <a:picLocks noChangeAspect="1"/>
          </p:cNvPicPr>
          <p:nvPr/>
        </p:nvPicPr>
        <p:blipFill>
          <a:blip r:embed="rId11"/>
          <a:stretch>
            <a:fillRect/>
          </a:stretch>
        </p:blipFill>
        <p:spPr>
          <a:xfrm>
            <a:off x="1403648" y="4293096"/>
            <a:ext cx="6336704" cy="340480"/>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55766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7283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2276871"/>
            <a:ext cx="8640959" cy="7283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14649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691679" y="5965452"/>
            <a:ext cx="5760642" cy="847924"/>
          </a:xfrm>
          <a:prstGeom prst="rect">
            <a:avLst/>
          </a:prstGeom>
        </p:spPr>
      </p:pic>
      <p:pic>
        <p:nvPicPr>
          <p:cNvPr id="10" name="Picture 9"/>
          <p:cNvPicPr>
            <a:picLocks noChangeAspect="1"/>
          </p:cNvPicPr>
          <p:nvPr/>
        </p:nvPicPr>
        <p:blipFill>
          <a:blip r:embed="rId3"/>
          <a:stretch>
            <a:fillRect/>
          </a:stretch>
        </p:blipFill>
        <p:spPr>
          <a:xfrm>
            <a:off x="1691680" y="5085184"/>
            <a:ext cx="5760640" cy="9463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Q10</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0"/>
          <a:stretch>
            <a:fillRect/>
          </a:stretch>
        </p:blipFill>
        <p:spPr>
          <a:xfrm>
            <a:off x="1691680" y="386188"/>
            <a:ext cx="5760640" cy="189670"/>
          </a:xfrm>
          <a:prstGeom prst="rect">
            <a:avLst/>
          </a:prstGeom>
        </p:spPr>
      </p:pic>
      <p:pic>
        <p:nvPicPr>
          <p:cNvPr id="5" name="Picture 4"/>
          <p:cNvPicPr>
            <a:picLocks noChangeAspect="1"/>
          </p:cNvPicPr>
          <p:nvPr/>
        </p:nvPicPr>
        <p:blipFill>
          <a:blip r:embed="rId11"/>
          <a:stretch>
            <a:fillRect/>
          </a:stretch>
        </p:blipFill>
        <p:spPr>
          <a:xfrm>
            <a:off x="1691680" y="599120"/>
            <a:ext cx="5760640" cy="3675500"/>
          </a:xfrm>
          <a:prstGeom prst="rect">
            <a:avLst/>
          </a:prstGeom>
        </p:spPr>
      </p:pic>
      <p:pic>
        <p:nvPicPr>
          <p:cNvPr id="9" name="Picture 8"/>
          <p:cNvPicPr>
            <a:picLocks noChangeAspect="1"/>
          </p:cNvPicPr>
          <p:nvPr/>
        </p:nvPicPr>
        <p:blipFill>
          <a:blip r:embed="rId12"/>
          <a:stretch>
            <a:fillRect/>
          </a:stretch>
        </p:blipFill>
        <p:spPr>
          <a:xfrm>
            <a:off x="1691681" y="4274620"/>
            <a:ext cx="5760638" cy="810564"/>
          </a:xfrm>
          <a:prstGeom prst="rect">
            <a:avLst/>
          </a:prstGeom>
        </p:spPr>
      </p:pic>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4138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10276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0" y="1916830"/>
            <a:ext cx="8640959" cy="3294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Q10</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2246242"/>
            <a:ext cx="8640959" cy="7288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103826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92036" y="332656"/>
            <a:ext cx="5028236" cy="33918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2036" y="3717032"/>
            <a:ext cx="5028236" cy="308297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53737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1700808"/>
            <a:ext cx="8208913" cy="178702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700808"/>
            <a:ext cx="820891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467543" y="2348880"/>
            <a:ext cx="8208913" cy="11389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113037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4" y="5085184"/>
            <a:ext cx="7488832" cy="1340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26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7584" y="508091"/>
            <a:ext cx="7488832" cy="4597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18"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38621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546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2"/>
            <a:ext cx="8640960" cy="546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0111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403647" y="5661248"/>
            <a:ext cx="6336706" cy="1180202"/>
          </a:xfrm>
          <a:prstGeom prst="rect">
            <a:avLst/>
          </a:prstGeom>
        </p:spPr>
      </p:pic>
      <p:pic>
        <p:nvPicPr>
          <p:cNvPr id="6" name="Picture 5"/>
          <p:cNvPicPr>
            <a:picLocks noChangeAspect="1"/>
          </p:cNvPicPr>
          <p:nvPr/>
        </p:nvPicPr>
        <p:blipFill>
          <a:blip r:embed="rId3"/>
          <a:stretch>
            <a:fillRect/>
          </a:stretch>
        </p:blipFill>
        <p:spPr>
          <a:xfrm>
            <a:off x="1403648" y="4944432"/>
            <a:ext cx="6336704" cy="1220872"/>
          </a:xfrm>
          <a:prstGeom prst="rect">
            <a:avLst/>
          </a:prstGeom>
        </p:spPr>
      </p:pic>
      <p:pic>
        <p:nvPicPr>
          <p:cNvPr id="5" name="Picture 4"/>
          <p:cNvPicPr>
            <a:picLocks noChangeAspect="1"/>
          </p:cNvPicPr>
          <p:nvPr/>
        </p:nvPicPr>
        <p:blipFill>
          <a:blip r:embed="rId4"/>
          <a:stretch>
            <a:fillRect/>
          </a:stretch>
        </p:blipFill>
        <p:spPr>
          <a:xfrm>
            <a:off x="1403647" y="4236761"/>
            <a:ext cx="6336706" cy="952412"/>
          </a:xfrm>
          <a:prstGeom prst="rect">
            <a:avLst/>
          </a:prstGeom>
        </p:spPr>
      </p:pic>
      <p:pic>
        <p:nvPicPr>
          <p:cNvPr id="4" name="Picture 3"/>
          <p:cNvPicPr>
            <a:picLocks noChangeAspect="1"/>
          </p:cNvPicPr>
          <p:nvPr/>
        </p:nvPicPr>
        <p:blipFill>
          <a:blip r:embed="rId5"/>
          <a:stretch>
            <a:fillRect/>
          </a:stretch>
        </p:blipFill>
        <p:spPr>
          <a:xfrm>
            <a:off x="1403647" y="1406466"/>
            <a:ext cx="6336706" cy="3102654"/>
          </a:xfrm>
          <a:prstGeom prst="rect">
            <a:avLst/>
          </a:prstGeom>
        </p:spPr>
      </p:pic>
      <p:pic>
        <p:nvPicPr>
          <p:cNvPr id="2" name="Picture 1"/>
          <p:cNvPicPr>
            <a:picLocks noChangeAspect="1"/>
          </p:cNvPicPr>
          <p:nvPr/>
        </p:nvPicPr>
        <p:blipFill>
          <a:blip r:embed="rId6"/>
          <a:stretch>
            <a:fillRect/>
          </a:stretch>
        </p:blipFill>
        <p:spPr>
          <a:xfrm>
            <a:off x="1403647" y="332656"/>
            <a:ext cx="6336706" cy="1074898"/>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70255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1718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2"/>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51520" y="2204864"/>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492896"/>
            <a:ext cx="8640960" cy="595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C</a:t>
            </a:r>
          </a:p>
        </p:txBody>
      </p:sp>
    </p:spTree>
    <p:extLst>
      <p:ext uri="{BB962C8B-B14F-4D97-AF65-F5344CB8AC3E}">
        <p14:creationId xmlns:p14="http://schemas.microsoft.com/office/powerpoint/2010/main" val="164496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8" grpId="0" animBg="1"/>
      <p:bldP spid="24" grpId="0" animBg="1"/>
    </p:bldLst>
  </p:timing>
</p:sld>
</file>

<file path=ppt/slides/slide3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2"/>
          <a:stretch>
            <a:fillRect/>
          </a:stretch>
        </p:blipFill>
        <p:spPr>
          <a:xfrm>
            <a:off x="1371351" y="6021288"/>
            <a:ext cx="6401298" cy="812998"/>
          </a:xfrm>
          <a:prstGeom prst="rect">
            <a:avLst/>
          </a:prstGeom>
        </p:spPr>
      </p:pic>
      <p:pic>
        <p:nvPicPr>
          <p:cNvPr id="11" name="Picture 10"/>
          <p:cNvPicPr>
            <a:picLocks noChangeAspect="1"/>
          </p:cNvPicPr>
          <p:nvPr/>
        </p:nvPicPr>
        <p:blipFill>
          <a:blip r:embed="rId3"/>
          <a:stretch>
            <a:fillRect/>
          </a:stretch>
        </p:blipFill>
        <p:spPr>
          <a:xfrm>
            <a:off x="1371352" y="5033654"/>
            <a:ext cx="6401296" cy="1131650"/>
          </a:xfrm>
          <a:prstGeom prst="rect">
            <a:avLst/>
          </a:prstGeom>
        </p:spPr>
      </p:pic>
      <p:pic>
        <p:nvPicPr>
          <p:cNvPr id="10" name="Picture 9"/>
          <p:cNvPicPr>
            <a:picLocks noChangeAspect="1"/>
          </p:cNvPicPr>
          <p:nvPr/>
        </p:nvPicPr>
        <p:blipFill>
          <a:blip r:embed="rId4"/>
          <a:stretch>
            <a:fillRect/>
          </a:stretch>
        </p:blipFill>
        <p:spPr>
          <a:xfrm>
            <a:off x="1371353" y="4365104"/>
            <a:ext cx="6401294" cy="832168"/>
          </a:xfrm>
          <a:prstGeom prst="rect">
            <a:avLst/>
          </a:prstGeom>
        </p:spPr>
      </p:pic>
      <p:pic>
        <p:nvPicPr>
          <p:cNvPr id="8" name="Picture 7"/>
          <p:cNvPicPr>
            <a:picLocks noChangeAspect="1"/>
          </p:cNvPicPr>
          <p:nvPr/>
        </p:nvPicPr>
        <p:blipFill>
          <a:blip r:embed="rId5"/>
          <a:stretch>
            <a:fillRect/>
          </a:stretch>
        </p:blipFill>
        <p:spPr>
          <a:xfrm>
            <a:off x="1371353" y="379943"/>
            <a:ext cx="6401294" cy="270940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9" name="Picture 8"/>
          <p:cNvPicPr>
            <a:picLocks noChangeAspect="1"/>
          </p:cNvPicPr>
          <p:nvPr/>
        </p:nvPicPr>
        <p:blipFill>
          <a:blip r:embed="rId12"/>
          <a:stretch>
            <a:fillRect/>
          </a:stretch>
        </p:blipFill>
        <p:spPr>
          <a:xfrm>
            <a:off x="1371353" y="3067656"/>
            <a:ext cx="6401294" cy="1441464"/>
          </a:xfrm>
          <a:prstGeom prst="rect">
            <a:avLst/>
          </a:prstGeom>
        </p:spPr>
      </p:pic>
      <p:pic>
        <p:nvPicPr>
          <p:cNvPr id="20" name="Picture 19"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79755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620689"/>
            <a:ext cx="8640960" cy="1585094"/>
          </a:xfrm>
          <a:prstGeom prst="rect">
            <a:avLst/>
          </a:prstGeom>
        </p:spPr>
      </p:pic>
      <p:pic>
        <p:nvPicPr>
          <p:cNvPr id="5" name="Picture 4"/>
          <p:cNvPicPr>
            <a:picLocks noChangeAspect="1"/>
          </p:cNvPicPr>
          <p:nvPr/>
        </p:nvPicPr>
        <p:blipFill>
          <a:blip r:embed="rId3"/>
          <a:stretch>
            <a:fillRect/>
          </a:stretch>
        </p:blipFill>
        <p:spPr>
          <a:xfrm>
            <a:off x="251521" y="2204865"/>
            <a:ext cx="8640958" cy="34716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620688"/>
            <a:ext cx="8640960" cy="5101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1130835"/>
            <a:ext cx="8640960" cy="1074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204865"/>
            <a:ext cx="8640960" cy="34716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C</a:t>
            </a:r>
          </a:p>
        </p:txBody>
      </p: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78396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8" grpId="0" animBg="1"/>
      <p:bldP spid="24" grpId="0" animBg="1"/>
    </p:bldLst>
  </p:timing>
</p:sld>
</file>

<file path=ppt/slides/slide3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08547" y="4877714"/>
            <a:ext cx="6926906" cy="1935662"/>
          </a:xfrm>
          <a:prstGeom prst="rect">
            <a:avLst/>
          </a:prstGeom>
        </p:spPr>
      </p:pic>
      <p:pic>
        <p:nvPicPr>
          <p:cNvPr id="6" name="Picture 5"/>
          <p:cNvPicPr>
            <a:picLocks noChangeAspect="1"/>
          </p:cNvPicPr>
          <p:nvPr/>
        </p:nvPicPr>
        <p:blipFill>
          <a:blip r:embed="rId3"/>
          <a:stretch>
            <a:fillRect/>
          </a:stretch>
        </p:blipFill>
        <p:spPr>
          <a:xfrm>
            <a:off x="1108547" y="4472418"/>
            <a:ext cx="6926906" cy="1404854"/>
          </a:xfrm>
          <a:prstGeom prst="rect">
            <a:avLst/>
          </a:prstGeom>
        </p:spPr>
      </p:pic>
      <p:pic>
        <p:nvPicPr>
          <p:cNvPr id="5" name="Picture 4"/>
          <p:cNvPicPr>
            <a:picLocks noChangeAspect="1"/>
          </p:cNvPicPr>
          <p:nvPr/>
        </p:nvPicPr>
        <p:blipFill>
          <a:blip r:embed="rId4"/>
          <a:stretch>
            <a:fillRect/>
          </a:stretch>
        </p:blipFill>
        <p:spPr>
          <a:xfrm>
            <a:off x="1108548" y="3501008"/>
            <a:ext cx="6926904" cy="1341886"/>
          </a:xfrm>
          <a:prstGeom prst="rect">
            <a:avLst/>
          </a:prstGeom>
        </p:spPr>
      </p:pic>
      <p:pic>
        <p:nvPicPr>
          <p:cNvPr id="2" name="Picture 1"/>
          <p:cNvPicPr>
            <a:picLocks noChangeAspect="1"/>
          </p:cNvPicPr>
          <p:nvPr/>
        </p:nvPicPr>
        <p:blipFill>
          <a:blip r:embed="rId5"/>
          <a:stretch>
            <a:fillRect/>
          </a:stretch>
        </p:blipFill>
        <p:spPr>
          <a:xfrm>
            <a:off x="1108547" y="363258"/>
            <a:ext cx="6926906" cy="349779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Q17</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2"/>
          <a:stretch>
            <a:fillRect/>
          </a:stretch>
        </p:blipFill>
        <p:spPr>
          <a:xfrm>
            <a:off x="1108547" y="3852588"/>
            <a:ext cx="6926906" cy="224484"/>
          </a:xfrm>
          <a:prstGeom prst="rect">
            <a:avLst/>
          </a:prstGeom>
        </p:spPr>
      </p:pic>
      <p:pic>
        <p:nvPicPr>
          <p:cNvPr id="19" name="Picture 18"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98181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692696"/>
            <a:ext cx="8640958" cy="51171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692695"/>
            <a:ext cx="8640960" cy="577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1270281"/>
            <a:ext cx="8640960" cy="9345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204864"/>
            <a:ext cx="8640960" cy="3605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C</a:t>
            </a: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Q17</a:t>
            </a:r>
            <a:endParaRPr lang="en-GB" sz="1400" b="1" dirty="0">
              <a:latin typeface="Comic Sans MS" panose="030F0702030302020204" pitchFamily="66" charset="0"/>
            </a:endParaRPr>
          </a:p>
        </p:txBody>
      </p:sp>
      <p:cxnSp>
        <p:nvCxnSpPr>
          <p:cNvPr id="25" name="Straight Arrow Connector 24"/>
          <p:cNvCxnSpPr>
            <a:stCxn id="15"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96607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8" grpId="0" animBg="1"/>
      <p:bldP spid="24" grpId="0" animBg="1"/>
    </p:bldLst>
  </p:timing>
</p:sld>
</file>

<file path=ppt/slides/slide3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755576" y="5272708"/>
            <a:ext cx="7632848" cy="1540668"/>
          </a:xfrm>
          <a:prstGeom prst="rect">
            <a:avLst/>
          </a:prstGeom>
        </p:spPr>
      </p:pic>
      <p:pic>
        <p:nvPicPr>
          <p:cNvPr id="9" name="Picture 8"/>
          <p:cNvPicPr>
            <a:picLocks noChangeAspect="1"/>
          </p:cNvPicPr>
          <p:nvPr/>
        </p:nvPicPr>
        <p:blipFill>
          <a:blip r:embed="rId3"/>
          <a:stretch>
            <a:fillRect/>
          </a:stretch>
        </p:blipFill>
        <p:spPr>
          <a:xfrm>
            <a:off x="755576" y="4293096"/>
            <a:ext cx="7632848" cy="1562868"/>
          </a:xfrm>
          <a:prstGeom prst="rect">
            <a:avLst/>
          </a:prstGeom>
        </p:spPr>
      </p:pic>
      <p:pic>
        <p:nvPicPr>
          <p:cNvPr id="8" name="Picture 7"/>
          <p:cNvPicPr>
            <a:picLocks noChangeAspect="1"/>
          </p:cNvPicPr>
          <p:nvPr/>
        </p:nvPicPr>
        <p:blipFill>
          <a:blip r:embed="rId4"/>
          <a:stretch>
            <a:fillRect/>
          </a:stretch>
        </p:blipFill>
        <p:spPr>
          <a:xfrm>
            <a:off x="755576" y="404664"/>
            <a:ext cx="7632848" cy="40663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703639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340768"/>
            <a:ext cx="8640958" cy="30333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340767"/>
            <a:ext cx="8640960" cy="6514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1992226"/>
            <a:ext cx="8640960" cy="23818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63610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7" y="4911986"/>
            <a:ext cx="8352926" cy="1901390"/>
          </a:xfrm>
          <a:prstGeom prst="rect">
            <a:avLst/>
          </a:prstGeom>
        </p:spPr>
      </p:pic>
      <p:pic>
        <p:nvPicPr>
          <p:cNvPr id="4" name="Picture 3"/>
          <p:cNvPicPr>
            <a:picLocks noChangeAspect="1"/>
          </p:cNvPicPr>
          <p:nvPr/>
        </p:nvPicPr>
        <p:blipFill>
          <a:blip r:embed="rId3"/>
          <a:stretch>
            <a:fillRect/>
          </a:stretch>
        </p:blipFill>
        <p:spPr>
          <a:xfrm>
            <a:off x="395537" y="3393426"/>
            <a:ext cx="8352926" cy="2411838"/>
          </a:xfrm>
          <a:prstGeom prst="rect">
            <a:avLst/>
          </a:prstGeom>
        </p:spPr>
      </p:pic>
      <p:pic>
        <p:nvPicPr>
          <p:cNvPr id="2" name="Picture 1"/>
          <p:cNvPicPr>
            <a:picLocks noChangeAspect="1"/>
          </p:cNvPicPr>
          <p:nvPr/>
        </p:nvPicPr>
        <p:blipFill>
          <a:blip r:embed="rId4"/>
          <a:stretch>
            <a:fillRect/>
          </a:stretch>
        </p:blipFill>
        <p:spPr>
          <a:xfrm>
            <a:off x="395537" y="404664"/>
            <a:ext cx="8352926" cy="403809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992737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132856"/>
            <a:ext cx="8640958" cy="15487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32855"/>
            <a:ext cx="8640960" cy="398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251520" y="2531640"/>
            <a:ext cx="8640960" cy="11566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Q14</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281476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03648" y="5715680"/>
            <a:ext cx="6336704" cy="1097696"/>
          </a:xfrm>
          <a:prstGeom prst="rect">
            <a:avLst/>
          </a:prstGeom>
        </p:spPr>
      </p:pic>
      <p:pic>
        <p:nvPicPr>
          <p:cNvPr id="2" name="Picture 1"/>
          <p:cNvPicPr>
            <a:picLocks noChangeAspect="1"/>
          </p:cNvPicPr>
          <p:nvPr/>
        </p:nvPicPr>
        <p:blipFill>
          <a:blip r:embed="rId3"/>
          <a:stretch>
            <a:fillRect/>
          </a:stretch>
        </p:blipFill>
        <p:spPr>
          <a:xfrm>
            <a:off x="1403648" y="404664"/>
            <a:ext cx="6336704" cy="22984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9"/>
          <a:stretch>
            <a:fillRect/>
          </a:stretch>
        </p:blipFill>
        <p:spPr>
          <a:xfrm>
            <a:off x="1403648" y="2708920"/>
            <a:ext cx="6336704" cy="3365066"/>
          </a:xfrm>
          <a:prstGeom prst="rect">
            <a:avLst/>
          </a:prstGeom>
        </p:spPr>
      </p:pic>
      <p:sp>
        <p:nvSpPr>
          <p:cNvPr id="19" name="Rectangle 18">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Q7</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5850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76873"/>
            <a:ext cx="8784974" cy="15375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2"/>
            <a:ext cx="8784973" cy="7163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993268"/>
            <a:ext cx="8784973" cy="8211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Q7</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61079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3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691681" y="5445224"/>
            <a:ext cx="5760638" cy="1363060"/>
          </a:xfrm>
          <a:prstGeom prst="rect">
            <a:avLst/>
          </a:prstGeom>
        </p:spPr>
      </p:pic>
      <p:pic>
        <p:nvPicPr>
          <p:cNvPr id="9" name="Picture 8"/>
          <p:cNvPicPr>
            <a:picLocks noChangeAspect="1"/>
          </p:cNvPicPr>
          <p:nvPr/>
        </p:nvPicPr>
        <p:blipFill>
          <a:blip r:embed="rId3"/>
          <a:stretch>
            <a:fillRect/>
          </a:stretch>
        </p:blipFill>
        <p:spPr>
          <a:xfrm>
            <a:off x="1691681" y="4941168"/>
            <a:ext cx="5760638" cy="753050"/>
          </a:xfrm>
          <a:prstGeom prst="rect">
            <a:avLst/>
          </a:prstGeom>
        </p:spPr>
      </p:pic>
      <p:pic>
        <p:nvPicPr>
          <p:cNvPr id="7" name="Picture 6"/>
          <p:cNvPicPr>
            <a:picLocks noChangeAspect="1"/>
          </p:cNvPicPr>
          <p:nvPr/>
        </p:nvPicPr>
        <p:blipFill>
          <a:blip r:embed="rId4"/>
          <a:stretch>
            <a:fillRect/>
          </a:stretch>
        </p:blipFill>
        <p:spPr>
          <a:xfrm>
            <a:off x="1691681" y="4149080"/>
            <a:ext cx="5760638" cy="113992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3"/>
          <a:stretch>
            <a:fillRect/>
          </a:stretch>
        </p:blipFill>
        <p:spPr>
          <a:xfrm>
            <a:off x="1691681" y="455452"/>
            <a:ext cx="5760638" cy="2901540"/>
          </a:xfrm>
          <a:prstGeom prst="rect">
            <a:avLst/>
          </a:prstGeom>
        </p:spPr>
      </p:pic>
      <p:pic>
        <p:nvPicPr>
          <p:cNvPr id="6" name="Picture 5"/>
          <p:cNvPicPr>
            <a:picLocks noChangeAspect="1"/>
          </p:cNvPicPr>
          <p:nvPr/>
        </p:nvPicPr>
        <p:blipFill>
          <a:blip r:embed="rId14"/>
          <a:stretch>
            <a:fillRect/>
          </a:stretch>
        </p:blipFill>
        <p:spPr>
          <a:xfrm>
            <a:off x="1691681" y="3356992"/>
            <a:ext cx="5760638" cy="1286504"/>
          </a:xfrm>
          <a:prstGeom prst="rect">
            <a:avLst/>
          </a:prstGeom>
        </p:spPr>
      </p:pic>
      <p:pic>
        <p:nvPicPr>
          <p:cNvPr id="10" name="Picture 9"/>
          <p:cNvPicPr>
            <a:picLocks noChangeAspect="1"/>
          </p:cNvPicPr>
          <p:nvPr/>
        </p:nvPicPr>
        <p:blipFill>
          <a:blip r:embed="rId15"/>
          <a:stretch>
            <a:fillRect/>
          </a:stretch>
        </p:blipFill>
        <p:spPr>
          <a:xfrm>
            <a:off x="1691680" y="5661248"/>
            <a:ext cx="5760640" cy="527168"/>
          </a:xfrm>
          <a:prstGeom prst="rect">
            <a:avLst/>
          </a:prstGeom>
        </p:spPr>
      </p:pic>
    </p:spTree>
    <p:extLst>
      <p:ext uri="{BB962C8B-B14F-4D97-AF65-F5344CB8AC3E}">
        <p14:creationId xmlns:p14="http://schemas.microsoft.com/office/powerpoint/2010/main" val="3903524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980728"/>
            <a:ext cx="8784974" cy="41293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980727"/>
            <a:ext cx="8784973" cy="5986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1579396"/>
            <a:ext cx="8784973" cy="1201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Q12</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2" y="2780928"/>
            <a:ext cx="8784973" cy="23291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82257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3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900398"/>
            <a:ext cx="8640958" cy="2768962"/>
          </a:xfrm>
          <a:prstGeom prst="rect">
            <a:avLst/>
          </a:prstGeom>
        </p:spPr>
      </p:pic>
      <p:pic>
        <p:nvPicPr>
          <p:cNvPr id="2" name="Picture 1"/>
          <p:cNvPicPr>
            <a:picLocks noChangeAspect="1"/>
          </p:cNvPicPr>
          <p:nvPr/>
        </p:nvPicPr>
        <p:blipFill>
          <a:blip r:embed="rId3"/>
          <a:stretch>
            <a:fillRect/>
          </a:stretch>
        </p:blipFill>
        <p:spPr>
          <a:xfrm>
            <a:off x="251520" y="380660"/>
            <a:ext cx="8640960" cy="52805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9890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492896"/>
            <a:ext cx="8784976" cy="9195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492896"/>
            <a:ext cx="8784973" cy="9195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Q15</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521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73764"/>
            <a:ext cx="8640960" cy="44955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128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92851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017606"/>
            <a:ext cx="8784976" cy="16994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017606"/>
            <a:ext cx="8784973" cy="1699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Q12</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6382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2" name="Picture 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63688" y="5820994"/>
            <a:ext cx="5616624" cy="992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0"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63688" y="4953030"/>
            <a:ext cx="5616624" cy="7082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9"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63688" y="4333100"/>
            <a:ext cx="5616624" cy="10401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63688" y="3789040"/>
            <a:ext cx="5616624" cy="956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1507" name="Picture 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763688" y="332656"/>
            <a:ext cx="5616624" cy="3768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1" name="Picture 7"/>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763688" y="5661248"/>
            <a:ext cx="5616624" cy="5287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257899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84784"/>
            <a:ext cx="8784976" cy="3032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484784"/>
            <a:ext cx="8784973" cy="4320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1916831"/>
            <a:ext cx="8784973"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708920"/>
            <a:ext cx="8784973"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179513" y="3717032"/>
            <a:ext cx="8784976" cy="800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85543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4" grpId="0" animBg="1"/>
      <p:bldP spid="25" grpId="0" animBg="1"/>
    </p:bldLst>
  </p:timing>
</p:sld>
</file>

<file path=ppt/slides/slide3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636912"/>
            <a:ext cx="8640958" cy="4007646"/>
          </a:xfrm>
          <a:prstGeom prst="rect">
            <a:avLst/>
          </a:prstGeom>
        </p:spPr>
      </p:pic>
      <p:pic>
        <p:nvPicPr>
          <p:cNvPr id="2" name="Picture 1"/>
          <p:cNvPicPr>
            <a:picLocks noChangeAspect="1"/>
          </p:cNvPicPr>
          <p:nvPr/>
        </p:nvPicPr>
        <p:blipFill>
          <a:blip r:embed="rId3"/>
          <a:stretch>
            <a:fillRect/>
          </a:stretch>
        </p:blipFill>
        <p:spPr>
          <a:xfrm>
            <a:off x="251520" y="404664"/>
            <a:ext cx="8640960" cy="492773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56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132856"/>
            <a:ext cx="8784974" cy="14798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132854"/>
            <a:ext cx="8784973" cy="14798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Q15</a:t>
            </a:r>
            <a:endParaRPr lang="en-GB" sz="1400" b="1" dirty="0">
              <a:latin typeface="Comic Sans MS" panose="030F0702030302020204" pitchFamily="66" charset="0"/>
            </a:endParaRPr>
          </a:p>
        </p:txBody>
      </p:sp>
      <p:cxnSp>
        <p:nvCxnSpPr>
          <p:cNvPr id="26" name="Straight Arrow Connector 25"/>
          <p:cNvCxnSpPr>
            <a:stCxn id="15" idx="3"/>
            <a:endCxn id="19"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0668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99592" y="4529080"/>
            <a:ext cx="7344816" cy="2284296"/>
          </a:xfrm>
          <a:prstGeom prst="rect">
            <a:avLst/>
          </a:prstGeom>
        </p:spPr>
      </p:pic>
      <p:pic>
        <p:nvPicPr>
          <p:cNvPr id="7" name="Picture 6"/>
          <p:cNvPicPr>
            <a:picLocks noChangeAspect="1"/>
          </p:cNvPicPr>
          <p:nvPr/>
        </p:nvPicPr>
        <p:blipFill>
          <a:blip r:embed="rId3"/>
          <a:stretch>
            <a:fillRect/>
          </a:stretch>
        </p:blipFill>
        <p:spPr>
          <a:xfrm>
            <a:off x="899592" y="4119418"/>
            <a:ext cx="7344816" cy="1901870"/>
          </a:xfrm>
          <a:prstGeom prst="rect">
            <a:avLst/>
          </a:prstGeom>
        </p:spPr>
      </p:pic>
      <p:pic>
        <p:nvPicPr>
          <p:cNvPr id="6" name="Picture 5"/>
          <p:cNvPicPr>
            <a:picLocks noChangeAspect="1"/>
          </p:cNvPicPr>
          <p:nvPr/>
        </p:nvPicPr>
        <p:blipFill>
          <a:blip r:embed="rId4"/>
          <a:stretch>
            <a:fillRect/>
          </a:stretch>
        </p:blipFill>
        <p:spPr>
          <a:xfrm>
            <a:off x="899592" y="3717032"/>
            <a:ext cx="7344816" cy="1164838"/>
          </a:xfrm>
          <a:prstGeom prst="rect">
            <a:avLst/>
          </a:prstGeom>
        </p:spPr>
      </p:pic>
      <p:pic>
        <p:nvPicPr>
          <p:cNvPr id="5" name="Picture 4"/>
          <p:cNvPicPr>
            <a:picLocks noChangeAspect="1"/>
          </p:cNvPicPr>
          <p:nvPr/>
        </p:nvPicPr>
        <p:blipFill>
          <a:blip r:embed="rId5"/>
          <a:stretch>
            <a:fillRect/>
          </a:stretch>
        </p:blipFill>
        <p:spPr>
          <a:xfrm>
            <a:off x="899592" y="395934"/>
            <a:ext cx="7344816" cy="375314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59364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196752"/>
            <a:ext cx="8784974" cy="36219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196751"/>
            <a:ext cx="8784973" cy="100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Q10</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79512" y="2204864"/>
            <a:ext cx="8784973" cy="1080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3284984"/>
            <a:ext cx="8784973" cy="1533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93526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1" grpId="0" animBg="1"/>
      <p:bldP spid="22" grpId="0" animBg="1"/>
    </p:bldLst>
  </p:timing>
</p:sld>
</file>

<file path=ppt/slides/slide3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356992"/>
            <a:ext cx="8496944" cy="34236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357994"/>
            <a:ext cx="8496944" cy="3519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332656"/>
            <a:ext cx="8496944" cy="42990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69457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229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628800"/>
            <a:ext cx="8784973"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2" y="2204864"/>
            <a:ext cx="8784973" cy="1653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Q14</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4824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3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44703" y="5243619"/>
            <a:ext cx="5654594" cy="1537720"/>
          </a:xfrm>
          <a:prstGeom prst="rect">
            <a:avLst/>
          </a:prstGeom>
        </p:spPr>
      </p:pic>
      <p:pic>
        <p:nvPicPr>
          <p:cNvPr id="6" name="Picture 5"/>
          <p:cNvPicPr>
            <a:picLocks noChangeAspect="1"/>
          </p:cNvPicPr>
          <p:nvPr/>
        </p:nvPicPr>
        <p:blipFill>
          <a:blip r:embed="rId3"/>
          <a:stretch>
            <a:fillRect/>
          </a:stretch>
        </p:blipFill>
        <p:spPr>
          <a:xfrm>
            <a:off x="1744703" y="4455738"/>
            <a:ext cx="5654594" cy="1205510"/>
          </a:xfrm>
          <a:prstGeom prst="rect">
            <a:avLst/>
          </a:prstGeom>
        </p:spPr>
      </p:pic>
      <p:pic>
        <p:nvPicPr>
          <p:cNvPr id="5" name="Picture 4"/>
          <p:cNvPicPr>
            <a:picLocks noChangeAspect="1"/>
          </p:cNvPicPr>
          <p:nvPr/>
        </p:nvPicPr>
        <p:blipFill>
          <a:blip r:embed="rId4"/>
          <a:stretch>
            <a:fillRect/>
          </a:stretch>
        </p:blipFill>
        <p:spPr>
          <a:xfrm>
            <a:off x="1744703" y="3784576"/>
            <a:ext cx="5654594" cy="1516632"/>
          </a:xfrm>
          <a:prstGeom prst="rect">
            <a:avLst/>
          </a:prstGeom>
        </p:spPr>
      </p:pic>
      <p:pic>
        <p:nvPicPr>
          <p:cNvPr id="4" name="Picture 3"/>
          <p:cNvPicPr>
            <a:picLocks noChangeAspect="1"/>
          </p:cNvPicPr>
          <p:nvPr/>
        </p:nvPicPr>
        <p:blipFill>
          <a:blip r:embed="rId5"/>
          <a:stretch>
            <a:fillRect/>
          </a:stretch>
        </p:blipFill>
        <p:spPr>
          <a:xfrm>
            <a:off x="1744703" y="3014438"/>
            <a:ext cx="5654594" cy="1278658"/>
          </a:xfrm>
          <a:prstGeom prst="rect">
            <a:avLst/>
          </a:prstGeom>
        </p:spPr>
      </p:pic>
      <p:pic>
        <p:nvPicPr>
          <p:cNvPr id="2" name="Picture 1"/>
          <p:cNvPicPr>
            <a:picLocks noChangeAspect="1"/>
          </p:cNvPicPr>
          <p:nvPr/>
        </p:nvPicPr>
        <p:blipFill>
          <a:blip r:embed="rId6"/>
          <a:stretch>
            <a:fillRect/>
          </a:stretch>
        </p:blipFill>
        <p:spPr>
          <a:xfrm>
            <a:off x="1744703" y="405764"/>
            <a:ext cx="5654594" cy="3239260"/>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15"/>
          <a:stretch>
            <a:fillRect/>
          </a:stretch>
        </p:blipFill>
        <p:spPr>
          <a:xfrm>
            <a:off x="1744703" y="5657742"/>
            <a:ext cx="5654594" cy="507562"/>
          </a:xfrm>
          <a:prstGeom prst="rect">
            <a:avLst/>
          </a:prstGeom>
        </p:spPr>
      </p:pic>
    </p:spTree>
    <p:extLst>
      <p:ext uri="{BB962C8B-B14F-4D97-AF65-F5344CB8AC3E}">
        <p14:creationId xmlns:p14="http://schemas.microsoft.com/office/powerpoint/2010/main" val="20405840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683568" y="4784205"/>
            <a:ext cx="7848872" cy="1940171"/>
          </a:xfrm>
          <a:prstGeom prst="rect">
            <a:avLst/>
          </a:prstGeom>
        </p:spPr>
      </p:pic>
      <p:sp>
        <p:nvSpPr>
          <p:cNvPr id="26" name="Rectangle 25"/>
          <p:cNvSpPr/>
          <p:nvPr/>
        </p:nvSpPr>
        <p:spPr>
          <a:xfrm>
            <a:off x="683567" y="4771328"/>
            <a:ext cx="7848873" cy="1953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323528" y="404664"/>
            <a:ext cx="8208912" cy="43666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391787"/>
            <a:ext cx="8208912" cy="1309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323527" y="1700808"/>
            <a:ext cx="8208914" cy="1800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Q13</a:t>
            </a:r>
            <a:endParaRPr lang="en-GB" sz="1400" b="1" dirty="0">
              <a:latin typeface="Comic Sans MS" panose="030F0702030302020204" pitchFamily="66" charset="0"/>
            </a:endParaRPr>
          </a:p>
        </p:txBody>
      </p:sp>
      <p:cxnSp>
        <p:nvCxnSpPr>
          <p:cNvPr id="22" name="Straight Arrow Connector 21"/>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7" y="3501008"/>
            <a:ext cx="8208913" cy="12703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608526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P spid="23" grpId="0" animBg="1"/>
      <p:bldP spid="21" grpId="0" animBg="1"/>
      <p:bldP spid="25" grpId="0" animBg="1"/>
    </p:bldLst>
  </p:timing>
</p:sld>
</file>

<file path=ppt/slides/slide3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403649" y="5373216"/>
            <a:ext cx="6984775" cy="1435991"/>
          </a:xfrm>
          <a:prstGeom prst="rect">
            <a:avLst/>
          </a:prstGeom>
        </p:spPr>
      </p:pic>
      <p:pic>
        <p:nvPicPr>
          <p:cNvPr id="11" name="Picture 10"/>
          <p:cNvPicPr>
            <a:picLocks noChangeAspect="1"/>
          </p:cNvPicPr>
          <p:nvPr/>
        </p:nvPicPr>
        <p:blipFill>
          <a:blip r:embed="rId3"/>
          <a:stretch>
            <a:fillRect/>
          </a:stretch>
        </p:blipFill>
        <p:spPr>
          <a:xfrm>
            <a:off x="1403650" y="4149080"/>
            <a:ext cx="6984774" cy="1903676"/>
          </a:xfrm>
          <a:prstGeom prst="rect">
            <a:avLst/>
          </a:prstGeom>
        </p:spPr>
      </p:pic>
      <p:pic>
        <p:nvPicPr>
          <p:cNvPr id="10" name="Picture 9"/>
          <p:cNvPicPr>
            <a:picLocks noChangeAspect="1"/>
          </p:cNvPicPr>
          <p:nvPr/>
        </p:nvPicPr>
        <p:blipFill>
          <a:blip r:embed="rId4"/>
          <a:stretch>
            <a:fillRect/>
          </a:stretch>
        </p:blipFill>
        <p:spPr>
          <a:xfrm>
            <a:off x="1403650" y="3290019"/>
            <a:ext cx="6984774" cy="1723157"/>
          </a:xfrm>
          <a:prstGeom prst="rect">
            <a:avLst/>
          </a:prstGeom>
        </p:spPr>
      </p:pic>
      <p:pic>
        <p:nvPicPr>
          <p:cNvPr id="9" name="Picture 8"/>
          <p:cNvPicPr>
            <a:picLocks noChangeAspect="1"/>
          </p:cNvPicPr>
          <p:nvPr/>
        </p:nvPicPr>
        <p:blipFill>
          <a:blip r:embed="rId5"/>
          <a:stretch>
            <a:fillRect/>
          </a:stretch>
        </p:blipFill>
        <p:spPr>
          <a:xfrm>
            <a:off x="1403650" y="332656"/>
            <a:ext cx="6984774" cy="3931523"/>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40498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1700808"/>
            <a:ext cx="8784974" cy="21295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00807"/>
            <a:ext cx="8784975" cy="7560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4" y="2456892"/>
            <a:ext cx="878497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179512" y="3176972"/>
            <a:ext cx="8784975" cy="6533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Q14</a:t>
            </a:r>
            <a:endParaRPr lang="en-GB" sz="1400" b="1" dirty="0">
              <a:latin typeface="Comic Sans MS" panose="030F0702030302020204" pitchFamily="66" charset="0"/>
            </a:endParaRPr>
          </a:p>
        </p:txBody>
      </p:sp>
      <p:cxnSp>
        <p:nvCxnSpPr>
          <p:cNvPr id="27" name="Straight Arrow Connector 26"/>
          <p:cNvCxnSpPr>
            <a:stCxn id="18" idx="3"/>
            <a:endCxn id="24"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94661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1" grpId="0" animBg="1"/>
      <p:bldP spid="25" grpId="0" animBg="1"/>
    </p:bldLst>
  </p:timing>
</p:sld>
</file>

<file path=ppt/slides/slide3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560" y="4104572"/>
            <a:ext cx="7920880" cy="2708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560" y="4123784"/>
            <a:ext cx="7920880" cy="1825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560" y="4005064"/>
            <a:ext cx="7920880" cy="1131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560" y="390628"/>
            <a:ext cx="7920880" cy="3614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48824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4" y="1700808"/>
            <a:ext cx="8784972" cy="19384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00807"/>
            <a:ext cx="8784975" cy="10801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4" y="2780928"/>
            <a:ext cx="8784974" cy="8583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Q13</a:t>
            </a:r>
            <a:endParaRPr lang="en-GB" sz="1400" b="1" dirty="0">
              <a:latin typeface="Comic Sans MS" panose="030F0702030302020204" pitchFamily="66" charset="0"/>
            </a:endParaRPr>
          </a:p>
        </p:txBody>
      </p:sp>
      <p:cxnSp>
        <p:nvCxnSpPr>
          <p:cNvPr id="26" name="Straight Arrow Connector 25"/>
          <p:cNvCxnSpPr>
            <a:stCxn id="17"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78227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3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09694"/>
            <a:ext cx="8640958" cy="4459666"/>
          </a:xfrm>
          <a:prstGeom prst="rect">
            <a:avLst/>
          </a:prstGeom>
        </p:spPr>
      </p:pic>
      <p:pic>
        <p:nvPicPr>
          <p:cNvPr id="2" name="Picture 1"/>
          <p:cNvPicPr>
            <a:picLocks noChangeAspect="1"/>
          </p:cNvPicPr>
          <p:nvPr/>
        </p:nvPicPr>
        <p:blipFill>
          <a:blip r:embed="rId3"/>
          <a:stretch>
            <a:fillRect/>
          </a:stretch>
        </p:blipFill>
        <p:spPr>
          <a:xfrm>
            <a:off x="251520" y="394500"/>
            <a:ext cx="8640960" cy="45466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1079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700808"/>
            <a:ext cx="8784976" cy="11661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00807"/>
            <a:ext cx="8784975" cy="11661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Q15</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31854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99592" y="5028244"/>
            <a:ext cx="7344816" cy="1785132"/>
          </a:xfrm>
          <a:prstGeom prst="rect">
            <a:avLst/>
          </a:prstGeom>
        </p:spPr>
      </p:pic>
      <p:pic>
        <p:nvPicPr>
          <p:cNvPr id="7" name="Picture 6"/>
          <p:cNvPicPr>
            <a:picLocks noChangeAspect="1"/>
          </p:cNvPicPr>
          <p:nvPr/>
        </p:nvPicPr>
        <p:blipFill>
          <a:blip r:embed="rId3"/>
          <a:stretch>
            <a:fillRect/>
          </a:stretch>
        </p:blipFill>
        <p:spPr>
          <a:xfrm>
            <a:off x="899593" y="4072868"/>
            <a:ext cx="7344814" cy="1876412"/>
          </a:xfrm>
          <a:prstGeom prst="rect">
            <a:avLst/>
          </a:prstGeom>
        </p:spPr>
      </p:pic>
      <p:pic>
        <p:nvPicPr>
          <p:cNvPr id="6" name="Picture 5"/>
          <p:cNvPicPr>
            <a:picLocks noChangeAspect="1"/>
          </p:cNvPicPr>
          <p:nvPr/>
        </p:nvPicPr>
        <p:blipFill>
          <a:blip r:embed="rId4"/>
          <a:stretch>
            <a:fillRect/>
          </a:stretch>
        </p:blipFill>
        <p:spPr>
          <a:xfrm>
            <a:off x="899593" y="3356992"/>
            <a:ext cx="7344814" cy="1815126"/>
          </a:xfrm>
          <a:prstGeom prst="rect">
            <a:avLst/>
          </a:prstGeom>
        </p:spPr>
      </p:pic>
      <p:pic>
        <p:nvPicPr>
          <p:cNvPr id="5" name="Picture 4"/>
          <p:cNvPicPr>
            <a:picLocks noChangeAspect="1"/>
          </p:cNvPicPr>
          <p:nvPr/>
        </p:nvPicPr>
        <p:blipFill>
          <a:blip r:embed="rId5"/>
          <a:stretch>
            <a:fillRect/>
          </a:stretch>
        </p:blipFill>
        <p:spPr>
          <a:xfrm>
            <a:off x="899592" y="404664"/>
            <a:ext cx="7344816" cy="298241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4519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556792"/>
            <a:ext cx="8784974" cy="26415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556791"/>
            <a:ext cx="8784975" cy="10285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585373"/>
            <a:ext cx="8784975" cy="16130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793456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3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9"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4746704"/>
            <a:ext cx="6624736" cy="20666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3861048"/>
            <a:ext cx="6624736" cy="2019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008762"/>
            <a:ext cx="6624736" cy="1428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332656"/>
            <a:ext cx="6624736" cy="23184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9632" y="2636912"/>
            <a:ext cx="6624736" cy="11247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Q17</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73489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980728"/>
            <a:ext cx="8784976" cy="41441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5442" y="980728"/>
            <a:ext cx="8784975" cy="6728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5442" y="1653579"/>
            <a:ext cx="8784975" cy="12241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Q17</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79512" y="2877716"/>
            <a:ext cx="8784975" cy="2247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45472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3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314162"/>
            <a:ext cx="8640960" cy="2499214"/>
          </a:xfrm>
          <a:prstGeom prst="rect">
            <a:avLst/>
          </a:prstGeom>
        </p:spPr>
      </p:pic>
      <p:pic>
        <p:nvPicPr>
          <p:cNvPr id="4" name="Picture 3"/>
          <p:cNvPicPr>
            <a:picLocks noChangeAspect="1"/>
          </p:cNvPicPr>
          <p:nvPr/>
        </p:nvPicPr>
        <p:blipFill>
          <a:blip r:embed="rId3"/>
          <a:stretch>
            <a:fillRect/>
          </a:stretch>
        </p:blipFill>
        <p:spPr>
          <a:xfrm>
            <a:off x="251520" y="3353282"/>
            <a:ext cx="8640960" cy="2379974"/>
          </a:xfrm>
          <a:prstGeom prst="rect">
            <a:avLst/>
          </a:prstGeom>
        </p:spPr>
      </p:pic>
      <p:pic>
        <p:nvPicPr>
          <p:cNvPr id="2" name="Picture 1"/>
          <p:cNvPicPr>
            <a:picLocks noChangeAspect="1"/>
          </p:cNvPicPr>
          <p:nvPr/>
        </p:nvPicPr>
        <p:blipFill>
          <a:blip r:embed="rId4"/>
          <a:stretch>
            <a:fillRect/>
          </a:stretch>
        </p:blipFill>
        <p:spPr>
          <a:xfrm>
            <a:off x="251520" y="404664"/>
            <a:ext cx="8640960" cy="37825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2369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5442" y="1628800"/>
            <a:ext cx="8793116" cy="21760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5442" y="1628798"/>
            <a:ext cx="8784975" cy="1248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5442" y="2877716"/>
            <a:ext cx="8784975" cy="9271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Q16</a:t>
            </a:r>
            <a:endParaRPr lang="en-GB" sz="1400" b="1" dirty="0">
              <a:latin typeface="Comic Sans MS" panose="030F0702030302020204" pitchFamily="66" charset="0"/>
            </a:endParaRPr>
          </a:p>
        </p:txBody>
      </p:sp>
      <p:cxnSp>
        <p:nvCxnSpPr>
          <p:cNvPr id="25" name="Straight Arrow Connector 24"/>
          <p:cNvCxnSpPr>
            <a:stCxn id="17" idx="3"/>
            <a:endCxn id="21"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688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3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323528" y="1628800"/>
            <a:ext cx="8496944" cy="2662302"/>
          </a:xfrm>
          <a:prstGeom prst="rect">
            <a:avLst/>
          </a:prstGeom>
        </p:spPr>
      </p:pic>
    </p:spTree>
    <p:extLst>
      <p:ext uri="{BB962C8B-B14F-4D97-AF65-F5344CB8AC3E}">
        <p14:creationId xmlns:p14="http://schemas.microsoft.com/office/powerpoint/2010/main" val="4030915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5442" y="2420888"/>
            <a:ext cx="8793116" cy="5406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5442" y="2420887"/>
            <a:ext cx="8784975" cy="5372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4475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971601" y="3976842"/>
            <a:ext cx="7200798" cy="2836534"/>
          </a:xfrm>
          <a:prstGeom prst="rect">
            <a:avLst/>
          </a:prstGeom>
        </p:spPr>
      </p:pic>
      <p:pic>
        <p:nvPicPr>
          <p:cNvPr id="5" name="Picture 4"/>
          <p:cNvPicPr>
            <a:picLocks noChangeAspect="1"/>
          </p:cNvPicPr>
          <p:nvPr/>
        </p:nvPicPr>
        <p:blipFill>
          <a:blip r:embed="rId3"/>
          <a:stretch>
            <a:fillRect/>
          </a:stretch>
        </p:blipFill>
        <p:spPr>
          <a:xfrm>
            <a:off x="971600" y="4365104"/>
            <a:ext cx="7200800" cy="1576508"/>
          </a:xfrm>
          <a:prstGeom prst="rect">
            <a:avLst/>
          </a:prstGeom>
        </p:spPr>
      </p:pic>
      <p:pic>
        <p:nvPicPr>
          <p:cNvPr id="4" name="Picture 3"/>
          <p:cNvPicPr>
            <a:picLocks noChangeAspect="1"/>
          </p:cNvPicPr>
          <p:nvPr/>
        </p:nvPicPr>
        <p:blipFill>
          <a:blip r:embed="rId4"/>
          <a:stretch>
            <a:fillRect/>
          </a:stretch>
        </p:blipFill>
        <p:spPr>
          <a:xfrm>
            <a:off x="971600" y="3835712"/>
            <a:ext cx="7200800" cy="1033448"/>
          </a:xfrm>
          <a:prstGeom prst="rect">
            <a:avLst/>
          </a:prstGeom>
        </p:spPr>
      </p:pic>
      <p:pic>
        <p:nvPicPr>
          <p:cNvPr id="2" name="Picture 1"/>
          <p:cNvPicPr>
            <a:picLocks noChangeAspect="1"/>
          </p:cNvPicPr>
          <p:nvPr/>
        </p:nvPicPr>
        <p:blipFill>
          <a:blip r:embed="rId5"/>
          <a:stretch>
            <a:fillRect/>
          </a:stretch>
        </p:blipFill>
        <p:spPr>
          <a:xfrm>
            <a:off x="971600" y="332656"/>
            <a:ext cx="7200800" cy="381078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9416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5443" y="1340768"/>
            <a:ext cx="8793114" cy="29201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5442" y="1340767"/>
            <a:ext cx="8784975" cy="151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Q14</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5442" y="2852936"/>
            <a:ext cx="8784975"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5442" y="3284984"/>
            <a:ext cx="8784975" cy="9759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274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3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5144052"/>
            <a:ext cx="6336704" cy="16693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3573016"/>
            <a:ext cx="6336704" cy="2544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2780928"/>
            <a:ext cx="6336704" cy="15127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648" y="393660"/>
            <a:ext cx="6336704" cy="29356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67003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442" y="908720"/>
            <a:ext cx="8793116" cy="4489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5442" y="908720"/>
            <a:ext cx="8784975" cy="12961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5442" y="2204863"/>
            <a:ext cx="8784975"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5442" y="3573016"/>
            <a:ext cx="8784975" cy="1825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Q13</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33793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3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031116"/>
            <a:ext cx="8784976" cy="3782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980728"/>
            <a:ext cx="8784976" cy="4125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14215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Q5</a:t>
            </a:r>
            <a:endParaRPr lang="en-GB" sz="1400" b="1" dirty="0">
              <a:latin typeface="Comic Sans MS" panose="030F0702030302020204" pitchFamily="66" charset="0"/>
            </a:endParaRPr>
          </a:p>
        </p:txBody>
      </p:sp>
      <p:cxnSp>
        <p:nvCxnSpPr>
          <p:cNvPr id="24" name="Straight Arrow Connector 23"/>
          <p:cNvCxnSpPr>
            <a:stCxn id="14"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992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44824"/>
            <a:ext cx="8784976" cy="1525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2607370"/>
            <a:ext cx="8784973" cy="7625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3" y="1844824"/>
            <a:ext cx="8784976" cy="7625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Q5</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80032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7" grpId="0" animBg="1"/>
      <p:bldP spid="22" grpId="0" animBg="1"/>
    </p:bldLst>
  </p:timing>
</p:sld>
</file>

<file path=ppt/slides/slide3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63503" y="4154252"/>
            <a:ext cx="7816994" cy="2659124"/>
          </a:xfrm>
          <a:prstGeom prst="rect">
            <a:avLst/>
          </a:prstGeom>
        </p:spPr>
      </p:pic>
      <p:pic>
        <p:nvPicPr>
          <p:cNvPr id="4" name="Picture 3"/>
          <p:cNvPicPr>
            <a:picLocks noChangeAspect="1"/>
          </p:cNvPicPr>
          <p:nvPr/>
        </p:nvPicPr>
        <p:blipFill>
          <a:blip r:embed="rId3"/>
          <a:stretch>
            <a:fillRect/>
          </a:stretch>
        </p:blipFill>
        <p:spPr>
          <a:xfrm>
            <a:off x="663502" y="3553816"/>
            <a:ext cx="7816996" cy="2179440"/>
          </a:xfrm>
          <a:prstGeom prst="rect">
            <a:avLst/>
          </a:prstGeom>
        </p:spPr>
      </p:pic>
      <p:pic>
        <p:nvPicPr>
          <p:cNvPr id="2" name="Picture 1"/>
          <p:cNvPicPr>
            <a:picLocks noChangeAspect="1"/>
          </p:cNvPicPr>
          <p:nvPr/>
        </p:nvPicPr>
        <p:blipFill>
          <a:blip r:embed="rId4"/>
          <a:stretch>
            <a:fillRect/>
          </a:stretch>
        </p:blipFill>
        <p:spPr>
          <a:xfrm>
            <a:off x="663502" y="404664"/>
            <a:ext cx="7816996" cy="39673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Q18</a:t>
            </a:r>
            <a:endParaRPr lang="en-GB" sz="1400" b="1" dirty="0">
              <a:latin typeface="Comic Sans MS" panose="030F0702030302020204" pitchFamily="66" charset="0"/>
            </a:endParaRPr>
          </a:p>
        </p:txBody>
      </p:sp>
      <p:cxnSp>
        <p:nvCxnSpPr>
          <p:cNvPr id="24" name="Straight Arrow Connector 23"/>
          <p:cNvCxnSpPr>
            <a:stCxn id="14"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04531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16832"/>
            <a:ext cx="8784976" cy="16618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2708920"/>
            <a:ext cx="8784973" cy="8697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3" y="1916830"/>
            <a:ext cx="8784976"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Q18</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44433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7" grpId="0" animBg="1"/>
      <p:bldP spid="22" grpId="0" animBg="1"/>
    </p:bldLst>
  </p:timing>
</p:sld>
</file>

<file path=ppt/slides/slide3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4365296"/>
            <a:ext cx="7200800" cy="24480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3948488"/>
            <a:ext cx="7200800" cy="19287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1600" y="352161"/>
            <a:ext cx="7200800" cy="4464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Q12</a:t>
            </a:r>
            <a:endParaRPr lang="en-GB" sz="1400" b="1" dirty="0">
              <a:latin typeface="Comic Sans MS" panose="030F0702030302020204" pitchFamily="66" charset="0"/>
            </a:endParaRPr>
          </a:p>
        </p:txBody>
      </p:sp>
      <p:cxnSp>
        <p:nvCxnSpPr>
          <p:cNvPr id="24" name="Straight Arrow Connector 23"/>
          <p:cNvCxnSpPr>
            <a:stCxn id="14"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6639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060848"/>
            <a:ext cx="8784976" cy="1491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2806348"/>
            <a:ext cx="8784973" cy="7455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3" y="2060848"/>
            <a:ext cx="8784976" cy="7455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Q12</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9057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7" grpId="0" animBg="1"/>
      <p:bldP spid="22" grpId="0" animBg="1"/>
    </p:bldLst>
  </p:timing>
</p:sld>
</file>

<file path=ppt/slides/slide3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68668"/>
            <a:ext cx="8640960" cy="2744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80928"/>
            <a:ext cx="8640960" cy="27751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548680"/>
            <a:ext cx="8640960" cy="28289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9950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Q15</a:t>
            </a:r>
            <a:endParaRPr lang="en-GB" sz="1400" b="1" dirty="0">
              <a:latin typeface="Comic Sans MS" panose="030F0702030302020204" pitchFamily="66" charset="0"/>
            </a:endParaRPr>
          </a:p>
        </p:txBody>
      </p:sp>
      <p:cxnSp>
        <p:nvCxnSpPr>
          <p:cNvPr id="25" name="Straight Arrow Connector 24"/>
          <p:cNvCxnSpPr>
            <a:stCxn id="19" idx="3"/>
            <a:endCxn id="24"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8742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196752"/>
            <a:ext cx="8784974" cy="3515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196752"/>
            <a:ext cx="8784973"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2060848"/>
            <a:ext cx="8784976"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3" y="2996952"/>
            <a:ext cx="8784976" cy="17149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Similar Shapes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Q15</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707904" y="184069"/>
            <a:ext cx="93610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83097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2" grpId="0" animBg="1"/>
      <p:bldP spid="24" grpId="0" animBg="1"/>
    </p:bldLst>
  </p:timing>
</p:sld>
</file>

<file path=ppt/slides/slide3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pPr algn="ctr"/>
            <a:r>
              <a:rPr lang="en-GB" sz="4800" dirty="0" smtClean="0">
                <a:latin typeface="Comic Sans MS" panose="030F0702030302020204" pitchFamily="66" charset="0"/>
              </a:rPr>
              <a:t>Volume &amp; Surface Area</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0" name="Straight Arrow Connector 9"/>
          <p:cNvCxnSpPr>
            <a:stCxn id="8" idx="3"/>
            <a:endCxn id="3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8" name="Rectangle 37">
            <a:hlinkClick r:id="rId5"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
        <p:nvSpPr>
          <p:cNvPr id="64" name="Rectangle 63"/>
          <p:cNvSpPr/>
          <p:nvPr/>
        </p:nvSpPr>
        <p:spPr>
          <a:xfrm>
            <a:off x="35496" y="6525288"/>
            <a:ext cx="1296144" cy="28808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With Circles</a:t>
            </a:r>
            <a:endParaRPr lang="en-GB" sz="1400" b="1" dirty="0">
              <a:latin typeface="Comic Sans MS" panose="030F0702030302020204" pitchFamily="66" charset="0"/>
            </a:endParaRPr>
          </a:p>
        </p:txBody>
      </p:sp>
      <p:sp>
        <p:nvSpPr>
          <p:cNvPr id="19" name="Rectangle 18"/>
          <p:cNvSpPr/>
          <p:nvPr/>
        </p:nvSpPr>
        <p:spPr>
          <a:xfrm>
            <a:off x="1475656" y="6525344"/>
            <a:ext cx="134940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0" name="Rectangle 19">
            <a:hlinkClick r:id="rId6" action="ppaction://hlinksldjump"/>
          </p:cNvPr>
          <p:cNvSpPr/>
          <p:nvPr/>
        </p:nvSpPr>
        <p:spPr>
          <a:xfrm>
            <a:off x="2915816" y="6525344"/>
            <a:ext cx="10081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Prisms</a:t>
            </a:r>
            <a:endParaRPr lang="en-GB" sz="2000" b="1" dirty="0">
              <a:latin typeface="Comic Sans MS" panose="030F0702030302020204" pitchFamily="66" charset="0"/>
            </a:endParaRPr>
          </a:p>
        </p:txBody>
      </p:sp>
      <p:sp>
        <p:nvSpPr>
          <p:cNvPr id="11" name="Rectangle 10">
            <a:hlinkClick r:id="rId7" action="ppaction://hlinksldjump"/>
          </p:cNvPr>
          <p:cNvSpPr/>
          <p:nvPr/>
        </p:nvSpPr>
        <p:spPr>
          <a:xfrm>
            <a:off x="3275984"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Q7</a:t>
            </a:r>
            <a:endParaRPr lang="en-GB" sz="1400" b="1" dirty="0">
              <a:latin typeface="Comic Sans MS" panose="030F0702030302020204" pitchFamily="66" charset="0"/>
            </a:endParaRPr>
          </a:p>
        </p:txBody>
      </p:sp>
      <p:sp>
        <p:nvSpPr>
          <p:cNvPr id="12" name="Rectangle 11">
            <a:hlinkClick r:id="rId8" action="ppaction://hlinksldjump"/>
          </p:cNvPr>
          <p:cNvSpPr/>
          <p:nvPr/>
        </p:nvSpPr>
        <p:spPr>
          <a:xfrm>
            <a:off x="3275984"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a:t>
            </a:r>
          </a:p>
          <a:p>
            <a:pPr algn="ctr"/>
            <a:r>
              <a:rPr lang="en-GB" sz="1400" b="1" dirty="0" smtClean="0">
                <a:latin typeface="Comic Sans MS" panose="030F0702030302020204" pitchFamily="66" charset="0"/>
              </a:rPr>
              <a:t>Q8</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3275984" y="26369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smtClean="0">
                <a:latin typeface="Comic Sans MS" panose="030F0702030302020204" pitchFamily="66" charset="0"/>
              </a:rPr>
              <a:t>1H Q19</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3275984" y="32129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275984"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Q22</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3275984" y="4365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Q15</a:t>
            </a:r>
            <a:endParaRPr lang="en-GB" sz="1400" b="1" dirty="0">
              <a:latin typeface="Comic Sans MS" panose="030F0702030302020204" pitchFamily="66" charset="0"/>
            </a:endParaRPr>
          </a:p>
        </p:txBody>
      </p:sp>
      <p:sp>
        <p:nvSpPr>
          <p:cNvPr id="21" name="Rectangle 20">
            <a:hlinkClick r:id="rId13" action="ppaction://hlinksldjump"/>
          </p:cNvPr>
          <p:cNvSpPr/>
          <p:nvPr/>
        </p:nvSpPr>
        <p:spPr>
          <a:xfrm>
            <a:off x="4500120"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4500120"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1HR Q17</a:t>
            </a:r>
            <a:endParaRPr lang="en-GB" sz="1400" b="1" dirty="0">
              <a:latin typeface="Comic Sans MS" panose="030F0702030302020204" pitchFamily="66" charset="0"/>
            </a:endParaRPr>
          </a:p>
        </p:txBody>
      </p:sp>
      <p:sp>
        <p:nvSpPr>
          <p:cNvPr id="23" name="Rectangle 22">
            <a:hlinkClick r:id="rId15"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4" name="Rectangle 23">
            <a:hlinkClick r:id="rId16" action="ppaction://hlinksldjump"/>
          </p:cNvPr>
          <p:cNvSpPr/>
          <p:nvPr/>
        </p:nvSpPr>
        <p:spPr>
          <a:xfrm>
            <a:off x="4499992" y="26369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smtClean="0">
                <a:latin typeface="Comic Sans MS" panose="030F0702030302020204" pitchFamily="66" charset="0"/>
              </a:rPr>
              <a:t>1H Q21</a:t>
            </a:r>
            <a:endParaRPr lang="en-GB" sz="1400" b="1" dirty="0">
              <a:latin typeface="Comic Sans MS" panose="030F0702030302020204" pitchFamily="66" charset="0"/>
            </a:endParaRPr>
          </a:p>
        </p:txBody>
      </p:sp>
      <p:sp>
        <p:nvSpPr>
          <p:cNvPr id="25" name="Rectangle 24">
            <a:hlinkClick r:id="rId17" action="ppaction://hlinksldjump"/>
          </p:cNvPr>
          <p:cNvSpPr/>
          <p:nvPr/>
        </p:nvSpPr>
        <p:spPr>
          <a:xfrm>
            <a:off x="4499992" y="32129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26" name="Rectangle 25"/>
          <p:cNvSpPr/>
          <p:nvPr/>
        </p:nvSpPr>
        <p:spPr>
          <a:xfrm>
            <a:off x="35496" y="6097921"/>
            <a:ext cx="2376264" cy="35541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Mainly Differentiation*</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70217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404664"/>
            <a:ext cx="8496944" cy="58747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1"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16184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268760"/>
            <a:ext cx="8784972" cy="37126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268759"/>
            <a:ext cx="8784974" cy="37126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Q7</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208330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548680"/>
            <a:ext cx="8784976" cy="53852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802757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95262" y="1124744"/>
            <a:ext cx="8753475" cy="40386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124743"/>
            <a:ext cx="8784974" cy="40386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Q8</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065775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625930"/>
            <a:ext cx="8640960" cy="4043430"/>
          </a:xfrm>
          <a:prstGeom prst="rect">
            <a:avLst/>
          </a:prstGeom>
        </p:spPr>
      </p:pic>
      <p:pic>
        <p:nvPicPr>
          <p:cNvPr id="5" name="Picture 4"/>
          <p:cNvPicPr>
            <a:picLocks noChangeAspect="1"/>
          </p:cNvPicPr>
          <p:nvPr/>
        </p:nvPicPr>
        <p:blipFill>
          <a:blip r:embed="rId3"/>
          <a:stretch>
            <a:fillRect/>
          </a:stretch>
        </p:blipFill>
        <p:spPr>
          <a:xfrm>
            <a:off x="251520" y="404664"/>
            <a:ext cx="8640960" cy="47502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2"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Q19</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790507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060848"/>
            <a:ext cx="8640958" cy="13730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060848"/>
            <a:ext cx="8640958" cy="1395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1"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Q19</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49336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348880"/>
            <a:ext cx="8640958" cy="4249652"/>
          </a:xfrm>
          <a:prstGeom prst="rect">
            <a:avLst/>
          </a:prstGeom>
        </p:spPr>
      </p:pic>
      <p:pic>
        <p:nvPicPr>
          <p:cNvPr id="4" name="Picture 3"/>
          <p:cNvPicPr>
            <a:picLocks noChangeAspect="1"/>
          </p:cNvPicPr>
          <p:nvPr/>
        </p:nvPicPr>
        <p:blipFill>
          <a:blip r:embed="rId3"/>
          <a:stretch>
            <a:fillRect/>
          </a:stretch>
        </p:blipFill>
        <p:spPr>
          <a:xfrm>
            <a:off x="251520" y="404664"/>
            <a:ext cx="8640960" cy="33705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Q11</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588272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04864"/>
            <a:ext cx="8784974" cy="11765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04864"/>
            <a:ext cx="8784974" cy="1176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Q11</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240172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2924944"/>
            <a:ext cx="7632848" cy="3863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653136"/>
            <a:ext cx="7632848" cy="12155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356500"/>
            <a:ext cx="7632848" cy="42966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t>
            </a:r>
            <a:r>
              <a:rPr lang="en-GB" sz="1400" b="1" dirty="0" smtClean="0">
                <a:latin typeface="Comic Sans MS" panose="030F0702030302020204" pitchFamily="66" charset="0"/>
              </a:rPr>
              <a:t>ay 2018 1HR Q22</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347306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258250"/>
            <a:ext cx="8784974" cy="28908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258250"/>
            <a:ext cx="8784974" cy="28908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M</a:t>
            </a:r>
            <a:r>
              <a:rPr lang="en-GB" sz="1400" b="1" dirty="0" smtClean="0">
                <a:latin typeface="Comic Sans MS" panose="030F0702030302020204" pitchFamily="66" charset="0"/>
              </a:rPr>
              <a:t>ay 2018 1HR Q22</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39673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162266"/>
            <a:ext cx="8352928" cy="4435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548680"/>
            <a:ext cx="8352928" cy="21635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Q15</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578681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432390"/>
            <a:ext cx="8784974" cy="31960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32390"/>
            <a:ext cx="8784974" cy="31960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Q15</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72813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825846"/>
            <a:ext cx="8496944" cy="48435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51007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Q22</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163581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980728"/>
            <a:ext cx="8784974" cy="39125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980728"/>
            <a:ext cx="8784974" cy="3912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Q22</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953429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043608" y="4075750"/>
            <a:ext cx="7056784" cy="2737626"/>
          </a:xfrm>
          <a:prstGeom prst="rect">
            <a:avLst/>
          </a:prstGeom>
        </p:spPr>
      </p:pic>
      <p:pic>
        <p:nvPicPr>
          <p:cNvPr id="5" name="Picture 4"/>
          <p:cNvPicPr>
            <a:picLocks noChangeAspect="1"/>
          </p:cNvPicPr>
          <p:nvPr/>
        </p:nvPicPr>
        <p:blipFill>
          <a:blip r:embed="rId3"/>
          <a:stretch>
            <a:fillRect/>
          </a:stretch>
        </p:blipFill>
        <p:spPr>
          <a:xfrm>
            <a:off x="1043608" y="4725144"/>
            <a:ext cx="7056784" cy="1290988"/>
          </a:xfrm>
          <a:prstGeom prst="rect">
            <a:avLst/>
          </a:prstGeom>
        </p:spPr>
      </p:pic>
      <p:pic>
        <p:nvPicPr>
          <p:cNvPr id="4" name="Picture 3"/>
          <p:cNvPicPr>
            <a:picLocks noChangeAspect="1"/>
          </p:cNvPicPr>
          <p:nvPr/>
        </p:nvPicPr>
        <p:blipFill>
          <a:blip r:embed="rId4"/>
          <a:stretch>
            <a:fillRect/>
          </a:stretch>
        </p:blipFill>
        <p:spPr>
          <a:xfrm>
            <a:off x="1043608" y="2348880"/>
            <a:ext cx="7056784" cy="2381208"/>
          </a:xfrm>
          <a:prstGeom prst="rect">
            <a:avLst/>
          </a:prstGeom>
        </p:spPr>
      </p:pic>
      <p:pic>
        <p:nvPicPr>
          <p:cNvPr id="2" name="Picture 1"/>
          <p:cNvPicPr>
            <a:picLocks noChangeAspect="1"/>
          </p:cNvPicPr>
          <p:nvPr/>
        </p:nvPicPr>
        <p:blipFill>
          <a:blip r:embed="rId5"/>
          <a:stretch>
            <a:fillRect/>
          </a:stretch>
        </p:blipFill>
        <p:spPr>
          <a:xfrm>
            <a:off x="1043608" y="404664"/>
            <a:ext cx="7056784" cy="376301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Q17</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08383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988840"/>
            <a:ext cx="8784972" cy="22091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88838"/>
            <a:ext cx="8784974"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Q17</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
        <p:nvSpPr>
          <p:cNvPr id="23" name="Rectangle 22"/>
          <p:cNvSpPr/>
          <p:nvPr/>
        </p:nvSpPr>
        <p:spPr>
          <a:xfrm>
            <a:off x="179513" y="2492894"/>
            <a:ext cx="8784974" cy="17051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24766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8" y="2205178"/>
            <a:ext cx="8352924" cy="4464182"/>
          </a:xfrm>
          <a:prstGeom prst="rect">
            <a:avLst/>
          </a:prstGeom>
        </p:spPr>
      </p:pic>
      <p:pic>
        <p:nvPicPr>
          <p:cNvPr id="7" name="Picture 6"/>
          <p:cNvPicPr>
            <a:picLocks noChangeAspect="1"/>
          </p:cNvPicPr>
          <p:nvPr/>
        </p:nvPicPr>
        <p:blipFill>
          <a:blip r:embed="rId3"/>
          <a:stretch>
            <a:fillRect/>
          </a:stretch>
        </p:blipFill>
        <p:spPr>
          <a:xfrm>
            <a:off x="395537" y="441438"/>
            <a:ext cx="8352926" cy="52198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Q21</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70427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556792"/>
            <a:ext cx="8784972" cy="27308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556792"/>
            <a:ext cx="8784974" cy="2730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Q21</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62147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2276872"/>
            <a:ext cx="8352926" cy="4383884"/>
          </a:xfrm>
          <a:prstGeom prst="rect">
            <a:avLst/>
          </a:prstGeom>
        </p:spPr>
      </p:pic>
      <p:pic>
        <p:nvPicPr>
          <p:cNvPr id="2" name="Picture 1"/>
          <p:cNvPicPr>
            <a:picLocks noChangeAspect="1"/>
          </p:cNvPicPr>
          <p:nvPr/>
        </p:nvPicPr>
        <p:blipFill>
          <a:blip r:embed="rId3"/>
          <a:stretch>
            <a:fillRect/>
          </a:stretch>
        </p:blipFill>
        <p:spPr>
          <a:xfrm>
            <a:off x="395537" y="404664"/>
            <a:ext cx="8352926" cy="399216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2"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Q18</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563868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908720"/>
            <a:ext cx="8496942" cy="4212016"/>
          </a:xfrm>
          <a:prstGeom prst="rect">
            <a:avLst/>
          </a:prstGeom>
        </p:spPr>
      </p:pic>
      <p:sp>
        <p:nvSpPr>
          <p:cNvPr id="22" name="Rectangle 21"/>
          <p:cNvSpPr/>
          <p:nvPr/>
        </p:nvSpPr>
        <p:spPr>
          <a:xfrm>
            <a:off x="323528" y="908718"/>
            <a:ext cx="8496944" cy="4212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Q18</a:t>
            </a:r>
            <a:endParaRPr lang="en-GB" sz="1400" b="1" dirty="0">
              <a:latin typeface="Comic Sans MS" panose="030F0702030302020204" pitchFamily="66" charset="0"/>
            </a:endParaRPr>
          </a:p>
        </p:txBody>
      </p:sp>
      <p:cxnSp>
        <p:nvCxnSpPr>
          <p:cNvPr id="19" name="Straight Arrow Connector 18"/>
          <p:cNvCxnSpPr>
            <a:stCxn id="20"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89383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3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pPr algn="ctr"/>
            <a:r>
              <a:rPr lang="en-GB" sz="4800" dirty="0" smtClean="0">
                <a:latin typeface="Comic Sans MS" panose="030F0702030302020204" pitchFamily="66" charset="0"/>
              </a:rPr>
              <a:t>Volume &amp; Surface Area</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0" name="Straight Arrow Connector 9"/>
          <p:cNvCxnSpPr>
            <a:stCxn id="8" idx="3"/>
            <a:endCxn id="3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5" action="ppaction://hlinksldjump"/>
          </p:cNvPr>
          <p:cNvSpPr/>
          <p:nvPr/>
        </p:nvSpPr>
        <p:spPr>
          <a:xfrm>
            <a:off x="2195736" y="19168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2195736" y="13407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7" name="Rectangle 26">
            <a:hlinkClick r:id="rId7" action="ppaction://hlinksldjump"/>
          </p:cNvPr>
          <p:cNvSpPr/>
          <p:nvPr/>
        </p:nvSpPr>
        <p:spPr>
          <a:xfrm>
            <a:off x="2195736" y="24929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29" name="Rectangle 28">
            <a:hlinkClick r:id="rId8" action="ppaction://hlinksldjump"/>
          </p:cNvPr>
          <p:cNvSpPr/>
          <p:nvPr/>
        </p:nvSpPr>
        <p:spPr>
          <a:xfrm>
            <a:off x="2195736" y="30690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30" name="Rectangle 29">
            <a:hlinkClick r:id="rId9" action="ppaction://hlinksldjump"/>
          </p:cNvPr>
          <p:cNvSpPr/>
          <p:nvPr/>
        </p:nvSpPr>
        <p:spPr>
          <a:xfrm>
            <a:off x="2195736" y="36450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34" name="Rectangle 33">
            <a:hlinkClick r:id="rId10" action="ppaction://hlinksldjump"/>
          </p:cNvPr>
          <p:cNvSpPr/>
          <p:nvPr/>
        </p:nvSpPr>
        <p:spPr>
          <a:xfrm>
            <a:off x="2195736" y="422114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38" name="Rectangle 37">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
        <p:nvSpPr>
          <p:cNvPr id="45" name="Rectangle 44">
            <a:hlinkClick r:id="rId12" action="ppaction://hlinksldjump"/>
          </p:cNvPr>
          <p:cNvSpPr/>
          <p:nvPr/>
        </p:nvSpPr>
        <p:spPr>
          <a:xfrm>
            <a:off x="2195864" y="47971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smtClean="0">
                <a:latin typeface="Comic Sans MS" panose="030F0702030302020204" pitchFamily="66" charset="0"/>
              </a:rPr>
              <a:t>4H Q26</a:t>
            </a:r>
            <a:endParaRPr lang="en-GB" sz="1400" b="1" dirty="0">
              <a:latin typeface="Comic Sans MS" panose="030F0702030302020204" pitchFamily="66" charset="0"/>
            </a:endParaRPr>
          </a:p>
        </p:txBody>
      </p:sp>
      <p:sp>
        <p:nvSpPr>
          <p:cNvPr id="46" name="Rectangle 45">
            <a:hlinkClick r:id="rId13" action="ppaction://hlinksldjump"/>
          </p:cNvPr>
          <p:cNvSpPr/>
          <p:nvPr/>
        </p:nvSpPr>
        <p:spPr>
          <a:xfrm>
            <a:off x="3419872" y="24928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sp>
        <p:nvSpPr>
          <p:cNvPr id="53" name="Rectangle 52">
            <a:hlinkClick r:id="rId14" action="ppaction://hlinksldjump"/>
          </p:cNvPr>
          <p:cNvSpPr/>
          <p:nvPr/>
        </p:nvSpPr>
        <p:spPr>
          <a:xfrm>
            <a:off x="2195736" y="53732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61" name="Rectangle 60">
            <a:hlinkClick r:id="rId15" action="ppaction://hlinksldjump"/>
          </p:cNvPr>
          <p:cNvSpPr/>
          <p:nvPr/>
        </p:nvSpPr>
        <p:spPr>
          <a:xfrm>
            <a:off x="3419872" y="13408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63" name="Rectangle 62">
            <a:hlinkClick r:id="rId16" action="ppaction://hlinksldjump"/>
          </p:cNvPr>
          <p:cNvSpPr/>
          <p:nvPr/>
        </p:nvSpPr>
        <p:spPr>
          <a:xfrm>
            <a:off x="3419872" y="19168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smtClean="0">
                <a:latin typeface="Comic Sans MS" panose="030F0702030302020204" pitchFamily="66" charset="0"/>
              </a:rPr>
              <a:t>3H Q15</a:t>
            </a:r>
            <a:endParaRPr lang="en-GB" sz="1400" b="1" dirty="0">
              <a:latin typeface="Comic Sans MS" panose="030F0702030302020204" pitchFamily="66" charset="0"/>
            </a:endParaRPr>
          </a:p>
        </p:txBody>
      </p:sp>
      <p:sp>
        <p:nvSpPr>
          <p:cNvPr id="64" name="Rectangle 63"/>
          <p:cNvSpPr/>
          <p:nvPr/>
        </p:nvSpPr>
        <p:spPr>
          <a:xfrm>
            <a:off x="35496" y="6525288"/>
            <a:ext cx="1296144" cy="28808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With Circles</a:t>
            </a:r>
            <a:endParaRPr lang="en-GB" sz="1400" b="1" dirty="0">
              <a:latin typeface="Comic Sans MS" panose="030F0702030302020204" pitchFamily="66" charset="0"/>
            </a:endParaRPr>
          </a:p>
        </p:txBody>
      </p:sp>
      <p:sp>
        <p:nvSpPr>
          <p:cNvPr id="19" name="Rectangle 18"/>
          <p:cNvSpPr/>
          <p:nvPr/>
        </p:nvSpPr>
        <p:spPr>
          <a:xfrm>
            <a:off x="1475656" y="6525344"/>
            <a:ext cx="134940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20" name="Rectangle 19">
            <a:hlinkClick r:id="rId17" action="ppaction://hlinksldjump"/>
          </p:cNvPr>
          <p:cNvSpPr/>
          <p:nvPr/>
        </p:nvSpPr>
        <p:spPr>
          <a:xfrm>
            <a:off x="2915816" y="6525344"/>
            <a:ext cx="10081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Prisms</a:t>
            </a:r>
            <a:endParaRPr lang="en-GB" sz="2000" b="1" dirty="0">
              <a:latin typeface="Comic Sans MS" panose="030F0702030302020204" pitchFamily="66" charset="0"/>
            </a:endParaRPr>
          </a:p>
        </p:txBody>
      </p:sp>
      <p:sp>
        <p:nvSpPr>
          <p:cNvPr id="21" name="Rectangle 20">
            <a:hlinkClick r:id="rId18" action="ppaction://hlinksldjump"/>
          </p:cNvPr>
          <p:cNvSpPr/>
          <p:nvPr/>
        </p:nvSpPr>
        <p:spPr>
          <a:xfrm>
            <a:off x="3419872" y="30690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5" name="Rectangle 24">
            <a:hlinkClick r:id="rId19" action="ppaction://hlinksldjump"/>
          </p:cNvPr>
          <p:cNvSpPr/>
          <p:nvPr/>
        </p:nvSpPr>
        <p:spPr>
          <a:xfrm>
            <a:off x="3419872" y="36450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Q22</a:t>
            </a:r>
            <a:endParaRPr lang="en-GB" sz="1400" b="1" dirty="0">
              <a:latin typeface="Comic Sans MS" panose="030F0702030302020204" pitchFamily="66" charset="0"/>
            </a:endParaRPr>
          </a:p>
        </p:txBody>
      </p:sp>
      <p:sp>
        <p:nvSpPr>
          <p:cNvPr id="26" name="Rectangle 25">
            <a:hlinkClick r:id="rId20" action="ppaction://hlinksldjump"/>
          </p:cNvPr>
          <p:cNvSpPr/>
          <p:nvPr/>
        </p:nvSpPr>
        <p:spPr>
          <a:xfrm>
            <a:off x="3419872" y="4221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Q19</a:t>
            </a:r>
            <a:endParaRPr lang="en-GB" sz="1400" b="1" dirty="0">
              <a:latin typeface="Comic Sans MS" panose="030F0702030302020204" pitchFamily="66" charset="0"/>
            </a:endParaRPr>
          </a:p>
        </p:txBody>
      </p:sp>
      <p:sp>
        <p:nvSpPr>
          <p:cNvPr id="28" name="Rectangle 27">
            <a:hlinkClick r:id="rId21" action="ppaction://hlinksldjump"/>
          </p:cNvPr>
          <p:cNvSpPr/>
          <p:nvPr/>
        </p:nvSpPr>
        <p:spPr>
          <a:xfrm>
            <a:off x="3419872" y="47971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Q21</a:t>
            </a:r>
            <a:endParaRPr lang="en-GB" sz="1400" b="1" dirty="0">
              <a:latin typeface="Comic Sans MS" panose="030F0702030302020204" pitchFamily="66" charset="0"/>
            </a:endParaRPr>
          </a:p>
        </p:txBody>
      </p:sp>
      <p:sp>
        <p:nvSpPr>
          <p:cNvPr id="31" name="Rectangle 30">
            <a:hlinkClick r:id="rId22" action="ppaction://hlinksldjump"/>
          </p:cNvPr>
          <p:cNvSpPr/>
          <p:nvPr/>
        </p:nvSpPr>
        <p:spPr>
          <a:xfrm>
            <a:off x="3419872" y="53732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Q21</a:t>
            </a:r>
            <a:endParaRPr lang="en-GB" sz="1400" b="1" dirty="0">
              <a:latin typeface="Comic Sans MS" panose="030F0702030302020204" pitchFamily="66" charset="0"/>
            </a:endParaRPr>
          </a:p>
        </p:txBody>
      </p:sp>
      <p:sp>
        <p:nvSpPr>
          <p:cNvPr id="32" name="Rectangle 31">
            <a:hlinkClick r:id="rId23" action="ppaction://hlinksldjump"/>
          </p:cNvPr>
          <p:cNvSpPr/>
          <p:nvPr/>
        </p:nvSpPr>
        <p:spPr>
          <a:xfrm>
            <a:off x="4644136" y="13407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Q20</a:t>
            </a:r>
            <a:endParaRPr lang="en-GB" sz="1400" b="1" dirty="0">
              <a:latin typeface="Comic Sans MS" panose="030F0702030302020204" pitchFamily="66" charset="0"/>
            </a:endParaRPr>
          </a:p>
        </p:txBody>
      </p:sp>
      <p:sp>
        <p:nvSpPr>
          <p:cNvPr id="33" name="Rectangle 32">
            <a:hlinkClick r:id="rId24" action="ppaction://hlinksldjump"/>
          </p:cNvPr>
          <p:cNvSpPr/>
          <p:nvPr/>
        </p:nvSpPr>
        <p:spPr>
          <a:xfrm>
            <a:off x="4644008" y="19168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35" name="Rectangle 34">
            <a:hlinkClick r:id="rId25" action="ppaction://hlinksldjump"/>
          </p:cNvPr>
          <p:cNvSpPr/>
          <p:nvPr/>
        </p:nvSpPr>
        <p:spPr>
          <a:xfrm>
            <a:off x="4644008" y="24929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36" name="Rectangle 35">
            <a:hlinkClick r:id="rId26" action="ppaction://hlinksldjump"/>
          </p:cNvPr>
          <p:cNvSpPr/>
          <p:nvPr/>
        </p:nvSpPr>
        <p:spPr>
          <a:xfrm>
            <a:off x="4644008" y="30690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Q18</a:t>
            </a:r>
            <a:endParaRPr lang="en-GB" sz="1400" b="1" dirty="0">
              <a:latin typeface="Comic Sans MS" panose="030F0702030302020204" pitchFamily="66" charset="0"/>
            </a:endParaRPr>
          </a:p>
        </p:txBody>
      </p:sp>
      <p:sp>
        <p:nvSpPr>
          <p:cNvPr id="37" name="Rectangle 36">
            <a:hlinkClick r:id="rId27" action="ppaction://hlinksldjump"/>
          </p:cNvPr>
          <p:cNvSpPr/>
          <p:nvPr/>
        </p:nvSpPr>
        <p:spPr>
          <a:xfrm>
            <a:off x="4644008" y="36450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Q19</a:t>
            </a:r>
            <a:endParaRPr lang="en-GB" sz="1400" b="1" dirty="0">
              <a:latin typeface="Comic Sans MS" panose="030F0702030302020204" pitchFamily="66" charset="0"/>
            </a:endParaRPr>
          </a:p>
        </p:txBody>
      </p:sp>
      <p:sp>
        <p:nvSpPr>
          <p:cNvPr id="39" name="Rectangle 38">
            <a:hlinkClick r:id="rId28" action="ppaction://hlinksldjump"/>
          </p:cNvPr>
          <p:cNvSpPr/>
          <p:nvPr/>
        </p:nvSpPr>
        <p:spPr>
          <a:xfrm>
            <a:off x="4644008" y="422114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sp>
        <p:nvSpPr>
          <p:cNvPr id="40" name="Rectangle 39">
            <a:hlinkClick r:id="rId29" action="ppaction://hlinksldjump"/>
          </p:cNvPr>
          <p:cNvSpPr/>
          <p:nvPr/>
        </p:nvSpPr>
        <p:spPr>
          <a:xfrm>
            <a:off x="4644008" y="47972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Q20</a:t>
            </a:r>
            <a:endParaRPr lang="en-GB" sz="1400" b="1" dirty="0">
              <a:latin typeface="Comic Sans MS" panose="030F0702030302020204" pitchFamily="66" charset="0"/>
            </a:endParaRPr>
          </a:p>
        </p:txBody>
      </p:sp>
      <p:sp>
        <p:nvSpPr>
          <p:cNvPr id="41" name="Rectangle 40">
            <a:hlinkClick r:id="rId30" action="ppaction://hlinksldjump"/>
          </p:cNvPr>
          <p:cNvSpPr/>
          <p:nvPr/>
        </p:nvSpPr>
        <p:spPr>
          <a:xfrm>
            <a:off x="4644008" y="53732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42" name="Rectangle 41">
            <a:hlinkClick r:id="rId31" action="ppaction://hlinksldjump"/>
          </p:cNvPr>
          <p:cNvSpPr/>
          <p:nvPr/>
        </p:nvSpPr>
        <p:spPr>
          <a:xfrm>
            <a:off x="5868272" y="13407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Q19</a:t>
            </a:r>
            <a:endParaRPr lang="en-GB" sz="1400" b="1" dirty="0">
              <a:latin typeface="Comic Sans MS" panose="030F0702030302020204" pitchFamily="66" charset="0"/>
            </a:endParaRPr>
          </a:p>
        </p:txBody>
      </p:sp>
      <p:sp>
        <p:nvSpPr>
          <p:cNvPr id="43" name="Rectangle 42">
            <a:hlinkClick r:id="rId32" action="ppaction://hlinksldjump"/>
          </p:cNvPr>
          <p:cNvSpPr/>
          <p:nvPr/>
        </p:nvSpPr>
        <p:spPr>
          <a:xfrm>
            <a:off x="5868144" y="191688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Q23</a:t>
            </a:r>
            <a:endParaRPr lang="en-GB" sz="1400" b="1" dirty="0">
              <a:latin typeface="Comic Sans MS" panose="030F0702030302020204" pitchFamily="66" charset="0"/>
            </a:endParaRPr>
          </a:p>
        </p:txBody>
      </p:sp>
      <p:sp>
        <p:nvSpPr>
          <p:cNvPr id="44" name="Rectangle 43">
            <a:hlinkClick r:id="rId33" action="ppaction://hlinksldjump"/>
          </p:cNvPr>
          <p:cNvSpPr/>
          <p:nvPr/>
        </p:nvSpPr>
        <p:spPr>
          <a:xfrm>
            <a:off x="5868144" y="24929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Q19</a:t>
            </a:r>
            <a:endParaRPr lang="en-GB" sz="1400" b="1" dirty="0">
              <a:latin typeface="Comic Sans MS" panose="030F0702030302020204" pitchFamily="66" charset="0"/>
            </a:endParaRPr>
          </a:p>
        </p:txBody>
      </p:sp>
      <p:sp>
        <p:nvSpPr>
          <p:cNvPr id="47" name="Rectangle 46">
            <a:hlinkClick r:id="rId34" action="ppaction://hlinksldjump"/>
          </p:cNvPr>
          <p:cNvSpPr/>
          <p:nvPr/>
        </p:nvSpPr>
        <p:spPr>
          <a:xfrm>
            <a:off x="5868144" y="30690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Q21</a:t>
            </a:r>
            <a:endParaRPr lang="en-GB" sz="1400" b="1" dirty="0">
              <a:latin typeface="Comic Sans MS" panose="030F0702030302020204" pitchFamily="66" charset="0"/>
            </a:endParaRPr>
          </a:p>
        </p:txBody>
      </p:sp>
      <p:sp>
        <p:nvSpPr>
          <p:cNvPr id="48" name="Rectangle 47">
            <a:hlinkClick r:id="rId35" action="ppaction://hlinksldjump"/>
          </p:cNvPr>
          <p:cNvSpPr/>
          <p:nvPr/>
        </p:nvSpPr>
        <p:spPr>
          <a:xfrm>
            <a:off x="5868144" y="36450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Q22</a:t>
            </a:r>
            <a:endParaRPr lang="en-GB" sz="1400" b="1" dirty="0">
              <a:latin typeface="Comic Sans MS" panose="030F0702030302020204" pitchFamily="66" charset="0"/>
            </a:endParaRPr>
          </a:p>
        </p:txBody>
      </p:sp>
      <p:sp>
        <p:nvSpPr>
          <p:cNvPr id="49" name="Rectangle 48">
            <a:hlinkClick r:id="rId36" action="ppaction://hlinksldjump"/>
          </p:cNvPr>
          <p:cNvSpPr/>
          <p:nvPr/>
        </p:nvSpPr>
        <p:spPr>
          <a:xfrm>
            <a:off x="5868144" y="42211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Q19</a:t>
            </a:r>
            <a:endParaRPr lang="en-GB" sz="1400" b="1" dirty="0">
              <a:latin typeface="Comic Sans MS" panose="030F0702030302020204" pitchFamily="66" charset="0"/>
            </a:endParaRPr>
          </a:p>
        </p:txBody>
      </p:sp>
      <p:sp>
        <p:nvSpPr>
          <p:cNvPr id="50" name="Rectangle 49">
            <a:hlinkClick r:id="rId37" action="ppaction://hlinksldjump"/>
          </p:cNvPr>
          <p:cNvSpPr/>
          <p:nvPr/>
        </p:nvSpPr>
        <p:spPr>
          <a:xfrm>
            <a:off x="5868144" y="47972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51" name="Rectangle 50">
            <a:hlinkClick r:id="rId38" action="ppaction://hlinksldjump"/>
          </p:cNvPr>
          <p:cNvSpPr/>
          <p:nvPr/>
        </p:nvSpPr>
        <p:spPr>
          <a:xfrm>
            <a:off x="5868144" y="53732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Q25</a:t>
            </a:r>
            <a:endParaRPr lang="en-GB" sz="1400" b="1" dirty="0">
              <a:latin typeface="Comic Sans MS" panose="030F0702030302020204" pitchFamily="66" charset="0"/>
            </a:endParaRPr>
          </a:p>
        </p:txBody>
      </p:sp>
      <p:sp>
        <p:nvSpPr>
          <p:cNvPr id="52" name="Rectangle 51">
            <a:hlinkClick r:id="rId39"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479892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5498944"/>
            <a:ext cx="6624736" cy="12729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4293096"/>
            <a:ext cx="6624736" cy="15325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2150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59632" y="528778"/>
            <a:ext cx="6624738" cy="3806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3" idx="3"/>
            <a:endCxn id="2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Q20</a:t>
            </a:r>
            <a:endParaRPr lang="en-GB" sz="1400" b="1" dirty="0">
              <a:latin typeface="Comic Sans MS" panose="030F0702030302020204" pitchFamily="66" charset="0"/>
            </a:endParaRPr>
          </a:p>
        </p:txBody>
      </p:sp>
      <p:cxnSp>
        <p:nvCxnSpPr>
          <p:cNvPr id="21" name="Straight Arrow Connector 20"/>
          <p:cNvCxnSpPr>
            <a:stCxn id="25"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460889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4" y="2221653"/>
            <a:ext cx="8064894" cy="13873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539554" y="2221652"/>
            <a:ext cx="8064894" cy="4152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539554" y="2636912"/>
            <a:ext cx="8064894" cy="9720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Q20</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878984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3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347127" y="4143280"/>
            <a:ext cx="6449746" cy="26700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4"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4" name="Straight Arrow Connector 23"/>
          <p:cNvCxnSpPr>
            <a:stCxn id="12" idx="3"/>
            <a:endCxn id="23"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1347126" y="404664"/>
            <a:ext cx="6449748" cy="4320480"/>
          </a:xfrm>
          <a:prstGeom prst="rect">
            <a:avLst/>
          </a:prstGeom>
        </p:spPr>
      </p:pic>
      <p:sp>
        <p:nvSpPr>
          <p:cNvPr id="12" name="Rectangle 11">
            <a:hlinkClick r:id="rId9"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666687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844824"/>
            <a:ext cx="8496946" cy="135024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844822"/>
            <a:ext cx="8496946" cy="13502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2" name="Straight Arrow Connector 11"/>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18949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3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6183" y="5013176"/>
            <a:ext cx="6791634" cy="17142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19"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3" name="Straight Arrow Connector 22"/>
          <p:cNvCxnSpPr>
            <a:stCxn id="14" idx="3"/>
            <a:endCxn id="22"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31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91680" y="422426"/>
            <a:ext cx="5760642" cy="3078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76183" y="3501008"/>
            <a:ext cx="6791634" cy="1611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612043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30" y="1759640"/>
            <a:ext cx="8496942" cy="2061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23528" y="1759640"/>
            <a:ext cx="8496944" cy="2061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9" name="Straight Arrow Connector 18"/>
          <p:cNvCxnSpPr>
            <a:stCxn id="20" idx="3"/>
            <a:endCxn id="14"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75122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3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5123"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04" y="1196752"/>
            <a:ext cx="4392489" cy="2678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7504" y="3884837"/>
            <a:ext cx="4392490" cy="577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504" y="4388893"/>
            <a:ext cx="4392490" cy="6962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6" name="Picture 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572000" y="1155459"/>
            <a:ext cx="4464496" cy="2556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7" name="Picture 7"/>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572001" y="3712277"/>
            <a:ext cx="4464496" cy="6528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8" name="Picture 8"/>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72000" y="4293096"/>
            <a:ext cx="4464496" cy="16561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Rectangle 16">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3" name="Straight Arrow Connector 22"/>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Q9</a:t>
            </a:r>
            <a:endParaRPr lang="en-GB" sz="1400" b="1" dirty="0">
              <a:latin typeface="Comic Sans MS" panose="030F0702030302020204" pitchFamily="66" charset="0"/>
            </a:endParaRPr>
          </a:p>
        </p:txBody>
      </p:sp>
      <p:cxnSp>
        <p:nvCxnSpPr>
          <p:cNvPr id="25" name="Straight Arrow Connector 24"/>
          <p:cNvCxnSpPr>
            <a:stCxn id="18" idx="3"/>
            <a:endCxn id="24"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9" name="Picture 18"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7083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2907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636912"/>
            <a:ext cx="8496944" cy="1683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Q9</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010470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4943384"/>
            <a:ext cx="5760640" cy="1869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7" name="Rectangle 16">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3" name="Straight Arrow Connector 22"/>
          <p:cNvCxnSpPr>
            <a:stCxn id="17"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Q15</a:t>
            </a:r>
            <a:endParaRPr lang="en-GB" sz="1400" b="1" dirty="0">
              <a:latin typeface="Comic Sans MS" panose="030F0702030302020204" pitchFamily="66" charset="0"/>
            </a:endParaRPr>
          </a:p>
        </p:txBody>
      </p:sp>
      <p:cxnSp>
        <p:nvCxnSpPr>
          <p:cNvPr id="25" name="Straight Arrow Connector 24"/>
          <p:cNvCxnSpPr>
            <a:stCxn id="13" idx="3"/>
            <a:endCxn id="24"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41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91680" y="548680"/>
            <a:ext cx="5760640" cy="2445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91680" y="2996952"/>
            <a:ext cx="5760640" cy="25305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3046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17524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175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1"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Q15</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325738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016730"/>
            <a:ext cx="7632848" cy="17966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53062"/>
            <a:ext cx="7632848" cy="29875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4"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5844"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55576" y="3422094"/>
            <a:ext cx="7632848" cy="2167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Rectangle 19">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68683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484784"/>
            <a:ext cx="8439680" cy="23700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84784"/>
            <a:ext cx="8439682"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0" y="2276872"/>
            <a:ext cx="8439680" cy="1577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4"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8" name="Straight Arrow Connector 17"/>
          <p:cNvCxnSpPr>
            <a:stCxn id="24" idx="3"/>
            <a:endCxn id="17"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74951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971601" y="4606598"/>
            <a:ext cx="7200798" cy="2206778"/>
          </a:xfrm>
          <a:prstGeom prst="rect">
            <a:avLst/>
          </a:prstGeom>
        </p:spPr>
      </p:pic>
      <p:pic>
        <p:nvPicPr>
          <p:cNvPr id="4" name="Picture 3"/>
          <p:cNvPicPr>
            <a:picLocks noChangeAspect="1"/>
          </p:cNvPicPr>
          <p:nvPr/>
        </p:nvPicPr>
        <p:blipFill>
          <a:blip r:embed="rId3"/>
          <a:stretch>
            <a:fillRect/>
          </a:stretch>
        </p:blipFill>
        <p:spPr>
          <a:xfrm>
            <a:off x="971600" y="404664"/>
            <a:ext cx="7200800" cy="34850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8"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Q26</a:t>
            </a:r>
            <a:endParaRPr lang="en-GB" sz="1400" b="1" dirty="0">
              <a:latin typeface="Comic Sans MS" panose="030F0702030302020204" pitchFamily="66" charset="0"/>
            </a:endParaRPr>
          </a:p>
        </p:txBody>
      </p:sp>
      <p:cxnSp>
        <p:nvCxnSpPr>
          <p:cNvPr id="24" name="Straight Arrow Connector 23"/>
          <p:cNvCxnSpPr>
            <a:stCxn id="13" idx="3"/>
            <a:endCxn id="21"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971600" y="3870276"/>
            <a:ext cx="7200800" cy="1762160"/>
          </a:xfrm>
          <a:prstGeom prst="rect">
            <a:avLst/>
          </a:prstGeom>
        </p:spPr>
      </p:pic>
      <p:sp>
        <p:nvSpPr>
          <p:cNvPr id="13" name="Rectangle 12">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62358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292088"/>
            <a:ext cx="8496944" cy="12607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298676"/>
            <a:ext cx="8496944" cy="497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802732"/>
            <a:ext cx="8496944" cy="7702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Q26</a:t>
            </a:r>
            <a:endParaRPr lang="en-GB" sz="1400" b="1" dirty="0">
              <a:latin typeface="Comic Sans MS" panose="030F0702030302020204" pitchFamily="66" charset="0"/>
            </a:endParaRPr>
          </a:p>
        </p:txBody>
      </p:sp>
      <p:cxnSp>
        <p:nvCxnSpPr>
          <p:cNvPr id="17" name="Straight Arrow Connector 16"/>
          <p:cNvCxnSpPr>
            <a:stCxn id="23"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46254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187624" y="2939692"/>
            <a:ext cx="6768752" cy="3873684"/>
          </a:xfrm>
          <a:prstGeom prst="rect">
            <a:avLst/>
          </a:prstGeom>
        </p:spPr>
      </p:pic>
      <p:pic>
        <p:nvPicPr>
          <p:cNvPr id="2" name="Picture 1"/>
          <p:cNvPicPr>
            <a:picLocks noChangeAspect="1"/>
          </p:cNvPicPr>
          <p:nvPr/>
        </p:nvPicPr>
        <p:blipFill>
          <a:blip r:embed="rId3"/>
          <a:stretch>
            <a:fillRect/>
          </a:stretch>
        </p:blipFill>
        <p:spPr>
          <a:xfrm>
            <a:off x="1187624" y="332656"/>
            <a:ext cx="6768752" cy="307576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8"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4" name="Straight Arrow Connector 23"/>
          <p:cNvCxnSpPr>
            <a:stCxn id="13" idx="3"/>
            <a:endCxn id="21"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4754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30" y="1484784"/>
            <a:ext cx="8496940" cy="22825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484784"/>
            <a:ext cx="8496942"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2060847"/>
            <a:ext cx="8496942" cy="1706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1" name="Straight Arrow Connector 20"/>
          <p:cNvCxnSpPr>
            <a:stCxn id="24"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75445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539552" y="5540114"/>
            <a:ext cx="8064896" cy="1308306"/>
          </a:xfrm>
          <a:prstGeom prst="rect">
            <a:avLst/>
          </a:prstGeom>
        </p:spPr>
      </p:pic>
      <p:pic>
        <p:nvPicPr>
          <p:cNvPr id="2" name="Picture 1"/>
          <p:cNvPicPr>
            <a:picLocks noChangeAspect="1"/>
          </p:cNvPicPr>
          <p:nvPr/>
        </p:nvPicPr>
        <p:blipFill>
          <a:blip r:embed="rId3"/>
          <a:stretch>
            <a:fillRect/>
          </a:stretch>
        </p:blipFill>
        <p:spPr>
          <a:xfrm>
            <a:off x="539552" y="402614"/>
            <a:ext cx="8064896" cy="432253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7"/>
          <a:stretch>
            <a:fillRect/>
          </a:stretch>
        </p:blipFill>
        <p:spPr>
          <a:xfrm>
            <a:off x="539552" y="4725144"/>
            <a:ext cx="8064896" cy="985502"/>
          </a:xfrm>
          <a:prstGeom prst="rect">
            <a:avLst/>
          </a:prstGeom>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3"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Q19</a:t>
            </a:r>
            <a:endParaRPr lang="en-GB" sz="1400" b="1" dirty="0">
              <a:latin typeface="Comic Sans MS" panose="030F0702030302020204" pitchFamily="66" charset="0"/>
            </a:endParaRPr>
          </a:p>
        </p:txBody>
      </p:sp>
      <p:cxnSp>
        <p:nvCxnSpPr>
          <p:cNvPr id="22" name="Straight Arrow Connector 21"/>
          <p:cNvCxnSpPr>
            <a:stCxn id="24" idx="3"/>
            <a:endCxn id="17"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514354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772816"/>
            <a:ext cx="8640956" cy="14177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772816"/>
            <a:ext cx="8640958" cy="1411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Q19</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16975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611560" y="4336800"/>
            <a:ext cx="7920880" cy="2432352"/>
          </a:xfrm>
          <a:prstGeom prst="rect">
            <a:avLst/>
          </a:prstGeom>
        </p:spPr>
      </p:pic>
      <p:pic>
        <p:nvPicPr>
          <p:cNvPr id="2" name="Picture 1"/>
          <p:cNvPicPr>
            <a:picLocks noChangeAspect="1"/>
          </p:cNvPicPr>
          <p:nvPr/>
        </p:nvPicPr>
        <p:blipFill>
          <a:blip r:embed="rId3"/>
          <a:stretch>
            <a:fillRect/>
          </a:stretch>
        </p:blipFill>
        <p:spPr>
          <a:xfrm>
            <a:off x="604225" y="408288"/>
            <a:ext cx="7935550" cy="4532880"/>
          </a:xfrm>
          <a:prstGeom prst="rect">
            <a:avLst/>
          </a:prstGeom>
        </p:spPr>
      </p:pic>
      <p:pic>
        <p:nvPicPr>
          <p:cNvPr id="6" name="Picture 5"/>
          <p:cNvPicPr>
            <a:picLocks noChangeAspect="1"/>
          </p:cNvPicPr>
          <p:nvPr/>
        </p:nvPicPr>
        <p:blipFill>
          <a:blip r:embed="rId4"/>
          <a:stretch>
            <a:fillRect/>
          </a:stretch>
        </p:blipFill>
        <p:spPr>
          <a:xfrm>
            <a:off x="604435" y="5057389"/>
            <a:ext cx="7935130" cy="5936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Q15</a:t>
            </a:r>
            <a:endParaRPr lang="en-GB" sz="1400" b="1" dirty="0">
              <a:latin typeface="Comic Sans MS" panose="030F0702030302020204" pitchFamily="66" charset="0"/>
            </a:endParaRPr>
          </a:p>
        </p:txBody>
      </p:sp>
      <p:cxnSp>
        <p:nvCxnSpPr>
          <p:cNvPr id="22" name="Straight Arrow Connector 21"/>
          <p:cNvCxnSpPr>
            <a:stCxn id="18" idx="3"/>
            <a:endCxn id="17"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56429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844824"/>
            <a:ext cx="8640956" cy="13488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844824"/>
            <a:ext cx="8640958" cy="13488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6" name="Straight Arrow Connector 25"/>
          <p:cNvCxnSpPr>
            <a:stCxn id="25" idx="3"/>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Q15</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58457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56809" y="5373216"/>
            <a:ext cx="7030386" cy="11920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56808" y="424244"/>
            <a:ext cx="7030386"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cxnSp>
        <p:nvCxnSpPr>
          <p:cNvPr id="23" name="Straight Arrow Connector 22"/>
          <p:cNvCxnSpPr>
            <a:stCxn id="13"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136969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980728"/>
            <a:ext cx="8208912" cy="40618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467544" y="980728"/>
            <a:ext cx="8208912" cy="4061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488315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3284984"/>
            <a:ext cx="8496942" cy="3440172"/>
          </a:xfrm>
          <a:prstGeom prst="rect">
            <a:avLst/>
          </a:prstGeom>
        </p:spPr>
      </p:pic>
      <p:pic>
        <p:nvPicPr>
          <p:cNvPr id="2" name="Picture 1"/>
          <p:cNvPicPr>
            <a:picLocks noChangeAspect="1"/>
          </p:cNvPicPr>
          <p:nvPr/>
        </p:nvPicPr>
        <p:blipFill>
          <a:blip r:embed="rId3"/>
          <a:stretch>
            <a:fillRect/>
          </a:stretch>
        </p:blipFill>
        <p:spPr>
          <a:xfrm>
            <a:off x="323528" y="440858"/>
            <a:ext cx="8496944" cy="44283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3" name="Straight Arrow Connector 22"/>
          <p:cNvCxnSpPr>
            <a:stCxn id="13"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91968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484784"/>
            <a:ext cx="8640960" cy="267793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0" y="1484783"/>
            <a:ext cx="8640960" cy="26779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2" name="Straight Arrow Connector 11"/>
          <p:cNvCxnSpPr>
            <a:stCxn id="11"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8792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3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3632614"/>
            <a:ext cx="7632848" cy="3180762"/>
          </a:xfrm>
          <a:prstGeom prst="rect">
            <a:avLst/>
          </a:prstGeom>
        </p:spPr>
      </p:pic>
      <p:pic>
        <p:nvPicPr>
          <p:cNvPr id="4" name="Picture 3"/>
          <p:cNvPicPr>
            <a:picLocks noChangeAspect="1"/>
          </p:cNvPicPr>
          <p:nvPr/>
        </p:nvPicPr>
        <p:blipFill>
          <a:blip r:embed="rId3"/>
          <a:stretch>
            <a:fillRect/>
          </a:stretch>
        </p:blipFill>
        <p:spPr>
          <a:xfrm>
            <a:off x="755576" y="4653136"/>
            <a:ext cx="7632848" cy="131123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Q22</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2" name="Picture 1"/>
          <p:cNvPicPr>
            <a:picLocks noChangeAspect="1"/>
          </p:cNvPicPr>
          <p:nvPr/>
        </p:nvPicPr>
        <p:blipFill rotWithShape="1">
          <a:blip r:embed="rId10"/>
          <a:srcRect b="1648"/>
          <a:stretch/>
        </p:blipFill>
        <p:spPr>
          <a:xfrm>
            <a:off x="755576" y="356724"/>
            <a:ext cx="7632848" cy="429641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308219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772816"/>
            <a:ext cx="8784972" cy="12494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72816"/>
            <a:ext cx="8784973" cy="12494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536408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Q22</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636643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3212976"/>
            <a:ext cx="8496942" cy="3425822"/>
          </a:xfrm>
          <a:prstGeom prst="rect">
            <a:avLst/>
          </a:prstGeom>
        </p:spPr>
      </p:pic>
      <p:pic>
        <p:nvPicPr>
          <p:cNvPr id="2" name="Picture 1"/>
          <p:cNvPicPr>
            <a:picLocks noChangeAspect="1"/>
          </p:cNvPicPr>
          <p:nvPr/>
        </p:nvPicPr>
        <p:blipFill>
          <a:blip r:embed="rId3"/>
          <a:stretch>
            <a:fillRect/>
          </a:stretch>
        </p:blipFill>
        <p:spPr>
          <a:xfrm>
            <a:off x="323529" y="404664"/>
            <a:ext cx="8496942" cy="39363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Q19</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58890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204864"/>
            <a:ext cx="8784972" cy="11283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04863"/>
            <a:ext cx="8784973" cy="11283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Q19</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77291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467546" y="4102600"/>
            <a:ext cx="8208908" cy="2638768"/>
          </a:xfrm>
          <a:prstGeom prst="rect">
            <a:avLst/>
          </a:prstGeom>
        </p:spPr>
      </p:pic>
      <p:pic>
        <p:nvPicPr>
          <p:cNvPr id="6" name="Picture 5"/>
          <p:cNvPicPr>
            <a:picLocks noChangeAspect="1"/>
          </p:cNvPicPr>
          <p:nvPr/>
        </p:nvPicPr>
        <p:blipFill>
          <a:blip r:embed="rId3"/>
          <a:stretch>
            <a:fillRect/>
          </a:stretch>
        </p:blipFill>
        <p:spPr>
          <a:xfrm>
            <a:off x="467545" y="3933056"/>
            <a:ext cx="8208910" cy="1775340"/>
          </a:xfrm>
          <a:prstGeom prst="rect">
            <a:avLst/>
          </a:prstGeom>
        </p:spPr>
      </p:pic>
      <p:pic>
        <p:nvPicPr>
          <p:cNvPr id="5" name="Picture 4"/>
          <p:cNvPicPr>
            <a:picLocks noChangeAspect="1"/>
          </p:cNvPicPr>
          <p:nvPr/>
        </p:nvPicPr>
        <p:blipFill>
          <a:blip r:embed="rId4"/>
          <a:stretch>
            <a:fillRect/>
          </a:stretch>
        </p:blipFill>
        <p:spPr>
          <a:xfrm>
            <a:off x="467545" y="406346"/>
            <a:ext cx="8208910" cy="352671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Q21</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540479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14623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2"/>
            <a:ext cx="8784973" cy="1462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3"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Q21</a:t>
            </a:r>
            <a:endParaRPr lang="en-GB" sz="1400" b="1" dirty="0">
              <a:latin typeface="Comic Sans MS" panose="030F0702030302020204" pitchFamily="66" charset="0"/>
            </a:endParaRPr>
          </a:p>
        </p:txBody>
      </p:sp>
      <p:cxnSp>
        <p:nvCxnSpPr>
          <p:cNvPr id="20" name="Straight Arrow Connector 19"/>
          <p:cNvCxnSpPr>
            <a:stCxn id="21" idx="3"/>
            <a:endCxn id="17"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61133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92896"/>
            <a:ext cx="8640960" cy="40981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550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Q21</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1457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059626"/>
            <a:ext cx="8784976" cy="13693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059626"/>
            <a:ext cx="8784973" cy="13693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1"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Q21</a:t>
            </a:r>
            <a:endParaRPr lang="en-GB" sz="1400" b="1" dirty="0">
              <a:latin typeface="Comic Sans MS" panose="030F0702030302020204" pitchFamily="66" charset="0"/>
            </a:endParaRPr>
          </a:p>
        </p:txBody>
      </p:sp>
      <p:cxnSp>
        <p:nvCxnSpPr>
          <p:cNvPr id="18" name="Straight Arrow Connector 17"/>
          <p:cNvCxnSpPr>
            <a:stCxn id="19"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21543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695228"/>
            <a:ext cx="8640958" cy="4974132"/>
          </a:xfrm>
          <a:prstGeom prst="rect">
            <a:avLst/>
          </a:prstGeom>
        </p:spPr>
      </p:pic>
      <p:pic>
        <p:nvPicPr>
          <p:cNvPr id="2" name="Picture 1"/>
          <p:cNvPicPr>
            <a:picLocks noChangeAspect="1"/>
          </p:cNvPicPr>
          <p:nvPr/>
        </p:nvPicPr>
        <p:blipFill>
          <a:blip r:embed="rId3"/>
          <a:stretch>
            <a:fillRect/>
          </a:stretch>
        </p:blipFill>
        <p:spPr>
          <a:xfrm>
            <a:off x="251520" y="378966"/>
            <a:ext cx="8640960" cy="52102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Q20</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603215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40768"/>
            <a:ext cx="8784976" cy="34825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340767"/>
            <a:ext cx="8784973" cy="3482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3"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Q20</a:t>
            </a:r>
            <a:endParaRPr lang="en-GB" sz="1400" b="1" dirty="0">
              <a:latin typeface="Comic Sans MS" panose="030F0702030302020204" pitchFamily="66" charset="0"/>
            </a:endParaRPr>
          </a:p>
        </p:txBody>
      </p:sp>
      <p:cxnSp>
        <p:nvCxnSpPr>
          <p:cNvPr id="20" name="Straight Arrow Connector 19"/>
          <p:cNvCxnSpPr>
            <a:stCxn id="21" idx="3"/>
            <a:endCxn id="17"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3944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2852936"/>
            <a:ext cx="8640958" cy="3758032"/>
          </a:xfrm>
          <a:prstGeom prst="rect">
            <a:avLst/>
          </a:prstGeom>
        </p:spPr>
      </p:pic>
      <p:pic>
        <p:nvPicPr>
          <p:cNvPr id="7" name="Picture 6"/>
          <p:cNvPicPr>
            <a:picLocks noChangeAspect="1"/>
          </p:cNvPicPr>
          <p:nvPr/>
        </p:nvPicPr>
        <p:blipFill>
          <a:blip r:embed="rId3"/>
          <a:stretch>
            <a:fillRect/>
          </a:stretch>
        </p:blipFill>
        <p:spPr>
          <a:xfrm>
            <a:off x="251520" y="437782"/>
            <a:ext cx="8640960" cy="46474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Q21</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131555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772816"/>
            <a:ext cx="8784976" cy="21879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5"/>
            <a:ext cx="8784973" cy="2187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Q21</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424042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429000"/>
            <a:ext cx="8352928" cy="3211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04664"/>
            <a:ext cx="8352928" cy="4768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Q21</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85481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16832"/>
            <a:ext cx="8784976" cy="14872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16833"/>
            <a:ext cx="8784973" cy="14872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Q21</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848092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284984"/>
            <a:ext cx="8640958" cy="2590370"/>
          </a:xfrm>
          <a:prstGeom prst="rect">
            <a:avLst/>
          </a:prstGeom>
        </p:spPr>
      </p:pic>
      <p:pic>
        <p:nvPicPr>
          <p:cNvPr id="2" name="Picture 1"/>
          <p:cNvPicPr>
            <a:picLocks noChangeAspect="1"/>
          </p:cNvPicPr>
          <p:nvPr/>
        </p:nvPicPr>
        <p:blipFill>
          <a:blip r:embed="rId3"/>
          <a:stretch>
            <a:fillRect/>
          </a:stretch>
        </p:blipFill>
        <p:spPr>
          <a:xfrm>
            <a:off x="251520" y="404664"/>
            <a:ext cx="8640960" cy="29642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Q18</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122556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349692"/>
            <a:ext cx="8784976" cy="10073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349692"/>
            <a:ext cx="8784973" cy="10073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Q18</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207681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23850"/>
            <a:ext cx="8640960" cy="44455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68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959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Q19</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491990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8104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6"/>
            <a:ext cx="8784973" cy="2810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Q19</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730430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75657" y="4869160"/>
            <a:ext cx="6192686" cy="1942014"/>
          </a:xfrm>
          <a:prstGeom prst="rect">
            <a:avLst/>
          </a:prstGeom>
        </p:spPr>
      </p:pic>
      <p:pic>
        <p:nvPicPr>
          <p:cNvPr id="7" name="Picture 6"/>
          <p:cNvPicPr>
            <a:picLocks noChangeAspect="1"/>
          </p:cNvPicPr>
          <p:nvPr/>
        </p:nvPicPr>
        <p:blipFill>
          <a:blip r:embed="rId3"/>
          <a:stretch>
            <a:fillRect/>
          </a:stretch>
        </p:blipFill>
        <p:spPr>
          <a:xfrm>
            <a:off x="1475656" y="4221088"/>
            <a:ext cx="6192688" cy="1959292"/>
          </a:xfrm>
          <a:prstGeom prst="rect">
            <a:avLst/>
          </a:prstGeom>
        </p:spPr>
      </p:pic>
      <p:pic>
        <p:nvPicPr>
          <p:cNvPr id="5" name="Picture 4"/>
          <p:cNvPicPr>
            <a:picLocks noChangeAspect="1"/>
          </p:cNvPicPr>
          <p:nvPr/>
        </p:nvPicPr>
        <p:blipFill>
          <a:blip r:embed="rId4"/>
          <a:stretch>
            <a:fillRect/>
          </a:stretch>
        </p:blipFill>
        <p:spPr>
          <a:xfrm>
            <a:off x="1475656" y="3056218"/>
            <a:ext cx="6192688" cy="1740934"/>
          </a:xfrm>
          <a:prstGeom prst="rect">
            <a:avLst/>
          </a:prstGeom>
        </p:spPr>
      </p:pic>
      <p:pic>
        <p:nvPicPr>
          <p:cNvPr id="2" name="Picture 1"/>
          <p:cNvPicPr>
            <a:picLocks noChangeAspect="1"/>
          </p:cNvPicPr>
          <p:nvPr/>
        </p:nvPicPr>
        <p:blipFill>
          <a:blip r:embed="rId5"/>
          <a:stretch>
            <a:fillRect/>
          </a:stretch>
        </p:blipFill>
        <p:spPr>
          <a:xfrm>
            <a:off x="1475656" y="397752"/>
            <a:ext cx="6192688" cy="33192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4" name="Picture 3"/>
          <p:cNvPicPr>
            <a:picLocks noChangeAspect="1"/>
          </p:cNvPicPr>
          <p:nvPr/>
        </p:nvPicPr>
        <p:blipFill>
          <a:blip r:embed="rId14"/>
          <a:stretch>
            <a:fillRect/>
          </a:stretch>
        </p:blipFill>
        <p:spPr>
          <a:xfrm>
            <a:off x="1475656" y="3730090"/>
            <a:ext cx="6192688" cy="707022"/>
          </a:xfrm>
          <a:prstGeom prst="rect">
            <a:avLst/>
          </a:prstGeom>
        </p:spPr>
      </p:pic>
      <p:pic>
        <p:nvPicPr>
          <p:cNvPr id="6" name="Picture 5"/>
          <p:cNvPicPr>
            <a:picLocks noChangeAspect="1"/>
          </p:cNvPicPr>
          <p:nvPr/>
        </p:nvPicPr>
        <p:blipFill>
          <a:blip r:embed="rId15"/>
          <a:stretch>
            <a:fillRect/>
          </a:stretch>
        </p:blipFill>
        <p:spPr>
          <a:xfrm>
            <a:off x="1475656" y="4797152"/>
            <a:ext cx="6192688" cy="573936"/>
          </a:xfrm>
          <a:prstGeom prst="rect">
            <a:avLst/>
          </a:prstGeom>
        </p:spPr>
      </p:pic>
    </p:spTree>
    <p:extLst>
      <p:ext uri="{BB962C8B-B14F-4D97-AF65-F5344CB8AC3E}">
        <p14:creationId xmlns:p14="http://schemas.microsoft.com/office/powerpoint/2010/main" val="1635627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124744"/>
            <a:ext cx="8784976" cy="38573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086088"/>
            <a:ext cx="8784973" cy="974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
        <p:nvSpPr>
          <p:cNvPr id="22" name="Rectangle 21"/>
          <p:cNvSpPr/>
          <p:nvPr/>
        </p:nvSpPr>
        <p:spPr>
          <a:xfrm>
            <a:off x="179512" y="2060848"/>
            <a:ext cx="8784973" cy="17979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3858790"/>
            <a:ext cx="8784973" cy="1123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38992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3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1" y="1871982"/>
            <a:ext cx="8640958" cy="4797378"/>
          </a:xfrm>
          <a:prstGeom prst="rect">
            <a:avLst/>
          </a:prstGeom>
        </p:spPr>
      </p:pic>
      <p:pic>
        <p:nvPicPr>
          <p:cNvPr id="9" name="Picture 8"/>
          <p:cNvPicPr>
            <a:picLocks noChangeAspect="1"/>
          </p:cNvPicPr>
          <p:nvPr/>
        </p:nvPicPr>
        <p:blipFill>
          <a:blip r:embed="rId3"/>
          <a:stretch>
            <a:fillRect/>
          </a:stretch>
        </p:blipFill>
        <p:spPr>
          <a:xfrm>
            <a:off x="251521" y="404664"/>
            <a:ext cx="8640958" cy="33027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Q20</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59254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412776"/>
            <a:ext cx="8784976" cy="26255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412776"/>
            <a:ext cx="8784973" cy="26255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Q20</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80717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263716"/>
            <a:ext cx="8640958" cy="4549660"/>
          </a:xfrm>
          <a:prstGeom prst="rect">
            <a:avLst/>
          </a:prstGeom>
        </p:spPr>
      </p:pic>
      <p:pic>
        <p:nvPicPr>
          <p:cNvPr id="4" name="Picture 3"/>
          <p:cNvPicPr>
            <a:picLocks noChangeAspect="1"/>
          </p:cNvPicPr>
          <p:nvPr/>
        </p:nvPicPr>
        <p:blipFill>
          <a:blip r:embed="rId3"/>
          <a:stretch>
            <a:fillRect/>
          </a:stretch>
        </p:blipFill>
        <p:spPr>
          <a:xfrm>
            <a:off x="251522" y="3284984"/>
            <a:ext cx="8640956" cy="2021744"/>
          </a:xfrm>
          <a:prstGeom prst="rect">
            <a:avLst/>
          </a:prstGeom>
        </p:spPr>
      </p:pic>
      <p:pic>
        <p:nvPicPr>
          <p:cNvPr id="2" name="Picture 1"/>
          <p:cNvPicPr>
            <a:picLocks noChangeAspect="1"/>
          </p:cNvPicPr>
          <p:nvPr/>
        </p:nvPicPr>
        <p:blipFill>
          <a:blip r:embed="rId4"/>
          <a:stretch>
            <a:fillRect/>
          </a:stretch>
        </p:blipFill>
        <p:spPr>
          <a:xfrm>
            <a:off x="251521" y="404664"/>
            <a:ext cx="8640958" cy="28592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Q20</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402896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00808"/>
            <a:ext cx="8784974" cy="23445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00808"/>
            <a:ext cx="8784973" cy="2344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Q20</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18537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2348880"/>
            <a:ext cx="8640960" cy="4303560"/>
          </a:xfrm>
          <a:prstGeom prst="rect">
            <a:avLst/>
          </a:prstGeom>
        </p:spPr>
      </p:pic>
      <p:pic>
        <p:nvPicPr>
          <p:cNvPr id="6" name="Picture 5"/>
          <p:cNvPicPr>
            <a:picLocks noChangeAspect="1"/>
          </p:cNvPicPr>
          <p:nvPr/>
        </p:nvPicPr>
        <p:blipFill>
          <a:blip r:embed="rId3"/>
          <a:stretch>
            <a:fillRect/>
          </a:stretch>
        </p:blipFill>
        <p:spPr>
          <a:xfrm>
            <a:off x="251520" y="404664"/>
            <a:ext cx="8640960" cy="440167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Q19</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01462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844824"/>
            <a:ext cx="8784974" cy="20200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3"/>
            <a:ext cx="8784973" cy="20200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Q19</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64807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1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21396"/>
            <a:ext cx="8640960" cy="41919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01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92824"/>
            <a:ext cx="8640960" cy="3540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Q23</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89143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11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556792"/>
            <a:ext cx="8784976" cy="21555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556792"/>
            <a:ext cx="8784973" cy="2155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Q23</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195569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5"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7664" y="4941168"/>
            <a:ext cx="6048672" cy="1872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47664" y="404664"/>
            <a:ext cx="6048672" cy="34243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Q19</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5364"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547664" y="3827594"/>
            <a:ext cx="6048672" cy="2193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137557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5834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6"/>
            <a:ext cx="8784973" cy="2583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Q19</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92978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3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429000"/>
            <a:ext cx="8640958" cy="3199722"/>
          </a:xfrm>
          <a:prstGeom prst="rect">
            <a:avLst/>
          </a:prstGeom>
        </p:spPr>
      </p:pic>
      <p:pic>
        <p:nvPicPr>
          <p:cNvPr id="2" name="Picture 1"/>
          <p:cNvPicPr>
            <a:picLocks noChangeAspect="1"/>
          </p:cNvPicPr>
          <p:nvPr/>
        </p:nvPicPr>
        <p:blipFill>
          <a:blip r:embed="rId3"/>
          <a:stretch>
            <a:fillRect/>
          </a:stretch>
        </p:blipFill>
        <p:spPr>
          <a:xfrm>
            <a:off x="251521" y="365817"/>
            <a:ext cx="8640958" cy="46617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2"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Q21</a:t>
            </a:r>
            <a:endParaRPr lang="en-GB" sz="1400" b="1" dirty="0">
              <a:latin typeface="Comic Sans MS" panose="030F0702030302020204" pitchFamily="66" charset="0"/>
            </a:endParaRPr>
          </a:p>
        </p:txBody>
      </p:sp>
      <p:cxnSp>
        <p:nvCxnSpPr>
          <p:cNvPr id="19" name="Straight Arrow Connector 18"/>
          <p:cNvCxnSpPr>
            <a:stCxn id="20" idx="3"/>
            <a:endCxn id="14"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052028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420888"/>
            <a:ext cx="8784976" cy="9087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420888"/>
            <a:ext cx="8784973" cy="908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Q21</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210238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70864"/>
            <a:ext cx="8640960" cy="3198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201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2"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Q22</a:t>
            </a:r>
            <a:endParaRPr lang="en-GB" sz="1400" b="1" dirty="0">
              <a:latin typeface="Comic Sans MS" panose="030F0702030302020204" pitchFamily="66" charset="0"/>
            </a:endParaRPr>
          </a:p>
        </p:txBody>
      </p:sp>
      <p:cxnSp>
        <p:nvCxnSpPr>
          <p:cNvPr id="19" name="Straight Arrow Connector 18"/>
          <p:cNvCxnSpPr>
            <a:stCxn id="20" idx="3"/>
            <a:endCxn id="14"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44036"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3573016"/>
            <a:ext cx="8640960" cy="1827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632930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00808"/>
            <a:ext cx="8784976" cy="22073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700808"/>
            <a:ext cx="8784973" cy="2207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Q22</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33977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86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968542"/>
            <a:ext cx="8496944" cy="3700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18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478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2"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Q19</a:t>
            </a:r>
            <a:endParaRPr lang="en-GB" sz="1400" b="1" dirty="0">
              <a:latin typeface="Comic Sans MS" panose="030F0702030302020204" pitchFamily="66" charset="0"/>
            </a:endParaRPr>
          </a:p>
        </p:txBody>
      </p:sp>
      <p:cxnSp>
        <p:nvCxnSpPr>
          <p:cNvPr id="19" name="Straight Arrow Connector 18"/>
          <p:cNvCxnSpPr>
            <a:stCxn id="20" idx="3"/>
            <a:endCxn id="14"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pic>
        <p:nvPicPr>
          <p:cNvPr id="121860"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528" y="3861048"/>
            <a:ext cx="8496944" cy="1605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9856536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980728"/>
            <a:ext cx="8784976" cy="38855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980728"/>
            <a:ext cx="8784973" cy="38855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Q19</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2711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643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32384"/>
            <a:ext cx="8640960" cy="3708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643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153318"/>
            <a:ext cx="8640960" cy="39318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643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599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Q11</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562660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7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3217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772816"/>
            <a:ext cx="8784973" cy="1160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2933666"/>
            <a:ext cx="8784976" cy="1160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3"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Q11</a:t>
            </a:r>
            <a:endParaRPr lang="en-GB" sz="1400" b="1" dirty="0">
              <a:latin typeface="Comic Sans MS" panose="030F0702030302020204" pitchFamily="66" charset="0"/>
            </a:endParaRPr>
          </a:p>
        </p:txBody>
      </p:sp>
      <p:cxnSp>
        <p:nvCxnSpPr>
          <p:cNvPr id="20" name="Straight Arrow Connector 19"/>
          <p:cNvCxnSpPr>
            <a:stCxn id="23" idx="3"/>
            <a:endCxn id="17"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934432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6" grpId="0" animBg="1"/>
      <p:bldP spid="22" grpId="0" animBg="1"/>
    </p:bldLst>
  </p:timing>
</p:sld>
</file>

<file path=ppt/slides/slide3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9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43149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08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790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Q25</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247843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132856"/>
            <a:ext cx="8784974" cy="178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132856"/>
            <a:ext cx="8784973" cy="1783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536408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Q25</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716016"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5202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Volume &amp; Surface Area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778332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3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Prisms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0" name="Straight Arrow Connector 9"/>
          <p:cNvCxnSpPr>
            <a:stCxn id="8" idx="3"/>
            <a:endCxn id="3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5" action="ppaction://hlinksldjump"/>
          </p:cNvPr>
          <p:cNvSpPr/>
          <p:nvPr/>
        </p:nvSpPr>
        <p:spPr>
          <a:xfrm>
            <a:off x="3347864" y="2708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p>
          <a:p>
            <a:pPr algn="ctr"/>
            <a:r>
              <a:rPr lang="en-GB" sz="1400" b="1" dirty="0" smtClean="0">
                <a:latin typeface="Comic Sans MS" panose="030F0702030302020204" pitchFamily="66" charset="0"/>
              </a:rPr>
              <a:t>2H Q3</a:t>
            </a:r>
            <a:endParaRPr lang="en-GB" sz="1400" b="1" dirty="0">
              <a:latin typeface="Comic Sans MS" panose="030F0702030302020204" pitchFamily="66" charset="0"/>
            </a:endParaRPr>
          </a:p>
        </p:txBody>
      </p:sp>
      <p:sp>
        <p:nvSpPr>
          <p:cNvPr id="38" name="Rectangle 37">
            <a:hlinkClick r:id="rId6"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25" name="Rectangle 24"/>
          <p:cNvSpPr/>
          <p:nvPr/>
        </p:nvSpPr>
        <p:spPr>
          <a:xfrm>
            <a:off x="52650" y="6567877"/>
            <a:ext cx="1152000" cy="25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Cylinders</a:t>
            </a:r>
            <a:endParaRPr lang="en-GB" sz="1400" b="1" dirty="0">
              <a:latin typeface="Comic Sans MS" panose="030F0702030302020204" pitchFamily="66" charset="0"/>
            </a:endParaRPr>
          </a:p>
        </p:txBody>
      </p:sp>
      <p:sp>
        <p:nvSpPr>
          <p:cNvPr id="9" name="Rectangle 8">
            <a:hlinkClick r:id="rId7" action="ppaction://hlinksldjump"/>
          </p:cNvPr>
          <p:cNvSpPr/>
          <p:nvPr/>
        </p:nvSpPr>
        <p:spPr>
          <a:xfrm>
            <a:off x="3347864" y="9807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Q4</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3347864" y="15567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Q9</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347864" y="2132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a:t>
            </a:r>
          </a:p>
          <a:p>
            <a:pPr algn="ctr"/>
            <a:r>
              <a:rPr lang="en-GB" sz="1400" b="1" dirty="0" smtClean="0">
                <a:latin typeface="Comic Sans MS" panose="030F0702030302020204" pitchFamily="66" charset="0"/>
              </a:rPr>
              <a:t>Q16</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347864" y="32850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2H Q6</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347864" y="3861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smtClean="0">
                <a:latin typeface="Comic Sans MS" panose="030F0702030302020204" pitchFamily="66" charset="0"/>
              </a:rPr>
              <a:t>1HR Q9</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3347864" y="44371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 Q15</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3347864" y="50132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Q17</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4572000" y="9807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4572000" y="15567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smtClean="0">
                <a:latin typeface="Comic Sans MS" panose="030F0702030302020204" pitchFamily="66" charset="0"/>
              </a:rPr>
              <a:t>1H Q6</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4572000" y="21329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smtClean="0">
                <a:latin typeface="Comic Sans MS" panose="030F0702030302020204" pitchFamily="66" charset="0"/>
              </a:rPr>
              <a:t>1H Q21</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4572000" y="27089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239164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620688"/>
            <a:ext cx="8640960" cy="48618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068450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916832"/>
            <a:ext cx="8784972" cy="21393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1"/>
            <a:ext cx="8784974" cy="21393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Q4</a:t>
            </a:r>
            <a:endParaRPr lang="en-GB" sz="1400" b="1" dirty="0">
              <a:latin typeface="Comic Sans MS" panose="030F0702030302020204" pitchFamily="66" charset="0"/>
            </a:endParaRPr>
          </a:p>
        </p:txBody>
      </p:sp>
      <p:cxnSp>
        <p:nvCxnSpPr>
          <p:cNvPr id="14" name="Straight Arrow Connector 13"/>
          <p:cNvCxnSpPr>
            <a:stCxn id="18"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3825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7"/>
          <a:stretch>
            <a:fillRect/>
          </a:stretch>
        </p:blipFill>
        <p:spPr>
          <a:xfrm>
            <a:off x="1410987" y="422585"/>
            <a:ext cx="5897317" cy="2412301"/>
          </a:xfrm>
          <a:prstGeom prst="rect">
            <a:avLst/>
          </a:prstGeom>
        </p:spPr>
      </p:pic>
      <p:pic>
        <p:nvPicPr>
          <p:cNvPr id="4" name="Picture 3"/>
          <p:cNvPicPr>
            <a:picLocks noChangeAspect="1"/>
          </p:cNvPicPr>
          <p:nvPr/>
        </p:nvPicPr>
        <p:blipFill>
          <a:blip r:embed="rId8"/>
          <a:stretch>
            <a:fillRect/>
          </a:stretch>
        </p:blipFill>
        <p:spPr>
          <a:xfrm>
            <a:off x="1410988" y="2834886"/>
            <a:ext cx="6689404" cy="3762466"/>
          </a:xfrm>
          <a:prstGeom prst="rect">
            <a:avLst/>
          </a:prstGeom>
        </p:spPr>
      </p:pic>
      <p:sp>
        <p:nvSpPr>
          <p:cNvPr id="13" name="Rectangle 12">
            <a:hlinkClick r:id="rId9"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74567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459487"/>
            <a:ext cx="8784974" cy="5939026"/>
          </a:xfrm>
          <a:prstGeom prst="rect">
            <a:avLst/>
          </a:prstGeom>
        </p:spPr>
      </p:pic>
      <p:sp>
        <p:nvSpPr>
          <p:cNvPr id="13" name="Rectangle 12"/>
          <p:cNvSpPr/>
          <p:nvPr/>
        </p:nvSpPr>
        <p:spPr>
          <a:xfrm>
            <a:off x="179513" y="459487"/>
            <a:ext cx="8784974" cy="59390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Q9</a:t>
            </a:r>
            <a:endParaRPr lang="en-GB" sz="1400" b="1" dirty="0">
              <a:latin typeface="Comic Sans MS" panose="030F0702030302020204" pitchFamily="66" charset="0"/>
            </a:endParaRPr>
          </a:p>
        </p:txBody>
      </p:sp>
      <p:cxnSp>
        <p:nvCxnSpPr>
          <p:cNvPr id="14" name="Straight Arrow Connector 13"/>
          <p:cNvCxnSpPr>
            <a:stCxn id="18"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476692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03648" y="4152197"/>
            <a:ext cx="6864288" cy="2622861"/>
          </a:xfrm>
          <a:prstGeom prst="rect">
            <a:avLst/>
          </a:prstGeom>
        </p:spPr>
      </p:pic>
      <p:pic>
        <p:nvPicPr>
          <p:cNvPr id="4" name="Picture 3"/>
          <p:cNvPicPr>
            <a:picLocks noChangeAspect="1"/>
          </p:cNvPicPr>
          <p:nvPr/>
        </p:nvPicPr>
        <p:blipFill>
          <a:blip r:embed="rId3"/>
          <a:stretch>
            <a:fillRect/>
          </a:stretch>
        </p:blipFill>
        <p:spPr>
          <a:xfrm>
            <a:off x="1403648" y="404664"/>
            <a:ext cx="6850878" cy="37475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Q16</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808310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899592" y="510388"/>
            <a:ext cx="7344816" cy="6014956"/>
          </a:xfrm>
          <a:prstGeom prst="rect">
            <a:avLst/>
          </a:prstGeom>
        </p:spPr>
      </p:pic>
      <p:sp>
        <p:nvSpPr>
          <p:cNvPr id="13" name="Rectangle 12"/>
          <p:cNvSpPr/>
          <p:nvPr/>
        </p:nvSpPr>
        <p:spPr>
          <a:xfrm>
            <a:off x="899591" y="510387"/>
            <a:ext cx="7344817" cy="6014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NTSQ Q16</a:t>
            </a:r>
            <a:endParaRPr lang="en-GB" sz="1400" b="1" dirty="0">
              <a:latin typeface="Comic Sans MS" panose="030F0702030302020204" pitchFamily="66" charset="0"/>
            </a:endParaRPr>
          </a:p>
        </p:txBody>
      </p:sp>
      <p:cxnSp>
        <p:nvCxnSpPr>
          <p:cNvPr id="19" name="Straight Arrow Connector 18"/>
          <p:cNvCxnSpPr>
            <a:stCxn id="22"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46057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51520" y="2733508"/>
            <a:ext cx="8640960" cy="3863844"/>
          </a:xfrm>
          <a:prstGeom prst="rect">
            <a:avLst/>
          </a:prstGeom>
        </p:spPr>
      </p:pic>
      <p:pic>
        <p:nvPicPr>
          <p:cNvPr id="19" name="Picture 18"/>
          <p:cNvPicPr>
            <a:picLocks noChangeAspect="1"/>
          </p:cNvPicPr>
          <p:nvPr/>
        </p:nvPicPr>
        <p:blipFill>
          <a:blip r:embed="rId3"/>
          <a:stretch>
            <a:fillRect/>
          </a:stretch>
        </p:blipFill>
        <p:spPr>
          <a:xfrm>
            <a:off x="251520" y="404664"/>
            <a:ext cx="8640960" cy="39489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Q3</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32634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60848"/>
            <a:ext cx="8784974" cy="20031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04188"/>
            <a:ext cx="8784974" cy="2059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Q3</a:t>
            </a:r>
            <a:endParaRPr lang="en-GB" sz="1400" b="1" dirty="0">
              <a:latin typeface="Comic Sans MS" panose="030F0702030302020204" pitchFamily="66" charset="0"/>
            </a:endParaRPr>
          </a:p>
        </p:txBody>
      </p:sp>
      <p:cxnSp>
        <p:nvCxnSpPr>
          <p:cNvPr id="14" name="Straight Arrow Connector 13"/>
          <p:cNvCxnSpPr>
            <a:stCxn id="18"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453574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4941168"/>
            <a:ext cx="8640960" cy="1842642"/>
          </a:xfrm>
          <a:prstGeom prst="rect">
            <a:avLst/>
          </a:prstGeom>
        </p:spPr>
      </p:pic>
      <p:pic>
        <p:nvPicPr>
          <p:cNvPr id="6" name="Picture 5"/>
          <p:cNvPicPr>
            <a:picLocks noChangeAspect="1"/>
          </p:cNvPicPr>
          <p:nvPr/>
        </p:nvPicPr>
        <p:blipFill>
          <a:blip r:embed="rId3"/>
          <a:stretch>
            <a:fillRect/>
          </a:stretch>
        </p:blipFill>
        <p:spPr>
          <a:xfrm>
            <a:off x="251520" y="2780928"/>
            <a:ext cx="8640960" cy="3121932"/>
          </a:xfrm>
          <a:prstGeom prst="rect">
            <a:avLst/>
          </a:prstGeom>
        </p:spPr>
      </p:pic>
      <p:pic>
        <p:nvPicPr>
          <p:cNvPr id="5" name="Picture 4"/>
          <p:cNvPicPr>
            <a:picLocks noChangeAspect="1"/>
          </p:cNvPicPr>
          <p:nvPr/>
        </p:nvPicPr>
        <p:blipFill>
          <a:blip r:embed="rId4"/>
          <a:stretch>
            <a:fillRect/>
          </a:stretch>
        </p:blipFill>
        <p:spPr>
          <a:xfrm>
            <a:off x="251520" y="332656"/>
            <a:ext cx="8640960" cy="40012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10" action="ppaction://hlinksldjump"/>
          </p:cNvPr>
          <p:cNvSpPr/>
          <p:nvPr/>
        </p:nvSpPr>
        <p:spPr>
          <a:xfrm>
            <a:off x="363589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Q6</a:t>
            </a:r>
            <a:endParaRPr lang="en-GB" sz="1400" b="1" dirty="0">
              <a:latin typeface="Comic Sans MS" panose="030F0702030302020204" pitchFamily="66" charset="0"/>
            </a:endParaRPr>
          </a:p>
        </p:txBody>
      </p:sp>
      <p:cxnSp>
        <p:nvCxnSpPr>
          <p:cNvPr id="25" name="Straight Arrow Connector 24"/>
          <p:cNvCxnSpPr>
            <a:stCxn id="28" idx="3"/>
            <a:endCxn id="2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7" name="Straight Arrow Connector 26"/>
          <p:cNvCxnSpPr>
            <a:stCxn id="26" idx="3"/>
            <a:endCxn id="2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2"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844401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700808"/>
            <a:ext cx="8640958" cy="15801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700808"/>
            <a:ext cx="864095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63589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Q6</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23" name="Rectangle 22"/>
          <p:cNvSpPr/>
          <p:nvPr/>
        </p:nvSpPr>
        <p:spPr>
          <a:xfrm>
            <a:off x="251521" y="2132856"/>
            <a:ext cx="8640958" cy="11480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662397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539552" y="2308420"/>
            <a:ext cx="8064896" cy="4360940"/>
          </a:xfrm>
          <a:prstGeom prst="rect">
            <a:avLst/>
          </a:prstGeom>
        </p:spPr>
      </p:pic>
      <p:pic>
        <p:nvPicPr>
          <p:cNvPr id="7" name="Picture 6"/>
          <p:cNvPicPr>
            <a:picLocks noChangeAspect="1"/>
          </p:cNvPicPr>
          <p:nvPr/>
        </p:nvPicPr>
        <p:blipFill>
          <a:blip r:embed="rId3"/>
          <a:stretch>
            <a:fillRect/>
          </a:stretch>
        </p:blipFill>
        <p:spPr>
          <a:xfrm>
            <a:off x="539552" y="4683412"/>
            <a:ext cx="8064896" cy="11453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9"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Q9</a:t>
            </a:r>
            <a:endParaRPr lang="en-GB" sz="1400" b="1" dirty="0">
              <a:latin typeface="Comic Sans MS" panose="030F0702030302020204" pitchFamily="66" charset="0"/>
            </a:endParaRPr>
          </a:p>
        </p:txBody>
      </p:sp>
      <p:cxnSp>
        <p:nvCxnSpPr>
          <p:cNvPr id="25" name="Straight Arrow Connector 24"/>
          <p:cNvCxnSpPr>
            <a:stCxn id="28" idx="3"/>
            <a:endCxn id="2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7" name="Straight Arrow Connector 26"/>
          <p:cNvCxnSpPr>
            <a:stCxn id="26" idx="3"/>
            <a:endCxn id="2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4" name="Picture 3"/>
          <p:cNvPicPr>
            <a:picLocks noChangeAspect="1"/>
          </p:cNvPicPr>
          <p:nvPr/>
        </p:nvPicPr>
        <p:blipFill>
          <a:blip r:embed="rId12"/>
          <a:stretch>
            <a:fillRect/>
          </a:stretch>
        </p:blipFill>
        <p:spPr>
          <a:xfrm>
            <a:off x="539552" y="404664"/>
            <a:ext cx="8064896" cy="4273036"/>
          </a:xfrm>
          <a:prstGeom prst="rect">
            <a:avLst/>
          </a:prstGeom>
        </p:spPr>
      </p:pic>
    </p:spTree>
    <p:extLst>
      <p:ext uri="{BB962C8B-B14F-4D97-AF65-F5344CB8AC3E}">
        <p14:creationId xmlns:p14="http://schemas.microsoft.com/office/powerpoint/2010/main" val="37232856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25972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556791"/>
            <a:ext cx="8640958" cy="25972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Q9</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9056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162266"/>
            <a:ext cx="8352928" cy="4435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548680"/>
            <a:ext cx="8352928" cy="21635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Q15</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038970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432390"/>
            <a:ext cx="8784974" cy="31960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32390"/>
            <a:ext cx="8784974" cy="31960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Q15</a:t>
            </a:r>
            <a:endParaRPr lang="en-GB" sz="1400" b="1" dirty="0">
              <a:latin typeface="Comic Sans MS" panose="030F0702030302020204" pitchFamily="66" charset="0"/>
            </a:endParaRPr>
          </a:p>
        </p:txBody>
      </p:sp>
      <p:cxnSp>
        <p:nvCxnSpPr>
          <p:cNvPr id="19" name="Straight Arrow Connector 18"/>
          <p:cNvCxnSpPr>
            <a:stCxn id="22"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04924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043608" y="4075750"/>
            <a:ext cx="7056784" cy="2737626"/>
          </a:xfrm>
          <a:prstGeom prst="rect">
            <a:avLst/>
          </a:prstGeom>
        </p:spPr>
      </p:pic>
      <p:pic>
        <p:nvPicPr>
          <p:cNvPr id="5" name="Picture 4"/>
          <p:cNvPicPr>
            <a:picLocks noChangeAspect="1"/>
          </p:cNvPicPr>
          <p:nvPr/>
        </p:nvPicPr>
        <p:blipFill>
          <a:blip r:embed="rId3"/>
          <a:stretch>
            <a:fillRect/>
          </a:stretch>
        </p:blipFill>
        <p:spPr>
          <a:xfrm>
            <a:off x="1043608" y="4725144"/>
            <a:ext cx="7056784" cy="1290988"/>
          </a:xfrm>
          <a:prstGeom prst="rect">
            <a:avLst/>
          </a:prstGeom>
        </p:spPr>
      </p:pic>
      <p:pic>
        <p:nvPicPr>
          <p:cNvPr id="4" name="Picture 3"/>
          <p:cNvPicPr>
            <a:picLocks noChangeAspect="1"/>
          </p:cNvPicPr>
          <p:nvPr/>
        </p:nvPicPr>
        <p:blipFill>
          <a:blip r:embed="rId4"/>
          <a:stretch>
            <a:fillRect/>
          </a:stretch>
        </p:blipFill>
        <p:spPr>
          <a:xfrm>
            <a:off x="1043608" y="2348880"/>
            <a:ext cx="7056784" cy="2381208"/>
          </a:xfrm>
          <a:prstGeom prst="rect">
            <a:avLst/>
          </a:prstGeom>
        </p:spPr>
      </p:pic>
      <p:pic>
        <p:nvPicPr>
          <p:cNvPr id="2" name="Picture 1"/>
          <p:cNvPicPr>
            <a:picLocks noChangeAspect="1"/>
          </p:cNvPicPr>
          <p:nvPr/>
        </p:nvPicPr>
        <p:blipFill>
          <a:blip r:embed="rId5"/>
          <a:stretch>
            <a:fillRect/>
          </a:stretch>
        </p:blipFill>
        <p:spPr>
          <a:xfrm>
            <a:off x="1043608" y="404664"/>
            <a:ext cx="7056784" cy="376301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Q17</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659500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988840"/>
            <a:ext cx="8784972" cy="22091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88838"/>
            <a:ext cx="8784974"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2492894"/>
            <a:ext cx="8784974" cy="17051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Q17</a:t>
            </a:r>
            <a:endParaRPr lang="en-GB" sz="1400" b="1" dirty="0">
              <a:latin typeface="Comic Sans MS" panose="030F0702030302020204" pitchFamily="66" charset="0"/>
            </a:endParaRPr>
          </a:p>
        </p:txBody>
      </p:sp>
      <p:cxnSp>
        <p:nvCxnSpPr>
          <p:cNvPr id="19" name="Straight Arrow Connector 18"/>
          <p:cNvCxnSpPr>
            <a:stCxn id="22"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478264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3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683568" y="3709674"/>
            <a:ext cx="7776864" cy="3103702"/>
          </a:xfrm>
          <a:prstGeom prst="rect">
            <a:avLst/>
          </a:prstGeom>
        </p:spPr>
      </p:pic>
      <p:pic>
        <p:nvPicPr>
          <p:cNvPr id="7" name="Picture 6"/>
          <p:cNvPicPr>
            <a:picLocks noChangeAspect="1"/>
          </p:cNvPicPr>
          <p:nvPr/>
        </p:nvPicPr>
        <p:blipFill>
          <a:blip r:embed="rId3"/>
          <a:stretch>
            <a:fillRect/>
          </a:stretch>
        </p:blipFill>
        <p:spPr>
          <a:xfrm>
            <a:off x="683568" y="404664"/>
            <a:ext cx="7776864" cy="539463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2</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88982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916832"/>
            <a:ext cx="8784972" cy="14910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1"/>
            <a:ext cx="8784974" cy="14910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r>
              <a:rPr lang="en-GB" sz="1400" b="1" dirty="0">
                <a:latin typeface="Comic Sans MS" panose="030F0702030302020204" pitchFamily="66" charset="0"/>
              </a:rPr>
              <a:t>2</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cxnSp>
        <p:nvCxnSpPr>
          <p:cNvPr id="16" name="Straight Arrow Connector 15"/>
          <p:cNvCxnSpPr>
            <a:stCxn id="24"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05957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5" y="1702196"/>
            <a:ext cx="8208910" cy="4895156"/>
          </a:xfrm>
          <a:prstGeom prst="rect">
            <a:avLst/>
          </a:prstGeom>
        </p:spPr>
      </p:pic>
      <p:pic>
        <p:nvPicPr>
          <p:cNvPr id="5" name="Picture 4"/>
          <p:cNvPicPr>
            <a:picLocks noChangeAspect="1"/>
          </p:cNvPicPr>
          <p:nvPr/>
        </p:nvPicPr>
        <p:blipFill>
          <a:blip r:embed="rId3"/>
          <a:stretch>
            <a:fillRect/>
          </a:stretch>
        </p:blipFill>
        <p:spPr>
          <a:xfrm>
            <a:off x="467545" y="548680"/>
            <a:ext cx="8208910" cy="31478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Q6</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840754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060848"/>
            <a:ext cx="8784974" cy="11733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6"/>
            <a:ext cx="8784974" cy="11733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Q6</a:t>
            </a:r>
            <a:endParaRPr lang="en-GB" sz="1400" b="1" dirty="0">
              <a:latin typeface="Comic Sans MS" panose="030F0702030302020204" pitchFamily="66" charset="0"/>
            </a:endParaRPr>
          </a:p>
        </p:txBody>
      </p:sp>
      <p:cxnSp>
        <p:nvCxnSpPr>
          <p:cNvPr id="16" name="Straight Arrow Connector 15"/>
          <p:cNvCxnSpPr>
            <a:stCxn id="22"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89483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8" y="2205178"/>
            <a:ext cx="8352924" cy="4464182"/>
          </a:xfrm>
          <a:prstGeom prst="rect">
            <a:avLst/>
          </a:prstGeom>
        </p:spPr>
      </p:pic>
      <p:pic>
        <p:nvPicPr>
          <p:cNvPr id="7" name="Picture 6"/>
          <p:cNvPicPr>
            <a:picLocks noChangeAspect="1"/>
          </p:cNvPicPr>
          <p:nvPr/>
        </p:nvPicPr>
        <p:blipFill>
          <a:blip r:embed="rId3"/>
          <a:stretch>
            <a:fillRect/>
          </a:stretch>
        </p:blipFill>
        <p:spPr>
          <a:xfrm>
            <a:off x="395537" y="441438"/>
            <a:ext cx="8352926" cy="52198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Q21</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64096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556792"/>
            <a:ext cx="8784972" cy="27308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556792"/>
            <a:ext cx="8784974" cy="2730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Q21</a:t>
            </a:r>
            <a:endParaRPr lang="en-GB" sz="1400" b="1" dirty="0">
              <a:latin typeface="Comic Sans MS" panose="030F0702030302020204" pitchFamily="66" charset="0"/>
            </a:endParaRPr>
          </a:p>
        </p:txBody>
      </p:sp>
      <p:cxnSp>
        <p:nvCxnSpPr>
          <p:cNvPr id="14" name="Straight Arrow Connector 13"/>
          <p:cNvCxnSpPr>
            <a:stCxn id="18"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24756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4" y="620688"/>
            <a:ext cx="8208912" cy="52186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Q4</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306243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420888"/>
            <a:ext cx="8784972" cy="5718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420886"/>
            <a:ext cx="8784974" cy="5718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635896"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Q4</a:t>
            </a:r>
            <a:endParaRPr lang="en-GB" sz="1400" b="1" dirty="0">
              <a:latin typeface="Comic Sans MS" panose="030F0702030302020204" pitchFamily="66" charset="0"/>
            </a:endParaRPr>
          </a:p>
        </p:txBody>
      </p:sp>
      <p:cxnSp>
        <p:nvCxnSpPr>
          <p:cNvPr id="19" name="Straight Arrow Connector 18"/>
          <p:cNvCxnSpPr>
            <a:stCxn id="22"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149333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3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pPr algn="ctr"/>
            <a:r>
              <a:rPr lang="en-GB" sz="4800" dirty="0" smtClean="0">
                <a:latin typeface="Comic Sans MS" panose="030F0702030302020204" pitchFamily="66" charset="0"/>
              </a:rPr>
              <a:t>Prisms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0" name="Straight Arrow Connector 9"/>
          <p:cNvCxnSpPr>
            <a:stCxn id="8" idx="3"/>
            <a:endCxn id="3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5" action="ppaction://hlinksldjump"/>
          </p:cNvPr>
          <p:cNvSpPr/>
          <p:nvPr/>
        </p:nvSpPr>
        <p:spPr>
          <a:xfrm>
            <a:off x="1548630" y="14847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1548630" y="20608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31" name="Rectangle 30">
            <a:hlinkClick r:id="rId7" action="ppaction://hlinksldjump"/>
          </p:cNvPr>
          <p:cNvSpPr/>
          <p:nvPr/>
        </p:nvSpPr>
        <p:spPr>
          <a:xfrm>
            <a:off x="1547664" y="26369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33" name="Rectangle 32">
            <a:hlinkClick r:id="rId8" action="ppaction://hlinksldjump"/>
          </p:cNvPr>
          <p:cNvSpPr/>
          <p:nvPr/>
        </p:nvSpPr>
        <p:spPr>
          <a:xfrm>
            <a:off x="1547664" y="32129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38" name="Rectangle 37">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45" name="Rectangle 44">
            <a:hlinkClick r:id="rId10" action="ppaction://hlinksldjump"/>
          </p:cNvPr>
          <p:cNvSpPr/>
          <p:nvPr/>
        </p:nvSpPr>
        <p:spPr>
          <a:xfrm>
            <a:off x="1551509" y="37890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smtClean="0">
                <a:latin typeface="Comic Sans MS" panose="030F0702030302020204" pitchFamily="66" charset="0"/>
              </a:rPr>
              <a:t>4H Q26</a:t>
            </a:r>
            <a:endParaRPr lang="en-GB" sz="1400" b="1" dirty="0">
              <a:latin typeface="Comic Sans MS" panose="030F0702030302020204" pitchFamily="66" charset="0"/>
            </a:endParaRPr>
          </a:p>
        </p:txBody>
      </p:sp>
      <p:sp>
        <p:nvSpPr>
          <p:cNvPr id="46" name="Rectangle 45">
            <a:hlinkClick r:id="rId11" action="ppaction://hlinksldjump"/>
          </p:cNvPr>
          <p:cNvSpPr/>
          <p:nvPr/>
        </p:nvSpPr>
        <p:spPr>
          <a:xfrm>
            <a:off x="2808790" y="20608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sp>
        <p:nvSpPr>
          <p:cNvPr id="49" name="Rectangle 48">
            <a:hlinkClick r:id="rId12" action="ppaction://hlinksldjump"/>
          </p:cNvPr>
          <p:cNvSpPr/>
          <p:nvPr/>
        </p:nvSpPr>
        <p:spPr>
          <a:xfrm>
            <a:off x="1547664" y="43651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50" name="Rectangle 49">
            <a:hlinkClick r:id="rId13" action="ppaction://hlinksldjump"/>
          </p:cNvPr>
          <p:cNvSpPr/>
          <p:nvPr/>
        </p:nvSpPr>
        <p:spPr>
          <a:xfrm>
            <a:off x="1547664" y="49411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57" name="Rectangle 56">
            <a:hlinkClick r:id="rId14" action="ppaction://hlinksldjump"/>
          </p:cNvPr>
          <p:cNvSpPr/>
          <p:nvPr/>
        </p:nvSpPr>
        <p:spPr>
          <a:xfrm>
            <a:off x="1547664" y="55172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63" name="Rectangle 62">
            <a:hlinkClick r:id="rId15" action="ppaction://hlinksldjump"/>
          </p:cNvPr>
          <p:cNvSpPr/>
          <p:nvPr/>
        </p:nvSpPr>
        <p:spPr>
          <a:xfrm>
            <a:off x="2808790"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smtClean="0">
                <a:latin typeface="Comic Sans MS" panose="030F0702030302020204" pitchFamily="66" charset="0"/>
              </a:rPr>
              <a:t>3H Q15</a:t>
            </a:r>
            <a:endParaRPr lang="en-GB" sz="1400" b="1" dirty="0">
              <a:latin typeface="Comic Sans MS" panose="030F0702030302020204" pitchFamily="66" charset="0"/>
            </a:endParaRPr>
          </a:p>
        </p:txBody>
      </p:sp>
      <p:sp>
        <p:nvSpPr>
          <p:cNvPr id="25" name="Rectangle 24"/>
          <p:cNvSpPr/>
          <p:nvPr/>
        </p:nvSpPr>
        <p:spPr>
          <a:xfrm>
            <a:off x="52650" y="6567877"/>
            <a:ext cx="1152000" cy="25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Cylinders</a:t>
            </a:r>
            <a:endParaRPr lang="en-GB" sz="1400" b="1" dirty="0">
              <a:latin typeface="Comic Sans MS" panose="030F0702030302020204" pitchFamily="66" charset="0"/>
            </a:endParaRPr>
          </a:p>
        </p:txBody>
      </p:sp>
      <p:sp>
        <p:nvSpPr>
          <p:cNvPr id="18" name="Rectangle 17">
            <a:hlinkClick r:id="rId16" action="ppaction://hlinksldjump"/>
          </p:cNvPr>
          <p:cNvSpPr/>
          <p:nvPr/>
        </p:nvSpPr>
        <p:spPr>
          <a:xfrm>
            <a:off x="2808662" y="26369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Q3</a:t>
            </a:r>
            <a:endParaRPr lang="en-GB" sz="1400" b="1" dirty="0">
              <a:latin typeface="Comic Sans MS" panose="030F0702030302020204" pitchFamily="66" charset="0"/>
            </a:endParaRPr>
          </a:p>
        </p:txBody>
      </p:sp>
      <p:sp>
        <p:nvSpPr>
          <p:cNvPr id="20" name="Rectangle 19">
            <a:hlinkClick r:id="rId17" action="ppaction://hlinksldjump"/>
          </p:cNvPr>
          <p:cNvSpPr/>
          <p:nvPr/>
        </p:nvSpPr>
        <p:spPr>
          <a:xfrm>
            <a:off x="2808662"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Q22</a:t>
            </a:r>
            <a:endParaRPr lang="en-GB" sz="1400" b="1" dirty="0">
              <a:latin typeface="Comic Sans MS" panose="030F0702030302020204" pitchFamily="66" charset="0"/>
            </a:endParaRPr>
          </a:p>
        </p:txBody>
      </p:sp>
      <p:sp>
        <p:nvSpPr>
          <p:cNvPr id="21" name="Rectangle 20">
            <a:hlinkClick r:id="rId18" action="ppaction://hlinksldjump"/>
          </p:cNvPr>
          <p:cNvSpPr/>
          <p:nvPr/>
        </p:nvSpPr>
        <p:spPr>
          <a:xfrm>
            <a:off x="2808662" y="4365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2" name="Rectangle 21">
            <a:hlinkClick r:id="rId19" action="ppaction://hlinksldjump"/>
          </p:cNvPr>
          <p:cNvSpPr/>
          <p:nvPr/>
        </p:nvSpPr>
        <p:spPr>
          <a:xfrm>
            <a:off x="2808662" y="49412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Q19</a:t>
            </a:r>
            <a:endParaRPr lang="en-GB" sz="1400" b="1" dirty="0">
              <a:latin typeface="Comic Sans MS" panose="030F0702030302020204" pitchFamily="66" charset="0"/>
            </a:endParaRPr>
          </a:p>
        </p:txBody>
      </p:sp>
      <p:sp>
        <p:nvSpPr>
          <p:cNvPr id="23" name="Rectangle 22">
            <a:hlinkClick r:id="rId20" action="ppaction://hlinksldjump"/>
          </p:cNvPr>
          <p:cNvSpPr/>
          <p:nvPr/>
        </p:nvSpPr>
        <p:spPr>
          <a:xfrm>
            <a:off x="2808662" y="5517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Q2</a:t>
            </a:r>
            <a:endParaRPr lang="en-GB" sz="1400" b="1" dirty="0">
              <a:latin typeface="Comic Sans MS" panose="030F0702030302020204" pitchFamily="66" charset="0"/>
            </a:endParaRPr>
          </a:p>
        </p:txBody>
      </p:sp>
      <p:sp>
        <p:nvSpPr>
          <p:cNvPr id="24" name="Rectangle 23">
            <a:hlinkClick r:id="rId21" action="ppaction://hlinksldjump"/>
          </p:cNvPr>
          <p:cNvSpPr/>
          <p:nvPr/>
        </p:nvSpPr>
        <p:spPr>
          <a:xfrm>
            <a:off x="4032798"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Q14</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4032926" y="2060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Q19</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2808662" y="3213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Q20</a:t>
            </a:r>
            <a:endParaRPr lang="en-GB" sz="1400" b="1" dirty="0">
              <a:latin typeface="Comic Sans MS" panose="030F0702030302020204" pitchFamily="66" charset="0"/>
            </a:endParaRPr>
          </a:p>
        </p:txBody>
      </p:sp>
      <p:sp>
        <p:nvSpPr>
          <p:cNvPr id="28" name="Rectangle 27">
            <a:hlinkClick r:id="rId24" action="ppaction://hlinksldjump"/>
          </p:cNvPr>
          <p:cNvSpPr/>
          <p:nvPr/>
        </p:nvSpPr>
        <p:spPr>
          <a:xfrm>
            <a:off x="4032798" y="26369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9" name="Rectangle 28">
            <a:hlinkClick r:id="rId25" action="ppaction://hlinksldjump"/>
          </p:cNvPr>
          <p:cNvSpPr/>
          <p:nvPr/>
        </p:nvSpPr>
        <p:spPr>
          <a:xfrm>
            <a:off x="4032798" y="3213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Q9</a:t>
            </a:r>
            <a:endParaRPr lang="en-GB" sz="1400" b="1" dirty="0">
              <a:latin typeface="Comic Sans MS" panose="030F0702030302020204" pitchFamily="66" charset="0"/>
            </a:endParaRPr>
          </a:p>
        </p:txBody>
      </p:sp>
      <p:sp>
        <p:nvSpPr>
          <p:cNvPr id="30" name="Rectangle 29">
            <a:hlinkClick r:id="rId26" action="ppaction://hlinksldjump"/>
          </p:cNvPr>
          <p:cNvSpPr/>
          <p:nvPr/>
        </p:nvSpPr>
        <p:spPr>
          <a:xfrm>
            <a:off x="4032798"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Q21</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4032798" y="436516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Q10</a:t>
            </a:r>
            <a:endParaRPr lang="en-GB" sz="1400" b="1" dirty="0">
              <a:latin typeface="Comic Sans MS" panose="030F0702030302020204" pitchFamily="66" charset="0"/>
            </a:endParaRPr>
          </a:p>
        </p:txBody>
      </p:sp>
      <p:sp>
        <p:nvSpPr>
          <p:cNvPr id="34" name="Rectangle 33">
            <a:hlinkClick r:id="rId28" action="ppaction://hlinksldjump"/>
          </p:cNvPr>
          <p:cNvSpPr/>
          <p:nvPr/>
        </p:nvSpPr>
        <p:spPr>
          <a:xfrm>
            <a:off x="4032798" y="494122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Q17</a:t>
            </a:r>
            <a:endParaRPr lang="en-GB" sz="1400" b="1" dirty="0">
              <a:latin typeface="Comic Sans MS" panose="030F0702030302020204" pitchFamily="66" charset="0"/>
            </a:endParaRPr>
          </a:p>
        </p:txBody>
      </p:sp>
      <p:sp>
        <p:nvSpPr>
          <p:cNvPr id="35" name="Rectangle 34">
            <a:hlinkClick r:id="rId29" action="ppaction://hlinksldjump"/>
          </p:cNvPr>
          <p:cNvSpPr/>
          <p:nvPr/>
        </p:nvSpPr>
        <p:spPr>
          <a:xfrm>
            <a:off x="4032798" y="5517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Q11</a:t>
            </a:r>
            <a:endParaRPr lang="en-GB" sz="1400" b="1" dirty="0">
              <a:latin typeface="Comic Sans MS" panose="030F0702030302020204" pitchFamily="66" charset="0"/>
            </a:endParaRPr>
          </a:p>
        </p:txBody>
      </p:sp>
      <p:sp>
        <p:nvSpPr>
          <p:cNvPr id="36" name="Rectangle 35">
            <a:hlinkClick r:id="rId30" action="ppaction://hlinksldjump"/>
          </p:cNvPr>
          <p:cNvSpPr/>
          <p:nvPr/>
        </p:nvSpPr>
        <p:spPr>
          <a:xfrm>
            <a:off x="5257062" y="14847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Q11</a:t>
            </a:r>
            <a:endParaRPr lang="en-GB" sz="1400" b="1" dirty="0">
              <a:latin typeface="Comic Sans MS" panose="030F0702030302020204" pitchFamily="66" charset="0"/>
            </a:endParaRPr>
          </a:p>
        </p:txBody>
      </p:sp>
      <p:sp>
        <p:nvSpPr>
          <p:cNvPr id="37" name="Rectangle 36">
            <a:hlinkClick r:id="rId31" action="ppaction://hlinksldjump"/>
          </p:cNvPr>
          <p:cNvSpPr/>
          <p:nvPr/>
        </p:nvSpPr>
        <p:spPr>
          <a:xfrm>
            <a:off x="5256934"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Q9</a:t>
            </a:r>
            <a:endParaRPr lang="en-GB" sz="1400" b="1" dirty="0">
              <a:latin typeface="Comic Sans MS" panose="030F0702030302020204" pitchFamily="66" charset="0"/>
            </a:endParaRPr>
          </a:p>
        </p:txBody>
      </p:sp>
      <p:sp>
        <p:nvSpPr>
          <p:cNvPr id="39" name="Rectangle 38">
            <a:hlinkClick r:id="rId32" action="ppaction://hlinksldjump"/>
          </p:cNvPr>
          <p:cNvSpPr/>
          <p:nvPr/>
        </p:nvSpPr>
        <p:spPr>
          <a:xfrm>
            <a:off x="5256934" y="263696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Q23</a:t>
            </a:r>
            <a:endParaRPr lang="en-GB" sz="1400" b="1" dirty="0">
              <a:latin typeface="Comic Sans MS" panose="030F0702030302020204" pitchFamily="66" charset="0"/>
            </a:endParaRPr>
          </a:p>
        </p:txBody>
      </p:sp>
      <p:sp>
        <p:nvSpPr>
          <p:cNvPr id="40" name="Rectangle 39">
            <a:hlinkClick r:id="rId33" action="ppaction://hlinksldjump"/>
          </p:cNvPr>
          <p:cNvSpPr/>
          <p:nvPr/>
        </p:nvSpPr>
        <p:spPr>
          <a:xfrm>
            <a:off x="5256934" y="321297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sp>
        <p:nvSpPr>
          <p:cNvPr id="41" name="Rectangle 40">
            <a:hlinkClick r:id="rId34" action="ppaction://hlinksldjump"/>
          </p:cNvPr>
          <p:cNvSpPr/>
          <p:nvPr/>
        </p:nvSpPr>
        <p:spPr>
          <a:xfrm>
            <a:off x="5256934"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42" name="Rectangle 41">
            <a:hlinkClick r:id="rId35" action="ppaction://hlinksldjump"/>
          </p:cNvPr>
          <p:cNvSpPr/>
          <p:nvPr/>
        </p:nvSpPr>
        <p:spPr>
          <a:xfrm>
            <a:off x="5256934" y="436516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43" name="Rectangle 42">
            <a:hlinkClick r:id="rId36" action="ppaction://hlinksldjump"/>
          </p:cNvPr>
          <p:cNvSpPr/>
          <p:nvPr/>
        </p:nvSpPr>
        <p:spPr>
          <a:xfrm>
            <a:off x="5256934" y="494122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Q19</a:t>
            </a:r>
            <a:endParaRPr lang="en-GB" sz="1400" b="1" dirty="0">
              <a:latin typeface="Comic Sans MS" panose="030F0702030302020204" pitchFamily="66" charset="0"/>
            </a:endParaRPr>
          </a:p>
        </p:txBody>
      </p:sp>
      <p:sp>
        <p:nvSpPr>
          <p:cNvPr id="44" name="Rectangle 43">
            <a:hlinkClick r:id="rId37" action="ppaction://hlinksldjump"/>
          </p:cNvPr>
          <p:cNvSpPr/>
          <p:nvPr/>
        </p:nvSpPr>
        <p:spPr>
          <a:xfrm>
            <a:off x="5256934" y="551728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Q4</a:t>
            </a:r>
            <a:endParaRPr lang="en-GB" sz="1400" b="1" dirty="0">
              <a:latin typeface="Comic Sans MS" panose="030F0702030302020204" pitchFamily="66" charset="0"/>
            </a:endParaRPr>
          </a:p>
        </p:txBody>
      </p:sp>
      <p:sp>
        <p:nvSpPr>
          <p:cNvPr id="47" name="Rectangle 46">
            <a:hlinkClick r:id="rId38" action="ppaction://hlinksldjump"/>
          </p:cNvPr>
          <p:cNvSpPr/>
          <p:nvPr/>
        </p:nvSpPr>
        <p:spPr>
          <a:xfrm>
            <a:off x="6481198" y="14848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Q2</a:t>
            </a:r>
            <a:endParaRPr lang="en-GB" sz="1400" b="1" dirty="0">
              <a:latin typeface="Comic Sans MS" panose="030F0702030302020204" pitchFamily="66" charset="0"/>
            </a:endParaRPr>
          </a:p>
        </p:txBody>
      </p:sp>
      <p:sp>
        <p:nvSpPr>
          <p:cNvPr id="48" name="Rectangle 47">
            <a:hlinkClick r:id="rId39" action="ppaction://hlinksldjump"/>
          </p:cNvPr>
          <p:cNvSpPr/>
          <p:nvPr/>
        </p:nvSpPr>
        <p:spPr>
          <a:xfrm>
            <a:off x="6481070" y="20609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Q19</a:t>
            </a:r>
            <a:endParaRPr lang="en-GB" sz="1400" b="1" dirty="0">
              <a:latin typeface="Comic Sans MS" panose="030F0702030302020204" pitchFamily="66" charset="0"/>
            </a:endParaRPr>
          </a:p>
        </p:txBody>
      </p:sp>
      <p:sp>
        <p:nvSpPr>
          <p:cNvPr id="51" name="Rectangle 50">
            <a:hlinkClick r:id="rId40" action="ppaction://hlinksldjump"/>
          </p:cNvPr>
          <p:cNvSpPr/>
          <p:nvPr/>
        </p:nvSpPr>
        <p:spPr>
          <a:xfrm>
            <a:off x="6481070" y="26369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a:t>
            </a:r>
            <a:endParaRPr lang="en-GB" sz="1400" b="1" dirty="0">
              <a:latin typeface="Comic Sans MS" panose="030F0702030302020204" pitchFamily="66" charset="0"/>
            </a:endParaRPr>
          </a:p>
        </p:txBody>
      </p:sp>
      <p:sp>
        <p:nvSpPr>
          <p:cNvPr id="52" name="Rectangle 51">
            <a:hlinkClick r:id="rId41" action="ppaction://hlinksldjump"/>
          </p:cNvPr>
          <p:cNvSpPr/>
          <p:nvPr/>
        </p:nvSpPr>
        <p:spPr>
          <a:xfrm>
            <a:off x="6481070" y="321303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Q11</a:t>
            </a:r>
            <a:endParaRPr lang="en-GB" sz="1400" b="1" dirty="0">
              <a:latin typeface="Comic Sans MS" panose="030F0702030302020204" pitchFamily="66" charset="0"/>
            </a:endParaRPr>
          </a:p>
        </p:txBody>
      </p:sp>
      <p:sp>
        <p:nvSpPr>
          <p:cNvPr id="53" name="Rectangle 52">
            <a:hlinkClick r:id="rId42" action="ppaction://hlinksldjump"/>
          </p:cNvPr>
          <p:cNvSpPr/>
          <p:nvPr/>
        </p:nvSpPr>
        <p:spPr>
          <a:xfrm>
            <a:off x="6481070" y="378909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Q15</a:t>
            </a:r>
            <a:endParaRPr lang="en-GB" sz="1400" b="1" dirty="0">
              <a:latin typeface="Comic Sans MS" panose="030F0702030302020204" pitchFamily="66" charset="0"/>
            </a:endParaRPr>
          </a:p>
        </p:txBody>
      </p:sp>
      <p:sp>
        <p:nvSpPr>
          <p:cNvPr id="54" name="Rectangle 53">
            <a:hlinkClick r:id="rId43" action="ppaction://hlinksldjump"/>
          </p:cNvPr>
          <p:cNvSpPr/>
          <p:nvPr/>
        </p:nvSpPr>
        <p:spPr>
          <a:xfrm>
            <a:off x="6481070" y="43651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Q25</a:t>
            </a:r>
            <a:endParaRPr lang="en-GB" sz="1400" b="1" dirty="0">
              <a:latin typeface="Comic Sans MS" panose="030F0702030302020204" pitchFamily="66" charset="0"/>
            </a:endParaRPr>
          </a:p>
        </p:txBody>
      </p:sp>
      <p:sp>
        <p:nvSpPr>
          <p:cNvPr id="55" name="Rectangle 54">
            <a:hlinkClick r:id="rId4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173824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34021" y="5325156"/>
            <a:ext cx="5875958" cy="141621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3" name="Rectangle 22">
            <a:hlinkClick r:id="rId6"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Q9</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7"/>
          <a:stretch>
            <a:fillRect/>
          </a:stretch>
        </p:blipFill>
        <p:spPr>
          <a:xfrm>
            <a:off x="1634021" y="511434"/>
            <a:ext cx="5875958" cy="3565638"/>
          </a:xfrm>
          <a:prstGeom prst="rect">
            <a:avLst/>
          </a:prstGeom>
        </p:spPr>
      </p:pic>
      <p:pic>
        <p:nvPicPr>
          <p:cNvPr id="5" name="Picture 4"/>
          <p:cNvPicPr>
            <a:picLocks noChangeAspect="1"/>
          </p:cNvPicPr>
          <p:nvPr/>
        </p:nvPicPr>
        <p:blipFill>
          <a:blip r:embed="rId8"/>
          <a:stretch>
            <a:fillRect/>
          </a:stretch>
        </p:blipFill>
        <p:spPr>
          <a:xfrm>
            <a:off x="1634021" y="4049922"/>
            <a:ext cx="5875958" cy="1323294"/>
          </a:xfrm>
          <a:prstGeom prst="rect">
            <a:avLst/>
          </a:prstGeom>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3"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70830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467544" y="1916832"/>
            <a:ext cx="8208912" cy="2071000"/>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3" y="1916832"/>
            <a:ext cx="8208913" cy="1046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2963550"/>
            <a:ext cx="8208913" cy="10242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635896"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Q9</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497276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115856" y="4725144"/>
            <a:ext cx="6912288" cy="2089278"/>
          </a:xfrm>
          <a:prstGeom prst="rect">
            <a:avLst/>
          </a:prstGeom>
        </p:spPr>
      </p:pic>
      <p:pic>
        <p:nvPicPr>
          <p:cNvPr id="5" name="Picture 4"/>
          <p:cNvPicPr>
            <a:picLocks noChangeAspect="1"/>
          </p:cNvPicPr>
          <p:nvPr/>
        </p:nvPicPr>
        <p:blipFill>
          <a:blip r:embed="rId3"/>
          <a:stretch>
            <a:fillRect/>
          </a:stretch>
        </p:blipFill>
        <p:spPr>
          <a:xfrm>
            <a:off x="1115855" y="4364988"/>
            <a:ext cx="6912290" cy="144027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23" name="Rectangle 22">
            <a:hlinkClick r:id="rId7" action="ppaction://hlinksldjump"/>
          </p:cNvPr>
          <p:cNvSpPr/>
          <p:nvPr/>
        </p:nvSpPr>
        <p:spPr>
          <a:xfrm>
            <a:off x="363589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Q7</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1115856" y="420487"/>
            <a:ext cx="6912288" cy="4103518"/>
          </a:xfrm>
          <a:prstGeom prst="rect">
            <a:avLst/>
          </a:prstGeom>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3"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6839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6" y="1956042"/>
            <a:ext cx="8496948" cy="147295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7" y="1956040"/>
            <a:ext cx="8496946" cy="648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604113"/>
            <a:ext cx="8496946" cy="824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635896"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Q7</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14321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3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933056"/>
            <a:ext cx="8352928" cy="22481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2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19720"/>
            <a:ext cx="8352928" cy="4290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4" name="Rectangle 23">
            <a:hlinkClick r:id="rId7"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Q7</a:t>
            </a:r>
            <a:endParaRPr lang="en-GB" sz="1400" b="1" dirty="0">
              <a:latin typeface="Comic Sans MS" panose="030F0702030302020204" pitchFamily="66" charset="0"/>
            </a:endParaRPr>
          </a:p>
        </p:txBody>
      </p:sp>
      <p:cxnSp>
        <p:nvCxnSpPr>
          <p:cNvPr id="25" name="Straight Arrow Connector 24"/>
          <p:cNvCxnSpPr>
            <a:stCxn id="15" idx="3"/>
            <a:endCxn id="2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328426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3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11450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32856"/>
            <a:ext cx="8640960" cy="11450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Q7</a:t>
            </a:r>
            <a:endParaRPr lang="en-GB" sz="1400" b="1" dirty="0">
              <a:latin typeface="Comic Sans MS" panose="030F0702030302020204" pitchFamily="66" charset="0"/>
            </a:endParaRPr>
          </a:p>
        </p:txBody>
      </p:sp>
      <p:cxnSp>
        <p:nvCxnSpPr>
          <p:cNvPr id="24" name="Straight Arrow Connector 23"/>
          <p:cNvCxnSpPr>
            <a:stCxn id="27" idx="3"/>
            <a:endCxn id="2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6" name="Straight Arrow Connector 25"/>
          <p:cNvCxnSpPr>
            <a:stCxn id="25" idx="3"/>
            <a:endCxn id="2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56022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92382"/>
            <a:ext cx="8640960" cy="27449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060848"/>
            <a:ext cx="8640960" cy="2647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12368"/>
            <a:ext cx="8640960" cy="1720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0963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60" y="1412776"/>
            <a:ext cx="8439680" cy="25218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412776"/>
            <a:ext cx="8439682"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52160" y="3068960"/>
            <a:ext cx="8439680" cy="8656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9" name="Straight Arrow Connector 18"/>
          <p:cNvCxnSpPr>
            <a:stCxn id="22"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059372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971601" y="4606598"/>
            <a:ext cx="7200798" cy="2206778"/>
          </a:xfrm>
          <a:prstGeom prst="rect">
            <a:avLst/>
          </a:prstGeom>
        </p:spPr>
      </p:pic>
      <p:pic>
        <p:nvPicPr>
          <p:cNvPr id="4" name="Picture 3"/>
          <p:cNvPicPr>
            <a:picLocks noChangeAspect="1"/>
          </p:cNvPicPr>
          <p:nvPr/>
        </p:nvPicPr>
        <p:blipFill>
          <a:blip r:embed="rId3"/>
          <a:stretch>
            <a:fillRect/>
          </a:stretch>
        </p:blipFill>
        <p:spPr>
          <a:xfrm>
            <a:off x="971600" y="404664"/>
            <a:ext cx="7200800" cy="34850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Q26</a:t>
            </a:r>
            <a:endParaRPr lang="en-GB" sz="1400" b="1" dirty="0">
              <a:latin typeface="Comic Sans MS" panose="030F0702030302020204" pitchFamily="66" charset="0"/>
            </a:endParaRPr>
          </a:p>
        </p:txBody>
      </p:sp>
      <p:cxnSp>
        <p:nvCxnSpPr>
          <p:cNvPr id="24" name="Straight Arrow Connector 23"/>
          <p:cNvCxnSpPr>
            <a:stCxn id="15" idx="3"/>
            <a:endCxn id="2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8"/>
          <a:stretch>
            <a:fillRect/>
          </a:stretch>
        </p:blipFill>
        <p:spPr>
          <a:xfrm>
            <a:off x="971600" y="3870276"/>
            <a:ext cx="7200800" cy="1762160"/>
          </a:xfrm>
          <a:prstGeom prst="rect">
            <a:avLst/>
          </a:prstGeom>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2095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292088"/>
            <a:ext cx="8496944" cy="12607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298676"/>
            <a:ext cx="8496944" cy="497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802732"/>
            <a:ext cx="8496944" cy="7702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Q26</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241096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3789040"/>
            <a:ext cx="8496942" cy="2446374"/>
          </a:xfrm>
          <a:prstGeom prst="rect">
            <a:avLst/>
          </a:prstGeom>
        </p:spPr>
      </p:pic>
      <p:pic>
        <p:nvPicPr>
          <p:cNvPr id="2" name="Picture 1"/>
          <p:cNvPicPr>
            <a:picLocks noChangeAspect="1"/>
          </p:cNvPicPr>
          <p:nvPr/>
        </p:nvPicPr>
        <p:blipFill>
          <a:blip r:embed="rId3"/>
          <a:stretch>
            <a:fillRect/>
          </a:stretch>
        </p:blipFill>
        <p:spPr>
          <a:xfrm>
            <a:off x="323529" y="404664"/>
            <a:ext cx="8496942" cy="41812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4" name="Straight Arrow Connector 23"/>
          <p:cNvCxnSpPr>
            <a:stCxn id="15" idx="3"/>
            <a:endCxn id="2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09462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2060848"/>
            <a:ext cx="8496942" cy="6150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2060846"/>
            <a:ext cx="8496942" cy="6150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7502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829974"/>
            <a:ext cx="8640958" cy="3407338"/>
          </a:xfrm>
          <a:prstGeom prst="rect">
            <a:avLst/>
          </a:prstGeom>
        </p:spPr>
      </p:pic>
      <p:pic>
        <p:nvPicPr>
          <p:cNvPr id="4" name="Picture 3"/>
          <p:cNvPicPr>
            <a:picLocks noChangeAspect="1"/>
          </p:cNvPicPr>
          <p:nvPr/>
        </p:nvPicPr>
        <p:blipFill>
          <a:blip r:embed="rId3"/>
          <a:stretch>
            <a:fillRect/>
          </a:stretch>
        </p:blipFill>
        <p:spPr>
          <a:xfrm>
            <a:off x="251520" y="404664"/>
            <a:ext cx="8640960" cy="42060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Q6</a:t>
            </a:r>
            <a:endParaRPr lang="en-GB" sz="1400" b="1" dirty="0">
              <a:latin typeface="Comic Sans MS" panose="030F0702030302020204" pitchFamily="66" charset="0"/>
            </a:endParaRPr>
          </a:p>
        </p:txBody>
      </p:sp>
      <p:cxnSp>
        <p:nvCxnSpPr>
          <p:cNvPr id="24" name="Straight Arrow Connector 23"/>
          <p:cNvCxnSpPr>
            <a:stCxn id="15" idx="3"/>
            <a:endCxn id="2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605944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1844824"/>
            <a:ext cx="8496940" cy="9789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844824"/>
            <a:ext cx="8496942" cy="9789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Q6</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55242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98515" y="3789040"/>
            <a:ext cx="8546970" cy="2446484"/>
          </a:xfrm>
          <a:prstGeom prst="rect">
            <a:avLst/>
          </a:prstGeom>
        </p:spPr>
      </p:pic>
      <p:pic>
        <p:nvPicPr>
          <p:cNvPr id="2" name="Picture 1"/>
          <p:cNvPicPr>
            <a:picLocks noChangeAspect="1"/>
          </p:cNvPicPr>
          <p:nvPr/>
        </p:nvPicPr>
        <p:blipFill>
          <a:blip r:embed="rId3"/>
          <a:stretch>
            <a:fillRect/>
          </a:stretch>
        </p:blipFill>
        <p:spPr>
          <a:xfrm>
            <a:off x="298514" y="404664"/>
            <a:ext cx="8546972" cy="41012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7" name="Rectangle 16">
            <a:hlinkClick r:id="rId7"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Q10</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37787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2093" y="1916832"/>
            <a:ext cx="8639814" cy="6026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2092" y="1916830"/>
            <a:ext cx="8640958" cy="6026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Q10</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720558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611560" y="4336800"/>
            <a:ext cx="7920880" cy="2432352"/>
          </a:xfrm>
          <a:prstGeom prst="rect">
            <a:avLst/>
          </a:prstGeom>
        </p:spPr>
      </p:pic>
      <p:pic>
        <p:nvPicPr>
          <p:cNvPr id="2" name="Picture 1"/>
          <p:cNvPicPr>
            <a:picLocks noChangeAspect="1"/>
          </p:cNvPicPr>
          <p:nvPr/>
        </p:nvPicPr>
        <p:blipFill>
          <a:blip r:embed="rId3"/>
          <a:stretch>
            <a:fillRect/>
          </a:stretch>
        </p:blipFill>
        <p:spPr>
          <a:xfrm>
            <a:off x="604225" y="408288"/>
            <a:ext cx="7935550" cy="4532880"/>
          </a:xfrm>
          <a:prstGeom prst="rect">
            <a:avLst/>
          </a:prstGeom>
        </p:spPr>
      </p:pic>
      <p:pic>
        <p:nvPicPr>
          <p:cNvPr id="6" name="Picture 5"/>
          <p:cNvPicPr>
            <a:picLocks noChangeAspect="1"/>
          </p:cNvPicPr>
          <p:nvPr/>
        </p:nvPicPr>
        <p:blipFill>
          <a:blip r:embed="rId4"/>
          <a:stretch>
            <a:fillRect/>
          </a:stretch>
        </p:blipFill>
        <p:spPr>
          <a:xfrm>
            <a:off x="604435" y="5057389"/>
            <a:ext cx="7935130" cy="5936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7" name="Rectangle 16">
            <a:hlinkClick r:id="rId8"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Q15</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75938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844824"/>
            <a:ext cx="8640956" cy="13488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844824"/>
            <a:ext cx="8640958" cy="13488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Q15</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80500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56809" y="5373216"/>
            <a:ext cx="7030386" cy="11920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56808" y="424244"/>
            <a:ext cx="7030386"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8" name="Rectangle 17">
            <a:hlinkClick r:id="rId7"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cxnSp>
        <p:nvCxnSpPr>
          <p:cNvPr id="23" name="Straight Arrow Connector 22"/>
          <p:cNvCxnSpPr>
            <a:stCxn id="20" idx="3"/>
            <a:endCxn id="18"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3"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25757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980728"/>
            <a:ext cx="8208912" cy="40618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467544" y="980728"/>
            <a:ext cx="8208912" cy="4061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Q23</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90694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2" y="3862058"/>
            <a:ext cx="8640956" cy="2807302"/>
          </a:xfrm>
          <a:prstGeom prst="rect">
            <a:avLst/>
          </a:prstGeom>
        </p:spPr>
      </p:pic>
      <p:pic>
        <p:nvPicPr>
          <p:cNvPr id="2" name="Picture 1"/>
          <p:cNvPicPr>
            <a:picLocks noChangeAspect="1"/>
          </p:cNvPicPr>
          <p:nvPr/>
        </p:nvPicPr>
        <p:blipFill>
          <a:blip r:embed="rId3"/>
          <a:stretch>
            <a:fillRect/>
          </a:stretch>
        </p:blipFill>
        <p:spPr>
          <a:xfrm>
            <a:off x="251521" y="404664"/>
            <a:ext cx="8640958" cy="363709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2"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8" name="Rectangle 17">
            <a:hlinkClick r:id="rId7"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Q3</a:t>
            </a:r>
            <a:endParaRPr lang="en-GB" sz="1400" b="1" dirty="0">
              <a:latin typeface="Comic Sans MS" panose="030F0702030302020204" pitchFamily="66" charset="0"/>
            </a:endParaRPr>
          </a:p>
        </p:txBody>
      </p:sp>
      <p:cxnSp>
        <p:nvCxnSpPr>
          <p:cNvPr id="23" name="Straight Arrow Connector 22"/>
          <p:cNvCxnSpPr>
            <a:stCxn id="20" idx="3"/>
            <a:endCxn id="18"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3"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488329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44297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51521" y="2348879"/>
            <a:ext cx="8640958" cy="4429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Q3</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869644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1484784"/>
            <a:ext cx="8640960" cy="4897710"/>
          </a:xfrm>
          <a:prstGeom prst="rect">
            <a:avLst/>
          </a:prstGeom>
        </p:spPr>
      </p:pic>
      <p:pic>
        <p:nvPicPr>
          <p:cNvPr id="6" name="Picture 5"/>
          <p:cNvPicPr>
            <a:picLocks noChangeAspect="1"/>
          </p:cNvPicPr>
          <p:nvPr/>
        </p:nvPicPr>
        <p:blipFill>
          <a:blip r:embed="rId3"/>
          <a:stretch>
            <a:fillRect/>
          </a:stretch>
        </p:blipFill>
        <p:spPr>
          <a:xfrm>
            <a:off x="251520" y="786624"/>
            <a:ext cx="8640960" cy="8421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Q20</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7"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96495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700808"/>
            <a:ext cx="8784972" cy="11654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8"/>
            <a:ext cx="8784973" cy="1165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Q20</a:t>
            </a:r>
            <a:endParaRPr lang="en-GB" sz="1400" b="1" dirty="0">
              <a:latin typeface="Comic Sans MS" panose="030F0702030302020204" pitchFamily="66" charset="0"/>
            </a:endParaRPr>
          </a:p>
        </p:txBody>
      </p:sp>
      <p:cxnSp>
        <p:nvCxnSpPr>
          <p:cNvPr id="18" name="Straight Arrow Connector 17"/>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410607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3632614"/>
            <a:ext cx="7632848" cy="3180762"/>
          </a:xfrm>
          <a:prstGeom prst="rect">
            <a:avLst/>
          </a:prstGeom>
        </p:spPr>
      </p:pic>
      <p:pic>
        <p:nvPicPr>
          <p:cNvPr id="4" name="Picture 3"/>
          <p:cNvPicPr>
            <a:picLocks noChangeAspect="1"/>
          </p:cNvPicPr>
          <p:nvPr/>
        </p:nvPicPr>
        <p:blipFill>
          <a:blip r:embed="rId3"/>
          <a:stretch>
            <a:fillRect/>
          </a:stretch>
        </p:blipFill>
        <p:spPr>
          <a:xfrm>
            <a:off x="755576" y="4653136"/>
            <a:ext cx="7632848" cy="131123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rotWithShape="1">
          <a:blip r:embed="rId7"/>
          <a:srcRect b="1648"/>
          <a:stretch/>
        </p:blipFill>
        <p:spPr>
          <a:xfrm>
            <a:off x="755576" y="356724"/>
            <a:ext cx="7632848" cy="4296412"/>
          </a:xfrm>
          <a:prstGeom prst="rect">
            <a:avLst/>
          </a:prstGeom>
        </p:spPr>
      </p:pic>
      <p:sp>
        <p:nvSpPr>
          <p:cNvPr id="13" name="Rectangle 12">
            <a:hlinkClick r:id="rId8"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Q22</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8697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772816"/>
            <a:ext cx="8784972" cy="12494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72816"/>
            <a:ext cx="8784973" cy="12494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Q22</a:t>
            </a:r>
            <a:endParaRPr lang="en-GB" sz="1400" b="1" dirty="0">
              <a:latin typeface="Comic Sans MS" panose="030F0702030302020204" pitchFamily="66" charset="0"/>
            </a:endParaRPr>
          </a:p>
        </p:txBody>
      </p:sp>
      <p:cxnSp>
        <p:nvCxnSpPr>
          <p:cNvPr id="15" name="Straight Arrow Connector 14"/>
          <p:cNvCxnSpPr>
            <a:stCxn id="22"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59011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3429000"/>
            <a:ext cx="8496944" cy="3206076"/>
          </a:xfrm>
          <a:prstGeom prst="rect">
            <a:avLst/>
          </a:prstGeom>
        </p:spPr>
      </p:pic>
      <p:pic>
        <p:nvPicPr>
          <p:cNvPr id="6" name="Picture 5"/>
          <p:cNvPicPr>
            <a:picLocks noChangeAspect="1"/>
          </p:cNvPicPr>
          <p:nvPr/>
        </p:nvPicPr>
        <p:blipFill>
          <a:blip r:embed="rId3"/>
          <a:stretch>
            <a:fillRect/>
          </a:stretch>
        </p:blipFill>
        <p:spPr>
          <a:xfrm>
            <a:off x="323528" y="404664"/>
            <a:ext cx="8496944" cy="30296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53500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298622"/>
            <a:ext cx="8784972" cy="32825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298621"/>
            <a:ext cx="8784973" cy="32825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8" name="Straight Arrow Connector 17"/>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22058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3212976"/>
            <a:ext cx="8496942" cy="3425822"/>
          </a:xfrm>
          <a:prstGeom prst="rect">
            <a:avLst/>
          </a:prstGeom>
        </p:spPr>
      </p:pic>
      <p:pic>
        <p:nvPicPr>
          <p:cNvPr id="2" name="Picture 1"/>
          <p:cNvPicPr>
            <a:picLocks noChangeAspect="1"/>
          </p:cNvPicPr>
          <p:nvPr/>
        </p:nvPicPr>
        <p:blipFill>
          <a:blip r:embed="rId3"/>
          <a:stretch>
            <a:fillRect/>
          </a:stretch>
        </p:blipFill>
        <p:spPr>
          <a:xfrm>
            <a:off x="323529" y="404664"/>
            <a:ext cx="8496942" cy="39363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Q19</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862444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204864"/>
            <a:ext cx="8784972" cy="11283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04863"/>
            <a:ext cx="8784973" cy="11283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Q19</a:t>
            </a:r>
            <a:endParaRPr lang="en-GB" sz="1400" b="1" dirty="0">
              <a:latin typeface="Comic Sans MS" panose="030F0702030302020204" pitchFamily="66" charset="0"/>
            </a:endParaRPr>
          </a:p>
        </p:txBody>
      </p:sp>
      <p:cxnSp>
        <p:nvCxnSpPr>
          <p:cNvPr id="15" name="Straight Arrow Connector 14"/>
          <p:cNvCxnSpPr>
            <a:stCxn id="22"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90384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95536" y="4764507"/>
            <a:ext cx="8352928" cy="2014142"/>
          </a:xfrm>
          <a:prstGeom prst="rect">
            <a:avLst/>
          </a:prstGeom>
        </p:spPr>
      </p:pic>
      <p:pic>
        <p:nvPicPr>
          <p:cNvPr id="6" name="Picture 5"/>
          <p:cNvPicPr>
            <a:picLocks noChangeAspect="1"/>
          </p:cNvPicPr>
          <p:nvPr/>
        </p:nvPicPr>
        <p:blipFill>
          <a:blip r:embed="rId3"/>
          <a:stretch>
            <a:fillRect/>
          </a:stretch>
        </p:blipFill>
        <p:spPr>
          <a:xfrm>
            <a:off x="395536" y="3824163"/>
            <a:ext cx="8352928" cy="2037166"/>
          </a:xfrm>
          <a:prstGeom prst="rect">
            <a:avLst/>
          </a:prstGeom>
        </p:spPr>
      </p:pic>
      <p:pic>
        <p:nvPicPr>
          <p:cNvPr id="5" name="Picture 4"/>
          <p:cNvPicPr>
            <a:picLocks noChangeAspect="1"/>
          </p:cNvPicPr>
          <p:nvPr/>
        </p:nvPicPr>
        <p:blipFill>
          <a:blip r:embed="rId4"/>
          <a:stretch>
            <a:fillRect/>
          </a:stretch>
        </p:blipFill>
        <p:spPr>
          <a:xfrm>
            <a:off x="395536" y="410276"/>
            <a:ext cx="8352928" cy="450197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Q2</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232284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708920"/>
            <a:ext cx="8784972" cy="7742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708919"/>
            <a:ext cx="8784973"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Q2</a:t>
            </a:r>
            <a:endParaRPr lang="en-GB" sz="1400" b="1" dirty="0">
              <a:latin typeface="Comic Sans MS" panose="030F0702030302020204" pitchFamily="66" charset="0"/>
            </a:endParaRPr>
          </a:p>
        </p:txBody>
      </p:sp>
      <p:cxnSp>
        <p:nvCxnSpPr>
          <p:cNvPr id="18" name="Straight Arrow Connector 17"/>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23" name="Rectangle 22"/>
          <p:cNvSpPr/>
          <p:nvPr/>
        </p:nvSpPr>
        <p:spPr>
          <a:xfrm>
            <a:off x="179513" y="2996952"/>
            <a:ext cx="8784973" cy="4861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81494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5229200"/>
            <a:ext cx="8640960" cy="1451282"/>
          </a:xfrm>
          <a:prstGeom prst="rect">
            <a:avLst/>
          </a:prstGeom>
        </p:spPr>
      </p:pic>
      <p:pic>
        <p:nvPicPr>
          <p:cNvPr id="4" name="Picture 3"/>
          <p:cNvPicPr>
            <a:picLocks noChangeAspect="1"/>
          </p:cNvPicPr>
          <p:nvPr/>
        </p:nvPicPr>
        <p:blipFill>
          <a:blip r:embed="rId3"/>
          <a:stretch>
            <a:fillRect/>
          </a:stretch>
        </p:blipFill>
        <p:spPr>
          <a:xfrm>
            <a:off x="251521" y="4437112"/>
            <a:ext cx="8640958" cy="1410534"/>
          </a:xfrm>
          <a:prstGeom prst="rect">
            <a:avLst/>
          </a:prstGeom>
        </p:spPr>
      </p:pic>
      <p:pic>
        <p:nvPicPr>
          <p:cNvPr id="2" name="Picture 1"/>
          <p:cNvPicPr>
            <a:picLocks noChangeAspect="1"/>
          </p:cNvPicPr>
          <p:nvPr/>
        </p:nvPicPr>
        <p:blipFill>
          <a:blip r:embed="rId4"/>
          <a:stretch>
            <a:fillRect/>
          </a:stretch>
        </p:blipFill>
        <p:spPr>
          <a:xfrm>
            <a:off x="251520" y="332656"/>
            <a:ext cx="8640960" cy="413465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Q14</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08109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132856"/>
            <a:ext cx="8784974" cy="12798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32856"/>
            <a:ext cx="8784973" cy="1279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Q14</a:t>
            </a:r>
            <a:endParaRPr lang="en-GB" sz="1400" b="1" dirty="0">
              <a:latin typeface="Comic Sans MS" panose="030F0702030302020204" pitchFamily="66" charset="0"/>
            </a:endParaRPr>
          </a:p>
        </p:txBody>
      </p:sp>
      <p:cxnSp>
        <p:nvCxnSpPr>
          <p:cNvPr id="16" name="Straight Arrow Connector 15"/>
          <p:cNvCxnSpPr>
            <a:stCxn id="24"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7"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40452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2487270"/>
            <a:ext cx="8496944" cy="4182090"/>
          </a:xfrm>
          <a:prstGeom prst="rect">
            <a:avLst/>
          </a:prstGeom>
        </p:spPr>
      </p:pic>
      <p:pic>
        <p:nvPicPr>
          <p:cNvPr id="4" name="Picture 3"/>
          <p:cNvPicPr>
            <a:picLocks noChangeAspect="1"/>
          </p:cNvPicPr>
          <p:nvPr/>
        </p:nvPicPr>
        <p:blipFill>
          <a:blip r:embed="rId3"/>
          <a:stretch>
            <a:fillRect/>
          </a:stretch>
        </p:blipFill>
        <p:spPr>
          <a:xfrm>
            <a:off x="323528" y="404664"/>
            <a:ext cx="8496944" cy="41099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Q19</a:t>
            </a:r>
            <a:endParaRPr lang="en-GB" sz="1400" b="1" dirty="0">
              <a:latin typeface="Comic Sans MS" panose="030F0702030302020204" pitchFamily="66" charset="0"/>
            </a:endParaRPr>
          </a:p>
        </p:txBody>
      </p:sp>
      <p:cxnSp>
        <p:nvCxnSpPr>
          <p:cNvPr id="14" name="Straight Arrow Connector 13"/>
          <p:cNvCxnSpPr>
            <a:stCxn id="20"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6688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348880"/>
            <a:ext cx="8784974" cy="10364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348880"/>
            <a:ext cx="8784973" cy="1036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Q19</a:t>
            </a:r>
            <a:endParaRPr lang="en-GB" sz="1400" b="1" dirty="0">
              <a:latin typeface="Comic Sans MS" panose="030F0702030302020204" pitchFamily="66" charset="0"/>
            </a:endParaRPr>
          </a:p>
        </p:txBody>
      </p:sp>
      <p:cxnSp>
        <p:nvCxnSpPr>
          <p:cNvPr id="16" name="Straight Arrow Connector 15"/>
          <p:cNvCxnSpPr>
            <a:stCxn id="21"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580657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4149080"/>
            <a:ext cx="8496944" cy="2519706"/>
          </a:xfrm>
          <a:prstGeom prst="rect">
            <a:avLst/>
          </a:prstGeom>
        </p:spPr>
      </p:pic>
      <p:pic>
        <p:nvPicPr>
          <p:cNvPr id="6" name="Picture 5"/>
          <p:cNvPicPr>
            <a:picLocks noChangeAspect="1"/>
          </p:cNvPicPr>
          <p:nvPr/>
        </p:nvPicPr>
        <p:blipFill>
          <a:blip r:embed="rId3"/>
          <a:stretch>
            <a:fillRect/>
          </a:stretch>
        </p:blipFill>
        <p:spPr>
          <a:xfrm>
            <a:off x="323528" y="3645024"/>
            <a:ext cx="8496944" cy="1784358"/>
          </a:xfrm>
          <a:prstGeom prst="rect">
            <a:avLst/>
          </a:prstGeom>
        </p:spPr>
      </p:pic>
      <p:pic>
        <p:nvPicPr>
          <p:cNvPr id="2" name="Picture 1"/>
          <p:cNvPicPr>
            <a:picLocks noChangeAspect="1"/>
          </p:cNvPicPr>
          <p:nvPr/>
        </p:nvPicPr>
        <p:blipFill>
          <a:blip r:embed="rId4"/>
          <a:stretch>
            <a:fillRect/>
          </a:stretch>
        </p:blipFill>
        <p:spPr>
          <a:xfrm>
            <a:off x="323528" y="332656"/>
            <a:ext cx="8496944" cy="332588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Q9</a:t>
            </a:r>
            <a:endParaRPr lang="en-GB" sz="1400" b="1" dirty="0">
              <a:latin typeface="Comic Sans MS" panose="030F0702030302020204" pitchFamily="66" charset="0"/>
            </a:endParaRPr>
          </a:p>
        </p:txBody>
      </p:sp>
      <p:cxnSp>
        <p:nvCxnSpPr>
          <p:cNvPr id="14" name="Straight Arrow Connector 13"/>
          <p:cNvCxnSpPr>
            <a:stCxn id="20"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055519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348880"/>
            <a:ext cx="8784974" cy="14155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348880"/>
            <a:ext cx="8784973" cy="14155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Q9</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04291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877284"/>
            <a:ext cx="8640960" cy="3792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51671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Q9</a:t>
            </a:r>
            <a:endParaRPr lang="en-GB" sz="1400" b="1" dirty="0">
              <a:latin typeface="Comic Sans MS" panose="030F0702030302020204" pitchFamily="66" charset="0"/>
            </a:endParaRPr>
          </a:p>
        </p:txBody>
      </p:sp>
      <p:cxnSp>
        <p:nvCxnSpPr>
          <p:cNvPr id="14" name="Straight Arrow Connector 13"/>
          <p:cNvCxnSpPr>
            <a:stCxn id="20"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047067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4870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132856"/>
            <a:ext cx="8784973" cy="14870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Q9</a:t>
            </a:r>
            <a:endParaRPr lang="en-GB" sz="1400" b="1" dirty="0">
              <a:latin typeface="Comic Sans MS" panose="030F0702030302020204" pitchFamily="66" charset="0"/>
            </a:endParaRPr>
          </a:p>
        </p:txBody>
      </p:sp>
      <p:cxnSp>
        <p:nvCxnSpPr>
          <p:cNvPr id="16" name="Straight Arrow Connector 15"/>
          <p:cNvCxnSpPr>
            <a:stCxn id="21"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0051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429000"/>
            <a:ext cx="8352928" cy="3211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04664"/>
            <a:ext cx="8352928" cy="4768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Q21</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656653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16832"/>
            <a:ext cx="8784976" cy="14872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16833"/>
            <a:ext cx="8784973" cy="14872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Q21</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9290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899592" y="5270674"/>
            <a:ext cx="7344816" cy="1542702"/>
          </a:xfrm>
          <a:prstGeom prst="rect">
            <a:avLst/>
          </a:prstGeom>
        </p:spPr>
      </p:pic>
      <p:pic>
        <p:nvPicPr>
          <p:cNvPr id="5" name="Picture 4"/>
          <p:cNvPicPr>
            <a:picLocks noChangeAspect="1"/>
          </p:cNvPicPr>
          <p:nvPr/>
        </p:nvPicPr>
        <p:blipFill>
          <a:blip r:embed="rId3"/>
          <a:stretch>
            <a:fillRect/>
          </a:stretch>
        </p:blipFill>
        <p:spPr>
          <a:xfrm>
            <a:off x="899593" y="4928492"/>
            <a:ext cx="7344814" cy="1020788"/>
          </a:xfrm>
          <a:prstGeom prst="rect">
            <a:avLst/>
          </a:prstGeom>
        </p:spPr>
      </p:pic>
      <p:pic>
        <p:nvPicPr>
          <p:cNvPr id="4" name="Picture 3"/>
          <p:cNvPicPr>
            <a:picLocks noChangeAspect="1"/>
          </p:cNvPicPr>
          <p:nvPr/>
        </p:nvPicPr>
        <p:blipFill>
          <a:blip r:embed="rId4"/>
          <a:stretch>
            <a:fillRect/>
          </a:stretch>
        </p:blipFill>
        <p:spPr>
          <a:xfrm>
            <a:off x="899592" y="3212976"/>
            <a:ext cx="7344816" cy="2099208"/>
          </a:xfrm>
          <a:prstGeom prst="rect">
            <a:avLst/>
          </a:prstGeom>
        </p:spPr>
      </p:pic>
      <p:pic>
        <p:nvPicPr>
          <p:cNvPr id="2" name="Picture 1"/>
          <p:cNvPicPr>
            <a:picLocks noChangeAspect="1"/>
          </p:cNvPicPr>
          <p:nvPr/>
        </p:nvPicPr>
        <p:blipFill>
          <a:blip r:embed="rId5"/>
          <a:stretch>
            <a:fillRect/>
          </a:stretch>
        </p:blipFill>
        <p:spPr>
          <a:xfrm>
            <a:off x="899592" y="332656"/>
            <a:ext cx="7344816" cy="375479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Q10</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357176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16832"/>
            <a:ext cx="8784974" cy="16921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16830"/>
            <a:ext cx="8784973" cy="1152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Q10</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22" name="Rectangle 21"/>
          <p:cNvSpPr/>
          <p:nvPr/>
        </p:nvSpPr>
        <p:spPr>
          <a:xfrm>
            <a:off x="179512" y="3068958"/>
            <a:ext cx="8784973" cy="2076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2" y="3276600"/>
            <a:ext cx="8784973" cy="3323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00034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4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043609" y="4530452"/>
            <a:ext cx="7056782" cy="2282924"/>
          </a:xfrm>
          <a:prstGeom prst="rect">
            <a:avLst/>
          </a:prstGeom>
        </p:spPr>
      </p:pic>
      <p:pic>
        <p:nvPicPr>
          <p:cNvPr id="8" name="Picture 7"/>
          <p:cNvPicPr>
            <a:picLocks noChangeAspect="1"/>
          </p:cNvPicPr>
          <p:nvPr/>
        </p:nvPicPr>
        <p:blipFill>
          <a:blip r:embed="rId3"/>
          <a:stretch>
            <a:fillRect/>
          </a:stretch>
        </p:blipFill>
        <p:spPr>
          <a:xfrm>
            <a:off x="1043608" y="3085926"/>
            <a:ext cx="7056784" cy="2770634"/>
          </a:xfrm>
          <a:prstGeom prst="rect">
            <a:avLst/>
          </a:prstGeom>
        </p:spPr>
      </p:pic>
      <p:pic>
        <p:nvPicPr>
          <p:cNvPr id="7" name="Picture 6"/>
          <p:cNvPicPr>
            <a:picLocks noChangeAspect="1"/>
          </p:cNvPicPr>
          <p:nvPr/>
        </p:nvPicPr>
        <p:blipFill>
          <a:blip r:embed="rId4"/>
          <a:stretch>
            <a:fillRect/>
          </a:stretch>
        </p:blipFill>
        <p:spPr>
          <a:xfrm>
            <a:off x="1043608" y="332656"/>
            <a:ext cx="7056784" cy="28561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Q17</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51101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1" y="1844824"/>
            <a:ext cx="8784978" cy="20628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3"/>
            <a:ext cx="8784973"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780928"/>
            <a:ext cx="8784973" cy="1969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977926"/>
            <a:ext cx="8784973" cy="9297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Q17</a:t>
            </a:r>
            <a:endParaRPr lang="en-GB" sz="1400" b="1" dirty="0">
              <a:latin typeface="Comic Sans MS" panose="030F0702030302020204" pitchFamily="66" charset="0"/>
            </a:endParaRPr>
          </a:p>
        </p:txBody>
      </p:sp>
      <p:cxnSp>
        <p:nvCxnSpPr>
          <p:cNvPr id="16" name="Straight Arrow Connector 15"/>
          <p:cNvCxnSpPr>
            <a:stCxn id="25"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9673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4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187624" y="3766992"/>
            <a:ext cx="6768752" cy="30463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Q11</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2" name="Picture 1"/>
          <p:cNvPicPr>
            <a:picLocks noChangeAspect="1"/>
          </p:cNvPicPr>
          <p:nvPr/>
        </p:nvPicPr>
        <p:blipFill>
          <a:blip r:embed="rId11"/>
          <a:stretch>
            <a:fillRect/>
          </a:stretch>
        </p:blipFill>
        <p:spPr>
          <a:xfrm>
            <a:off x="1187624" y="404664"/>
            <a:ext cx="6768752" cy="3567500"/>
          </a:xfrm>
          <a:prstGeom prst="rect">
            <a:avLst/>
          </a:prstGeom>
        </p:spPr>
      </p:pic>
      <p:pic>
        <p:nvPicPr>
          <p:cNvPr id="4" name="Picture 3"/>
          <p:cNvPicPr>
            <a:picLocks noChangeAspect="1"/>
          </p:cNvPicPr>
          <p:nvPr/>
        </p:nvPicPr>
        <p:blipFill>
          <a:blip r:embed="rId12"/>
          <a:stretch>
            <a:fillRect/>
          </a:stretch>
        </p:blipFill>
        <p:spPr>
          <a:xfrm>
            <a:off x="1187624" y="3974300"/>
            <a:ext cx="6768752" cy="1974980"/>
          </a:xfrm>
          <a:prstGeom prst="rect">
            <a:avLst/>
          </a:prstGeom>
        </p:spPr>
      </p:pic>
    </p:spTree>
    <p:extLst>
      <p:ext uri="{BB962C8B-B14F-4D97-AF65-F5344CB8AC3E}">
        <p14:creationId xmlns:p14="http://schemas.microsoft.com/office/powerpoint/2010/main" val="18501149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454786"/>
            <a:ext cx="8784976" cy="55665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454785"/>
            <a:ext cx="8784973" cy="55665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5"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Q11</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1744832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30" y="2122928"/>
            <a:ext cx="8496940" cy="4474424"/>
          </a:xfrm>
          <a:prstGeom prst="rect">
            <a:avLst/>
          </a:prstGeom>
        </p:spPr>
      </p:pic>
      <p:pic>
        <p:nvPicPr>
          <p:cNvPr id="6" name="Picture 5"/>
          <p:cNvPicPr>
            <a:picLocks noChangeAspect="1"/>
          </p:cNvPicPr>
          <p:nvPr/>
        </p:nvPicPr>
        <p:blipFill>
          <a:blip r:embed="rId3"/>
          <a:stretch>
            <a:fillRect/>
          </a:stretch>
        </p:blipFill>
        <p:spPr>
          <a:xfrm>
            <a:off x="323529" y="476672"/>
            <a:ext cx="8496942" cy="37276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Q11</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910230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916832"/>
            <a:ext cx="8784974" cy="22281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1916831"/>
            <a:ext cx="8784973" cy="22281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Q11</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1457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3501008"/>
            <a:ext cx="6336704" cy="3308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4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353008"/>
            <a:ext cx="6336704" cy="3292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Q9</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07439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348880"/>
            <a:ext cx="8784976" cy="11512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348880"/>
            <a:ext cx="8784973"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Q9</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22" name="Rectangle 21"/>
          <p:cNvSpPr/>
          <p:nvPr/>
        </p:nvSpPr>
        <p:spPr>
          <a:xfrm>
            <a:off x="179512" y="2852936"/>
            <a:ext cx="8784973"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2" y="3140968"/>
            <a:ext cx="8784973" cy="3591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79560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4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357238"/>
            <a:ext cx="8640958" cy="4312122"/>
          </a:xfrm>
          <a:prstGeom prst="rect">
            <a:avLst/>
          </a:prstGeom>
        </p:spPr>
      </p:pic>
      <p:pic>
        <p:nvPicPr>
          <p:cNvPr id="2" name="Picture 1"/>
          <p:cNvPicPr>
            <a:picLocks noChangeAspect="1"/>
          </p:cNvPicPr>
          <p:nvPr/>
        </p:nvPicPr>
        <p:blipFill>
          <a:blip r:embed="rId3"/>
          <a:stretch>
            <a:fillRect/>
          </a:stretch>
        </p:blipFill>
        <p:spPr>
          <a:xfrm>
            <a:off x="251520" y="404664"/>
            <a:ext cx="8640960" cy="41485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Q23</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74568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692696"/>
            <a:ext cx="8784976" cy="50897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692695"/>
            <a:ext cx="8784973" cy="50897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Q23</a:t>
            </a:r>
            <a:endParaRPr lang="en-GB" sz="1400" b="1" dirty="0">
              <a:latin typeface="Comic Sans MS" panose="030F0702030302020204" pitchFamily="66" charset="0"/>
            </a:endParaRPr>
          </a:p>
        </p:txBody>
      </p:sp>
      <p:cxnSp>
        <p:nvCxnSpPr>
          <p:cNvPr id="16" name="Straight Arrow Connector 15"/>
          <p:cNvCxnSpPr>
            <a:stCxn id="25"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797967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75657" y="4869160"/>
            <a:ext cx="6192686" cy="1942014"/>
          </a:xfrm>
          <a:prstGeom prst="rect">
            <a:avLst/>
          </a:prstGeom>
        </p:spPr>
      </p:pic>
      <p:pic>
        <p:nvPicPr>
          <p:cNvPr id="7" name="Picture 6"/>
          <p:cNvPicPr>
            <a:picLocks noChangeAspect="1"/>
          </p:cNvPicPr>
          <p:nvPr/>
        </p:nvPicPr>
        <p:blipFill>
          <a:blip r:embed="rId3"/>
          <a:stretch>
            <a:fillRect/>
          </a:stretch>
        </p:blipFill>
        <p:spPr>
          <a:xfrm>
            <a:off x="1475656" y="4221088"/>
            <a:ext cx="6192688" cy="1959292"/>
          </a:xfrm>
          <a:prstGeom prst="rect">
            <a:avLst/>
          </a:prstGeom>
        </p:spPr>
      </p:pic>
      <p:pic>
        <p:nvPicPr>
          <p:cNvPr id="5" name="Picture 4"/>
          <p:cNvPicPr>
            <a:picLocks noChangeAspect="1"/>
          </p:cNvPicPr>
          <p:nvPr/>
        </p:nvPicPr>
        <p:blipFill>
          <a:blip r:embed="rId4"/>
          <a:stretch>
            <a:fillRect/>
          </a:stretch>
        </p:blipFill>
        <p:spPr>
          <a:xfrm>
            <a:off x="1475656" y="3056218"/>
            <a:ext cx="6192688" cy="1740934"/>
          </a:xfrm>
          <a:prstGeom prst="rect">
            <a:avLst/>
          </a:prstGeom>
        </p:spPr>
      </p:pic>
      <p:pic>
        <p:nvPicPr>
          <p:cNvPr id="2" name="Picture 1"/>
          <p:cNvPicPr>
            <a:picLocks noChangeAspect="1"/>
          </p:cNvPicPr>
          <p:nvPr/>
        </p:nvPicPr>
        <p:blipFill>
          <a:blip r:embed="rId5"/>
          <a:stretch>
            <a:fillRect/>
          </a:stretch>
        </p:blipFill>
        <p:spPr>
          <a:xfrm>
            <a:off x="1475656" y="397752"/>
            <a:ext cx="6192688" cy="33192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475656" y="3730090"/>
            <a:ext cx="6192688" cy="707022"/>
          </a:xfrm>
          <a:prstGeom prst="rect">
            <a:avLst/>
          </a:prstGeom>
        </p:spPr>
      </p:pic>
      <p:pic>
        <p:nvPicPr>
          <p:cNvPr id="6" name="Picture 5"/>
          <p:cNvPicPr>
            <a:picLocks noChangeAspect="1"/>
          </p:cNvPicPr>
          <p:nvPr/>
        </p:nvPicPr>
        <p:blipFill>
          <a:blip r:embed="rId12"/>
          <a:stretch>
            <a:fillRect/>
          </a:stretch>
        </p:blipFill>
        <p:spPr>
          <a:xfrm>
            <a:off x="1475656" y="4797152"/>
            <a:ext cx="6192688" cy="573936"/>
          </a:xfrm>
          <a:prstGeom prst="rect">
            <a:avLst/>
          </a:prstGeom>
        </p:spPr>
      </p:pic>
      <p:sp>
        <p:nvSpPr>
          <p:cNvPr id="17" name="Rectangle 16">
            <a:hlinkClick r:id="rId13"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cxnSp>
        <p:nvCxnSpPr>
          <p:cNvPr id="23" name="Straight Arrow Connector 22"/>
          <p:cNvCxnSpPr>
            <a:stCxn id="26" idx="3"/>
            <a:endCxn id="17"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5" name="Straight Arrow Connector 24"/>
          <p:cNvCxnSpPr>
            <a:stCxn id="24" idx="3"/>
            <a:endCxn id="2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5"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871049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124744"/>
            <a:ext cx="8784976" cy="38573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086088"/>
            <a:ext cx="8784973" cy="974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060848"/>
            <a:ext cx="8784973" cy="17979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3858790"/>
            <a:ext cx="8784973" cy="1123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Q15</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32464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4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263716"/>
            <a:ext cx="8640958" cy="4549660"/>
          </a:xfrm>
          <a:prstGeom prst="rect">
            <a:avLst/>
          </a:prstGeom>
        </p:spPr>
      </p:pic>
      <p:pic>
        <p:nvPicPr>
          <p:cNvPr id="4" name="Picture 3"/>
          <p:cNvPicPr>
            <a:picLocks noChangeAspect="1"/>
          </p:cNvPicPr>
          <p:nvPr/>
        </p:nvPicPr>
        <p:blipFill>
          <a:blip r:embed="rId3"/>
          <a:stretch>
            <a:fillRect/>
          </a:stretch>
        </p:blipFill>
        <p:spPr>
          <a:xfrm>
            <a:off x="251522" y="3284984"/>
            <a:ext cx="8640956" cy="2021744"/>
          </a:xfrm>
          <a:prstGeom prst="rect">
            <a:avLst/>
          </a:prstGeom>
        </p:spPr>
      </p:pic>
      <p:pic>
        <p:nvPicPr>
          <p:cNvPr id="2" name="Picture 1"/>
          <p:cNvPicPr>
            <a:picLocks noChangeAspect="1"/>
          </p:cNvPicPr>
          <p:nvPr/>
        </p:nvPicPr>
        <p:blipFill>
          <a:blip r:embed="rId4"/>
          <a:stretch>
            <a:fillRect/>
          </a:stretch>
        </p:blipFill>
        <p:spPr>
          <a:xfrm>
            <a:off x="251521" y="404664"/>
            <a:ext cx="8640958" cy="28592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892756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00808"/>
            <a:ext cx="8784974" cy="23445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00808"/>
            <a:ext cx="8784973" cy="2344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55984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87624" y="4315436"/>
            <a:ext cx="6768752" cy="2497940"/>
          </a:xfrm>
          <a:prstGeom prst="rect">
            <a:avLst/>
          </a:prstGeom>
        </p:spPr>
      </p:pic>
      <p:pic>
        <p:nvPicPr>
          <p:cNvPr id="6" name="Picture 5"/>
          <p:cNvPicPr>
            <a:picLocks noChangeAspect="1"/>
          </p:cNvPicPr>
          <p:nvPr/>
        </p:nvPicPr>
        <p:blipFill>
          <a:blip r:embed="rId3"/>
          <a:stretch>
            <a:fillRect/>
          </a:stretch>
        </p:blipFill>
        <p:spPr>
          <a:xfrm>
            <a:off x="1187625" y="5464128"/>
            <a:ext cx="6768750" cy="773184"/>
          </a:xfrm>
          <a:prstGeom prst="rect">
            <a:avLst/>
          </a:prstGeom>
        </p:spPr>
      </p:pic>
      <p:pic>
        <p:nvPicPr>
          <p:cNvPr id="5" name="Picture 4"/>
          <p:cNvPicPr>
            <a:picLocks noChangeAspect="1"/>
          </p:cNvPicPr>
          <p:nvPr/>
        </p:nvPicPr>
        <p:blipFill>
          <a:blip r:embed="rId4"/>
          <a:stretch>
            <a:fillRect/>
          </a:stretch>
        </p:blipFill>
        <p:spPr>
          <a:xfrm>
            <a:off x="1187624" y="4509120"/>
            <a:ext cx="6768752" cy="965032"/>
          </a:xfrm>
          <a:prstGeom prst="rect">
            <a:avLst/>
          </a:prstGeom>
        </p:spPr>
      </p:pic>
      <p:pic>
        <p:nvPicPr>
          <p:cNvPr id="2" name="Picture 1"/>
          <p:cNvPicPr>
            <a:picLocks noChangeAspect="1"/>
          </p:cNvPicPr>
          <p:nvPr/>
        </p:nvPicPr>
        <p:blipFill>
          <a:blip r:embed="rId5"/>
          <a:stretch>
            <a:fillRect/>
          </a:stretch>
        </p:blipFill>
        <p:spPr>
          <a:xfrm>
            <a:off x="1187624" y="373160"/>
            <a:ext cx="6768752" cy="291182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187624" y="3284984"/>
            <a:ext cx="6768752" cy="1901184"/>
          </a:xfrm>
          <a:prstGeom prst="rect">
            <a:avLst/>
          </a:prstGeom>
        </p:spPr>
      </p:pic>
      <p:sp>
        <p:nvSpPr>
          <p:cNvPr id="15" name="Rectangle 14">
            <a:hlinkClick r:id="rId12"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Q21</a:t>
            </a:r>
            <a:endParaRPr lang="en-GB" sz="1400" b="1" dirty="0">
              <a:latin typeface="Comic Sans MS" panose="030F0702030302020204" pitchFamily="66" charset="0"/>
            </a:endParaRPr>
          </a:p>
        </p:txBody>
      </p:sp>
      <p:cxnSp>
        <p:nvCxnSpPr>
          <p:cNvPr id="17" name="Straight Arrow Connector 16"/>
          <p:cNvCxnSpPr>
            <a:stCxn id="24"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334444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00808"/>
            <a:ext cx="8784974" cy="2911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7"/>
            <a:ext cx="8784974" cy="1651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1865964"/>
            <a:ext cx="8784974" cy="274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Q21</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702534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5"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7664" y="4941168"/>
            <a:ext cx="6048672" cy="1872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47664" y="404664"/>
            <a:ext cx="6048672" cy="34243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5364"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547664" y="3827594"/>
            <a:ext cx="6048672" cy="2193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10"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Q19</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004881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5834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6"/>
            <a:ext cx="8784973" cy="2583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Q19</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874051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88840"/>
            <a:ext cx="8640960" cy="46467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3562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Q4</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60396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175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6"/>
            <a:ext cx="8784973" cy="21753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Q4</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77343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4"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5696" y="5474158"/>
            <a:ext cx="5472608" cy="13392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5696" y="2244530"/>
            <a:ext cx="5472608" cy="8964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5696" y="314326"/>
            <a:ext cx="5472608" cy="25386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35696" y="3140968"/>
            <a:ext cx="5472608" cy="3244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Q2</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85696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441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1" y="2132856"/>
            <a:ext cx="8784973" cy="8797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Q2</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22" name="Rectangle 21"/>
          <p:cNvSpPr/>
          <p:nvPr/>
        </p:nvSpPr>
        <p:spPr>
          <a:xfrm>
            <a:off x="179511" y="3012584"/>
            <a:ext cx="8784977" cy="561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89097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86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968542"/>
            <a:ext cx="8496944" cy="3700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18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478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21860"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528" y="3861048"/>
            <a:ext cx="8496944" cy="1605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5" name="Rectangle 14">
            <a:hlinkClick r:id="rId10"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Q19</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828562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980728"/>
            <a:ext cx="8784976" cy="38855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980728"/>
            <a:ext cx="8784973" cy="38855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Q19</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4912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9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556690"/>
            <a:ext cx="8784976" cy="4184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59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24238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609358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9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04864"/>
            <a:ext cx="8784976" cy="1075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204864"/>
            <a:ext cx="8784973" cy="10755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257180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643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32384"/>
            <a:ext cx="8640960" cy="3708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643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153318"/>
            <a:ext cx="8640960" cy="39318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643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1599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Q11</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19785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7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3217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772816"/>
            <a:ext cx="8784973" cy="1160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Q11</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22" name="Rectangle 21"/>
          <p:cNvSpPr/>
          <p:nvPr/>
        </p:nvSpPr>
        <p:spPr>
          <a:xfrm>
            <a:off x="179513" y="2933666"/>
            <a:ext cx="8784976" cy="1160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0393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6" grpId="0" animBg="1"/>
      <p:bldP spid="22" grpId="0" animBg="1"/>
    </p:bldLst>
  </p:timing>
</p:sld>
</file>

<file path=ppt/slides/slide4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68668"/>
            <a:ext cx="8640960" cy="2744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780928"/>
            <a:ext cx="8640960" cy="27751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548680"/>
            <a:ext cx="8640960" cy="28289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520" y="404664"/>
            <a:ext cx="8640960" cy="9950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1"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Q15</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609776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196752"/>
            <a:ext cx="8784974" cy="3515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196752"/>
            <a:ext cx="8784973"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2060848"/>
            <a:ext cx="8784976"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Q15</a:t>
            </a:r>
            <a:endParaRPr lang="en-GB" sz="1400" b="1" dirty="0">
              <a:latin typeface="Comic Sans MS" panose="030F0702030302020204" pitchFamily="66" charset="0"/>
            </a:endParaRPr>
          </a:p>
        </p:txBody>
      </p:sp>
      <p:cxnSp>
        <p:nvCxnSpPr>
          <p:cNvPr id="16" name="Straight Arrow Connector 15"/>
          <p:cNvCxnSpPr>
            <a:stCxn id="23" idx="3"/>
            <a:endCxn id="13"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
        <p:nvSpPr>
          <p:cNvPr id="24" name="Rectangle 23"/>
          <p:cNvSpPr/>
          <p:nvPr/>
        </p:nvSpPr>
        <p:spPr>
          <a:xfrm>
            <a:off x="179513" y="2996952"/>
            <a:ext cx="8784976" cy="17149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89633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2" grpId="0" animBg="1"/>
      <p:bldP spid="24" grpId="0" animBg="1"/>
    </p:bldLst>
  </p:timing>
</p:sld>
</file>

<file path=ppt/slides/slide4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9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43149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08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790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Q25</a:t>
            </a:r>
            <a:endParaRPr lang="en-GB" sz="1400" b="1" dirty="0">
              <a:latin typeface="Comic Sans MS" panose="030F0702030302020204" pitchFamily="66" charset="0"/>
            </a:endParaRPr>
          </a:p>
        </p:txBody>
      </p:sp>
      <p:cxnSp>
        <p:nvCxnSpPr>
          <p:cNvPr id="15" name="Straight Arrow Connector 14"/>
          <p:cNvCxnSpPr>
            <a:stCxn id="22" idx="3"/>
            <a:endCxn id="12"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17"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41931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132856"/>
            <a:ext cx="8784974" cy="1783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132856"/>
            <a:ext cx="8784973" cy="1783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635896"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Q25</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2987824"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79208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Prisms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18095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pPr algn="ctr"/>
            <a:r>
              <a:rPr lang="en-GB" sz="4800" dirty="0" smtClean="0">
                <a:latin typeface="Comic Sans MS" panose="030F0702030302020204" pitchFamily="66" charset="0"/>
              </a:rPr>
              <a:t>2D Area &amp; Perimeter</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0" name="Straight Arrow Connector 9"/>
          <p:cNvCxnSpPr>
            <a:stCxn id="8" idx="3"/>
            <a:endCxn id="3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8" name="Rectangle 37">
            <a:hlinkClick r:id="rId5"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40" name="Rectangle 39"/>
          <p:cNvSpPr/>
          <p:nvPr/>
        </p:nvSpPr>
        <p:spPr>
          <a:xfrm>
            <a:off x="52650" y="6525344"/>
            <a:ext cx="1152000" cy="25128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Perimeter</a:t>
            </a:r>
            <a:endParaRPr lang="en-GB" sz="1400" b="1" dirty="0">
              <a:latin typeface="Comic Sans MS" panose="030F0702030302020204" pitchFamily="66" charset="0"/>
            </a:endParaRPr>
          </a:p>
        </p:txBody>
      </p:sp>
      <p:sp>
        <p:nvSpPr>
          <p:cNvPr id="42" name="Rectangle 41"/>
          <p:cNvSpPr/>
          <p:nvPr/>
        </p:nvSpPr>
        <p:spPr>
          <a:xfrm>
            <a:off x="1475656" y="6525344"/>
            <a:ext cx="134940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43" name="Rectangle 42">
            <a:hlinkClick r:id="rId6" action="ppaction://hlinksldjump"/>
          </p:cNvPr>
          <p:cNvSpPr/>
          <p:nvPr/>
        </p:nvSpPr>
        <p:spPr>
          <a:xfrm>
            <a:off x="2897064" y="6525344"/>
            <a:ext cx="237626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Circles &amp; Sectors</a:t>
            </a:r>
            <a:endParaRPr lang="en-GB" sz="2000" b="1" dirty="0">
              <a:latin typeface="Comic Sans MS" panose="030F0702030302020204" pitchFamily="66" charset="0"/>
            </a:endParaRPr>
          </a:p>
        </p:txBody>
      </p:sp>
      <p:sp>
        <p:nvSpPr>
          <p:cNvPr id="47" name="Rectangle 46">
            <a:hlinkClick r:id="rId7" action="ppaction://hlinksldjump"/>
          </p:cNvPr>
          <p:cNvSpPr/>
          <p:nvPr/>
        </p:nvSpPr>
        <p:spPr>
          <a:xfrm>
            <a:off x="5364088" y="6525344"/>
            <a:ext cx="10081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Prisms</a:t>
            </a:r>
            <a:endParaRPr lang="en-GB" sz="2000" b="1" dirty="0">
              <a:latin typeface="Comic Sans MS" panose="030F0702030302020204" pitchFamily="66" charset="0"/>
            </a:endParaRPr>
          </a:p>
        </p:txBody>
      </p:sp>
      <p:sp>
        <p:nvSpPr>
          <p:cNvPr id="67" name="Rectangle 66">
            <a:hlinkClick r:id="rId8" action="ppaction://hlinksldjump"/>
          </p:cNvPr>
          <p:cNvSpPr/>
          <p:nvPr/>
        </p:nvSpPr>
        <p:spPr>
          <a:xfrm>
            <a:off x="2897064" y="6196756"/>
            <a:ext cx="311509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Advanced Trigonometry</a:t>
            </a:r>
            <a:endParaRPr lang="en-GB" sz="2000" b="1" dirty="0">
              <a:latin typeface="Comic Sans MS" panose="030F0702030302020204" pitchFamily="66" charset="0"/>
            </a:endParaRPr>
          </a:p>
        </p:txBody>
      </p:sp>
      <p:sp>
        <p:nvSpPr>
          <p:cNvPr id="14" name="Rectangle 13">
            <a:hlinkClick r:id="rId9" action="ppaction://hlinksldjump"/>
          </p:cNvPr>
          <p:cNvSpPr/>
          <p:nvPr/>
        </p:nvSpPr>
        <p:spPr>
          <a:xfrm>
            <a:off x="3851920" y="17728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Q1</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3851920" y="234888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smtClean="0">
                <a:latin typeface="Comic Sans MS" panose="030F0702030302020204" pitchFamily="66" charset="0"/>
              </a:rPr>
              <a:t>1H Q8</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3851920" y="292494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3851920" y="35010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3851920" y="40770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99900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524878"/>
            <a:ext cx="8640960" cy="41444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89806"/>
            <a:ext cx="8640960" cy="42633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a:t>
            </a:r>
            <a:endParaRPr lang="en-GB" sz="1400" b="1" dirty="0">
              <a:latin typeface="Comic Sans MS" panose="030F0702030302020204" pitchFamily="66" charset="0"/>
            </a:endParaRPr>
          </a:p>
        </p:txBody>
      </p:sp>
      <p:cxnSp>
        <p:nvCxnSpPr>
          <p:cNvPr id="13" name="Straight Arrow Connector 12"/>
          <p:cNvCxnSpPr>
            <a:stCxn id="20"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750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836712"/>
            <a:ext cx="8640962" cy="43620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19" y="836712"/>
            <a:ext cx="8640959" cy="43620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a:t>
            </a:r>
            <a:endParaRPr lang="en-GB" sz="1400" b="1" dirty="0">
              <a:latin typeface="Comic Sans MS" panose="030F0702030302020204" pitchFamily="66" charset="0"/>
            </a:endParaRPr>
          </a:p>
        </p:txBody>
      </p:sp>
      <p:cxnSp>
        <p:nvCxnSpPr>
          <p:cNvPr id="12" name="Straight Arrow Connector 11"/>
          <p:cNvCxnSpPr>
            <a:stCxn id="16"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074866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789040"/>
            <a:ext cx="8640960" cy="2812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79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Q8</a:t>
            </a:r>
            <a:endParaRPr lang="en-GB" sz="1400" b="1" dirty="0">
              <a:latin typeface="Comic Sans MS" panose="030F0702030302020204" pitchFamily="66" charset="0"/>
            </a:endParaRPr>
          </a:p>
        </p:txBody>
      </p:sp>
      <p:cxnSp>
        <p:nvCxnSpPr>
          <p:cNvPr id="13" name="Straight Arrow Connector 12"/>
          <p:cNvCxnSpPr>
            <a:stCxn id="20"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4230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988840"/>
            <a:ext cx="8640962" cy="1988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19" y="1988840"/>
            <a:ext cx="8640959" cy="1988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Q8</a:t>
            </a:r>
            <a:endParaRPr lang="en-GB" sz="1400" b="1" dirty="0">
              <a:latin typeface="Comic Sans MS" panose="030F0702030302020204" pitchFamily="66" charset="0"/>
            </a:endParaRPr>
          </a:p>
        </p:txBody>
      </p:sp>
      <p:cxnSp>
        <p:nvCxnSpPr>
          <p:cNvPr id="17" name="Straight Arrow Connector 16"/>
          <p:cNvCxnSpPr>
            <a:stCxn id="20" idx="3"/>
            <a:endCxn id="15"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85186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36912"/>
            <a:ext cx="8640960" cy="3973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98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Q5</a:t>
            </a:r>
            <a:endParaRPr lang="en-GB" sz="1400" b="1" dirty="0">
              <a:latin typeface="Comic Sans MS" panose="030F0702030302020204" pitchFamily="66" charset="0"/>
            </a:endParaRPr>
          </a:p>
        </p:txBody>
      </p:sp>
      <p:cxnSp>
        <p:nvCxnSpPr>
          <p:cNvPr id="14" name="Straight Arrow Connector 13"/>
          <p:cNvCxnSpPr>
            <a:stCxn id="22"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972334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1700808"/>
            <a:ext cx="8352926" cy="28181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700808"/>
            <a:ext cx="8352926" cy="28181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Q5</a:t>
            </a:r>
            <a:endParaRPr lang="en-GB" sz="1400" b="1" dirty="0">
              <a:latin typeface="Comic Sans MS" panose="030F0702030302020204" pitchFamily="66" charset="0"/>
            </a:endParaRPr>
          </a:p>
        </p:txBody>
      </p:sp>
      <p:cxnSp>
        <p:nvCxnSpPr>
          <p:cNvPr id="14" name="Straight Arrow Connector 13"/>
          <p:cNvCxnSpPr>
            <a:stCxn id="20"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91040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933056"/>
            <a:ext cx="8352928" cy="28317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307652"/>
            <a:ext cx="8352928" cy="22815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3856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Q15</a:t>
            </a:r>
            <a:endParaRPr lang="en-GB" sz="1400" b="1" dirty="0">
              <a:latin typeface="Comic Sans MS" panose="030F0702030302020204" pitchFamily="66" charset="0"/>
            </a:endParaRPr>
          </a:p>
        </p:txBody>
      </p:sp>
      <p:cxnSp>
        <p:nvCxnSpPr>
          <p:cNvPr id="14" name="Straight Arrow Connector 13"/>
          <p:cNvCxnSpPr>
            <a:stCxn id="22"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27347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620688"/>
            <a:ext cx="8352926" cy="50168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620688"/>
            <a:ext cx="8352926"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Q15</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21" name="Rectangle 20"/>
          <p:cNvSpPr/>
          <p:nvPr/>
        </p:nvSpPr>
        <p:spPr>
          <a:xfrm>
            <a:off x="395537" y="2276872"/>
            <a:ext cx="8352926" cy="3360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34164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4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17675" y="1214994"/>
            <a:ext cx="8708650" cy="5454366"/>
          </a:xfrm>
          <a:prstGeom prst="rect">
            <a:avLst/>
          </a:prstGeom>
        </p:spPr>
      </p:pic>
      <p:pic>
        <p:nvPicPr>
          <p:cNvPr id="2" name="Picture 1"/>
          <p:cNvPicPr>
            <a:picLocks noChangeAspect="1"/>
          </p:cNvPicPr>
          <p:nvPr/>
        </p:nvPicPr>
        <p:blipFill>
          <a:blip r:embed="rId3"/>
          <a:stretch>
            <a:fillRect/>
          </a:stretch>
        </p:blipFill>
        <p:spPr>
          <a:xfrm>
            <a:off x="217675" y="437538"/>
            <a:ext cx="8708650" cy="34235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Q12</a:t>
            </a:r>
            <a:endParaRPr lang="en-GB" sz="1400" b="1" dirty="0">
              <a:latin typeface="Comic Sans MS" panose="030F0702030302020204" pitchFamily="66" charset="0"/>
            </a:endParaRPr>
          </a:p>
        </p:txBody>
      </p:sp>
      <p:cxnSp>
        <p:nvCxnSpPr>
          <p:cNvPr id="14" name="Straight Arrow Connector 13"/>
          <p:cNvCxnSpPr>
            <a:stCxn id="22"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007898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268761"/>
            <a:ext cx="8352926" cy="37533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268760"/>
            <a:ext cx="8352926" cy="37533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Q12</a:t>
            </a:r>
            <a:endParaRPr lang="en-GB" sz="1400" b="1" dirty="0">
              <a:latin typeface="Comic Sans MS" panose="030F0702030302020204" pitchFamily="66" charset="0"/>
            </a:endParaRPr>
          </a:p>
        </p:txBody>
      </p:sp>
      <p:cxnSp>
        <p:nvCxnSpPr>
          <p:cNvPr id="14" name="Straight Arrow Connector 13"/>
          <p:cNvCxnSpPr>
            <a:stCxn id="20"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748553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pPr algn="ctr"/>
            <a:r>
              <a:rPr lang="en-GB" sz="4800" dirty="0" smtClean="0">
                <a:latin typeface="Comic Sans MS" panose="030F0702030302020204" pitchFamily="66" charset="0"/>
              </a:rPr>
              <a:t>2D Area &amp; Perimeter</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8" name="Rectangle 7">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0" name="Straight Arrow Connector 9"/>
          <p:cNvCxnSpPr>
            <a:stCxn id="8" idx="3"/>
            <a:endCxn id="3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5" action="ppaction://hlinksldjump"/>
          </p:cNvPr>
          <p:cNvSpPr/>
          <p:nvPr/>
        </p:nvSpPr>
        <p:spPr>
          <a:xfrm>
            <a:off x="1619672" y="465913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1619672" y="52292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Q6</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9640" y="17728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359640" y="2348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359640" y="2925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359640" y="3501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5" name="Rectangle 24">
            <a:hlinkClick r:id="rId11" action="ppaction://hlinksldjump"/>
          </p:cNvPr>
          <p:cNvSpPr/>
          <p:nvPr/>
        </p:nvSpPr>
        <p:spPr>
          <a:xfrm>
            <a:off x="359640" y="40771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8" name="Rectangle 27">
            <a:hlinkClick r:id="rId12" action="ppaction://hlinksldjump"/>
          </p:cNvPr>
          <p:cNvSpPr/>
          <p:nvPr/>
        </p:nvSpPr>
        <p:spPr>
          <a:xfrm>
            <a:off x="359640"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9" name="Rectangle 28">
            <a:hlinkClick r:id="rId13" action="ppaction://hlinksldjump"/>
          </p:cNvPr>
          <p:cNvSpPr/>
          <p:nvPr/>
        </p:nvSpPr>
        <p:spPr>
          <a:xfrm>
            <a:off x="359640"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35" name="Rectangle 34">
            <a:hlinkClick r:id="rId14" action="ppaction://hlinksldjump"/>
          </p:cNvPr>
          <p:cNvSpPr/>
          <p:nvPr/>
        </p:nvSpPr>
        <p:spPr>
          <a:xfrm>
            <a:off x="1619800" y="11967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36" name="Rectangle 35">
            <a:hlinkClick r:id="rId15" action="ppaction://hlinksldjump"/>
          </p:cNvPr>
          <p:cNvSpPr/>
          <p:nvPr/>
        </p:nvSpPr>
        <p:spPr>
          <a:xfrm>
            <a:off x="1619800"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38" name="Rectangle 37">
            <a:hlinkClick r:id="rId16"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39" name="Rectangle 38">
            <a:hlinkClick r:id="rId17" action="ppaction://hlinksldjump"/>
          </p:cNvPr>
          <p:cNvSpPr/>
          <p:nvPr/>
        </p:nvSpPr>
        <p:spPr>
          <a:xfrm>
            <a:off x="359640"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Q3</a:t>
            </a:r>
            <a:endParaRPr lang="en-GB" sz="1400" b="1" dirty="0">
              <a:latin typeface="Comic Sans MS" panose="030F0702030302020204" pitchFamily="66" charset="0"/>
            </a:endParaRPr>
          </a:p>
        </p:txBody>
      </p:sp>
      <p:sp>
        <p:nvSpPr>
          <p:cNvPr id="41" name="Rectangle 40">
            <a:hlinkClick r:id="rId18" action="ppaction://hlinksldjump"/>
          </p:cNvPr>
          <p:cNvSpPr/>
          <p:nvPr/>
        </p:nvSpPr>
        <p:spPr>
          <a:xfrm>
            <a:off x="1619800" y="234888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44" name="Rectangle 43">
            <a:hlinkClick r:id="rId19" action="ppaction://hlinksldjump"/>
          </p:cNvPr>
          <p:cNvSpPr/>
          <p:nvPr/>
        </p:nvSpPr>
        <p:spPr>
          <a:xfrm>
            <a:off x="1619800" y="29249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smtClean="0">
                <a:latin typeface="Comic Sans MS" panose="030F0702030302020204" pitchFamily="66" charset="0"/>
              </a:rPr>
              <a:t>4H Q25</a:t>
            </a:r>
            <a:endParaRPr lang="en-GB" sz="1400" b="1" dirty="0">
              <a:latin typeface="Comic Sans MS" panose="030F0702030302020204" pitchFamily="66" charset="0"/>
            </a:endParaRPr>
          </a:p>
        </p:txBody>
      </p:sp>
      <p:sp>
        <p:nvSpPr>
          <p:cNvPr id="48" name="Rectangle 47">
            <a:hlinkClick r:id="rId20" action="ppaction://hlinksldjump"/>
          </p:cNvPr>
          <p:cNvSpPr/>
          <p:nvPr/>
        </p:nvSpPr>
        <p:spPr>
          <a:xfrm>
            <a:off x="1619800" y="3501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52" name="Rectangle 51">
            <a:hlinkClick r:id="rId21" action="ppaction://hlinksldjump"/>
          </p:cNvPr>
          <p:cNvSpPr/>
          <p:nvPr/>
        </p:nvSpPr>
        <p:spPr>
          <a:xfrm>
            <a:off x="1619672" y="40770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40" name="Rectangle 39"/>
          <p:cNvSpPr/>
          <p:nvPr/>
        </p:nvSpPr>
        <p:spPr>
          <a:xfrm>
            <a:off x="52650" y="6525344"/>
            <a:ext cx="1152000" cy="25128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Perimeter</a:t>
            </a:r>
            <a:endParaRPr lang="en-GB" sz="1400" b="1" dirty="0">
              <a:latin typeface="Comic Sans MS" panose="030F0702030302020204" pitchFamily="66" charset="0"/>
            </a:endParaRPr>
          </a:p>
        </p:txBody>
      </p:sp>
      <p:sp>
        <p:nvSpPr>
          <p:cNvPr id="42" name="Rectangle 41"/>
          <p:cNvSpPr/>
          <p:nvPr/>
        </p:nvSpPr>
        <p:spPr>
          <a:xfrm>
            <a:off x="1475656" y="6525344"/>
            <a:ext cx="134940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43" name="Rectangle 42">
            <a:hlinkClick r:id="rId22" action="ppaction://hlinksldjump"/>
          </p:cNvPr>
          <p:cNvSpPr/>
          <p:nvPr/>
        </p:nvSpPr>
        <p:spPr>
          <a:xfrm>
            <a:off x="2897064" y="6525344"/>
            <a:ext cx="237626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Circles &amp; Sectors</a:t>
            </a:r>
            <a:endParaRPr lang="en-GB" sz="2000" b="1" dirty="0">
              <a:latin typeface="Comic Sans MS" panose="030F0702030302020204" pitchFamily="66" charset="0"/>
            </a:endParaRPr>
          </a:p>
        </p:txBody>
      </p:sp>
      <p:sp>
        <p:nvSpPr>
          <p:cNvPr id="47" name="Rectangle 46">
            <a:hlinkClick r:id="rId23" action="ppaction://hlinksldjump"/>
          </p:cNvPr>
          <p:cNvSpPr/>
          <p:nvPr/>
        </p:nvSpPr>
        <p:spPr>
          <a:xfrm>
            <a:off x="5364088" y="6525344"/>
            <a:ext cx="10081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Prisms</a:t>
            </a:r>
            <a:endParaRPr lang="en-GB" sz="2000" b="1" dirty="0">
              <a:latin typeface="Comic Sans MS" panose="030F0702030302020204" pitchFamily="66" charset="0"/>
            </a:endParaRPr>
          </a:p>
        </p:txBody>
      </p:sp>
      <p:sp>
        <p:nvSpPr>
          <p:cNvPr id="27" name="Rectangle 26">
            <a:hlinkClick r:id="rId24" action="ppaction://hlinksldjump"/>
          </p:cNvPr>
          <p:cNvSpPr/>
          <p:nvPr/>
        </p:nvSpPr>
        <p:spPr>
          <a:xfrm>
            <a:off x="2843808" y="11968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Q14</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2843808" y="17728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Q21</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2843808" y="2348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Q9</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2843808" y="2925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Q7</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2843808" y="3501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Q2</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2843808"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Q19</a:t>
            </a:r>
            <a:endParaRPr lang="en-GB" sz="1400" b="1" dirty="0">
              <a:latin typeface="Comic Sans MS" panose="030F0702030302020204" pitchFamily="66" charset="0"/>
            </a:endParaRPr>
          </a:p>
        </p:txBody>
      </p:sp>
      <p:sp>
        <p:nvSpPr>
          <p:cNvPr id="37" name="Rectangle 36">
            <a:hlinkClick r:id="rId30" action="ppaction://hlinksldjump"/>
          </p:cNvPr>
          <p:cNvSpPr/>
          <p:nvPr/>
        </p:nvSpPr>
        <p:spPr>
          <a:xfrm>
            <a:off x="2843808"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Q7</a:t>
            </a:r>
            <a:endParaRPr lang="en-GB" sz="1400" b="1" dirty="0">
              <a:latin typeface="Comic Sans MS" panose="030F0702030302020204" pitchFamily="66" charset="0"/>
            </a:endParaRPr>
          </a:p>
        </p:txBody>
      </p:sp>
      <p:sp>
        <p:nvSpPr>
          <p:cNvPr id="45" name="Rectangle 44">
            <a:hlinkClick r:id="rId31" action="ppaction://hlinksldjump"/>
          </p:cNvPr>
          <p:cNvSpPr/>
          <p:nvPr/>
        </p:nvSpPr>
        <p:spPr>
          <a:xfrm>
            <a:off x="2843808"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Q5</a:t>
            </a:r>
            <a:endParaRPr lang="en-GB" sz="1400" b="1" dirty="0">
              <a:latin typeface="Comic Sans MS" panose="030F0702030302020204" pitchFamily="66" charset="0"/>
            </a:endParaRPr>
          </a:p>
        </p:txBody>
      </p:sp>
      <p:sp>
        <p:nvSpPr>
          <p:cNvPr id="46" name="Rectangle 45">
            <a:hlinkClick r:id="rId32" action="ppaction://hlinksldjump"/>
          </p:cNvPr>
          <p:cNvSpPr/>
          <p:nvPr/>
        </p:nvSpPr>
        <p:spPr>
          <a:xfrm>
            <a:off x="4068072" y="11967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Q19</a:t>
            </a:r>
            <a:endParaRPr lang="en-GB" sz="1400" b="1" dirty="0">
              <a:latin typeface="Comic Sans MS" panose="030F0702030302020204" pitchFamily="66" charset="0"/>
            </a:endParaRPr>
          </a:p>
        </p:txBody>
      </p:sp>
      <p:sp>
        <p:nvSpPr>
          <p:cNvPr id="49" name="Rectangle 48">
            <a:hlinkClick r:id="rId33" action="ppaction://hlinksldjump"/>
          </p:cNvPr>
          <p:cNvSpPr/>
          <p:nvPr/>
        </p:nvSpPr>
        <p:spPr>
          <a:xfrm>
            <a:off x="4067944" y="17728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Q22</a:t>
            </a:r>
            <a:endParaRPr lang="en-GB" sz="1400" b="1" dirty="0">
              <a:latin typeface="Comic Sans MS" panose="030F0702030302020204" pitchFamily="66" charset="0"/>
            </a:endParaRPr>
          </a:p>
        </p:txBody>
      </p:sp>
      <p:sp>
        <p:nvSpPr>
          <p:cNvPr id="50" name="Rectangle 49">
            <a:hlinkClick r:id="rId34" action="ppaction://hlinksldjump"/>
          </p:cNvPr>
          <p:cNvSpPr/>
          <p:nvPr/>
        </p:nvSpPr>
        <p:spPr>
          <a:xfrm>
            <a:off x="4067944" y="23488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51" name="Rectangle 50">
            <a:hlinkClick r:id="rId35" action="ppaction://hlinksldjump"/>
          </p:cNvPr>
          <p:cNvSpPr/>
          <p:nvPr/>
        </p:nvSpPr>
        <p:spPr>
          <a:xfrm>
            <a:off x="4067944" y="29250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sp>
        <p:nvSpPr>
          <p:cNvPr id="53" name="Rectangle 52">
            <a:hlinkClick r:id="rId36" action="ppaction://hlinksldjump"/>
          </p:cNvPr>
          <p:cNvSpPr/>
          <p:nvPr/>
        </p:nvSpPr>
        <p:spPr>
          <a:xfrm>
            <a:off x="4067944" y="3501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Q18</a:t>
            </a:r>
            <a:endParaRPr lang="en-GB" sz="1400" b="1" dirty="0">
              <a:latin typeface="Comic Sans MS" panose="030F0702030302020204" pitchFamily="66" charset="0"/>
            </a:endParaRPr>
          </a:p>
        </p:txBody>
      </p:sp>
      <p:sp>
        <p:nvSpPr>
          <p:cNvPr id="54" name="Rectangle 53">
            <a:hlinkClick r:id="rId37" action="ppaction://hlinksldjump"/>
          </p:cNvPr>
          <p:cNvSpPr/>
          <p:nvPr/>
        </p:nvSpPr>
        <p:spPr>
          <a:xfrm>
            <a:off x="4067944" y="40771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sp>
        <p:nvSpPr>
          <p:cNvPr id="55" name="Rectangle 54">
            <a:hlinkClick r:id="rId38" action="ppaction://hlinksldjump"/>
          </p:cNvPr>
          <p:cNvSpPr/>
          <p:nvPr/>
        </p:nvSpPr>
        <p:spPr>
          <a:xfrm>
            <a:off x="4067944"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Q18</a:t>
            </a:r>
            <a:endParaRPr lang="en-GB" sz="1400" b="1" dirty="0">
              <a:latin typeface="Comic Sans MS" panose="030F0702030302020204" pitchFamily="66" charset="0"/>
            </a:endParaRPr>
          </a:p>
        </p:txBody>
      </p:sp>
      <p:sp>
        <p:nvSpPr>
          <p:cNvPr id="56" name="Rectangle 55">
            <a:hlinkClick r:id="rId39" action="ppaction://hlinksldjump"/>
          </p:cNvPr>
          <p:cNvSpPr/>
          <p:nvPr/>
        </p:nvSpPr>
        <p:spPr>
          <a:xfrm>
            <a:off x="4067944"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Q13</a:t>
            </a:r>
            <a:endParaRPr lang="en-GB" sz="1400" b="1" dirty="0">
              <a:latin typeface="Comic Sans MS" panose="030F0702030302020204" pitchFamily="66" charset="0"/>
            </a:endParaRPr>
          </a:p>
        </p:txBody>
      </p:sp>
      <p:sp>
        <p:nvSpPr>
          <p:cNvPr id="57" name="Rectangle 56">
            <a:hlinkClick r:id="rId40" action="ppaction://hlinksldjump"/>
          </p:cNvPr>
          <p:cNvSpPr/>
          <p:nvPr/>
        </p:nvSpPr>
        <p:spPr>
          <a:xfrm>
            <a:off x="5292080"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Q16</a:t>
            </a:r>
            <a:endParaRPr lang="en-GB" sz="1400" b="1" dirty="0">
              <a:latin typeface="Comic Sans MS" panose="030F0702030302020204" pitchFamily="66" charset="0"/>
            </a:endParaRPr>
          </a:p>
        </p:txBody>
      </p:sp>
      <p:sp>
        <p:nvSpPr>
          <p:cNvPr id="58" name="Rectangle 57">
            <a:hlinkClick r:id="rId41" action="ppaction://hlinksldjump"/>
          </p:cNvPr>
          <p:cNvSpPr/>
          <p:nvPr/>
        </p:nvSpPr>
        <p:spPr>
          <a:xfrm>
            <a:off x="5292080"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59" name="Rectangle 58">
            <a:hlinkClick r:id="rId42" action="ppaction://hlinksldjump"/>
          </p:cNvPr>
          <p:cNvSpPr/>
          <p:nvPr/>
        </p:nvSpPr>
        <p:spPr>
          <a:xfrm>
            <a:off x="5292080" y="23489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60" name="Rectangle 59">
            <a:hlinkClick r:id="rId43" action="ppaction://hlinksldjump"/>
          </p:cNvPr>
          <p:cNvSpPr/>
          <p:nvPr/>
        </p:nvSpPr>
        <p:spPr>
          <a:xfrm>
            <a:off x="5292080" y="2925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61" name="Rectangle 60">
            <a:hlinkClick r:id="rId44" action="ppaction://hlinksldjump"/>
          </p:cNvPr>
          <p:cNvSpPr/>
          <p:nvPr/>
        </p:nvSpPr>
        <p:spPr>
          <a:xfrm>
            <a:off x="5292080" y="3501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Q7</a:t>
            </a:r>
            <a:endParaRPr lang="en-GB" sz="1400" b="1" dirty="0">
              <a:latin typeface="Comic Sans MS" panose="030F0702030302020204" pitchFamily="66" charset="0"/>
            </a:endParaRPr>
          </a:p>
        </p:txBody>
      </p:sp>
      <p:sp>
        <p:nvSpPr>
          <p:cNvPr id="62" name="Rectangle 61">
            <a:hlinkClick r:id="rId45" action="ppaction://hlinksldjump"/>
          </p:cNvPr>
          <p:cNvSpPr/>
          <p:nvPr/>
        </p:nvSpPr>
        <p:spPr>
          <a:xfrm>
            <a:off x="5292080"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Q11</a:t>
            </a:r>
            <a:endParaRPr lang="en-GB" sz="1400" b="1" dirty="0">
              <a:latin typeface="Comic Sans MS" panose="030F0702030302020204" pitchFamily="66" charset="0"/>
            </a:endParaRPr>
          </a:p>
        </p:txBody>
      </p:sp>
      <p:sp>
        <p:nvSpPr>
          <p:cNvPr id="63" name="Rectangle 62">
            <a:hlinkClick r:id="rId46" action="ppaction://hlinksldjump"/>
          </p:cNvPr>
          <p:cNvSpPr/>
          <p:nvPr/>
        </p:nvSpPr>
        <p:spPr>
          <a:xfrm>
            <a:off x="5292080" y="46531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Q5</a:t>
            </a:r>
            <a:endParaRPr lang="en-GB" sz="1400" b="1" dirty="0">
              <a:latin typeface="Comic Sans MS" panose="030F0702030302020204" pitchFamily="66" charset="0"/>
            </a:endParaRPr>
          </a:p>
        </p:txBody>
      </p:sp>
      <p:sp>
        <p:nvSpPr>
          <p:cNvPr id="64" name="Rectangle 63">
            <a:hlinkClick r:id="rId47" action="ppaction://hlinksldjump"/>
          </p:cNvPr>
          <p:cNvSpPr/>
          <p:nvPr/>
        </p:nvSpPr>
        <p:spPr>
          <a:xfrm>
            <a:off x="5292080"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65" name="Rectangle 64">
            <a:hlinkClick r:id="rId48" action="ppaction://hlinksldjump"/>
          </p:cNvPr>
          <p:cNvSpPr/>
          <p:nvPr/>
        </p:nvSpPr>
        <p:spPr>
          <a:xfrm>
            <a:off x="6516344"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Q11</a:t>
            </a:r>
            <a:endParaRPr lang="en-GB" sz="1400" b="1" dirty="0">
              <a:latin typeface="Comic Sans MS" panose="030F0702030302020204" pitchFamily="66" charset="0"/>
            </a:endParaRPr>
          </a:p>
        </p:txBody>
      </p:sp>
      <p:sp>
        <p:nvSpPr>
          <p:cNvPr id="66" name="Rectangle 65">
            <a:hlinkClick r:id="rId49" action="ppaction://hlinksldjump"/>
          </p:cNvPr>
          <p:cNvSpPr/>
          <p:nvPr/>
        </p:nvSpPr>
        <p:spPr>
          <a:xfrm>
            <a:off x="6516216"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Q15</a:t>
            </a:r>
            <a:endParaRPr lang="en-GB" sz="1400" b="1" dirty="0">
              <a:latin typeface="Comic Sans MS" panose="030F0702030302020204" pitchFamily="66" charset="0"/>
            </a:endParaRPr>
          </a:p>
        </p:txBody>
      </p:sp>
      <p:sp>
        <p:nvSpPr>
          <p:cNvPr id="67" name="Rectangle 66">
            <a:hlinkClick r:id="rId50" action="ppaction://hlinksldjump"/>
          </p:cNvPr>
          <p:cNvSpPr/>
          <p:nvPr/>
        </p:nvSpPr>
        <p:spPr>
          <a:xfrm>
            <a:off x="2897064" y="6196756"/>
            <a:ext cx="311509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Advanced Trigonometry</a:t>
            </a:r>
            <a:endParaRPr lang="en-GB" sz="2000" b="1" dirty="0">
              <a:latin typeface="Comic Sans MS" panose="030F0702030302020204" pitchFamily="66" charset="0"/>
            </a:endParaRPr>
          </a:p>
        </p:txBody>
      </p:sp>
      <p:sp>
        <p:nvSpPr>
          <p:cNvPr id="68" name="Rectangle 67">
            <a:hlinkClick r:id="rId51" action="ppaction://hlinksldjump"/>
          </p:cNvPr>
          <p:cNvSpPr/>
          <p:nvPr/>
        </p:nvSpPr>
        <p:spPr>
          <a:xfrm>
            <a:off x="6516216" y="2348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Q11</a:t>
            </a:r>
            <a:endParaRPr lang="en-GB" sz="1400" b="1" dirty="0">
              <a:latin typeface="Comic Sans MS" panose="030F0702030302020204" pitchFamily="66" charset="0"/>
            </a:endParaRPr>
          </a:p>
        </p:txBody>
      </p:sp>
      <p:sp>
        <p:nvSpPr>
          <p:cNvPr id="69" name="Rectangle 68">
            <a:hlinkClick r:id="rId52" action="ppaction://hlinksldjump"/>
          </p:cNvPr>
          <p:cNvSpPr/>
          <p:nvPr/>
        </p:nvSpPr>
        <p:spPr>
          <a:xfrm>
            <a:off x="6516216" y="29250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Q5</a:t>
            </a:r>
            <a:endParaRPr lang="en-GB" sz="1400" b="1" dirty="0">
              <a:latin typeface="Comic Sans MS" panose="030F0702030302020204" pitchFamily="66" charset="0"/>
            </a:endParaRPr>
          </a:p>
        </p:txBody>
      </p:sp>
      <p:sp>
        <p:nvSpPr>
          <p:cNvPr id="70" name="Rectangle 69">
            <a:hlinkClick r:id="rId53" action="ppaction://hlinksldjump"/>
          </p:cNvPr>
          <p:cNvSpPr/>
          <p:nvPr/>
        </p:nvSpPr>
        <p:spPr>
          <a:xfrm>
            <a:off x="6516216" y="3501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sp>
        <p:nvSpPr>
          <p:cNvPr id="71" name="Rectangle 70">
            <a:hlinkClick r:id="rId54" action="ppaction://hlinksldjump"/>
          </p:cNvPr>
          <p:cNvSpPr/>
          <p:nvPr/>
        </p:nvSpPr>
        <p:spPr>
          <a:xfrm>
            <a:off x="6516216" y="40771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Q18</a:t>
            </a:r>
            <a:endParaRPr lang="en-GB" sz="1400" b="1" dirty="0">
              <a:latin typeface="Comic Sans MS" panose="030F0702030302020204" pitchFamily="66" charset="0"/>
            </a:endParaRPr>
          </a:p>
        </p:txBody>
      </p:sp>
      <p:sp>
        <p:nvSpPr>
          <p:cNvPr id="72" name="Rectangle 71">
            <a:hlinkClick r:id="rId55" action="ppaction://hlinksldjump"/>
          </p:cNvPr>
          <p:cNvSpPr/>
          <p:nvPr/>
        </p:nvSpPr>
        <p:spPr>
          <a:xfrm>
            <a:off x="6516216"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a:t>
            </a:r>
            <a:endParaRPr lang="en-GB" sz="1400" b="1" dirty="0">
              <a:latin typeface="Comic Sans MS" panose="030F0702030302020204" pitchFamily="66" charset="0"/>
            </a:endParaRPr>
          </a:p>
        </p:txBody>
      </p:sp>
      <p:sp>
        <p:nvSpPr>
          <p:cNvPr id="73" name="Rectangle 72">
            <a:hlinkClick r:id="rId56" action="ppaction://hlinksldjump"/>
          </p:cNvPr>
          <p:cNvSpPr/>
          <p:nvPr/>
        </p:nvSpPr>
        <p:spPr>
          <a:xfrm>
            <a:off x="6516216" y="52292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Q7</a:t>
            </a:r>
            <a:endParaRPr lang="en-GB" sz="1400" b="1" dirty="0">
              <a:latin typeface="Comic Sans MS" panose="030F0702030302020204" pitchFamily="66" charset="0"/>
            </a:endParaRPr>
          </a:p>
        </p:txBody>
      </p:sp>
      <p:sp>
        <p:nvSpPr>
          <p:cNvPr id="74" name="Rectangle 73">
            <a:hlinkClick r:id="rId57" action="ppaction://hlinksldjump"/>
          </p:cNvPr>
          <p:cNvSpPr/>
          <p:nvPr/>
        </p:nvSpPr>
        <p:spPr>
          <a:xfrm>
            <a:off x="7740480" y="11968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Q19</a:t>
            </a:r>
            <a:endParaRPr lang="en-GB" sz="1400" b="1" dirty="0">
              <a:latin typeface="Comic Sans MS" panose="030F0702030302020204" pitchFamily="66" charset="0"/>
            </a:endParaRPr>
          </a:p>
        </p:txBody>
      </p:sp>
      <p:sp>
        <p:nvSpPr>
          <p:cNvPr id="75" name="Rectangle 74">
            <a:hlinkClick r:id="rId58"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91923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3708" y="345007"/>
            <a:ext cx="5256586" cy="3062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6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43708" y="3371138"/>
            <a:ext cx="5256584" cy="2722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662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43708" y="6093296"/>
            <a:ext cx="5256584" cy="6967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a:hlinkClick r:id="rId8"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Q3</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9422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238375"/>
            <a:ext cx="8208913" cy="14301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238374"/>
            <a:ext cx="8208912" cy="398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2636911"/>
            <a:ext cx="8208913" cy="10315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Q3</a:t>
            </a:r>
            <a:endParaRPr lang="en-GB" sz="1400" b="1" dirty="0">
              <a:latin typeface="Comic Sans MS" panose="030F0702030302020204" pitchFamily="66" charset="0"/>
            </a:endParaRPr>
          </a:p>
        </p:txBody>
      </p:sp>
      <p:cxnSp>
        <p:nvCxnSpPr>
          <p:cNvPr id="15" name="Straight Arrow Connector 14"/>
          <p:cNvCxnSpPr>
            <a:stCxn id="19"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209392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9591" y="404664"/>
            <a:ext cx="7344818" cy="564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6" name="Rectangle 25">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Q13</a:t>
            </a:r>
            <a:endParaRPr lang="en-GB" sz="1400" b="1" dirty="0">
              <a:latin typeface="Comic Sans MS" panose="030F0702030302020204" pitchFamily="66" charset="0"/>
            </a:endParaRPr>
          </a:p>
        </p:txBody>
      </p:sp>
      <p:cxnSp>
        <p:nvCxnSpPr>
          <p:cNvPr id="27" name="Straight Arrow Connector 26"/>
          <p:cNvCxnSpPr>
            <a:stCxn id="13" idx="3"/>
            <a:endCxn id="26"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2" name="Straight Arrow Connector 11"/>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61709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132856"/>
            <a:ext cx="8136905" cy="767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132856"/>
            <a:ext cx="8136904" cy="767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Q13</a:t>
            </a:r>
            <a:endParaRPr lang="en-GB" sz="1400" b="1" dirty="0">
              <a:latin typeface="Comic Sans MS" panose="030F0702030302020204" pitchFamily="66" charset="0"/>
            </a:endParaRPr>
          </a:p>
        </p:txBody>
      </p:sp>
      <p:cxnSp>
        <p:nvCxnSpPr>
          <p:cNvPr id="12" name="Straight Arrow Connector 11"/>
          <p:cNvCxnSpPr>
            <a:stCxn id="20"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88277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467543" y="5085184"/>
            <a:ext cx="8208914" cy="951758"/>
          </a:xfrm>
          <a:prstGeom prst="rect">
            <a:avLst/>
          </a:prstGeom>
        </p:spPr>
      </p:pic>
      <p:pic>
        <p:nvPicPr>
          <p:cNvPr id="2" name="Picture 1"/>
          <p:cNvPicPr>
            <a:picLocks noChangeAspect="1"/>
          </p:cNvPicPr>
          <p:nvPr/>
        </p:nvPicPr>
        <p:blipFill>
          <a:blip r:embed="rId3"/>
          <a:stretch>
            <a:fillRect/>
          </a:stretch>
        </p:blipFill>
        <p:spPr>
          <a:xfrm>
            <a:off x="467544" y="404664"/>
            <a:ext cx="8208912" cy="469285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23" name="Rectangle 22">
            <a:hlinkClick r:id="rId7"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Q3</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2"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557448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3" y="2034905"/>
            <a:ext cx="8208914" cy="193375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3" y="1988840"/>
            <a:ext cx="8208913" cy="22678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Q3</a:t>
            </a:r>
            <a:endParaRPr lang="en-GB" sz="1400" b="1" dirty="0">
              <a:latin typeface="Comic Sans MS" panose="030F0702030302020204" pitchFamily="66" charset="0"/>
            </a:endParaRPr>
          </a:p>
        </p:txBody>
      </p:sp>
      <p:cxnSp>
        <p:nvCxnSpPr>
          <p:cNvPr id="12" name="Straight Arrow Connector 11"/>
          <p:cNvCxnSpPr>
            <a:stCxn id="16"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5200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2" y="4952094"/>
            <a:ext cx="7344816" cy="1861282"/>
          </a:xfrm>
          <a:prstGeom prst="rect">
            <a:avLst/>
          </a:prstGeom>
        </p:spPr>
      </p:pic>
      <p:pic>
        <p:nvPicPr>
          <p:cNvPr id="3" name="Picture 2"/>
          <p:cNvPicPr>
            <a:picLocks noChangeAspect="1"/>
          </p:cNvPicPr>
          <p:nvPr/>
        </p:nvPicPr>
        <p:blipFill>
          <a:blip r:embed="rId3"/>
          <a:stretch>
            <a:fillRect/>
          </a:stretch>
        </p:blipFill>
        <p:spPr>
          <a:xfrm>
            <a:off x="899592" y="4509120"/>
            <a:ext cx="7344816" cy="110005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23" name="Rectangle 2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Q17</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899592" y="397326"/>
            <a:ext cx="7344816" cy="4129728"/>
          </a:xfrm>
          <a:prstGeom prst="rect">
            <a:avLst/>
          </a:prstGeom>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3"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48248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pic>
        <p:nvPicPr>
          <p:cNvPr id="24" name="Picture 23"/>
          <p:cNvPicPr>
            <a:picLocks noChangeAspect="1"/>
          </p:cNvPicPr>
          <p:nvPr/>
        </p:nvPicPr>
        <p:blipFill>
          <a:blip r:embed="rId5"/>
          <a:stretch>
            <a:fillRect/>
          </a:stretch>
        </p:blipFill>
        <p:spPr>
          <a:xfrm>
            <a:off x="323528" y="1268761"/>
            <a:ext cx="8496944" cy="3053858"/>
          </a:xfrm>
          <a:prstGeom prst="rect">
            <a:avLst/>
          </a:prstGeom>
        </p:spPr>
      </p:pic>
      <p:sp>
        <p:nvSpPr>
          <p:cNvPr id="25" name="Rectangle 24"/>
          <p:cNvSpPr/>
          <p:nvPr/>
        </p:nvSpPr>
        <p:spPr>
          <a:xfrm>
            <a:off x="323527" y="1268760"/>
            <a:ext cx="8496946" cy="15416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2810454"/>
            <a:ext cx="8496946" cy="15121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Q17</a:t>
            </a:r>
            <a:endParaRPr lang="en-GB" sz="1400" b="1" dirty="0">
              <a:latin typeface="Comic Sans MS" panose="030F0702030302020204" pitchFamily="66" charset="0"/>
            </a:endParaRPr>
          </a:p>
        </p:txBody>
      </p:sp>
      <p:cxnSp>
        <p:nvCxnSpPr>
          <p:cNvPr id="13" name="Straight Arrow Connector 12"/>
          <p:cNvCxnSpPr>
            <a:stCxn id="16"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65175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5" grpId="0" animBg="1"/>
      <p:bldP spid="26" grpId="0" animBg="1"/>
    </p:bldLst>
  </p:timing>
</p:sld>
</file>

<file path=ppt/slides/slide4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339752" y="482746"/>
            <a:ext cx="4464496" cy="2430296"/>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3" name="Rectangle 2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Q14</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7"/>
          <a:stretch>
            <a:fillRect/>
          </a:stretch>
        </p:blipFill>
        <p:spPr>
          <a:xfrm>
            <a:off x="2339752" y="2952598"/>
            <a:ext cx="4464496" cy="1544620"/>
          </a:xfrm>
          <a:prstGeom prst="rect">
            <a:avLst/>
          </a:prstGeom>
        </p:spPr>
      </p:pic>
      <p:pic>
        <p:nvPicPr>
          <p:cNvPr id="6" name="Picture 5"/>
          <p:cNvPicPr>
            <a:picLocks noChangeAspect="1"/>
          </p:cNvPicPr>
          <p:nvPr/>
        </p:nvPicPr>
        <p:blipFill>
          <a:blip r:embed="rId8"/>
          <a:stretch>
            <a:fillRect/>
          </a:stretch>
        </p:blipFill>
        <p:spPr>
          <a:xfrm>
            <a:off x="2339752" y="4497218"/>
            <a:ext cx="4464496" cy="2244150"/>
          </a:xfrm>
          <a:prstGeom prst="rect">
            <a:avLst/>
          </a:prstGeom>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3"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448576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268760"/>
            <a:ext cx="8496946" cy="260825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268761"/>
            <a:ext cx="849694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1556793"/>
            <a:ext cx="849694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p:cNvSpPr/>
          <p:nvPr/>
        </p:nvSpPr>
        <p:spPr>
          <a:xfrm>
            <a:off x="323526" y="1844824"/>
            <a:ext cx="8496947"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p:cNvSpPr/>
          <p:nvPr/>
        </p:nvSpPr>
        <p:spPr>
          <a:xfrm>
            <a:off x="323526" y="2348880"/>
            <a:ext cx="84969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15" name="Rectangle 14"/>
          <p:cNvSpPr/>
          <p:nvPr/>
        </p:nvSpPr>
        <p:spPr>
          <a:xfrm>
            <a:off x="323526" y="3068959"/>
            <a:ext cx="8496948" cy="802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Q14</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058411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1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20" restart="whenNotActive" fill="hold" evtFilter="cancelBubble" nodeType="interactiveSeq">
                <p:stCondLst>
                  <p:cond evt="onClick" delay="0">
                    <p:tgtEl>
                      <p:spTgt spid="1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4"/>
                                        </p:tgtEl>
                                      </p:cBhvr>
                                    </p:animEffect>
                                    <p:set>
                                      <p:cBhvr>
                                        <p:cTn id="25"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25" grpId="0" animBg="1"/>
      <p:bldP spid="26" grpId="0" animBg="1"/>
      <p:bldP spid="13" grpId="0" animBg="1"/>
      <p:bldP spid="14" grpId="0" animBg="1"/>
      <p:bldP spid="15" grpId="0" animBg="1"/>
    </p:bldLst>
  </p:timing>
</p:sld>
</file>

<file path=ppt/slides/slide4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5"/>
          <a:stretch>
            <a:fillRect/>
          </a:stretch>
        </p:blipFill>
        <p:spPr>
          <a:xfrm>
            <a:off x="323528" y="1196752"/>
            <a:ext cx="8496944" cy="3761222"/>
          </a:xfrm>
          <a:prstGeom prst="rect">
            <a:avLst/>
          </a:prstGeom>
        </p:spPr>
      </p:pic>
      <p:sp>
        <p:nvSpPr>
          <p:cNvPr id="17" name="Rectangle 16">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8" name="Straight Arrow Connector 17"/>
          <p:cNvCxnSpPr>
            <a:stCxn id="20" idx="3"/>
            <a:endCxn id="17"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2"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67262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60" y="1772816"/>
            <a:ext cx="8439680" cy="5050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60" y="1743134"/>
            <a:ext cx="8439682" cy="563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6" name="Straight Arrow Connector 15"/>
          <p:cNvCxnSpPr>
            <a:stCxn id="19"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43315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43708" y="5805264"/>
            <a:ext cx="5256584" cy="1048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43708" y="332656"/>
            <a:ext cx="5256584" cy="2524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316"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3708" y="2852936"/>
            <a:ext cx="5256584" cy="2995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Rectangle 19">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Q9</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463582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1813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9827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395542"/>
            <a:ext cx="8496944" cy="830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Q9</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6270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5123"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04" y="1196752"/>
            <a:ext cx="4392489" cy="2678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7504" y="3884837"/>
            <a:ext cx="4392490" cy="577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504" y="4388893"/>
            <a:ext cx="4392490" cy="6962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6" name="Picture 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572000" y="1155459"/>
            <a:ext cx="4464496" cy="2556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7" name="Picture 7"/>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572001" y="3712277"/>
            <a:ext cx="4464496" cy="6528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8" name="Picture 8"/>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72000" y="4293096"/>
            <a:ext cx="4464496" cy="16561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a:hlinkClick r:id="rId11"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Q9</a:t>
            </a:r>
            <a:endParaRPr lang="en-GB" sz="1400" b="1" dirty="0">
              <a:latin typeface="Comic Sans MS" panose="030F0702030302020204" pitchFamily="66" charset="0"/>
            </a:endParaRPr>
          </a:p>
        </p:txBody>
      </p:sp>
      <p:cxnSp>
        <p:nvCxnSpPr>
          <p:cNvPr id="25" name="Straight Arrow Connector 24"/>
          <p:cNvCxnSpPr>
            <a:stCxn id="20" idx="3"/>
            <a:endCxn id="2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7" name="Picture 16"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076852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2907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636912"/>
            <a:ext cx="8496944" cy="1683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Q9</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26233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827584" y="337902"/>
            <a:ext cx="7488832" cy="64556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2" name="Straight Arrow Connector 11"/>
          <p:cNvCxnSpPr>
            <a:stCxn id="11"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8945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6926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628798"/>
            <a:ext cx="8640958" cy="6926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a:t>
            </a:r>
            <a:endParaRPr lang="en-GB" sz="1400" b="1" dirty="0">
              <a:latin typeface="Comic Sans MS" panose="030F0702030302020204" pitchFamily="66" charset="0"/>
            </a:endParaRPr>
          </a:p>
        </p:txBody>
      </p:sp>
      <p:cxnSp>
        <p:nvCxnSpPr>
          <p:cNvPr id="15" name="Straight Arrow Connector 14"/>
          <p:cNvCxnSpPr>
            <a:stCxn id="21"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849939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827584" y="5445224"/>
            <a:ext cx="7488832" cy="1328234"/>
          </a:xfrm>
          <a:prstGeom prst="rect">
            <a:avLst/>
          </a:prstGeom>
        </p:spPr>
      </p:pic>
      <p:pic>
        <p:nvPicPr>
          <p:cNvPr id="5" name="Picture 4"/>
          <p:cNvPicPr>
            <a:picLocks noChangeAspect="1"/>
          </p:cNvPicPr>
          <p:nvPr/>
        </p:nvPicPr>
        <p:blipFill>
          <a:blip r:embed="rId3"/>
          <a:stretch>
            <a:fillRect/>
          </a:stretch>
        </p:blipFill>
        <p:spPr>
          <a:xfrm>
            <a:off x="827584" y="3573016"/>
            <a:ext cx="7488832" cy="1937442"/>
          </a:xfrm>
          <a:prstGeom prst="rect">
            <a:avLst/>
          </a:prstGeom>
        </p:spPr>
      </p:pic>
      <p:pic>
        <p:nvPicPr>
          <p:cNvPr id="4" name="Picture 3"/>
          <p:cNvPicPr>
            <a:picLocks noChangeAspect="1"/>
          </p:cNvPicPr>
          <p:nvPr/>
        </p:nvPicPr>
        <p:blipFill>
          <a:blip r:embed="rId4"/>
          <a:stretch>
            <a:fillRect/>
          </a:stretch>
        </p:blipFill>
        <p:spPr>
          <a:xfrm>
            <a:off x="827584" y="404664"/>
            <a:ext cx="7488832" cy="315892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Q5</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877768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12313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16830"/>
            <a:ext cx="8640958" cy="1231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Q5</a:t>
            </a:r>
            <a:endParaRPr lang="en-GB" sz="1400" b="1" dirty="0">
              <a:latin typeface="Comic Sans MS" panose="030F0702030302020204" pitchFamily="66" charset="0"/>
            </a:endParaRPr>
          </a:p>
        </p:txBody>
      </p:sp>
      <p:cxnSp>
        <p:nvCxnSpPr>
          <p:cNvPr id="16" name="Straight Arrow Connector 15"/>
          <p:cNvCxnSpPr>
            <a:stCxn id="22"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476782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149080"/>
            <a:ext cx="8640958" cy="2068124"/>
          </a:xfrm>
          <a:prstGeom prst="rect">
            <a:avLst/>
          </a:prstGeom>
        </p:spPr>
      </p:pic>
      <p:pic>
        <p:nvPicPr>
          <p:cNvPr id="5" name="Picture 4"/>
          <p:cNvPicPr>
            <a:picLocks noChangeAspect="1"/>
          </p:cNvPicPr>
          <p:nvPr/>
        </p:nvPicPr>
        <p:blipFill>
          <a:blip r:embed="rId3"/>
          <a:stretch>
            <a:fillRect/>
          </a:stretch>
        </p:blipFill>
        <p:spPr>
          <a:xfrm>
            <a:off x="251521" y="351378"/>
            <a:ext cx="8640958" cy="523786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Q3</a:t>
            </a:r>
            <a:endParaRPr lang="en-GB" sz="1400" b="1" dirty="0">
              <a:latin typeface="Comic Sans MS" panose="030F0702030302020204" pitchFamily="66" charset="0"/>
            </a:endParaRPr>
          </a:p>
        </p:txBody>
      </p:sp>
      <p:cxnSp>
        <p:nvCxnSpPr>
          <p:cNvPr id="24" name="Straight Arrow Connector 23"/>
          <p:cNvCxnSpPr>
            <a:stCxn id="15" idx="3"/>
            <a:endCxn id="2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23730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916832"/>
            <a:ext cx="8496942" cy="9287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16831"/>
            <a:ext cx="8496944" cy="288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323528" y="2204865"/>
            <a:ext cx="8496944" cy="6406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Q3</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464483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91680" y="1970922"/>
            <a:ext cx="5760640" cy="16020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1" name="Rectangle 2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Q25</a:t>
            </a:r>
            <a:endParaRPr lang="en-GB" sz="1400" b="1" dirty="0">
              <a:latin typeface="Comic Sans MS" panose="030F0702030302020204" pitchFamily="66" charset="0"/>
            </a:endParaRPr>
          </a:p>
        </p:txBody>
      </p:sp>
      <p:cxnSp>
        <p:nvCxnSpPr>
          <p:cNvPr id="24" name="Straight Arrow Connector 23"/>
          <p:cNvCxnSpPr>
            <a:stCxn id="17" idx="3"/>
            <a:endCxn id="2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7"/>
          <a:stretch>
            <a:fillRect/>
          </a:stretch>
        </p:blipFill>
        <p:spPr>
          <a:xfrm>
            <a:off x="1691680" y="351896"/>
            <a:ext cx="5760640" cy="2789072"/>
          </a:xfrm>
          <a:prstGeom prst="rect">
            <a:avLst/>
          </a:prstGeom>
        </p:spPr>
      </p:pic>
      <p:pic>
        <p:nvPicPr>
          <p:cNvPr id="7" name="Picture 6"/>
          <p:cNvPicPr>
            <a:picLocks noChangeAspect="1"/>
          </p:cNvPicPr>
          <p:nvPr/>
        </p:nvPicPr>
        <p:blipFill>
          <a:blip r:embed="rId8"/>
          <a:stretch>
            <a:fillRect/>
          </a:stretch>
        </p:blipFill>
        <p:spPr>
          <a:xfrm>
            <a:off x="1691680" y="3557908"/>
            <a:ext cx="5760640" cy="447156"/>
          </a:xfrm>
          <a:prstGeom prst="rect">
            <a:avLst/>
          </a:prstGeom>
        </p:spPr>
      </p:pic>
      <p:pic>
        <p:nvPicPr>
          <p:cNvPr id="8" name="Picture 7"/>
          <p:cNvPicPr>
            <a:picLocks noChangeAspect="1"/>
          </p:cNvPicPr>
          <p:nvPr/>
        </p:nvPicPr>
        <p:blipFill>
          <a:blip r:embed="rId9"/>
          <a:stretch>
            <a:fillRect/>
          </a:stretch>
        </p:blipFill>
        <p:spPr>
          <a:xfrm>
            <a:off x="1691680" y="3970668"/>
            <a:ext cx="5760640" cy="2842708"/>
          </a:xfrm>
          <a:prstGeom prst="rect">
            <a:avLst/>
          </a:prstGeom>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58282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833667"/>
            <a:ext cx="8496944" cy="31906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833666"/>
            <a:ext cx="8496944" cy="14513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3284984"/>
            <a:ext cx="8496944" cy="11669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3" name="Rectangle 22"/>
          <p:cNvSpPr/>
          <p:nvPr/>
        </p:nvSpPr>
        <p:spPr>
          <a:xfrm>
            <a:off x="323528" y="4451898"/>
            <a:ext cx="8496944" cy="2012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323528" y="4653136"/>
            <a:ext cx="8496944" cy="3711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Q25</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368378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8" grpId="0" animBg="1"/>
      <p:bldP spid="23" grpId="0" animBg="1"/>
      <p:bldP spid="25" grpId="0" animBg="1"/>
    </p:bldLst>
  </p:timing>
</p:sld>
</file>

<file path=ppt/slides/slide4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5" y="3959446"/>
            <a:ext cx="8208910" cy="22778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1" name="Rectangle 2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4" name="Straight Arrow Connector 23"/>
          <p:cNvCxnSpPr>
            <a:stCxn id="15" idx="3"/>
            <a:endCxn id="2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7"/>
          <a:stretch>
            <a:fillRect/>
          </a:stretch>
        </p:blipFill>
        <p:spPr>
          <a:xfrm>
            <a:off x="467544" y="456522"/>
            <a:ext cx="8208912" cy="4700670"/>
          </a:xfrm>
          <a:prstGeom prst="rect">
            <a:avLst/>
          </a:prstGeom>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013330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2337094"/>
            <a:ext cx="7632848" cy="1307930"/>
          </a:xfrm>
          <a:prstGeom prst="rect">
            <a:avLst/>
          </a:prstGeom>
        </p:spPr>
      </p:pic>
      <p:pic>
        <p:nvPicPr>
          <p:cNvPr id="6" name="Picture 5"/>
          <p:cNvPicPr>
            <a:picLocks noChangeAspect="1"/>
          </p:cNvPicPr>
          <p:nvPr/>
        </p:nvPicPr>
        <p:blipFill>
          <a:blip r:embed="rId3"/>
          <a:stretch>
            <a:fillRect/>
          </a:stretch>
        </p:blipFill>
        <p:spPr>
          <a:xfrm>
            <a:off x="755576" y="3672703"/>
            <a:ext cx="7632847" cy="1637738"/>
          </a:xfrm>
          <a:prstGeom prst="rect">
            <a:avLst/>
          </a:prstGeom>
        </p:spPr>
      </p:pic>
      <p:pic>
        <p:nvPicPr>
          <p:cNvPr id="7" name="Picture 6"/>
          <p:cNvPicPr>
            <a:picLocks noChangeAspect="1"/>
          </p:cNvPicPr>
          <p:nvPr/>
        </p:nvPicPr>
        <p:blipFill>
          <a:blip r:embed="rId4"/>
          <a:stretch>
            <a:fillRect/>
          </a:stretch>
        </p:blipFill>
        <p:spPr>
          <a:xfrm>
            <a:off x="755577" y="5338120"/>
            <a:ext cx="7632846" cy="1475256"/>
          </a:xfrm>
          <a:prstGeom prst="rect">
            <a:avLst/>
          </a:prstGeom>
        </p:spPr>
      </p:pic>
      <p:pic>
        <p:nvPicPr>
          <p:cNvPr id="4" name="Picture 3"/>
          <p:cNvPicPr>
            <a:picLocks noChangeAspect="1"/>
          </p:cNvPicPr>
          <p:nvPr/>
        </p:nvPicPr>
        <p:blipFill>
          <a:blip r:embed="rId5"/>
          <a:stretch>
            <a:fillRect/>
          </a:stretch>
        </p:blipFill>
        <p:spPr>
          <a:xfrm>
            <a:off x="755576" y="404664"/>
            <a:ext cx="7632848" cy="18750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p:cNvSpPr/>
          <p:nvPr/>
        </p:nvSpPr>
        <p:spPr>
          <a:xfrm>
            <a:off x="755576" y="404663"/>
            <a:ext cx="7632848" cy="6408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
        <p:nvSpPr>
          <p:cNvPr id="14" name="Rectangle 13">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69772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611561" y="4797152"/>
            <a:ext cx="7920878" cy="2020256"/>
          </a:xfrm>
          <a:prstGeom prst="rect">
            <a:avLst/>
          </a:prstGeom>
        </p:spPr>
      </p:pic>
      <p:pic>
        <p:nvPicPr>
          <p:cNvPr id="5" name="Picture 4"/>
          <p:cNvPicPr>
            <a:picLocks noChangeAspect="1"/>
          </p:cNvPicPr>
          <p:nvPr/>
        </p:nvPicPr>
        <p:blipFill>
          <a:blip r:embed="rId3"/>
          <a:stretch>
            <a:fillRect/>
          </a:stretch>
        </p:blipFill>
        <p:spPr>
          <a:xfrm>
            <a:off x="611562" y="3284984"/>
            <a:ext cx="7920876" cy="2480878"/>
          </a:xfrm>
          <a:prstGeom prst="rect">
            <a:avLst/>
          </a:prstGeom>
        </p:spPr>
      </p:pic>
      <p:pic>
        <p:nvPicPr>
          <p:cNvPr id="4" name="Picture 3"/>
          <p:cNvPicPr>
            <a:picLocks noChangeAspect="1"/>
          </p:cNvPicPr>
          <p:nvPr/>
        </p:nvPicPr>
        <p:blipFill>
          <a:blip r:embed="rId4"/>
          <a:stretch>
            <a:fillRect/>
          </a:stretch>
        </p:blipFill>
        <p:spPr>
          <a:xfrm>
            <a:off x="611561" y="404664"/>
            <a:ext cx="7920878" cy="36197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1" name="Rectangle 20">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4" name="Straight Arrow Connector 23"/>
          <p:cNvCxnSpPr>
            <a:stCxn id="15" idx="3"/>
            <a:endCxn id="2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72309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484784"/>
            <a:ext cx="8496942" cy="13725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484785"/>
            <a:ext cx="849694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9" y="1916833"/>
            <a:ext cx="8496942" cy="940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818617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90278" y="3212976"/>
            <a:ext cx="4275412" cy="626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38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90278" y="348775"/>
            <a:ext cx="4275412" cy="3058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388"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90278" y="3789040"/>
            <a:ext cx="4275412" cy="29368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196251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692696"/>
            <a:ext cx="8208912" cy="4781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692696"/>
            <a:ext cx="8208912"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4509120"/>
            <a:ext cx="8208913" cy="9647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14" name="Rectangle 13"/>
          <p:cNvSpPr/>
          <p:nvPr/>
        </p:nvSpPr>
        <p:spPr>
          <a:xfrm>
            <a:off x="467543" y="4149080"/>
            <a:ext cx="820891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5" name="Rectangle 14"/>
          <p:cNvSpPr/>
          <p:nvPr/>
        </p:nvSpPr>
        <p:spPr>
          <a:xfrm>
            <a:off x="467543" y="3789040"/>
            <a:ext cx="820891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Q21</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648627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4"/>
                                        </p:tgtEl>
                                      </p:cBhvr>
                                    </p:animEffect>
                                    <p:set>
                                      <p:cBhvr>
                                        <p:cTn id="19"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20" restart="whenNotActive" fill="hold" evtFilter="cancelBubble" nodeType="interactiveSeq">
                <p:stCondLst>
                  <p:cond evt="onClick" delay="0">
                    <p:tgtEl>
                      <p:spTgt spid="1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5"/>
                                        </p:tgtEl>
                                      </p:cBhvr>
                                    </p:animEffect>
                                    <p:set>
                                      <p:cBhvr>
                                        <p:cTn id="25"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8" grpId="0" animBg="1"/>
      <p:bldP spid="14" grpId="0" animBg="1"/>
      <p:bldP spid="15" grpId="0" animBg="1"/>
    </p:bldLst>
  </p:timing>
</p:sld>
</file>

<file path=ppt/slides/slide4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25588" y="4883528"/>
            <a:ext cx="5654724" cy="489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5588" y="368699"/>
            <a:ext cx="5654724" cy="45004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29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5588" y="5301208"/>
            <a:ext cx="5654724" cy="15013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Q6</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76611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132856"/>
            <a:ext cx="8439684" cy="10649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132856"/>
            <a:ext cx="843968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352158" y="2420888"/>
            <a:ext cx="8439683"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Q6</a:t>
            </a:r>
            <a:endParaRPr lang="en-GB" sz="1400" b="1" dirty="0">
              <a:latin typeface="Comic Sans MS" panose="030F0702030302020204" pitchFamily="66" charset="0"/>
            </a:endParaRPr>
          </a:p>
        </p:txBody>
      </p:sp>
      <p:cxnSp>
        <p:nvCxnSpPr>
          <p:cNvPr id="18" name="Straight Arrow Connector 17"/>
          <p:cNvCxnSpPr>
            <a:stCxn id="21"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42753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4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115616" y="4581128"/>
            <a:ext cx="6912768" cy="2169164"/>
          </a:xfrm>
          <a:prstGeom prst="rect">
            <a:avLst/>
          </a:prstGeom>
        </p:spPr>
      </p:pic>
      <p:pic>
        <p:nvPicPr>
          <p:cNvPr id="10" name="Picture 9"/>
          <p:cNvPicPr>
            <a:picLocks noChangeAspect="1"/>
          </p:cNvPicPr>
          <p:nvPr/>
        </p:nvPicPr>
        <p:blipFill>
          <a:blip r:embed="rId3"/>
          <a:stretch>
            <a:fillRect/>
          </a:stretch>
        </p:blipFill>
        <p:spPr>
          <a:xfrm>
            <a:off x="1115616" y="4293096"/>
            <a:ext cx="6912768" cy="1559758"/>
          </a:xfrm>
          <a:prstGeom prst="rect">
            <a:avLst/>
          </a:prstGeom>
        </p:spPr>
      </p:pic>
      <p:pic>
        <p:nvPicPr>
          <p:cNvPr id="4" name="Picture 3"/>
          <p:cNvPicPr>
            <a:picLocks noChangeAspect="1"/>
          </p:cNvPicPr>
          <p:nvPr/>
        </p:nvPicPr>
        <p:blipFill>
          <a:blip r:embed="rId4"/>
          <a:stretch>
            <a:fillRect/>
          </a:stretch>
        </p:blipFill>
        <p:spPr>
          <a:xfrm>
            <a:off x="1115616" y="3573016"/>
            <a:ext cx="6912768" cy="13982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8"/>
          <a:stretch>
            <a:fillRect/>
          </a:stretch>
        </p:blipFill>
        <p:spPr>
          <a:xfrm>
            <a:off x="1115616" y="356348"/>
            <a:ext cx="6912768" cy="3576708"/>
          </a:xfrm>
          <a:prstGeom prst="rect">
            <a:avLst/>
          </a:prstGeom>
        </p:spPr>
      </p:pic>
      <p:sp>
        <p:nvSpPr>
          <p:cNvPr id="12" name="Rectangle 11">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3" name="Straight Arrow Connector 12"/>
          <p:cNvCxnSpPr>
            <a:stCxn id="19"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367054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988840"/>
            <a:ext cx="8640958" cy="10106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76872"/>
            <a:ext cx="8640958"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420888"/>
            <a:ext cx="8640958" cy="578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929576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4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3751204"/>
            <a:ext cx="8640958" cy="3062172"/>
          </a:xfrm>
          <a:prstGeom prst="rect">
            <a:avLst/>
          </a:prstGeom>
        </p:spPr>
      </p:pic>
      <p:pic>
        <p:nvPicPr>
          <p:cNvPr id="6" name="Picture 5"/>
          <p:cNvPicPr>
            <a:picLocks noChangeAspect="1"/>
          </p:cNvPicPr>
          <p:nvPr/>
        </p:nvPicPr>
        <p:blipFill>
          <a:blip r:embed="rId3"/>
          <a:stretch>
            <a:fillRect/>
          </a:stretch>
        </p:blipFill>
        <p:spPr>
          <a:xfrm>
            <a:off x="251521" y="2276872"/>
            <a:ext cx="8640958" cy="2732660"/>
          </a:xfrm>
          <a:prstGeom prst="rect">
            <a:avLst/>
          </a:prstGeom>
        </p:spPr>
      </p:pic>
      <p:pic>
        <p:nvPicPr>
          <p:cNvPr id="5" name="Picture 4"/>
          <p:cNvPicPr>
            <a:picLocks noChangeAspect="1"/>
          </p:cNvPicPr>
          <p:nvPr/>
        </p:nvPicPr>
        <p:blipFill>
          <a:blip r:embed="rId4"/>
          <a:stretch>
            <a:fillRect/>
          </a:stretch>
        </p:blipFill>
        <p:spPr>
          <a:xfrm>
            <a:off x="251521" y="349494"/>
            <a:ext cx="8640958" cy="36555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3" name="Straight Arrow Connector 12"/>
          <p:cNvCxnSpPr>
            <a:stCxn id="19"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378952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4443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628799"/>
            <a:ext cx="8640958"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04864"/>
            <a:ext cx="8640958" cy="18682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8" name="Straight Arrow Connector 17"/>
          <p:cNvCxnSpPr>
            <a:stCxn id="21" idx="3"/>
            <a:endCxn id="16"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135171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4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611561" y="5517232"/>
            <a:ext cx="7920878" cy="1301628"/>
          </a:xfrm>
          <a:prstGeom prst="rect">
            <a:avLst/>
          </a:prstGeom>
        </p:spPr>
      </p:pic>
      <p:pic>
        <p:nvPicPr>
          <p:cNvPr id="9" name="Picture 8"/>
          <p:cNvPicPr>
            <a:picLocks noChangeAspect="1"/>
          </p:cNvPicPr>
          <p:nvPr/>
        </p:nvPicPr>
        <p:blipFill>
          <a:blip r:embed="rId3"/>
          <a:stretch>
            <a:fillRect/>
          </a:stretch>
        </p:blipFill>
        <p:spPr>
          <a:xfrm>
            <a:off x="611560" y="4414369"/>
            <a:ext cx="7920880" cy="1503696"/>
          </a:xfrm>
          <a:prstGeom prst="rect">
            <a:avLst/>
          </a:prstGeom>
        </p:spPr>
      </p:pic>
      <p:pic>
        <p:nvPicPr>
          <p:cNvPr id="2" name="Picture 1"/>
          <p:cNvPicPr>
            <a:picLocks noChangeAspect="1"/>
          </p:cNvPicPr>
          <p:nvPr/>
        </p:nvPicPr>
        <p:blipFill>
          <a:blip r:embed="rId4"/>
          <a:stretch>
            <a:fillRect/>
          </a:stretch>
        </p:blipFill>
        <p:spPr>
          <a:xfrm>
            <a:off x="611560" y="332656"/>
            <a:ext cx="7920880" cy="283863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Q9</a:t>
            </a:r>
            <a:endParaRPr lang="en-GB" sz="1400" b="1" dirty="0">
              <a:latin typeface="Comic Sans MS" panose="030F0702030302020204" pitchFamily="66" charset="0"/>
            </a:endParaRPr>
          </a:p>
        </p:txBody>
      </p:sp>
      <p:cxnSp>
        <p:nvCxnSpPr>
          <p:cNvPr id="13" name="Straight Arrow Connector 12"/>
          <p:cNvCxnSpPr>
            <a:stCxn id="19"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4" name="Picture 3"/>
          <p:cNvPicPr>
            <a:picLocks noChangeAspect="1"/>
          </p:cNvPicPr>
          <p:nvPr/>
        </p:nvPicPr>
        <p:blipFill>
          <a:blip r:embed="rId11"/>
          <a:stretch>
            <a:fillRect/>
          </a:stretch>
        </p:blipFill>
        <p:spPr>
          <a:xfrm>
            <a:off x="611560" y="3080617"/>
            <a:ext cx="7920880" cy="1613312"/>
          </a:xfrm>
          <a:prstGeom prst="rect">
            <a:avLst/>
          </a:prstGeom>
        </p:spPr>
      </p:pic>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7256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628800"/>
            <a:ext cx="8640958" cy="24829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628799"/>
            <a:ext cx="8640958"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996952"/>
            <a:ext cx="8640958" cy="11147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Q9</a:t>
            </a:r>
            <a:endParaRPr lang="en-GB" sz="1400" b="1" dirty="0">
              <a:latin typeface="Comic Sans MS" panose="030F0702030302020204" pitchFamily="66" charset="0"/>
            </a:endParaRPr>
          </a:p>
        </p:txBody>
      </p:sp>
      <p:cxnSp>
        <p:nvCxnSpPr>
          <p:cNvPr id="13" name="Straight Arrow Connector 12"/>
          <p:cNvCxnSpPr>
            <a:stCxn id="22"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679923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4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278604"/>
            <a:ext cx="8640958" cy="3390756"/>
          </a:xfrm>
          <a:prstGeom prst="rect">
            <a:avLst/>
          </a:prstGeom>
        </p:spPr>
      </p:pic>
      <p:pic>
        <p:nvPicPr>
          <p:cNvPr id="5" name="Picture 4"/>
          <p:cNvPicPr>
            <a:picLocks noChangeAspect="1"/>
          </p:cNvPicPr>
          <p:nvPr/>
        </p:nvPicPr>
        <p:blipFill>
          <a:blip r:embed="rId3"/>
          <a:stretch>
            <a:fillRect/>
          </a:stretch>
        </p:blipFill>
        <p:spPr>
          <a:xfrm>
            <a:off x="251520" y="404664"/>
            <a:ext cx="8640960" cy="43262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Q7</a:t>
            </a:r>
            <a:endParaRPr lang="en-GB" sz="1400" b="1" dirty="0">
              <a:latin typeface="Comic Sans MS" panose="030F0702030302020204" pitchFamily="66" charset="0"/>
            </a:endParaRPr>
          </a:p>
        </p:txBody>
      </p:sp>
      <p:cxnSp>
        <p:nvCxnSpPr>
          <p:cNvPr id="13" name="Straight Arrow Connector 12"/>
          <p:cNvCxnSpPr>
            <a:stCxn id="19"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73186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10062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348879"/>
            <a:ext cx="8640958" cy="1006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Q7</a:t>
            </a:r>
            <a:endParaRPr lang="en-GB" sz="1400" b="1" dirty="0">
              <a:latin typeface="Comic Sans MS" panose="030F0702030302020204" pitchFamily="66" charset="0"/>
            </a:endParaRPr>
          </a:p>
        </p:txBody>
      </p:sp>
      <p:cxnSp>
        <p:nvCxnSpPr>
          <p:cNvPr id="18" name="Straight Arrow Connector 17"/>
          <p:cNvCxnSpPr>
            <a:stCxn id="21" idx="3"/>
            <a:endCxn id="16"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80631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9" y="5475160"/>
            <a:ext cx="8496942" cy="1194200"/>
          </a:xfrm>
          <a:prstGeom prst="rect">
            <a:avLst/>
          </a:prstGeom>
        </p:spPr>
      </p:pic>
      <p:pic>
        <p:nvPicPr>
          <p:cNvPr id="4" name="Picture 3"/>
          <p:cNvPicPr>
            <a:picLocks noChangeAspect="1"/>
          </p:cNvPicPr>
          <p:nvPr/>
        </p:nvPicPr>
        <p:blipFill>
          <a:blip r:embed="rId3"/>
          <a:stretch>
            <a:fillRect/>
          </a:stretch>
        </p:blipFill>
        <p:spPr>
          <a:xfrm>
            <a:off x="323528" y="4281532"/>
            <a:ext cx="8496944" cy="1307708"/>
          </a:xfrm>
          <a:prstGeom prst="rect">
            <a:avLst/>
          </a:prstGeom>
        </p:spPr>
      </p:pic>
      <p:pic>
        <p:nvPicPr>
          <p:cNvPr id="2" name="Picture 1"/>
          <p:cNvPicPr>
            <a:picLocks noChangeAspect="1"/>
          </p:cNvPicPr>
          <p:nvPr/>
        </p:nvPicPr>
        <p:blipFill>
          <a:blip r:embed="rId4"/>
          <a:stretch>
            <a:fillRect/>
          </a:stretch>
        </p:blipFill>
        <p:spPr>
          <a:xfrm>
            <a:off x="323528" y="401156"/>
            <a:ext cx="8496944" cy="39639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Q2</a:t>
            </a:r>
            <a:endParaRPr lang="en-GB" sz="1400" b="1" dirty="0">
              <a:latin typeface="Comic Sans MS" panose="030F0702030302020204" pitchFamily="66" charset="0"/>
            </a:endParaRPr>
          </a:p>
        </p:txBody>
      </p:sp>
      <p:cxnSp>
        <p:nvCxnSpPr>
          <p:cNvPr id="13" name="Straight Arrow Connector 12"/>
          <p:cNvCxnSpPr>
            <a:stCxn id="19"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48567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268760"/>
            <a:ext cx="8640958" cy="31854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268759"/>
            <a:ext cx="8640958" cy="20882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Q2</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17" name="Rectangle 16"/>
          <p:cNvSpPr/>
          <p:nvPr/>
        </p:nvSpPr>
        <p:spPr>
          <a:xfrm>
            <a:off x="251521" y="3356992"/>
            <a:ext cx="8640958" cy="10972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725186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4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395537" y="3598516"/>
            <a:ext cx="8352926" cy="3142852"/>
          </a:xfrm>
          <a:prstGeom prst="rect">
            <a:avLst/>
          </a:prstGeom>
        </p:spPr>
      </p:pic>
      <p:pic>
        <p:nvPicPr>
          <p:cNvPr id="9" name="Picture 8"/>
          <p:cNvPicPr>
            <a:picLocks noChangeAspect="1"/>
          </p:cNvPicPr>
          <p:nvPr/>
        </p:nvPicPr>
        <p:blipFill>
          <a:blip r:embed="rId3"/>
          <a:stretch>
            <a:fillRect/>
          </a:stretch>
        </p:blipFill>
        <p:spPr>
          <a:xfrm>
            <a:off x="395537" y="4111748"/>
            <a:ext cx="8352926" cy="14054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Q19</a:t>
            </a:r>
            <a:endParaRPr lang="en-GB" sz="1400" b="1" dirty="0">
              <a:latin typeface="Comic Sans MS" panose="030F0702030302020204" pitchFamily="66" charset="0"/>
            </a:endParaRPr>
          </a:p>
        </p:txBody>
      </p:sp>
      <p:cxnSp>
        <p:nvCxnSpPr>
          <p:cNvPr id="13" name="Straight Arrow Connector 12"/>
          <p:cNvCxnSpPr>
            <a:stCxn id="19"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5" name="Picture 4"/>
          <p:cNvPicPr>
            <a:picLocks noChangeAspect="1"/>
          </p:cNvPicPr>
          <p:nvPr/>
        </p:nvPicPr>
        <p:blipFill>
          <a:blip r:embed="rId10"/>
          <a:stretch>
            <a:fillRect/>
          </a:stretch>
        </p:blipFill>
        <p:spPr>
          <a:xfrm>
            <a:off x="395537" y="403692"/>
            <a:ext cx="8352926" cy="2305228"/>
          </a:xfrm>
          <a:prstGeom prst="rect">
            <a:avLst/>
          </a:prstGeom>
        </p:spPr>
      </p:pic>
      <p:pic>
        <p:nvPicPr>
          <p:cNvPr id="6" name="Picture 5"/>
          <p:cNvPicPr>
            <a:picLocks noChangeAspect="1"/>
          </p:cNvPicPr>
          <p:nvPr/>
        </p:nvPicPr>
        <p:blipFill>
          <a:blip r:embed="rId11"/>
          <a:stretch>
            <a:fillRect/>
          </a:stretch>
        </p:blipFill>
        <p:spPr>
          <a:xfrm>
            <a:off x="395537" y="2708920"/>
            <a:ext cx="8352926" cy="1636722"/>
          </a:xfrm>
          <a:prstGeom prst="rect">
            <a:avLst/>
          </a:prstGeom>
        </p:spPr>
      </p:pic>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79937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68760"/>
            <a:ext cx="8640958" cy="26922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268760"/>
            <a:ext cx="8640958" cy="8009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069660"/>
            <a:ext cx="8640958" cy="18913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6" name="Rectangle 15">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Q19</a:t>
            </a:r>
            <a:endParaRPr lang="en-GB" sz="1400" b="1" dirty="0">
              <a:latin typeface="Comic Sans MS" panose="030F0702030302020204" pitchFamily="66" charset="0"/>
            </a:endParaRPr>
          </a:p>
        </p:txBody>
      </p:sp>
      <p:cxnSp>
        <p:nvCxnSpPr>
          <p:cNvPr id="18" name="Straight Arrow Connector 17"/>
          <p:cNvCxnSpPr>
            <a:stCxn id="21" idx="3"/>
            <a:endCxn id="16"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8276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4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95208" y="3212976"/>
            <a:ext cx="8553584" cy="3480384"/>
          </a:xfrm>
          <a:prstGeom prst="rect">
            <a:avLst/>
          </a:prstGeom>
        </p:spPr>
      </p:pic>
      <p:pic>
        <p:nvPicPr>
          <p:cNvPr id="2" name="Picture 1"/>
          <p:cNvPicPr>
            <a:picLocks noChangeAspect="1"/>
          </p:cNvPicPr>
          <p:nvPr/>
        </p:nvPicPr>
        <p:blipFill>
          <a:blip r:embed="rId3"/>
          <a:stretch>
            <a:fillRect/>
          </a:stretch>
        </p:blipFill>
        <p:spPr>
          <a:xfrm>
            <a:off x="295207" y="362276"/>
            <a:ext cx="8553586" cy="414684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3" name="Straight Arrow Connector 12"/>
          <p:cNvCxnSpPr>
            <a:stCxn id="19"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7794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040480"/>
            <a:ext cx="8640956" cy="40447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040479"/>
            <a:ext cx="8640958" cy="40447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3" name="Straight Arrow Connector 12"/>
          <p:cNvCxnSpPr>
            <a:stCxn id="22"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66844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39552" y="4854378"/>
            <a:ext cx="8064896" cy="1958998"/>
          </a:xfrm>
          <a:prstGeom prst="rect">
            <a:avLst/>
          </a:prstGeom>
        </p:spPr>
      </p:pic>
      <p:pic>
        <p:nvPicPr>
          <p:cNvPr id="5" name="Picture 4"/>
          <p:cNvPicPr>
            <a:picLocks noChangeAspect="1"/>
          </p:cNvPicPr>
          <p:nvPr/>
        </p:nvPicPr>
        <p:blipFill>
          <a:blip r:embed="rId3"/>
          <a:stretch>
            <a:fillRect/>
          </a:stretch>
        </p:blipFill>
        <p:spPr>
          <a:xfrm>
            <a:off x="539552" y="3755570"/>
            <a:ext cx="8064896" cy="2158138"/>
          </a:xfrm>
          <a:prstGeom prst="rect">
            <a:avLst/>
          </a:prstGeom>
        </p:spPr>
      </p:pic>
      <p:pic>
        <p:nvPicPr>
          <p:cNvPr id="3" name="Picture 2"/>
          <p:cNvPicPr>
            <a:picLocks noChangeAspect="1"/>
          </p:cNvPicPr>
          <p:nvPr/>
        </p:nvPicPr>
        <p:blipFill>
          <a:blip r:embed="rId4"/>
          <a:stretch>
            <a:fillRect/>
          </a:stretch>
        </p:blipFill>
        <p:spPr>
          <a:xfrm>
            <a:off x="539552" y="338426"/>
            <a:ext cx="8064896" cy="435558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Q5</a:t>
            </a:r>
            <a:endParaRPr lang="en-GB" sz="1400" b="1" dirty="0">
              <a:latin typeface="Comic Sans MS" panose="030F0702030302020204" pitchFamily="66" charset="0"/>
            </a:endParaRPr>
          </a:p>
        </p:txBody>
      </p:sp>
      <p:cxnSp>
        <p:nvCxnSpPr>
          <p:cNvPr id="18" name="Straight Arrow Connector 17"/>
          <p:cNvCxnSpPr>
            <a:stCxn id="22" idx="3"/>
            <a:endCxn id="16"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19"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57595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053666"/>
            <a:ext cx="8640960" cy="410352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053665"/>
            <a:ext cx="8640960" cy="15189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2572661"/>
            <a:ext cx="8640960" cy="25845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Q5</a:t>
            </a:r>
            <a:endParaRPr lang="en-GB" sz="1400" b="1" dirty="0">
              <a:latin typeface="Comic Sans MS" panose="030F0702030302020204" pitchFamily="66" charset="0"/>
            </a:endParaRPr>
          </a:p>
        </p:txBody>
      </p:sp>
      <p:cxnSp>
        <p:nvCxnSpPr>
          <p:cNvPr id="14" name="Straight Arrow Connector 13"/>
          <p:cNvCxnSpPr>
            <a:stCxn id="23"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0"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27043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4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154282"/>
            <a:ext cx="8640958" cy="3659094"/>
          </a:xfrm>
          <a:prstGeom prst="rect">
            <a:avLst/>
          </a:prstGeom>
        </p:spPr>
      </p:pic>
      <p:pic>
        <p:nvPicPr>
          <p:cNvPr id="2" name="Picture 1"/>
          <p:cNvPicPr>
            <a:picLocks noChangeAspect="1"/>
          </p:cNvPicPr>
          <p:nvPr/>
        </p:nvPicPr>
        <p:blipFill>
          <a:blip r:embed="rId3"/>
          <a:stretch>
            <a:fillRect/>
          </a:stretch>
        </p:blipFill>
        <p:spPr>
          <a:xfrm>
            <a:off x="251520" y="332656"/>
            <a:ext cx="8640960" cy="44148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Q19</a:t>
            </a:r>
            <a:endParaRPr lang="en-GB" sz="1400" b="1" dirty="0">
              <a:latin typeface="Comic Sans MS" panose="030F0702030302020204" pitchFamily="66" charset="0"/>
            </a:endParaRPr>
          </a:p>
        </p:txBody>
      </p:sp>
      <p:cxnSp>
        <p:nvCxnSpPr>
          <p:cNvPr id="13" name="Straight Arrow Connector 12"/>
          <p:cNvCxnSpPr>
            <a:stCxn id="20"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4"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5" name="Picture 14"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55568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772816"/>
            <a:ext cx="8784974" cy="2367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72815"/>
            <a:ext cx="8784973" cy="720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492896"/>
            <a:ext cx="8784973" cy="1647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Q19</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919804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2255688"/>
            <a:ext cx="8496942" cy="4413672"/>
          </a:xfrm>
          <a:prstGeom prst="rect">
            <a:avLst/>
          </a:prstGeom>
        </p:spPr>
      </p:pic>
      <p:pic>
        <p:nvPicPr>
          <p:cNvPr id="5" name="Picture 4"/>
          <p:cNvPicPr>
            <a:picLocks noChangeAspect="1"/>
          </p:cNvPicPr>
          <p:nvPr/>
        </p:nvPicPr>
        <p:blipFill>
          <a:blip r:embed="rId3"/>
          <a:stretch>
            <a:fillRect/>
          </a:stretch>
        </p:blipFill>
        <p:spPr>
          <a:xfrm>
            <a:off x="323528" y="363546"/>
            <a:ext cx="8496944" cy="37135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Q22</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734845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124745"/>
            <a:ext cx="8784976" cy="39853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124744"/>
            <a:ext cx="8784973" cy="39853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Q22</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34121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4104540"/>
            <a:ext cx="8496944" cy="2492812"/>
          </a:xfrm>
          <a:prstGeom prst="rect">
            <a:avLst/>
          </a:prstGeom>
        </p:spPr>
      </p:pic>
      <p:pic>
        <p:nvPicPr>
          <p:cNvPr id="2" name="Picture 1"/>
          <p:cNvPicPr>
            <a:picLocks noChangeAspect="1"/>
          </p:cNvPicPr>
          <p:nvPr/>
        </p:nvPicPr>
        <p:blipFill>
          <a:blip r:embed="rId3"/>
          <a:stretch>
            <a:fillRect/>
          </a:stretch>
        </p:blipFill>
        <p:spPr>
          <a:xfrm>
            <a:off x="323528" y="435202"/>
            <a:ext cx="8496944" cy="40019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Q15</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899939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88840"/>
            <a:ext cx="8784976" cy="1632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88841"/>
            <a:ext cx="8784973" cy="1632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Q15</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75321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59633" y="5392742"/>
            <a:ext cx="6840759" cy="1420634"/>
          </a:xfrm>
          <a:prstGeom prst="rect">
            <a:avLst/>
          </a:prstGeom>
        </p:spPr>
      </p:pic>
      <p:pic>
        <p:nvPicPr>
          <p:cNvPr id="10" name="Picture 9"/>
          <p:cNvPicPr>
            <a:picLocks noChangeAspect="1"/>
          </p:cNvPicPr>
          <p:nvPr/>
        </p:nvPicPr>
        <p:blipFill>
          <a:blip r:embed="rId3"/>
          <a:stretch>
            <a:fillRect/>
          </a:stretch>
        </p:blipFill>
        <p:spPr>
          <a:xfrm>
            <a:off x="1259633" y="5157192"/>
            <a:ext cx="6840759" cy="942465"/>
          </a:xfrm>
          <a:prstGeom prst="rect">
            <a:avLst/>
          </a:prstGeom>
        </p:spPr>
      </p:pic>
      <p:pic>
        <p:nvPicPr>
          <p:cNvPr id="6" name="Picture 5"/>
          <p:cNvPicPr>
            <a:picLocks noChangeAspect="1"/>
          </p:cNvPicPr>
          <p:nvPr/>
        </p:nvPicPr>
        <p:blipFill>
          <a:blip r:embed="rId4"/>
          <a:stretch>
            <a:fillRect/>
          </a:stretch>
        </p:blipFill>
        <p:spPr>
          <a:xfrm>
            <a:off x="1259633" y="4543446"/>
            <a:ext cx="6840760" cy="901778"/>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0"/>
          <a:stretch>
            <a:fillRect/>
          </a:stretch>
        </p:blipFill>
        <p:spPr>
          <a:xfrm>
            <a:off x="1259633" y="332656"/>
            <a:ext cx="6840759" cy="3936535"/>
          </a:xfrm>
          <a:prstGeom prst="rect">
            <a:avLst/>
          </a:prstGeom>
        </p:spPr>
      </p:pic>
      <p:pic>
        <p:nvPicPr>
          <p:cNvPr id="5" name="Picture 4"/>
          <p:cNvPicPr>
            <a:picLocks noChangeAspect="1"/>
          </p:cNvPicPr>
          <p:nvPr/>
        </p:nvPicPr>
        <p:blipFill>
          <a:blip r:embed="rId11"/>
          <a:stretch>
            <a:fillRect/>
          </a:stretch>
        </p:blipFill>
        <p:spPr>
          <a:xfrm>
            <a:off x="1259633" y="4225151"/>
            <a:ext cx="6840759" cy="572001"/>
          </a:xfrm>
          <a:prstGeom prst="rect">
            <a:avLst/>
          </a:prstGeom>
        </p:spPr>
      </p:pic>
      <p:sp>
        <p:nvSpPr>
          <p:cNvPr id="17" name="Rectangle 16">
            <a:hlinkClick r:id="rId12"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cxnSp>
        <p:nvCxnSpPr>
          <p:cNvPr id="18" name="Straight Arrow Connector 17"/>
          <p:cNvCxnSpPr>
            <a:stCxn id="22" idx="3"/>
            <a:endCxn id="17"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19"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696695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916832"/>
            <a:ext cx="8640960" cy="180429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3"/>
            <a:ext cx="8640960" cy="4302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p:cNvSpPr/>
          <p:nvPr/>
        </p:nvSpPr>
        <p:spPr>
          <a:xfrm>
            <a:off x="251520" y="2347099"/>
            <a:ext cx="8640960" cy="455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1" name="Rectangle 20"/>
          <p:cNvSpPr/>
          <p:nvPr/>
        </p:nvSpPr>
        <p:spPr>
          <a:xfrm>
            <a:off x="251520" y="2802778"/>
            <a:ext cx="864096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4" name="Rectangle 23"/>
          <p:cNvSpPr/>
          <p:nvPr/>
        </p:nvSpPr>
        <p:spPr>
          <a:xfrm>
            <a:off x="251520" y="2955178"/>
            <a:ext cx="8640960" cy="759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Q15</a:t>
            </a:r>
            <a:endParaRPr lang="en-GB" sz="1400" b="1" dirty="0">
              <a:latin typeface="Comic Sans MS" panose="030F0702030302020204" pitchFamily="66" charset="0"/>
            </a:endParaRPr>
          </a:p>
        </p:txBody>
      </p:sp>
      <p:cxnSp>
        <p:nvCxnSpPr>
          <p:cNvPr id="20" name="Straight Arrow Connector 19"/>
          <p:cNvCxnSpPr>
            <a:stCxn id="25"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3" name="Straight Arrow Connector 22"/>
          <p:cNvCxnSpPr>
            <a:stCxn id="22" idx="3"/>
            <a:endCxn id="2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045335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9" grpId="0" animBg="1"/>
      <p:bldP spid="21" grpId="0" animBg="1"/>
      <p:bldP spid="24" grpId="0" animBg="1"/>
    </p:bldLst>
  </p:timing>
</p:sld>
</file>

<file path=ppt/slides/slide4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506272" y="4509120"/>
            <a:ext cx="8131456" cy="2333980"/>
          </a:xfrm>
          <a:prstGeom prst="rect">
            <a:avLst/>
          </a:prstGeom>
        </p:spPr>
      </p:pic>
      <p:pic>
        <p:nvPicPr>
          <p:cNvPr id="3" name="Picture 2"/>
          <p:cNvPicPr>
            <a:picLocks noChangeAspect="1"/>
          </p:cNvPicPr>
          <p:nvPr/>
        </p:nvPicPr>
        <p:blipFill>
          <a:blip r:embed="rId3"/>
          <a:stretch>
            <a:fillRect/>
          </a:stretch>
        </p:blipFill>
        <p:spPr>
          <a:xfrm>
            <a:off x="506271" y="3773950"/>
            <a:ext cx="8131458" cy="2175330"/>
          </a:xfrm>
          <a:prstGeom prst="rect">
            <a:avLst/>
          </a:prstGeom>
        </p:spPr>
      </p:pic>
      <p:pic>
        <p:nvPicPr>
          <p:cNvPr id="2" name="Picture 1"/>
          <p:cNvPicPr>
            <a:picLocks noChangeAspect="1"/>
          </p:cNvPicPr>
          <p:nvPr/>
        </p:nvPicPr>
        <p:blipFill>
          <a:blip r:embed="rId4"/>
          <a:stretch>
            <a:fillRect/>
          </a:stretch>
        </p:blipFill>
        <p:spPr>
          <a:xfrm>
            <a:off x="506271" y="361916"/>
            <a:ext cx="8131458" cy="4507244"/>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Q18</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70829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19" y="1340768"/>
            <a:ext cx="8815962" cy="277180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340766"/>
            <a:ext cx="8815960" cy="9219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1" name="Rectangle 30"/>
          <p:cNvSpPr/>
          <p:nvPr/>
        </p:nvSpPr>
        <p:spPr>
          <a:xfrm>
            <a:off x="164020" y="2262746"/>
            <a:ext cx="8815959" cy="1849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Q18</a:t>
            </a:r>
            <a:endParaRPr lang="en-GB" sz="1400" b="1" dirty="0">
              <a:latin typeface="Comic Sans MS" panose="030F0702030302020204" pitchFamily="66" charset="0"/>
            </a:endParaRPr>
          </a:p>
        </p:txBody>
      </p:sp>
      <p:cxnSp>
        <p:nvCxnSpPr>
          <p:cNvPr id="13" name="Straight Arrow Connector 12"/>
          <p:cNvCxnSpPr>
            <a:stCxn id="16"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344592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28" grpId="0" animBg="1"/>
      <p:bldP spid="31" grpId="0" animBg="1"/>
    </p:bldLst>
  </p:timing>
</p:sld>
</file>

<file path=ppt/slides/slide4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62092" y="5097860"/>
            <a:ext cx="6619816" cy="1715516"/>
          </a:xfrm>
          <a:prstGeom prst="rect">
            <a:avLst/>
          </a:prstGeom>
        </p:spPr>
      </p:pic>
      <p:pic>
        <p:nvPicPr>
          <p:cNvPr id="10" name="Picture 9"/>
          <p:cNvPicPr>
            <a:picLocks noChangeAspect="1"/>
          </p:cNvPicPr>
          <p:nvPr/>
        </p:nvPicPr>
        <p:blipFill>
          <a:blip r:embed="rId3"/>
          <a:stretch>
            <a:fillRect/>
          </a:stretch>
        </p:blipFill>
        <p:spPr>
          <a:xfrm>
            <a:off x="1262092" y="4797152"/>
            <a:ext cx="6619816" cy="1182110"/>
          </a:xfrm>
          <a:prstGeom prst="rect">
            <a:avLst/>
          </a:prstGeom>
        </p:spPr>
      </p:pic>
      <p:pic>
        <p:nvPicPr>
          <p:cNvPr id="9" name="Picture 8"/>
          <p:cNvPicPr>
            <a:picLocks noChangeAspect="1"/>
          </p:cNvPicPr>
          <p:nvPr/>
        </p:nvPicPr>
        <p:blipFill>
          <a:blip r:embed="rId4"/>
          <a:stretch>
            <a:fillRect/>
          </a:stretch>
        </p:blipFill>
        <p:spPr>
          <a:xfrm>
            <a:off x="1262092" y="4437112"/>
            <a:ext cx="6619816" cy="898438"/>
          </a:xfrm>
          <a:prstGeom prst="rect">
            <a:avLst/>
          </a:prstGeom>
        </p:spPr>
      </p:pic>
      <p:pic>
        <p:nvPicPr>
          <p:cNvPr id="7" name="Picture 6"/>
          <p:cNvPicPr>
            <a:picLocks noChangeAspect="1"/>
          </p:cNvPicPr>
          <p:nvPr/>
        </p:nvPicPr>
        <p:blipFill>
          <a:blip r:embed="rId5"/>
          <a:stretch>
            <a:fillRect/>
          </a:stretch>
        </p:blipFill>
        <p:spPr>
          <a:xfrm>
            <a:off x="1262093" y="3620186"/>
            <a:ext cx="6619814" cy="1032950"/>
          </a:xfrm>
          <a:prstGeom prst="rect">
            <a:avLst/>
          </a:prstGeom>
        </p:spPr>
      </p:pic>
      <p:pic>
        <p:nvPicPr>
          <p:cNvPr id="4"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6" name="Picture 5"/>
          <p:cNvPicPr>
            <a:picLocks noChangeAspect="1"/>
          </p:cNvPicPr>
          <p:nvPr/>
        </p:nvPicPr>
        <p:blipFill>
          <a:blip r:embed="rId14"/>
          <a:stretch>
            <a:fillRect/>
          </a:stretch>
        </p:blipFill>
        <p:spPr>
          <a:xfrm>
            <a:off x="1262092" y="404664"/>
            <a:ext cx="6619816" cy="3312370"/>
          </a:xfrm>
          <a:prstGeom prst="rect">
            <a:avLst/>
          </a:prstGeom>
        </p:spPr>
      </p:pic>
    </p:spTree>
    <p:extLst>
      <p:ext uri="{BB962C8B-B14F-4D97-AF65-F5344CB8AC3E}">
        <p14:creationId xmlns:p14="http://schemas.microsoft.com/office/powerpoint/2010/main" val="3377555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64020" y="1577300"/>
            <a:ext cx="8815960" cy="199571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1577299"/>
            <a:ext cx="8815960" cy="2875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31" name="Rectangle 30"/>
          <p:cNvSpPr/>
          <p:nvPr/>
        </p:nvSpPr>
        <p:spPr>
          <a:xfrm>
            <a:off x="164020" y="2346623"/>
            <a:ext cx="8815959" cy="2902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Q14</a:t>
            </a:r>
            <a:endParaRPr lang="en-GB" sz="1400" b="1" dirty="0">
              <a:latin typeface="Comic Sans MS" panose="030F0702030302020204" pitchFamily="66" charset="0"/>
            </a:endParaRPr>
          </a:p>
        </p:txBody>
      </p:sp>
      <p:cxnSp>
        <p:nvCxnSpPr>
          <p:cNvPr id="18" name="Straight Arrow Connector 17"/>
          <p:cNvCxnSpPr>
            <a:stCxn id="21" idx="3"/>
            <a:endCxn id="17"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22" name="Rectangle 21"/>
          <p:cNvSpPr/>
          <p:nvPr/>
        </p:nvSpPr>
        <p:spPr>
          <a:xfrm>
            <a:off x="164020" y="2636912"/>
            <a:ext cx="8815959"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164020" y="1864893"/>
            <a:ext cx="8815959" cy="4817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670224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31" grpId="0" animBg="1"/>
      <p:bldP spid="22" grpId="0" animBg="1"/>
      <p:bldP spid="23" grpId="0" animBg="1"/>
    </p:bldLst>
  </p:timing>
</p:sld>
</file>

<file path=ppt/slides/slide4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974996"/>
            <a:ext cx="8640958" cy="3694364"/>
          </a:xfrm>
          <a:prstGeom prst="rect">
            <a:avLst/>
          </a:prstGeom>
        </p:spPr>
      </p:pic>
      <p:pic>
        <p:nvPicPr>
          <p:cNvPr id="2" name="Picture 1"/>
          <p:cNvPicPr>
            <a:picLocks noChangeAspect="1"/>
          </p:cNvPicPr>
          <p:nvPr/>
        </p:nvPicPr>
        <p:blipFill>
          <a:blip r:embed="rId3"/>
          <a:stretch>
            <a:fillRect/>
          </a:stretch>
        </p:blipFill>
        <p:spPr>
          <a:xfrm>
            <a:off x="251520" y="404664"/>
            <a:ext cx="8640960" cy="479356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Q18</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806532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4020" y="2420888"/>
            <a:ext cx="8815960" cy="124783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164020" y="2420887"/>
            <a:ext cx="8815960" cy="12478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Q18</a:t>
            </a:r>
            <a:endParaRPr lang="en-GB" sz="1400" b="1" dirty="0">
              <a:latin typeface="Comic Sans MS" panose="030F0702030302020204" pitchFamily="66" charset="0"/>
            </a:endParaRPr>
          </a:p>
        </p:txBody>
      </p:sp>
      <p:cxnSp>
        <p:nvCxnSpPr>
          <p:cNvPr id="15" name="Straight Arrow Connector 14"/>
          <p:cNvCxnSpPr>
            <a:stCxn id="25"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16" idx="3"/>
            <a:endCxn id="2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97909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3588" y="4744262"/>
            <a:ext cx="7416824" cy="2069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3588" y="3624682"/>
            <a:ext cx="7416824" cy="2252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3588" y="404664"/>
            <a:ext cx="7416824" cy="3970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Q3</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5124" name="Picture 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63588" y="4366390"/>
            <a:ext cx="7416824" cy="264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5520890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476672"/>
            <a:ext cx="8815960" cy="55345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164020" y="476672"/>
            <a:ext cx="8815960" cy="47274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5"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Q3</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23" name="Rectangle 22"/>
          <p:cNvSpPr/>
          <p:nvPr/>
        </p:nvSpPr>
        <p:spPr>
          <a:xfrm>
            <a:off x="164020" y="5204130"/>
            <a:ext cx="8815960" cy="807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390713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3" grpId="0" animBg="1"/>
    </p:bldLst>
  </p:timing>
</p:sld>
</file>

<file path=ppt/slides/slide4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224187" y="4797152"/>
            <a:ext cx="6695626" cy="2002472"/>
          </a:xfrm>
          <a:prstGeom prst="rect">
            <a:avLst/>
          </a:prstGeom>
        </p:spPr>
      </p:pic>
      <p:pic>
        <p:nvPicPr>
          <p:cNvPr id="6" name="Picture 5"/>
          <p:cNvPicPr>
            <a:picLocks noChangeAspect="1"/>
          </p:cNvPicPr>
          <p:nvPr/>
        </p:nvPicPr>
        <p:blipFill>
          <a:blip r:embed="rId3"/>
          <a:stretch>
            <a:fillRect/>
          </a:stretch>
        </p:blipFill>
        <p:spPr>
          <a:xfrm>
            <a:off x="1224187" y="5552052"/>
            <a:ext cx="6695626" cy="469236"/>
          </a:xfrm>
          <a:prstGeom prst="rect">
            <a:avLst/>
          </a:prstGeom>
        </p:spPr>
      </p:pic>
      <p:pic>
        <p:nvPicPr>
          <p:cNvPr id="5" name="Picture 4"/>
          <p:cNvPicPr>
            <a:picLocks noChangeAspect="1"/>
          </p:cNvPicPr>
          <p:nvPr/>
        </p:nvPicPr>
        <p:blipFill>
          <a:blip r:embed="rId4"/>
          <a:stretch>
            <a:fillRect/>
          </a:stretch>
        </p:blipFill>
        <p:spPr>
          <a:xfrm>
            <a:off x="1224188" y="4326332"/>
            <a:ext cx="6695624" cy="1262908"/>
          </a:xfrm>
          <a:prstGeom prst="rect">
            <a:avLst/>
          </a:prstGeom>
        </p:spPr>
      </p:pic>
      <p:pic>
        <p:nvPicPr>
          <p:cNvPr id="3" name="Picture 2"/>
          <p:cNvPicPr>
            <a:picLocks noChangeAspect="1"/>
          </p:cNvPicPr>
          <p:nvPr/>
        </p:nvPicPr>
        <p:blipFill>
          <a:blip r:embed="rId5"/>
          <a:stretch>
            <a:fillRect/>
          </a:stretch>
        </p:blipFill>
        <p:spPr>
          <a:xfrm>
            <a:off x="1224187" y="2492896"/>
            <a:ext cx="6695626" cy="2683600"/>
          </a:xfrm>
          <a:prstGeom prst="rect">
            <a:avLst/>
          </a:prstGeom>
        </p:spPr>
      </p:pic>
      <p:pic>
        <p:nvPicPr>
          <p:cNvPr id="2" name="Picture 1"/>
          <p:cNvPicPr>
            <a:picLocks noChangeAspect="1"/>
          </p:cNvPicPr>
          <p:nvPr/>
        </p:nvPicPr>
        <p:blipFill>
          <a:blip r:embed="rId6"/>
          <a:stretch>
            <a:fillRect/>
          </a:stretch>
        </p:blipFill>
        <p:spPr>
          <a:xfrm>
            <a:off x="1224187" y="404664"/>
            <a:ext cx="6695626" cy="3731184"/>
          </a:xfrm>
          <a:prstGeom prst="rect">
            <a:avLst/>
          </a:prstGeom>
        </p:spPr>
      </p:pic>
      <p:pic>
        <p:nvPicPr>
          <p:cNvPr id="4"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2"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Q16</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06929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95014" y="4653136"/>
            <a:ext cx="7753972" cy="2155508"/>
          </a:xfrm>
          <a:prstGeom prst="rect">
            <a:avLst/>
          </a:prstGeom>
        </p:spPr>
      </p:pic>
      <p:sp>
        <p:nvSpPr>
          <p:cNvPr id="25" name="Rectangle 24"/>
          <p:cNvSpPr/>
          <p:nvPr/>
        </p:nvSpPr>
        <p:spPr>
          <a:xfrm>
            <a:off x="695014" y="4660969"/>
            <a:ext cx="7744670" cy="2147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Alternative</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695014" y="454605"/>
            <a:ext cx="7753972" cy="4157008"/>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8" name="Rectangle 27"/>
          <p:cNvSpPr/>
          <p:nvPr/>
        </p:nvSpPr>
        <p:spPr>
          <a:xfrm>
            <a:off x="695014" y="405249"/>
            <a:ext cx="7744670" cy="15835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695014" y="1988841"/>
            <a:ext cx="7744670" cy="2160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2" name="Rectangle 11">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Q16</a:t>
            </a:r>
            <a:endParaRPr lang="en-GB" sz="1400" b="1" dirty="0">
              <a:latin typeface="Comic Sans MS" panose="030F0702030302020204" pitchFamily="66" charset="0"/>
            </a:endParaRPr>
          </a:p>
        </p:txBody>
      </p:sp>
      <p:cxnSp>
        <p:nvCxnSpPr>
          <p:cNvPr id="13" name="Straight Arrow Connector 12"/>
          <p:cNvCxnSpPr>
            <a:stCxn id="16"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24" name="Rectangle 23"/>
          <p:cNvSpPr/>
          <p:nvPr/>
        </p:nvSpPr>
        <p:spPr>
          <a:xfrm>
            <a:off x="695014" y="4149081"/>
            <a:ext cx="7753972" cy="454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381332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P spid="28" grpId="0" animBg="1"/>
      <p:bldP spid="23" grpId="0" animBg="1"/>
      <p:bldP spid="24" grpId="0" animBg="1"/>
    </p:bldLst>
  </p:timing>
</p:sld>
</file>

<file path=ppt/slides/slide4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07848" y="2120266"/>
            <a:ext cx="8728304" cy="4571970"/>
          </a:xfrm>
          <a:prstGeom prst="rect">
            <a:avLst/>
          </a:prstGeom>
        </p:spPr>
      </p:pic>
      <p:pic>
        <p:nvPicPr>
          <p:cNvPr id="9" name="Picture 8"/>
          <p:cNvPicPr>
            <a:picLocks noChangeAspect="1"/>
          </p:cNvPicPr>
          <p:nvPr/>
        </p:nvPicPr>
        <p:blipFill>
          <a:blip r:embed="rId3"/>
          <a:stretch>
            <a:fillRect/>
          </a:stretch>
        </p:blipFill>
        <p:spPr>
          <a:xfrm>
            <a:off x="207848" y="367870"/>
            <a:ext cx="8728304" cy="386430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Q4</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14328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620688"/>
            <a:ext cx="8640958" cy="479550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620687"/>
            <a:ext cx="8640958" cy="47955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Q4</a:t>
            </a:r>
            <a:endParaRPr lang="en-GB" sz="1400" b="1" dirty="0">
              <a:latin typeface="Comic Sans MS" panose="030F0702030302020204" pitchFamily="66" charset="0"/>
            </a:endParaRPr>
          </a:p>
        </p:txBody>
      </p:sp>
      <p:cxnSp>
        <p:nvCxnSpPr>
          <p:cNvPr id="18" name="Straight Arrow Connector 17"/>
          <p:cNvCxnSpPr>
            <a:stCxn id="21" idx="3"/>
            <a:endCxn id="17"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37648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33056"/>
            <a:ext cx="8640960" cy="2777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954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Q8</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69086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484784"/>
            <a:ext cx="8640958" cy="3022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1484784"/>
            <a:ext cx="8640958" cy="3022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Q8</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586658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85200"/>
            <a:ext cx="8640960" cy="3228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474386"/>
            <a:ext cx="8640960" cy="38988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32656"/>
            <a:ext cx="8640960" cy="3256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Q17</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964985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548680"/>
            <a:ext cx="8640958" cy="5148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548680"/>
            <a:ext cx="8640958" cy="2664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Q17</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21" name="Rectangle 20"/>
          <p:cNvSpPr/>
          <p:nvPr/>
        </p:nvSpPr>
        <p:spPr>
          <a:xfrm>
            <a:off x="251521" y="3212976"/>
            <a:ext cx="8640958" cy="2522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97799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8" grpId="0" animBg="1"/>
      <p:bldP spid="21" grpId="0" animBg="1"/>
    </p:bldLst>
  </p:timing>
</p:sld>
</file>

<file path=ppt/slides/slide4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827585" y="4605830"/>
            <a:ext cx="7488830" cy="2207546"/>
          </a:xfrm>
          <a:prstGeom prst="rect">
            <a:avLst/>
          </a:prstGeom>
        </p:spPr>
      </p:pic>
      <p:pic>
        <p:nvPicPr>
          <p:cNvPr id="5" name="Picture 4"/>
          <p:cNvPicPr>
            <a:picLocks noChangeAspect="1"/>
          </p:cNvPicPr>
          <p:nvPr/>
        </p:nvPicPr>
        <p:blipFill>
          <a:blip r:embed="rId3"/>
          <a:stretch>
            <a:fillRect/>
          </a:stretch>
        </p:blipFill>
        <p:spPr>
          <a:xfrm>
            <a:off x="827584" y="4310476"/>
            <a:ext cx="7488832" cy="1494788"/>
          </a:xfrm>
          <a:prstGeom prst="rect">
            <a:avLst/>
          </a:prstGeom>
        </p:spPr>
      </p:pic>
      <p:pic>
        <p:nvPicPr>
          <p:cNvPr id="2" name="Picture 1"/>
          <p:cNvPicPr>
            <a:picLocks noChangeAspect="1"/>
          </p:cNvPicPr>
          <p:nvPr/>
        </p:nvPicPr>
        <p:blipFill>
          <a:blip r:embed="rId4"/>
          <a:stretch>
            <a:fillRect/>
          </a:stretch>
        </p:blipFill>
        <p:spPr>
          <a:xfrm>
            <a:off x="827584" y="404664"/>
            <a:ext cx="7488832" cy="308658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Q7</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15"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pic>
        <p:nvPicPr>
          <p:cNvPr id="3" name="Picture 2"/>
          <p:cNvPicPr>
            <a:picLocks noChangeAspect="1"/>
          </p:cNvPicPr>
          <p:nvPr/>
        </p:nvPicPr>
        <p:blipFill>
          <a:blip r:embed="rId13"/>
          <a:stretch>
            <a:fillRect/>
          </a:stretch>
        </p:blipFill>
        <p:spPr>
          <a:xfrm>
            <a:off x="827584" y="3501008"/>
            <a:ext cx="7488832" cy="1452982"/>
          </a:xfrm>
          <a:prstGeom prst="rect">
            <a:avLst/>
          </a:prstGeom>
        </p:spPr>
      </p:pic>
    </p:spTree>
    <p:extLst>
      <p:ext uri="{BB962C8B-B14F-4D97-AF65-F5344CB8AC3E}">
        <p14:creationId xmlns:p14="http://schemas.microsoft.com/office/powerpoint/2010/main" val="21814356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88842"/>
            <a:ext cx="8640956" cy="21735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1988840"/>
            <a:ext cx="8640958" cy="10214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Q7</a:t>
            </a:r>
            <a:endParaRPr lang="en-GB" sz="1400" b="1" dirty="0">
              <a:latin typeface="Comic Sans MS" panose="030F0702030302020204" pitchFamily="66" charset="0"/>
            </a:endParaRPr>
          </a:p>
        </p:txBody>
      </p:sp>
      <p:cxnSp>
        <p:nvCxnSpPr>
          <p:cNvPr id="13" name="Straight Arrow Connector 12"/>
          <p:cNvCxnSpPr>
            <a:stCxn id="22"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23" name="Rectangle 22"/>
          <p:cNvSpPr/>
          <p:nvPr/>
        </p:nvSpPr>
        <p:spPr>
          <a:xfrm>
            <a:off x="251521" y="3010278"/>
            <a:ext cx="8640958" cy="1152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30508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3" grpId="0" animBg="1"/>
    </p:bldLst>
  </p:timing>
</p:sld>
</file>

<file path=ppt/slides/slide4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201622"/>
            <a:ext cx="8640960" cy="4467738"/>
          </a:xfrm>
          <a:prstGeom prst="rect">
            <a:avLst/>
          </a:prstGeom>
        </p:spPr>
      </p:pic>
      <p:pic>
        <p:nvPicPr>
          <p:cNvPr id="4" name="Picture 3"/>
          <p:cNvPicPr>
            <a:picLocks noChangeAspect="1"/>
          </p:cNvPicPr>
          <p:nvPr/>
        </p:nvPicPr>
        <p:blipFill>
          <a:blip r:embed="rId3"/>
          <a:stretch>
            <a:fillRect/>
          </a:stretch>
        </p:blipFill>
        <p:spPr>
          <a:xfrm>
            <a:off x="251521" y="2996952"/>
            <a:ext cx="8640958" cy="2367542"/>
          </a:xfrm>
          <a:prstGeom prst="rect">
            <a:avLst/>
          </a:prstGeom>
        </p:spPr>
      </p:pic>
      <p:pic>
        <p:nvPicPr>
          <p:cNvPr id="2" name="Picture 1"/>
          <p:cNvPicPr>
            <a:picLocks noChangeAspect="1"/>
          </p:cNvPicPr>
          <p:nvPr/>
        </p:nvPicPr>
        <p:blipFill>
          <a:blip r:embed="rId4"/>
          <a:stretch>
            <a:fillRect/>
          </a:stretch>
        </p:blipFill>
        <p:spPr>
          <a:xfrm>
            <a:off x="251520" y="404664"/>
            <a:ext cx="8640960" cy="307462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Q11</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69356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354566"/>
            <a:ext cx="8640960" cy="32603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83516" y="2184382"/>
            <a:ext cx="8680971" cy="24305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2" name="Rectangle 21"/>
          <p:cNvSpPr/>
          <p:nvPr/>
        </p:nvSpPr>
        <p:spPr>
          <a:xfrm>
            <a:off x="283517" y="1354564"/>
            <a:ext cx="8680971" cy="8298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Q11</a:t>
            </a:r>
            <a:endParaRPr lang="en-GB" sz="1400" b="1" dirty="0">
              <a:latin typeface="Comic Sans MS" panose="030F0702030302020204" pitchFamily="66" charset="0"/>
            </a:endParaRPr>
          </a:p>
        </p:txBody>
      </p:sp>
      <p:cxnSp>
        <p:nvCxnSpPr>
          <p:cNvPr id="19" name="Straight Arrow Connector 18"/>
          <p:cNvCxnSpPr>
            <a:stCxn id="23" idx="3"/>
            <a:endCxn id="18"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96814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852936"/>
            <a:ext cx="8496944" cy="3764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2977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Q5</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304880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3516" y="2204864"/>
            <a:ext cx="8576968" cy="13737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83516" y="2204864"/>
            <a:ext cx="8680971" cy="13737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Q5</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139910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501008"/>
            <a:ext cx="8640960" cy="3135924"/>
          </a:xfrm>
          <a:prstGeom prst="rect">
            <a:avLst/>
          </a:prstGeom>
        </p:spPr>
      </p:pic>
      <p:pic>
        <p:nvPicPr>
          <p:cNvPr id="4" name="Picture 3"/>
          <p:cNvPicPr>
            <a:picLocks noChangeAspect="1"/>
          </p:cNvPicPr>
          <p:nvPr/>
        </p:nvPicPr>
        <p:blipFill>
          <a:blip r:embed="rId3"/>
          <a:stretch>
            <a:fillRect/>
          </a:stretch>
        </p:blipFill>
        <p:spPr>
          <a:xfrm>
            <a:off x="251521" y="2852936"/>
            <a:ext cx="8640958" cy="2837242"/>
          </a:xfrm>
          <a:prstGeom prst="rect">
            <a:avLst/>
          </a:prstGeom>
        </p:spPr>
      </p:pic>
      <p:pic>
        <p:nvPicPr>
          <p:cNvPr id="2" name="Picture 1"/>
          <p:cNvPicPr>
            <a:picLocks noChangeAspect="1"/>
          </p:cNvPicPr>
          <p:nvPr/>
        </p:nvPicPr>
        <p:blipFill>
          <a:blip r:embed="rId4"/>
          <a:stretch>
            <a:fillRect/>
          </a:stretch>
        </p:blipFill>
        <p:spPr>
          <a:xfrm>
            <a:off x="251520" y="404664"/>
            <a:ext cx="8640960" cy="409730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Q17</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031604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692697"/>
            <a:ext cx="8784974" cy="48988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4" y="692696"/>
            <a:ext cx="8784973" cy="18013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Q17</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
        <p:nvSpPr>
          <p:cNvPr id="25" name="Rectangle 24"/>
          <p:cNvSpPr/>
          <p:nvPr/>
        </p:nvSpPr>
        <p:spPr>
          <a:xfrm>
            <a:off x="179512" y="2494029"/>
            <a:ext cx="8784975" cy="3092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63054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5" grpId="0" animBg="1"/>
    </p:bldLst>
  </p:timing>
</p:sld>
</file>

<file path=ppt/slides/slide4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4340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174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Q11</a:t>
            </a:r>
            <a:endParaRPr lang="en-GB" sz="1400" b="1" dirty="0">
              <a:latin typeface="Comic Sans MS" panose="030F0702030302020204" pitchFamily="66" charset="0"/>
            </a:endParaRPr>
          </a:p>
        </p:txBody>
      </p:sp>
      <p:cxnSp>
        <p:nvCxnSpPr>
          <p:cNvPr id="13" name="Straight Arrow Connector 12"/>
          <p:cNvCxnSpPr>
            <a:stCxn id="23"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497964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132856"/>
            <a:ext cx="8784974" cy="15424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32856"/>
            <a:ext cx="8784974" cy="15424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Q11</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49635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8753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373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852936"/>
            <a:ext cx="8640960" cy="2882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373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3804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Q15</a:t>
            </a:r>
            <a:endParaRPr lang="en-GB" sz="1400" b="1" dirty="0">
              <a:latin typeface="Comic Sans MS" panose="030F0702030302020204" pitchFamily="66" charset="0"/>
            </a:endParaRPr>
          </a:p>
        </p:txBody>
      </p:sp>
      <p:cxnSp>
        <p:nvCxnSpPr>
          <p:cNvPr id="13" name="Straight Arrow Connector 12"/>
          <p:cNvCxnSpPr>
            <a:stCxn id="23"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309352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620688"/>
            <a:ext cx="8784974" cy="51212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620687"/>
            <a:ext cx="8784974" cy="51148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Q15</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572622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62018"/>
            <a:ext cx="8640960" cy="4507342"/>
          </a:xfrm>
          <a:prstGeom prst="rect">
            <a:avLst/>
          </a:prstGeom>
        </p:spPr>
      </p:pic>
      <p:pic>
        <p:nvPicPr>
          <p:cNvPr id="2" name="Picture 1"/>
          <p:cNvPicPr>
            <a:picLocks noChangeAspect="1"/>
          </p:cNvPicPr>
          <p:nvPr/>
        </p:nvPicPr>
        <p:blipFill>
          <a:blip r:embed="rId3"/>
          <a:stretch>
            <a:fillRect/>
          </a:stretch>
        </p:blipFill>
        <p:spPr>
          <a:xfrm>
            <a:off x="251520" y="404664"/>
            <a:ext cx="8640960" cy="36023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Q11</a:t>
            </a:r>
            <a:endParaRPr lang="en-GB" sz="1400" b="1" dirty="0">
              <a:latin typeface="Comic Sans MS" panose="030F0702030302020204" pitchFamily="66" charset="0"/>
            </a:endParaRPr>
          </a:p>
        </p:txBody>
      </p:sp>
      <p:cxnSp>
        <p:nvCxnSpPr>
          <p:cNvPr id="13" name="Straight Arrow Connector 12"/>
          <p:cNvCxnSpPr>
            <a:stCxn id="23"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602992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204864"/>
            <a:ext cx="8784972" cy="12834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04864"/>
            <a:ext cx="8784974" cy="12834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Q11</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347243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83214"/>
            <a:ext cx="8640960" cy="31861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0524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Q5</a:t>
            </a:r>
            <a:endParaRPr lang="en-GB" sz="1400" b="1" dirty="0">
              <a:latin typeface="Comic Sans MS" panose="030F0702030302020204" pitchFamily="66" charset="0"/>
            </a:endParaRPr>
          </a:p>
        </p:txBody>
      </p:sp>
      <p:cxnSp>
        <p:nvCxnSpPr>
          <p:cNvPr id="13" name="Straight Arrow Connector 12"/>
          <p:cNvCxnSpPr>
            <a:stCxn id="23"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95183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988840"/>
            <a:ext cx="8784974" cy="1507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88840"/>
            <a:ext cx="8784974" cy="1507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Q5</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31827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4"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35696" y="5474158"/>
            <a:ext cx="5472608" cy="13392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2"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35696" y="2244530"/>
            <a:ext cx="5472608" cy="8964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5696" y="314326"/>
            <a:ext cx="5472608" cy="25386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3"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35696" y="3140968"/>
            <a:ext cx="5472608" cy="3244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769783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441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1" y="2132856"/>
            <a:ext cx="8784973" cy="8797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1" y="3012584"/>
            <a:ext cx="8784977" cy="561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Q2</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497134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9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45003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08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18044"/>
            <a:ext cx="8640960" cy="1614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Q18</a:t>
            </a:r>
            <a:endParaRPr lang="en-GB" sz="1400" b="1" dirty="0">
              <a:latin typeface="Comic Sans MS" panose="030F0702030302020204" pitchFamily="66" charset="0"/>
            </a:endParaRPr>
          </a:p>
        </p:txBody>
      </p:sp>
      <p:cxnSp>
        <p:nvCxnSpPr>
          <p:cNvPr id="13" name="Straight Arrow Connector 12"/>
          <p:cNvCxnSpPr>
            <a:stCxn id="20" idx="3"/>
            <a:endCxn id="12"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4"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695989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420888"/>
            <a:ext cx="8784976" cy="881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2420888"/>
            <a:ext cx="8784973" cy="908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Q18</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90490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007"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4941168"/>
            <a:ext cx="5760640" cy="1895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6"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3140968"/>
            <a:ext cx="5760640" cy="3062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5"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680" y="1988840"/>
            <a:ext cx="5760640" cy="1160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4"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91680" y="535265"/>
            <a:ext cx="5760640" cy="2160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8003"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91680" y="362990"/>
            <a:ext cx="5760640" cy="12133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2"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44234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081" y="1484784"/>
            <a:ext cx="8661838" cy="2698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241081" y="1484784"/>
            <a:ext cx="8661838"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41081" y="2708920"/>
            <a:ext cx="866183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41081" y="3429000"/>
            <a:ext cx="8661838" cy="75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Q2</a:t>
            </a:r>
            <a:endParaRPr lang="en-GB" sz="1400" b="1" dirty="0">
              <a:latin typeface="Comic Sans MS" panose="030F0702030302020204" pitchFamily="66" charset="0"/>
            </a:endParaRPr>
          </a:p>
        </p:txBody>
      </p:sp>
      <p:cxnSp>
        <p:nvCxnSpPr>
          <p:cNvPr id="18" name="Straight Arrow Connector 17"/>
          <p:cNvCxnSpPr>
            <a:stCxn id="21" idx="3"/>
            <a:endCxn id="17"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8827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5" grpId="0" animBg="1"/>
      <p:bldP spid="22" grpId="0" animBg="1"/>
      <p:bldP spid="23" grpId="0" animBg="1"/>
    </p:bldLst>
  </p:timing>
</p:sld>
</file>

<file path=ppt/slides/slide4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43608" y="3765070"/>
            <a:ext cx="7056784" cy="304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3608" y="3486064"/>
            <a:ext cx="7056784" cy="2607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3608" y="332656"/>
            <a:ext cx="7056784" cy="31617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Q7</a:t>
            </a:r>
            <a:endParaRPr lang="en-GB" sz="1400" b="1" dirty="0">
              <a:latin typeface="Comic Sans MS" panose="030F0702030302020204" pitchFamily="66" charset="0"/>
            </a:endParaRPr>
          </a:p>
        </p:txBody>
      </p:sp>
      <p:cxnSp>
        <p:nvCxnSpPr>
          <p:cNvPr id="14" name="Straight Arrow Connector 13"/>
          <p:cNvCxnSpPr>
            <a:stCxn id="22"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169960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68760"/>
            <a:ext cx="8784976" cy="35195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268760"/>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179512" y="1772816"/>
            <a:ext cx="8784976"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179512" y="2420888"/>
            <a:ext cx="8784976" cy="23674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Q7</a:t>
            </a:r>
            <a:endParaRPr lang="en-GB" sz="1400" b="1" dirty="0">
              <a:latin typeface="Comic Sans MS" panose="030F0702030302020204" pitchFamily="66" charset="0"/>
            </a:endParaRPr>
          </a:p>
        </p:txBody>
      </p:sp>
      <p:cxnSp>
        <p:nvCxnSpPr>
          <p:cNvPr id="14" name="Straight Arrow Connector 13"/>
          <p:cNvCxnSpPr>
            <a:stCxn id="25"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2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04523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8" grpId="0" animBg="1"/>
      <p:bldP spid="23" grpId="0" animBg="1"/>
      <p:bldP spid="24" grpId="0" animBg="1"/>
    </p:bldLst>
  </p:timing>
</p:sld>
</file>

<file path=ppt/slides/slide4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145012"/>
            <a:ext cx="8640960" cy="2668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562300"/>
            <a:ext cx="8640960" cy="3026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341085"/>
            <a:ext cx="8640960" cy="38147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Q19</a:t>
            </a:r>
            <a:endParaRPr lang="en-GB" sz="1400" b="1" dirty="0">
              <a:latin typeface="Comic Sans MS" panose="030F0702030302020204" pitchFamily="66" charset="0"/>
            </a:endParaRPr>
          </a:p>
        </p:txBody>
      </p:sp>
      <p:cxnSp>
        <p:nvCxnSpPr>
          <p:cNvPr id="14" name="Straight Arrow Connector 13"/>
          <p:cNvCxnSpPr>
            <a:stCxn id="22" idx="3"/>
            <a:endCxn id="13"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5"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0211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12776"/>
            <a:ext cx="8784976" cy="3098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179512" y="1412776"/>
            <a:ext cx="8784976" cy="8891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179512" y="2301901"/>
            <a:ext cx="8784976" cy="22098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Q19</a:t>
            </a:r>
            <a:endParaRPr lang="en-GB" sz="1400" b="1" dirty="0">
              <a:latin typeface="Comic Sans MS" panose="030F0702030302020204" pitchFamily="66" charset="0"/>
            </a:endParaRPr>
          </a:p>
        </p:txBody>
      </p:sp>
      <p:cxnSp>
        <p:nvCxnSpPr>
          <p:cNvPr id="19" name="Straight Arrow Connector 18"/>
          <p:cNvCxnSpPr>
            <a:stCxn id="22" idx="3"/>
            <a:endCxn id="17" idx="1"/>
          </p:cNvCxnSpPr>
          <p:nvPr/>
        </p:nvCxnSpPr>
        <p:spPr>
          <a:xfrm flipV="1">
            <a:off x="4283968"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195736"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2D Area &amp; Perimeter</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2188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8" grpId="0" animBg="1"/>
      <p:bldP spid="24" grpId="0" animBg="1"/>
    </p:bldLst>
  </p:timing>
</p:sld>
</file>

<file path=ppt/slides/slide4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pPr algn="ctr"/>
            <a:r>
              <a:rPr lang="en-GB" sz="4800" dirty="0" smtClean="0">
                <a:latin typeface="Comic Sans MS" panose="030F0702030302020204" pitchFamily="66" charset="0"/>
              </a:rPr>
              <a:t>Circles &amp; Sectors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39" name="Rectangle 38">
            <a:hlinkClick r:id="rId4" action="ppaction://hlinksldjump"/>
          </p:cNvPr>
          <p:cNvSpPr/>
          <p:nvPr/>
        </p:nvSpPr>
        <p:spPr>
          <a:xfrm>
            <a:off x="3996064" y="16288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64" name="Rectangle 63">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65" name="Straight Arrow Connector 64"/>
          <p:cNvCxnSpPr>
            <a:stCxn id="64" idx="3"/>
            <a:endCxn id="68"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68" name="Rectangle 67">
            <a:hlinkClick r:id="rId6"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
        <p:nvSpPr>
          <p:cNvPr id="69" name="Rectangle 68"/>
          <p:cNvSpPr/>
          <p:nvPr/>
        </p:nvSpPr>
        <p:spPr>
          <a:xfrm>
            <a:off x="1979712" y="6525344"/>
            <a:ext cx="134940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70" name="Rectangle 69">
            <a:hlinkClick r:id="rId7" action="ppaction://hlinksldjump"/>
          </p:cNvPr>
          <p:cNvSpPr/>
          <p:nvPr/>
        </p:nvSpPr>
        <p:spPr>
          <a:xfrm>
            <a:off x="3401120" y="6525344"/>
            <a:ext cx="10081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Prisms</a:t>
            </a:r>
            <a:endParaRPr lang="en-GB" sz="2000" b="1" dirty="0">
              <a:latin typeface="Comic Sans MS" panose="030F0702030302020204" pitchFamily="66" charset="0"/>
            </a:endParaRPr>
          </a:p>
        </p:txBody>
      </p:sp>
      <p:sp>
        <p:nvSpPr>
          <p:cNvPr id="72" name="Rectangle 71"/>
          <p:cNvSpPr/>
          <p:nvPr/>
        </p:nvSpPr>
        <p:spPr>
          <a:xfrm>
            <a:off x="52650" y="6525343"/>
            <a:ext cx="1711038" cy="288033"/>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Shapes</a:t>
            </a:r>
            <a:endParaRPr lang="en-GB" sz="1400" b="1" dirty="0">
              <a:latin typeface="Comic Sans MS" panose="030F0702030302020204" pitchFamily="66" charset="0"/>
            </a:endParaRPr>
          </a:p>
        </p:txBody>
      </p:sp>
      <p:sp>
        <p:nvSpPr>
          <p:cNvPr id="73" name="Rectangle 72">
            <a:hlinkClick r:id="rId8" action="ppaction://hlinksldjump"/>
          </p:cNvPr>
          <p:cNvSpPr/>
          <p:nvPr/>
        </p:nvSpPr>
        <p:spPr>
          <a:xfrm>
            <a:off x="4481240" y="6525344"/>
            <a:ext cx="316635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Volume &amp; Surface Area</a:t>
            </a:r>
            <a:endParaRPr lang="en-GB" sz="2000" b="1" dirty="0">
              <a:latin typeface="Comic Sans MS" panose="030F0702030302020204" pitchFamily="66" charset="0"/>
            </a:endParaRPr>
          </a:p>
        </p:txBody>
      </p:sp>
      <p:sp>
        <p:nvSpPr>
          <p:cNvPr id="12" name="Rectangle 11">
            <a:hlinkClick r:id="rId9" action="ppaction://hlinksldjump"/>
          </p:cNvPr>
          <p:cNvSpPr/>
          <p:nvPr/>
        </p:nvSpPr>
        <p:spPr>
          <a:xfrm>
            <a:off x="3996064" y="2204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995936" y="27809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Q10</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995936" y="33569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Q22</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3995936" y="39330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Q9</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851909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3450506"/>
            <a:ext cx="8640958" cy="3218854"/>
          </a:xfrm>
          <a:prstGeom prst="rect">
            <a:avLst/>
          </a:prstGeom>
        </p:spPr>
      </p:pic>
      <p:pic>
        <p:nvPicPr>
          <p:cNvPr id="2" name="Picture 1"/>
          <p:cNvPicPr>
            <a:picLocks noChangeAspect="1"/>
          </p:cNvPicPr>
          <p:nvPr/>
        </p:nvPicPr>
        <p:blipFill>
          <a:blip r:embed="rId3"/>
          <a:stretch>
            <a:fillRect/>
          </a:stretch>
        </p:blipFill>
        <p:spPr>
          <a:xfrm>
            <a:off x="251520" y="404664"/>
            <a:ext cx="8640960" cy="416957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Q10</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21611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343448"/>
            <a:ext cx="8640958" cy="2949648"/>
          </a:xfrm>
          <a:prstGeom prst="rect">
            <a:avLst/>
          </a:prstGeom>
        </p:spPr>
      </p:pic>
      <p:sp>
        <p:nvSpPr>
          <p:cNvPr id="22" name="Rectangle 21"/>
          <p:cNvSpPr/>
          <p:nvPr/>
        </p:nvSpPr>
        <p:spPr>
          <a:xfrm>
            <a:off x="251519" y="1343447"/>
            <a:ext cx="8640959" cy="29496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Q10</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16338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3068960"/>
            <a:ext cx="8064896" cy="3508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4365104"/>
            <a:ext cx="8064896" cy="1514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404664"/>
            <a:ext cx="8064896" cy="4016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732064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29632"/>
            <a:ext cx="8640960" cy="236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20" y="1929632"/>
            <a:ext cx="8640960" cy="23683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2" name="Straight Arrow Connector 11"/>
          <p:cNvCxnSpPr>
            <a:stCxn id="11" idx="3"/>
            <a:endCxn id="1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0543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86300"/>
            <a:ext cx="8640960" cy="42830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8011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Q10</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30893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556792"/>
            <a:ext cx="8640960" cy="27368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20" y="1556792"/>
            <a:ext cx="8640960" cy="27368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Q10</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71904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539553" y="2780928"/>
            <a:ext cx="8064894" cy="3837630"/>
          </a:xfrm>
          <a:prstGeom prst="rect">
            <a:avLst/>
          </a:prstGeom>
        </p:spPr>
      </p:pic>
      <p:pic>
        <p:nvPicPr>
          <p:cNvPr id="2" name="Picture 1"/>
          <p:cNvPicPr>
            <a:picLocks noChangeAspect="1"/>
          </p:cNvPicPr>
          <p:nvPr/>
        </p:nvPicPr>
        <p:blipFill>
          <a:blip r:embed="rId3"/>
          <a:stretch>
            <a:fillRect/>
          </a:stretch>
        </p:blipFill>
        <p:spPr>
          <a:xfrm>
            <a:off x="539552" y="404664"/>
            <a:ext cx="8064896" cy="5331634"/>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Q22</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90155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548680"/>
            <a:ext cx="8640958" cy="5051912"/>
          </a:xfrm>
          <a:prstGeom prst="rect">
            <a:avLst/>
          </a:prstGeom>
        </p:spPr>
      </p:pic>
      <p:sp>
        <p:nvSpPr>
          <p:cNvPr id="22" name="Rectangle 21"/>
          <p:cNvSpPr/>
          <p:nvPr/>
        </p:nvSpPr>
        <p:spPr>
          <a:xfrm>
            <a:off x="251520" y="548679"/>
            <a:ext cx="8640960" cy="50519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2" name="Straight Arrow Connector 11"/>
          <p:cNvCxnSpPr>
            <a:stCxn id="11" idx="3"/>
            <a:endCxn id="1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Q22</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3010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370558"/>
            <a:ext cx="8496942" cy="4298802"/>
          </a:xfrm>
          <a:prstGeom prst="rect">
            <a:avLst/>
          </a:prstGeom>
        </p:spPr>
      </p:pic>
      <p:pic>
        <p:nvPicPr>
          <p:cNvPr id="4" name="Picture 3"/>
          <p:cNvPicPr>
            <a:picLocks noChangeAspect="1"/>
          </p:cNvPicPr>
          <p:nvPr/>
        </p:nvPicPr>
        <p:blipFill>
          <a:blip r:embed="rId3"/>
          <a:stretch>
            <a:fillRect/>
          </a:stretch>
        </p:blipFill>
        <p:spPr>
          <a:xfrm>
            <a:off x="323528" y="404664"/>
            <a:ext cx="8496944" cy="417024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Q9</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220847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196752"/>
            <a:ext cx="8640958" cy="3113154"/>
          </a:xfrm>
          <a:prstGeom prst="rect">
            <a:avLst/>
          </a:prstGeom>
        </p:spPr>
      </p:pic>
      <p:sp>
        <p:nvSpPr>
          <p:cNvPr id="22" name="Rectangle 21"/>
          <p:cNvSpPr/>
          <p:nvPr/>
        </p:nvSpPr>
        <p:spPr>
          <a:xfrm>
            <a:off x="251520" y="1196752"/>
            <a:ext cx="8640960" cy="3113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Q9</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02285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pPr algn="ctr"/>
            <a:r>
              <a:rPr lang="en-GB" sz="4800" dirty="0" smtClean="0">
                <a:latin typeface="Comic Sans MS" panose="030F0702030302020204" pitchFamily="66" charset="0"/>
              </a:rPr>
              <a:t>Circles &amp; Sectors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347864" y="11967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Q15</a:t>
            </a:r>
            <a:endParaRPr lang="en-GB" sz="1400" b="1" dirty="0">
              <a:latin typeface="Comic Sans MS" panose="030F0702030302020204" pitchFamily="66" charset="0"/>
            </a:endParaRPr>
          </a:p>
        </p:txBody>
      </p:sp>
      <p:sp>
        <p:nvSpPr>
          <p:cNvPr id="18" name="Rectangle 17">
            <a:hlinkClick r:id="rId5" action="ppaction://hlinksldjump"/>
          </p:cNvPr>
          <p:cNvSpPr/>
          <p:nvPr/>
        </p:nvSpPr>
        <p:spPr>
          <a:xfrm>
            <a:off x="863696" y="23489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863696" y="2925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6" name="Rectangle 25">
            <a:hlinkClick r:id="rId7" action="ppaction://hlinksldjump"/>
          </p:cNvPr>
          <p:cNvSpPr/>
          <p:nvPr/>
        </p:nvSpPr>
        <p:spPr>
          <a:xfrm>
            <a:off x="863696" y="35010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32" name="Rectangle 31">
            <a:hlinkClick r:id="rId8" action="ppaction://hlinksldjump"/>
          </p:cNvPr>
          <p:cNvSpPr/>
          <p:nvPr/>
        </p:nvSpPr>
        <p:spPr>
          <a:xfrm>
            <a:off x="863696"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37" name="Rectangle 36">
            <a:hlinkClick r:id="rId9" action="ppaction://hlinksldjump"/>
          </p:cNvPr>
          <p:cNvSpPr/>
          <p:nvPr/>
        </p:nvSpPr>
        <p:spPr>
          <a:xfrm>
            <a:off x="863696" y="46531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39" name="Rectangle 38">
            <a:hlinkClick r:id="rId10" action="ppaction://hlinksldjump"/>
          </p:cNvPr>
          <p:cNvSpPr/>
          <p:nvPr/>
        </p:nvSpPr>
        <p:spPr>
          <a:xfrm>
            <a:off x="863696" y="11967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Q3</a:t>
            </a:r>
            <a:endParaRPr lang="en-GB" sz="1400" b="1" dirty="0">
              <a:latin typeface="Comic Sans MS" panose="030F0702030302020204" pitchFamily="66" charset="0"/>
            </a:endParaRPr>
          </a:p>
        </p:txBody>
      </p:sp>
      <p:sp>
        <p:nvSpPr>
          <p:cNvPr id="40" name="Rectangle 39">
            <a:hlinkClick r:id="rId11" action="ppaction://hlinksldjump"/>
          </p:cNvPr>
          <p:cNvSpPr/>
          <p:nvPr/>
        </p:nvSpPr>
        <p:spPr>
          <a:xfrm>
            <a:off x="863696"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Q10</a:t>
            </a:r>
            <a:endParaRPr lang="en-GB" sz="1400" b="1" dirty="0">
              <a:latin typeface="Comic Sans MS" panose="030F0702030302020204" pitchFamily="66" charset="0"/>
            </a:endParaRPr>
          </a:p>
        </p:txBody>
      </p:sp>
      <p:sp>
        <p:nvSpPr>
          <p:cNvPr id="42" name="Rectangle 41">
            <a:hlinkClick r:id="rId12" action="ppaction://hlinksldjump"/>
          </p:cNvPr>
          <p:cNvSpPr/>
          <p:nvPr/>
        </p:nvSpPr>
        <p:spPr>
          <a:xfrm>
            <a:off x="863696"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43" name="Rectangle 42">
            <a:hlinkClick r:id="rId13" action="ppaction://hlinksldjump"/>
          </p:cNvPr>
          <p:cNvSpPr/>
          <p:nvPr/>
        </p:nvSpPr>
        <p:spPr>
          <a:xfrm>
            <a:off x="863696" y="58053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47" name="Rectangle 46">
            <a:hlinkClick r:id="rId14" action="ppaction://hlinksldjump"/>
          </p:cNvPr>
          <p:cNvSpPr/>
          <p:nvPr/>
        </p:nvSpPr>
        <p:spPr>
          <a:xfrm>
            <a:off x="2123856"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51" name="Rectangle 50">
            <a:hlinkClick r:id="rId15" action="ppaction://hlinksldjump"/>
          </p:cNvPr>
          <p:cNvSpPr/>
          <p:nvPr/>
        </p:nvSpPr>
        <p:spPr>
          <a:xfrm>
            <a:off x="2123856" y="17728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54" name="Rectangle 53">
            <a:hlinkClick r:id="rId16" action="ppaction://hlinksldjump"/>
          </p:cNvPr>
          <p:cNvSpPr/>
          <p:nvPr/>
        </p:nvSpPr>
        <p:spPr>
          <a:xfrm>
            <a:off x="2123856" y="234888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55" name="Rectangle 54">
            <a:hlinkClick r:id="rId17" action="ppaction://hlinksldjump"/>
          </p:cNvPr>
          <p:cNvSpPr/>
          <p:nvPr/>
        </p:nvSpPr>
        <p:spPr>
          <a:xfrm>
            <a:off x="2123856" y="29250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56" name="Rectangle 55">
            <a:hlinkClick r:id="rId18" action="ppaction://hlinksldjump"/>
          </p:cNvPr>
          <p:cNvSpPr/>
          <p:nvPr/>
        </p:nvSpPr>
        <p:spPr>
          <a:xfrm>
            <a:off x="2123728" y="3501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58" name="Rectangle 57">
            <a:hlinkClick r:id="rId19" action="ppaction://hlinksldjump"/>
          </p:cNvPr>
          <p:cNvSpPr/>
          <p:nvPr/>
        </p:nvSpPr>
        <p:spPr>
          <a:xfrm>
            <a:off x="2123856"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59" name="Rectangle 58">
            <a:hlinkClick r:id="rId20" action="ppaction://hlinksldjump"/>
          </p:cNvPr>
          <p:cNvSpPr/>
          <p:nvPr/>
        </p:nvSpPr>
        <p:spPr>
          <a:xfrm>
            <a:off x="2123856"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60" name="Rectangle 59">
            <a:hlinkClick r:id="rId21" action="ppaction://hlinksldjump"/>
          </p:cNvPr>
          <p:cNvSpPr/>
          <p:nvPr/>
        </p:nvSpPr>
        <p:spPr>
          <a:xfrm>
            <a:off x="2123728"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62" name="Rectangle 61">
            <a:hlinkClick r:id="rId22" action="ppaction://hlinksldjump"/>
          </p:cNvPr>
          <p:cNvSpPr/>
          <p:nvPr/>
        </p:nvSpPr>
        <p:spPr>
          <a:xfrm>
            <a:off x="2123856" y="58053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smtClean="0">
                <a:latin typeface="Comic Sans MS" panose="030F0702030302020204" pitchFamily="66" charset="0"/>
              </a:rPr>
              <a:t>3H Q4</a:t>
            </a:r>
            <a:endParaRPr lang="en-GB" sz="1400" b="1" dirty="0">
              <a:latin typeface="Comic Sans MS" panose="030F0702030302020204" pitchFamily="66" charset="0"/>
            </a:endParaRPr>
          </a:p>
        </p:txBody>
      </p:sp>
      <p:sp>
        <p:nvSpPr>
          <p:cNvPr id="64" name="Rectangle 63">
            <a:hlinkClick r:id="rId2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65" name="Straight Arrow Connector 64"/>
          <p:cNvCxnSpPr>
            <a:stCxn id="64" idx="3"/>
            <a:endCxn id="68"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68" name="Rectangle 67">
            <a:hlinkClick r:id="rId24"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
        <p:nvSpPr>
          <p:cNvPr id="69" name="Rectangle 68"/>
          <p:cNvSpPr/>
          <p:nvPr/>
        </p:nvSpPr>
        <p:spPr>
          <a:xfrm>
            <a:off x="1979712" y="6525344"/>
            <a:ext cx="134940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70" name="Rectangle 69">
            <a:hlinkClick r:id="rId25" action="ppaction://hlinksldjump"/>
          </p:cNvPr>
          <p:cNvSpPr/>
          <p:nvPr/>
        </p:nvSpPr>
        <p:spPr>
          <a:xfrm>
            <a:off x="3401120" y="6525344"/>
            <a:ext cx="10081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Prisms</a:t>
            </a:r>
            <a:endParaRPr lang="en-GB" sz="2000" b="1" dirty="0">
              <a:latin typeface="Comic Sans MS" panose="030F0702030302020204" pitchFamily="66" charset="0"/>
            </a:endParaRPr>
          </a:p>
        </p:txBody>
      </p:sp>
      <p:sp>
        <p:nvSpPr>
          <p:cNvPr id="72" name="Rectangle 71"/>
          <p:cNvSpPr/>
          <p:nvPr/>
        </p:nvSpPr>
        <p:spPr>
          <a:xfrm>
            <a:off x="52650" y="6525343"/>
            <a:ext cx="1711038" cy="288033"/>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Compound Shapes</a:t>
            </a:r>
            <a:endParaRPr lang="en-GB" sz="1400" b="1" dirty="0">
              <a:latin typeface="Comic Sans MS" panose="030F0702030302020204" pitchFamily="66" charset="0"/>
            </a:endParaRPr>
          </a:p>
        </p:txBody>
      </p:sp>
      <p:sp>
        <p:nvSpPr>
          <p:cNvPr id="73" name="Rectangle 72">
            <a:hlinkClick r:id="rId26" action="ppaction://hlinksldjump"/>
          </p:cNvPr>
          <p:cNvSpPr/>
          <p:nvPr/>
        </p:nvSpPr>
        <p:spPr>
          <a:xfrm>
            <a:off x="4481240" y="6525344"/>
            <a:ext cx="3166356"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Volume &amp; Surface Area</a:t>
            </a:r>
            <a:endParaRPr lang="en-GB" sz="2000" b="1" dirty="0">
              <a:latin typeface="Comic Sans MS" panose="030F0702030302020204" pitchFamily="66" charset="0"/>
            </a:endParaRPr>
          </a:p>
        </p:txBody>
      </p:sp>
      <p:sp>
        <p:nvSpPr>
          <p:cNvPr id="30" name="Rectangle 29">
            <a:hlinkClick r:id="rId27" action="ppaction://hlinksldjump"/>
          </p:cNvPr>
          <p:cNvSpPr/>
          <p:nvPr/>
        </p:nvSpPr>
        <p:spPr>
          <a:xfrm>
            <a:off x="3347864" y="17728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Q18</a:t>
            </a:r>
            <a:endParaRPr lang="en-GB" sz="1400" b="1" dirty="0">
              <a:latin typeface="Comic Sans MS" panose="030F0702030302020204" pitchFamily="66" charset="0"/>
            </a:endParaRPr>
          </a:p>
        </p:txBody>
      </p:sp>
      <p:sp>
        <p:nvSpPr>
          <p:cNvPr id="31" name="Rectangle 30">
            <a:hlinkClick r:id="rId28" action="ppaction://hlinksldjump"/>
          </p:cNvPr>
          <p:cNvSpPr/>
          <p:nvPr/>
        </p:nvSpPr>
        <p:spPr>
          <a:xfrm>
            <a:off x="3347864" y="23489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Q19</a:t>
            </a:r>
            <a:endParaRPr lang="en-GB" sz="1400" b="1" dirty="0">
              <a:latin typeface="Comic Sans MS" panose="030F0702030302020204" pitchFamily="66" charset="0"/>
            </a:endParaRPr>
          </a:p>
        </p:txBody>
      </p:sp>
      <p:sp>
        <p:nvSpPr>
          <p:cNvPr id="33" name="Rectangle 32">
            <a:hlinkClick r:id="rId29" action="ppaction://hlinksldjump"/>
          </p:cNvPr>
          <p:cNvSpPr/>
          <p:nvPr/>
        </p:nvSpPr>
        <p:spPr>
          <a:xfrm>
            <a:off x="3347864" y="2925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a:t>
            </a:r>
            <a:endParaRPr lang="en-GB" sz="1400" b="1" dirty="0">
              <a:latin typeface="Comic Sans MS" panose="030F0702030302020204" pitchFamily="66" charset="0"/>
            </a:endParaRPr>
          </a:p>
        </p:txBody>
      </p:sp>
      <p:sp>
        <p:nvSpPr>
          <p:cNvPr id="34" name="Rectangle 33">
            <a:hlinkClick r:id="rId30" action="ppaction://hlinksldjump"/>
          </p:cNvPr>
          <p:cNvSpPr/>
          <p:nvPr/>
        </p:nvSpPr>
        <p:spPr>
          <a:xfrm>
            <a:off x="3347864" y="3501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Q21</a:t>
            </a:r>
            <a:endParaRPr lang="en-GB" sz="1400" b="1" dirty="0">
              <a:latin typeface="Comic Sans MS" panose="030F0702030302020204" pitchFamily="66" charset="0"/>
            </a:endParaRPr>
          </a:p>
        </p:txBody>
      </p:sp>
      <p:sp>
        <p:nvSpPr>
          <p:cNvPr id="35" name="Rectangle 34">
            <a:hlinkClick r:id="rId31" action="ppaction://hlinksldjump"/>
          </p:cNvPr>
          <p:cNvSpPr/>
          <p:nvPr/>
        </p:nvSpPr>
        <p:spPr>
          <a:xfrm>
            <a:off x="3347864" y="40771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Q10</a:t>
            </a:r>
            <a:endParaRPr lang="en-GB" sz="1400" b="1" dirty="0">
              <a:latin typeface="Comic Sans MS" panose="030F0702030302020204" pitchFamily="66" charset="0"/>
            </a:endParaRPr>
          </a:p>
        </p:txBody>
      </p:sp>
      <p:sp>
        <p:nvSpPr>
          <p:cNvPr id="36" name="Rectangle 35">
            <a:hlinkClick r:id="rId32" action="ppaction://hlinksldjump"/>
          </p:cNvPr>
          <p:cNvSpPr/>
          <p:nvPr/>
        </p:nvSpPr>
        <p:spPr>
          <a:xfrm>
            <a:off x="3347864" y="46531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Q12</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3347864" y="52292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Q7</a:t>
            </a:r>
            <a:endParaRPr lang="en-GB" sz="1400" b="1" dirty="0">
              <a:latin typeface="Comic Sans MS" panose="030F0702030302020204" pitchFamily="66" charset="0"/>
            </a:endParaRPr>
          </a:p>
        </p:txBody>
      </p:sp>
      <p:sp>
        <p:nvSpPr>
          <p:cNvPr id="41" name="Rectangle 40">
            <a:hlinkClick r:id="rId34" action="ppaction://hlinksldjump"/>
          </p:cNvPr>
          <p:cNvSpPr/>
          <p:nvPr/>
        </p:nvSpPr>
        <p:spPr>
          <a:xfrm>
            <a:off x="3347864" y="58053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Q13</a:t>
            </a:r>
            <a:endParaRPr lang="en-GB" sz="1400" b="1" dirty="0">
              <a:latin typeface="Comic Sans MS" panose="030F0702030302020204" pitchFamily="66" charset="0"/>
            </a:endParaRPr>
          </a:p>
        </p:txBody>
      </p:sp>
      <p:sp>
        <p:nvSpPr>
          <p:cNvPr id="44" name="Rectangle 43">
            <a:hlinkClick r:id="rId35" action="ppaction://hlinksldjump"/>
          </p:cNvPr>
          <p:cNvSpPr/>
          <p:nvPr/>
        </p:nvSpPr>
        <p:spPr>
          <a:xfrm>
            <a:off x="4572128" y="119680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Q22</a:t>
            </a:r>
            <a:endParaRPr lang="en-GB" sz="1400" b="1" dirty="0">
              <a:latin typeface="Comic Sans MS" panose="030F0702030302020204" pitchFamily="66" charset="0"/>
            </a:endParaRPr>
          </a:p>
        </p:txBody>
      </p:sp>
      <p:sp>
        <p:nvSpPr>
          <p:cNvPr id="45" name="Rectangle 44">
            <a:hlinkClick r:id="rId36" action="ppaction://hlinksldjump"/>
          </p:cNvPr>
          <p:cNvSpPr/>
          <p:nvPr/>
        </p:nvSpPr>
        <p:spPr>
          <a:xfrm>
            <a:off x="4572000"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Q3</a:t>
            </a:r>
            <a:endParaRPr lang="en-GB" sz="1400" b="1" dirty="0">
              <a:latin typeface="Comic Sans MS" panose="030F0702030302020204" pitchFamily="66" charset="0"/>
            </a:endParaRPr>
          </a:p>
        </p:txBody>
      </p:sp>
      <p:sp>
        <p:nvSpPr>
          <p:cNvPr id="46" name="Rectangle 45">
            <a:hlinkClick r:id="rId37" action="ppaction://hlinksldjump"/>
          </p:cNvPr>
          <p:cNvSpPr/>
          <p:nvPr/>
        </p:nvSpPr>
        <p:spPr>
          <a:xfrm>
            <a:off x="4572000" y="23489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Q5</a:t>
            </a:r>
            <a:endParaRPr lang="en-GB" sz="1400" b="1" dirty="0">
              <a:latin typeface="Comic Sans MS" panose="030F0702030302020204" pitchFamily="66" charset="0"/>
            </a:endParaRPr>
          </a:p>
        </p:txBody>
      </p:sp>
      <p:sp>
        <p:nvSpPr>
          <p:cNvPr id="48" name="Rectangle 47">
            <a:hlinkClick r:id="rId38" action="ppaction://hlinksldjump"/>
          </p:cNvPr>
          <p:cNvSpPr/>
          <p:nvPr/>
        </p:nvSpPr>
        <p:spPr>
          <a:xfrm>
            <a:off x="4572000" y="292494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a:t>
            </a:r>
            <a:endParaRPr lang="en-GB" sz="1400" b="1" dirty="0">
              <a:latin typeface="Comic Sans MS" panose="030F0702030302020204" pitchFamily="66" charset="0"/>
            </a:endParaRPr>
          </a:p>
        </p:txBody>
      </p:sp>
      <p:sp>
        <p:nvSpPr>
          <p:cNvPr id="49" name="Rectangle 48">
            <a:hlinkClick r:id="rId39" action="ppaction://hlinksldjump"/>
          </p:cNvPr>
          <p:cNvSpPr/>
          <p:nvPr/>
        </p:nvSpPr>
        <p:spPr>
          <a:xfrm>
            <a:off x="4572000" y="3501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Q24</a:t>
            </a:r>
            <a:endParaRPr lang="en-GB" sz="1400" b="1" dirty="0">
              <a:latin typeface="Comic Sans MS" panose="030F0702030302020204" pitchFamily="66" charset="0"/>
            </a:endParaRPr>
          </a:p>
        </p:txBody>
      </p:sp>
      <p:sp>
        <p:nvSpPr>
          <p:cNvPr id="50" name="Rectangle 49">
            <a:hlinkClick r:id="rId40" action="ppaction://hlinksldjump"/>
          </p:cNvPr>
          <p:cNvSpPr/>
          <p:nvPr/>
        </p:nvSpPr>
        <p:spPr>
          <a:xfrm>
            <a:off x="4572000"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a:t>
            </a:r>
            <a:endParaRPr lang="en-GB" sz="1400" b="1" dirty="0">
              <a:latin typeface="Comic Sans MS" panose="030F0702030302020204" pitchFamily="66" charset="0"/>
            </a:endParaRPr>
          </a:p>
        </p:txBody>
      </p:sp>
      <p:sp>
        <p:nvSpPr>
          <p:cNvPr id="52" name="Rectangle 51">
            <a:hlinkClick r:id="rId41" action="ppaction://hlinksldjump"/>
          </p:cNvPr>
          <p:cNvSpPr/>
          <p:nvPr/>
        </p:nvSpPr>
        <p:spPr>
          <a:xfrm>
            <a:off x="4572000"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53" name="Rectangle 52">
            <a:hlinkClick r:id="rId42" action="ppaction://hlinksldjump"/>
          </p:cNvPr>
          <p:cNvSpPr/>
          <p:nvPr/>
        </p:nvSpPr>
        <p:spPr>
          <a:xfrm>
            <a:off x="4572000"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Q19</a:t>
            </a:r>
            <a:endParaRPr lang="en-GB" sz="1400" b="1" dirty="0">
              <a:latin typeface="Comic Sans MS" panose="030F0702030302020204" pitchFamily="66" charset="0"/>
            </a:endParaRPr>
          </a:p>
        </p:txBody>
      </p:sp>
      <p:sp>
        <p:nvSpPr>
          <p:cNvPr id="57" name="Rectangle 56">
            <a:hlinkClick r:id="rId43" action="ppaction://hlinksldjump"/>
          </p:cNvPr>
          <p:cNvSpPr/>
          <p:nvPr/>
        </p:nvSpPr>
        <p:spPr>
          <a:xfrm>
            <a:off x="4572000" y="58053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Q20</a:t>
            </a:r>
            <a:endParaRPr lang="en-GB" sz="1400" b="1" dirty="0">
              <a:latin typeface="Comic Sans MS" panose="030F0702030302020204" pitchFamily="66" charset="0"/>
            </a:endParaRPr>
          </a:p>
        </p:txBody>
      </p:sp>
      <p:sp>
        <p:nvSpPr>
          <p:cNvPr id="61" name="Rectangle 60">
            <a:hlinkClick r:id="rId44" action="ppaction://hlinksldjump"/>
          </p:cNvPr>
          <p:cNvSpPr/>
          <p:nvPr/>
        </p:nvSpPr>
        <p:spPr>
          <a:xfrm>
            <a:off x="5796264"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Q24</a:t>
            </a:r>
            <a:endParaRPr lang="en-GB" sz="1400" b="1" dirty="0">
              <a:latin typeface="Comic Sans MS" panose="030F0702030302020204" pitchFamily="66" charset="0"/>
            </a:endParaRPr>
          </a:p>
        </p:txBody>
      </p:sp>
      <p:sp>
        <p:nvSpPr>
          <p:cNvPr id="63" name="Rectangle 62">
            <a:hlinkClick r:id="rId45" action="ppaction://hlinksldjump"/>
          </p:cNvPr>
          <p:cNvSpPr/>
          <p:nvPr/>
        </p:nvSpPr>
        <p:spPr>
          <a:xfrm>
            <a:off x="5796136"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Q5</a:t>
            </a:r>
            <a:endParaRPr lang="en-GB" sz="1400" b="1" dirty="0">
              <a:latin typeface="Comic Sans MS" panose="030F0702030302020204" pitchFamily="66" charset="0"/>
            </a:endParaRPr>
          </a:p>
        </p:txBody>
      </p:sp>
      <p:sp>
        <p:nvSpPr>
          <p:cNvPr id="66" name="Rectangle 65">
            <a:hlinkClick r:id="rId46" action="ppaction://hlinksldjump"/>
          </p:cNvPr>
          <p:cNvSpPr/>
          <p:nvPr/>
        </p:nvSpPr>
        <p:spPr>
          <a:xfrm>
            <a:off x="5796136" y="234888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Q11</a:t>
            </a:r>
            <a:endParaRPr lang="en-GB" sz="1400" b="1" dirty="0">
              <a:latin typeface="Comic Sans MS" panose="030F0702030302020204" pitchFamily="66" charset="0"/>
            </a:endParaRPr>
          </a:p>
        </p:txBody>
      </p:sp>
      <p:sp>
        <p:nvSpPr>
          <p:cNvPr id="67" name="Rectangle 66">
            <a:hlinkClick r:id="rId47" action="ppaction://hlinksldjump"/>
          </p:cNvPr>
          <p:cNvSpPr/>
          <p:nvPr/>
        </p:nvSpPr>
        <p:spPr>
          <a:xfrm>
            <a:off x="5796136" y="29250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71" name="Rectangle 70">
            <a:hlinkClick r:id="rId48" action="ppaction://hlinksldjump"/>
          </p:cNvPr>
          <p:cNvSpPr/>
          <p:nvPr/>
        </p:nvSpPr>
        <p:spPr>
          <a:xfrm>
            <a:off x="5796136" y="3501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Q22</a:t>
            </a:r>
            <a:endParaRPr lang="en-GB" sz="1400" b="1" dirty="0">
              <a:latin typeface="Comic Sans MS" panose="030F0702030302020204" pitchFamily="66" charset="0"/>
            </a:endParaRPr>
          </a:p>
        </p:txBody>
      </p:sp>
      <p:sp>
        <p:nvSpPr>
          <p:cNvPr id="74" name="Rectangle 73">
            <a:hlinkClick r:id="rId49" action="ppaction://hlinksldjump"/>
          </p:cNvPr>
          <p:cNvSpPr/>
          <p:nvPr/>
        </p:nvSpPr>
        <p:spPr>
          <a:xfrm>
            <a:off x="5796136"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Q7</a:t>
            </a:r>
            <a:endParaRPr lang="en-GB" sz="1400" b="1" dirty="0">
              <a:latin typeface="Comic Sans MS" panose="030F0702030302020204" pitchFamily="66" charset="0"/>
            </a:endParaRPr>
          </a:p>
        </p:txBody>
      </p:sp>
      <p:sp>
        <p:nvSpPr>
          <p:cNvPr id="75" name="Rectangle 74">
            <a:hlinkClick r:id="rId50" action="ppaction://hlinksldjump"/>
          </p:cNvPr>
          <p:cNvSpPr/>
          <p:nvPr/>
        </p:nvSpPr>
        <p:spPr>
          <a:xfrm>
            <a:off x="5796136" y="46531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Q4</a:t>
            </a:r>
            <a:endParaRPr lang="en-GB" sz="1400" b="1" dirty="0">
              <a:latin typeface="Comic Sans MS" panose="030F0702030302020204" pitchFamily="66" charset="0"/>
            </a:endParaRPr>
          </a:p>
        </p:txBody>
      </p:sp>
      <p:sp>
        <p:nvSpPr>
          <p:cNvPr id="76" name="Rectangle 75">
            <a:hlinkClick r:id="rId51" action="ppaction://hlinksldjump"/>
          </p:cNvPr>
          <p:cNvSpPr/>
          <p:nvPr/>
        </p:nvSpPr>
        <p:spPr>
          <a:xfrm>
            <a:off x="5796136"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Q22</a:t>
            </a:r>
            <a:endParaRPr lang="en-GB" sz="1400" b="1" dirty="0">
              <a:latin typeface="Comic Sans MS" panose="030F0702030302020204" pitchFamily="66" charset="0"/>
            </a:endParaRPr>
          </a:p>
        </p:txBody>
      </p:sp>
      <p:sp>
        <p:nvSpPr>
          <p:cNvPr id="77" name="Rectangle 76">
            <a:hlinkClick r:id="rId52" action="ppaction://hlinksldjump"/>
          </p:cNvPr>
          <p:cNvSpPr/>
          <p:nvPr/>
        </p:nvSpPr>
        <p:spPr>
          <a:xfrm>
            <a:off x="5796136" y="58053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Q21</a:t>
            </a:r>
            <a:endParaRPr lang="en-GB" sz="1400" b="1" dirty="0">
              <a:latin typeface="Comic Sans MS" panose="030F0702030302020204" pitchFamily="66" charset="0"/>
            </a:endParaRPr>
          </a:p>
        </p:txBody>
      </p:sp>
      <p:sp>
        <p:nvSpPr>
          <p:cNvPr id="78" name="Rectangle 77">
            <a:hlinkClick r:id="rId53" action="ppaction://hlinksldjump"/>
          </p:cNvPr>
          <p:cNvSpPr/>
          <p:nvPr/>
        </p:nvSpPr>
        <p:spPr>
          <a:xfrm>
            <a:off x="7020400" y="11967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Q4</a:t>
            </a:r>
            <a:endParaRPr lang="en-GB" sz="1400" b="1" dirty="0">
              <a:latin typeface="Comic Sans MS" panose="030F0702030302020204" pitchFamily="66" charset="0"/>
            </a:endParaRPr>
          </a:p>
        </p:txBody>
      </p:sp>
      <p:sp>
        <p:nvSpPr>
          <p:cNvPr id="79" name="Rectangle 78">
            <a:hlinkClick r:id="rId54" action="ppaction://hlinksldjump"/>
          </p:cNvPr>
          <p:cNvSpPr/>
          <p:nvPr/>
        </p:nvSpPr>
        <p:spPr>
          <a:xfrm>
            <a:off x="7020272" y="17728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Q11</a:t>
            </a:r>
            <a:endParaRPr lang="en-GB" sz="1400" b="1" dirty="0">
              <a:latin typeface="Comic Sans MS" panose="030F0702030302020204" pitchFamily="66" charset="0"/>
            </a:endParaRPr>
          </a:p>
        </p:txBody>
      </p:sp>
      <p:sp>
        <p:nvSpPr>
          <p:cNvPr id="80" name="Rectangle 79">
            <a:hlinkClick r:id="rId55" action="ppaction://hlinksldjump"/>
          </p:cNvPr>
          <p:cNvSpPr/>
          <p:nvPr/>
        </p:nvSpPr>
        <p:spPr>
          <a:xfrm>
            <a:off x="7020272" y="2348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Q5</a:t>
            </a:r>
            <a:endParaRPr lang="en-GB" sz="1400" b="1" dirty="0">
              <a:latin typeface="Comic Sans MS" panose="030F0702030302020204" pitchFamily="66" charset="0"/>
            </a:endParaRPr>
          </a:p>
        </p:txBody>
      </p:sp>
      <p:sp>
        <p:nvSpPr>
          <p:cNvPr id="81" name="Rectangle 80">
            <a:hlinkClick r:id="rId56" action="ppaction://hlinksldjump"/>
          </p:cNvPr>
          <p:cNvSpPr/>
          <p:nvPr/>
        </p:nvSpPr>
        <p:spPr>
          <a:xfrm>
            <a:off x="7020272" y="29250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HR Q24</a:t>
            </a:r>
            <a:endParaRPr lang="en-GB" sz="1400" b="1" dirty="0">
              <a:latin typeface="Comic Sans MS" panose="030F0702030302020204" pitchFamily="66" charset="0"/>
            </a:endParaRPr>
          </a:p>
        </p:txBody>
      </p:sp>
      <p:sp>
        <p:nvSpPr>
          <p:cNvPr id="82" name="Rectangle 81">
            <a:hlinkClick r:id="rId57" action="ppaction://hlinksldjump"/>
          </p:cNvPr>
          <p:cNvSpPr/>
          <p:nvPr/>
        </p:nvSpPr>
        <p:spPr>
          <a:xfrm>
            <a:off x="7020272" y="3501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Q5</a:t>
            </a:r>
            <a:endParaRPr lang="en-GB" sz="1400" b="1" dirty="0">
              <a:latin typeface="Comic Sans MS" panose="030F0702030302020204" pitchFamily="66" charset="0"/>
            </a:endParaRPr>
          </a:p>
        </p:txBody>
      </p:sp>
      <p:sp>
        <p:nvSpPr>
          <p:cNvPr id="83" name="Rectangle 82">
            <a:hlinkClick r:id="rId58" action="ppaction://hlinksldjump"/>
          </p:cNvPr>
          <p:cNvSpPr/>
          <p:nvPr/>
        </p:nvSpPr>
        <p:spPr>
          <a:xfrm>
            <a:off x="7020272"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Q6</a:t>
            </a:r>
            <a:endParaRPr lang="en-GB" sz="1400" b="1" dirty="0">
              <a:latin typeface="Comic Sans MS" panose="030F0702030302020204" pitchFamily="66" charset="0"/>
            </a:endParaRPr>
          </a:p>
        </p:txBody>
      </p:sp>
      <p:sp>
        <p:nvSpPr>
          <p:cNvPr id="84" name="Rectangle 83">
            <a:hlinkClick r:id="rId59" action="ppaction://hlinksldjump"/>
          </p:cNvPr>
          <p:cNvSpPr/>
          <p:nvPr/>
        </p:nvSpPr>
        <p:spPr>
          <a:xfrm>
            <a:off x="7020272" y="46531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Q6</a:t>
            </a:r>
            <a:endParaRPr lang="en-GB" sz="1400" b="1" dirty="0">
              <a:latin typeface="Comic Sans MS" panose="030F0702030302020204" pitchFamily="66" charset="0"/>
            </a:endParaRPr>
          </a:p>
        </p:txBody>
      </p:sp>
      <p:sp>
        <p:nvSpPr>
          <p:cNvPr id="85" name="Rectangle 84">
            <a:hlinkClick r:id="rId60" action="ppaction://hlinksldjump"/>
          </p:cNvPr>
          <p:cNvSpPr/>
          <p:nvPr/>
        </p:nvSpPr>
        <p:spPr>
          <a:xfrm>
            <a:off x="7020272" y="52292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Q24</a:t>
            </a:r>
            <a:endParaRPr lang="en-GB" sz="1400" b="1" dirty="0">
              <a:latin typeface="Comic Sans MS" panose="030F0702030302020204" pitchFamily="66" charset="0"/>
            </a:endParaRPr>
          </a:p>
        </p:txBody>
      </p:sp>
      <p:sp>
        <p:nvSpPr>
          <p:cNvPr id="86" name="Rectangle 85">
            <a:hlinkClick r:id="rId6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162944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3708" y="345007"/>
            <a:ext cx="5256586" cy="3062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6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43708" y="3371138"/>
            <a:ext cx="5256584" cy="2722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662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43708" y="6093296"/>
            <a:ext cx="5256584" cy="6967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Rectangle 19">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Q3</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110243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238375"/>
            <a:ext cx="8208913" cy="14301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238374"/>
            <a:ext cx="8208912" cy="398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2636911"/>
            <a:ext cx="8208913" cy="10315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4860032" y="35482"/>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Q3</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638008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7585" y="404664"/>
            <a:ext cx="7488832" cy="6279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7" name="Rectangle 16">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Q10</a:t>
            </a:r>
            <a:endParaRPr lang="en-GB" sz="1400" b="1" dirty="0">
              <a:latin typeface="Comic Sans MS" panose="030F0702030302020204" pitchFamily="66" charset="0"/>
            </a:endParaRPr>
          </a:p>
        </p:txBody>
      </p:sp>
      <p:cxnSp>
        <p:nvCxnSpPr>
          <p:cNvPr id="23" name="Straight Arrow Connector 22"/>
          <p:cNvCxnSpPr>
            <a:stCxn id="13" idx="3"/>
            <a:endCxn id="17"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2" name="Straight Arrow Connector 11"/>
          <p:cNvCxnSpPr>
            <a:stCxn id="11" idx="3"/>
            <a:endCxn id="1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86073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204864"/>
            <a:ext cx="8208912" cy="95167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204864"/>
            <a:ext cx="8208912" cy="9516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Q10</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307526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547663" y="5467868"/>
            <a:ext cx="6048674" cy="1345508"/>
          </a:xfrm>
          <a:prstGeom prst="rect">
            <a:avLst/>
          </a:prstGeom>
        </p:spPr>
      </p:pic>
      <p:pic>
        <p:nvPicPr>
          <p:cNvPr id="3" name="Picture 2"/>
          <p:cNvPicPr>
            <a:picLocks noChangeAspect="1"/>
          </p:cNvPicPr>
          <p:nvPr/>
        </p:nvPicPr>
        <p:blipFill>
          <a:blip r:embed="rId3"/>
          <a:stretch>
            <a:fillRect/>
          </a:stretch>
        </p:blipFill>
        <p:spPr>
          <a:xfrm>
            <a:off x="1547664" y="3645024"/>
            <a:ext cx="6048672" cy="1807150"/>
          </a:xfrm>
          <a:prstGeom prst="rect">
            <a:avLst/>
          </a:prstGeom>
        </p:spPr>
      </p:pic>
      <p:pic>
        <p:nvPicPr>
          <p:cNvPr id="2" name="Picture 1"/>
          <p:cNvPicPr>
            <a:picLocks noChangeAspect="1"/>
          </p:cNvPicPr>
          <p:nvPr/>
        </p:nvPicPr>
        <p:blipFill>
          <a:blip r:embed="rId4"/>
          <a:stretch>
            <a:fillRect/>
          </a:stretch>
        </p:blipFill>
        <p:spPr>
          <a:xfrm>
            <a:off x="1547664" y="332656"/>
            <a:ext cx="6048672" cy="465421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23" name="Rectangle 22">
            <a:hlinkClick r:id="rId8" action="ppaction://hlinksldjump"/>
          </p:cNvPr>
          <p:cNvSpPr/>
          <p:nvPr/>
        </p:nvSpPr>
        <p:spPr>
          <a:xfrm>
            <a:off x="48600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Q20</a:t>
            </a:r>
            <a:endParaRPr lang="en-GB" sz="1400" b="1" dirty="0">
              <a:latin typeface="Comic Sans MS" panose="030F0702030302020204" pitchFamily="66" charset="0"/>
            </a:endParaRPr>
          </a:p>
        </p:txBody>
      </p:sp>
      <p:cxnSp>
        <p:nvCxnSpPr>
          <p:cNvPr id="24" name="Straight Arrow Connector 23"/>
          <p:cNvCxnSpPr>
            <a:stCxn id="20" idx="3"/>
            <a:endCxn id="23"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9"/>
          <a:stretch>
            <a:fillRect/>
          </a:stretch>
        </p:blipFill>
        <p:spPr>
          <a:xfrm>
            <a:off x="1547664" y="5445224"/>
            <a:ext cx="6048672" cy="489144"/>
          </a:xfrm>
          <a:prstGeom prst="rect">
            <a:avLst/>
          </a:prstGeom>
        </p:spPr>
      </p:pic>
      <p:sp>
        <p:nvSpPr>
          <p:cNvPr id="16" name="Rectangle 15">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29337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781293"/>
            <a:ext cx="8496946" cy="329541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7" y="1781293"/>
            <a:ext cx="8496946" cy="13810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3162386"/>
            <a:ext cx="8496946" cy="19143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Q20</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00483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3" y="5726834"/>
            <a:ext cx="7344814" cy="1086542"/>
          </a:xfrm>
          <a:prstGeom prst="rect">
            <a:avLst/>
          </a:prstGeom>
        </p:spPr>
      </p:pic>
      <p:pic>
        <p:nvPicPr>
          <p:cNvPr id="2" name="Picture 1"/>
          <p:cNvPicPr>
            <a:picLocks noChangeAspect="1"/>
          </p:cNvPicPr>
          <p:nvPr/>
        </p:nvPicPr>
        <p:blipFill>
          <a:blip r:embed="rId3"/>
          <a:stretch>
            <a:fillRect/>
          </a:stretch>
        </p:blipFill>
        <p:spPr>
          <a:xfrm>
            <a:off x="899592" y="404664"/>
            <a:ext cx="7344816" cy="203806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23" name="Rectangle 2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Q15</a:t>
            </a:r>
            <a:endParaRPr lang="en-GB" sz="1400" b="1" dirty="0">
              <a:latin typeface="Comic Sans MS" panose="030F0702030302020204" pitchFamily="66" charset="0"/>
            </a:endParaRPr>
          </a:p>
        </p:txBody>
      </p:sp>
      <p:cxnSp>
        <p:nvCxnSpPr>
          <p:cNvPr id="24" name="Straight Arrow Connector 23"/>
          <p:cNvCxnSpPr>
            <a:stCxn id="19" idx="3"/>
            <a:endCxn id="23"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2"/>
          <p:cNvPicPr>
            <a:picLocks noChangeAspect="1"/>
          </p:cNvPicPr>
          <p:nvPr/>
        </p:nvPicPr>
        <p:blipFill>
          <a:blip r:embed="rId8"/>
          <a:stretch>
            <a:fillRect/>
          </a:stretch>
        </p:blipFill>
        <p:spPr>
          <a:xfrm>
            <a:off x="899592" y="2420888"/>
            <a:ext cx="7344816" cy="3412072"/>
          </a:xfrm>
          <a:prstGeom prst="rect">
            <a:avLst/>
          </a:prstGeom>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3"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65409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1750548"/>
            <a:ext cx="8496944" cy="16064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323527" y="1700808"/>
            <a:ext cx="8496946" cy="648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323528" y="2348880"/>
            <a:ext cx="8496946"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Q15</a:t>
            </a:r>
            <a:endParaRPr lang="en-GB" sz="1400" b="1" dirty="0">
              <a:latin typeface="Comic Sans MS" panose="030F0702030302020204" pitchFamily="66" charset="0"/>
            </a:endParaRPr>
          </a:p>
        </p:txBody>
      </p:sp>
      <p:cxnSp>
        <p:nvCxnSpPr>
          <p:cNvPr id="13" name="Straight Arrow Connector 12"/>
          <p:cNvCxnSpPr>
            <a:stCxn id="16" idx="3"/>
            <a:endCxn id="1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596793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5" grpId="0" animBg="1"/>
      <p:bldP spid="26" grpId="0" animBg="1"/>
    </p:bldLst>
  </p:timing>
</p:sld>
</file>

<file path=ppt/slides/slide4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p:cNvPicPr>
            <a:picLocks noChangeAspect="1"/>
          </p:cNvPicPr>
          <p:nvPr/>
        </p:nvPicPr>
        <p:blipFill>
          <a:blip r:embed="rId2"/>
          <a:stretch>
            <a:fillRect/>
          </a:stretch>
        </p:blipFill>
        <p:spPr>
          <a:xfrm>
            <a:off x="2339752" y="5877272"/>
            <a:ext cx="4464496" cy="924152"/>
          </a:xfrm>
          <a:prstGeom prst="rect">
            <a:avLst/>
          </a:prstGeom>
        </p:spPr>
      </p:pic>
      <p:pic>
        <p:nvPicPr>
          <p:cNvPr id="5" name="Picture 4"/>
          <p:cNvPicPr>
            <a:picLocks noChangeAspect="1"/>
          </p:cNvPicPr>
          <p:nvPr/>
        </p:nvPicPr>
        <p:blipFill>
          <a:blip r:embed="rId3"/>
          <a:stretch>
            <a:fillRect/>
          </a:stretch>
        </p:blipFill>
        <p:spPr>
          <a:xfrm>
            <a:off x="2339752" y="332656"/>
            <a:ext cx="4464496" cy="2142458"/>
          </a:xfrm>
          <a:prstGeom prst="rect">
            <a:avLst/>
          </a:prstGeom>
        </p:spPr>
      </p:pic>
      <p:pic>
        <p:nvPicPr>
          <p:cNvPr id="9" name="Picture 8"/>
          <p:cNvPicPr>
            <a:picLocks noChangeAspect="1"/>
          </p:cNvPicPr>
          <p:nvPr/>
        </p:nvPicPr>
        <p:blipFill>
          <a:blip r:embed="rId4"/>
          <a:stretch>
            <a:fillRect/>
          </a:stretch>
        </p:blipFill>
        <p:spPr>
          <a:xfrm>
            <a:off x="2339752" y="2492896"/>
            <a:ext cx="4464496" cy="1328988"/>
          </a:xfrm>
          <a:prstGeom prst="rect">
            <a:avLst/>
          </a:prstGeom>
        </p:spPr>
      </p:pic>
      <p:pic>
        <p:nvPicPr>
          <p:cNvPr id="12" name="Picture 11"/>
          <p:cNvPicPr>
            <a:picLocks noChangeAspect="1"/>
          </p:cNvPicPr>
          <p:nvPr/>
        </p:nvPicPr>
        <p:blipFill>
          <a:blip r:embed="rId5"/>
          <a:stretch>
            <a:fillRect/>
          </a:stretch>
        </p:blipFill>
        <p:spPr>
          <a:xfrm>
            <a:off x="2339752" y="3789040"/>
            <a:ext cx="4464496" cy="441986"/>
          </a:xfrm>
          <a:prstGeom prst="rect">
            <a:avLst/>
          </a:prstGeom>
        </p:spPr>
      </p:pic>
      <p:pic>
        <p:nvPicPr>
          <p:cNvPr id="14" name="Picture 13"/>
          <p:cNvPicPr>
            <a:picLocks noChangeAspect="1"/>
          </p:cNvPicPr>
          <p:nvPr/>
        </p:nvPicPr>
        <p:blipFill>
          <a:blip r:embed="rId6"/>
          <a:stretch>
            <a:fillRect/>
          </a:stretch>
        </p:blipFill>
        <p:spPr>
          <a:xfrm>
            <a:off x="2339752" y="4221088"/>
            <a:ext cx="4464496" cy="433188"/>
          </a:xfrm>
          <a:prstGeom prst="rect">
            <a:avLst/>
          </a:prstGeom>
        </p:spPr>
      </p:pic>
      <p:pic>
        <p:nvPicPr>
          <p:cNvPr id="15" name="Picture 14"/>
          <p:cNvPicPr>
            <a:picLocks noChangeAspect="1"/>
          </p:cNvPicPr>
          <p:nvPr/>
        </p:nvPicPr>
        <p:blipFill>
          <a:blip r:embed="rId7"/>
          <a:stretch>
            <a:fillRect/>
          </a:stretch>
        </p:blipFill>
        <p:spPr>
          <a:xfrm>
            <a:off x="2339752" y="4653136"/>
            <a:ext cx="4464496" cy="586840"/>
          </a:xfrm>
          <a:prstGeom prst="rect">
            <a:avLst/>
          </a:prstGeom>
        </p:spPr>
      </p:pic>
      <p:pic>
        <p:nvPicPr>
          <p:cNvPr id="17" name="Picture 16"/>
          <p:cNvPicPr>
            <a:picLocks noChangeAspect="1"/>
          </p:cNvPicPr>
          <p:nvPr/>
        </p:nvPicPr>
        <p:blipFill>
          <a:blip r:embed="rId8"/>
          <a:stretch>
            <a:fillRect/>
          </a:stretch>
        </p:blipFill>
        <p:spPr>
          <a:xfrm>
            <a:off x="2339752" y="5229200"/>
            <a:ext cx="4464496" cy="1033740"/>
          </a:xfrm>
          <a:prstGeom prst="rect">
            <a:avLst/>
          </a:prstGeom>
        </p:spPr>
      </p:pic>
      <p:pic>
        <p:nvPicPr>
          <p:cNvPr id="3"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7504" y="5903486"/>
            <a:ext cx="1296144" cy="861935"/>
          </a:xfrm>
          <a:prstGeom prst="rect">
            <a:avLst/>
          </a:prstGeom>
          <a:noFill/>
        </p:spPr>
      </p:pic>
      <p:sp>
        <p:nvSpPr>
          <p:cNvPr id="22" name="Rectangle 21">
            <a:hlinkClick r:id="rId12"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3" name="Straight Arrow Connector 22"/>
          <p:cNvCxnSpPr>
            <a:stCxn id="26"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5" name="Straight Arrow Connector 24"/>
          <p:cNvCxnSpPr>
            <a:stCxn id="24" idx="3"/>
            <a:endCxn id="2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4"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9" name="Picture 18" descr="http://logok.org/wp-content/uploads/2015/01/TypeF-logo-880x660.png">
            <a:hlinkClick r:id="rId15" action="ppaction://hlinksldjump"/>
          </p:cNvPr>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887392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340768"/>
            <a:ext cx="8496942" cy="31856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340768"/>
            <a:ext cx="8496944" cy="5254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323528" y="1866198"/>
            <a:ext cx="8496944" cy="1418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23528" y="3284984"/>
            <a:ext cx="84969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323528" y="3645024"/>
            <a:ext cx="8496944" cy="881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6" name="Straight Arrow Connector 15"/>
          <p:cNvCxnSpPr>
            <a:stCxn id="24"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7"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36848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3" grpId="0" animBg="1"/>
      <p:bldP spid="25" grpId="0" animBg="1"/>
    </p:bldLst>
  </p:timing>
</p:sld>
</file>

<file path=ppt/slides/slide4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501008"/>
            <a:ext cx="8640958" cy="2680618"/>
          </a:xfrm>
          <a:prstGeom prst="rect">
            <a:avLst/>
          </a:prstGeom>
        </p:spPr>
      </p:pic>
      <p:pic>
        <p:nvPicPr>
          <p:cNvPr id="2" name="Picture 1"/>
          <p:cNvPicPr>
            <a:picLocks noChangeAspect="1"/>
          </p:cNvPicPr>
          <p:nvPr/>
        </p:nvPicPr>
        <p:blipFill>
          <a:blip r:embed="rId3"/>
          <a:stretch>
            <a:fillRect/>
          </a:stretch>
        </p:blipFill>
        <p:spPr>
          <a:xfrm>
            <a:off x="251520" y="404664"/>
            <a:ext cx="8640960" cy="419856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4" name="Rectangle 23">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Q17</a:t>
            </a:r>
            <a:endParaRPr lang="en-GB" sz="1400" b="1" dirty="0">
              <a:latin typeface="Comic Sans MS" panose="030F0702030302020204" pitchFamily="66" charset="0"/>
            </a:endParaRPr>
          </a:p>
        </p:txBody>
      </p:sp>
      <p:cxnSp>
        <p:nvCxnSpPr>
          <p:cNvPr id="25" name="Straight Arrow Connector 24"/>
          <p:cNvCxnSpPr>
            <a:stCxn id="15" idx="3"/>
            <a:endCxn id="2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356536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13664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556792"/>
            <a:ext cx="8640960" cy="13664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Q17</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746359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195736" y="5611224"/>
            <a:ext cx="4752528" cy="12021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6"/>
          <a:stretch>
            <a:fillRect/>
          </a:stretch>
        </p:blipFill>
        <p:spPr>
          <a:xfrm>
            <a:off x="2195736" y="391002"/>
            <a:ext cx="4752528" cy="1525830"/>
          </a:xfrm>
          <a:prstGeom prst="rect">
            <a:avLst/>
          </a:prstGeom>
        </p:spPr>
      </p:pic>
      <p:pic>
        <p:nvPicPr>
          <p:cNvPr id="4" name="Picture 3"/>
          <p:cNvPicPr>
            <a:picLocks noChangeAspect="1"/>
          </p:cNvPicPr>
          <p:nvPr/>
        </p:nvPicPr>
        <p:blipFill>
          <a:blip r:embed="rId7"/>
          <a:stretch>
            <a:fillRect/>
          </a:stretch>
        </p:blipFill>
        <p:spPr>
          <a:xfrm>
            <a:off x="2195736" y="1860804"/>
            <a:ext cx="4752528" cy="1208156"/>
          </a:xfrm>
          <a:prstGeom prst="rect">
            <a:avLst/>
          </a:prstGeom>
        </p:spPr>
      </p:pic>
      <p:pic>
        <p:nvPicPr>
          <p:cNvPr id="7" name="Picture 6"/>
          <p:cNvPicPr>
            <a:picLocks noChangeAspect="1"/>
          </p:cNvPicPr>
          <p:nvPr/>
        </p:nvPicPr>
        <p:blipFill>
          <a:blip r:embed="rId8"/>
          <a:stretch>
            <a:fillRect/>
          </a:stretch>
        </p:blipFill>
        <p:spPr>
          <a:xfrm>
            <a:off x="2195736" y="3068960"/>
            <a:ext cx="4752528" cy="2667526"/>
          </a:xfrm>
          <a:prstGeom prst="rect">
            <a:avLst/>
          </a:prstGeom>
        </p:spPr>
      </p:pic>
      <p:sp>
        <p:nvSpPr>
          <p:cNvPr id="21" name="Rectangle 20">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Q19</a:t>
            </a:r>
            <a:endParaRPr lang="en-GB" sz="1400" b="1" dirty="0">
              <a:latin typeface="Comic Sans MS" panose="030F0702030302020204" pitchFamily="66" charset="0"/>
            </a:endParaRPr>
          </a:p>
        </p:txBody>
      </p:sp>
      <p:cxnSp>
        <p:nvCxnSpPr>
          <p:cNvPr id="24" name="Straight Arrow Connector 23"/>
          <p:cNvCxnSpPr>
            <a:stCxn id="17" idx="3"/>
            <a:endCxn id="2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679710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916832"/>
            <a:ext cx="8496944" cy="1343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16830"/>
            <a:ext cx="8496944"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348878"/>
            <a:ext cx="8496944" cy="9118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Q19</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44434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259632" y="5661248"/>
            <a:ext cx="6624736" cy="1168796"/>
          </a:xfrm>
          <a:prstGeom prst="rect">
            <a:avLst/>
          </a:prstGeom>
        </p:spPr>
      </p:pic>
      <p:pic>
        <p:nvPicPr>
          <p:cNvPr id="9" name="Picture 8"/>
          <p:cNvPicPr>
            <a:picLocks noChangeAspect="1"/>
          </p:cNvPicPr>
          <p:nvPr/>
        </p:nvPicPr>
        <p:blipFill>
          <a:blip r:embed="rId3"/>
          <a:stretch>
            <a:fillRect/>
          </a:stretch>
        </p:blipFill>
        <p:spPr>
          <a:xfrm>
            <a:off x="1259632" y="4797152"/>
            <a:ext cx="6624736" cy="1189654"/>
          </a:xfrm>
          <a:prstGeom prst="rect">
            <a:avLst/>
          </a:prstGeom>
        </p:spPr>
      </p:pic>
      <p:pic>
        <p:nvPicPr>
          <p:cNvPr id="7" name="Picture 6"/>
          <p:cNvPicPr>
            <a:picLocks noChangeAspect="1"/>
          </p:cNvPicPr>
          <p:nvPr/>
        </p:nvPicPr>
        <p:blipFill>
          <a:blip r:embed="rId4"/>
          <a:stretch>
            <a:fillRect/>
          </a:stretch>
        </p:blipFill>
        <p:spPr>
          <a:xfrm>
            <a:off x="1259632" y="836712"/>
            <a:ext cx="6624736" cy="3511064"/>
          </a:xfrm>
          <a:prstGeom prst="rect">
            <a:avLst/>
          </a:prstGeom>
        </p:spPr>
      </p:pic>
      <p:pic>
        <p:nvPicPr>
          <p:cNvPr id="2" name="Picture 1"/>
          <p:cNvPicPr>
            <a:picLocks noChangeAspect="1"/>
          </p:cNvPicPr>
          <p:nvPr/>
        </p:nvPicPr>
        <p:blipFill>
          <a:blip r:embed="rId5"/>
          <a:stretch>
            <a:fillRect/>
          </a:stretch>
        </p:blipFill>
        <p:spPr>
          <a:xfrm>
            <a:off x="1259632" y="332656"/>
            <a:ext cx="6624736" cy="49989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1" name="Rectangle 20">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smtClean="0">
                <a:latin typeface="Comic Sans MS" panose="030F0702030302020204" pitchFamily="66" charset="0"/>
              </a:rPr>
              <a:t>3H Q5</a:t>
            </a:r>
            <a:endParaRPr lang="en-GB" sz="1400" b="1" dirty="0">
              <a:latin typeface="Comic Sans MS" panose="030F0702030302020204" pitchFamily="66" charset="0"/>
            </a:endParaRPr>
          </a:p>
        </p:txBody>
      </p:sp>
      <p:cxnSp>
        <p:nvCxnSpPr>
          <p:cNvPr id="24" name="Straight Arrow Connector 23"/>
          <p:cNvCxnSpPr>
            <a:stCxn id="22" idx="3"/>
            <a:endCxn id="2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7"/>
          <p:cNvPicPr>
            <a:picLocks noChangeAspect="1"/>
          </p:cNvPicPr>
          <p:nvPr/>
        </p:nvPicPr>
        <p:blipFill>
          <a:blip r:embed="rId10"/>
          <a:stretch>
            <a:fillRect/>
          </a:stretch>
        </p:blipFill>
        <p:spPr>
          <a:xfrm>
            <a:off x="1259633" y="4293096"/>
            <a:ext cx="6624734" cy="528646"/>
          </a:xfrm>
          <a:prstGeom prst="rect">
            <a:avLst/>
          </a:prstGeom>
        </p:spPr>
      </p:pic>
      <p:sp>
        <p:nvSpPr>
          <p:cNvPr id="15" name="Rectangle 14">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5" idx="3"/>
            <a:endCxn id="2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93394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2060849"/>
            <a:ext cx="8496942" cy="10973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060848"/>
            <a:ext cx="8496944"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348882"/>
            <a:ext cx="8496944"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323528" y="2636913"/>
            <a:ext cx="8496944" cy="5212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smtClean="0">
                <a:latin typeface="Comic Sans MS" panose="030F0702030302020204" pitchFamily="66" charset="0"/>
              </a:rPr>
              <a:t>3H Q5</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653441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4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3284984"/>
            <a:ext cx="8208912" cy="2920370"/>
          </a:xfrm>
          <a:prstGeom prst="rect">
            <a:avLst/>
          </a:prstGeom>
        </p:spPr>
      </p:pic>
      <p:pic>
        <p:nvPicPr>
          <p:cNvPr id="4" name="Picture 3"/>
          <p:cNvPicPr>
            <a:picLocks noChangeAspect="1"/>
          </p:cNvPicPr>
          <p:nvPr/>
        </p:nvPicPr>
        <p:blipFill>
          <a:blip r:embed="rId3"/>
          <a:stretch>
            <a:fillRect/>
          </a:stretch>
        </p:blipFill>
        <p:spPr>
          <a:xfrm>
            <a:off x="467544" y="404664"/>
            <a:ext cx="8208912" cy="36290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Q15</a:t>
            </a:r>
            <a:endParaRPr lang="en-GB" sz="1400" b="1" dirty="0">
              <a:latin typeface="Comic Sans MS" panose="030F0702030302020204" pitchFamily="66" charset="0"/>
            </a:endParaRPr>
          </a:p>
        </p:txBody>
      </p:sp>
      <p:cxnSp>
        <p:nvCxnSpPr>
          <p:cNvPr id="24" name="Straight Arrow Connector 23"/>
          <p:cNvCxnSpPr>
            <a:stCxn id="15" idx="3"/>
            <a:endCxn id="2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94303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2060848"/>
            <a:ext cx="8496942" cy="10858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060848"/>
            <a:ext cx="8496944" cy="10858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Q15</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611630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1" name="Rectangle 20">
            <a:hlinkClick r:id="rId5"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4" name="Straight Arrow Connector 23"/>
          <p:cNvCxnSpPr>
            <a:stCxn id="14" idx="3"/>
            <a:endCxn id="2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6"/>
          <a:stretch>
            <a:fillRect/>
          </a:stretch>
        </p:blipFill>
        <p:spPr>
          <a:xfrm>
            <a:off x="251520" y="836712"/>
            <a:ext cx="8640960" cy="4411166"/>
          </a:xfrm>
          <a:prstGeom prst="rect">
            <a:avLst/>
          </a:prstGeom>
        </p:spPr>
      </p:pic>
      <p:sp>
        <p:nvSpPr>
          <p:cNvPr id="11" name="Rectangle 1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3" name="Straight Arrow Connector 12"/>
          <p:cNvCxnSpPr>
            <a:stCxn id="11" idx="3"/>
            <a:endCxn id="1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59728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2132856"/>
            <a:ext cx="8496942" cy="11023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132855"/>
            <a:ext cx="8496944" cy="1102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239372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4" y="4251038"/>
            <a:ext cx="8208912" cy="2058282"/>
          </a:xfrm>
          <a:prstGeom prst="rect">
            <a:avLst/>
          </a:prstGeom>
        </p:spPr>
      </p:pic>
      <p:pic>
        <p:nvPicPr>
          <p:cNvPr id="2" name="Picture 1"/>
          <p:cNvPicPr>
            <a:picLocks noChangeAspect="1"/>
          </p:cNvPicPr>
          <p:nvPr/>
        </p:nvPicPr>
        <p:blipFill>
          <a:blip r:embed="rId3"/>
          <a:stretch>
            <a:fillRect/>
          </a:stretch>
        </p:blipFill>
        <p:spPr>
          <a:xfrm>
            <a:off x="467544" y="404664"/>
            <a:ext cx="8208912" cy="51565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Q19</a:t>
            </a:r>
            <a:endParaRPr lang="en-GB" sz="1400" b="1" dirty="0">
              <a:latin typeface="Comic Sans MS" panose="030F0702030302020204" pitchFamily="66" charset="0"/>
            </a:endParaRPr>
          </a:p>
        </p:txBody>
      </p:sp>
      <p:cxnSp>
        <p:nvCxnSpPr>
          <p:cNvPr id="24" name="Straight Arrow Connector 23"/>
          <p:cNvCxnSpPr>
            <a:stCxn id="15" idx="3"/>
            <a:endCxn id="2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4" name="Straight Arrow Connector 13"/>
          <p:cNvCxnSpPr>
            <a:stCxn id="13" idx="3"/>
            <a:endCxn id="1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365660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484784"/>
            <a:ext cx="8496942" cy="26619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484784"/>
            <a:ext cx="8496942" cy="26619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Q19</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213552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4869160"/>
            <a:ext cx="7632848" cy="17966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755576" y="332656"/>
            <a:ext cx="7632848" cy="4673406"/>
          </a:xfrm>
          <a:prstGeom prst="rect">
            <a:avLst/>
          </a:prstGeom>
        </p:spPr>
      </p:pic>
      <p:sp>
        <p:nvSpPr>
          <p:cNvPr id="17" name="Rectangle 16">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28745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268760"/>
            <a:ext cx="8640958" cy="3047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268759"/>
            <a:ext cx="8640958" cy="30473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731618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187624" y="4954496"/>
            <a:ext cx="6768752" cy="18588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7" name="Rectangle 16">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7"/>
          <a:stretch>
            <a:fillRect/>
          </a:stretch>
        </p:blipFill>
        <p:spPr>
          <a:xfrm>
            <a:off x="1187624" y="490682"/>
            <a:ext cx="6768752" cy="490046"/>
          </a:xfrm>
          <a:prstGeom prst="rect">
            <a:avLst/>
          </a:prstGeom>
        </p:spPr>
      </p:pic>
      <p:pic>
        <p:nvPicPr>
          <p:cNvPr id="6" name="Picture 5"/>
          <p:cNvPicPr>
            <a:picLocks noChangeAspect="1"/>
          </p:cNvPicPr>
          <p:nvPr/>
        </p:nvPicPr>
        <p:blipFill>
          <a:blip r:embed="rId8"/>
          <a:stretch>
            <a:fillRect/>
          </a:stretch>
        </p:blipFill>
        <p:spPr>
          <a:xfrm>
            <a:off x="1187624" y="980728"/>
            <a:ext cx="6768752" cy="3946736"/>
          </a:xfrm>
          <a:prstGeom prst="rect">
            <a:avLst/>
          </a:prstGeom>
        </p:spPr>
      </p:pic>
      <p:pic>
        <p:nvPicPr>
          <p:cNvPr id="7" name="Picture 6"/>
          <p:cNvPicPr>
            <a:picLocks noChangeAspect="1"/>
          </p:cNvPicPr>
          <p:nvPr/>
        </p:nvPicPr>
        <p:blipFill>
          <a:blip r:embed="rId9"/>
          <a:stretch>
            <a:fillRect/>
          </a:stretch>
        </p:blipFill>
        <p:spPr>
          <a:xfrm>
            <a:off x="1187624" y="4907342"/>
            <a:ext cx="6768752" cy="969930"/>
          </a:xfrm>
          <a:prstGeom prst="rect">
            <a:avLst/>
          </a:prstGeom>
        </p:spPr>
      </p:pic>
      <p:sp>
        <p:nvSpPr>
          <p:cNvPr id="18" name="Rectangle 17">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5100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132856"/>
            <a:ext cx="8640956" cy="1061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2092" y="2132856"/>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2" y="2420888"/>
            <a:ext cx="8640956" cy="7736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8832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4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043609" y="5600341"/>
            <a:ext cx="7123624" cy="1215693"/>
          </a:xfrm>
          <a:prstGeom prst="rect">
            <a:avLst/>
          </a:prstGeom>
        </p:spPr>
      </p:pic>
      <p:pic>
        <p:nvPicPr>
          <p:cNvPr id="4" name="Picture 3"/>
          <p:cNvPicPr>
            <a:picLocks noChangeAspect="1"/>
          </p:cNvPicPr>
          <p:nvPr/>
        </p:nvPicPr>
        <p:blipFill>
          <a:blip r:embed="rId3"/>
          <a:stretch>
            <a:fillRect/>
          </a:stretch>
        </p:blipFill>
        <p:spPr>
          <a:xfrm>
            <a:off x="1043609" y="362445"/>
            <a:ext cx="7123624" cy="736740"/>
          </a:xfrm>
          <a:prstGeom prst="rect">
            <a:avLst/>
          </a:prstGeom>
        </p:spPr>
      </p:pic>
      <p:pic>
        <p:nvPicPr>
          <p:cNvPr id="5" name="Picture 4"/>
          <p:cNvPicPr>
            <a:picLocks noChangeAspect="1"/>
          </p:cNvPicPr>
          <p:nvPr/>
        </p:nvPicPr>
        <p:blipFill>
          <a:blip r:embed="rId4"/>
          <a:stretch>
            <a:fillRect/>
          </a:stretch>
        </p:blipFill>
        <p:spPr>
          <a:xfrm>
            <a:off x="1043609" y="1052736"/>
            <a:ext cx="7123624" cy="457870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7" name="Rectangle 16">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Q7</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019236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3" y="1916832"/>
            <a:ext cx="8640954" cy="1062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2092" y="1916831"/>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2" y="2204864"/>
            <a:ext cx="8640956" cy="7744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Q7</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62628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4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795278"/>
            <a:ext cx="8496942" cy="3442034"/>
          </a:xfrm>
          <a:prstGeom prst="rect">
            <a:avLst/>
          </a:prstGeom>
        </p:spPr>
      </p:pic>
      <p:pic>
        <p:nvPicPr>
          <p:cNvPr id="4" name="Picture 3"/>
          <p:cNvPicPr>
            <a:picLocks noChangeAspect="1"/>
          </p:cNvPicPr>
          <p:nvPr/>
        </p:nvPicPr>
        <p:blipFill>
          <a:blip r:embed="rId3"/>
          <a:stretch>
            <a:fillRect/>
          </a:stretch>
        </p:blipFill>
        <p:spPr>
          <a:xfrm>
            <a:off x="323528" y="404664"/>
            <a:ext cx="8496944" cy="35586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7" name="Rectangle 16">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Q18</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931121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2092" y="2276872"/>
            <a:ext cx="8639816" cy="9058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2092" y="2276872"/>
            <a:ext cx="8640958" cy="9156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Q18</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330308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15616" y="5357768"/>
            <a:ext cx="6912768" cy="1455608"/>
          </a:xfrm>
          <a:prstGeom prst="rect">
            <a:avLst/>
          </a:prstGeom>
        </p:spPr>
      </p:pic>
      <p:pic>
        <p:nvPicPr>
          <p:cNvPr id="6" name="Picture 5"/>
          <p:cNvPicPr>
            <a:picLocks noChangeAspect="1"/>
          </p:cNvPicPr>
          <p:nvPr/>
        </p:nvPicPr>
        <p:blipFill>
          <a:blip r:embed="rId3"/>
          <a:stretch>
            <a:fillRect/>
          </a:stretch>
        </p:blipFill>
        <p:spPr>
          <a:xfrm>
            <a:off x="1115616" y="2996952"/>
            <a:ext cx="6912768" cy="2899738"/>
          </a:xfrm>
          <a:prstGeom prst="rect">
            <a:avLst/>
          </a:prstGeom>
        </p:spPr>
      </p:pic>
      <p:pic>
        <p:nvPicPr>
          <p:cNvPr id="2" name="Picture 1"/>
          <p:cNvPicPr>
            <a:picLocks noChangeAspect="1"/>
          </p:cNvPicPr>
          <p:nvPr/>
        </p:nvPicPr>
        <p:blipFill>
          <a:blip r:embed="rId4"/>
          <a:stretch>
            <a:fillRect/>
          </a:stretch>
        </p:blipFill>
        <p:spPr>
          <a:xfrm>
            <a:off x="1115616" y="332656"/>
            <a:ext cx="6912768" cy="26943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7" name="Rectangle 16">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Q11</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20694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2093" y="1844824"/>
            <a:ext cx="8639814" cy="21054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2092" y="1844822"/>
            <a:ext cx="8640958"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2092" y="2348880"/>
            <a:ext cx="8639815" cy="1601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Q11</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002518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132776"/>
            <a:ext cx="8640958" cy="3104536"/>
          </a:xfrm>
          <a:prstGeom prst="rect">
            <a:avLst/>
          </a:prstGeom>
        </p:spPr>
      </p:pic>
      <p:pic>
        <p:nvPicPr>
          <p:cNvPr id="4" name="Picture 3"/>
          <p:cNvPicPr>
            <a:picLocks noChangeAspect="1"/>
          </p:cNvPicPr>
          <p:nvPr/>
        </p:nvPicPr>
        <p:blipFill>
          <a:blip r:embed="rId3"/>
          <a:stretch>
            <a:fillRect/>
          </a:stretch>
        </p:blipFill>
        <p:spPr>
          <a:xfrm>
            <a:off x="251521" y="404664"/>
            <a:ext cx="8640958" cy="33542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7" name="Rectangle 16">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Q17</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629756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2092" y="2132856"/>
            <a:ext cx="8639816" cy="7355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2092" y="2132856"/>
            <a:ext cx="8640958" cy="7355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Q17</a:t>
            </a:r>
            <a:endParaRPr lang="en-GB" sz="1400" b="1" dirty="0">
              <a:latin typeface="Comic Sans MS" panose="030F0702030302020204" pitchFamily="66" charset="0"/>
            </a:endParaRPr>
          </a:p>
        </p:txBody>
      </p:sp>
      <p:cxnSp>
        <p:nvCxnSpPr>
          <p:cNvPr id="18" name="Straight Arrow Connector 17"/>
          <p:cNvCxnSpPr>
            <a:stCxn id="21"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9"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26600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899592" y="3802388"/>
            <a:ext cx="7344816" cy="30109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7" name="Rectangle 16">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Q4</a:t>
            </a:r>
            <a:endParaRPr lang="en-GB" sz="1400" b="1" dirty="0">
              <a:latin typeface="Comic Sans MS" panose="030F0702030302020204" pitchFamily="66" charset="0"/>
            </a:endParaRPr>
          </a:p>
        </p:txBody>
      </p:sp>
      <p:cxnSp>
        <p:nvCxnSpPr>
          <p:cNvPr id="22" name="Straight Arrow Connector 21"/>
          <p:cNvCxnSpPr>
            <a:stCxn id="20" idx="3"/>
            <a:endCxn id="17"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7"/>
          <a:stretch>
            <a:fillRect/>
          </a:stretch>
        </p:blipFill>
        <p:spPr>
          <a:xfrm>
            <a:off x="899592" y="437248"/>
            <a:ext cx="7344816" cy="3927856"/>
          </a:xfrm>
          <a:prstGeom prst="rect">
            <a:avLst/>
          </a:prstGeom>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19686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4"/>
            <a:ext cx="8640958" cy="13769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76872"/>
            <a:ext cx="8640958" cy="8324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1" y="3109350"/>
            <a:ext cx="8640958" cy="544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Q4</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855731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512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23730" y="436580"/>
            <a:ext cx="4896542" cy="2344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23730" y="2786768"/>
            <a:ext cx="4896542" cy="426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23730" y="3212976"/>
            <a:ext cx="4896540" cy="2830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3730" y="6021288"/>
            <a:ext cx="4896540" cy="703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Q15</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36611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1047750"/>
            <a:ext cx="8208913" cy="314036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047750"/>
            <a:ext cx="8208912" cy="17331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2780927"/>
            <a:ext cx="8208913" cy="14071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Q15</a:t>
            </a:r>
            <a:endParaRPr lang="en-GB" sz="1400" b="1" dirty="0">
              <a:latin typeface="Comic Sans MS" panose="030F0702030302020204" pitchFamily="66" charset="0"/>
            </a:endParaRPr>
          </a:p>
        </p:txBody>
      </p:sp>
      <p:cxnSp>
        <p:nvCxnSpPr>
          <p:cNvPr id="15" name="Straight Arrow Connector 14"/>
          <p:cNvCxnSpPr>
            <a:stCxn id="19"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812850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5604988"/>
            <a:ext cx="7632848" cy="11363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2" name="Rectangle 2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Q18</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755576" y="407216"/>
            <a:ext cx="7632848" cy="3813872"/>
          </a:xfrm>
          <a:prstGeom prst="rect">
            <a:avLst/>
          </a:prstGeom>
        </p:spPr>
      </p:pic>
      <p:pic>
        <p:nvPicPr>
          <p:cNvPr id="4" name="Picture 3"/>
          <p:cNvPicPr>
            <a:picLocks noChangeAspect="1"/>
          </p:cNvPicPr>
          <p:nvPr/>
        </p:nvPicPr>
        <p:blipFill>
          <a:blip r:embed="rId10"/>
          <a:stretch>
            <a:fillRect/>
          </a:stretch>
        </p:blipFill>
        <p:spPr>
          <a:xfrm>
            <a:off x="755576" y="4167822"/>
            <a:ext cx="7632848" cy="1536008"/>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6699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10009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2"/>
            <a:ext cx="8640958" cy="10009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Q18</a:t>
            </a:r>
            <a:endParaRPr lang="en-GB" sz="1400" b="1" dirty="0">
              <a:latin typeface="Comic Sans MS" panose="030F0702030302020204" pitchFamily="66" charset="0"/>
            </a:endParaRPr>
          </a:p>
        </p:txBody>
      </p:sp>
      <p:cxnSp>
        <p:nvCxnSpPr>
          <p:cNvPr id="21" name="Straight Arrow Connector 20"/>
          <p:cNvCxnSpPr>
            <a:stCxn id="24" idx="3"/>
            <a:endCxn id="20"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3" name="Straight Arrow Connector 22"/>
          <p:cNvCxnSpPr>
            <a:stCxn id="22"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37938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3068960"/>
            <a:ext cx="8496942" cy="3622946"/>
          </a:xfrm>
          <a:prstGeom prst="rect">
            <a:avLst/>
          </a:prstGeom>
        </p:spPr>
      </p:pic>
      <p:pic>
        <p:nvPicPr>
          <p:cNvPr id="6" name="Picture 5"/>
          <p:cNvPicPr>
            <a:picLocks noChangeAspect="1"/>
          </p:cNvPicPr>
          <p:nvPr/>
        </p:nvPicPr>
        <p:blipFill>
          <a:blip r:embed="rId3"/>
          <a:stretch>
            <a:fillRect/>
          </a:stretch>
        </p:blipFill>
        <p:spPr>
          <a:xfrm>
            <a:off x="323528" y="404664"/>
            <a:ext cx="8496944" cy="426251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2" name="Rectangle 21">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68113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84784"/>
            <a:ext cx="8640958" cy="28566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484783"/>
            <a:ext cx="8640958" cy="28566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Q19</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800746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836712"/>
            <a:ext cx="8496944" cy="42993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2" name="Rectangle 2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026030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492896"/>
            <a:ext cx="8640956" cy="7769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492896"/>
            <a:ext cx="8640958" cy="7769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620364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3014" y="3710370"/>
            <a:ext cx="8637972" cy="2958990"/>
          </a:xfrm>
          <a:prstGeom prst="rect">
            <a:avLst/>
          </a:prstGeom>
        </p:spPr>
      </p:pic>
      <p:pic>
        <p:nvPicPr>
          <p:cNvPr id="4" name="Picture 3"/>
          <p:cNvPicPr>
            <a:picLocks noChangeAspect="1"/>
          </p:cNvPicPr>
          <p:nvPr/>
        </p:nvPicPr>
        <p:blipFill>
          <a:blip r:embed="rId3"/>
          <a:stretch>
            <a:fillRect/>
          </a:stretch>
        </p:blipFill>
        <p:spPr>
          <a:xfrm>
            <a:off x="253014" y="384072"/>
            <a:ext cx="8637972" cy="48451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2" name="Rectangle 21">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Q21</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06079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340768"/>
            <a:ext cx="8640958" cy="33315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247343"/>
            <a:ext cx="8640958" cy="34249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Q21</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571459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2593048"/>
            <a:ext cx="8496944" cy="4076312"/>
          </a:xfrm>
          <a:prstGeom prst="rect">
            <a:avLst/>
          </a:prstGeom>
        </p:spPr>
      </p:pic>
      <p:pic>
        <p:nvPicPr>
          <p:cNvPr id="2" name="Picture 1"/>
          <p:cNvPicPr>
            <a:picLocks noChangeAspect="1"/>
          </p:cNvPicPr>
          <p:nvPr/>
        </p:nvPicPr>
        <p:blipFill>
          <a:blip r:embed="rId3"/>
          <a:stretch>
            <a:fillRect/>
          </a:stretch>
        </p:blipFill>
        <p:spPr>
          <a:xfrm>
            <a:off x="323528" y="406816"/>
            <a:ext cx="8496944" cy="46063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2" name="Rectangle 21">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Q10</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77516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88840"/>
            <a:ext cx="8640958" cy="15932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88839"/>
            <a:ext cx="8640958" cy="15932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Q10</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24209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3251" y="2348880"/>
            <a:ext cx="8797498" cy="4321010"/>
          </a:xfrm>
          <a:prstGeom prst="rect">
            <a:avLst/>
          </a:prstGeom>
        </p:spPr>
      </p:pic>
      <p:pic>
        <p:nvPicPr>
          <p:cNvPr id="4" name="Picture 3"/>
          <p:cNvPicPr>
            <a:picLocks noChangeAspect="1"/>
          </p:cNvPicPr>
          <p:nvPr/>
        </p:nvPicPr>
        <p:blipFill>
          <a:blip r:embed="rId3"/>
          <a:stretch>
            <a:fillRect/>
          </a:stretch>
        </p:blipFill>
        <p:spPr>
          <a:xfrm>
            <a:off x="179512" y="116632"/>
            <a:ext cx="8784976" cy="44725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2" name="Rectangle 21">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Q12</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82063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83148"/>
            <a:ext cx="8640958" cy="33140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483147"/>
            <a:ext cx="8640958" cy="3314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Q12</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62919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3" y="3605910"/>
            <a:ext cx="8784974" cy="3063450"/>
          </a:xfrm>
          <a:prstGeom prst="rect">
            <a:avLst/>
          </a:prstGeom>
        </p:spPr>
      </p:pic>
      <p:pic>
        <p:nvPicPr>
          <p:cNvPr id="2" name="Picture 1"/>
          <p:cNvPicPr>
            <a:picLocks noChangeAspect="1"/>
          </p:cNvPicPr>
          <p:nvPr/>
        </p:nvPicPr>
        <p:blipFill>
          <a:blip r:embed="rId3"/>
          <a:stretch>
            <a:fillRect/>
          </a:stretch>
        </p:blipFill>
        <p:spPr>
          <a:xfrm>
            <a:off x="179512" y="333826"/>
            <a:ext cx="8784976" cy="525541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2" name="Rectangle 21">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Q7</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049161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348880"/>
            <a:ext cx="8640956" cy="7431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348880"/>
            <a:ext cx="8640958" cy="743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Q7</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1" name="Straight Arrow Connector 20"/>
          <p:cNvCxnSpPr>
            <a:stCxn id="20" idx="3"/>
            <a:endCxn id="2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30614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356992"/>
            <a:ext cx="8640960" cy="3259310"/>
          </a:xfrm>
          <a:prstGeom prst="rect">
            <a:avLst/>
          </a:prstGeom>
        </p:spPr>
      </p:pic>
      <p:pic>
        <p:nvPicPr>
          <p:cNvPr id="4" name="Picture 3"/>
          <p:cNvPicPr>
            <a:picLocks noChangeAspect="1"/>
          </p:cNvPicPr>
          <p:nvPr/>
        </p:nvPicPr>
        <p:blipFill>
          <a:blip r:embed="rId3"/>
          <a:stretch>
            <a:fillRect/>
          </a:stretch>
        </p:blipFill>
        <p:spPr>
          <a:xfrm>
            <a:off x="251520" y="416582"/>
            <a:ext cx="8640960" cy="52446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2" name="Rectangle 21">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Q13</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5" name="Straight Arrow Connector 14"/>
          <p:cNvCxnSpPr>
            <a:stCxn id="14"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733739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060848"/>
            <a:ext cx="8640956" cy="21923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060847"/>
            <a:ext cx="8640958" cy="21923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Q13</a:t>
            </a:r>
            <a:endParaRPr lang="en-GB" sz="1400" b="1" dirty="0">
              <a:latin typeface="Comic Sans MS" panose="030F0702030302020204" pitchFamily="66" charset="0"/>
            </a:endParaRPr>
          </a:p>
        </p:txBody>
      </p:sp>
      <p:cxnSp>
        <p:nvCxnSpPr>
          <p:cNvPr id="14" name="Straight Arrow Connector 13"/>
          <p:cNvCxnSpPr>
            <a:stCxn id="17"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6" name="Straight Arrow Connector 15"/>
          <p:cNvCxnSpPr>
            <a:stCxn id="15" idx="3"/>
            <a:endCxn id="17"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806698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72348" y="5085184"/>
            <a:ext cx="7399304" cy="1718190"/>
          </a:xfrm>
          <a:prstGeom prst="rect">
            <a:avLst/>
          </a:prstGeom>
        </p:spPr>
      </p:pic>
      <p:pic>
        <p:nvPicPr>
          <p:cNvPr id="6" name="Picture 5"/>
          <p:cNvPicPr>
            <a:picLocks noChangeAspect="1"/>
          </p:cNvPicPr>
          <p:nvPr/>
        </p:nvPicPr>
        <p:blipFill>
          <a:blip r:embed="rId3"/>
          <a:stretch>
            <a:fillRect/>
          </a:stretch>
        </p:blipFill>
        <p:spPr>
          <a:xfrm>
            <a:off x="872347" y="3985852"/>
            <a:ext cx="7399306" cy="18194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9"/>
          <a:stretch>
            <a:fillRect/>
          </a:stretch>
        </p:blipFill>
        <p:spPr>
          <a:xfrm>
            <a:off x="872347" y="404664"/>
            <a:ext cx="7399306" cy="4261870"/>
          </a:xfrm>
          <a:prstGeom prst="rect">
            <a:avLst/>
          </a:prstGeom>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Q22</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992473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1628800"/>
            <a:ext cx="8784974" cy="24268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628799"/>
            <a:ext cx="8784973"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492896"/>
            <a:ext cx="8784973" cy="1562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Q22</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195132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357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32656"/>
            <a:ext cx="8640960" cy="2971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Q3</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79628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495094"/>
            <a:ext cx="8784976" cy="1005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495094"/>
            <a:ext cx="8784973" cy="357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852936"/>
            <a:ext cx="8784973"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Q3</a:t>
            </a:r>
            <a:endParaRPr lang="en-GB" sz="1400" b="1" dirty="0">
              <a:latin typeface="Comic Sans MS" panose="030F0702030302020204" pitchFamily="66" charset="0"/>
            </a:endParaRPr>
          </a:p>
        </p:txBody>
      </p:sp>
      <p:cxnSp>
        <p:nvCxnSpPr>
          <p:cNvPr id="16" name="Straight Arrow Connector 15"/>
          <p:cNvCxnSpPr>
            <a:stCxn id="21" idx="3"/>
            <a:endCxn id="13"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
        <p:nvSpPr>
          <p:cNvPr id="25" name="Rectangle 24"/>
          <p:cNvSpPr/>
          <p:nvPr/>
        </p:nvSpPr>
        <p:spPr>
          <a:xfrm>
            <a:off x="179512" y="3140968"/>
            <a:ext cx="8784973"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070018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4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3898254"/>
            <a:ext cx="8640960" cy="2771106"/>
          </a:xfrm>
          <a:prstGeom prst="rect">
            <a:avLst/>
          </a:prstGeom>
        </p:spPr>
      </p:pic>
      <p:pic>
        <p:nvPicPr>
          <p:cNvPr id="2" name="Picture 1"/>
          <p:cNvPicPr>
            <a:picLocks noChangeAspect="1"/>
          </p:cNvPicPr>
          <p:nvPr/>
        </p:nvPicPr>
        <p:blipFill>
          <a:blip r:embed="rId3"/>
          <a:stretch>
            <a:fillRect/>
          </a:stretch>
        </p:blipFill>
        <p:spPr>
          <a:xfrm>
            <a:off x="251520" y="332913"/>
            <a:ext cx="8640960" cy="51257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Q5</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922228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492896"/>
            <a:ext cx="8784976" cy="8895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495094"/>
            <a:ext cx="8784973" cy="887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Q5</a:t>
            </a:r>
            <a:endParaRPr lang="en-GB" sz="1400" b="1" dirty="0">
              <a:latin typeface="Comic Sans MS" panose="030F0702030302020204" pitchFamily="66" charset="0"/>
            </a:endParaRPr>
          </a:p>
        </p:txBody>
      </p:sp>
      <p:cxnSp>
        <p:nvCxnSpPr>
          <p:cNvPr id="15" name="Straight Arrow Connector 14"/>
          <p:cNvCxnSpPr>
            <a:stCxn id="24"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34976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068960"/>
            <a:ext cx="8640960" cy="3604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6289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81253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492896"/>
            <a:ext cx="8784976" cy="10495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495094"/>
            <a:ext cx="8784973" cy="1047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081395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42618"/>
            <a:ext cx="8640960" cy="42267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2530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Q24</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4"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266579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84784"/>
            <a:ext cx="8784976" cy="29169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484784"/>
            <a:ext cx="8784973" cy="29169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Q24</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26701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195736" y="5805264"/>
            <a:ext cx="4752528" cy="1007900"/>
          </a:xfrm>
          <a:prstGeom prst="rect">
            <a:avLst/>
          </a:prstGeom>
        </p:spPr>
      </p:pic>
      <p:pic>
        <p:nvPicPr>
          <p:cNvPr id="5" name="Picture 4"/>
          <p:cNvPicPr>
            <a:picLocks noChangeAspect="1"/>
          </p:cNvPicPr>
          <p:nvPr/>
        </p:nvPicPr>
        <p:blipFill>
          <a:blip r:embed="rId3"/>
          <a:stretch>
            <a:fillRect/>
          </a:stretch>
        </p:blipFill>
        <p:spPr>
          <a:xfrm>
            <a:off x="2195736" y="1916832"/>
            <a:ext cx="4752528" cy="1572712"/>
          </a:xfrm>
          <a:prstGeom prst="rect">
            <a:avLst/>
          </a:prstGeom>
        </p:spPr>
      </p:pic>
      <p:pic>
        <p:nvPicPr>
          <p:cNvPr id="4" name="Picture 3"/>
          <p:cNvPicPr>
            <a:picLocks noChangeAspect="1"/>
          </p:cNvPicPr>
          <p:nvPr/>
        </p:nvPicPr>
        <p:blipFill>
          <a:blip r:embed="rId4"/>
          <a:stretch>
            <a:fillRect/>
          </a:stretch>
        </p:blipFill>
        <p:spPr>
          <a:xfrm>
            <a:off x="2195736" y="1484784"/>
            <a:ext cx="4752528" cy="1700014"/>
          </a:xfrm>
          <a:prstGeom prst="rect">
            <a:avLst/>
          </a:prstGeom>
        </p:spPr>
      </p:pic>
      <p:pic>
        <p:nvPicPr>
          <p:cNvPr id="2" name="Picture 1"/>
          <p:cNvPicPr>
            <a:picLocks noChangeAspect="1"/>
          </p:cNvPicPr>
          <p:nvPr/>
        </p:nvPicPr>
        <p:blipFill>
          <a:blip r:embed="rId5"/>
          <a:stretch>
            <a:fillRect/>
          </a:stretch>
        </p:blipFill>
        <p:spPr>
          <a:xfrm>
            <a:off x="2195736" y="332656"/>
            <a:ext cx="4752528" cy="180159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1"/>
          <a:stretch>
            <a:fillRect/>
          </a:stretch>
        </p:blipFill>
        <p:spPr>
          <a:xfrm>
            <a:off x="2195736" y="3486734"/>
            <a:ext cx="4752528" cy="2822586"/>
          </a:xfrm>
          <a:prstGeom prst="rect">
            <a:avLst/>
          </a:prstGeom>
        </p:spPr>
      </p:pic>
      <p:sp>
        <p:nvSpPr>
          <p:cNvPr id="15" name="Rectangle 14">
            <a:hlinkClick r:id="rId12"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847395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340768"/>
            <a:ext cx="8784974" cy="29683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16832"/>
            <a:ext cx="8784973"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2" y="3068960"/>
            <a:ext cx="8784973" cy="1240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179512" y="1336198"/>
            <a:ext cx="8784973" cy="5806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Q2</a:t>
            </a:r>
            <a:endParaRPr lang="en-GB" sz="1400" b="1" dirty="0">
              <a:latin typeface="Comic Sans MS" panose="030F0702030302020204" pitchFamily="66" charset="0"/>
            </a:endParaRPr>
          </a:p>
        </p:txBody>
      </p:sp>
      <p:cxnSp>
        <p:nvCxnSpPr>
          <p:cNvPr id="15" name="Straight Arrow Connector 14"/>
          <p:cNvCxnSpPr>
            <a:stCxn id="25"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010837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4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2828302"/>
            <a:ext cx="8640960" cy="3985074"/>
          </a:xfrm>
          <a:prstGeom prst="rect">
            <a:avLst/>
          </a:prstGeom>
        </p:spPr>
      </p:pic>
      <p:pic>
        <p:nvPicPr>
          <p:cNvPr id="9" name="Picture 8"/>
          <p:cNvPicPr>
            <a:picLocks noChangeAspect="1"/>
          </p:cNvPicPr>
          <p:nvPr/>
        </p:nvPicPr>
        <p:blipFill>
          <a:blip r:embed="rId3"/>
          <a:stretch>
            <a:fillRect/>
          </a:stretch>
        </p:blipFill>
        <p:spPr>
          <a:xfrm>
            <a:off x="251521" y="1196752"/>
            <a:ext cx="8640958" cy="3615154"/>
          </a:xfrm>
          <a:prstGeom prst="rect">
            <a:avLst/>
          </a:prstGeom>
        </p:spPr>
      </p:pic>
      <p:pic>
        <p:nvPicPr>
          <p:cNvPr id="8" name="Picture 7"/>
          <p:cNvPicPr>
            <a:picLocks noChangeAspect="1"/>
          </p:cNvPicPr>
          <p:nvPr/>
        </p:nvPicPr>
        <p:blipFill>
          <a:blip r:embed="rId4"/>
          <a:stretch>
            <a:fillRect/>
          </a:stretch>
        </p:blipFill>
        <p:spPr>
          <a:xfrm>
            <a:off x="251520" y="386448"/>
            <a:ext cx="8640960" cy="232247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Q6</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19070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12721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636912"/>
            <a:ext cx="8784973" cy="9120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276870"/>
            <a:ext cx="8784973"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Q6</a:t>
            </a:r>
            <a:endParaRPr lang="en-GB" sz="1400" b="1" dirty="0">
              <a:latin typeface="Comic Sans MS" panose="030F0702030302020204" pitchFamily="66" charset="0"/>
            </a:endParaRPr>
          </a:p>
        </p:txBody>
      </p:sp>
      <p:cxnSp>
        <p:nvCxnSpPr>
          <p:cNvPr id="16" name="Straight Arrow Connector 15"/>
          <p:cNvCxnSpPr>
            <a:stCxn id="21" idx="3"/>
            <a:endCxn id="13"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152242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Lst>
  </p:timing>
</p:sld>
</file>

<file path=ppt/slides/slide4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2680702"/>
            <a:ext cx="8352928" cy="4132674"/>
          </a:xfrm>
          <a:prstGeom prst="rect">
            <a:avLst/>
          </a:prstGeom>
        </p:spPr>
      </p:pic>
      <p:pic>
        <p:nvPicPr>
          <p:cNvPr id="4" name="Picture 3"/>
          <p:cNvPicPr>
            <a:picLocks noChangeAspect="1"/>
          </p:cNvPicPr>
          <p:nvPr/>
        </p:nvPicPr>
        <p:blipFill>
          <a:blip r:embed="rId3"/>
          <a:stretch>
            <a:fillRect/>
          </a:stretch>
        </p:blipFill>
        <p:spPr>
          <a:xfrm>
            <a:off x="395536" y="2924944"/>
            <a:ext cx="8352928" cy="2989588"/>
          </a:xfrm>
          <a:prstGeom prst="rect">
            <a:avLst/>
          </a:prstGeom>
        </p:spPr>
      </p:pic>
      <p:pic>
        <p:nvPicPr>
          <p:cNvPr id="2" name="Picture 1"/>
          <p:cNvPicPr>
            <a:picLocks noChangeAspect="1"/>
          </p:cNvPicPr>
          <p:nvPr/>
        </p:nvPicPr>
        <p:blipFill>
          <a:blip r:embed="rId4"/>
          <a:stretch>
            <a:fillRect/>
          </a:stretch>
        </p:blipFill>
        <p:spPr>
          <a:xfrm>
            <a:off x="395536" y="332656"/>
            <a:ext cx="8352928" cy="44023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Q19</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55411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73076"/>
            <a:ext cx="8784976" cy="41118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708920"/>
            <a:ext cx="8784973" cy="27760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1373075"/>
            <a:ext cx="8784973" cy="13358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Q19</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2"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119834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4" grpId="0" animBg="1"/>
    </p:bldLst>
  </p:timing>
</p:sld>
</file>

<file path=ppt/slides/slide4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79512" y="2141140"/>
            <a:ext cx="8784976" cy="4528220"/>
          </a:xfrm>
          <a:prstGeom prst="rect">
            <a:avLst/>
          </a:prstGeom>
        </p:spPr>
      </p:pic>
      <p:pic>
        <p:nvPicPr>
          <p:cNvPr id="6" name="Picture 5"/>
          <p:cNvPicPr>
            <a:picLocks noChangeAspect="1"/>
          </p:cNvPicPr>
          <p:nvPr/>
        </p:nvPicPr>
        <p:blipFill>
          <a:blip r:embed="rId3"/>
          <a:stretch>
            <a:fillRect/>
          </a:stretch>
        </p:blipFill>
        <p:spPr>
          <a:xfrm>
            <a:off x="179512" y="374656"/>
            <a:ext cx="8784976" cy="449450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Q20</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15030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124744"/>
            <a:ext cx="8784974" cy="37484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124743"/>
            <a:ext cx="8784973" cy="37484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Q20</a:t>
            </a:r>
            <a:endParaRPr lang="en-GB" sz="1400" b="1" dirty="0">
              <a:latin typeface="Comic Sans MS" panose="030F0702030302020204" pitchFamily="66" charset="0"/>
            </a:endParaRPr>
          </a:p>
        </p:txBody>
      </p:sp>
      <p:cxnSp>
        <p:nvCxnSpPr>
          <p:cNvPr id="16" name="Straight Arrow Connector 15"/>
          <p:cNvCxnSpPr>
            <a:stCxn id="21" idx="3"/>
            <a:endCxn id="13"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44395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2589842"/>
            <a:ext cx="8640958" cy="4079518"/>
          </a:xfrm>
          <a:prstGeom prst="rect">
            <a:avLst/>
          </a:prstGeom>
        </p:spPr>
      </p:pic>
      <p:pic>
        <p:nvPicPr>
          <p:cNvPr id="4" name="Picture 3"/>
          <p:cNvPicPr>
            <a:picLocks noChangeAspect="1"/>
          </p:cNvPicPr>
          <p:nvPr/>
        </p:nvPicPr>
        <p:blipFill>
          <a:blip r:embed="rId3"/>
          <a:stretch>
            <a:fillRect/>
          </a:stretch>
        </p:blipFill>
        <p:spPr>
          <a:xfrm>
            <a:off x="251522" y="5126366"/>
            <a:ext cx="8640956" cy="606890"/>
          </a:xfrm>
          <a:prstGeom prst="rect">
            <a:avLst/>
          </a:prstGeom>
        </p:spPr>
      </p:pic>
      <p:pic>
        <p:nvPicPr>
          <p:cNvPr id="2" name="Picture 1"/>
          <p:cNvPicPr>
            <a:picLocks noChangeAspect="1"/>
          </p:cNvPicPr>
          <p:nvPr/>
        </p:nvPicPr>
        <p:blipFill>
          <a:blip r:embed="rId4"/>
          <a:stretch>
            <a:fillRect/>
          </a:stretch>
        </p:blipFill>
        <p:spPr>
          <a:xfrm>
            <a:off x="251521" y="404664"/>
            <a:ext cx="8640958" cy="47354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32687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582078"/>
            <a:ext cx="8784976" cy="5023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548680"/>
            <a:ext cx="8784973" cy="50762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14" name="Straight Arrow Connector 13"/>
          <p:cNvCxnSpPr>
            <a:stCxn id="19"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8" name="Straight Arrow Connector 17"/>
          <p:cNvCxnSpPr>
            <a:stCxn id="15" idx="3"/>
            <a:endCxn id="19"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910758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3212976"/>
            <a:ext cx="8640960" cy="3595644"/>
          </a:xfrm>
          <a:prstGeom prst="rect">
            <a:avLst/>
          </a:prstGeom>
        </p:spPr>
      </p:pic>
      <p:pic>
        <p:nvPicPr>
          <p:cNvPr id="7" name="Picture 6"/>
          <p:cNvPicPr>
            <a:picLocks noChangeAspect="1"/>
          </p:cNvPicPr>
          <p:nvPr/>
        </p:nvPicPr>
        <p:blipFill>
          <a:blip r:embed="rId3"/>
          <a:stretch>
            <a:fillRect/>
          </a:stretch>
        </p:blipFill>
        <p:spPr>
          <a:xfrm>
            <a:off x="251521" y="3429000"/>
            <a:ext cx="8640958" cy="2539104"/>
          </a:xfrm>
          <a:prstGeom prst="rect">
            <a:avLst/>
          </a:prstGeom>
        </p:spPr>
      </p:pic>
      <p:pic>
        <p:nvPicPr>
          <p:cNvPr id="6" name="Picture 5"/>
          <p:cNvPicPr>
            <a:picLocks noChangeAspect="1"/>
          </p:cNvPicPr>
          <p:nvPr/>
        </p:nvPicPr>
        <p:blipFill>
          <a:blip r:embed="rId4"/>
          <a:stretch>
            <a:fillRect/>
          </a:stretch>
        </p:blipFill>
        <p:spPr>
          <a:xfrm>
            <a:off x="251520" y="332656"/>
            <a:ext cx="8640960" cy="375593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Q5</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812961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132856"/>
            <a:ext cx="8784976" cy="11261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132856"/>
            <a:ext cx="8784973"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Q5</a:t>
            </a:r>
            <a:endParaRPr lang="en-GB" sz="1400" b="1" dirty="0">
              <a:latin typeface="Comic Sans MS" panose="030F0702030302020204" pitchFamily="66" charset="0"/>
            </a:endParaRPr>
          </a:p>
        </p:txBody>
      </p:sp>
      <p:cxnSp>
        <p:nvCxnSpPr>
          <p:cNvPr id="16" name="Straight Arrow Connector 15"/>
          <p:cNvCxnSpPr>
            <a:stCxn id="21" idx="3"/>
            <a:endCxn id="13"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0" name="Straight Arrow Connector 19"/>
          <p:cNvCxnSpPr>
            <a:stCxn id="17"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
        <p:nvSpPr>
          <p:cNvPr id="22" name="Rectangle 21"/>
          <p:cNvSpPr/>
          <p:nvPr/>
        </p:nvSpPr>
        <p:spPr>
          <a:xfrm>
            <a:off x="179512" y="2420888"/>
            <a:ext cx="8784973" cy="838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897413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4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7208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60648"/>
            <a:ext cx="8640960" cy="5475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Q11</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981036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181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772816"/>
            <a:ext cx="8784973" cy="21815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Q11</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137442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31048"/>
            <a:ext cx="8640960" cy="4438312"/>
          </a:xfrm>
          <a:prstGeom prst="rect">
            <a:avLst/>
          </a:prstGeom>
        </p:spPr>
      </p:pic>
      <p:pic>
        <p:nvPicPr>
          <p:cNvPr id="2" name="Picture 1"/>
          <p:cNvPicPr>
            <a:picLocks noChangeAspect="1"/>
          </p:cNvPicPr>
          <p:nvPr/>
        </p:nvPicPr>
        <p:blipFill>
          <a:blip r:embed="rId3"/>
          <a:stretch>
            <a:fillRect/>
          </a:stretch>
        </p:blipFill>
        <p:spPr>
          <a:xfrm>
            <a:off x="251520" y="352398"/>
            <a:ext cx="8640960" cy="408471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Q10</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7824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636912"/>
            <a:ext cx="8784976" cy="7256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636912"/>
            <a:ext cx="8784973" cy="7256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Q10</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596168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66828"/>
            <a:ext cx="8640960" cy="44025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00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Q22</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021883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68760"/>
            <a:ext cx="8784976" cy="38053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268760"/>
            <a:ext cx="8784973" cy="3805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Q22</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312149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512720"/>
            <a:ext cx="8496944" cy="31566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8275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Q7</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56324"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528" y="5229200"/>
            <a:ext cx="8496944" cy="5551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3430042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160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132856"/>
            <a:ext cx="8784973" cy="1160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Q7</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813994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306113" y="4149080"/>
            <a:ext cx="6531774" cy="26394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8"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2" name="Picture 1"/>
          <p:cNvPicPr>
            <a:picLocks noChangeAspect="1"/>
          </p:cNvPicPr>
          <p:nvPr/>
        </p:nvPicPr>
        <p:blipFill>
          <a:blip r:embed="rId11"/>
          <a:stretch>
            <a:fillRect/>
          </a:stretch>
        </p:blipFill>
        <p:spPr>
          <a:xfrm>
            <a:off x="1306112" y="404664"/>
            <a:ext cx="6506248" cy="3877992"/>
          </a:xfrm>
          <a:prstGeom prst="rect">
            <a:avLst/>
          </a:prstGeom>
        </p:spPr>
      </p:pic>
      <p:pic>
        <p:nvPicPr>
          <p:cNvPr id="4" name="Picture 3"/>
          <p:cNvPicPr>
            <a:picLocks noChangeAspect="1"/>
          </p:cNvPicPr>
          <p:nvPr/>
        </p:nvPicPr>
        <p:blipFill>
          <a:blip r:embed="rId12"/>
          <a:stretch>
            <a:fillRect/>
          </a:stretch>
        </p:blipFill>
        <p:spPr>
          <a:xfrm>
            <a:off x="1306112" y="4280912"/>
            <a:ext cx="6506248" cy="1596360"/>
          </a:xfrm>
          <a:prstGeom prst="rect">
            <a:avLst/>
          </a:prstGeom>
        </p:spPr>
      </p:pic>
    </p:spTree>
    <p:extLst>
      <p:ext uri="{BB962C8B-B14F-4D97-AF65-F5344CB8AC3E}">
        <p14:creationId xmlns:p14="http://schemas.microsoft.com/office/powerpoint/2010/main" val="13764380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16832"/>
            <a:ext cx="8784974" cy="19149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916831"/>
            <a:ext cx="8784973" cy="1914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30082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2204864"/>
            <a:ext cx="8640958" cy="4434396"/>
          </a:xfrm>
          <a:prstGeom prst="rect">
            <a:avLst/>
          </a:prstGeom>
        </p:spPr>
      </p:pic>
      <p:pic>
        <p:nvPicPr>
          <p:cNvPr id="6" name="Picture 5"/>
          <p:cNvPicPr>
            <a:picLocks noChangeAspect="1"/>
          </p:cNvPicPr>
          <p:nvPr/>
        </p:nvPicPr>
        <p:blipFill>
          <a:blip r:embed="rId3"/>
          <a:stretch>
            <a:fillRect/>
          </a:stretch>
        </p:blipFill>
        <p:spPr>
          <a:xfrm>
            <a:off x="251520" y="369426"/>
            <a:ext cx="8640960" cy="40676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7" name="Straight Arrow Connector 16"/>
          <p:cNvCxnSpPr>
            <a:stCxn id="25"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4" name="Straight Arrow Connector 23"/>
          <p:cNvCxnSpPr>
            <a:stCxn id="23" idx="3"/>
            <a:endCxn id="25"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49571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12776"/>
            <a:ext cx="8784974" cy="31022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404651"/>
            <a:ext cx="8784973" cy="3110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686255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4581128"/>
            <a:ext cx="8640958" cy="2067162"/>
          </a:xfrm>
          <a:prstGeom prst="rect">
            <a:avLst/>
          </a:prstGeom>
        </p:spPr>
      </p:pic>
      <p:pic>
        <p:nvPicPr>
          <p:cNvPr id="2" name="Picture 1"/>
          <p:cNvPicPr>
            <a:picLocks noChangeAspect="1"/>
          </p:cNvPicPr>
          <p:nvPr/>
        </p:nvPicPr>
        <p:blipFill>
          <a:blip r:embed="rId3"/>
          <a:stretch>
            <a:fillRect/>
          </a:stretch>
        </p:blipFill>
        <p:spPr>
          <a:xfrm>
            <a:off x="251520" y="404664"/>
            <a:ext cx="8640960" cy="54760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Q21</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18555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8941" y="1628800"/>
            <a:ext cx="8786118" cy="24032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1628800"/>
            <a:ext cx="8784973" cy="2403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Q21</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34960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3" y="3673562"/>
            <a:ext cx="8784974" cy="2995798"/>
          </a:xfrm>
          <a:prstGeom prst="rect">
            <a:avLst/>
          </a:prstGeom>
        </p:spPr>
      </p:pic>
      <p:pic>
        <p:nvPicPr>
          <p:cNvPr id="5" name="Picture 4"/>
          <p:cNvPicPr>
            <a:picLocks noChangeAspect="1"/>
          </p:cNvPicPr>
          <p:nvPr/>
        </p:nvPicPr>
        <p:blipFill>
          <a:blip r:embed="rId3"/>
          <a:stretch>
            <a:fillRect/>
          </a:stretch>
        </p:blipFill>
        <p:spPr>
          <a:xfrm>
            <a:off x="179512" y="404664"/>
            <a:ext cx="8784976" cy="463133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Q4</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558292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060848"/>
            <a:ext cx="8784976" cy="15087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2060847"/>
            <a:ext cx="8784973" cy="15087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Q4</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424429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35042"/>
            <a:ext cx="8640960" cy="40343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34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9409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Q11</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551419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556792"/>
            <a:ext cx="8784976" cy="29189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1556792"/>
            <a:ext cx="8784973" cy="2918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Q11</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809324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031116"/>
            <a:ext cx="8784976" cy="3782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980728"/>
            <a:ext cx="8784976" cy="4125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14215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Q5</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35761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44824"/>
            <a:ext cx="8784976" cy="1525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2607370"/>
            <a:ext cx="8784973" cy="7625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Q5</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
        <p:nvSpPr>
          <p:cNvPr id="22" name="Rectangle 21"/>
          <p:cNvSpPr/>
          <p:nvPr/>
        </p:nvSpPr>
        <p:spPr>
          <a:xfrm>
            <a:off x="179513" y="1844824"/>
            <a:ext cx="8784976" cy="7625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165446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7" grpId="0" animBg="1"/>
      <p:bldP spid="22" grpId="0" animBg="1"/>
    </p:bldLst>
  </p:timing>
</p:sld>
</file>

<file path=ppt/slides/slide4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37524"/>
            <a:ext cx="8640960" cy="43318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95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Q24</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99618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052736"/>
            <a:ext cx="8784974" cy="40067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3" y="1052736"/>
            <a:ext cx="8784972" cy="4006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Q24</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38915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89238"/>
            <a:ext cx="8640960" cy="38239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8"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Q5</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6687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2708920"/>
            <a:ext cx="8352926" cy="6405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395537" y="2718790"/>
            <a:ext cx="8352926" cy="6306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Q5</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514799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83348"/>
            <a:ext cx="8640960" cy="2686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32656"/>
            <a:ext cx="8640960" cy="31530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Q6</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127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3429000"/>
            <a:ext cx="8640960" cy="22667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9982316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2492896"/>
            <a:ext cx="8352926" cy="11301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395537" y="2492896"/>
            <a:ext cx="8352926" cy="11301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Q6</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9" name="Straight Arrow Connector 18"/>
          <p:cNvCxnSpPr>
            <a:stCxn id="18" idx="3"/>
            <a:endCxn id="21"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358692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61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985880"/>
            <a:ext cx="8496944" cy="26114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61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611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Q6</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pic>
        <p:nvPicPr>
          <p:cNvPr id="136196"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528" y="4011324"/>
            <a:ext cx="8496944" cy="1217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4937807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72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76872"/>
            <a:ext cx="8784976" cy="1026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2276872"/>
            <a:ext cx="8784976" cy="10269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Q6</a:t>
            </a:r>
            <a:endParaRPr lang="en-GB" sz="1400" b="1" dirty="0">
              <a:latin typeface="Comic Sans MS" panose="030F0702030302020204" pitchFamily="66" charset="0"/>
            </a:endParaRPr>
          </a:p>
        </p:txBody>
      </p:sp>
      <p:cxnSp>
        <p:nvCxnSpPr>
          <p:cNvPr id="13" name="Straight Arrow Connector 12"/>
          <p:cNvCxnSpPr>
            <a:stCxn id="20" idx="3"/>
            <a:endCxn id="11"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17" name="Straight Arrow Connector 16"/>
          <p:cNvCxnSpPr>
            <a:stCxn id="16" idx="3"/>
            <a:endCxn id="20"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44882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88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708920"/>
            <a:ext cx="8496944" cy="3882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738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Q24</a:t>
            </a:r>
            <a:endParaRPr lang="en-GB" sz="1400" b="1" dirty="0">
              <a:latin typeface="Comic Sans MS" panose="030F0702030302020204" pitchFamily="66" charset="0"/>
            </a:endParaRPr>
          </a:p>
        </p:txBody>
      </p:sp>
      <p:cxnSp>
        <p:nvCxnSpPr>
          <p:cNvPr id="17" name="Straight Arrow Connector 16"/>
          <p:cNvCxnSpPr>
            <a:stCxn id="23" idx="3"/>
            <a:endCxn id="15"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2" name="Straight Arrow Connector 21"/>
          <p:cNvCxnSpPr>
            <a:stCxn id="21" idx="3"/>
            <a:endCxn id="23"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92240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039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1772816"/>
            <a:ext cx="8784976" cy="20392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4860032"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Q24</a:t>
            </a:r>
            <a:endParaRPr lang="en-GB" sz="1400" b="1" dirty="0">
              <a:latin typeface="Comic Sans MS" panose="030F0702030302020204" pitchFamily="66" charset="0"/>
            </a:endParaRPr>
          </a:p>
        </p:txBody>
      </p:sp>
      <p:cxnSp>
        <p:nvCxnSpPr>
          <p:cNvPr id="23" name="Straight Arrow Connector 22"/>
          <p:cNvCxnSpPr>
            <a:stCxn id="26" idx="3"/>
            <a:endCxn id="22" idx="1"/>
          </p:cNvCxnSpPr>
          <p:nvPr/>
        </p:nvCxnSpPr>
        <p:spPr>
          <a:xfrm flipV="1">
            <a:off x="4067944" y="184069"/>
            <a:ext cx="79208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cxnSp>
        <p:nvCxnSpPr>
          <p:cNvPr id="25" name="Straight Arrow Connector 24"/>
          <p:cNvCxnSpPr>
            <a:stCxn id="24" idx="3"/>
            <a:endCxn id="26" idx="1"/>
          </p:cNvCxnSpPr>
          <p:nvPr/>
        </p:nvCxnSpPr>
        <p:spPr>
          <a:xfrm>
            <a:off x="1691680" y="184070"/>
            <a:ext cx="648072"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2339752" y="35483"/>
            <a:ext cx="17281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Circles &amp; Sectors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343471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Circle Theorems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1" name="Rectangle 10">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3563888" y="17728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32" name="Rectangle 31"/>
          <p:cNvSpPr/>
          <p:nvPr/>
        </p:nvSpPr>
        <p:spPr>
          <a:xfrm>
            <a:off x="54248" y="6525344"/>
            <a:ext cx="2789560" cy="28803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Intersecting Chords</a:t>
            </a:r>
            <a:endParaRPr lang="en-GB" sz="2000" b="1" dirty="0">
              <a:latin typeface="Comic Sans MS" panose="030F0702030302020204" pitchFamily="66" charset="0"/>
            </a:endParaRPr>
          </a:p>
        </p:txBody>
      </p:sp>
      <p:sp>
        <p:nvSpPr>
          <p:cNvPr id="9" name="Rectangle 8">
            <a:hlinkClick r:id="rId7" action="ppaction://hlinksldjump"/>
          </p:cNvPr>
          <p:cNvSpPr/>
          <p:nvPr/>
        </p:nvSpPr>
        <p:spPr>
          <a:xfrm>
            <a:off x="3563888"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3563888" y="2348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3563888" y="29250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3563888" y="3501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Q16</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3563888"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2HR Q12</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4788024"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2H Q20</a:t>
            </a:r>
            <a:endParaRPr lang="en-GB" sz="1400" b="1" dirty="0">
              <a:latin typeface="Comic Sans MS" panose="030F0702030302020204" pitchFamily="66" charset="0"/>
            </a:endParaRPr>
          </a:p>
        </p:txBody>
      </p:sp>
      <p:sp>
        <p:nvSpPr>
          <p:cNvPr id="21" name="Rectangle 20">
            <a:hlinkClick r:id="rId13" action="ppaction://hlinksldjump"/>
          </p:cNvPr>
          <p:cNvSpPr/>
          <p:nvPr/>
        </p:nvSpPr>
        <p:spPr>
          <a:xfrm>
            <a:off x="4788024"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Q19</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3" name="Rectangle 22">
            <a:hlinkClick r:id="rId15" action="ppaction://hlinksldjump"/>
          </p:cNvPr>
          <p:cNvSpPr/>
          <p:nvPr/>
        </p:nvSpPr>
        <p:spPr>
          <a:xfrm>
            <a:off x="4788024" y="2348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smtClean="0">
                <a:latin typeface="Comic Sans MS" panose="030F0702030302020204" pitchFamily="66" charset="0"/>
              </a:rPr>
              <a:t>1H Q20</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409992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068048"/>
            <a:ext cx="8640960" cy="4601312"/>
          </a:xfrm>
          <a:prstGeom prst="rect">
            <a:avLst/>
          </a:prstGeom>
        </p:spPr>
      </p:pic>
      <p:pic>
        <p:nvPicPr>
          <p:cNvPr id="2" name="Picture 1"/>
          <p:cNvPicPr>
            <a:picLocks noChangeAspect="1"/>
          </p:cNvPicPr>
          <p:nvPr/>
        </p:nvPicPr>
        <p:blipFill>
          <a:blip r:embed="rId3"/>
          <a:stretch>
            <a:fillRect/>
          </a:stretch>
        </p:blipFill>
        <p:spPr>
          <a:xfrm>
            <a:off x="251520" y="404664"/>
            <a:ext cx="8640960" cy="47308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091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844824"/>
            <a:ext cx="8496944" cy="16924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844822"/>
            <a:ext cx="8496944" cy="16924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Q16</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4120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334333"/>
            <a:ext cx="5760640" cy="3120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91680" y="3445750"/>
            <a:ext cx="5760640" cy="33676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071314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84784"/>
            <a:ext cx="8496944" cy="20513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84784"/>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p:cNvSpPr/>
          <p:nvPr/>
        </p:nvSpPr>
        <p:spPr>
          <a:xfrm>
            <a:off x="323528" y="2204865"/>
            <a:ext cx="8496944"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323528" y="2708920"/>
            <a:ext cx="8496944" cy="8272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6" name="Rectangle 25"/>
          <p:cNvSpPr/>
          <p:nvPr/>
        </p:nvSpPr>
        <p:spPr>
          <a:xfrm>
            <a:off x="323528" y="1772817"/>
            <a:ext cx="8496944"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716372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8" grpId="0" animBg="1"/>
      <p:bldP spid="25" grpId="0" animBg="1"/>
      <p:bldP spid="26" grpId="0" animBg="1"/>
    </p:bldLst>
  </p:timing>
</p:sld>
</file>

<file path=ppt/slides/slide4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887508"/>
            <a:ext cx="8640960" cy="3781852"/>
          </a:xfrm>
          <a:prstGeom prst="rect">
            <a:avLst/>
          </a:prstGeom>
        </p:spPr>
      </p:pic>
      <p:pic>
        <p:nvPicPr>
          <p:cNvPr id="2" name="Picture 1"/>
          <p:cNvPicPr>
            <a:picLocks noChangeAspect="1"/>
          </p:cNvPicPr>
          <p:nvPr/>
        </p:nvPicPr>
        <p:blipFill>
          <a:blip r:embed="rId3"/>
          <a:stretch>
            <a:fillRect/>
          </a:stretch>
        </p:blipFill>
        <p:spPr>
          <a:xfrm>
            <a:off x="251520" y="404664"/>
            <a:ext cx="8640960" cy="43176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622582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988840"/>
            <a:ext cx="8496942" cy="11412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88840"/>
            <a:ext cx="8496944" cy="11412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Q5</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996711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2" y="3501008"/>
            <a:ext cx="8640956" cy="3146282"/>
          </a:xfrm>
          <a:prstGeom prst="rect">
            <a:avLst/>
          </a:prstGeom>
        </p:spPr>
      </p:pic>
      <p:pic>
        <p:nvPicPr>
          <p:cNvPr id="5" name="Picture 4"/>
          <p:cNvPicPr>
            <a:picLocks noChangeAspect="1"/>
          </p:cNvPicPr>
          <p:nvPr/>
        </p:nvPicPr>
        <p:blipFill>
          <a:blip r:embed="rId3"/>
          <a:stretch>
            <a:fillRect/>
          </a:stretch>
        </p:blipFill>
        <p:spPr>
          <a:xfrm>
            <a:off x="251521" y="404664"/>
            <a:ext cx="8640958" cy="354412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2"/>
          <a:stretch>
            <a:fillRect/>
          </a:stretch>
        </p:blipFill>
        <p:spPr>
          <a:xfrm>
            <a:off x="251521" y="3933056"/>
            <a:ext cx="8640958" cy="1630262"/>
          </a:xfrm>
          <a:prstGeom prst="rect">
            <a:avLst/>
          </a:prstGeom>
        </p:spPr>
      </p:pic>
    </p:spTree>
    <p:extLst>
      <p:ext uri="{BB962C8B-B14F-4D97-AF65-F5344CB8AC3E}">
        <p14:creationId xmlns:p14="http://schemas.microsoft.com/office/powerpoint/2010/main" val="35833465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656496"/>
            <a:ext cx="8640960" cy="17725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656495"/>
            <a:ext cx="8640960" cy="1772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2092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692" y="3470840"/>
            <a:ext cx="8228616" cy="33425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692" y="3861048"/>
            <a:ext cx="8228616" cy="20830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692" y="404664"/>
            <a:ext cx="8228616" cy="43553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83854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80728"/>
            <a:ext cx="8640960" cy="3689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772816"/>
            <a:ext cx="8640960" cy="28969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Q16</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0" y="980728"/>
            <a:ext cx="8640960"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36311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4895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2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10670"/>
            <a:ext cx="8640960" cy="4746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68992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1052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916832"/>
            <a:ext cx="8640960" cy="10525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Q12</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00516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356992"/>
            <a:ext cx="8496944" cy="34430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6980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736306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2372" y="5085184"/>
            <a:ext cx="8019256" cy="1641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1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2372" y="476672"/>
            <a:ext cx="8019256" cy="45974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3" name="Rectangle 22"/>
          <p:cNvSpPr/>
          <p:nvPr/>
        </p:nvSpPr>
        <p:spPr>
          <a:xfrm>
            <a:off x="562372" y="476672"/>
            <a:ext cx="8019256" cy="6249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Q20</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71188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95536" y="3429000"/>
            <a:ext cx="8352928" cy="3229302"/>
          </a:xfrm>
          <a:prstGeom prst="rect">
            <a:avLst/>
          </a:prstGeom>
        </p:spPr>
      </p:pic>
      <p:pic>
        <p:nvPicPr>
          <p:cNvPr id="2" name="Picture 1"/>
          <p:cNvPicPr>
            <a:picLocks noChangeAspect="1"/>
          </p:cNvPicPr>
          <p:nvPr/>
        </p:nvPicPr>
        <p:blipFill>
          <a:blip r:embed="rId3"/>
          <a:stretch>
            <a:fillRect/>
          </a:stretch>
        </p:blipFill>
        <p:spPr>
          <a:xfrm>
            <a:off x="395536" y="404664"/>
            <a:ext cx="8352928" cy="54677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78838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556792"/>
            <a:ext cx="8352926" cy="2546020"/>
          </a:xfrm>
          <a:prstGeom prst="rect">
            <a:avLst/>
          </a:prstGeom>
        </p:spPr>
      </p:pic>
      <p:sp>
        <p:nvSpPr>
          <p:cNvPr id="23" name="Rectangle 22"/>
          <p:cNvSpPr/>
          <p:nvPr/>
        </p:nvSpPr>
        <p:spPr>
          <a:xfrm>
            <a:off x="395537" y="1556791"/>
            <a:ext cx="8352926" cy="2546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78051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971600" y="3468324"/>
            <a:ext cx="7200800" cy="33450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971600" y="404664"/>
            <a:ext cx="7200800" cy="5330036"/>
          </a:xfrm>
          <a:prstGeom prst="rect">
            <a:avLst/>
          </a:prstGeom>
        </p:spPr>
      </p:pic>
    </p:spTree>
    <p:extLst>
      <p:ext uri="{BB962C8B-B14F-4D97-AF65-F5344CB8AC3E}">
        <p14:creationId xmlns:p14="http://schemas.microsoft.com/office/powerpoint/2010/main" val="998418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8" y="764704"/>
            <a:ext cx="8352924" cy="4541938"/>
          </a:xfrm>
          <a:prstGeom prst="rect">
            <a:avLst/>
          </a:prstGeom>
        </p:spPr>
      </p:pic>
      <p:sp>
        <p:nvSpPr>
          <p:cNvPr id="23" name="Rectangle 22"/>
          <p:cNvSpPr/>
          <p:nvPr/>
        </p:nvSpPr>
        <p:spPr>
          <a:xfrm>
            <a:off x="395537" y="761583"/>
            <a:ext cx="8352926" cy="45450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4" name="Rectangle 2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Q20</a:t>
            </a:r>
            <a:endParaRPr lang="en-GB" sz="1400" b="1" dirty="0">
              <a:latin typeface="Comic Sans MS" panose="030F0702030302020204" pitchFamily="66" charset="0"/>
            </a:endParaRPr>
          </a:p>
        </p:txBody>
      </p:sp>
      <p:cxnSp>
        <p:nvCxnSpPr>
          <p:cNvPr id="27" name="Straight Arrow Connector 26"/>
          <p:cNvCxnSpPr>
            <a:stCxn id="24" idx="3"/>
            <a:endCxn id="26"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3481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Circle Theorems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928"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Q16</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323528" y="112474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Q18</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323528"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Q20</a:t>
            </a:r>
            <a:endParaRPr lang="en-GB" sz="1400" b="1" dirty="0">
              <a:latin typeface="Comic Sans MS" panose="030F0702030302020204" pitchFamily="66" charset="0"/>
            </a:endParaRPr>
          </a:p>
        </p:txBody>
      </p:sp>
      <p:sp>
        <p:nvSpPr>
          <p:cNvPr id="10" name="Rectangle 9">
            <a:hlinkClick r:id="rId9" action="ppaction://hlinksldjump"/>
          </p:cNvPr>
          <p:cNvSpPr/>
          <p:nvPr/>
        </p:nvSpPr>
        <p:spPr>
          <a:xfrm>
            <a:off x="323528"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3H Q7</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23528"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3H Q12</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323528"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smtClean="0">
                <a:latin typeface="Comic Sans MS" panose="030F0702030302020204" pitchFamily="66" charset="0"/>
              </a:rPr>
              <a:t>3H Q16</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323528" y="40050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323528"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8" name="Rectangle 17">
            <a:hlinkClick r:id="rId14" action="ppaction://hlinksldjump"/>
          </p:cNvPr>
          <p:cNvSpPr/>
          <p:nvPr/>
        </p:nvSpPr>
        <p:spPr>
          <a:xfrm>
            <a:off x="323528"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9" name="Rectangle 18">
            <a:hlinkClick r:id="rId15" action="ppaction://hlinksldjump"/>
          </p:cNvPr>
          <p:cNvSpPr/>
          <p:nvPr/>
        </p:nvSpPr>
        <p:spPr>
          <a:xfrm>
            <a:off x="323528" y="57332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sp>
        <p:nvSpPr>
          <p:cNvPr id="20" name="Rectangle 19">
            <a:hlinkClick r:id="rId16" action="ppaction://hlinksldjump"/>
          </p:cNvPr>
          <p:cNvSpPr/>
          <p:nvPr/>
        </p:nvSpPr>
        <p:spPr>
          <a:xfrm>
            <a:off x="1547664"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1" name="Rectangle 20">
            <a:hlinkClick r:id="rId17" action="ppaction://hlinksldjump"/>
          </p:cNvPr>
          <p:cNvSpPr/>
          <p:nvPr/>
        </p:nvSpPr>
        <p:spPr>
          <a:xfrm>
            <a:off x="1547664"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2" name="Rectangle 21">
            <a:hlinkClick r:id="rId18" action="ppaction://hlinksldjump"/>
          </p:cNvPr>
          <p:cNvSpPr/>
          <p:nvPr/>
        </p:nvSpPr>
        <p:spPr>
          <a:xfrm>
            <a:off x="1547664" y="227681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23" name="Rectangle 22">
            <a:hlinkClick r:id="rId19" action="ppaction://hlinksldjump"/>
          </p:cNvPr>
          <p:cNvSpPr/>
          <p:nvPr/>
        </p:nvSpPr>
        <p:spPr>
          <a:xfrm>
            <a:off x="1547664"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4" name="Rectangle 23">
            <a:hlinkClick r:id="rId20" action="ppaction://hlinksldjump"/>
          </p:cNvPr>
          <p:cNvSpPr/>
          <p:nvPr/>
        </p:nvSpPr>
        <p:spPr>
          <a:xfrm>
            <a:off x="1547664"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5" name="Rectangle 24">
            <a:hlinkClick r:id="rId21" action="ppaction://hlinksldjump"/>
          </p:cNvPr>
          <p:cNvSpPr/>
          <p:nvPr/>
        </p:nvSpPr>
        <p:spPr>
          <a:xfrm>
            <a:off x="1547664"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6" name="Rectangle 25">
            <a:hlinkClick r:id="rId22" action="ppaction://hlinksldjump"/>
          </p:cNvPr>
          <p:cNvSpPr/>
          <p:nvPr/>
        </p:nvSpPr>
        <p:spPr>
          <a:xfrm>
            <a:off x="1547792"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7" name="Rectangle 26">
            <a:hlinkClick r:id="rId23" action="ppaction://hlinksldjump"/>
          </p:cNvPr>
          <p:cNvSpPr/>
          <p:nvPr/>
        </p:nvSpPr>
        <p:spPr>
          <a:xfrm>
            <a:off x="1547792" y="51571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8" name="Rectangle 27">
            <a:hlinkClick r:id="rId24" action="ppaction://hlinksldjump"/>
          </p:cNvPr>
          <p:cNvSpPr/>
          <p:nvPr/>
        </p:nvSpPr>
        <p:spPr>
          <a:xfrm>
            <a:off x="1547664"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9" name="Rectangle 28">
            <a:hlinkClick r:id="rId25" action="ppaction://hlinksldjump"/>
          </p:cNvPr>
          <p:cNvSpPr/>
          <p:nvPr/>
        </p:nvSpPr>
        <p:spPr>
          <a:xfrm>
            <a:off x="2771800"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30" name="Rectangle 29">
            <a:hlinkClick r:id="rId26" action="ppaction://hlinksldjump"/>
          </p:cNvPr>
          <p:cNvSpPr/>
          <p:nvPr/>
        </p:nvSpPr>
        <p:spPr>
          <a:xfrm>
            <a:off x="2771800" y="170075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31" name="Rectangle 30">
            <a:hlinkClick r:id="rId27" action="ppaction://hlinksldjump"/>
          </p:cNvPr>
          <p:cNvSpPr/>
          <p:nvPr/>
        </p:nvSpPr>
        <p:spPr>
          <a:xfrm>
            <a:off x="2771800" y="28528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Q13</a:t>
            </a:r>
            <a:endParaRPr lang="en-GB" sz="1400" b="1" dirty="0">
              <a:latin typeface="Comic Sans MS" panose="030F0702030302020204" pitchFamily="66" charset="0"/>
            </a:endParaRPr>
          </a:p>
        </p:txBody>
      </p:sp>
      <p:sp>
        <p:nvSpPr>
          <p:cNvPr id="32" name="Rectangle 31"/>
          <p:cNvSpPr/>
          <p:nvPr/>
        </p:nvSpPr>
        <p:spPr>
          <a:xfrm>
            <a:off x="54248" y="6525344"/>
            <a:ext cx="2789560" cy="28803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Intersecting Chords</a:t>
            </a:r>
            <a:endParaRPr lang="en-GB" sz="2000" b="1" dirty="0">
              <a:latin typeface="Comic Sans MS" panose="030F0702030302020204" pitchFamily="66" charset="0"/>
            </a:endParaRPr>
          </a:p>
        </p:txBody>
      </p:sp>
      <p:sp>
        <p:nvSpPr>
          <p:cNvPr id="35" name="Rectangle 34">
            <a:hlinkClick r:id="rId28" action="ppaction://hlinksldjump"/>
          </p:cNvPr>
          <p:cNvSpPr/>
          <p:nvPr/>
        </p:nvSpPr>
        <p:spPr>
          <a:xfrm>
            <a:off x="2771800"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Q15</a:t>
            </a:r>
            <a:endParaRPr lang="en-GB" sz="1400" b="1" dirty="0">
              <a:latin typeface="Comic Sans MS" panose="030F0702030302020204" pitchFamily="66" charset="0"/>
            </a:endParaRPr>
          </a:p>
        </p:txBody>
      </p:sp>
      <p:sp>
        <p:nvSpPr>
          <p:cNvPr id="36" name="Rectangle 35">
            <a:hlinkClick r:id="rId29" action="ppaction://hlinksldjump"/>
          </p:cNvPr>
          <p:cNvSpPr/>
          <p:nvPr/>
        </p:nvSpPr>
        <p:spPr>
          <a:xfrm>
            <a:off x="2771800"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Q18</a:t>
            </a:r>
            <a:endParaRPr lang="en-GB" sz="1400" b="1" dirty="0">
              <a:latin typeface="Comic Sans MS" panose="030F0702030302020204" pitchFamily="66" charset="0"/>
            </a:endParaRPr>
          </a:p>
        </p:txBody>
      </p:sp>
      <p:sp>
        <p:nvSpPr>
          <p:cNvPr id="33" name="Rectangle 32">
            <a:hlinkClick r:id="rId30" action="ppaction://hlinksldjump"/>
          </p:cNvPr>
          <p:cNvSpPr/>
          <p:nvPr/>
        </p:nvSpPr>
        <p:spPr>
          <a:xfrm>
            <a:off x="2771800"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Q15</a:t>
            </a:r>
            <a:endParaRPr lang="en-GB" sz="1400" b="1" dirty="0">
              <a:latin typeface="Comic Sans MS" panose="030F0702030302020204" pitchFamily="66" charset="0"/>
            </a:endParaRPr>
          </a:p>
        </p:txBody>
      </p:sp>
      <p:sp>
        <p:nvSpPr>
          <p:cNvPr id="34" name="Rectangle 33">
            <a:hlinkClick r:id="rId31" action="ppaction://hlinksldjump"/>
          </p:cNvPr>
          <p:cNvSpPr/>
          <p:nvPr/>
        </p:nvSpPr>
        <p:spPr>
          <a:xfrm>
            <a:off x="2771800" y="51572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Q16</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2771800"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Q22</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3995936"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3995936" y="1700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3995936" y="227687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Q20</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3995936" y="2852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Q12</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3995936" y="3429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Q15</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3995936" y="4005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Q6</a:t>
            </a:r>
            <a:endParaRPr lang="en-GB" sz="1400" b="1" dirty="0">
              <a:latin typeface="Comic Sans MS" panose="030F0702030302020204" pitchFamily="66" charset="0"/>
            </a:endParaRPr>
          </a:p>
        </p:txBody>
      </p:sp>
      <p:sp>
        <p:nvSpPr>
          <p:cNvPr id="44" name="Rectangle 43">
            <a:hlinkClick r:id="rId39" action="ppaction://hlinksldjump"/>
          </p:cNvPr>
          <p:cNvSpPr/>
          <p:nvPr/>
        </p:nvSpPr>
        <p:spPr>
          <a:xfrm>
            <a:off x="3995936"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Q14</a:t>
            </a:r>
            <a:endParaRPr lang="en-GB" sz="1400" b="1" dirty="0">
              <a:latin typeface="Comic Sans MS" panose="030F0702030302020204" pitchFamily="66" charset="0"/>
            </a:endParaRPr>
          </a:p>
        </p:txBody>
      </p:sp>
      <p:sp>
        <p:nvSpPr>
          <p:cNvPr id="45" name="Rectangle 44">
            <a:hlinkClick r:id="rId40" action="ppaction://hlinksldjump"/>
          </p:cNvPr>
          <p:cNvSpPr/>
          <p:nvPr/>
        </p:nvSpPr>
        <p:spPr>
          <a:xfrm>
            <a:off x="3995936" y="51572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Q16</a:t>
            </a:r>
            <a:endParaRPr lang="en-GB" sz="1400" b="1" dirty="0">
              <a:latin typeface="Comic Sans MS" panose="030F0702030302020204" pitchFamily="66" charset="0"/>
            </a:endParaRPr>
          </a:p>
        </p:txBody>
      </p:sp>
      <p:sp>
        <p:nvSpPr>
          <p:cNvPr id="46" name="Rectangle 45">
            <a:hlinkClick r:id="rId41" action="ppaction://hlinksldjump"/>
          </p:cNvPr>
          <p:cNvSpPr/>
          <p:nvPr/>
        </p:nvSpPr>
        <p:spPr>
          <a:xfrm>
            <a:off x="3995936"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Q16</a:t>
            </a:r>
            <a:endParaRPr lang="en-GB" sz="1400" b="1" dirty="0">
              <a:latin typeface="Comic Sans MS" panose="030F0702030302020204" pitchFamily="66" charset="0"/>
            </a:endParaRPr>
          </a:p>
        </p:txBody>
      </p:sp>
      <p:sp>
        <p:nvSpPr>
          <p:cNvPr id="47" name="Rectangle 46">
            <a:hlinkClick r:id="rId42" action="ppaction://hlinksldjump"/>
          </p:cNvPr>
          <p:cNvSpPr/>
          <p:nvPr/>
        </p:nvSpPr>
        <p:spPr>
          <a:xfrm>
            <a:off x="5220200"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Q18</a:t>
            </a:r>
            <a:endParaRPr lang="en-GB" sz="1400" b="1" dirty="0">
              <a:latin typeface="Comic Sans MS" panose="030F0702030302020204" pitchFamily="66" charset="0"/>
            </a:endParaRPr>
          </a:p>
        </p:txBody>
      </p:sp>
      <p:sp>
        <p:nvSpPr>
          <p:cNvPr id="48" name="Rectangle 47">
            <a:hlinkClick r:id="rId43" action="ppaction://hlinksldjump"/>
          </p:cNvPr>
          <p:cNvSpPr/>
          <p:nvPr/>
        </p:nvSpPr>
        <p:spPr>
          <a:xfrm>
            <a:off x="5220072" y="1700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49" name="Rectangle 48">
            <a:hlinkClick r:id="rId44" action="ppaction://hlinksldjump"/>
          </p:cNvPr>
          <p:cNvSpPr/>
          <p:nvPr/>
        </p:nvSpPr>
        <p:spPr>
          <a:xfrm>
            <a:off x="5220072"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50" name="Rectangle 49">
            <a:hlinkClick r:id="rId45" action="ppaction://hlinksldjump"/>
          </p:cNvPr>
          <p:cNvSpPr/>
          <p:nvPr/>
        </p:nvSpPr>
        <p:spPr>
          <a:xfrm>
            <a:off x="5220072" y="28529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Q19</a:t>
            </a:r>
            <a:endParaRPr lang="en-GB" sz="1400" b="1" dirty="0">
              <a:latin typeface="Comic Sans MS" panose="030F0702030302020204" pitchFamily="66" charset="0"/>
            </a:endParaRPr>
          </a:p>
        </p:txBody>
      </p:sp>
      <p:sp>
        <p:nvSpPr>
          <p:cNvPr id="51" name="Rectangle 50">
            <a:hlinkClick r:id="rId46" action="ppaction://hlinksldjump"/>
          </p:cNvPr>
          <p:cNvSpPr/>
          <p:nvPr/>
        </p:nvSpPr>
        <p:spPr>
          <a:xfrm>
            <a:off x="5220072"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Q16</a:t>
            </a:r>
            <a:endParaRPr lang="en-GB" sz="1400" b="1" dirty="0">
              <a:latin typeface="Comic Sans MS" panose="030F0702030302020204" pitchFamily="66" charset="0"/>
            </a:endParaRPr>
          </a:p>
        </p:txBody>
      </p:sp>
      <p:sp>
        <p:nvSpPr>
          <p:cNvPr id="52" name="Rectangle 51">
            <a:hlinkClick r:id="rId47" action="ppaction://hlinksldjump"/>
          </p:cNvPr>
          <p:cNvSpPr/>
          <p:nvPr/>
        </p:nvSpPr>
        <p:spPr>
          <a:xfrm>
            <a:off x="5220072"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53" name="Rectangle 52">
            <a:hlinkClick r:id="rId48" action="ppaction://hlinksldjump"/>
          </p:cNvPr>
          <p:cNvSpPr/>
          <p:nvPr/>
        </p:nvSpPr>
        <p:spPr>
          <a:xfrm>
            <a:off x="5220072"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Q17</a:t>
            </a:r>
            <a:endParaRPr lang="en-GB" sz="1400" b="1" dirty="0">
              <a:latin typeface="Comic Sans MS" panose="030F0702030302020204" pitchFamily="66" charset="0"/>
            </a:endParaRPr>
          </a:p>
        </p:txBody>
      </p:sp>
      <p:sp>
        <p:nvSpPr>
          <p:cNvPr id="54" name="Rectangle 53">
            <a:hlinkClick r:id="rId49" action="ppaction://hlinksldjump"/>
          </p:cNvPr>
          <p:cNvSpPr/>
          <p:nvPr/>
        </p:nvSpPr>
        <p:spPr>
          <a:xfrm>
            <a:off x="5220072"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Q17</a:t>
            </a:r>
            <a:endParaRPr lang="en-GB" sz="1400" b="1" dirty="0">
              <a:latin typeface="Comic Sans MS" panose="030F0702030302020204" pitchFamily="66" charset="0"/>
            </a:endParaRPr>
          </a:p>
        </p:txBody>
      </p:sp>
      <p:sp>
        <p:nvSpPr>
          <p:cNvPr id="55" name="Rectangle 54">
            <a:hlinkClick r:id="rId50" action="ppaction://hlinksldjump"/>
          </p:cNvPr>
          <p:cNvSpPr/>
          <p:nvPr/>
        </p:nvSpPr>
        <p:spPr>
          <a:xfrm>
            <a:off x="5220072" y="57333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Q20</a:t>
            </a:r>
            <a:endParaRPr lang="en-GB" sz="1400" b="1" dirty="0">
              <a:latin typeface="Comic Sans MS" panose="030F0702030302020204" pitchFamily="66" charset="0"/>
            </a:endParaRPr>
          </a:p>
        </p:txBody>
      </p:sp>
      <p:sp>
        <p:nvSpPr>
          <p:cNvPr id="56" name="Rectangle 55">
            <a:hlinkClick r:id="rId51" action="ppaction://hlinksldjump"/>
          </p:cNvPr>
          <p:cNvSpPr/>
          <p:nvPr/>
        </p:nvSpPr>
        <p:spPr>
          <a:xfrm>
            <a:off x="6444336"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Q10</a:t>
            </a:r>
            <a:endParaRPr lang="en-GB" sz="1400" b="1" dirty="0">
              <a:latin typeface="Comic Sans MS" panose="030F0702030302020204" pitchFamily="66" charset="0"/>
            </a:endParaRPr>
          </a:p>
        </p:txBody>
      </p:sp>
      <p:sp>
        <p:nvSpPr>
          <p:cNvPr id="57" name="Rectangle 56">
            <a:hlinkClick r:id="rId52" action="ppaction://hlinksldjump"/>
          </p:cNvPr>
          <p:cNvSpPr/>
          <p:nvPr/>
        </p:nvSpPr>
        <p:spPr>
          <a:xfrm>
            <a:off x="6444208"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Q19</a:t>
            </a:r>
            <a:endParaRPr lang="en-GB" sz="1400" b="1" dirty="0">
              <a:latin typeface="Comic Sans MS" panose="030F0702030302020204" pitchFamily="66" charset="0"/>
            </a:endParaRPr>
          </a:p>
        </p:txBody>
      </p:sp>
      <p:sp>
        <p:nvSpPr>
          <p:cNvPr id="58" name="Rectangle 57">
            <a:hlinkClick r:id="rId53" action="ppaction://hlinksldjump"/>
          </p:cNvPr>
          <p:cNvSpPr/>
          <p:nvPr/>
        </p:nvSpPr>
        <p:spPr>
          <a:xfrm>
            <a:off x="6444208"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Q19</a:t>
            </a:r>
            <a:endParaRPr lang="en-GB" sz="1400" b="1" dirty="0">
              <a:latin typeface="Comic Sans MS" panose="030F0702030302020204" pitchFamily="66" charset="0"/>
            </a:endParaRPr>
          </a:p>
        </p:txBody>
      </p:sp>
      <p:sp>
        <p:nvSpPr>
          <p:cNvPr id="59" name="Rectangle 58">
            <a:hlinkClick r:id="rId54" action="ppaction://hlinksldjump"/>
          </p:cNvPr>
          <p:cNvSpPr/>
          <p:nvPr/>
        </p:nvSpPr>
        <p:spPr>
          <a:xfrm>
            <a:off x="6444208"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Q12</a:t>
            </a:r>
            <a:endParaRPr lang="en-GB" sz="1400" b="1" dirty="0">
              <a:latin typeface="Comic Sans MS" panose="030F0702030302020204" pitchFamily="66" charset="0"/>
            </a:endParaRPr>
          </a:p>
        </p:txBody>
      </p:sp>
      <p:sp>
        <p:nvSpPr>
          <p:cNvPr id="60" name="Rectangle 59">
            <a:hlinkClick r:id="rId55" action="ppaction://hlinksldjump"/>
          </p:cNvPr>
          <p:cNvSpPr/>
          <p:nvPr/>
        </p:nvSpPr>
        <p:spPr>
          <a:xfrm>
            <a:off x="6444208"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Q13</a:t>
            </a:r>
            <a:endParaRPr lang="en-GB" sz="1400" b="1" dirty="0">
              <a:latin typeface="Comic Sans MS" panose="030F0702030302020204" pitchFamily="66" charset="0"/>
            </a:endParaRPr>
          </a:p>
        </p:txBody>
      </p:sp>
      <p:sp>
        <p:nvSpPr>
          <p:cNvPr id="61" name="Rectangle 60">
            <a:hlinkClick r:id="rId56" action="ppaction://hlinksldjump"/>
          </p:cNvPr>
          <p:cNvSpPr/>
          <p:nvPr/>
        </p:nvSpPr>
        <p:spPr>
          <a:xfrm>
            <a:off x="6444208" y="40051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Q17</a:t>
            </a:r>
            <a:endParaRPr lang="en-GB" sz="1400" b="1" dirty="0">
              <a:latin typeface="Comic Sans MS" panose="030F0702030302020204" pitchFamily="66" charset="0"/>
            </a:endParaRPr>
          </a:p>
        </p:txBody>
      </p:sp>
      <p:sp>
        <p:nvSpPr>
          <p:cNvPr id="62" name="Rectangle 61">
            <a:hlinkClick r:id="rId57" action="ppaction://hlinksldjump"/>
          </p:cNvPr>
          <p:cNvSpPr/>
          <p:nvPr/>
        </p:nvSpPr>
        <p:spPr>
          <a:xfrm>
            <a:off x="6444208"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Q17</a:t>
            </a:r>
            <a:endParaRPr lang="en-GB" sz="1400" b="1" dirty="0">
              <a:latin typeface="Comic Sans MS" panose="030F0702030302020204" pitchFamily="66" charset="0"/>
            </a:endParaRPr>
          </a:p>
        </p:txBody>
      </p:sp>
      <p:sp>
        <p:nvSpPr>
          <p:cNvPr id="63" name="Rectangle 62">
            <a:hlinkClick r:id="rId58" action="ppaction://hlinksldjump"/>
          </p:cNvPr>
          <p:cNvSpPr/>
          <p:nvPr/>
        </p:nvSpPr>
        <p:spPr>
          <a:xfrm>
            <a:off x="6444208"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Q14</a:t>
            </a:r>
            <a:endParaRPr lang="en-GB" sz="1400" b="1" dirty="0">
              <a:latin typeface="Comic Sans MS" panose="030F0702030302020204" pitchFamily="66" charset="0"/>
            </a:endParaRPr>
          </a:p>
        </p:txBody>
      </p:sp>
      <p:sp>
        <p:nvSpPr>
          <p:cNvPr id="64" name="Rectangle 63">
            <a:hlinkClick r:id="rId59" action="ppaction://hlinksldjump"/>
          </p:cNvPr>
          <p:cNvSpPr/>
          <p:nvPr/>
        </p:nvSpPr>
        <p:spPr>
          <a:xfrm>
            <a:off x="6444208" y="57333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Q17</a:t>
            </a:r>
            <a:endParaRPr lang="en-GB" sz="1400" b="1" dirty="0">
              <a:latin typeface="Comic Sans MS" panose="030F0702030302020204" pitchFamily="66" charset="0"/>
            </a:endParaRPr>
          </a:p>
        </p:txBody>
      </p:sp>
      <p:sp>
        <p:nvSpPr>
          <p:cNvPr id="65" name="Rectangle 64">
            <a:hlinkClick r:id="rId60" action="ppaction://hlinksldjump"/>
          </p:cNvPr>
          <p:cNvSpPr/>
          <p:nvPr/>
        </p:nvSpPr>
        <p:spPr>
          <a:xfrm>
            <a:off x="7668472"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HR Q15</a:t>
            </a:r>
            <a:endParaRPr lang="en-GB" sz="1400" b="1" dirty="0">
              <a:latin typeface="Comic Sans MS" panose="030F0702030302020204" pitchFamily="66" charset="0"/>
            </a:endParaRPr>
          </a:p>
        </p:txBody>
      </p:sp>
      <p:sp>
        <p:nvSpPr>
          <p:cNvPr id="66" name="Rectangle 65">
            <a:hlinkClick r:id="rId61" action="ppaction://hlinksldjump"/>
          </p:cNvPr>
          <p:cNvSpPr/>
          <p:nvPr/>
        </p:nvSpPr>
        <p:spPr>
          <a:xfrm>
            <a:off x="7668344"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Q15</a:t>
            </a:r>
            <a:endParaRPr lang="en-GB" sz="1400" b="1" dirty="0">
              <a:latin typeface="Comic Sans MS" panose="030F0702030302020204" pitchFamily="66" charset="0"/>
            </a:endParaRPr>
          </a:p>
        </p:txBody>
      </p:sp>
      <p:sp>
        <p:nvSpPr>
          <p:cNvPr id="67" name="Rectangle 66">
            <a:hlinkClick r:id="rId62" action="ppaction://hlinksldjump"/>
          </p:cNvPr>
          <p:cNvSpPr/>
          <p:nvPr/>
        </p:nvSpPr>
        <p:spPr>
          <a:xfrm>
            <a:off x="7668344"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Q19</a:t>
            </a:r>
            <a:endParaRPr lang="en-GB" sz="1400" b="1" dirty="0">
              <a:latin typeface="Comic Sans MS" panose="030F0702030302020204" pitchFamily="66" charset="0"/>
            </a:endParaRPr>
          </a:p>
        </p:txBody>
      </p:sp>
      <p:sp>
        <p:nvSpPr>
          <p:cNvPr id="68" name="Rectangle 67">
            <a:hlinkClick r:id="rId63" action="ppaction://hlinksldjump"/>
          </p:cNvPr>
          <p:cNvSpPr/>
          <p:nvPr/>
        </p:nvSpPr>
        <p:spPr>
          <a:xfrm>
            <a:off x="7668344" y="28529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Q15</a:t>
            </a:r>
            <a:endParaRPr lang="en-GB" sz="1400" b="1" dirty="0">
              <a:latin typeface="Comic Sans MS" panose="030F0702030302020204" pitchFamily="66" charset="0"/>
            </a:endParaRPr>
          </a:p>
        </p:txBody>
      </p:sp>
      <p:sp>
        <p:nvSpPr>
          <p:cNvPr id="69" name="Rectangle 68">
            <a:hlinkClick r:id="rId64" action="ppaction://hlinksldjump"/>
          </p:cNvPr>
          <p:cNvSpPr/>
          <p:nvPr/>
        </p:nvSpPr>
        <p:spPr>
          <a:xfrm>
            <a:off x="7668344"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Q14</a:t>
            </a:r>
            <a:endParaRPr lang="en-GB" sz="1400" b="1" dirty="0">
              <a:latin typeface="Comic Sans MS" panose="030F0702030302020204" pitchFamily="66" charset="0"/>
            </a:endParaRPr>
          </a:p>
        </p:txBody>
      </p:sp>
      <p:sp>
        <p:nvSpPr>
          <p:cNvPr id="70" name="Rectangle 69">
            <a:hlinkClick r:id="rId65" action="ppaction://hlinksldjump"/>
          </p:cNvPr>
          <p:cNvSpPr/>
          <p:nvPr/>
        </p:nvSpPr>
        <p:spPr>
          <a:xfrm>
            <a:off x="7668344" y="40051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71" name="Rectangle 70">
            <a:hlinkClick r:id="rId66" action="ppaction://hlinksldjump"/>
          </p:cNvPr>
          <p:cNvSpPr/>
          <p:nvPr/>
        </p:nvSpPr>
        <p:spPr>
          <a:xfrm>
            <a:off x="7668344"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Q12</a:t>
            </a:r>
            <a:endParaRPr lang="en-GB" sz="1400" b="1" dirty="0">
              <a:latin typeface="Comic Sans MS" panose="030F0702030302020204" pitchFamily="66" charset="0"/>
            </a:endParaRPr>
          </a:p>
        </p:txBody>
      </p:sp>
      <p:sp>
        <p:nvSpPr>
          <p:cNvPr id="72" name="Rectangle 71">
            <a:hlinkClick r:id="rId67" action="ppaction://hlinksldjump"/>
          </p:cNvPr>
          <p:cNvSpPr/>
          <p:nvPr/>
        </p:nvSpPr>
        <p:spPr>
          <a:xfrm>
            <a:off x="7668344" y="51572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Q17</a:t>
            </a:r>
            <a:endParaRPr lang="en-GB" sz="1400" b="1" dirty="0">
              <a:latin typeface="Comic Sans MS" panose="030F0702030302020204" pitchFamily="66" charset="0"/>
            </a:endParaRPr>
          </a:p>
        </p:txBody>
      </p:sp>
      <p:sp>
        <p:nvSpPr>
          <p:cNvPr id="73" name="Rectangle 72">
            <a:hlinkClick r:id="rId68"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551893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673" y="5752774"/>
            <a:ext cx="5904654" cy="9885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19673" y="423460"/>
            <a:ext cx="5904656" cy="42296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19673" y="4653136"/>
            <a:ext cx="5904654" cy="1134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25147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2" y="1674386"/>
            <a:ext cx="8208913" cy="21146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674386"/>
            <a:ext cx="8208912" cy="962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2636913"/>
            <a:ext cx="8208913"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Q18</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2283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42494" y="5085824"/>
            <a:ext cx="7859012" cy="17275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2494" y="404664"/>
            <a:ext cx="7859014" cy="5184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474666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6" y="1238498"/>
            <a:ext cx="8208910" cy="35998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238499"/>
            <a:ext cx="8208912" cy="35998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Q20</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8290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63688" y="5820322"/>
            <a:ext cx="5616624" cy="9930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4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3690" y="4813380"/>
            <a:ext cx="5616620" cy="14239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3690" y="4509120"/>
            <a:ext cx="5616620" cy="4580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993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63690" y="430396"/>
            <a:ext cx="5616622" cy="4150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15340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424114"/>
            <a:ext cx="8208912" cy="1372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424114"/>
            <a:ext cx="8208912" cy="2127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2636912"/>
            <a:ext cx="8208912"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467544" y="3212976"/>
            <a:ext cx="8208912" cy="583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Q7</a:t>
            </a:r>
            <a:endParaRPr lang="en-GB" sz="1400" b="1" dirty="0">
              <a:latin typeface="Comic Sans MS" panose="030F0702030302020204" pitchFamily="66" charset="0"/>
            </a:endParaRPr>
          </a:p>
        </p:txBody>
      </p:sp>
      <p:cxnSp>
        <p:nvCxnSpPr>
          <p:cNvPr id="25" name="Straight Arrow Connector 24"/>
          <p:cNvCxnSpPr>
            <a:stCxn id="21" idx="3"/>
            <a:endCxn id="23"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2982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8" grpId="0" animBg="1"/>
      <p:bldP spid="19" grpId="0" animBg="1"/>
    </p:bldLst>
  </p:timing>
</p:sld>
</file>

<file path=ppt/slides/slide4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55776" y="404664"/>
            <a:ext cx="4032448" cy="3184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5"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55776" y="3573016"/>
            <a:ext cx="4032448" cy="30991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616116" y="6657336"/>
            <a:ext cx="972108" cy="2006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931858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6" y="2420888"/>
            <a:ext cx="8208910" cy="11898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467544" y="2564904"/>
            <a:ext cx="8208912"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9" name="Rectangle 18"/>
          <p:cNvSpPr/>
          <p:nvPr/>
        </p:nvSpPr>
        <p:spPr>
          <a:xfrm>
            <a:off x="467544" y="3284984"/>
            <a:ext cx="8208912" cy="325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Q12</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467546" y="2933328"/>
            <a:ext cx="8208910" cy="3516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6" name="Rectangle 25"/>
          <p:cNvSpPr/>
          <p:nvPr/>
        </p:nvSpPr>
        <p:spPr>
          <a:xfrm>
            <a:off x="467544" y="2780928"/>
            <a:ext cx="8208912"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p:cNvSpPr/>
          <p:nvPr/>
        </p:nvSpPr>
        <p:spPr>
          <a:xfrm>
            <a:off x="467544" y="2410920"/>
            <a:ext cx="8208912" cy="1539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62454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18" grpId="0" animBg="1"/>
      <p:bldP spid="19" grpId="0" animBg="1"/>
      <p:bldP spid="27" grpId="0" animBg="1"/>
      <p:bldP spid="26" grpId="0" animBg="1"/>
      <p:bldP spid="13" grpId="0" animBg="1"/>
    </p:bldLst>
  </p:timing>
</p:sld>
</file>

<file path=ppt/slides/slide4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971772" y="5380022"/>
            <a:ext cx="5200456" cy="1361346"/>
          </a:xfrm>
          <a:prstGeom prst="rect">
            <a:avLst/>
          </a:prstGeom>
        </p:spPr>
      </p:pic>
      <p:pic>
        <p:nvPicPr>
          <p:cNvPr id="2" name="Picture 1"/>
          <p:cNvPicPr>
            <a:picLocks noChangeAspect="1"/>
          </p:cNvPicPr>
          <p:nvPr/>
        </p:nvPicPr>
        <p:blipFill>
          <a:blip r:embed="rId3"/>
          <a:stretch>
            <a:fillRect/>
          </a:stretch>
        </p:blipFill>
        <p:spPr>
          <a:xfrm>
            <a:off x="1971771" y="404664"/>
            <a:ext cx="5200458" cy="25670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0"/>
          <a:stretch>
            <a:fillRect/>
          </a:stretch>
        </p:blipFill>
        <p:spPr>
          <a:xfrm>
            <a:off x="1971771" y="2780928"/>
            <a:ext cx="5200458" cy="2600230"/>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17237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5" y="2743088"/>
            <a:ext cx="8208910" cy="613904"/>
          </a:xfrm>
          <a:prstGeom prst="rect">
            <a:avLst/>
          </a:prstGeom>
        </p:spPr>
      </p:pic>
      <p:pic>
        <p:nvPicPr>
          <p:cNvPr id="2" name="Picture 1"/>
          <p:cNvPicPr>
            <a:picLocks noChangeAspect="1"/>
          </p:cNvPicPr>
          <p:nvPr/>
        </p:nvPicPr>
        <p:blipFill>
          <a:blip r:embed="rId3"/>
          <a:stretch>
            <a:fillRect/>
          </a:stretch>
        </p:blipFill>
        <p:spPr>
          <a:xfrm>
            <a:off x="467545" y="2060848"/>
            <a:ext cx="8208910" cy="6280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8" name="Rectangle 17"/>
          <p:cNvSpPr/>
          <p:nvPr/>
        </p:nvSpPr>
        <p:spPr>
          <a:xfrm>
            <a:off x="467544" y="2268488"/>
            <a:ext cx="8208912" cy="4204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467544" y="2688894"/>
            <a:ext cx="8208912" cy="668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3" name="Rectangle 12"/>
          <p:cNvSpPr/>
          <p:nvPr/>
        </p:nvSpPr>
        <p:spPr>
          <a:xfrm>
            <a:off x="467544" y="2060848"/>
            <a:ext cx="8208912" cy="2076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Q16</a:t>
            </a:r>
            <a:endParaRPr lang="en-GB" sz="1400" b="1" dirty="0">
              <a:latin typeface="Comic Sans MS" panose="030F0702030302020204" pitchFamily="66" charset="0"/>
            </a:endParaRPr>
          </a:p>
        </p:txBody>
      </p:sp>
      <p:cxnSp>
        <p:nvCxnSpPr>
          <p:cNvPr id="25" name="Straight Arrow Connector 24"/>
          <p:cNvCxnSpPr>
            <a:stCxn id="21" idx="3"/>
            <a:endCxn id="23"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94805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8" grpId="0" animBg="1"/>
      <p:bldP spid="26" grpId="0" animBg="1"/>
      <p:bldP spid="13" grpId="0" animBg="1"/>
    </p:bldLst>
  </p:timing>
</p:sld>
</file>

<file path=ppt/slides/slide4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9592" y="4979916"/>
            <a:ext cx="7344816" cy="17614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99594" y="437240"/>
            <a:ext cx="7344814" cy="4863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38184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060848"/>
            <a:ext cx="8208911" cy="79141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060848"/>
            <a:ext cx="8208912" cy="791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Q16</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2756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051720" y="575674"/>
            <a:ext cx="5040560" cy="29973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9"/>
          <a:stretch>
            <a:fillRect/>
          </a:stretch>
        </p:blipFill>
        <p:spPr>
          <a:xfrm>
            <a:off x="2051720" y="3573016"/>
            <a:ext cx="5040560" cy="3192986"/>
          </a:xfrm>
          <a:prstGeom prst="rect">
            <a:avLst/>
          </a:prstGeom>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10053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742208"/>
            <a:ext cx="8640958" cy="13735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742206"/>
            <a:ext cx="8640958" cy="2547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Q20</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21" y="2996950"/>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251521" y="3284982"/>
            <a:ext cx="8640958" cy="8308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752912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4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4930882"/>
            <a:ext cx="6336704" cy="18104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150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03648" y="404664"/>
            <a:ext cx="6336704" cy="43573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03648" y="4724764"/>
            <a:ext cx="6336704" cy="6484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750244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556792"/>
            <a:ext cx="8640958" cy="21944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556792"/>
            <a:ext cx="8640958"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1" y="2060848"/>
            <a:ext cx="8640958" cy="16903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764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4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907704" y="5279326"/>
            <a:ext cx="5328592" cy="14635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907704" y="404664"/>
            <a:ext cx="5328592" cy="3169848"/>
          </a:xfrm>
          <a:prstGeom prst="rect">
            <a:avLst/>
          </a:prstGeom>
        </p:spPr>
      </p:pic>
      <p:pic>
        <p:nvPicPr>
          <p:cNvPr id="4" name="Picture 3"/>
          <p:cNvPicPr>
            <a:picLocks noChangeAspect="1"/>
          </p:cNvPicPr>
          <p:nvPr/>
        </p:nvPicPr>
        <p:blipFill>
          <a:blip r:embed="rId10"/>
          <a:stretch>
            <a:fillRect/>
          </a:stretch>
        </p:blipFill>
        <p:spPr>
          <a:xfrm>
            <a:off x="1907704" y="3564846"/>
            <a:ext cx="5328592" cy="231392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46536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556792"/>
            <a:ext cx="8640956" cy="10238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060847"/>
            <a:ext cx="8640958" cy="5197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51521" y="1705378"/>
            <a:ext cx="8640958" cy="355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251521" y="1556793"/>
            <a:ext cx="8640958"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448223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P spid="13" grpId="0" animBg="1"/>
    </p:bldLst>
  </p:timing>
</p:sld>
</file>

<file path=ppt/slides/slide4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4572000" y="3140968"/>
            <a:ext cx="4464496" cy="1804373"/>
          </a:xfrm>
          <a:prstGeom prst="rect">
            <a:avLst/>
          </a:prstGeom>
        </p:spPr>
      </p:pic>
      <p:pic>
        <p:nvPicPr>
          <p:cNvPr id="7" name="Picture 6"/>
          <p:cNvPicPr>
            <a:picLocks noChangeAspect="1"/>
          </p:cNvPicPr>
          <p:nvPr/>
        </p:nvPicPr>
        <p:blipFill>
          <a:blip r:embed="rId3"/>
          <a:stretch>
            <a:fillRect/>
          </a:stretch>
        </p:blipFill>
        <p:spPr>
          <a:xfrm>
            <a:off x="107506" y="3068960"/>
            <a:ext cx="4392486" cy="1283199"/>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107505" y="687952"/>
            <a:ext cx="4392487" cy="2386002"/>
          </a:xfrm>
          <a:prstGeom prst="rect">
            <a:avLst/>
          </a:prstGeom>
        </p:spPr>
      </p:pic>
      <p:pic>
        <p:nvPicPr>
          <p:cNvPr id="8" name="Picture 7"/>
          <p:cNvPicPr>
            <a:picLocks noChangeAspect="1"/>
          </p:cNvPicPr>
          <p:nvPr/>
        </p:nvPicPr>
        <p:blipFill>
          <a:blip r:embed="rId11"/>
          <a:stretch>
            <a:fillRect/>
          </a:stretch>
        </p:blipFill>
        <p:spPr>
          <a:xfrm>
            <a:off x="4572000" y="692696"/>
            <a:ext cx="4464495" cy="2505900"/>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3075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61255" y="5986268"/>
            <a:ext cx="6821490" cy="251044"/>
          </a:xfrm>
          <a:prstGeom prst="rect">
            <a:avLst/>
          </a:prstGeom>
        </p:spPr>
      </p:pic>
      <p:pic>
        <p:nvPicPr>
          <p:cNvPr id="5" name="Picture 4"/>
          <p:cNvPicPr>
            <a:picLocks noChangeAspect="1"/>
          </p:cNvPicPr>
          <p:nvPr/>
        </p:nvPicPr>
        <p:blipFill>
          <a:blip r:embed="rId3"/>
          <a:stretch>
            <a:fillRect/>
          </a:stretch>
        </p:blipFill>
        <p:spPr>
          <a:xfrm>
            <a:off x="1161256" y="1412776"/>
            <a:ext cx="6821488" cy="3417274"/>
          </a:xfrm>
          <a:prstGeom prst="rect">
            <a:avLst/>
          </a:prstGeom>
        </p:spPr>
      </p:pic>
      <p:pic>
        <p:nvPicPr>
          <p:cNvPr id="4" name="Picture 3"/>
          <p:cNvPicPr>
            <a:picLocks noChangeAspect="1"/>
          </p:cNvPicPr>
          <p:nvPr/>
        </p:nvPicPr>
        <p:blipFill>
          <a:blip r:embed="rId4"/>
          <a:stretch>
            <a:fillRect/>
          </a:stretch>
        </p:blipFill>
        <p:spPr>
          <a:xfrm>
            <a:off x="1161256" y="404664"/>
            <a:ext cx="6821488" cy="986976"/>
          </a:xfrm>
          <a:prstGeom prst="rect">
            <a:avLst/>
          </a:prstGeom>
        </p:spPr>
      </p:pic>
      <p:sp>
        <p:nvSpPr>
          <p:cNvPr id="24" name="Rectangle 23"/>
          <p:cNvSpPr/>
          <p:nvPr/>
        </p:nvSpPr>
        <p:spPr>
          <a:xfrm>
            <a:off x="1161256" y="1391640"/>
            <a:ext cx="6821488" cy="3438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1161255" y="516631"/>
            <a:ext cx="6821489" cy="8750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1161255" y="404663"/>
            <a:ext cx="6821489" cy="111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10" cstate="print"/>
          <a:srcRect/>
          <a:stretch>
            <a:fillRect/>
          </a:stretch>
        </p:blipFill>
        <p:spPr bwMode="auto">
          <a:xfrm>
            <a:off x="-36512" y="5735569"/>
            <a:ext cx="1197768" cy="1197768"/>
          </a:xfrm>
          <a:prstGeom prst="rect">
            <a:avLst/>
          </a:prstGeom>
          <a:noFill/>
        </p:spPr>
      </p:pic>
      <p:pic>
        <p:nvPicPr>
          <p:cNvPr id="6" name="Picture 5"/>
          <p:cNvPicPr>
            <a:picLocks noChangeAspect="1"/>
          </p:cNvPicPr>
          <p:nvPr/>
        </p:nvPicPr>
        <p:blipFill>
          <a:blip r:embed="rId11"/>
          <a:stretch>
            <a:fillRect/>
          </a:stretch>
        </p:blipFill>
        <p:spPr>
          <a:xfrm>
            <a:off x="1161256" y="4869160"/>
            <a:ext cx="6821488" cy="1072946"/>
          </a:xfrm>
          <a:prstGeom prst="rect">
            <a:avLst/>
          </a:prstGeom>
        </p:spPr>
      </p:pic>
      <p:sp>
        <p:nvSpPr>
          <p:cNvPr id="26" name="Rectangle 25"/>
          <p:cNvSpPr/>
          <p:nvPr/>
        </p:nvSpPr>
        <p:spPr>
          <a:xfrm>
            <a:off x="1161255" y="4869160"/>
            <a:ext cx="6821489"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Alternative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1949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25" grpId="0" animBg="1"/>
      <p:bldP spid="13" grpId="0" animBg="1"/>
      <p:bldP spid="26" grpId="0" animBg="1"/>
    </p:bldLst>
  </p:timing>
</p:sld>
</file>

<file path=ppt/slides/slide4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547664" y="5301208"/>
            <a:ext cx="6048672" cy="1516710"/>
          </a:xfrm>
          <a:prstGeom prst="rect">
            <a:avLst/>
          </a:prstGeom>
        </p:spPr>
      </p:pic>
      <p:pic>
        <p:nvPicPr>
          <p:cNvPr id="2" name="Picture 1"/>
          <p:cNvPicPr>
            <a:picLocks noChangeAspect="1"/>
          </p:cNvPicPr>
          <p:nvPr/>
        </p:nvPicPr>
        <p:blipFill>
          <a:blip r:embed="rId3"/>
          <a:stretch>
            <a:fillRect/>
          </a:stretch>
        </p:blipFill>
        <p:spPr>
          <a:xfrm>
            <a:off x="1547664" y="410700"/>
            <a:ext cx="6048672" cy="35223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0"/>
          <a:stretch>
            <a:fillRect/>
          </a:stretch>
        </p:blipFill>
        <p:spPr>
          <a:xfrm>
            <a:off x="1547664" y="3900246"/>
            <a:ext cx="6048672" cy="2049034"/>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75018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2204865"/>
            <a:ext cx="8352928" cy="985218"/>
          </a:xfrm>
          <a:prstGeom prst="rect">
            <a:avLst/>
          </a:prstGeom>
        </p:spPr>
      </p:pic>
      <p:sp>
        <p:nvSpPr>
          <p:cNvPr id="24" name="Rectangle 23"/>
          <p:cNvSpPr/>
          <p:nvPr/>
        </p:nvSpPr>
        <p:spPr>
          <a:xfrm>
            <a:off x="395536" y="2388840"/>
            <a:ext cx="8352928" cy="8012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395536" y="2204864"/>
            <a:ext cx="8352927" cy="183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860042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13" grpId="0" animBg="1"/>
    </p:bldLst>
  </p:timing>
</p:sld>
</file>

<file path=ppt/slides/slide4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3820126"/>
            <a:ext cx="8640960" cy="2417186"/>
          </a:xfrm>
          <a:prstGeom prst="rect">
            <a:avLst/>
          </a:prstGeom>
        </p:spPr>
      </p:pic>
      <p:pic>
        <p:nvPicPr>
          <p:cNvPr id="6" name="Picture 5"/>
          <p:cNvPicPr>
            <a:picLocks noChangeAspect="1"/>
          </p:cNvPicPr>
          <p:nvPr/>
        </p:nvPicPr>
        <p:blipFill>
          <a:blip r:embed="rId3"/>
          <a:stretch>
            <a:fillRect/>
          </a:stretch>
        </p:blipFill>
        <p:spPr>
          <a:xfrm>
            <a:off x="251520" y="476672"/>
            <a:ext cx="8640960" cy="35111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00012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2276872"/>
            <a:ext cx="8352926" cy="479746"/>
          </a:xfrm>
          <a:prstGeom prst="rect">
            <a:avLst/>
          </a:prstGeom>
        </p:spPr>
      </p:pic>
      <p:sp>
        <p:nvSpPr>
          <p:cNvPr id="13" name="Rectangle 12"/>
          <p:cNvSpPr/>
          <p:nvPr/>
        </p:nvSpPr>
        <p:spPr>
          <a:xfrm>
            <a:off x="395536" y="2276872"/>
            <a:ext cx="8352927" cy="4797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9187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8" name="Rectangle 17">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rotWithShape="1">
          <a:blip r:embed="rId8"/>
          <a:srcRect t="70619"/>
          <a:stretch/>
        </p:blipFill>
        <p:spPr>
          <a:xfrm>
            <a:off x="4283968" y="908720"/>
            <a:ext cx="4752528" cy="838826"/>
          </a:xfrm>
          <a:prstGeom prst="rect">
            <a:avLst/>
          </a:prstGeom>
        </p:spPr>
      </p:pic>
      <p:pic>
        <p:nvPicPr>
          <p:cNvPr id="4" name="Picture 3"/>
          <p:cNvPicPr>
            <a:picLocks noChangeAspect="1"/>
          </p:cNvPicPr>
          <p:nvPr/>
        </p:nvPicPr>
        <p:blipFill>
          <a:blip r:embed="rId9"/>
          <a:stretch>
            <a:fillRect/>
          </a:stretch>
        </p:blipFill>
        <p:spPr>
          <a:xfrm>
            <a:off x="4283969" y="1760181"/>
            <a:ext cx="4752526" cy="2734232"/>
          </a:xfrm>
          <a:prstGeom prst="rect">
            <a:avLst/>
          </a:prstGeom>
        </p:spPr>
      </p:pic>
      <p:pic>
        <p:nvPicPr>
          <p:cNvPr id="5" name="Picture 4"/>
          <p:cNvPicPr>
            <a:picLocks noChangeAspect="1"/>
          </p:cNvPicPr>
          <p:nvPr/>
        </p:nvPicPr>
        <p:blipFill>
          <a:blip r:embed="rId10"/>
          <a:stretch>
            <a:fillRect/>
          </a:stretch>
        </p:blipFill>
        <p:spPr>
          <a:xfrm>
            <a:off x="4283968" y="4466890"/>
            <a:ext cx="4752528" cy="1554398"/>
          </a:xfrm>
          <a:prstGeom prst="rect">
            <a:avLst/>
          </a:prstGeom>
        </p:spPr>
      </p:pic>
      <p:pic>
        <p:nvPicPr>
          <p:cNvPr id="15" name="Picture 14"/>
          <p:cNvPicPr>
            <a:picLocks noChangeAspect="1"/>
          </p:cNvPicPr>
          <p:nvPr/>
        </p:nvPicPr>
        <p:blipFill rotWithShape="1">
          <a:blip r:embed="rId8"/>
          <a:srcRect r="18182" b="29381"/>
          <a:stretch/>
        </p:blipFill>
        <p:spPr>
          <a:xfrm>
            <a:off x="179511" y="908720"/>
            <a:ext cx="4027305" cy="2088232"/>
          </a:xfrm>
          <a:prstGeom prst="rect">
            <a:avLst/>
          </a:prstGeom>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931934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827530"/>
            <a:ext cx="8352926" cy="14574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95536" y="1976112"/>
            <a:ext cx="8352927" cy="300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395536" y="2276872"/>
            <a:ext cx="8352927" cy="3577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6" name="Rectangle 25"/>
          <p:cNvSpPr/>
          <p:nvPr/>
        </p:nvSpPr>
        <p:spPr>
          <a:xfrm>
            <a:off x="395536" y="2783240"/>
            <a:ext cx="8352927" cy="497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3" name="Rectangle 12"/>
          <p:cNvSpPr/>
          <p:nvPr/>
        </p:nvSpPr>
        <p:spPr>
          <a:xfrm>
            <a:off x="395536" y="1827528"/>
            <a:ext cx="8352927"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395536" y="2634654"/>
            <a:ext cx="8352927"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47665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24" grpId="0" animBg="1"/>
      <p:bldP spid="26" grpId="0" animBg="1"/>
      <p:bldP spid="13" grpId="0" animBg="1"/>
      <p:bldP spid="25" grpId="0" animBg="1"/>
    </p:bldLst>
  </p:timing>
</p:sld>
</file>

<file path=ppt/slides/slide4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069344" y="5288196"/>
            <a:ext cx="7005312" cy="15251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6"/>
          <a:stretch>
            <a:fillRect/>
          </a:stretch>
        </p:blipFill>
        <p:spPr>
          <a:xfrm>
            <a:off x="1069344" y="404664"/>
            <a:ext cx="7005312" cy="4410946"/>
          </a:xfrm>
          <a:prstGeom prst="rect">
            <a:avLst/>
          </a:prstGeom>
        </p:spPr>
      </p:pic>
      <p:pic>
        <p:nvPicPr>
          <p:cNvPr id="6" name="Picture 5"/>
          <p:cNvPicPr>
            <a:picLocks noChangeAspect="1"/>
          </p:cNvPicPr>
          <p:nvPr/>
        </p:nvPicPr>
        <p:blipFill>
          <a:blip r:embed="rId7"/>
          <a:stretch>
            <a:fillRect/>
          </a:stretch>
        </p:blipFill>
        <p:spPr>
          <a:xfrm>
            <a:off x="1069345" y="4797152"/>
            <a:ext cx="7005310" cy="980210"/>
          </a:xfrm>
          <a:prstGeom prst="rect">
            <a:avLst/>
          </a:prstGeom>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464298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1556792"/>
            <a:ext cx="8352928" cy="1192460"/>
          </a:xfrm>
          <a:prstGeom prst="rect">
            <a:avLst/>
          </a:prstGeom>
        </p:spPr>
      </p:pic>
      <p:sp>
        <p:nvSpPr>
          <p:cNvPr id="13" name="Rectangle 12"/>
          <p:cNvSpPr/>
          <p:nvPr/>
        </p:nvSpPr>
        <p:spPr>
          <a:xfrm>
            <a:off x="395536" y="1556792"/>
            <a:ext cx="8352927" cy="119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58559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339752" y="406680"/>
            <a:ext cx="4464496" cy="27182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9"/>
          <a:stretch>
            <a:fillRect/>
          </a:stretch>
        </p:blipFill>
        <p:spPr>
          <a:xfrm>
            <a:off x="2339752" y="3124930"/>
            <a:ext cx="4464496" cy="2750212"/>
          </a:xfrm>
          <a:prstGeom prst="rect">
            <a:avLst/>
          </a:prstGeom>
        </p:spPr>
      </p:pic>
      <p:pic>
        <p:nvPicPr>
          <p:cNvPr id="8" name="Picture 7"/>
          <p:cNvPicPr>
            <a:picLocks noChangeAspect="1"/>
          </p:cNvPicPr>
          <p:nvPr/>
        </p:nvPicPr>
        <p:blipFill>
          <a:blip r:embed="rId10"/>
          <a:stretch>
            <a:fillRect/>
          </a:stretch>
        </p:blipFill>
        <p:spPr>
          <a:xfrm>
            <a:off x="2339752" y="5861234"/>
            <a:ext cx="4464496" cy="880134"/>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42509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2132856"/>
            <a:ext cx="8352928" cy="10825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395536" y="2420889"/>
            <a:ext cx="8352927"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5" name="Rectangle 24"/>
          <p:cNvSpPr/>
          <p:nvPr/>
        </p:nvSpPr>
        <p:spPr>
          <a:xfrm>
            <a:off x="395536" y="2560340"/>
            <a:ext cx="8352927" cy="2205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395536" y="2780928"/>
            <a:ext cx="8352927" cy="4345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23" name="Rectangle 22"/>
          <p:cNvSpPr/>
          <p:nvPr/>
        </p:nvSpPr>
        <p:spPr>
          <a:xfrm>
            <a:off x="395536" y="2281438"/>
            <a:ext cx="8352927" cy="1394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395536" y="2132854"/>
            <a:ext cx="8352927"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652926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25" grpId="0" animBg="1"/>
      <p:bldP spid="26" grpId="0" animBg="1"/>
      <p:bldP spid="23" grpId="0" animBg="1"/>
      <p:bldP spid="13" grpId="0" animBg="1"/>
    </p:bldLst>
  </p:timing>
</p:sld>
</file>

<file path=ppt/slides/slide4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051720" y="3187162"/>
            <a:ext cx="5040560" cy="1826014"/>
          </a:xfrm>
          <a:prstGeom prst="rect">
            <a:avLst/>
          </a:prstGeom>
        </p:spPr>
      </p:pic>
      <p:pic>
        <p:nvPicPr>
          <p:cNvPr id="5" name="Picture 4"/>
          <p:cNvPicPr>
            <a:picLocks noChangeAspect="1"/>
          </p:cNvPicPr>
          <p:nvPr/>
        </p:nvPicPr>
        <p:blipFill>
          <a:blip r:embed="rId3"/>
          <a:stretch>
            <a:fillRect/>
          </a:stretch>
        </p:blipFill>
        <p:spPr>
          <a:xfrm>
            <a:off x="2051720" y="340198"/>
            <a:ext cx="5040560" cy="28727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10"/>
          <a:stretch>
            <a:fillRect/>
          </a:stretch>
        </p:blipFill>
        <p:spPr>
          <a:xfrm>
            <a:off x="2051720" y="5013176"/>
            <a:ext cx="5040560" cy="1760978"/>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212365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693199"/>
            <a:ext cx="8640960" cy="26459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20" y="3089079"/>
            <a:ext cx="8640960" cy="127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23" name="Rectangle 22"/>
          <p:cNvSpPr/>
          <p:nvPr/>
        </p:nvSpPr>
        <p:spPr>
          <a:xfrm>
            <a:off x="251520" y="1841783"/>
            <a:ext cx="8640960" cy="1083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251520" y="1667254"/>
            <a:ext cx="8640960" cy="1745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8" name="Straight Arrow Connector 27"/>
          <p:cNvCxnSpPr>
            <a:stCxn id="16" idx="3"/>
            <a:endCxn id="2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0" y="2924945"/>
            <a:ext cx="8640960" cy="1641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453957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P spid="23" grpId="0" animBg="1"/>
      <p:bldP spid="13" grpId="0" animBg="1"/>
      <p:bldP spid="24" grpId="0" animBg="1"/>
    </p:bldLst>
  </p:timing>
</p:sld>
</file>

<file path=ppt/slides/slide4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331640" y="5874453"/>
            <a:ext cx="7102232" cy="938923"/>
          </a:xfrm>
          <a:prstGeom prst="rect">
            <a:avLst/>
          </a:prstGeom>
        </p:spPr>
      </p:pic>
      <p:pic>
        <p:nvPicPr>
          <p:cNvPr id="4" name="Picture 3"/>
          <p:cNvPicPr>
            <a:picLocks noChangeAspect="1"/>
          </p:cNvPicPr>
          <p:nvPr/>
        </p:nvPicPr>
        <p:blipFill>
          <a:blip r:embed="rId3"/>
          <a:stretch>
            <a:fillRect/>
          </a:stretch>
        </p:blipFill>
        <p:spPr>
          <a:xfrm>
            <a:off x="1331640" y="4293096"/>
            <a:ext cx="7102232" cy="19070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331640" y="404664"/>
            <a:ext cx="7102232" cy="388843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713420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426496"/>
            <a:ext cx="8640960" cy="946720"/>
          </a:xfrm>
          <a:prstGeom prst="rect">
            <a:avLst/>
          </a:prstGeom>
        </p:spPr>
      </p:pic>
      <p:pic>
        <p:nvPicPr>
          <p:cNvPr id="2" name="Picture 1"/>
          <p:cNvPicPr>
            <a:picLocks noChangeAspect="1"/>
          </p:cNvPicPr>
          <p:nvPr/>
        </p:nvPicPr>
        <p:blipFill>
          <a:blip r:embed="rId3"/>
          <a:stretch>
            <a:fillRect/>
          </a:stretch>
        </p:blipFill>
        <p:spPr>
          <a:xfrm>
            <a:off x="251520" y="476673"/>
            <a:ext cx="8640960" cy="9916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476672"/>
            <a:ext cx="8640960" cy="9916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0"/>
          <a:stretch>
            <a:fillRect/>
          </a:stretch>
        </p:blipFill>
        <p:spPr>
          <a:xfrm>
            <a:off x="251520" y="1719526"/>
            <a:ext cx="8640960" cy="2429554"/>
          </a:xfrm>
          <a:prstGeom prst="rect">
            <a:avLst/>
          </a:prstGeom>
        </p:spPr>
      </p:pic>
      <p:sp>
        <p:nvSpPr>
          <p:cNvPr id="22" name="Rectangle 21"/>
          <p:cNvSpPr/>
          <p:nvPr/>
        </p:nvSpPr>
        <p:spPr>
          <a:xfrm>
            <a:off x="251520" y="1719526"/>
            <a:ext cx="8640960" cy="24295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1</a:t>
            </a:r>
            <a:endParaRPr lang="en-GB" sz="1400" b="1" dirty="0">
              <a:latin typeface="Comic Sans MS" panose="030F0702030302020204" pitchFamily="66" charset="0"/>
            </a:endParaRPr>
          </a:p>
        </p:txBody>
      </p:sp>
      <p:sp>
        <p:nvSpPr>
          <p:cNvPr id="25" name="Rectangle 24"/>
          <p:cNvSpPr/>
          <p:nvPr/>
        </p:nvSpPr>
        <p:spPr>
          <a:xfrm>
            <a:off x="251520" y="4426496"/>
            <a:ext cx="8640960" cy="9467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2</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09072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5" grpId="0" animBg="1"/>
    </p:bldLst>
  </p:timing>
</p:sld>
</file>

<file path=ppt/slides/slide4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79513" y="5028718"/>
            <a:ext cx="8352926" cy="1640642"/>
          </a:xfrm>
          <a:prstGeom prst="rect">
            <a:avLst/>
          </a:prstGeom>
        </p:spPr>
      </p:pic>
      <p:pic>
        <p:nvPicPr>
          <p:cNvPr id="5" name="Picture 4"/>
          <p:cNvPicPr>
            <a:picLocks noChangeAspect="1"/>
          </p:cNvPicPr>
          <p:nvPr/>
        </p:nvPicPr>
        <p:blipFill>
          <a:blip r:embed="rId3"/>
          <a:stretch>
            <a:fillRect/>
          </a:stretch>
        </p:blipFill>
        <p:spPr>
          <a:xfrm>
            <a:off x="179512" y="367904"/>
            <a:ext cx="8352928" cy="36371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179512" y="3861048"/>
            <a:ext cx="8352928" cy="1681840"/>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43552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844824"/>
            <a:ext cx="8640958" cy="17069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844824"/>
            <a:ext cx="8640960" cy="1706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4" name="Straight Arrow Connector 23"/>
          <p:cNvCxnSpPr>
            <a:stCxn id="16" idx="3"/>
            <a:endCxn id="23"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5149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3140968"/>
            <a:ext cx="8590692" cy="3137305"/>
          </a:xfrm>
          <a:prstGeom prst="rect">
            <a:avLst/>
          </a:prstGeom>
        </p:spPr>
      </p:pic>
      <p:pic>
        <p:nvPicPr>
          <p:cNvPr id="2" name="Picture 1"/>
          <p:cNvPicPr>
            <a:picLocks noChangeAspect="1"/>
          </p:cNvPicPr>
          <p:nvPr/>
        </p:nvPicPr>
        <p:blipFill>
          <a:blip r:embed="rId3"/>
          <a:stretch>
            <a:fillRect/>
          </a:stretch>
        </p:blipFill>
        <p:spPr>
          <a:xfrm>
            <a:off x="251520" y="404664"/>
            <a:ext cx="8590693" cy="51518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22260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9010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1"/>
            <a:ext cx="8640960" cy="19010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Q10</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3874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691680" y="5661248"/>
            <a:ext cx="5760640" cy="1158156"/>
          </a:xfrm>
          <a:prstGeom prst="rect">
            <a:avLst/>
          </a:prstGeom>
        </p:spPr>
      </p:pic>
      <p:pic>
        <p:nvPicPr>
          <p:cNvPr id="6" name="Picture 5"/>
          <p:cNvPicPr>
            <a:picLocks noChangeAspect="1"/>
          </p:cNvPicPr>
          <p:nvPr/>
        </p:nvPicPr>
        <p:blipFill>
          <a:blip r:embed="rId3"/>
          <a:stretch>
            <a:fillRect/>
          </a:stretch>
        </p:blipFill>
        <p:spPr>
          <a:xfrm>
            <a:off x="1691680" y="3933056"/>
            <a:ext cx="5760640" cy="1957666"/>
          </a:xfrm>
          <a:prstGeom prst="rect">
            <a:avLst/>
          </a:prstGeom>
        </p:spPr>
      </p:pic>
      <p:pic>
        <p:nvPicPr>
          <p:cNvPr id="5" name="Picture 4"/>
          <p:cNvPicPr>
            <a:picLocks noChangeAspect="1"/>
          </p:cNvPicPr>
          <p:nvPr/>
        </p:nvPicPr>
        <p:blipFill>
          <a:blip r:embed="rId4"/>
          <a:stretch>
            <a:fillRect/>
          </a:stretch>
        </p:blipFill>
        <p:spPr>
          <a:xfrm>
            <a:off x="1691680" y="404664"/>
            <a:ext cx="5760640" cy="352974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58003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3012" y="404664"/>
            <a:ext cx="8423444" cy="5754043"/>
          </a:xfrm>
          <a:prstGeom prst="rect">
            <a:avLst/>
          </a:prstGeom>
        </p:spPr>
      </p:pic>
      <p:sp>
        <p:nvSpPr>
          <p:cNvPr id="13" name="Rectangle 12"/>
          <p:cNvSpPr/>
          <p:nvPr/>
        </p:nvSpPr>
        <p:spPr>
          <a:xfrm>
            <a:off x="253012" y="404663"/>
            <a:ext cx="8423444" cy="5786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Q19</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50217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8" name="Rectangle 17">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1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35696" y="404664"/>
            <a:ext cx="5256584" cy="45467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35696" y="4969591"/>
            <a:ext cx="5256584" cy="179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41750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1638301"/>
            <a:ext cx="8208912" cy="2359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638301"/>
            <a:ext cx="8208912" cy="20067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3645025"/>
            <a:ext cx="8208913" cy="353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70953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691680" y="329828"/>
            <a:ext cx="5760640" cy="3315196"/>
          </a:xfrm>
          <a:prstGeom prst="rect">
            <a:avLst/>
          </a:prstGeom>
        </p:spPr>
      </p:pic>
      <p:pic>
        <p:nvPicPr>
          <p:cNvPr id="5" name="Picture 4"/>
          <p:cNvPicPr>
            <a:picLocks noChangeAspect="1"/>
          </p:cNvPicPr>
          <p:nvPr/>
        </p:nvPicPr>
        <p:blipFill>
          <a:blip r:embed="rId3"/>
          <a:stretch>
            <a:fillRect/>
          </a:stretch>
        </p:blipFill>
        <p:spPr>
          <a:xfrm>
            <a:off x="1691680" y="5157192"/>
            <a:ext cx="5760640" cy="1696104"/>
          </a:xfrm>
          <a:prstGeom prst="rect">
            <a:avLst/>
          </a:prstGeom>
        </p:spPr>
      </p:pic>
      <p:pic>
        <p:nvPicPr>
          <p:cNvPr id="4" name="Picture 3"/>
          <p:cNvPicPr>
            <a:picLocks noChangeAspect="1"/>
          </p:cNvPicPr>
          <p:nvPr/>
        </p:nvPicPr>
        <p:blipFill>
          <a:blip r:embed="rId4"/>
          <a:stretch>
            <a:fillRect/>
          </a:stretch>
        </p:blipFill>
        <p:spPr>
          <a:xfrm>
            <a:off x="1691680" y="3356992"/>
            <a:ext cx="5760640" cy="18676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62160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916832"/>
            <a:ext cx="8496944" cy="11364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323528" y="2352505"/>
            <a:ext cx="8496943" cy="7007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Q13</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323528" y="2200105"/>
            <a:ext cx="8496944" cy="1655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5" name="Rectangle 24"/>
          <p:cNvSpPr/>
          <p:nvPr/>
        </p:nvSpPr>
        <p:spPr>
          <a:xfrm>
            <a:off x="323528" y="2056089"/>
            <a:ext cx="8496944" cy="1571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3" name="Rectangle 12"/>
          <p:cNvSpPr/>
          <p:nvPr/>
        </p:nvSpPr>
        <p:spPr>
          <a:xfrm>
            <a:off x="323528" y="1907505"/>
            <a:ext cx="8496944" cy="1533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52122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8" grpId="0" animBg="1"/>
      <p:bldP spid="26" grpId="0" animBg="1"/>
      <p:bldP spid="25" grpId="0" animBg="1"/>
      <p:bldP spid="13" grpId="0" animBg="1"/>
    </p:bldLst>
  </p:timing>
</p:sld>
</file>

<file path=ppt/slides/slide4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4076504"/>
            <a:ext cx="8640958" cy="2592856"/>
          </a:xfrm>
          <a:prstGeom prst="rect">
            <a:avLst/>
          </a:prstGeom>
        </p:spPr>
      </p:pic>
      <p:pic>
        <p:nvPicPr>
          <p:cNvPr id="6" name="Picture 5"/>
          <p:cNvPicPr>
            <a:picLocks noChangeAspect="1"/>
          </p:cNvPicPr>
          <p:nvPr/>
        </p:nvPicPr>
        <p:blipFill>
          <a:blip r:embed="rId3"/>
          <a:stretch>
            <a:fillRect/>
          </a:stretch>
        </p:blipFill>
        <p:spPr>
          <a:xfrm>
            <a:off x="251520" y="404664"/>
            <a:ext cx="8640960" cy="48345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4952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628800"/>
            <a:ext cx="8784972" cy="11502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628800"/>
            <a:ext cx="8784973" cy="1150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Q15</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40836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890630"/>
            <a:ext cx="8496944" cy="2778730"/>
          </a:xfrm>
          <a:prstGeom prst="rect">
            <a:avLst/>
          </a:prstGeom>
        </p:spPr>
      </p:pic>
      <p:pic>
        <p:nvPicPr>
          <p:cNvPr id="4" name="Picture 3"/>
          <p:cNvPicPr>
            <a:picLocks noChangeAspect="1"/>
          </p:cNvPicPr>
          <p:nvPr/>
        </p:nvPicPr>
        <p:blipFill>
          <a:blip r:embed="rId3"/>
          <a:stretch>
            <a:fillRect/>
          </a:stretch>
        </p:blipFill>
        <p:spPr>
          <a:xfrm>
            <a:off x="323528" y="4725144"/>
            <a:ext cx="8496944" cy="877784"/>
          </a:xfrm>
          <a:prstGeom prst="rect">
            <a:avLst/>
          </a:prstGeom>
        </p:spPr>
      </p:pic>
      <p:pic>
        <p:nvPicPr>
          <p:cNvPr id="2" name="Picture 1"/>
          <p:cNvPicPr>
            <a:picLocks noChangeAspect="1"/>
          </p:cNvPicPr>
          <p:nvPr/>
        </p:nvPicPr>
        <p:blipFill>
          <a:blip r:embed="rId4"/>
          <a:stretch>
            <a:fillRect/>
          </a:stretch>
        </p:blipFill>
        <p:spPr>
          <a:xfrm>
            <a:off x="323528" y="332656"/>
            <a:ext cx="8496944" cy="441932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Q18</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30931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980728"/>
            <a:ext cx="8784974" cy="43897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980727"/>
            <a:ext cx="8784973" cy="43897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Q18</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281706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187625" y="4653136"/>
            <a:ext cx="6768750" cy="2157958"/>
          </a:xfrm>
          <a:prstGeom prst="rect">
            <a:avLst/>
          </a:prstGeom>
        </p:spPr>
      </p:pic>
      <p:pic>
        <p:nvPicPr>
          <p:cNvPr id="8" name="Picture 7"/>
          <p:cNvPicPr>
            <a:picLocks noChangeAspect="1"/>
          </p:cNvPicPr>
          <p:nvPr/>
        </p:nvPicPr>
        <p:blipFill>
          <a:blip r:embed="rId3"/>
          <a:stretch>
            <a:fillRect/>
          </a:stretch>
        </p:blipFill>
        <p:spPr>
          <a:xfrm>
            <a:off x="1187624" y="3677474"/>
            <a:ext cx="6768752" cy="1170130"/>
          </a:xfrm>
          <a:prstGeom prst="rect">
            <a:avLst/>
          </a:prstGeom>
        </p:spPr>
      </p:pic>
      <p:pic>
        <p:nvPicPr>
          <p:cNvPr id="7" name="Picture 6"/>
          <p:cNvPicPr>
            <a:picLocks noChangeAspect="1"/>
          </p:cNvPicPr>
          <p:nvPr/>
        </p:nvPicPr>
        <p:blipFill>
          <a:blip r:embed="rId4"/>
          <a:stretch>
            <a:fillRect/>
          </a:stretch>
        </p:blipFill>
        <p:spPr>
          <a:xfrm>
            <a:off x="1187624" y="404664"/>
            <a:ext cx="6768752" cy="37768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00183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060848"/>
            <a:ext cx="8784972" cy="9460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60847"/>
            <a:ext cx="8784973" cy="3244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Q15</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2" y="2533884"/>
            <a:ext cx="8784973" cy="4730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4" name="Rectangle 23"/>
          <p:cNvSpPr/>
          <p:nvPr/>
        </p:nvSpPr>
        <p:spPr>
          <a:xfrm>
            <a:off x="179512" y="2385297"/>
            <a:ext cx="878497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r>
              <a:rPr lang="en-GB" sz="1400" b="1" dirty="0" smtClean="0">
                <a:latin typeface="Comic Sans MS" panose="030F0702030302020204" pitchFamily="66" charset="0"/>
              </a:rPr>
              <a:t>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226589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4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971600" y="4941168"/>
            <a:ext cx="7200800" cy="1867408"/>
          </a:xfrm>
          <a:prstGeom prst="rect">
            <a:avLst/>
          </a:prstGeom>
        </p:spPr>
      </p:pic>
      <p:pic>
        <p:nvPicPr>
          <p:cNvPr id="5" name="Picture 4"/>
          <p:cNvPicPr>
            <a:picLocks noChangeAspect="1"/>
          </p:cNvPicPr>
          <p:nvPr/>
        </p:nvPicPr>
        <p:blipFill>
          <a:blip r:embed="rId3"/>
          <a:stretch>
            <a:fillRect/>
          </a:stretch>
        </p:blipFill>
        <p:spPr>
          <a:xfrm>
            <a:off x="971600" y="4916961"/>
            <a:ext cx="7200800" cy="984110"/>
          </a:xfrm>
          <a:prstGeom prst="rect">
            <a:avLst/>
          </a:prstGeom>
        </p:spPr>
      </p:pic>
      <p:pic>
        <p:nvPicPr>
          <p:cNvPr id="2" name="Picture 1"/>
          <p:cNvPicPr>
            <a:picLocks noChangeAspect="1"/>
          </p:cNvPicPr>
          <p:nvPr/>
        </p:nvPicPr>
        <p:blipFill>
          <a:blip r:embed="rId4"/>
          <a:stretch>
            <a:fillRect/>
          </a:stretch>
        </p:blipFill>
        <p:spPr>
          <a:xfrm>
            <a:off x="971600" y="332656"/>
            <a:ext cx="7200800" cy="330361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1"/>
          <a:stretch>
            <a:fillRect/>
          </a:stretch>
        </p:blipFill>
        <p:spPr>
          <a:xfrm>
            <a:off x="971600" y="3568637"/>
            <a:ext cx="7200800" cy="1497100"/>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703478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45350"/>
            <a:ext cx="8784976" cy="14200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09759"/>
            <a:ext cx="8784973"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513815"/>
            <a:ext cx="8784973" cy="987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Q16</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9798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8" y="3420860"/>
            <a:ext cx="8496944" cy="3248500"/>
          </a:xfrm>
          <a:prstGeom prst="rect">
            <a:avLst/>
          </a:prstGeom>
        </p:spPr>
      </p:pic>
      <p:pic>
        <p:nvPicPr>
          <p:cNvPr id="7" name="Picture 6"/>
          <p:cNvPicPr>
            <a:picLocks noChangeAspect="1"/>
          </p:cNvPicPr>
          <p:nvPr/>
        </p:nvPicPr>
        <p:blipFill>
          <a:blip r:embed="rId3"/>
          <a:stretch>
            <a:fillRect/>
          </a:stretch>
        </p:blipFill>
        <p:spPr>
          <a:xfrm>
            <a:off x="323528" y="332656"/>
            <a:ext cx="8496944" cy="41536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509116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772816"/>
            <a:ext cx="8784976" cy="17389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72816"/>
            <a:ext cx="8784973" cy="1738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Q22</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12690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3933056"/>
            <a:ext cx="8640960" cy="2741624"/>
          </a:xfrm>
          <a:prstGeom prst="rect">
            <a:avLst/>
          </a:prstGeom>
        </p:spPr>
      </p:pic>
      <p:pic>
        <p:nvPicPr>
          <p:cNvPr id="2" name="Picture 1"/>
          <p:cNvPicPr>
            <a:picLocks noChangeAspect="1"/>
          </p:cNvPicPr>
          <p:nvPr/>
        </p:nvPicPr>
        <p:blipFill>
          <a:blip r:embed="rId3"/>
          <a:stretch>
            <a:fillRect/>
          </a:stretch>
        </p:blipFill>
        <p:spPr>
          <a:xfrm>
            <a:off x="251520" y="328642"/>
            <a:ext cx="8640960" cy="45613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61878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844824"/>
            <a:ext cx="8784974" cy="18325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844823"/>
            <a:ext cx="8784973" cy="18325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5598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547664" y="836712"/>
            <a:ext cx="6048672" cy="3127922"/>
          </a:xfrm>
          <a:prstGeom prst="rect">
            <a:avLst/>
          </a:prstGeom>
        </p:spPr>
      </p:pic>
      <p:pic>
        <p:nvPicPr>
          <p:cNvPr id="5" name="Picture 4"/>
          <p:cNvPicPr>
            <a:picLocks noChangeAspect="1"/>
          </p:cNvPicPr>
          <p:nvPr/>
        </p:nvPicPr>
        <p:blipFill>
          <a:blip r:embed="rId3"/>
          <a:stretch>
            <a:fillRect/>
          </a:stretch>
        </p:blipFill>
        <p:spPr>
          <a:xfrm>
            <a:off x="1547664" y="345643"/>
            <a:ext cx="6048672" cy="54543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Q19</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10"/>
          <a:stretch>
            <a:fillRect/>
          </a:stretch>
        </p:blipFill>
        <p:spPr>
          <a:xfrm>
            <a:off x="1547664" y="3901258"/>
            <a:ext cx="6048672" cy="2120030"/>
          </a:xfrm>
          <a:prstGeom prst="rect">
            <a:avLst/>
          </a:prstGeom>
        </p:spPr>
      </p:pic>
      <p:pic>
        <p:nvPicPr>
          <p:cNvPr id="9" name="Picture 8"/>
          <p:cNvPicPr>
            <a:picLocks noChangeAspect="1"/>
          </p:cNvPicPr>
          <p:nvPr/>
        </p:nvPicPr>
        <p:blipFill>
          <a:blip r:embed="rId11"/>
          <a:stretch>
            <a:fillRect/>
          </a:stretch>
        </p:blipFill>
        <p:spPr>
          <a:xfrm>
            <a:off x="1547664" y="6004216"/>
            <a:ext cx="6048672" cy="809160"/>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600700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15854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425456"/>
            <a:ext cx="8784973" cy="4274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Q19</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2" y="2276872"/>
            <a:ext cx="8784973"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2" y="2852936"/>
            <a:ext cx="8784973" cy="10094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84429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4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4565026"/>
            <a:ext cx="8640958" cy="2104334"/>
          </a:xfrm>
          <a:prstGeom prst="rect">
            <a:avLst/>
          </a:prstGeom>
        </p:spPr>
      </p:pic>
      <p:pic>
        <p:nvPicPr>
          <p:cNvPr id="2" name="Picture 1"/>
          <p:cNvPicPr>
            <a:picLocks noChangeAspect="1"/>
          </p:cNvPicPr>
          <p:nvPr/>
        </p:nvPicPr>
        <p:blipFill>
          <a:blip r:embed="rId3"/>
          <a:stretch>
            <a:fillRect/>
          </a:stretch>
        </p:blipFill>
        <p:spPr>
          <a:xfrm>
            <a:off x="251520" y="399848"/>
            <a:ext cx="8640960" cy="49013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Q20</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237816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492896"/>
            <a:ext cx="8784976" cy="5643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492896"/>
            <a:ext cx="8784973" cy="5643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Q20</a:t>
            </a:r>
            <a:endParaRPr lang="en-GB" sz="1400" b="1" dirty="0">
              <a:latin typeface="Comic Sans MS" panose="030F0702030302020204" pitchFamily="66" charset="0"/>
            </a:endParaRPr>
          </a:p>
        </p:txBody>
      </p:sp>
      <p:cxnSp>
        <p:nvCxnSpPr>
          <p:cNvPr id="25" name="Straight Arrow Connector 24"/>
          <p:cNvCxnSpPr>
            <a:stCxn id="17"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981919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3067670"/>
            <a:ext cx="8496944" cy="3601690"/>
          </a:xfrm>
          <a:prstGeom prst="rect">
            <a:avLst/>
          </a:prstGeom>
        </p:spPr>
      </p:pic>
      <p:pic>
        <p:nvPicPr>
          <p:cNvPr id="5" name="Picture 4"/>
          <p:cNvPicPr>
            <a:picLocks noChangeAspect="1"/>
          </p:cNvPicPr>
          <p:nvPr/>
        </p:nvPicPr>
        <p:blipFill>
          <a:blip r:embed="rId3"/>
          <a:stretch>
            <a:fillRect/>
          </a:stretch>
        </p:blipFill>
        <p:spPr>
          <a:xfrm>
            <a:off x="323528" y="404664"/>
            <a:ext cx="8496944" cy="51833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466979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454076"/>
            <a:ext cx="8784974" cy="12629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454075"/>
            <a:ext cx="8784973" cy="1262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Q12</a:t>
            </a:r>
            <a:endParaRPr lang="en-GB" sz="1400" b="1" dirty="0">
              <a:latin typeface="Comic Sans MS" panose="030F0702030302020204" pitchFamily="66" charset="0"/>
            </a:endParaRPr>
          </a:p>
        </p:txBody>
      </p:sp>
      <p:cxnSp>
        <p:nvCxnSpPr>
          <p:cNvPr id="18" name="Straight Arrow Connector 17"/>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0920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403648" y="4745698"/>
            <a:ext cx="6336704" cy="2067678"/>
          </a:xfrm>
          <a:prstGeom prst="rect">
            <a:avLst/>
          </a:prstGeom>
        </p:spPr>
      </p:pic>
      <p:pic>
        <p:nvPicPr>
          <p:cNvPr id="4" name="Picture 3"/>
          <p:cNvPicPr>
            <a:picLocks noChangeAspect="1"/>
          </p:cNvPicPr>
          <p:nvPr/>
        </p:nvPicPr>
        <p:blipFill>
          <a:blip r:embed="rId3"/>
          <a:stretch>
            <a:fillRect/>
          </a:stretch>
        </p:blipFill>
        <p:spPr>
          <a:xfrm>
            <a:off x="1403648" y="3875144"/>
            <a:ext cx="6336704" cy="922008"/>
          </a:xfrm>
          <a:prstGeom prst="rect">
            <a:avLst/>
          </a:prstGeom>
        </p:spPr>
      </p:pic>
      <p:pic>
        <p:nvPicPr>
          <p:cNvPr id="2" name="Picture 1"/>
          <p:cNvPicPr>
            <a:picLocks noChangeAspect="1"/>
          </p:cNvPicPr>
          <p:nvPr/>
        </p:nvPicPr>
        <p:blipFill>
          <a:blip r:embed="rId4"/>
          <a:stretch>
            <a:fillRect/>
          </a:stretch>
        </p:blipFill>
        <p:spPr>
          <a:xfrm>
            <a:off x="1403648" y="464938"/>
            <a:ext cx="6336704" cy="34681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2" name="Rectangle 11">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Q15</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59951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88840"/>
            <a:ext cx="8784974" cy="12727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1988839"/>
            <a:ext cx="8784973" cy="190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Q15</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3" y="2179347"/>
            <a:ext cx="8784973" cy="1905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3" y="2369854"/>
            <a:ext cx="8784973" cy="8917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321044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2" grpId="0" animBg="1"/>
      <p:bldP spid="24" grpId="0" animBg="1"/>
    </p:bldLst>
  </p:timing>
</p:sld>
</file>

<file path=ppt/slides/slide4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76062"/>
            <a:ext cx="8640958" cy="4493298"/>
          </a:xfrm>
          <a:prstGeom prst="rect">
            <a:avLst/>
          </a:prstGeom>
        </p:spPr>
      </p:pic>
      <p:pic>
        <p:nvPicPr>
          <p:cNvPr id="2" name="Picture 1"/>
          <p:cNvPicPr>
            <a:picLocks noChangeAspect="1"/>
          </p:cNvPicPr>
          <p:nvPr/>
        </p:nvPicPr>
        <p:blipFill>
          <a:blip r:embed="rId3"/>
          <a:stretch>
            <a:fillRect/>
          </a:stretch>
        </p:blipFill>
        <p:spPr>
          <a:xfrm>
            <a:off x="251521" y="404664"/>
            <a:ext cx="8640958" cy="39073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Q6</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52914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54868"/>
            <a:ext cx="8640958" cy="7861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354868"/>
            <a:ext cx="8640960" cy="786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2711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835696" y="5733256"/>
            <a:ext cx="5472608" cy="1109972"/>
          </a:xfrm>
          <a:prstGeom prst="rect">
            <a:avLst/>
          </a:prstGeom>
        </p:spPr>
      </p:pic>
      <p:pic>
        <p:nvPicPr>
          <p:cNvPr id="7" name="Picture 6"/>
          <p:cNvPicPr>
            <a:picLocks noChangeAspect="1"/>
          </p:cNvPicPr>
          <p:nvPr/>
        </p:nvPicPr>
        <p:blipFill>
          <a:blip r:embed="rId3"/>
          <a:stretch>
            <a:fillRect/>
          </a:stretch>
        </p:blipFill>
        <p:spPr>
          <a:xfrm>
            <a:off x="1835696" y="4516220"/>
            <a:ext cx="5472608" cy="1505068"/>
          </a:xfrm>
          <a:prstGeom prst="rect">
            <a:avLst/>
          </a:prstGeom>
        </p:spPr>
      </p:pic>
      <p:pic>
        <p:nvPicPr>
          <p:cNvPr id="6" name="Picture 5"/>
          <p:cNvPicPr>
            <a:picLocks noChangeAspect="1"/>
          </p:cNvPicPr>
          <p:nvPr/>
        </p:nvPicPr>
        <p:blipFill>
          <a:blip r:embed="rId4"/>
          <a:stretch>
            <a:fillRect/>
          </a:stretch>
        </p:blipFill>
        <p:spPr>
          <a:xfrm>
            <a:off x="1835696" y="3185848"/>
            <a:ext cx="5472608" cy="1539296"/>
          </a:xfrm>
          <a:prstGeom prst="rect">
            <a:avLst/>
          </a:prstGeom>
        </p:spPr>
      </p:pic>
      <p:pic>
        <p:nvPicPr>
          <p:cNvPr id="5" name="Picture 4"/>
          <p:cNvPicPr>
            <a:picLocks noChangeAspect="1"/>
          </p:cNvPicPr>
          <p:nvPr/>
        </p:nvPicPr>
        <p:blipFill>
          <a:blip r:embed="rId5"/>
          <a:stretch>
            <a:fillRect/>
          </a:stretch>
        </p:blipFill>
        <p:spPr>
          <a:xfrm>
            <a:off x="1835696" y="332656"/>
            <a:ext cx="5472608" cy="315537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Q14</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6639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08784"/>
            <a:ext cx="8640958" cy="13983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Q14</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251519" y="2257366"/>
            <a:ext cx="8640959" cy="3037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251519" y="2713488"/>
            <a:ext cx="8640959" cy="4926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6" name="Rectangle 25"/>
          <p:cNvSpPr/>
          <p:nvPr/>
        </p:nvSpPr>
        <p:spPr>
          <a:xfrm>
            <a:off x="251519" y="3206150"/>
            <a:ext cx="8640959" cy="300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19" y="2561088"/>
            <a:ext cx="8640959"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p:cNvSpPr/>
          <p:nvPr/>
        </p:nvSpPr>
        <p:spPr>
          <a:xfrm>
            <a:off x="251519" y="2108782"/>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897646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25" grpId="0" animBg="1"/>
      <p:bldP spid="26" grpId="0" animBg="1"/>
      <p:bldP spid="24" grpId="0" animBg="1"/>
      <p:bldP spid="13" grpId="0" animBg="1"/>
    </p:bldLst>
  </p:timing>
</p:sld>
</file>

<file path=ppt/slides/slide4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4077072"/>
            <a:ext cx="8496944" cy="2554748"/>
          </a:xfrm>
          <a:prstGeom prst="rect">
            <a:avLst/>
          </a:prstGeom>
        </p:spPr>
      </p:pic>
      <p:pic>
        <p:nvPicPr>
          <p:cNvPr id="2" name="Picture 1"/>
          <p:cNvPicPr>
            <a:picLocks noChangeAspect="1"/>
          </p:cNvPicPr>
          <p:nvPr/>
        </p:nvPicPr>
        <p:blipFill>
          <a:blip r:embed="rId3"/>
          <a:stretch>
            <a:fillRect/>
          </a:stretch>
        </p:blipFill>
        <p:spPr>
          <a:xfrm>
            <a:off x="323528" y="404664"/>
            <a:ext cx="8496944" cy="47872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Q16</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7483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852936"/>
            <a:ext cx="8640962" cy="5919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852936"/>
            <a:ext cx="8640960" cy="591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Q16</a:t>
            </a:r>
            <a:endParaRPr lang="en-GB" sz="1400" b="1" dirty="0">
              <a:latin typeface="Comic Sans MS" panose="030F0702030302020204" pitchFamily="66" charset="0"/>
            </a:endParaRPr>
          </a:p>
        </p:txBody>
      </p:sp>
      <p:cxnSp>
        <p:nvCxnSpPr>
          <p:cNvPr id="27" name="Straight Arrow Connector 26"/>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35356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9"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5736836"/>
            <a:ext cx="5760640" cy="10765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404664"/>
            <a:ext cx="5760640" cy="25171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Q16</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1748"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691680" y="2871727"/>
            <a:ext cx="5760640" cy="31788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767668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348880"/>
            <a:ext cx="8640962" cy="12079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19" y="2348880"/>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19" y="2708920"/>
            <a:ext cx="8640962" cy="847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74255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91680" y="4005064"/>
            <a:ext cx="5760640" cy="2771910"/>
          </a:xfrm>
          <a:prstGeom prst="rect">
            <a:avLst/>
          </a:prstGeom>
        </p:spPr>
      </p:pic>
      <p:pic>
        <p:nvPicPr>
          <p:cNvPr id="5" name="Picture 4"/>
          <p:cNvPicPr>
            <a:picLocks noChangeAspect="1"/>
          </p:cNvPicPr>
          <p:nvPr/>
        </p:nvPicPr>
        <p:blipFill>
          <a:blip r:embed="rId3"/>
          <a:stretch>
            <a:fillRect/>
          </a:stretch>
        </p:blipFill>
        <p:spPr>
          <a:xfrm>
            <a:off x="1691680" y="5661248"/>
            <a:ext cx="5760640" cy="367058"/>
          </a:xfrm>
          <a:prstGeom prst="rect">
            <a:avLst/>
          </a:prstGeom>
        </p:spPr>
      </p:pic>
      <p:pic>
        <p:nvPicPr>
          <p:cNvPr id="4" name="Picture 3"/>
          <p:cNvPicPr>
            <a:picLocks noChangeAspect="1"/>
          </p:cNvPicPr>
          <p:nvPr/>
        </p:nvPicPr>
        <p:blipFill>
          <a:blip r:embed="rId4"/>
          <a:stretch>
            <a:fillRect/>
          </a:stretch>
        </p:blipFill>
        <p:spPr>
          <a:xfrm>
            <a:off x="1691681" y="3612676"/>
            <a:ext cx="5760638" cy="190455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Q18</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3"/>
          <a:stretch>
            <a:fillRect/>
          </a:stretch>
        </p:blipFill>
        <p:spPr>
          <a:xfrm>
            <a:off x="1691680" y="404664"/>
            <a:ext cx="5760640" cy="3694138"/>
          </a:xfrm>
          <a:prstGeom prst="rect">
            <a:avLst/>
          </a:prstGeom>
        </p:spPr>
      </p:pic>
    </p:spTree>
    <p:extLst>
      <p:ext uri="{BB962C8B-B14F-4D97-AF65-F5344CB8AC3E}">
        <p14:creationId xmlns:p14="http://schemas.microsoft.com/office/powerpoint/2010/main" val="7019701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052736"/>
            <a:ext cx="8784974" cy="43288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052735"/>
            <a:ext cx="8784974" cy="8184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1871204"/>
            <a:ext cx="8784974" cy="3510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Q18</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886238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608087" y="4337244"/>
            <a:ext cx="7927826" cy="2476132"/>
          </a:xfrm>
          <a:prstGeom prst="rect">
            <a:avLst/>
          </a:prstGeom>
        </p:spPr>
      </p:pic>
      <p:pic>
        <p:nvPicPr>
          <p:cNvPr id="8" name="Picture 7"/>
          <p:cNvPicPr>
            <a:picLocks noChangeAspect="1"/>
          </p:cNvPicPr>
          <p:nvPr/>
        </p:nvPicPr>
        <p:blipFill>
          <a:blip r:embed="rId3"/>
          <a:stretch>
            <a:fillRect/>
          </a:stretch>
        </p:blipFill>
        <p:spPr>
          <a:xfrm>
            <a:off x="608087" y="4590830"/>
            <a:ext cx="7927826" cy="1358450"/>
          </a:xfrm>
          <a:prstGeom prst="rect">
            <a:avLst/>
          </a:prstGeom>
        </p:spPr>
      </p:pic>
      <p:pic>
        <p:nvPicPr>
          <p:cNvPr id="7" name="Picture 6"/>
          <p:cNvPicPr>
            <a:picLocks noChangeAspect="1"/>
          </p:cNvPicPr>
          <p:nvPr/>
        </p:nvPicPr>
        <p:blipFill>
          <a:blip r:embed="rId4"/>
          <a:stretch>
            <a:fillRect/>
          </a:stretch>
        </p:blipFill>
        <p:spPr>
          <a:xfrm>
            <a:off x="608087" y="332656"/>
            <a:ext cx="7927826" cy="426147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Q14</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3930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564904"/>
            <a:ext cx="8784974" cy="12605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549864"/>
            <a:ext cx="8784974" cy="12755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Q14</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2921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542304"/>
            <a:ext cx="8496944" cy="2271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77072"/>
            <a:ext cx="8496944" cy="15882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476672"/>
            <a:ext cx="8496944" cy="3685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Q11</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7705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132856"/>
            <a:ext cx="8784974" cy="1432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32856"/>
            <a:ext cx="8784974" cy="14326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8367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4366704"/>
            <a:ext cx="8640960" cy="2374664"/>
          </a:xfrm>
          <a:prstGeom prst="rect">
            <a:avLst/>
          </a:prstGeom>
        </p:spPr>
      </p:pic>
      <p:pic>
        <p:nvPicPr>
          <p:cNvPr id="2" name="Picture 1"/>
          <p:cNvPicPr>
            <a:picLocks noChangeAspect="1"/>
          </p:cNvPicPr>
          <p:nvPr/>
        </p:nvPicPr>
        <p:blipFill>
          <a:blip r:embed="rId3"/>
          <a:stretch>
            <a:fillRect/>
          </a:stretch>
        </p:blipFill>
        <p:spPr>
          <a:xfrm>
            <a:off x="251520" y="404664"/>
            <a:ext cx="8640960" cy="418255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Q19</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170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564904"/>
            <a:ext cx="8784972" cy="5109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564904"/>
            <a:ext cx="8784974" cy="5109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Q19</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9073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87625" y="4932890"/>
            <a:ext cx="6768750" cy="1880486"/>
          </a:xfrm>
          <a:prstGeom prst="rect">
            <a:avLst/>
          </a:prstGeom>
        </p:spPr>
      </p:pic>
      <p:pic>
        <p:nvPicPr>
          <p:cNvPr id="6" name="Picture 5"/>
          <p:cNvPicPr>
            <a:picLocks noChangeAspect="1"/>
          </p:cNvPicPr>
          <p:nvPr/>
        </p:nvPicPr>
        <p:blipFill>
          <a:blip r:embed="rId3"/>
          <a:stretch>
            <a:fillRect/>
          </a:stretch>
        </p:blipFill>
        <p:spPr>
          <a:xfrm>
            <a:off x="1187624" y="4149080"/>
            <a:ext cx="6768752" cy="1865166"/>
          </a:xfrm>
          <a:prstGeom prst="rect">
            <a:avLst/>
          </a:prstGeom>
        </p:spPr>
      </p:pic>
      <p:pic>
        <p:nvPicPr>
          <p:cNvPr id="5" name="Picture 4"/>
          <p:cNvPicPr>
            <a:picLocks noChangeAspect="1"/>
          </p:cNvPicPr>
          <p:nvPr/>
        </p:nvPicPr>
        <p:blipFill>
          <a:blip r:embed="rId4"/>
          <a:stretch>
            <a:fillRect/>
          </a:stretch>
        </p:blipFill>
        <p:spPr>
          <a:xfrm>
            <a:off x="1187624" y="359462"/>
            <a:ext cx="6768752" cy="44376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Q16</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02825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132856"/>
            <a:ext cx="8784972" cy="21379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32855"/>
            <a:ext cx="8784974"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2924944"/>
            <a:ext cx="8784974" cy="13458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13204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2276872"/>
            <a:ext cx="8496942" cy="4430990"/>
          </a:xfrm>
          <a:prstGeom prst="rect">
            <a:avLst/>
          </a:prstGeom>
        </p:spPr>
      </p:pic>
      <p:pic>
        <p:nvPicPr>
          <p:cNvPr id="2" name="Picture 1"/>
          <p:cNvPicPr>
            <a:picLocks noChangeAspect="1"/>
          </p:cNvPicPr>
          <p:nvPr/>
        </p:nvPicPr>
        <p:blipFill>
          <a:blip r:embed="rId3"/>
          <a:stretch>
            <a:fillRect/>
          </a:stretch>
        </p:blipFill>
        <p:spPr>
          <a:xfrm>
            <a:off x="323528" y="404664"/>
            <a:ext cx="8496944" cy="46249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Q21</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0029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700808"/>
            <a:ext cx="8784972" cy="24179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8"/>
            <a:ext cx="8784974" cy="24179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Q21</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75193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403648" y="4696810"/>
            <a:ext cx="7056784" cy="2116566"/>
          </a:xfrm>
          <a:prstGeom prst="rect">
            <a:avLst/>
          </a:prstGeom>
        </p:spPr>
      </p:pic>
      <p:pic>
        <p:nvPicPr>
          <p:cNvPr id="8" name="Picture 7"/>
          <p:cNvPicPr>
            <a:picLocks noChangeAspect="1"/>
          </p:cNvPicPr>
          <p:nvPr/>
        </p:nvPicPr>
        <p:blipFill>
          <a:blip r:embed="rId3"/>
          <a:stretch>
            <a:fillRect/>
          </a:stretch>
        </p:blipFill>
        <p:spPr>
          <a:xfrm>
            <a:off x="1403648" y="4946802"/>
            <a:ext cx="7056784" cy="1146494"/>
          </a:xfrm>
          <a:prstGeom prst="rect">
            <a:avLst/>
          </a:prstGeom>
        </p:spPr>
      </p:pic>
      <p:pic>
        <p:nvPicPr>
          <p:cNvPr id="7" name="Picture 6"/>
          <p:cNvPicPr>
            <a:picLocks noChangeAspect="1"/>
          </p:cNvPicPr>
          <p:nvPr/>
        </p:nvPicPr>
        <p:blipFill>
          <a:blip r:embed="rId4"/>
          <a:stretch>
            <a:fillRect/>
          </a:stretch>
        </p:blipFill>
        <p:spPr>
          <a:xfrm>
            <a:off x="1403648" y="4206532"/>
            <a:ext cx="7056784" cy="1238692"/>
          </a:xfrm>
          <a:prstGeom prst="rect">
            <a:avLst/>
          </a:prstGeom>
        </p:spPr>
      </p:pic>
      <p:pic>
        <p:nvPicPr>
          <p:cNvPr id="6" name="Picture 5"/>
          <p:cNvPicPr>
            <a:picLocks noChangeAspect="1"/>
          </p:cNvPicPr>
          <p:nvPr/>
        </p:nvPicPr>
        <p:blipFill>
          <a:blip r:embed="rId5"/>
          <a:stretch>
            <a:fillRect/>
          </a:stretch>
        </p:blipFill>
        <p:spPr>
          <a:xfrm>
            <a:off x="1403648" y="1556792"/>
            <a:ext cx="7056784" cy="3211892"/>
          </a:xfrm>
          <a:prstGeom prst="rect">
            <a:avLst/>
          </a:prstGeom>
        </p:spPr>
      </p:pic>
      <p:pic>
        <p:nvPicPr>
          <p:cNvPr id="5" name="Picture 4"/>
          <p:cNvPicPr>
            <a:picLocks noChangeAspect="1"/>
          </p:cNvPicPr>
          <p:nvPr/>
        </p:nvPicPr>
        <p:blipFill>
          <a:blip r:embed="rId6"/>
          <a:stretch>
            <a:fillRect/>
          </a:stretch>
        </p:blipFill>
        <p:spPr>
          <a:xfrm>
            <a:off x="1403648" y="356885"/>
            <a:ext cx="7056784" cy="1187210"/>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3"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Q17</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4163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700808"/>
            <a:ext cx="8784972" cy="24356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8"/>
            <a:ext cx="8784974"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1849392"/>
            <a:ext cx="8784974" cy="211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3" y="2060848"/>
            <a:ext cx="8784973" cy="20756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70259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4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5"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44008" y="3717032"/>
            <a:ext cx="4464496" cy="24016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1"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04" y="820568"/>
            <a:ext cx="4464496" cy="20205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2772"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07504" y="2889176"/>
            <a:ext cx="4464496" cy="1979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3"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644008" y="908720"/>
            <a:ext cx="4464496" cy="1987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4" name="Picture 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644007" y="2882855"/>
            <a:ext cx="4464497" cy="9781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500841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700808"/>
            <a:ext cx="8784974" cy="2171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00808"/>
            <a:ext cx="8784974" cy="1780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179514" y="2238935"/>
            <a:ext cx="8784974" cy="1633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3" y="1878896"/>
            <a:ext cx="878497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618424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5" grpId="0" animBg="1"/>
    </p:bldLst>
  </p:timing>
</p:sld>
</file>

<file path=ppt/slides/slide4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749738"/>
            <a:ext cx="8640958" cy="2919622"/>
          </a:xfrm>
          <a:prstGeom prst="rect">
            <a:avLst/>
          </a:prstGeom>
        </p:spPr>
      </p:pic>
      <p:pic>
        <p:nvPicPr>
          <p:cNvPr id="4" name="Picture 3"/>
          <p:cNvPicPr>
            <a:picLocks noChangeAspect="1"/>
          </p:cNvPicPr>
          <p:nvPr/>
        </p:nvPicPr>
        <p:blipFill>
          <a:blip r:embed="rId3"/>
          <a:stretch>
            <a:fillRect/>
          </a:stretch>
        </p:blipFill>
        <p:spPr>
          <a:xfrm>
            <a:off x="251520" y="4293096"/>
            <a:ext cx="8640960" cy="1399674"/>
          </a:xfrm>
          <a:prstGeom prst="rect">
            <a:avLst/>
          </a:prstGeom>
        </p:spPr>
      </p:pic>
      <p:pic>
        <p:nvPicPr>
          <p:cNvPr id="2" name="Picture 1"/>
          <p:cNvPicPr>
            <a:picLocks noChangeAspect="1"/>
          </p:cNvPicPr>
          <p:nvPr/>
        </p:nvPicPr>
        <p:blipFill>
          <a:blip r:embed="rId4"/>
          <a:stretch>
            <a:fillRect/>
          </a:stretch>
        </p:blipFill>
        <p:spPr>
          <a:xfrm>
            <a:off x="251520" y="692696"/>
            <a:ext cx="8640960" cy="36004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57473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032596"/>
            <a:ext cx="8784972" cy="13964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032596"/>
            <a:ext cx="8784974" cy="13964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582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899593" y="4473988"/>
            <a:ext cx="7344814" cy="2339388"/>
          </a:xfrm>
          <a:prstGeom prst="rect">
            <a:avLst/>
          </a:prstGeom>
        </p:spPr>
      </p:pic>
      <p:pic>
        <p:nvPicPr>
          <p:cNvPr id="8" name="Picture 7"/>
          <p:cNvPicPr>
            <a:picLocks noChangeAspect="1"/>
          </p:cNvPicPr>
          <p:nvPr/>
        </p:nvPicPr>
        <p:blipFill>
          <a:blip r:embed="rId3"/>
          <a:stretch>
            <a:fillRect/>
          </a:stretch>
        </p:blipFill>
        <p:spPr>
          <a:xfrm>
            <a:off x="899592" y="3884986"/>
            <a:ext cx="7344816" cy="1920278"/>
          </a:xfrm>
          <a:prstGeom prst="rect">
            <a:avLst/>
          </a:prstGeom>
        </p:spPr>
      </p:pic>
      <p:pic>
        <p:nvPicPr>
          <p:cNvPr id="6" name="Picture 5"/>
          <p:cNvPicPr>
            <a:picLocks noChangeAspect="1"/>
          </p:cNvPicPr>
          <p:nvPr/>
        </p:nvPicPr>
        <p:blipFill>
          <a:blip r:embed="rId4"/>
          <a:stretch>
            <a:fillRect/>
          </a:stretch>
        </p:blipFill>
        <p:spPr>
          <a:xfrm>
            <a:off x="899592" y="361632"/>
            <a:ext cx="7344816" cy="33554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Q10</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13"/>
          <a:stretch>
            <a:fillRect/>
          </a:stretch>
        </p:blipFill>
        <p:spPr>
          <a:xfrm>
            <a:off x="899592" y="3717032"/>
            <a:ext cx="7344816" cy="634016"/>
          </a:xfrm>
          <a:prstGeom prst="rect">
            <a:avLst/>
          </a:prstGeom>
        </p:spPr>
      </p:pic>
    </p:spTree>
    <p:extLst>
      <p:ext uri="{BB962C8B-B14F-4D97-AF65-F5344CB8AC3E}">
        <p14:creationId xmlns:p14="http://schemas.microsoft.com/office/powerpoint/2010/main" val="42022216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1" name="Rectangle 10">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Q10</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179513" y="2132858"/>
            <a:ext cx="8784974" cy="1803108"/>
          </a:xfrm>
          <a:prstGeom prst="rect">
            <a:avLst/>
          </a:prstGeom>
        </p:spPr>
      </p:pic>
      <p:sp>
        <p:nvSpPr>
          <p:cNvPr id="22" name="Rectangle 21"/>
          <p:cNvSpPr/>
          <p:nvPr/>
        </p:nvSpPr>
        <p:spPr>
          <a:xfrm>
            <a:off x="179513" y="2281440"/>
            <a:ext cx="8784974" cy="1654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179513" y="2132856"/>
            <a:ext cx="878497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361807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13" grpId="0" animBg="1"/>
    </p:bldLst>
  </p:timing>
</p:sld>
</file>

<file path=ppt/slides/slide4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436476"/>
            <a:ext cx="8640960" cy="4232884"/>
          </a:xfrm>
          <a:prstGeom prst="rect">
            <a:avLst/>
          </a:prstGeom>
        </p:spPr>
      </p:pic>
      <p:pic>
        <p:nvPicPr>
          <p:cNvPr id="2" name="Picture 1"/>
          <p:cNvPicPr>
            <a:picLocks noChangeAspect="1"/>
          </p:cNvPicPr>
          <p:nvPr/>
        </p:nvPicPr>
        <p:blipFill>
          <a:blip r:embed="rId3"/>
          <a:stretch>
            <a:fillRect/>
          </a:stretch>
        </p:blipFill>
        <p:spPr>
          <a:xfrm>
            <a:off x="251520" y="418256"/>
            <a:ext cx="8640960" cy="45229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Q19</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1587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916832"/>
            <a:ext cx="8784972" cy="13984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1"/>
            <a:ext cx="8784974" cy="13984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41716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429000"/>
            <a:ext cx="8640960" cy="3180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09272"/>
            <a:ext cx="8640960" cy="4331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Q19</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01741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132856"/>
            <a:ext cx="8784974" cy="13562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02515"/>
            <a:ext cx="8784974" cy="13984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56270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602101" y="5085184"/>
            <a:ext cx="5939798" cy="1744694"/>
          </a:xfrm>
          <a:prstGeom prst="rect">
            <a:avLst/>
          </a:prstGeom>
        </p:spPr>
      </p:pic>
      <p:pic>
        <p:nvPicPr>
          <p:cNvPr id="4" name="Picture 3"/>
          <p:cNvPicPr>
            <a:picLocks noChangeAspect="1"/>
          </p:cNvPicPr>
          <p:nvPr/>
        </p:nvPicPr>
        <p:blipFill>
          <a:blip r:embed="rId3"/>
          <a:stretch>
            <a:fillRect/>
          </a:stretch>
        </p:blipFill>
        <p:spPr>
          <a:xfrm>
            <a:off x="1602102" y="3356992"/>
            <a:ext cx="5939796" cy="1788514"/>
          </a:xfrm>
          <a:prstGeom prst="rect">
            <a:avLst/>
          </a:prstGeom>
        </p:spPr>
      </p:pic>
      <p:pic>
        <p:nvPicPr>
          <p:cNvPr id="2" name="Picture 1"/>
          <p:cNvPicPr>
            <a:picLocks noChangeAspect="1"/>
          </p:cNvPicPr>
          <p:nvPr/>
        </p:nvPicPr>
        <p:blipFill>
          <a:blip r:embed="rId4"/>
          <a:stretch>
            <a:fillRect/>
          </a:stretch>
        </p:blipFill>
        <p:spPr>
          <a:xfrm>
            <a:off x="1602101" y="274608"/>
            <a:ext cx="5939798" cy="31404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Q12</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92717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556792"/>
            <a:ext cx="8784974" cy="24957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723785"/>
            <a:ext cx="8784974" cy="7231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2446942"/>
            <a:ext cx="8784974" cy="333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3" y="2780927"/>
            <a:ext cx="8784974" cy="12715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5" name="Rectangle 24"/>
          <p:cNvSpPr/>
          <p:nvPr/>
        </p:nvSpPr>
        <p:spPr>
          <a:xfrm>
            <a:off x="179513" y="1556791"/>
            <a:ext cx="8784974" cy="1669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621706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3" grpId="0" animBg="1"/>
      <p:bldP spid="24" grpId="0" animBg="1"/>
      <p:bldP spid="25" grpId="0" animBg="1"/>
    </p:bldLst>
  </p:timing>
</p:sld>
</file>

<file path=ppt/slides/slide4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683568" y="4077072"/>
            <a:ext cx="7776864" cy="2760530"/>
          </a:xfrm>
          <a:prstGeom prst="rect">
            <a:avLst/>
          </a:prstGeom>
        </p:spPr>
      </p:pic>
      <p:pic>
        <p:nvPicPr>
          <p:cNvPr id="7" name="Picture 6"/>
          <p:cNvPicPr>
            <a:picLocks noChangeAspect="1"/>
          </p:cNvPicPr>
          <p:nvPr/>
        </p:nvPicPr>
        <p:blipFill>
          <a:blip r:embed="rId3"/>
          <a:stretch>
            <a:fillRect/>
          </a:stretch>
        </p:blipFill>
        <p:spPr>
          <a:xfrm>
            <a:off x="683568" y="4725144"/>
            <a:ext cx="7776864" cy="1189706"/>
          </a:xfrm>
          <a:prstGeom prst="rect">
            <a:avLst/>
          </a:prstGeom>
        </p:spPr>
      </p:pic>
      <p:pic>
        <p:nvPicPr>
          <p:cNvPr id="6" name="Picture 5"/>
          <p:cNvPicPr>
            <a:picLocks noChangeAspect="1"/>
          </p:cNvPicPr>
          <p:nvPr/>
        </p:nvPicPr>
        <p:blipFill>
          <a:blip r:embed="rId4"/>
          <a:stretch>
            <a:fillRect/>
          </a:stretch>
        </p:blipFill>
        <p:spPr>
          <a:xfrm>
            <a:off x="683568" y="332656"/>
            <a:ext cx="7776864" cy="45925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Q13</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70559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090683"/>
            <a:ext cx="8784972" cy="9434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81423" y="2276871"/>
            <a:ext cx="8784974" cy="7572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179513" y="2090682"/>
            <a:ext cx="8784974" cy="1861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Q13</a:t>
            </a:r>
            <a:endParaRPr lang="en-GB" sz="1400" b="1" dirty="0">
              <a:latin typeface="Comic Sans MS" panose="030F0702030302020204" pitchFamily="66" charset="0"/>
            </a:endParaRPr>
          </a:p>
        </p:txBody>
      </p:sp>
      <p:cxnSp>
        <p:nvCxnSpPr>
          <p:cNvPr id="26" name="Straight Arrow Connector 25"/>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95554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5" grpId="0" animBg="1"/>
    </p:bldLst>
  </p:timing>
</p:sld>
</file>

<file path=ppt/slides/slide4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4902640"/>
            <a:ext cx="8640960" cy="1766720"/>
          </a:xfrm>
          <a:prstGeom prst="rect">
            <a:avLst/>
          </a:prstGeom>
        </p:spPr>
      </p:pic>
      <p:pic>
        <p:nvPicPr>
          <p:cNvPr id="4" name="Picture 3"/>
          <p:cNvPicPr>
            <a:picLocks noChangeAspect="1"/>
          </p:cNvPicPr>
          <p:nvPr/>
        </p:nvPicPr>
        <p:blipFill>
          <a:blip r:embed="rId3"/>
          <a:stretch>
            <a:fillRect/>
          </a:stretch>
        </p:blipFill>
        <p:spPr>
          <a:xfrm>
            <a:off x="251521" y="5229200"/>
            <a:ext cx="8640958" cy="651932"/>
          </a:xfrm>
          <a:prstGeom prst="rect">
            <a:avLst/>
          </a:prstGeom>
        </p:spPr>
      </p:pic>
      <p:pic>
        <p:nvPicPr>
          <p:cNvPr id="2" name="Picture 1"/>
          <p:cNvPicPr>
            <a:picLocks noChangeAspect="1"/>
          </p:cNvPicPr>
          <p:nvPr/>
        </p:nvPicPr>
        <p:blipFill>
          <a:blip r:embed="rId4"/>
          <a:stretch>
            <a:fillRect/>
          </a:stretch>
        </p:blipFill>
        <p:spPr>
          <a:xfrm>
            <a:off x="251520" y="404664"/>
            <a:ext cx="8640960" cy="482325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Q17</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459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099292"/>
            <a:ext cx="8784972" cy="13297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2090682"/>
            <a:ext cx="8784974" cy="13383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73342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4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115616" y="4869160"/>
            <a:ext cx="6912768" cy="1935024"/>
          </a:xfrm>
          <a:prstGeom prst="rect">
            <a:avLst/>
          </a:prstGeom>
        </p:spPr>
      </p:pic>
      <p:pic>
        <p:nvPicPr>
          <p:cNvPr id="7" name="Picture 6"/>
          <p:cNvPicPr>
            <a:picLocks noChangeAspect="1"/>
          </p:cNvPicPr>
          <p:nvPr/>
        </p:nvPicPr>
        <p:blipFill>
          <a:blip r:embed="rId3"/>
          <a:stretch>
            <a:fillRect/>
          </a:stretch>
        </p:blipFill>
        <p:spPr>
          <a:xfrm>
            <a:off x="1115617" y="3703164"/>
            <a:ext cx="6912766" cy="19580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Q17</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2"/>
          <a:stretch>
            <a:fillRect/>
          </a:stretch>
        </p:blipFill>
        <p:spPr>
          <a:xfrm>
            <a:off x="1115616" y="404664"/>
            <a:ext cx="6912768" cy="4390124"/>
          </a:xfrm>
          <a:prstGeom prst="rect">
            <a:avLst/>
          </a:prstGeom>
        </p:spPr>
      </p:pic>
    </p:spTree>
    <p:extLst>
      <p:ext uri="{BB962C8B-B14F-4D97-AF65-F5344CB8AC3E}">
        <p14:creationId xmlns:p14="http://schemas.microsoft.com/office/powerpoint/2010/main" val="3417409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492896"/>
            <a:ext cx="8784972" cy="13207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2492894"/>
            <a:ext cx="8784974" cy="3302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Q17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3" y="2823100"/>
            <a:ext cx="8784974" cy="9905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911684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4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5"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19672" y="4960088"/>
            <a:ext cx="5904656" cy="1853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684"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19672" y="3227760"/>
            <a:ext cx="5904656" cy="1857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683"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19672" y="401314"/>
            <a:ext cx="5904656" cy="2883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Q14</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0057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916832"/>
            <a:ext cx="8784974" cy="10685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1916832"/>
            <a:ext cx="87849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2636912"/>
            <a:ext cx="8784974" cy="348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2420888"/>
            <a:ext cx="8784974"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832995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5" grpId="0" animBg="1"/>
      <p:bldP spid="22" grpId="0" animBg="1"/>
      <p:bldP spid="23" grpId="0" animBg="1"/>
    </p:bldLst>
  </p:timing>
</p:sld>
</file>

<file path=ppt/slides/slide4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689176"/>
            <a:ext cx="8640960" cy="2908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5628"/>
            <a:ext cx="8640960" cy="4709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Q17</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6762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060848"/>
            <a:ext cx="8784974" cy="21696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2060848"/>
            <a:ext cx="8784974" cy="21696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Q17</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7848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4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4633380"/>
            <a:ext cx="6768752" cy="21799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4293096"/>
            <a:ext cx="6768752" cy="1667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7624" y="416057"/>
            <a:ext cx="6768752" cy="3919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Q15</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21377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916832"/>
            <a:ext cx="8784974" cy="21199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Q15</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79513" y="3501008"/>
            <a:ext cx="8784974" cy="535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179514" y="2069232"/>
            <a:ext cx="8784974" cy="14317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179514" y="1916832"/>
            <a:ext cx="8784974"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56162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P spid="25" grpId="0" animBg="1"/>
    </p:bldLst>
  </p:timing>
</p:sld>
</file>

<file path=ppt/slides/slide4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4302632"/>
            <a:ext cx="8784974" cy="2366728"/>
          </a:xfrm>
          <a:prstGeom prst="rect">
            <a:avLst/>
          </a:prstGeom>
        </p:spPr>
      </p:pic>
      <p:pic>
        <p:nvPicPr>
          <p:cNvPr id="2" name="Picture 1"/>
          <p:cNvPicPr>
            <a:picLocks noChangeAspect="1"/>
          </p:cNvPicPr>
          <p:nvPr/>
        </p:nvPicPr>
        <p:blipFill>
          <a:blip r:embed="rId3"/>
          <a:stretch>
            <a:fillRect/>
          </a:stretch>
        </p:blipFill>
        <p:spPr>
          <a:xfrm>
            <a:off x="179512" y="390496"/>
            <a:ext cx="8784976" cy="51267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Q15</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0581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98258"/>
            <a:ext cx="8640960" cy="7927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51520" y="2198256"/>
            <a:ext cx="8640960" cy="7927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Q15</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8391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4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55076"/>
            <a:ext cx="8640960" cy="42142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5087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Q19</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31524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20174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51520" y="1916833"/>
            <a:ext cx="8640960" cy="20174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Q19</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4168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4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4513726"/>
            <a:ext cx="8064896" cy="2299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4581128"/>
            <a:ext cx="8064896" cy="13094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3356992"/>
            <a:ext cx="8064896" cy="17446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9552" y="332656"/>
            <a:ext cx="8064896" cy="3022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2"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Q15</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7925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2531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8345" y="1628800"/>
            <a:ext cx="8640960" cy="1584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Q15</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1" y="3212976"/>
            <a:ext cx="8637784" cy="947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07786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4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6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43232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16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47096"/>
            <a:ext cx="8640960" cy="4594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Q14</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1605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340768"/>
            <a:ext cx="8640958" cy="3021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8345" y="1340768"/>
            <a:ext cx="8640960" cy="302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Q14</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32778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4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7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636912"/>
            <a:ext cx="8352928" cy="3974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07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04664"/>
            <a:ext cx="8352928" cy="4944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Q18</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68957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8345" y="1196752"/>
            <a:ext cx="8647310" cy="2354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8345" y="1196752"/>
            <a:ext cx="8640960" cy="23544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Q18</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53718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4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4832370"/>
            <a:ext cx="6336704" cy="1981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3573016"/>
            <a:ext cx="6336704" cy="21262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354103"/>
            <a:ext cx="6336704" cy="32189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Q12</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53538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8345" y="1340768"/>
            <a:ext cx="8647310" cy="14903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54695" y="1340768"/>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48345" y="1700808"/>
            <a:ext cx="864731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3" name="Rectangle 22"/>
          <p:cNvSpPr/>
          <p:nvPr/>
        </p:nvSpPr>
        <p:spPr>
          <a:xfrm>
            <a:off x="254695" y="2204864"/>
            <a:ext cx="8640960" cy="6262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17728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5" grpId="0" animBg="1"/>
      <p:bldP spid="22" grpId="0" animBg="1"/>
      <p:bldP spid="23" grpId="0" animBg="1"/>
    </p:bldLst>
  </p:timing>
</p:sld>
</file>

<file path=ppt/slides/slide4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752750"/>
            <a:ext cx="8496944" cy="29166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6679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Q17</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98410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4695" y="2348880"/>
            <a:ext cx="8634610" cy="5567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54695" y="2348880"/>
            <a:ext cx="8640960" cy="5567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58417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Circle Theorems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Q17</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779912" y="184069"/>
            <a:ext cx="86409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11244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4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Basic Trigonometry</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1" name="Rectangle 10">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6" action="ppaction://hlinksldjump"/>
          </p:cNvPr>
          <p:cNvSpPr/>
          <p:nvPr/>
        </p:nvSpPr>
        <p:spPr>
          <a:xfrm>
            <a:off x="3780128" y="23488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15" name="Rectangle 14"/>
          <p:cNvSpPr/>
          <p:nvPr/>
        </p:nvSpPr>
        <p:spPr>
          <a:xfrm>
            <a:off x="23150" y="6525344"/>
            <a:ext cx="605500" cy="28803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3D</a:t>
            </a:r>
            <a:endParaRPr lang="en-GB" sz="2000" b="1" dirty="0">
              <a:latin typeface="Comic Sans MS" panose="030F0702030302020204" pitchFamily="66" charset="0"/>
            </a:endParaRPr>
          </a:p>
        </p:txBody>
      </p:sp>
      <p:sp>
        <p:nvSpPr>
          <p:cNvPr id="28" name="Rectangle 27"/>
          <p:cNvSpPr/>
          <p:nvPr/>
        </p:nvSpPr>
        <p:spPr>
          <a:xfrm>
            <a:off x="755576" y="6525344"/>
            <a:ext cx="2736304" cy="288032"/>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use Pythagoras instead</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780128" y="12687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6" name="Rectangle 15">
            <a:hlinkClick r:id="rId8" action="ppaction://hlinksldjump"/>
          </p:cNvPr>
          <p:cNvSpPr/>
          <p:nvPr/>
        </p:nvSpPr>
        <p:spPr>
          <a:xfrm>
            <a:off x="3780128" y="180887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18" name="Rectangle 17">
            <a:hlinkClick r:id="rId9" action="ppaction://hlinksldjump"/>
          </p:cNvPr>
          <p:cNvSpPr/>
          <p:nvPr/>
        </p:nvSpPr>
        <p:spPr>
          <a:xfrm>
            <a:off x="3780128" y="28888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a:t>
            </a:r>
          </a:p>
          <a:p>
            <a:pPr algn="ctr"/>
            <a:r>
              <a:rPr lang="en-GB" sz="1200" b="1" dirty="0" smtClean="0">
                <a:latin typeface="Comic Sans MS" panose="030F0702030302020204" pitchFamily="66" charset="0"/>
              </a:rPr>
              <a:t>2H Q8</a:t>
            </a:r>
            <a:endParaRPr lang="en-GB" sz="1200" b="1" dirty="0">
              <a:latin typeface="Comic Sans MS" panose="030F0702030302020204" pitchFamily="66" charset="0"/>
            </a:endParaRPr>
          </a:p>
        </p:txBody>
      </p:sp>
      <p:sp>
        <p:nvSpPr>
          <p:cNvPr id="19" name="Rectangle 18">
            <a:hlinkClick r:id="rId10" action="ppaction://hlinksldjump"/>
          </p:cNvPr>
          <p:cNvSpPr/>
          <p:nvPr/>
        </p:nvSpPr>
        <p:spPr>
          <a:xfrm>
            <a:off x="3780128" y="342900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a:t>
            </a:r>
          </a:p>
          <a:p>
            <a:pPr algn="ctr"/>
            <a:r>
              <a:rPr lang="en-GB" sz="1200" b="1" dirty="0" smtClean="0">
                <a:latin typeface="Comic Sans MS" panose="030F0702030302020204" pitchFamily="66" charset="0"/>
              </a:rPr>
              <a:t>2H Q19</a:t>
            </a:r>
            <a:endParaRPr lang="en-GB" sz="1200" b="1" dirty="0">
              <a:latin typeface="Comic Sans MS" panose="030F0702030302020204" pitchFamily="66" charset="0"/>
            </a:endParaRPr>
          </a:p>
        </p:txBody>
      </p:sp>
      <p:sp>
        <p:nvSpPr>
          <p:cNvPr id="20" name="Rectangle 19">
            <a:hlinkClick r:id="rId11" action="ppaction://hlinksldjump"/>
          </p:cNvPr>
          <p:cNvSpPr/>
          <p:nvPr/>
        </p:nvSpPr>
        <p:spPr>
          <a:xfrm>
            <a:off x="3780128" y="39690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a:t>
            </a:r>
          </a:p>
          <a:p>
            <a:pPr algn="ctr"/>
            <a:r>
              <a:rPr lang="en-GB" sz="1200" b="1" dirty="0" smtClean="0">
                <a:latin typeface="Comic Sans MS" panose="030F0702030302020204" pitchFamily="66" charset="0"/>
              </a:rPr>
              <a:t>2HR Q10</a:t>
            </a:r>
            <a:endParaRPr lang="en-GB" sz="1200" b="1" dirty="0">
              <a:latin typeface="Comic Sans MS" panose="030F0702030302020204" pitchFamily="66" charset="0"/>
            </a:endParaRPr>
          </a:p>
        </p:txBody>
      </p:sp>
      <p:sp>
        <p:nvSpPr>
          <p:cNvPr id="21" name="Rectangle 20">
            <a:hlinkClick r:id="rId12" action="ppaction://hlinksldjump"/>
          </p:cNvPr>
          <p:cNvSpPr/>
          <p:nvPr/>
        </p:nvSpPr>
        <p:spPr>
          <a:xfrm>
            <a:off x="3780128" y="45091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22" name="Rectangle 21">
            <a:hlinkClick r:id="rId13" action="ppaction://hlinksldjump"/>
          </p:cNvPr>
          <p:cNvSpPr/>
          <p:nvPr/>
        </p:nvSpPr>
        <p:spPr>
          <a:xfrm>
            <a:off x="3780128" y="50491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a:t>
            </a:r>
          </a:p>
          <a:p>
            <a:pPr algn="ctr"/>
            <a:r>
              <a:rPr lang="en-GB" sz="1200" b="1" dirty="0" smtClean="0">
                <a:latin typeface="Comic Sans MS" panose="030F0702030302020204" pitchFamily="66" charset="0"/>
              </a:rPr>
              <a:t>1HR Q20</a:t>
            </a:r>
            <a:endParaRPr lang="en-GB" sz="1200" b="1" dirty="0">
              <a:latin typeface="Comic Sans MS" panose="030F0702030302020204" pitchFamily="66" charset="0"/>
            </a:endParaRPr>
          </a:p>
        </p:txBody>
      </p:sp>
      <p:sp>
        <p:nvSpPr>
          <p:cNvPr id="23" name="Rectangle 22">
            <a:hlinkClick r:id="rId14" action="ppaction://hlinksldjump"/>
          </p:cNvPr>
          <p:cNvSpPr/>
          <p:nvPr/>
        </p:nvSpPr>
        <p:spPr>
          <a:xfrm>
            <a:off x="4824136" y="12687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a:t>
            </a:r>
          </a:p>
          <a:p>
            <a:pPr algn="ctr"/>
            <a:r>
              <a:rPr lang="en-GB" sz="1200" b="1" dirty="0" smtClean="0">
                <a:latin typeface="Comic Sans MS" panose="030F0702030302020204" pitchFamily="66" charset="0"/>
              </a:rPr>
              <a:t>2HR Q7</a:t>
            </a:r>
            <a:endParaRPr lang="en-GB" sz="1200" b="1" dirty="0">
              <a:latin typeface="Comic Sans MS" panose="030F0702030302020204" pitchFamily="66" charset="0"/>
            </a:endParaRPr>
          </a:p>
        </p:txBody>
      </p:sp>
      <p:sp>
        <p:nvSpPr>
          <p:cNvPr id="24" name="Rectangle 23">
            <a:hlinkClick r:id="rId15"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5" name="Rectangle 24">
            <a:hlinkClick r:id="rId16" action="ppaction://hlinksldjump"/>
          </p:cNvPr>
          <p:cNvSpPr/>
          <p:nvPr/>
        </p:nvSpPr>
        <p:spPr>
          <a:xfrm>
            <a:off x="4824136" y="18088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a:t>
            </a:r>
          </a:p>
          <a:p>
            <a:pPr algn="ctr"/>
            <a:r>
              <a:rPr lang="en-GB" sz="1200" b="1" dirty="0" smtClean="0">
                <a:latin typeface="Comic Sans MS" panose="030F0702030302020204" pitchFamily="66" charset="0"/>
              </a:rPr>
              <a:t>2H Q12</a:t>
            </a:r>
            <a:endParaRPr lang="en-GB" sz="1200" b="1" dirty="0">
              <a:latin typeface="Comic Sans MS" panose="030F0702030302020204" pitchFamily="66" charset="0"/>
            </a:endParaRPr>
          </a:p>
        </p:txBody>
      </p:sp>
      <p:sp>
        <p:nvSpPr>
          <p:cNvPr id="26" name="Rectangle 25">
            <a:hlinkClick r:id="rId17" action="ppaction://hlinksldjump"/>
          </p:cNvPr>
          <p:cNvSpPr/>
          <p:nvPr/>
        </p:nvSpPr>
        <p:spPr>
          <a:xfrm>
            <a:off x="4824136" y="234888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a:t>
            </a:r>
          </a:p>
          <a:p>
            <a:pPr algn="ctr"/>
            <a:r>
              <a:rPr lang="en-GB" sz="1200" b="1" dirty="0" smtClean="0">
                <a:latin typeface="Comic Sans MS" panose="030F0702030302020204" pitchFamily="66" charset="0"/>
              </a:rPr>
              <a:t>2H Q21</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38330603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882000"/>
            <a:ext cx="8640958" cy="3787360"/>
          </a:xfrm>
          <a:prstGeom prst="rect">
            <a:avLst/>
          </a:prstGeom>
        </p:spPr>
      </p:pic>
      <p:pic>
        <p:nvPicPr>
          <p:cNvPr id="2" name="Picture 1"/>
          <p:cNvPicPr>
            <a:picLocks noChangeAspect="1"/>
          </p:cNvPicPr>
          <p:nvPr/>
        </p:nvPicPr>
        <p:blipFill>
          <a:blip r:embed="rId3"/>
          <a:stretch>
            <a:fillRect/>
          </a:stretch>
        </p:blipFill>
        <p:spPr>
          <a:xfrm>
            <a:off x="251521" y="404664"/>
            <a:ext cx="8640958" cy="311734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36018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20888"/>
            <a:ext cx="8640958" cy="10351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420886"/>
            <a:ext cx="8640958" cy="10351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9934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625930"/>
            <a:ext cx="8640960" cy="4043430"/>
          </a:xfrm>
          <a:prstGeom prst="rect">
            <a:avLst/>
          </a:prstGeom>
        </p:spPr>
      </p:pic>
      <p:pic>
        <p:nvPicPr>
          <p:cNvPr id="5" name="Picture 4"/>
          <p:cNvPicPr>
            <a:picLocks noChangeAspect="1"/>
          </p:cNvPicPr>
          <p:nvPr/>
        </p:nvPicPr>
        <p:blipFill>
          <a:blip r:embed="rId3"/>
          <a:stretch>
            <a:fillRect/>
          </a:stretch>
        </p:blipFill>
        <p:spPr>
          <a:xfrm>
            <a:off x="251520" y="404664"/>
            <a:ext cx="8640960" cy="47502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3241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060848"/>
            <a:ext cx="8640958" cy="13730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060848"/>
            <a:ext cx="8640958" cy="1395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Q19</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73944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3588" y="4509120"/>
            <a:ext cx="7416824" cy="22695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3588" y="2060848"/>
            <a:ext cx="7416824" cy="39297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3588" y="404664"/>
            <a:ext cx="7416824" cy="1735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6799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836712"/>
            <a:ext cx="8496944" cy="4788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836712"/>
            <a:ext cx="8496944" cy="47889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Q9</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71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657486"/>
            <a:ext cx="8640958" cy="4011874"/>
          </a:xfrm>
          <a:prstGeom prst="rect">
            <a:avLst/>
          </a:prstGeom>
        </p:spPr>
      </p:pic>
      <p:pic>
        <p:nvPicPr>
          <p:cNvPr id="2" name="Picture 1"/>
          <p:cNvPicPr>
            <a:picLocks noChangeAspect="1"/>
          </p:cNvPicPr>
          <p:nvPr/>
        </p:nvPicPr>
        <p:blipFill>
          <a:blip r:embed="rId3"/>
          <a:stretch>
            <a:fillRect/>
          </a:stretch>
        </p:blipFill>
        <p:spPr>
          <a:xfrm>
            <a:off x="251521" y="404664"/>
            <a:ext cx="8640958" cy="26077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77405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556792"/>
            <a:ext cx="8496944" cy="28614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556790"/>
            <a:ext cx="8496944" cy="28614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4659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3650094"/>
            <a:ext cx="8640960" cy="3019266"/>
          </a:xfrm>
          <a:prstGeom prst="rect">
            <a:avLst/>
          </a:prstGeom>
        </p:spPr>
      </p:pic>
      <p:pic>
        <p:nvPicPr>
          <p:cNvPr id="2" name="Picture 1"/>
          <p:cNvPicPr>
            <a:picLocks noChangeAspect="1"/>
          </p:cNvPicPr>
          <p:nvPr/>
        </p:nvPicPr>
        <p:blipFill>
          <a:blip r:embed="rId3"/>
          <a:stretch>
            <a:fillRect/>
          </a:stretch>
        </p:blipFill>
        <p:spPr>
          <a:xfrm>
            <a:off x="251520" y="404664"/>
            <a:ext cx="8640960" cy="47999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9"/>
          <a:stretch>
            <a:fillRect/>
          </a:stretch>
        </p:blipFill>
        <p:spPr>
          <a:xfrm>
            <a:off x="251520" y="5214106"/>
            <a:ext cx="8640960" cy="519150"/>
          </a:xfrm>
          <a:prstGeom prst="rect">
            <a:avLst/>
          </a:prstGeom>
        </p:spPr>
      </p:pic>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Q19</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59276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2486132"/>
          </a:xfrm>
          <a:prstGeom prst="rect">
            <a:avLst/>
          </a:prstGeom>
        </p:spPr>
      </p:pic>
      <p:sp>
        <p:nvSpPr>
          <p:cNvPr id="22" name="Rectangle 21"/>
          <p:cNvSpPr/>
          <p:nvPr/>
        </p:nvSpPr>
        <p:spPr>
          <a:xfrm>
            <a:off x="251519" y="1556791"/>
            <a:ext cx="8640959" cy="24861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47176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93376"/>
            <a:ext cx="8784976" cy="4875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29629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Q10</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33558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700808"/>
            <a:ext cx="8640962" cy="19915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19" y="1700809"/>
            <a:ext cx="8640959" cy="1991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Q10</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5764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31074"/>
            <a:ext cx="8640960" cy="4166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973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Q10</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3291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052736"/>
            <a:ext cx="8640962" cy="37387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19" y="1052736"/>
            <a:ext cx="8640959" cy="37387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Q10</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1"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43608" y="5903486"/>
            <a:ext cx="1296144" cy="861935"/>
          </a:xfrm>
          <a:prstGeom prst="rect">
            <a:avLst/>
          </a:prstGeom>
          <a:noFill/>
        </p:spPr>
      </p:pic>
    </p:spTree>
    <p:extLst>
      <p:ext uri="{BB962C8B-B14F-4D97-AF65-F5344CB8AC3E}">
        <p14:creationId xmlns:p14="http://schemas.microsoft.com/office/powerpoint/2010/main" val="8153773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052736"/>
            <a:ext cx="8640962" cy="36069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19" y="1052737"/>
            <a:ext cx="8640959" cy="36069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Alternative</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Q10</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08679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2381320"/>
            <a:ext cx="8496942" cy="4144024"/>
          </a:xfrm>
          <a:prstGeom prst="rect">
            <a:avLst/>
          </a:prstGeom>
        </p:spPr>
      </p:pic>
      <p:pic>
        <p:nvPicPr>
          <p:cNvPr id="2" name="Picture 1"/>
          <p:cNvPicPr>
            <a:picLocks noChangeAspect="1"/>
          </p:cNvPicPr>
          <p:nvPr/>
        </p:nvPicPr>
        <p:blipFill>
          <a:blip r:embed="rId3"/>
          <a:stretch>
            <a:fillRect/>
          </a:stretch>
        </p:blipFill>
        <p:spPr>
          <a:xfrm>
            <a:off x="323528" y="404664"/>
            <a:ext cx="8496944" cy="425686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Q20</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7748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845588"/>
          </a:xfrm>
          <a:prstGeom prst="rect">
            <a:avLst/>
          </a:prstGeom>
        </p:spPr>
      </p:pic>
      <p:sp>
        <p:nvSpPr>
          <p:cNvPr id="22" name="Rectangle 21"/>
          <p:cNvSpPr/>
          <p:nvPr/>
        </p:nvSpPr>
        <p:spPr>
          <a:xfrm>
            <a:off x="251519" y="1988839"/>
            <a:ext cx="8640959" cy="18455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Q20</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088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30" y="1817862"/>
            <a:ext cx="8496940" cy="4851498"/>
          </a:xfrm>
          <a:prstGeom prst="rect">
            <a:avLst/>
          </a:prstGeom>
        </p:spPr>
      </p:pic>
      <p:pic>
        <p:nvPicPr>
          <p:cNvPr id="4" name="Picture 3"/>
          <p:cNvPicPr>
            <a:picLocks noChangeAspect="1"/>
          </p:cNvPicPr>
          <p:nvPr/>
        </p:nvPicPr>
        <p:blipFill>
          <a:blip r:embed="rId3"/>
          <a:stretch>
            <a:fillRect/>
          </a:stretch>
        </p:blipFill>
        <p:spPr>
          <a:xfrm>
            <a:off x="323529" y="404664"/>
            <a:ext cx="8496942" cy="315006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Q7</a:t>
            </a:r>
            <a:endParaRPr lang="en-GB" sz="1400" b="1" dirty="0">
              <a:latin typeface="Comic Sans MS" panose="030F0702030302020204" pitchFamily="66" charset="0"/>
            </a:endParaRPr>
          </a:p>
        </p:txBody>
      </p:sp>
      <p:cxnSp>
        <p:nvCxnSpPr>
          <p:cNvPr id="24" name="Straight Arrow Connector 23"/>
          <p:cNvCxnSpPr>
            <a:stCxn id="18"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7430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0" y="1772816"/>
            <a:ext cx="8640960" cy="2647568"/>
          </a:xfrm>
          <a:prstGeom prst="rect">
            <a:avLst/>
          </a:prstGeom>
        </p:spPr>
      </p:pic>
      <p:sp>
        <p:nvSpPr>
          <p:cNvPr id="22" name="Rectangle 21"/>
          <p:cNvSpPr/>
          <p:nvPr/>
        </p:nvSpPr>
        <p:spPr>
          <a:xfrm>
            <a:off x="251519" y="1772815"/>
            <a:ext cx="8640959" cy="2647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Q7</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931905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17675" y="1214994"/>
            <a:ext cx="8708650" cy="5454366"/>
          </a:xfrm>
          <a:prstGeom prst="rect">
            <a:avLst/>
          </a:prstGeom>
        </p:spPr>
      </p:pic>
      <p:pic>
        <p:nvPicPr>
          <p:cNvPr id="2" name="Picture 1"/>
          <p:cNvPicPr>
            <a:picLocks noChangeAspect="1"/>
          </p:cNvPicPr>
          <p:nvPr/>
        </p:nvPicPr>
        <p:blipFill>
          <a:blip r:embed="rId3"/>
          <a:stretch>
            <a:fillRect/>
          </a:stretch>
        </p:blipFill>
        <p:spPr>
          <a:xfrm>
            <a:off x="217675" y="437538"/>
            <a:ext cx="8708650" cy="34235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Q12</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44265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268761"/>
            <a:ext cx="8352926" cy="37533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268760"/>
            <a:ext cx="8352926" cy="37533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Q12</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34644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5" y="2942100"/>
            <a:ext cx="8208910" cy="3727260"/>
          </a:xfrm>
          <a:prstGeom prst="rect">
            <a:avLst/>
          </a:prstGeom>
        </p:spPr>
      </p:pic>
      <p:pic>
        <p:nvPicPr>
          <p:cNvPr id="5" name="Picture 4"/>
          <p:cNvPicPr>
            <a:picLocks noChangeAspect="1"/>
          </p:cNvPicPr>
          <p:nvPr/>
        </p:nvPicPr>
        <p:blipFill>
          <a:blip r:embed="rId3"/>
          <a:stretch>
            <a:fillRect/>
          </a:stretch>
        </p:blipFill>
        <p:spPr>
          <a:xfrm>
            <a:off x="467544" y="404664"/>
            <a:ext cx="8208912" cy="51773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Q21</a:t>
            </a:r>
            <a:endParaRPr lang="en-GB" sz="1400" b="1" dirty="0">
              <a:latin typeface="Comic Sans MS" panose="030F0702030302020204" pitchFamily="66" charset="0"/>
            </a:endParaRPr>
          </a:p>
        </p:txBody>
      </p:sp>
      <p:cxnSp>
        <p:nvCxnSpPr>
          <p:cNvPr id="21" name="Straight Arrow Connector 20"/>
          <p:cNvCxnSpPr>
            <a:stCxn id="17"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3959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836712"/>
            <a:ext cx="8352926" cy="42753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807549"/>
            <a:ext cx="8352926" cy="43045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Q21</a:t>
            </a:r>
            <a:endParaRPr lang="en-GB" sz="1400" b="1" dirty="0">
              <a:latin typeface="Comic Sans MS" panose="030F0702030302020204" pitchFamily="66" charset="0"/>
            </a:endParaRPr>
          </a:p>
        </p:txBody>
      </p:sp>
      <p:cxnSp>
        <p:nvCxnSpPr>
          <p:cNvPr id="20" name="Straight Arrow Connector 19"/>
          <p:cNvCxnSpPr>
            <a:stCxn id="14"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02235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Basic Trigonometry</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555776" y="43651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3H Q18</a:t>
            </a:r>
            <a:endParaRPr lang="en-GB" sz="1200" b="1" dirty="0">
              <a:latin typeface="Comic Sans MS" panose="030F0702030302020204" pitchFamily="66" charset="0"/>
            </a:endParaRPr>
          </a:p>
        </p:txBody>
      </p:sp>
      <p:sp>
        <p:nvSpPr>
          <p:cNvPr id="11" name="Rectangle 10">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2555776" y="49052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4H Q11</a:t>
            </a:r>
            <a:endParaRPr lang="en-GB" sz="1200" b="1" dirty="0">
              <a:latin typeface="Comic Sans MS" panose="030F0702030302020204" pitchFamily="66" charset="0"/>
            </a:endParaRPr>
          </a:p>
        </p:txBody>
      </p:sp>
      <p:sp>
        <p:nvSpPr>
          <p:cNvPr id="9" name="Rectangle 8">
            <a:hlinkClick r:id="rId8" action="ppaction://hlinksldjump"/>
          </p:cNvPr>
          <p:cNvSpPr/>
          <p:nvPr/>
        </p:nvSpPr>
        <p:spPr>
          <a:xfrm>
            <a:off x="2555776" y="54453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4H Q22</a:t>
            </a:r>
            <a:endParaRPr lang="en-GB" sz="1200" b="1" dirty="0">
              <a:latin typeface="Comic Sans MS" panose="030F0702030302020204" pitchFamily="66" charset="0"/>
            </a:endParaRPr>
          </a:p>
        </p:txBody>
      </p:sp>
      <p:sp>
        <p:nvSpPr>
          <p:cNvPr id="10" name="Rectangle 9">
            <a:hlinkClick r:id="rId9" action="ppaction://hlinksldjump"/>
          </p:cNvPr>
          <p:cNvSpPr/>
          <p:nvPr/>
        </p:nvSpPr>
        <p:spPr>
          <a:xfrm>
            <a:off x="467544" y="11247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a:t>
            </a:r>
          </a:p>
          <a:p>
            <a:pPr algn="ctr"/>
            <a:r>
              <a:rPr lang="en-GB" sz="1200" b="1" dirty="0" smtClean="0">
                <a:latin typeface="Comic Sans MS" panose="030F0702030302020204" pitchFamily="66" charset="0"/>
              </a:rPr>
              <a:t>4H Q10</a:t>
            </a:r>
            <a:endParaRPr lang="en-GB" sz="1200" b="1" dirty="0">
              <a:latin typeface="Comic Sans MS" panose="030F0702030302020204" pitchFamily="66" charset="0"/>
            </a:endParaRPr>
          </a:p>
        </p:txBody>
      </p:sp>
      <p:sp>
        <p:nvSpPr>
          <p:cNvPr id="14" name="Rectangle 13">
            <a:hlinkClick r:id="rId10" action="ppaction://hlinksldjump"/>
          </p:cNvPr>
          <p:cNvSpPr/>
          <p:nvPr/>
        </p:nvSpPr>
        <p:spPr>
          <a:xfrm>
            <a:off x="467544" y="1664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16" name="Rectangle 15">
            <a:hlinkClick r:id="rId11" action="ppaction://hlinksldjump"/>
          </p:cNvPr>
          <p:cNvSpPr/>
          <p:nvPr/>
        </p:nvSpPr>
        <p:spPr>
          <a:xfrm>
            <a:off x="467544" y="2204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5" name="Rectangle 14"/>
          <p:cNvSpPr/>
          <p:nvPr/>
        </p:nvSpPr>
        <p:spPr>
          <a:xfrm>
            <a:off x="23150" y="6525344"/>
            <a:ext cx="605500" cy="28803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3D</a:t>
            </a:r>
            <a:endParaRPr lang="en-GB" sz="2000" b="1" dirty="0">
              <a:latin typeface="Comic Sans MS" panose="030F0702030302020204" pitchFamily="66" charset="0"/>
            </a:endParaRPr>
          </a:p>
        </p:txBody>
      </p:sp>
      <p:sp>
        <p:nvSpPr>
          <p:cNvPr id="17" name="Rectangle 16">
            <a:hlinkClick r:id="rId12" action="ppaction://hlinksldjump"/>
          </p:cNvPr>
          <p:cNvSpPr/>
          <p:nvPr/>
        </p:nvSpPr>
        <p:spPr>
          <a:xfrm>
            <a:off x="467544" y="274492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18" name="Rectangle 17">
            <a:hlinkClick r:id="rId13" action="ppaction://hlinksldjump"/>
          </p:cNvPr>
          <p:cNvSpPr/>
          <p:nvPr/>
        </p:nvSpPr>
        <p:spPr>
          <a:xfrm>
            <a:off x="467544" y="32850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9" name="Rectangle 18">
            <a:hlinkClick r:id="rId14" action="ppaction://hlinksldjump"/>
          </p:cNvPr>
          <p:cNvSpPr/>
          <p:nvPr/>
        </p:nvSpPr>
        <p:spPr>
          <a:xfrm>
            <a:off x="467544" y="38250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20" name="Rectangle 19">
            <a:hlinkClick r:id="rId15" action="ppaction://hlinksldjump"/>
          </p:cNvPr>
          <p:cNvSpPr/>
          <p:nvPr/>
        </p:nvSpPr>
        <p:spPr>
          <a:xfrm>
            <a:off x="467544" y="436510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21" name="Rectangle 20">
            <a:hlinkClick r:id="rId16" action="ppaction://hlinksldjump"/>
          </p:cNvPr>
          <p:cNvSpPr/>
          <p:nvPr/>
        </p:nvSpPr>
        <p:spPr>
          <a:xfrm>
            <a:off x="467544" y="49051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22" name="Rectangle 21">
            <a:hlinkClick r:id="rId17" action="ppaction://hlinksldjump"/>
          </p:cNvPr>
          <p:cNvSpPr/>
          <p:nvPr/>
        </p:nvSpPr>
        <p:spPr>
          <a:xfrm>
            <a:off x="467544" y="544528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23" name="Rectangle 22">
            <a:hlinkClick r:id="rId18" action="ppaction://hlinksldjump"/>
          </p:cNvPr>
          <p:cNvSpPr/>
          <p:nvPr/>
        </p:nvSpPr>
        <p:spPr>
          <a:xfrm>
            <a:off x="480542" y="5985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24" name="Rectangle 23">
            <a:hlinkClick r:id="rId19" action="ppaction://hlinksldjump"/>
          </p:cNvPr>
          <p:cNvSpPr/>
          <p:nvPr/>
        </p:nvSpPr>
        <p:spPr>
          <a:xfrm>
            <a:off x="1511640" y="11247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25" name="Rectangle 24">
            <a:hlinkClick r:id="rId20" action="ppaction://hlinksldjump"/>
          </p:cNvPr>
          <p:cNvSpPr/>
          <p:nvPr/>
        </p:nvSpPr>
        <p:spPr>
          <a:xfrm>
            <a:off x="1511768" y="16648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26" name="Rectangle 25">
            <a:hlinkClick r:id="rId21" action="ppaction://hlinksldjump"/>
          </p:cNvPr>
          <p:cNvSpPr/>
          <p:nvPr/>
        </p:nvSpPr>
        <p:spPr>
          <a:xfrm>
            <a:off x="1511640" y="2204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27" name="Rectangle 26">
            <a:hlinkClick r:id="rId22" action="ppaction://hlinksldjump"/>
          </p:cNvPr>
          <p:cNvSpPr/>
          <p:nvPr/>
        </p:nvSpPr>
        <p:spPr>
          <a:xfrm>
            <a:off x="1511768" y="27449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28" name="Rectangle 27"/>
          <p:cNvSpPr/>
          <p:nvPr/>
        </p:nvSpPr>
        <p:spPr>
          <a:xfrm>
            <a:off x="755576" y="6525344"/>
            <a:ext cx="2736304" cy="288032"/>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use Pythagoras instead</a:t>
            </a:r>
            <a:endParaRPr lang="en-GB" sz="1400" b="1" dirty="0">
              <a:latin typeface="Comic Sans MS" panose="030F0702030302020204" pitchFamily="66" charset="0"/>
            </a:endParaRPr>
          </a:p>
        </p:txBody>
      </p:sp>
      <p:sp>
        <p:nvSpPr>
          <p:cNvPr id="29" name="Rectangle 28">
            <a:hlinkClick r:id="rId23" action="ppaction://hlinksldjump"/>
          </p:cNvPr>
          <p:cNvSpPr/>
          <p:nvPr/>
        </p:nvSpPr>
        <p:spPr>
          <a:xfrm>
            <a:off x="1511640" y="328498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30" name="Rectangle 29">
            <a:hlinkClick r:id="rId24" action="ppaction://hlinksldjump"/>
          </p:cNvPr>
          <p:cNvSpPr/>
          <p:nvPr/>
        </p:nvSpPr>
        <p:spPr>
          <a:xfrm>
            <a:off x="1511640" y="38250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a:t>
            </a:r>
          </a:p>
          <a:p>
            <a:pPr algn="ctr"/>
            <a:r>
              <a:rPr lang="en-GB" sz="1200" b="1" dirty="0" smtClean="0">
                <a:latin typeface="Comic Sans MS" panose="030F0702030302020204" pitchFamily="66" charset="0"/>
              </a:rPr>
              <a:t>4H Q14</a:t>
            </a:r>
            <a:endParaRPr lang="en-GB" sz="1200" b="1" dirty="0">
              <a:latin typeface="Comic Sans MS" panose="030F0702030302020204" pitchFamily="66" charset="0"/>
            </a:endParaRPr>
          </a:p>
        </p:txBody>
      </p:sp>
      <p:sp>
        <p:nvSpPr>
          <p:cNvPr id="31" name="Rectangle 30">
            <a:hlinkClick r:id="rId25" action="ppaction://hlinksldjump"/>
          </p:cNvPr>
          <p:cNvSpPr/>
          <p:nvPr/>
        </p:nvSpPr>
        <p:spPr>
          <a:xfrm>
            <a:off x="1511640" y="43650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a:t>
            </a:r>
          </a:p>
          <a:p>
            <a:pPr algn="ctr"/>
            <a:r>
              <a:rPr lang="en-GB" sz="1200" b="1" dirty="0" smtClean="0">
                <a:latin typeface="Comic Sans MS" panose="030F0702030302020204" pitchFamily="66" charset="0"/>
              </a:rPr>
              <a:t>4H Q22</a:t>
            </a:r>
            <a:endParaRPr lang="en-GB" sz="1200" b="1" dirty="0">
              <a:latin typeface="Comic Sans MS" panose="030F0702030302020204" pitchFamily="66" charset="0"/>
            </a:endParaRPr>
          </a:p>
        </p:txBody>
      </p:sp>
      <p:sp>
        <p:nvSpPr>
          <p:cNvPr id="32" name="Rectangle 31">
            <a:hlinkClick r:id="rId26" action="ppaction://hlinksldjump"/>
          </p:cNvPr>
          <p:cNvSpPr/>
          <p:nvPr/>
        </p:nvSpPr>
        <p:spPr>
          <a:xfrm>
            <a:off x="1511640" y="49051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33" name="Rectangle 32">
            <a:hlinkClick r:id="rId27" action="ppaction://hlinksldjump"/>
          </p:cNvPr>
          <p:cNvSpPr/>
          <p:nvPr/>
        </p:nvSpPr>
        <p:spPr>
          <a:xfrm>
            <a:off x="1511768" y="544528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a:t>
            </a:r>
          </a:p>
          <a:p>
            <a:pPr algn="ctr"/>
            <a:r>
              <a:rPr lang="en-GB" sz="1200" b="1" dirty="0" smtClean="0">
                <a:latin typeface="Comic Sans MS" panose="030F0702030302020204" pitchFamily="66" charset="0"/>
              </a:rPr>
              <a:t>4H Q8</a:t>
            </a:r>
            <a:endParaRPr lang="en-GB" sz="1200" b="1" dirty="0">
              <a:latin typeface="Comic Sans MS" panose="030F0702030302020204" pitchFamily="66" charset="0"/>
            </a:endParaRPr>
          </a:p>
        </p:txBody>
      </p:sp>
      <p:sp>
        <p:nvSpPr>
          <p:cNvPr id="34" name="Rectangle 33">
            <a:hlinkClick r:id="rId28" action="ppaction://hlinksldjump"/>
          </p:cNvPr>
          <p:cNvSpPr/>
          <p:nvPr/>
        </p:nvSpPr>
        <p:spPr>
          <a:xfrm>
            <a:off x="1511768" y="5985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a:t>
            </a:r>
          </a:p>
          <a:p>
            <a:pPr algn="ctr"/>
            <a:r>
              <a:rPr lang="en-GB" sz="1200" b="1" dirty="0" smtClean="0">
                <a:latin typeface="Comic Sans MS" panose="030F0702030302020204" pitchFamily="66" charset="0"/>
              </a:rPr>
              <a:t>4H Q20</a:t>
            </a:r>
            <a:endParaRPr lang="en-GB" sz="1200" b="1" dirty="0">
              <a:latin typeface="Comic Sans MS" panose="030F0702030302020204" pitchFamily="66" charset="0"/>
            </a:endParaRPr>
          </a:p>
        </p:txBody>
      </p:sp>
      <p:sp>
        <p:nvSpPr>
          <p:cNvPr id="35" name="Rectangle 34">
            <a:hlinkClick r:id="rId29" action="ppaction://hlinksldjump"/>
          </p:cNvPr>
          <p:cNvSpPr/>
          <p:nvPr/>
        </p:nvSpPr>
        <p:spPr>
          <a:xfrm>
            <a:off x="2555904" y="11247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36" name="Rectangle 35">
            <a:hlinkClick r:id="rId30" action="ppaction://hlinksldjump"/>
          </p:cNvPr>
          <p:cNvSpPr/>
          <p:nvPr/>
        </p:nvSpPr>
        <p:spPr>
          <a:xfrm>
            <a:off x="2555904" y="166480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37" name="Rectangle 36">
            <a:hlinkClick r:id="rId31" action="ppaction://hlinksldjump"/>
          </p:cNvPr>
          <p:cNvSpPr/>
          <p:nvPr/>
        </p:nvSpPr>
        <p:spPr>
          <a:xfrm>
            <a:off x="2555904" y="2204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38" name="Rectangle 37">
            <a:hlinkClick r:id="rId32" action="ppaction://hlinksldjump"/>
          </p:cNvPr>
          <p:cNvSpPr/>
          <p:nvPr/>
        </p:nvSpPr>
        <p:spPr>
          <a:xfrm>
            <a:off x="2555904" y="27449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39" name="Rectangle 38">
            <a:hlinkClick r:id="rId33" action="ppaction://hlinksldjump"/>
          </p:cNvPr>
          <p:cNvSpPr/>
          <p:nvPr/>
        </p:nvSpPr>
        <p:spPr>
          <a:xfrm>
            <a:off x="2555776" y="328498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Q20</a:t>
            </a:r>
            <a:endParaRPr lang="en-GB" sz="1200" b="1" dirty="0">
              <a:latin typeface="Comic Sans MS" panose="030F0702030302020204" pitchFamily="66" charset="0"/>
            </a:endParaRPr>
          </a:p>
        </p:txBody>
      </p:sp>
      <p:sp>
        <p:nvSpPr>
          <p:cNvPr id="40" name="Rectangle 39">
            <a:hlinkClick r:id="rId34" action="ppaction://hlinksldjump"/>
          </p:cNvPr>
          <p:cNvSpPr/>
          <p:nvPr/>
        </p:nvSpPr>
        <p:spPr>
          <a:xfrm>
            <a:off x="2555776" y="38250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41" name="Rectangle 40">
            <a:hlinkClick r:id="rId35" action="ppaction://hlinksldjump"/>
          </p:cNvPr>
          <p:cNvSpPr/>
          <p:nvPr/>
        </p:nvSpPr>
        <p:spPr>
          <a:xfrm>
            <a:off x="2555776" y="5985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3H Q9</a:t>
            </a:r>
            <a:endParaRPr lang="en-GB" sz="1200" b="1" dirty="0">
              <a:latin typeface="Comic Sans MS" panose="030F0702030302020204" pitchFamily="66" charset="0"/>
            </a:endParaRPr>
          </a:p>
        </p:txBody>
      </p:sp>
      <p:sp>
        <p:nvSpPr>
          <p:cNvPr id="42" name="Rectangle 41">
            <a:hlinkClick r:id="rId36" action="ppaction://hlinksldjump"/>
          </p:cNvPr>
          <p:cNvSpPr/>
          <p:nvPr/>
        </p:nvSpPr>
        <p:spPr>
          <a:xfrm>
            <a:off x="3600000" y="1124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3H Q15</a:t>
            </a:r>
            <a:endParaRPr lang="en-GB" sz="1200" b="1" dirty="0">
              <a:latin typeface="Comic Sans MS" panose="030F0702030302020204" pitchFamily="66" charset="0"/>
            </a:endParaRPr>
          </a:p>
        </p:txBody>
      </p:sp>
      <p:sp>
        <p:nvSpPr>
          <p:cNvPr id="43" name="Rectangle 42">
            <a:hlinkClick r:id="rId37" action="ppaction://hlinksldjump"/>
          </p:cNvPr>
          <p:cNvSpPr/>
          <p:nvPr/>
        </p:nvSpPr>
        <p:spPr>
          <a:xfrm>
            <a:off x="3600000" y="166491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4H Q6</a:t>
            </a:r>
            <a:endParaRPr lang="en-GB" sz="1200" b="1" dirty="0">
              <a:latin typeface="Comic Sans MS" panose="030F0702030302020204" pitchFamily="66" charset="0"/>
            </a:endParaRPr>
          </a:p>
        </p:txBody>
      </p:sp>
      <p:sp>
        <p:nvSpPr>
          <p:cNvPr id="44" name="Rectangle 43">
            <a:hlinkClick r:id="rId38" action="ppaction://hlinksldjump"/>
          </p:cNvPr>
          <p:cNvSpPr/>
          <p:nvPr/>
        </p:nvSpPr>
        <p:spPr>
          <a:xfrm>
            <a:off x="3600000" y="220496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3H Q8</a:t>
            </a:r>
            <a:endParaRPr lang="en-GB" sz="1200" b="1" dirty="0">
              <a:latin typeface="Comic Sans MS" panose="030F0702030302020204" pitchFamily="66" charset="0"/>
            </a:endParaRPr>
          </a:p>
        </p:txBody>
      </p:sp>
      <p:sp>
        <p:nvSpPr>
          <p:cNvPr id="45" name="Rectangle 44">
            <a:hlinkClick r:id="rId39" action="ppaction://hlinksldjump"/>
          </p:cNvPr>
          <p:cNvSpPr/>
          <p:nvPr/>
        </p:nvSpPr>
        <p:spPr>
          <a:xfrm>
            <a:off x="3600000" y="274503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3H Q21</a:t>
            </a:r>
            <a:endParaRPr lang="en-GB" sz="1200" b="1" dirty="0">
              <a:latin typeface="Comic Sans MS" panose="030F0702030302020204" pitchFamily="66" charset="0"/>
            </a:endParaRPr>
          </a:p>
        </p:txBody>
      </p:sp>
      <p:sp>
        <p:nvSpPr>
          <p:cNvPr id="46" name="Rectangle 45">
            <a:hlinkClick r:id="rId40" action="ppaction://hlinksldjump"/>
          </p:cNvPr>
          <p:cNvSpPr/>
          <p:nvPr/>
        </p:nvSpPr>
        <p:spPr>
          <a:xfrm>
            <a:off x="3600000" y="328503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3H Q10</a:t>
            </a:r>
            <a:endParaRPr lang="en-GB" sz="1200" b="1" dirty="0">
              <a:latin typeface="Comic Sans MS" panose="030F0702030302020204" pitchFamily="66" charset="0"/>
            </a:endParaRPr>
          </a:p>
        </p:txBody>
      </p:sp>
      <p:sp>
        <p:nvSpPr>
          <p:cNvPr id="47" name="Rectangle 46">
            <a:hlinkClick r:id="rId41" action="ppaction://hlinksldjump"/>
          </p:cNvPr>
          <p:cNvSpPr/>
          <p:nvPr/>
        </p:nvSpPr>
        <p:spPr>
          <a:xfrm>
            <a:off x="3600000" y="3825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 Q22</a:t>
            </a:r>
            <a:endParaRPr lang="en-GB" sz="1200" b="1" dirty="0">
              <a:latin typeface="Comic Sans MS" panose="030F0702030302020204" pitchFamily="66" charset="0"/>
            </a:endParaRPr>
          </a:p>
        </p:txBody>
      </p:sp>
      <p:sp>
        <p:nvSpPr>
          <p:cNvPr id="48" name="Rectangle 47">
            <a:hlinkClick r:id="rId42" action="ppaction://hlinksldjump"/>
          </p:cNvPr>
          <p:cNvSpPr/>
          <p:nvPr/>
        </p:nvSpPr>
        <p:spPr>
          <a:xfrm>
            <a:off x="3600000" y="43651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3HR Q11</a:t>
            </a:r>
            <a:endParaRPr lang="en-GB" sz="1200" b="1" dirty="0">
              <a:latin typeface="Comic Sans MS" panose="030F0702030302020204" pitchFamily="66" charset="0"/>
            </a:endParaRPr>
          </a:p>
        </p:txBody>
      </p:sp>
      <p:sp>
        <p:nvSpPr>
          <p:cNvPr id="49" name="Rectangle 48">
            <a:hlinkClick r:id="rId43" action="ppaction://hlinksldjump"/>
          </p:cNvPr>
          <p:cNvSpPr/>
          <p:nvPr/>
        </p:nvSpPr>
        <p:spPr>
          <a:xfrm>
            <a:off x="3599872" y="490527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3HR Q24</a:t>
            </a:r>
            <a:endParaRPr lang="en-GB" sz="1200" b="1" dirty="0">
              <a:latin typeface="Comic Sans MS" panose="030F0702030302020204" pitchFamily="66" charset="0"/>
            </a:endParaRPr>
          </a:p>
        </p:txBody>
      </p:sp>
      <p:sp>
        <p:nvSpPr>
          <p:cNvPr id="50" name="Rectangle 49">
            <a:hlinkClick r:id="rId44" action="ppaction://hlinksldjump"/>
          </p:cNvPr>
          <p:cNvSpPr/>
          <p:nvPr/>
        </p:nvSpPr>
        <p:spPr>
          <a:xfrm>
            <a:off x="3599872" y="5445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 Q3</a:t>
            </a:r>
            <a:endParaRPr lang="en-GB" sz="1200" b="1" dirty="0">
              <a:latin typeface="Comic Sans MS" panose="030F0702030302020204" pitchFamily="66" charset="0"/>
            </a:endParaRPr>
          </a:p>
        </p:txBody>
      </p:sp>
      <p:sp>
        <p:nvSpPr>
          <p:cNvPr id="51" name="Rectangle 50">
            <a:hlinkClick r:id="rId45" action="ppaction://hlinksldjump"/>
          </p:cNvPr>
          <p:cNvSpPr/>
          <p:nvPr/>
        </p:nvSpPr>
        <p:spPr>
          <a:xfrm>
            <a:off x="3599872" y="5985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 Q15</a:t>
            </a:r>
            <a:endParaRPr lang="en-GB" sz="1200" b="1" dirty="0">
              <a:latin typeface="Comic Sans MS" panose="030F0702030302020204" pitchFamily="66" charset="0"/>
            </a:endParaRPr>
          </a:p>
        </p:txBody>
      </p:sp>
      <p:sp>
        <p:nvSpPr>
          <p:cNvPr id="52" name="Rectangle 51">
            <a:hlinkClick r:id="rId46" action="ppaction://hlinksldjump"/>
          </p:cNvPr>
          <p:cNvSpPr/>
          <p:nvPr/>
        </p:nvSpPr>
        <p:spPr>
          <a:xfrm>
            <a:off x="4644008" y="11247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Q17</a:t>
            </a:r>
            <a:endParaRPr lang="en-GB" sz="1200" b="1" dirty="0">
              <a:latin typeface="Comic Sans MS" panose="030F0702030302020204" pitchFamily="66" charset="0"/>
            </a:endParaRPr>
          </a:p>
        </p:txBody>
      </p:sp>
      <p:sp>
        <p:nvSpPr>
          <p:cNvPr id="53" name="Rectangle 52">
            <a:hlinkClick r:id="rId47" action="ppaction://hlinksldjump"/>
          </p:cNvPr>
          <p:cNvSpPr/>
          <p:nvPr/>
        </p:nvSpPr>
        <p:spPr>
          <a:xfrm>
            <a:off x="4644008" y="16647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Q21</a:t>
            </a:r>
            <a:endParaRPr lang="en-GB" sz="1200" b="1" dirty="0">
              <a:latin typeface="Comic Sans MS" panose="030F0702030302020204" pitchFamily="66" charset="0"/>
            </a:endParaRPr>
          </a:p>
        </p:txBody>
      </p:sp>
      <p:sp>
        <p:nvSpPr>
          <p:cNvPr id="54" name="Rectangle 53">
            <a:hlinkClick r:id="rId48" action="ppaction://hlinksldjump"/>
          </p:cNvPr>
          <p:cNvSpPr/>
          <p:nvPr/>
        </p:nvSpPr>
        <p:spPr>
          <a:xfrm>
            <a:off x="4644008" y="220486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4HR Q21</a:t>
            </a:r>
            <a:endParaRPr lang="en-GB" sz="1200" b="1" dirty="0">
              <a:latin typeface="Comic Sans MS" panose="030F0702030302020204" pitchFamily="66" charset="0"/>
            </a:endParaRPr>
          </a:p>
        </p:txBody>
      </p:sp>
      <p:sp>
        <p:nvSpPr>
          <p:cNvPr id="55" name="Rectangle 54">
            <a:hlinkClick r:id="rId49" action="ppaction://hlinksldjump"/>
          </p:cNvPr>
          <p:cNvSpPr/>
          <p:nvPr/>
        </p:nvSpPr>
        <p:spPr>
          <a:xfrm>
            <a:off x="4644008" y="27449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 Q5</a:t>
            </a:r>
            <a:endParaRPr lang="en-GB" sz="1200" b="1" dirty="0">
              <a:latin typeface="Comic Sans MS" panose="030F0702030302020204" pitchFamily="66" charset="0"/>
            </a:endParaRPr>
          </a:p>
        </p:txBody>
      </p:sp>
      <p:sp>
        <p:nvSpPr>
          <p:cNvPr id="56" name="Rectangle 55">
            <a:hlinkClick r:id="rId50" action="ppaction://hlinksldjump"/>
          </p:cNvPr>
          <p:cNvSpPr/>
          <p:nvPr/>
        </p:nvSpPr>
        <p:spPr>
          <a:xfrm>
            <a:off x="4644008" y="32849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 Q23</a:t>
            </a:r>
            <a:endParaRPr lang="en-GB" sz="1200" b="1" dirty="0">
              <a:latin typeface="Comic Sans MS" panose="030F0702030302020204" pitchFamily="66" charset="0"/>
            </a:endParaRPr>
          </a:p>
        </p:txBody>
      </p:sp>
      <p:sp>
        <p:nvSpPr>
          <p:cNvPr id="57" name="Rectangle 56">
            <a:hlinkClick r:id="rId51" action="ppaction://hlinksldjump"/>
          </p:cNvPr>
          <p:cNvSpPr/>
          <p:nvPr/>
        </p:nvSpPr>
        <p:spPr>
          <a:xfrm>
            <a:off x="4644136" y="382504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3HR Q18</a:t>
            </a:r>
            <a:endParaRPr lang="en-GB" sz="1200" b="1" dirty="0">
              <a:latin typeface="Comic Sans MS" panose="030F0702030302020204" pitchFamily="66" charset="0"/>
            </a:endParaRPr>
          </a:p>
        </p:txBody>
      </p:sp>
      <p:sp>
        <p:nvSpPr>
          <p:cNvPr id="58" name="Rectangle 57">
            <a:hlinkClick r:id="rId52" action="ppaction://hlinksldjump"/>
          </p:cNvPr>
          <p:cNvSpPr/>
          <p:nvPr/>
        </p:nvSpPr>
        <p:spPr>
          <a:xfrm>
            <a:off x="4644008" y="436515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 Q8</a:t>
            </a:r>
            <a:endParaRPr lang="en-GB" sz="1200" b="1" dirty="0">
              <a:latin typeface="Comic Sans MS" panose="030F0702030302020204" pitchFamily="66" charset="0"/>
            </a:endParaRPr>
          </a:p>
        </p:txBody>
      </p:sp>
      <p:sp>
        <p:nvSpPr>
          <p:cNvPr id="59" name="Rectangle 58">
            <a:hlinkClick r:id="rId53" action="ppaction://hlinksldjump"/>
          </p:cNvPr>
          <p:cNvSpPr/>
          <p:nvPr/>
        </p:nvSpPr>
        <p:spPr>
          <a:xfrm>
            <a:off x="4644008" y="4905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3HR Q11</a:t>
            </a:r>
            <a:endParaRPr lang="en-GB" sz="1200" b="1" dirty="0">
              <a:latin typeface="Comic Sans MS" panose="030F0702030302020204" pitchFamily="66" charset="0"/>
            </a:endParaRPr>
          </a:p>
        </p:txBody>
      </p:sp>
      <p:sp>
        <p:nvSpPr>
          <p:cNvPr id="60" name="Rectangle 59">
            <a:hlinkClick r:id="rId54" action="ppaction://hlinksldjump"/>
          </p:cNvPr>
          <p:cNvSpPr/>
          <p:nvPr/>
        </p:nvSpPr>
        <p:spPr>
          <a:xfrm>
            <a:off x="4644008" y="544527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3H Q15</a:t>
            </a:r>
            <a:endParaRPr lang="en-GB" sz="1200" b="1" dirty="0">
              <a:latin typeface="Comic Sans MS" panose="030F0702030302020204" pitchFamily="66" charset="0"/>
            </a:endParaRPr>
          </a:p>
        </p:txBody>
      </p:sp>
      <p:sp>
        <p:nvSpPr>
          <p:cNvPr id="61" name="Rectangle 60">
            <a:hlinkClick r:id="rId55" action="ppaction://hlinksldjump"/>
          </p:cNvPr>
          <p:cNvSpPr/>
          <p:nvPr/>
        </p:nvSpPr>
        <p:spPr>
          <a:xfrm>
            <a:off x="4644008" y="5985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Comic Sans MS" panose="030F0702030302020204" pitchFamily="66" charset="0"/>
              </a:rPr>
              <a:t>June 2015 </a:t>
            </a:r>
            <a:r>
              <a:rPr lang="en-GB" sz="1200" b="1" dirty="0" smtClean="0">
                <a:latin typeface="Comic Sans MS" panose="030F0702030302020204" pitchFamily="66" charset="0"/>
              </a:rPr>
              <a:t>4H Q8</a:t>
            </a:r>
            <a:endParaRPr lang="en-GB" sz="1200" b="1" dirty="0">
              <a:latin typeface="Comic Sans MS" panose="030F0702030302020204" pitchFamily="66" charset="0"/>
            </a:endParaRPr>
          </a:p>
        </p:txBody>
      </p:sp>
      <p:sp>
        <p:nvSpPr>
          <p:cNvPr id="62" name="Rectangle 61">
            <a:hlinkClick r:id="rId56" action="ppaction://hlinksldjump"/>
          </p:cNvPr>
          <p:cNvSpPr/>
          <p:nvPr/>
        </p:nvSpPr>
        <p:spPr>
          <a:xfrm>
            <a:off x="5688232" y="112479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a:t>
            </a:r>
            <a:r>
              <a:rPr lang="en-GB" sz="1200" b="1" dirty="0">
                <a:latin typeface="Comic Sans MS" panose="030F0702030302020204" pitchFamily="66" charset="0"/>
              </a:rPr>
              <a:t>2015 </a:t>
            </a:r>
            <a:r>
              <a:rPr lang="en-GB" sz="1200" b="1" dirty="0" smtClean="0">
                <a:latin typeface="Comic Sans MS" panose="030F0702030302020204" pitchFamily="66" charset="0"/>
              </a:rPr>
              <a:t>3HR Q23</a:t>
            </a:r>
            <a:endParaRPr lang="en-GB" sz="1200" b="1" dirty="0">
              <a:latin typeface="Comic Sans MS" panose="030F0702030302020204" pitchFamily="66" charset="0"/>
            </a:endParaRPr>
          </a:p>
        </p:txBody>
      </p:sp>
      <p:sp>
        <p:nvSpPr>
          <p:cNvPr id="63" name="Rectangle 62">
            <a:hlinkClick r:id="rId57" action="ppaction://hlinksldjump"/>
          </p:cNvPr>
          <p:cNvSpPr/>
          <p:nvPr/>
        </p:nvSpPr>
        <p:spPr>
          <a:xfrm>
            <a:off x="5688232" y="166485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a:t>
            </a:r>
            <a:r>
              <a:rPr lang="en-GB" sz="1200" b="1" dirty="0">
                <a:latin typeface="Comic Sans MS" panose="030F0702030302020204" pitchFamily="66" charset="0"/>
              </a:rPr>
              <a:t>2015 </a:t>
            </a:r>
            <a:r>
              <a:rPr lang="en-GB" sz="1200" b="1" dirty="0" smtClean="0">
                <a:latin typeface="Comic Sans MS" panose="030F0702030302020204" pitchFamily="66" charset="0"/>
              </a:rPr>
              <a:t>4HR Q10</a:t>
            </a:r>
            <a:endParaRPr lang="en-GB" sz="1200" b="1" dirty="0">
              <a:latin typeface="Comic Sans MS" panose="030F0702030302020204" pitchFamily="66" charset="0"/>
            </a:endParaRPr>
          </a:p>
        </p:txBody>
      </p:sp>
      <p:sp>
        <p:nvSpPr>
          <p:cNvPr id="64" name="Rectangle 63">
            <a:hlinkClick r:id="rId58" action="ppaction://hlinksldjump"/>
          </p:cNvPr>
          <p:cNvSpPr/>
          <p:nvPr/>
        </p:nvSpPr>
        <p:spPr>
          <a:xfrm>
            <a:off x="5688232" y="220491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 Q11</a:t>
            </a:r>
            <a:endParaRPr lang="en-GB" sz="1200" b="1" dirty="0">
              <a:latin typeface="Comic Sans MS" panose="030F0702030302020204" pitchFamily="66" charset="0"/>
            </a:endParaRPr>
          </a:p>
        </p:txBody>
      </p:sp>
      <p:sp>
        <p:nvSpPr>
          <p:cNvPr id="65" name="Rectangle 64">
            <a:hlinkClick r:id="rId59" action="ppaction://hlinksldjump"/>
          </p:cNvPr>
          <p:cNvSpPr/>
          <p:nvPr/>
        </p:nvSpPr>
        <p:spPr>
          <a:xfrm>
            <a:off x="5688232" y="2744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Q19</a:t>
            </a:r>
            <a:endParaRPr lang="en-GB" sz="1200" b="1" dirty="0">
              <a:latin typeface="Comic Sans MS" panose="030F0702030302020204" pitchFamily="66" charset="0"/>
            </a:endParaRPr>
          </a:p>
        </p:txBody>
      </p:sp>
      <p:sp>
        <p:nvSpPr>
          <p:cNvPr id="66" name="Rectangle 65">
            <a:hlinkClick r:id="rId60" action="ppaction://hlinksldjump"/>
          </p:cNvPr>
          <p:cNvSpPr/>
          <p:nvPr/>
        </p:nvSpPr>
        <p:spPr>
          <a:xfrm>
            <a:off x="5688232" y="328498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3HR Q10</a:t>
            </a:r>
            <a:endParaRPr lang="en-GB" sz="1200" b="1" dirty="0">
              <a:latin typeface="Comic Sans MS" panose="030F0702030302020204" pitchFamily="66" charset="0"/>
            </a:endParaRPr>
          </a:p>
        </p:txBody>
      </p:sp>
      <p:sp>
        <p:nvSpPr>
          <p:cNvPr id="67" name="Rectangle 66">
            <a:hlinkClick r:id="rId61" action="ppaction://hlinksldjump"/>
          </p:cNvPr>
          <p:cNvSpPr/>
          <p:nvPr/>
        </p:nvSpPr>
        <p:spPr>
          <a:xfrm>
            <a:off x="5688104" y="3825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Q21</a:t>
            </a:r>
            <a:endParaRPr lang="en-GB" sz="1200" b="1" dirty="0">
              <a:latin typeface="Comic Sans MS" panose="030F0702030302020204" pitchFamily="66" charset="0"/>
            </a:endParaRPr>
          </a:p>
        </p:txBody>
      </p:sp>
      <p:sp>
        <p:nvSpPr>
          <p:cNvPr id="68" name="Rectangle 67">
            <a:hlinkClick r:id="rId62" action="ppaction://hlinksldjump"/>
          </p:cNvPr>
          <p:cNvSpPr/>
          <p:nvPr/>
        </p:nvSpPr>
        <p:spPr>
          <a:xfrm>
            <a:off x="5688104" y="43651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a:t>
            </a:r>
            <a:r>
              <a:rPr lang="en-GB" sz="1200" b="1" dirty="0">
                <a:latin typeface="Comic Sans MS" panose="030F0702030302020204" pitchFamily="66" charset="0"/>
              </a:rPr>
              <a:t>3</a:t>
            </a:r>
            <a:r>
              <a:rPr lang="en-GB" sz="1200" b="1" dirty="0" smtClean="0">
                <a:latin typeface="Comic Sans MS" panose="030F0702030302020204" pitchFamily="66" charset="0"/>
              </a:rPr>
              <a:t>H Q8</a:t>
            </a:r>
            <a:endParaRPr lang="en-GB" sz="1200" b="1" dirty="0">
              <a:latin typeface="Comic Sans MS" panose="030F0702030302020204" pitchFamily="66" charset="0"/>
            </a:endParaRPr>
          </a:p>
        </p:txBody>
      </p:sp>
      <p:sp>
        <p:nvSpPr>
          <p:cNvPr id="69" name="Rectangle 68">
            <a:hlinkClick r:id="rId63" action="ppaction://hlinksldjump"/>
          </p:cNvPr>
          <p:cNvSpPr/>
          <p:nvPr/>
        </p:nvSpPr>
        <p:spPr>
          <a:xfrm>
            <a:off x="5688104" y="490521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a:t>
            </a:r>
            <a:r>
              <a:rPr lang="en-GB" sz="1200" b="1" dirty="0">
                <a:latin typeface="Comic Sans MS" panose="030F0702030302020204" pitchFamily="66" charset="0"/>
              </a:rPr>
              <a:t>3</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70" name="Rectangle 69">
            <a:hlinkClick r:id="rId64" action="ppaction://hlinksldjump"/>
          </p:cNvPr>
          <p:cNvSpPr/>
          <p:nvPr/>
        </p:nvSpPr>
        <p:spPr>
          <a:xfrm>
            <a:off x="5688104" y="544522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Q11</a:t>
            </a:r>
            <a:endParaRPr lang="en-GB" sz="1200" b="1" dirty="0">
              <a:latin typeface="Comic Sans MS" panose="030F0702030302020204" pitchFamily="66" charset="0"/>
            </a:endParaRPr>
          </a:p>
        </p:txBody>
      </p:sp>
      <p:sp>
        <p:nvSpPr>
          <p:cNvPr id="71" name="Rectangle 70">
            <a:hlinkClick r:id="rId65" action="ppaction://hlinksldjump"/>
          </p:cNvPr>
          <p:cNvSpPr/>
          <p:nvPr/>
        </p:nvSpPr>
        <p:spPr>
          <a:xfrm>
            <a:off x="5688104" y="59853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Q17</a:t>
            </a:r>
            <a:endParaRPr lang="en-GB" sz="1200" b="1" dirty="0">
              <a:latin typeface="Comic Sans MS" panose="030F0702030302020204" pitchFamily="66" charset="0"/>
            </a:endParaRPr>
          </a:p>
        </p:txBody>
      </p:sp>
      <p:sp>
        <p:nvSpPr>
          <p:cNvPr id="72" name="Rectangle 71">
            <a:hlinkClick r:id="rId66" action="ppaction://hlinksldjump"/>
          </p:cNvPr>
          <p:cNvSpPr/>
          <p:nvPr/>
        </p:nvSpPr>
        <p:spPr>
          <a:xfrm>
            <a:off x="6732240" y="11247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 Q9</a:t>
            </a:r>
            <a:endParaRPr lang="en-GB" sz="1200" b="1" dirty="0">
              <a:latin typeface="Comic Sans MS" panose="030F0702030302020204" pitchFamily="66" charset="0"/>
            </a:endParaRPr>
          </a:p>
        </p:txBody>
      </p:sp>
      <p:sp>
        <p:nvSpPr>
          <p:cNvPr id="73" name="Rectangle 72">
            <a:hlinkClick r:id="rId67" action="ppaction://hlinksldjump"/>
          </p:cNvPr>
          <p:cNvSpPr/>
          <p:nvPr/>
        </p:nvSpPr>
        <p:spPr>
          <a:xfrm>
            <a:off x="6732240" y="166480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 Q21</a:t>
            </a:r>
            <a:endParaRPr lang="en-GB" sz="1200" b="1" dirty="0">
              <a:latin typeface="Comic Sans MS" panose="030F0702030302020204" pitchFamily="66" charset="0"/>
            </a:endParaRPr>
          </a:p>
        </p:txBody>
      </p:sp>
      <p:sp>
        <p:nvSpPr>
          <p:cNvPr id="74" name="Rectangle 73">
            <a:hlinkClick r:id="rId68" action="ppaction://hlinksldjump"/>
          </p:cNvPr>
          <p:cNvSpPr/>
          <p:nvPr/>
        </p:nvSpPr>
        <p:spPr>
          <a:xfrm>
            <a:off x="6732240" y="2204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4HR Q9</a:t>
            </a:r>
            <a:endParaRPr lang="en-GB" sz="1200" b="1" dirty="0">
              <a:latin typeface="Comic Sans MS" panose="030F0702030302020204" pitchFamily="66" charset="0"/>
            </a:endParaRPr>
          </a:p>
        </p:txBody>
      </p:sp>
      <p:sp>
        <p:nvSpPr>
          <p:cNvPr id="75" name="Rectangle 74">
            <a:hlinkClick r:id="rId69" action="ppaction://hlinksldjump"/>
          </p:cNvPr>
          <p:cNvSpPr/>
          <p:nvPr/>
        </p:nvSpPr>
        <p:spPr>
          <a:xfrm>
            <a:off x="6732240" y="2744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 Q7</a:t>
            </a:r>
            <a:endParaRPr lang="en-GB" sz="1200" b="1" dirty="0">
              <a:latin typeface="Comic Sans MS" panose="030F0702030302020204" pitchFamily="66" charset="0"/>
            </a:endParaRPr>
          </a:p>
        </p:txBody>
      </p:sp>
      <p:sp>
        <p:nvSpPr>
          <p:cNvPr id="76" name="Rectangle 75">
            <a:hlinkClick r:id="rId70" action="ppaction://hlinksldjump"/>
          </p:cNvPr>
          <p:cNvSpPr/>
          <p:nvPr/>
        </p:nvSpPr>
        <p:spPr>
          <a:xfrm>
            <a:off x="6732240" y="328498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 Q21</a:t>
            </a:r>
            <a:endParaRPr lang="en-GB" sz="1200" b="1" dirty="0">
              <a:latin typeface="Comic Sans MS" panose="030F0702030302020204" pitchFamily="66" charset="0"/>
            </a:endParaRPr>
          </a:p>
        </p:txBody>
      </p:sp>
      <p:sp>
        <p:nvSpPr>
          <p:cNvPr id="77" name="Rectangle 76">
            <a:hlinkClick r:id="rId71" action="ppaction://hlinksldjump"/>
          </p:cNvPr>
          <p:cNvSpPr/>
          <p:nvPr/>
        </p:nvSpPr>
        <p:spPr>
          <a:xfrm>
            <a:off x="6732240" y="382509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4HR Q13</a:t>
            </a:r>
            <a:endParaRPr lang="en-GB" sz="1200" b="1" dirty="0">
              <a:latin typeface="Comic Sans MS" panose="030F0702030302020204" pitchFamily="66" charset="0"/>
            </a:endParaRPr>
          </a:p>
        </p:txBody>
      </p:sp>
      <p:sp>
        <p:nvSpPr>
          <p:cNvPr id="78" name="Rectangle 77">
            <a:hlinkClick r:id="rId72" action="ppaction://hlinksldjump"/>
          </p:cNvPr>
          <p:cNvSpPr/>
          <p:nvPr/>
        </p:nvSpPr>
        <p:spPr>
          <a:xfrm>
            <a:off x="6732240" y="436510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4HR Q22</a:t>
            </a:r>
            <a:endParaRPr lang="en-GB" sz="1200" b="1" dirty="0">
              <a:latin typeface="Comic Sans MS" panose="030F0702030302020204" pitchFamily="66" charset="0"/>
            </a:endParaRPr>
          </a:p>
        </p:txBody>
      </p:sp>
      <p:sp>
        <p:nvSpPr>
          <p:cNvPr id="79" name="Rectangle 78">
            <a:hlinkClick r:id="rId73" action="ppaction://hlinksldjump"/>
          </p:cNvPr>
          <p:cNvSpPr/>
          <p:nvPr/>
        </p:nvSpPr>
        <p:spPr>
          <a:xfrm>
            <a:off x="6732240" y="4905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 Q6</a:t>
            </a:r>
            <a:endParaRPr lang="en-GB" sz="1200" b="1" dirty="0">
              <a:latin typeface="Comic Sans MS" panose="030F0702030302020204" pitchFamily="66" charset="0"/>
            </a:endParaRPr>
          </a:p>
        </p:txBody>
      </p:sp>
      <p:sp>
        <p:nvSpPr>
          <p:cNvPr id="80" name="Rectangle 79">
            <a:hlinkClick r:id="rId74" action="ppaction://hlinksldjump"/>
          </p:cNvPr>
          <p:cNvSpPr/>
          <p:nvPr/>
        </p:nvSpPr>
        <p:spPr>
          <a:xfrm>
            <a:off x="6732240" y="544522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Q8</a:t>
            </a:r>
            <a:endParaRPr lang="en-GB" sz="1200" b="1" dirty="0">
              <a:latin typeface="Comic Sans MS" panose="030F0702030302020204" pitchFamily="66" charset="0"/>
            </a:endParaRPr>
          </a:p>
        </p:txBody>
      </p:sp>
      <p:sp>
        <p:nvSpPr>
          <p:cNvPr id="81" name="Rectangle 80">
            <a:hlinkClick r:id="rId75" action="ppaction://hlinksldjump"/>
          </p:cNvPr>
          <p:cNvSpPr/>
          <p:nvPr/>
        </p:nvSpPr>
        <p:spPr>
          <a:xfrm>
            <a:off x="6732240" y="5985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4H Q9</a:t>
            </a:r>
            <a:endParaRPr lang="en-GB" sz="1200" b="1" dirty="0">
              <a:latin typeface="Comic Sans MS" panose="030F0702030302020204" pitchFamily="66" charset="0"/>
            </a:endParaRPr>
          </a:p>
        </p:txBody>
      </p:sp>
      <p:sp>
        <p:nvSpPr>
          <p:cNvPr id="82" name="Rectangle 81">
            <a:hlinkClick r:id="rId76" action="ppaction://hlinksldjump"/>
          </p:cNvPr>
          <p:cNvSpPr/>
          <p:nvPr/>
        </p:nvSpPr>
        <p:spPr>
          <a:xfrm>
            <a:off x="7776464" y="112474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4HR Q8</a:t>
            </a:r>
            <a:endParaRPr lang="en-GB" sz="1200" b="1" dirty="0">
              <a:latin typeface="Comic Sans MS" panose="030F0702030302020204" pitchFamily="66" charset="0"/>
            </a:endParaRPr>
          </a:p>
        </p:txBody>
      </p:sp>
      <p:sp>
        <p:nvSpPr>
          <p:cNvPr id="83" name="Rectangle 82">
            <a:hlinkClick r:id="rId77" action="ppaction://hlinksldjump"/>
          </p:cNvPr>
          <p:cNvSpPr/>
          <p:nvPr/>
        </p:nvSpPr>
        <p:spPr>
          <a:xfrm>
            <a:off x="7776464" y="1664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4HR Q23</a:t>
            </a:r>
            <a:endParaRPr lang="en-GB" sz="1200" b="1" dirty="0">
              <a:latin typeface="Comic Sans MS" panose="030F0702030302020204" pitchFamily="66" charset="0"/>
            </a:endParaRPr>
          </a:p>
        </p:txBody>
      </p:sp>
      <p:sp>
        <p:nvSpPr>
          <p:cNvPr id="84" name="Rectangle 83">
            <a:hlinkClick r:id="rId78"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98501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8" name="Rectangle 17">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7664" y="381032"/>
            <a:ext cx="6048674" cy="4016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7664" y="4359680"/>
            <a:ext cx="6048672" cy="2309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9621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6" y="1988840"/>
            <a:ext cx="8208910" cy="12434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988840"/>
            <a:ext cx="8208912"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467544" y="2780928"/>
            <a:ext cx="8208912"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467546" y="3068960"/>
            <a:ext cx="8208910" cy="1633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84045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2" grpId="0" animBg="1"/>
      <p:bldP spid="23" grpId="0" animBg="1"/>
    </p:bldLst>
  </p:timing>
</p:sld>
</file>

<file path=ppt/slides/slide4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2867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46762" y="352920"/>
            <a:ext cx="4050478" cy="3652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93758" y="4006016"/>
            <a:ext cx="4356486" cy="575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93758" y="4553748"/>
            <a:ext cx="4356484" cy="2259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p:cNvSpPr/>
          <p:nvPr/>
        </p:nvSpPr>
        <p:spPr>
          <a:xfrm>
            <a:off x="6820289" y="1052736"/>
            <a:ext cx="1944216"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the intension of this question was for it to be physically measured</a:t>
            </a:r>
            <a:endParaRPr lang="en-GB" sz="1400" b="1" dirty="0">
              <a:latin typeface="Comic Sans MS" panose="030F0702030302020204" pitchFamily="66" charset="0"/>
            </a:endParaRPr>
          </a:p>
        </p:txBody>
      </p:sp>
      <p:pic>
        <p:nvPicPr>
          <p:cNvPr id="21" name="Picture 2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53150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310398"/>
            <a:ext cx="8496944" cy="686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310398"/>
            <a:ext cx="8496944" cy="1731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23528" y="2483505"/>
            <a:ext cx="84969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2843544"/>
            <a:ext cx="8496944" cy="1534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5149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4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63688" y="5820322"/>
            <a:ext cx="5616624" cy="9930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4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3690" y="4813380"/>
            <a:ext cx="5616620" cy="14239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3690" y="4509120"/>
            <a:ext cx="5616620" cy="4580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3993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63690" y="430396"/>
            <a:ext cx="5616622" cy="4150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Q7</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776730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424114"/>
            <a:ext cx="8208912" cy="1372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424114"/>
            <a:ext cx="8208912" cy="2127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2636912"/>
            <a:ext cx="8208912"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467544" y="3212976"/>
            <a:ext cx="8208912" cy="5836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Q7</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7530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8" grpId="0" animBg="1"/>
      <p:bldP spid="19" grpId="0" animBg="1"/>
    </p:bldLst>
  </p:timing>
</p:sld>
</file>

<file path=ppt/slides/slide4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899591" y="4650214"/>
            <a:ext cx="7344818" cy="2163162"/>
          </a:xfrm>
          <a:prstGeom prst="rect">
            <a:avLst/>
          </a:prstGeom>
        </p:spPr>
      </p:pic>
      <p:pic>
        <p:nvPicPr>
          <p:cNvPr id="4" name="Picture 3"/>
          <p:cNvPicPr>
            <a:picLocks noChangeAspect="1"/>
          </p:cNvPicPr>
          <p:nvPr/>
        </p:nvPicPr>
        <p:blipFill>
          <a:blip r:embed="rId3"/>
          <a:stretch>
            <a:fillRect/>
          </a:stretch>
        </p:blipFill>
        <p:spPr>
          <a:xfrm>
            <a:off x="899592" y="4221088"/>
            <a:ext cx="7344816" cy="1539864"/>
          </a:xfrm>
          <a:prstGeom prst="rect">
            <a:avLst/>
          </a:prstGeom>
        </p:spPr>
      </p:pic>
      <p:pic>
        <p:nvPicPr>
          <p:cNvPr id="2" name="Picture 1"/>
          <p:cNvPicPr>
            <a:picLocks noChangeAspect="1"/>
          </p:cNvPicPr>
          <p:nvPr/>
        </p:nvPicPr>
        <p:blipFill>
          <a:blip r:embed="rId4"/>
          <a:stretch>
            <a:fillRect/>
          </a:stretch>
        </p:blipFill>
        <p:spPr>
          <a:xfrm>
            <a:off x="899592" y="332656"/>
            <a:ext cx="7344816" cy="39668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Q16</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505889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4" y="1844825"/>
            <a:ext cx="8208912" cy="21443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44824"/>
            <a:ext cx="8208912" cy="568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2412953"/>
            <a:ext cx="8208912" cy="1576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Q16</a:t>
            </a:r>
            <a:endParaRPr lang="en-GB" sz="1400" b="1" dirty="0">
              <a:latin typeface="Comic Sans MS" panose="030F0702030302020204" pitchFamily="66" charset="0"/>
            </a:endParaRPr>
          </a:p>
        </p:txBody>
      </p:sp>
      <p:cxnSp>
        <p:nvCxnSpPr>
          <p:cNvPr id="25" name="Straight Arrow Connector 24"/>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03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2" y="5043958"/>
            <a:ext cx="7344816" cy="16254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Q7</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9"/>
          <a:stretch>
            <a:fillRect/>
          </a:stretch>
        </p:blipFill>
        <p:spPr>
          <a:xfrm>
            <a:off x="899592" y="481100"/>
            <a:ext cx="7344816" cy="4562858"/>
          </a:xfrm>
          <a:prstGeom prst="rect">
            <a:avLst/>
          </a:prstGeom>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56928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5" y="1844825"/>
            <a:ext cx="8208910" cy="12288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44824"/>
            <a:ext cx="8208912" cy="694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2539192"/>
            <a:ext cx="8208912" cy="5344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Q7</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0428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7909" y="620688"/>
            <a:ext cx="8528182" cy="5463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Q9</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61492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1844824"/>
            <a:ext cx="8208913" cy="7765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44824"/>
            <a:ext cx="8208912" cy="7765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6674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8" y="4863284"/>
            <a:ext cx="7735364" cy="19500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Q21</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31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04318" y="463358"/>
            <a:ext cx="7735366" cy="3541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4318" y="4005064"/>
            <a:ext cx="7735364" cy="1606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2162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b="17536"/>
          <a:stretch/>
        </p:blipFill>
        <p:spPr bwMode="auto">
          <a:xfrm>
            <a:off x="467546" y="2132856"/>
            <a:ext cx="8208910" cy="1030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132856"/>
            <a:ext cx="8208912" cy="1030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Q21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1749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29761" y="4077072"/>
            <a:ext cx="6151204" cy="2698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9761" y="188640"/>
            <a:ext cx="6151204" cy="4944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232047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1189622"/>
            <a:ext cx="8208912" cy="27417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189622"/>
            <a:ext cx="8208912" cy="27417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1119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51720" y="361144"/>
            <a:ext cx="5040560" cy="2563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51720" y="2924944"/>
            <a:ext cx="5040560" cy="2975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6"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51720" y="5886830"/>
            <a:ext cx="5040560" cy="9265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16619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6" y="1772816"/>
            <a:ext cx="8208910" cy="11028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772816"/>
            <a:ext cx="820891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467544" y="2204864"/>
            <a:ext cx="8208912" cy="670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315697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403648" y="5607696"/>
            <a:ext cx="6336704" cy="1205680"/>
          </a:xfrm>
          <a:prstGeom prst="rect">
            <a:avLst/>
          </a:prstGeom>
        </p:spPr>
      </p:pic>
      <p:pic>
        <p:nvPicPr>
          <p:cNvPr id="5" name="Picture 4"/>
          <p:cNvPicPr>
            <a:picLocks noChangeAspect="1"/>
          </p:cNvPicPr>
          <p:nvPr/>
        </p:nvPicPr>
        <p:blipFill>
          <a:blip r:embed="rId3"/>
          <a:stretch>
            <a:fillRect/>
          </a:stretch>
        </p:blipFill>
        <p:spPr>
          <a:xfrm>
            <a:off x="1403648" y="3284984"/>
            <a:ext cx="6336704" cy="2671630"/>
          </a:xfrm>
          <a:prstGeom prst="rect">
            <a:avLst/>
          </a:prstGeom>
        </p:spPr>
      </p:pic>
      <p:pic>
        <p:nvPicPr>
          <p:cNvPr id="2" name="Picture 1"/>
          <p:cNvPicPr>
            <a:picLocks noChangeAspect="1"/>
          </p:cNvPicPr>
          <p:nvPr/>
        </p:nvPicPr>
        <p:blipFill>
          <a:blip r:embed="rId4"/>
          <a:stretch>
            <a:fillRect/>
          </a:stretch>
        </p:blipFill>
        <p:spPr>
          <a:xfrm>
            <a:off x="1403648" y="361523"/>
            <a:ext cx="6336704" cy="29589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30512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844824"/>
            <a:ext cx="8496944" cy="14761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844822"/>
            <a:ext cx="8496944" cy="5783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423199"/>
            <a:ext cx="8496944" cy="8977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7893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692696"/>
            <a:ext cx="8496944" cy="48364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5483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348882"/>
            <a:ext cx="8496944" cy="6159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348880"/>
            <a:ext cx="8496944" cy="6159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61701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8" y="4536040"/>
            <a:ext cx="8352924" cy="1629264"/>
          </a:xfrm>
          <a:prstGeom prst="rect">
            <a:avLst/>
          </a:prstGeom>
        </p:spPr>
      </p:pic>
      <p:pic>
        <p:nvPicPr>
          <p:cNvPr id="2" name="Picture 1"/>
          <p:cNvPicPr>
            <a:picLocks noChangeAspect="1"/>
          </p:cNvPicPr>
          <p:nvPr/>
        </p:nvPicPr>
        <p:blipFill>
          <a:blip r:embed="rId3"/>
          <a:stretch>
            <a:fillRect/>
          </a:stretch>
        </p:blipFill>
        <p:spPr>
          <a:xfrm>
            <a:off x="395537" y="404664"/>
            <a:ext cx="8352926" cy="31946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0"/>
          <a:stretch>
            <a:fillRect/>
          </a:stretch>
        </p:blipFill>
        <p:spPr>
          <a:xfrm>
            <a:off x="395537" y="3573016"/>
            <a:ext cx="8352926" cy="1193276"/>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600354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772816"/>
            <a:ext cx="8496942" cy="9204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72816"/>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323528" y="2060848"/>
            <a:ext cx="8496944" cy="6324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614054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539552" y="4365104"/>
            <a:ext cx="8064896" cy="23610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4" name="Straight Arrow Connector 23"/>
          <p:cNvCxnSpPr>
            <a:stCxn id="15"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9"/>
          <a:stretch>
            <a:fillRect/>
          </a:stretch>
        </p:blipFill>
        <p:spPr>
          <a:xfrm>
            <a:off x="539552" y="476672"/>
            <a:ext cx="8064896" cy="3944456"/>
          </a:xfrm>
          <a:prstGeom prst="rect">
            <a:avLst/>
          </a:prstGeom>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80782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1556792"/>
            <a:ext cx="8496944" cy="23203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556791"/>
            <a:ext cx="8496944" cy="23203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276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5" y="3959446"/>
            <a:ext cx="8208910" cy="22778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467544" y="456522"/>
            <a:ext cx="8208912" cy="4700670"/>
          </a:xfrm>
          <a:prstGeom prst="rect">
            <a:avLst/>
          </a:prstGeom>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26111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2337094"/>
            <a:ext cx="7632848" cy="1307930"/>
          </a:xfrm>
          <a:prstGeom prst="rect">
            <a:avLst/>
          </a:prstGeom>
        </p:spPr>
      </p:pic>
      <p:pic>
        <p:nvPicPr>
          <p:cNvPr id="6" name="Picture 5"/>
          <p:cNvPicPr>
            <a:picLocks noChangeAspect="1"/>
          </p:cNvPicPr>
          <p:nvPr/>
        </p:nvPicPr>
        <p:blipFill>
          <a:blip r:embed="rId3"/>
          <a:stretch>
            <a:fillRect/>
          </a:stretch>
        </p:blipFill>
        <p:spPr>
          <a:xfrm>
            <a:off x="755576" y="3672703"/>
            <a:ext cx="7632847" cy="1637738"/>
          </a:xfrm>
          <a:prstGeom prst="rect">
            <a:avLst/>
          </a:prstGeom>
        </p:spPr>
      </p:pic>
      <p:pic>
        <p:nvPicPr>
          <p:cNvPr id="7" name="Picture 6"/>
          <p:cNvPicPr>
            <a:picLocks noChangeAspect="1"/>
          </p:cNvPicPr>
          <p:nvPr/>
        </p:nvPicPr>
        <p:blipFill>
          <a:blip r:embed="rId4"/>
          <a:stretch>
            <a:fillRect/>
          </a:stretch>
        </p:blipFill>
        <p:spPr>
          <a:xfrm>
            <a:off x="755577" y="5338120"/>
            <a:ext cx="7632846" cy="1475256"/>
          </a:xfrm>
          <a:prstGeom prst="rect">
            <a:avLst/>
          </a:prstGeom>
        </p:spPr>
      </p:pic>
      <p:pic>
        <p:nvPicPr>
          <p:cNvPr id="4" name="Picture 3"/>
          <p:cNvPicPr>
            <a:picLocks noChangeAspect="1"/>
          </p:cNvPicPr>
          <p:nvPr/>
        </p:nvPicPr>
        <p:blipFill>
          <a:blip r:embed="rId5"/>
          <a:stretch>
            <a:fillRect/>
          </a:stretch>
        </p:blipFill>
        <p:spPr>
          <a:xfrm>
            <a:off x="755576" y="404664"/>
            <a:ext cx="7632848" cy="18750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p:cNvSpPr/>
          <p:nvPr/>
        </p:nvSpPr>
        <p:spPr>
          <a:xfrm>
            <a:off x="755576" y="404663"/>
            <a:ext cx="7632848" cy="6408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70101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3857144"/>
            <a:ext cx="8496944" cy="2380168"/>
          </a:xfrm>
          <a:prstGeom prst="rect">
            <a:avLst/>
          </a:prstGeom>
        </p:spPr>
      </p:pic>
      <p:pic>
        <p:nvPicPr>
          <p:cNvPr id="2" name="Picture 1"/>
          <p:cNvPicPr>
            <a:picLocks noChangeAspect="1"/>
          </p:cNvPicPr>
          <p:nvPr/>
        </p:nvPicPr>
        <p:blipFill>
          <a:blip r:embed="rId3"/>
          <a:stretch>
            <a:fillRect/>
          </a:stretch>
        </p:blipFill>
        <p:spPr>
          <a:xfrm>
            <a:off x="323528" y="188640"/>
            <a:ext cx="8496944" cy="47248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806785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84784"/>
            <a:ext cx="8640958" cy="22078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484783"/>
            <a:ext cx="8640958" cy="22078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0890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547664" y="5794150"/>
            <a:ext cx="6048672" cy="1019226"/>
          </a:xfrm>
          <a:prstGeom prst="rect">
            <a:avLst/>
          </a:prstGeom>
        </p:spPr>
      </p:pic>
      <p:pic>
        <p:nvPicPr>
          <p:cNvPr id="4" name="Picture 3"/>
          <p:cNvPicPr>
            <a:picLocks noChangeAspect="1"/>
          </p:cNvPicPr>
          <p:nvPr/>
        </p:nvPicPr>
        <p:blipFill>
          <a:blip r:embed="rId3"/>
          <a:stretch>
            <a:fillRect/>
          </a:stretch>
        </p:blipFill>
        <p:spPr>
          <a:xfrm>
            <a:off x="1547664" y="404664"/>
            <a:ext cx="6048672" cy="26318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0"/>
          <a:stretch>
            <a:fillRect/>
          </a:stretch>
        </p:blipFill>
        <p:spPr>
          <a:xfrm>
            <a:off x="1547664" y="2924944"/>
            <a:ext cx="6048672" cy="2910468"/>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6152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9721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76871"/>
            <a:ext cx="8640958" cy="4657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1" y="2742667"/>
            <a:ext cx="8640958" cy="506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73577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023880" y="5525904"/>
            <a:ext cx="5096240" cy="1287472"/>
          </a:xfrm>
          <a:prstGeom prst="rect">
            <a:avLst/>
          </a:prstGeom>
        </p:spPr>
      </p:pic>
      <p:pic>
        <p:nvPicPr>
          <p:cNvPr id="6" name="Picture 5"/>
          <p:cNvPicPr>
            <a:picLocks noChangeAspect="1"/>
          </p:cNvPicPr>
          <p:nvPr/>
        </p:nvPicPr>
        <p:blipFill>
          <a:blip r:embed="rId3"/>
          <a:stretch>
            <a:fillRect/>
          </a:stretch>
        </p:blipFill>
        <p:spPr>
          <a:xfrm>
            <a:off x="2023880" y="3501008"/>
            <a:ext cx="5096240" cy="20538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2023880" y="404664"/>
            <a:ext cx="5096240" cy="3156826"/>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48269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4470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76871"/>
            <a:ext cx="8640958" cy="1653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860462"/>
            <a:ext cx="8640958" cy="8634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1" y="2442262"/>
            <a:ext cx="8640958" cy="209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251521" y="2651362"/>
            <a:ext cx="8640958" cy="209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064203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4" grpId="0" animBg="1"/>
      <p:bldP spid="25" grpId="0" animBg="1"/>
    </p:bldLst>
  </p:timing>
</p:sld>
</file>

<file path=ppt/slides/slide4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717032"/>
            <a:ext cx="8640958" cy="20186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9"/>
          <a:stretch>
            <a:fillRect/>
          </a:stretch>
        </p:blipFill>
        <p:spPr>
          <a:xfrm>
            <a:off x="251520" y="610182"/>
            <a:ext cx="8640960" cy="3466890"/>
          </a:xfrm>
          <a:prstGeom prst="rect">
            <a:avLst/>
          </a:prstGeom>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560782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628800"/>
            <a:ext cx="8640958" cy="17599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628800"/>
            <a:ext cx="8640958" cy="17599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6" name="Straight Arrow Connector 25"/>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086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619672" y="5661248"/>
            <a:ext cx="5904656" cy="11725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Q8</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619672" y="404664"/>
            <a:ext cx="5904656" cy="2758214"/>
          </a:xfrm>
          <a:prstGeom prst="rect">
            <a:avLst/>
          </a:prstGeom>
        </p:spPr>
      </p:pic>
      <p:pic>
        <p:nvPicPr>
          <p:cNvPr id="6" name="Picture 5"/>
          <p:cNvPicPr>
            <a:picLocks noChangeAspect="1"/>
          </p:cNvPicPr>
          <p:nvPr/>
        </p:nvPicPr>
        <p:blipFill>
          <a:blip r:embed="rId10"/>
          <a:stretch>
            <a:fillRect/>
          </a:stretch>
        </p:blipFill>
        <p:spPr>
          <a:xfrm>
            <a:off x="1619672" y="3140968"/>
            <a:ext cx="5904656" cy="2961194"/>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71098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564905"/>
            <a:ext cx="8640956" cy="10661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564904"/>
            <a:ext cx="8640958" cy="4610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1" y="3025962"/>
            <a:ext cx="8640958" cy="605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347846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259633" y="5589240"/>
            <a:ext cx="6624734" cy="1164954"/>
          </a:xfrm>
          <a:prstGeom prst="rect">
            <a:avLst/>
          </a:prstGeom>
        </p:spPr>
      </p:pic>
      <p:pic>
        <p:nvPicPr>
          <p:cNvPr id="8" name="Picture 7"/>
          <p:cNvPicPr>
            <a:picLocks noChangeAspect="1"/>
          </p:cNvPicPr>
          <p:nvPr/>
        </p:nvPicPr>
        <p:blipFill>
          <a:blip r:embed="rId3"/>
          <a:stretch>
            <a:fillRect/>
          </a:stretch>
        </p:blipFill>
        <p:spPr>
          <a:xfrm>
            <a:off x="1259633" y="4581128"/>
            <a:ext cx="6624734" cy="1262328"/>
          </a:xfrm>
          <a:prstGeom prst="rect">
            <a:avLst/>
          </a:prstGeom>
        </p:spPr>
      </p:pic>
      <p:pic>
        <p:nvPicPr>
          <p:cNvPr id="5" name="Picture 4"/>
          <p:cNvPicPr>
            <a:picLocks noChangeAspect="1"/>
          </p:cNvPicPr>
          <p:nvPr/>
        </p:nvPicPr>
        <p:blipFill>
          <a:blip r:embed="rId4"/>
          <a:stretch>
            <a:fillRect/>
          </a:stretch>
        </p:blipFill>
        <p:spPr>
          <a:xfrm>
            <a:off x="1259632" y="3605508"/>
            <a:ext cx="6624736" cy="11916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Q20</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1"/>
          <a:stretch>
            <a:fillRect/>
          </a:stretch>
        </p:blipFill>
        <p:spPr>
          <a:xfrm>
            <a:off x="1259632" y="404664"/>
            <a:ext cx="6624736" cy="3423964"/>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69808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14470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916832"/>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780928"/>
            <a:ext cx="8640958" cy="582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Q20</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251521" y="2204864"/>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569731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2" grpId="0" animBg="1"/>
      <p:bldP spid="24" grpId="0" animBg="1"/>
    </p:bldLst>
  </p:timing>
</p:sld>
</file>

<file path=ppt/slides/slide4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87624" y="5373216"/>
            <a:ext cx="6768752" cy="1417568"/>
          </a:xfrm>
          <a:prstGeom prst="rect">
            <a:avLst/>
          </a:prstGeom>
        </p:spPr>
      </p:pic>
      <p:pic>
        <p:nvPicPr>
          <p:cNvPr id="6" name="Picture 5"/>
          <p:cNvPicPr>
            <a:picLocks noChangeAspect="1"/>
          </p:cNvPicPr>
          <p:nvPr/>
        </p:nvPicPr>
        <p:blipFill>
          <a:blip r:embed="rId3"/>
          <a:stretch>
            <a:fillRect/>
          </a:stretch>
        </p:blipFill>
        <p:spPr>
          <a:xfrm>
            <a:off x="1187625" y="2492896"/>
            <a:ext cx="6768750" cy="31114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10"/>
          <a:stretch>
            <a:fillRect/>
          </a:stretch>
        </p:blipFill>
        <p:spPr>
          <a:xfrm>
            <a:off x="1187624" y="404664"/>
            <a:ext cx="6768752" cy="2291664"/>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52849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10785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348878"/>
            <a:ext cx="8640958"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780928"/>
            <a:ext cx="8640958" cy="64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29551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11560" y="4005064"/>
            <a:ext cx="7920880" cy="27506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Q18</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9"/>
          <a:stretch>
            <a:fillRect/>
          </a:stretch>
        </p:blipFill>
        <p:spPr>
          <a:xfrm>
            <a:off x="611560" y="414314"/>
            <a:ext cx="7920880" cy="5030910"/>
          </a:xfrm>
          <a:prstGeom prst="rect">
            <a:avLst/>
          </a:prstGeom>
        </p:spPr>
      </p:pic>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2937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7504" y="4581128"/>
            <a:ext cx="8352928" cy="2215970"/>
          </a:xfrm>
          <a:prstGeom prst="rect">
            <a:avLst/>
          </a:prstGeom>
        </p:spPr>
      </p:pic>
      <p:sp>
        <p:nvSpPr>
          <p:cNvPr id="24" name="Rectangle 23"/>
          <p:cNvSpPr/>
          <p:nvPr/>
        </p:nvSpPr>
        <p:spPr>
          <a:xfrm>
            <a:off x="107504" y="4581128"/>
            <a:ext cx="8332180" cy="22159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2</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107504" y="2617786"/>
            <a:ext cx="8352928" cy="1891334"/>
          </a:xfrm>
          <a:prstGeom prst="rect">
            <a:avLst/>
          </a:prstGeom>
        </p:spPr>
      </p:pic>
      <p:pic>
        <p:nvPicPr>
          <p:cNvPr id="4" name="Picture 3"/>
          <p:cNvPicPr>
            <a:picLocks noChangeAspect="1"/>
          </p:cNvPicPr>
          <p:nvPr/>
        </p:nvPicPr>
        <p:blipFill>
          <a:blip r:embed="rId4"/>
          <a:stretch>
            <a:fillRect/>
          </a:stretch>
        </p:blipFill>
        <p:spPr>
          <a:xfrm>
            <a:off x="107504" y="548680"/>
            <a:ext cx="8352928" cy="179102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p:cNvSpPr/>
          <p:nvPr/>
        </p:nvSpPr>
        <p:spPr>
          <a:xfrm>
            <a:off x="107504" y="548679"/>
            <a:ext cx="8332180" cy="17910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7" cstate="print"/>
          <a:srcRect/>
          <a:stretch>
            <a:fillRect/>
          </a:stretch>
        </p:blipFill>
        <p:spPr bwMode="auto">
          <a:xfrm>
            <a:off x="-36512" y="5735569"/>
            <a:ext cx="1197768" cy="1197768"/>
          </a:xfrm>
          <a:prstGeom prst="rect">
            <a:avLst/>
          </a:prstGeom>
          <a:noFill/>
        </p:spPr>
      </p:pic>
      <p:sp>
        <p:nvSpPr>
          <p:cNvPr id="22" name="Rectangle 21"/>
          <p:cNvSpPr/>
          <p:nvPr/>
        </p:nvSpPr>
        <p:spPr>
          <a:xfrm>
            <a:off x="107504" y="2617786"/>
            <a:ext cx="8332180" cy="19024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1</a:t>
            </a:r>
            <a:endParaRPr lang="en-GB" sz="1400" b="1" dirty="0">
              <a:latin typeface="Comic Sans MS" panose="030F0702030302020204" pitchFamily="66" charset="0"/>
            </a:endParaRPr>
          </a:p>
        </p:txBody>
      </p:sp>
      <p:pic>
        <p:nvPicPr>
          <p:cNvPr id="25"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43608" y="5903486"/>
            <a:ext cx="1296144" cy="861935"/>
          </a:xfrm>
          <a:prstGeom prst="rect">
            <a:avLst/>
          </a:prstGeom>
          <a:noFill/>
        </p:spPr>
      </p:pic>
      <p:sp>
        <p:nvSpPr>
          <p:cNvPr id="16" name="Rectangle 15">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3" name="Straight Arrow Connector 22"/>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Q18</a:t>
            </a:r>
            <a:endParaRPr lang="en-GB" sz="1400" b="1" dirty="0">
              <a:latin typeface="Comic Sans MS" panose="030F0702030302020204" pitchFamily="66" charset="0"/>
            </a:endParaRPr>
          </a:p>
        </p:txBody>
      </p:sp>
      <p:cxnSp>
        <p:nvCxnSpPr>
          <p:cNvPr id="27" name="Straight Arrow Connector 26"/>
          <p:cNvCxnSpPr>
            <a:stCxn id="17" idx="3"/>
            <a:endCxn id="2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13865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13" grpId="0" animBg="1"/>
      <p:bldP spid="22" grpId="0" animBg="1"/>
    </p:bldLst>
  </p:timing>
</p:sld>
</file>

<file path=ppt/slides/slide4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3068960"/>
            <a:ext cx="8640958" cy="2069932"/>
          </a:xfrm>
          <a:prstGeom prst="rect">
            <a:avLst/>
          </a:prstGeom>
        </p:spPr>
      </p:pic>
      <p:pic>
        <p:nvPicPr>
          <p:cNvPr id="6" name="Picture 5"/>
          <p:cNvPicPr>
            <a:picLocks noChangeAspect="1"/>
          </p:cNvPicPr>
          <p:nvPr/>
        </p:nvPicPr>
        <p:blipFill>
          <a:blip r:embed="rId3"/>
          <a:stretch>
            <a:fillRect/>
          </a:stretch>
        </p:blipFill>
        <p:spPr>
          <a:xfrm>
            <a:off x="251520" y="980728"/>
            <a:ext cx="8640960" cy="1859012"/>
          </a:xfrm>
          <a:prstGeom prst="rect">
            <a:avLst/>
          </a:prstGeom>
        </p:spPr>
      </p:pic>
      <p:sp>
        <p:nvSpPr>
          <p:cNvPr id="24" name="Rectangle 23"/>
          <p:cNvSpPr/>
          <p:nvPr/>
        </p:nvSpPr>
        <p:spPr>
          <a:xfrm>
            <a:off x="251519" y="3068960"/>
            <a:ext cx="8640959" cy="20699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4</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980727"/>
            <a:ext cx="8640960" cy="18590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3</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Q18</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934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2" grpId="0" animBg="1"/>
    </p:bldLst>
  </p:timing>
</p:sld>
</file>

<file path=ppt/slides/slide4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3151720"/>
            <a:ext cx="8640956" cy="3085592"/>
          </a:xfrm>
          <a:prstGeom prst="rect">
            <a:avLst/>
          </a:prstGeom>
        </p:spPr>
      </p:pic>
      <p:pic>
        <p:nvPicPr>
          <p:cNvPr id="2" name="Picture 1"/>
          <p:cNvPicPr>
            <a:picLocks noChangeAspect="1"/>
          </p:cNvPicPr>
          <p:nvPr/>
        </p:nvPicPr>
        <p:blipFill>
          <a:blip r:embed="rId3"/>
          <a:stretch>
            <a:fillRect/>
          </a:stretch>
        </p:blipFill>
        <p:spPr>
          <a:xfrm>
            <a:off x="251521" y="398162"/>
            <a:ext cx="8640958" cy="28868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008994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700808"/>
            <a:ext cx="8640962" cy="2236970"/>
          </a:xfrm>
          <a:prstGeom prst="rect">
            <a:avLst/>
          </a:prstGeom>
        </p:spPr>
      </p:pic>
      <p:sp>
        <p:nvSpPr>
          <p:cNvPr id="24" name="Rectangle 23"/>
          <p:cNvSpPr/>
          <p:nvPr/>
        </p:nvSpPr>
        <p:spPr>
          <a:xfrm>
            <a:off x="251519" y="1700808"/>
            <a:ext cx="8640959" cy="22369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64976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63688" y="5949280"/>
            <a:ext cx="5616624" cy="842918"/>
          </a:xfrm>
          <a:prstGeom prst="rect">
            <a:avLst/>
          </a:prstGeom>
        </p:spPr>
      </p:pic>
      <p:pic>
        <p:nvPicPr>
          <p:cNvPr id="7" name="Picture 6"/>
          <p:cNvPicPr>
            <a:picLocks noChangeAspect="1"/>
          </p:cNvPicPr>
          <p:nvPr/>
        </p:nvPicPr>
        <p:blipFill>
          <a:blip r:embed="rId3"/>
          <a:stretch>
            <a:fillRect/>
          </a:stretch>
        </p:blipFill>
        <p:spPr>
          <a:xfrm>
            <a:off x="1763688" y="5157192"/>
            <a:ext cx="5616624" cy="943184"/>
          </a:xfrm>
          <a:prstGeom prst="rect">
            <a:avLst/>
          </a:prstGeom>
        </p:spPr>
      </p:pic>
      <p:pic>
        <p:nvPicPr>
          <p:cNvPr id="2" name="Picture 1"/>
          <p:cNvPicPr>
            <a:picLocks noChangeAspect="1"/>
          </p:cNvPicPr>
          <p:nvPr/>
        </p:nvPicPr>
        <p:blipFill>
          <a:blip r:embed="rId4"/>
          <a:stretch>
            <a:fillRect/>
          </a:stretch>
        </p:blipFill>
        <p:spPr>
          <a:xfrm>
            <a:off x="1763688" y="398672"/>
            <a:ext cx="5616624" cy="33903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1763688" y="3789040"/>
            <a:ext cx="5616624" cy="1539838"/>
          </a:xfrm>
          <a:prstGeom prst="rect">
            <a:avLst/>
          </a:prstGeom>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157674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628800"/>
            <a:ext cx="8784972" cy="14151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9513" y="1556792"/>
            <a:ext cx="8784974" cy="2205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179513" y="1925968"/>
            <a:ext cx="8784974" cy="4229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3" y="2348880"/>
            <a:ext cx="8784973" cy="695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179513" y="1777384"/>
            <a:ext cx="8784974"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6" name="Straight Arrow Connector 25"/>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09492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5" grpId="0" animBg="1"/>
      <p:bldP spid="23" grpId="0" animBg="1"/>
      <p:bldP spid="24" grpId="0" animBg="1"/>
      <p:bldP spid="22" grpId="0" animBg="1"/>
    </p:bldLst>
  </p:timing>
</p:sld>
</file>

<file path=ppt/slides/slide4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899592" y="5122172"/>
            <a:ext cx="7344816" cy="1691204"/>
          </a:xfrm>
          <a:prstGeom prst="rect">
            <a:avLst/>
          </a:prstGeom>
        </p:spPr>
      </p:pic>
      <p:pic>
        <p:nvPicPr>
          <p:cNvPr id="6" name="Picture 5"/>
          <p:cNvPicPr>
            <a:picLocks noChangeAspect="1"/>
          </p:cNvPicPr>
          <p:nvPr/>
        </p:nvPicPr>
        <p:blipFill>
          <a:blip r:embed="rId3"/>
          <a:stretch>
            <a:fillRect/>
          </a:stretch>
        </p:blipFill>
        <p:spPr>
          <a:xfrm>
            <a:off x="899593" y="4820162"/>
            <a:ext cx="7344814" cy="1345142"/>
          </a:xfrm>
          <a:prstGeom prst="rect">
            <a:avLst/>
          </a:prstGeom>
        </p:spPr>
      </p:pic>
      <p:pic>
        <p:nvPicPr>
          <p:cNvPr id="5" name="Picture 4"/>
          <p:cNvPicPr>
            <a:picLocks noChangeAspect="1"/>
          </p:cNvPicPr>
          <p:nvPr/>
        </p:nvPicPr>
        <p:blipFill>
          <a:blip r:embed="rId4"/>
          <a:stretch>
            <a:fillRect/>
          </a:stretch>
        </p:blipFill>
        <p:spPr>
          <a:xfrm>
            <a:off x="899592" y="401246"/>
            <a:ext cx="7344816" cy="446791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9371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836712"/>
            <a:ext cx="8784974" cy="46441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836711"/>
            <a:ext cx="8784974" cy="4644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7" name="Straight Arrow Connector 26"/>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8631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907705" y="5589240"/>
            <a:ext cx="5328590" cy="12299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1907704" y="379954"/>
            <a:ext cx="5328592" cy="2472982"/>
          </a:xfrm>
          <a:prstGeom prst="rect">
            <a:avLst/>
          </a:prstGeom>
        </p:spPr>
      </p:pic>
      <p:pic>
        <p:nvPicPr>
          <p:cNvPr id="4" name="Picture 3"/>
          <p:cNvPicPr>
            <a:picLocks noChangeAspect="1"/>
          </p:cNvPicPr>
          <p:nvPr/>
        </p:nvPicPr>
        <p:blipFill>
          <a:blip r:embed="rId10"/>
          <a:stretch>
            <a:fillRect/>
          </a:stretch>
        </p:blipFill>
        <p:spPr>
          <a:xfrm>
            <a:off x="1907704" y="2852936"/>
            <a:ext cx="5328592" cy="3133758"/>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356020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132856"/>
            <a:ext cx="8784972" cy="12389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2132856"/>
            <a:ext cx="87849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179513" y="2636912"/>
            <a:ext cx="8784974" cy="734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1023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4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3588" y="4293096"/>
            <a:ext cx="7416824" cy="18859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26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63588" y="539734"/>
            <a:ext cx="7416824" cy="37533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8155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6" y="1745132"/>
            <a:ext cx="8208910" cy="23774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745132"/>
            <a:ext cx="8208912" cy="2377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Q18</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9076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3552" y="333378"/>
            <a:ext cx="7736896" cy="61912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75203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7"/>
            <a:ext cx="8784976" cy="63471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132856"/>
            <a:ext cx="8784976" cy="634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Q11</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0429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638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75657" y="404664"/>
            <a:ext cx="6192688" cy="3899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38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75657" y="4293096"/>
            <a:ext cx="6192686" cy="13284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38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75655" y="5589240"/>
            <a:ext cx="6192690" cy="733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2367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772816"/>
            <a:ext cx="8439683" cy="940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2750268"/>
            <a:ext cx="7820242" cy="6890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772816"/>
            <a:ext cx="8439684" cy="7614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352158" y="2534244"/>
            <a:ext cx="8439683" cy="9051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Q22</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8253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4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187625" y="5445224"/>
            <a:ext cx="6768750" cy="1348340"/>
          </a:xfrm>
          <a:prstGeom prst="rect">
            <a:avLst/>
          </a:prstGeom>
        </p:spPr>
      </p:pic>
      <p:pic>
        <p:nvPicPr>
          <p:cNvPr id="4" name="Picture 3"/>
          <p:cNvPicPr>
            <a:picLocks noChangeAspect="1"/>
          </p:cNvPicPr>
          <p:nvPr/>
        </p:nvPicPr>
        <p:blipFill>
          <a:blip r:embed="rId3"/>
          <a:stretch>
            <a:fillRect/>
          </a:stretch>
        </p:blipFill>
        <p:spPr>
          <a:xfrm>
            <a:off x="1187624" y="3140968"/>
            <a:ext cx="6768752" cy="2898310"/>
          </a:xfrm>
          <a:prstGeom prst="rect">
            <a:avLst/>
          </a:prstGeom>
        </p:spPr>
      </p:pic>
      <p:pic>
        <p:nvPicPr>
          <p:cNvPr id="2" name="Picture 1"/>
          <p:cNvPicPr>
            <a:picLocks noChangeAspect="1"/>
          </p:cNvPicPr>
          <p:nvPr/>
        </p:nvPicPr>
        <p:blipFill>
          <a:blip r:embed="rId4"/>
          <a:stretch>
            <a:fillRect/>
          </a:stretch>
        </p:blipFill>
        <p:spPr>
          <a:xfrm>
            <a:off x="1187624" y="332656"/>
            <a:ext cx="6768752" cy="31685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79986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76872"/>
            <a:ext cx="8784974" cy="11153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76870"/>
            <a:ext cx="8784973" cy="6591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179513" y="3114878"/>
            <a:ext cx="8784973" cy="2773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3" y="2935971"/>
            <a:ext cx="8784973" cy="1789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10284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5" grpId="0" animBg="1"/>
      <p:bldP spid="25" grpId="0" animBg="1"/>
    </p:bldLst>
  </p:timing>
</p:sld>
</file>

<file path=ppt/slides/slide4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4076504"/>
            <a:ext cx="8640958" cy="2592856"/>
          </a:xfrm>
          <a:prstGeom prst="rect">
            <a:avLst/>
          </a:prstGeom>
        </p:spPr>
      </p:pic>
      <p:pic>
        <p:nvPicPr>
          <p:cNvPr id="6" name="Picture 5"/>
          <p:cNvPicPr>
            <a:picLocks noChangeAspect="1"/>
          </p:cNvPicPr>
          <p:nvPr/>
        </p:nvPicPr>
        <p:blipFill>
          <a:blip r:embed="rId3"/>
          <a:stretch>
            <a:fillRect/>
          </a:stretch>
        </p:blipFill>
        <p:spPr>
          <a:xfrm>
            <a:off x="251520" y="404664"/>
            <a:ext cx="8640960" cy="48345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356119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628800"/>
            <a:ext cx="8784972" cy="11502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628800"/>
            <a:ext cx="8784973" cy="1150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2" name="Straight Arrow Connector 21"/>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57556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3356992"/>
            <a:ext cx="8496940" cy="2570028"/>
          </a:xfrm>
          <a:prstGeom prst="rect">
            <a:avLst/>
          </a:prstGeom>
        </p:spPr>
      </p:pic>
      <p:pic>
        <p:nvPicPr>
          <p:cNvPr id="2" name="Picture 1"/>
          <p:cNvPicPr>
            <a:picLocks noChangeAspect="1"/>
          </p:cNvPicPr>
          <p:nvPr/>
        </p:nvPicPr>
        <p:blipFill>
          <a:blip r:embed="rId3"/>
          <a:stretch>
            <a:fillRect/>
          </a:stretch>
        </p:blipFill>
        <p:spPr>
          <a:xfrm>
            <a:off x="323529" y="560350"/>
            <a:ext cx="8496942" cy="28686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65552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88840"/>
            <a:ext cx="8784974" cy="12430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88840"/>
            <a:ext cx="8784973" cy="12430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Q6</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9551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259632" y="5261394"/>
            <a:ext cx="6624736" cy="687886"/>
          </a:xfrm>
          <a:prstGeom prst="rect">
            <a:avLst/>
          </a:prstGeom>
        </p:spPr>
      </p:pic>
      <p:pic>
        <p:nvPicPr>
          <p:cNvPr id="7" name="Picture 6"/>
          <p:cNvPicPr>
            <a:picLocks noChangeAspect="1"/>
          </p:cNvPicPr>
          <p:nvPr/>
        </p:nvPicPr>
        <p:blipFill>
          <a:blip r:embed="rId3"/>
          <a:stretch>
            <a:fillRect/>
          </a:stretch>
        </p:blipFill>
        <p:spPr>
          <a:xfrm>
            <a:off x="1259632" y="4149080"/>
            <a:ext cx="6624736" cy="1108520"/>
          </a:xfrm>
          <a:prstGeom prst="rect">
            <a:avLst/>
          </a:prstGeom>
        </p:spPr>
      </p:pic>
      <p:pic>
        <p:nvPicPr>
          <p:cNvPr id="5" name="Picture 4"/>
          <p:cNvPicPr>
            <a:picLocks noChangeAspect="1"/>
          </p:cNvPicPr>
          <p:nvPr/>
        </p:nvPicPr>
        <p:blipFill>
          <a:blip r:embed="rId4"/>
          <a:stretch>
            <a:fillRect/>
          </a:stretch>
        </p:blipFill>
        <p:spPr>
          <a:xfrm>
            <a:off x="1259632" y="331294"/>
            <a:ext cx="6624736" cy="3457746"/>
          </a:xfrm>
          <a:prstGeom prst="rect">
            <a:avLst/>
          </a:prstGeom>
        </p:spPr>
      </p:pic>
      <p:pic>
        <p:nvPicPr>
          <p:cNvPr id="9" name="Picture 8"/>
          <p:cNvPicPr>
            <a:picLocks noChangeAspect="1"/>
          </p:cNvPicPr>
          <p:nvPr/>
        </p:nvPicPr>
        <p:blipFill>
          <a:blip r:embed="rId5"/>
          <a:stretch>
            <a:fillRect/>
          </a:stretch>
        </p:blipFill>
        <p:spPr>
          <a:xfrm>
            <a:off x="1259632" y="5920458"/>
            <a:ext cx="6624736" cy="8838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2"/>
          <a:stretch>
            <a:fillRect/>
          </a:stretch>
        </p:blipFill>
        <p:spPr>
          <a:xfrm>
            <a:off x="1259632" y="3789040"/>
            <a:ext cx="6624736" cy="440168"/>
          </a:xfrm>
          <a:prstGeom prst="rect">
            <a:avLst/>
          </a:prstGeom>
        </p:spPr>
      </p:pic>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826852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068601"/>
            <a:ext cx="8784974" cy="11404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8600"/>
            <a:ext cx="8784973" cy="3295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2" y="2398118"/>
            <a:ext cx="8784973" cy="3125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2" y="2710629"/>
            <a:ext cx="8784973" cy="4983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06874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4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95537" y="4581128"/>
            <a:ext cx="8352926" cy="2060682"/>
          </a:xfrm>
          <a:prstGeom prst="rect">
            <a:avLst/>
          </a:prstGeom>
        </p:spPr>
      </p:pic>
      <p:pic>
        <p:nvPicPr>
          <p:cNvPr id="5" name="Picture 4"/>
          <p:cNvPicPr>
            <a:picLocks noChangeAspect="1"/>
          </p:cNvPicPr>
          <p:nvPr/>
        </p:nvPicPr>
        <p:blipFill>
          <a:blip r:embed="rId3"/>
          <a:stretch>
            <a:fillRect/>
          </a:stretch>
        </p:blipFill>
        <p:spPr>
          <a:xfrm>
            <a:off x="395537" y="364144"/>
            <a:ext cx="8352926" cy="45770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7"/>
          <a:stretch>
            <a:fillRect/>
          </a:stretch>
        </p:blipFill>
        <p:spPr>
          <a:xfrm>
            <a:off x="395538" y="4941168"/>
            <a:ext cx="8352924" cy="561398"/>
          </a:xfrm>
          <a:prstGeom prst="rect">
            <a:avLst/>
          </a:prstGeom>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9"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14695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797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76873"/>
            <a:ext cx="8640958" cy="797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16745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747102"/>
            <a:ext cx="8640958" cy="2922258"/>
          </a:xfrm>
          <a:prstGeom prst="rect">
            <a:avLst/>
          </a:prstGeom>
        </p:spPr>
      </p:pic>
      <p:pic>
        <p:nvPicPr>
          <p:cNvPr id="2" name="Picture 1"/>
          <p:cNvPicPr>
            <a:picLocks noChangeAspect="1"/>
          </p:cNvPicPr>
          <p:nvPr/>
        </p:nvPicPr>
        <p:blipFill>
          <a:blip r:embed="rId3"/>
          <a:stretch>
            <a:fillRect/>
          </a:stretch>
        </p:blipFill>
        <p:spPr>
          <a:xfrm>
            <a:off x="251520" y="404664"/>
            <a:ext cx="8640960" cy="39584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6545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340768"/>
            <a:ext cx="8640956" cy="27961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340767"/>
            <a:ext cx="8640958" cy="27961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0535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4653136"/>
            <a:ext cx="8640958" cy="2029144"/>
          </a:xfrm>
          <a:prstGeom prst="rect">
            <a:avLst/>
          </a:prstGeom>
        </p:spPr>
      </p:pic>
      <p:pic>
        <p:nvPicPr>
          <p:cNvPr id="5" name="Picture 4"/>
          <p:cNvPicPr>
            <a:picLocks noChangeAspect="1"/>
          </p:cNvPicPr>
          <p:nvPr/>
        </p:nvPicPr>
        <p:blipFill>
          <a:blip r:embed="rId3"/>
          <a:stretch>
            <a:fillRect/>
          </a:stretch>
        </p:blipFill>
        <p:spPr>
          <a:xfrm>
            <a:off x="251521" y="404664"/>
            <a:ext cx="8640958" cy="12254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251522" y="1628800"/>
            <a:ext cx="8640956" cy="4112022"/>
          </a:xfrm>
          <a:prstGeom prst="rect">
            <a:avLst/>
          </a:prstGeom>
        </p:spPr>
      </p:pic>
      <p:pic>
        <p:nvPicPr>
          <p:cNvPr id="15" name="Picture 14"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68287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16832"/>
            <a:ext cx="8640956" cy="15627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16832"/>
            <a:ext cx="8640958" cy="1562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57280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3393218"/>
            <a:ext cx="8496942" cy="3276142"/>
          </a:xfrm>
          <a:prstGeom prst="rect">
            <a:avLst/>
          </a:prstGeom>
        </p:spPr>
      </p:pic>
      <p:pic>
        <p:nvPicPr>
          <p:cNvPr id="2" name="Picture 1"/>
          <p:cNvPicPr>
            <a:picLocks noChangeAspect="1"/>
          </p:cNvPicPr>
          <p:nvPr/>
        </p:nvPicPr>
        <p:blipFill>
          <a:blip r:embed="rId3"/>
          <a:stretch>
            <a:fillRect/>
          </a:stretch>
        </p:blipFill>
        <p:spPr>
          <a:xfrm>
            <a:off x="323528" y="404664"/>
            <a:ext cx="8496944" cy="35482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Q11</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04072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88840"/>
            <a:ext cx="8640956" cy="15627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1562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Q11</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2337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3356992"/>
            <a:ext cx="8496942" cy="3333460"/>
          </a:xfrm>
          <a:prstGeom prst="rect">
            <a:avLst/>
          </a:prstGeom>
        </p:spPr>
      </p:pic>
      <p:pic>
        <p:nvPicPr>
          <p:cNvPr id="5" name="Picture 4"/>
          <p:cNvPicPr>
            <a:picLocks noChangeAspect="1"/>
          </p:cNvPicPr>
          <p:nvPr/>
        </p:nvPicPr>
        <p:blipFill>
          <a:blip r:embed="rId3"/>
          <a:stretch>
            <a:fillRect/>
          </a:stretch>
        </p:blipFill>
        <p:spPr>
          <a:xfrm>
            <a:off x="323528" y="432366"/>
            <a:ext cx="8496944" cy="46528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Q24</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404583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12776"/>
            <a:ext cx="8640958" cy="31575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412775"/>
            <a:ext cx="8640958" cy="3157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Q24</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68001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949972"/>
            <a:ext cx="8640958" cy="3143324"/>
          </a:xfrm>
          <a:prstGeom prst="rect">
            <a:avLst/>
          </a:prstGeom>
        </p:spPr>
      </p:pic>
      <p:pic>
        <p:nvPicPr>
          <p:cNvPr id="2" name="Picture 1"/>
          <p:cNvPicPr>
            <a:picLocks noChangeAspect="1"/>
          </p:cNvPicPr>
          <p:nvPr/>
        </p:nvPicPr>
        <p:blipFill>
          <a:blip r:embed="rId3"/>
          <a:stretch>
            <a:fillRect/>
          </a:stretch>
        </p:blipFill>
        <p:spPr>
          <a:xfrm>
            <a:off x="251521" y="476672"/>
            <a:ext cx="8640958" cy="24808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8"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Q3</a:t>
            </a:r>
            <a:endParaRPr lang="en-GB" sz="1400" b="1" dirty="0">
              <a:latin typeface="Comic Sans MS" panose="030F0702030302020204" pitchFamily="66" charset="0"/>
            </a:endParaRPr>
          </a:p>
        </p:txBody>
      </p:sp>
      <p:cxnSp>
        <p:nvCxnSpPr>
          <p:cNvPr id="23" name="Straight Arrow Connector 22"/>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097211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804080"/>
            <a:ext cx="8640956" cy="24170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804079"/>
            <a:ext cx="8640958" cy="24170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Q3</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307618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4104540"/>
            <a:ext cx="8496944" cy="2492812"/>
          </a:xfrm>
          <a:prstGeom prst="rect">
            <a:avLst/>
          </a:prstGeom>
        </p:spPr>
      </p:pic>
      <p:pic>
        <p:nvPicPr>
          <p:cNvPr id="2" name="Picture 1"/>
          <p:cNvPicPr>
            <a:picLocks noChangeAspect="1"/>
          </p:cNvPicPr>
          <p:nvPr/>
        </p:nvPicPr>
        <p:blipFill>
          <a:blip r:embed="rId3"/>
          <a:stretch>
            <a:fillRect/>
          </a:stretch>
        </p:blipFill>
        <p:spPr>
          <a:xfrm>
            <a:off x="323528" y="435202"/>
            <a:ext cx="8496944" cy="40019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3188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88840"/>
            <a:ext cx="8784976" cy="1632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988841"/>
            <a:ext cx="8784973" cy="1632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Q15</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82311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139368"/>
            <a:ext cx="8640960" cy="4529992"/>
          </a:xfrm>
          <a:prstGeom prst="rect">
            <a:avLst/>
          </a:prstGeom>
        </p:spPr>
      </p:pic>
      <p:pic>
        <p:nvPicPr>
          <p:cNvPr id="5" name="Picture 4"/>
          <p:cNvPicPr>
            <a:picLocks noChangeAspect="1"/>
          </p:cNvPicPr>
          <p:nvPr/>
        </p:nvPicPr>
        <p:blipFill>
          <a:blip r:embed="rId3"/>
          <a:stretch>
            <a:fillRect/>
          </a:stretch>
        </p:blipFill>
        <p:spPr>
          <a:xfrm>
            <a:off x="251520" y="404664"/>
            <a:ext cx="8640960" cy="44496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Q17</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33476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17271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2"/>
            <a:ext cx="8784973" cy="172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Q17</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75971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3653316"/>
            <a:ext cx="8496944" cy="3016044"/>
          </a:xfrm>
          <a:prstGeom prst="rect">
            <a:avLst/>
          </a:prstGeom>
        </p:spPr>
      </p:pic>
      <p:pic>
        <p:nvPicPr>
          <p:cNvPr id="2" name="Picture 1"/>
          <p:cNvPicPr>
            <a:picLocks noChangeAspect="1"/>
          </p:cNvPicPr>
          <p:nvPr/>
        </p:nvPicPr>
        <p:blipFill>
          <a:blip r:embed="rId3"/>
          <a:stretch>
            <a:fillRect/>
          </a:stretch>
        </p:blipFill>
        <p:spPr>
          <a:xfrm>
            <a:off x="323528" y="332656"/>
            <a:ext cx="8496944" cy="518595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86977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655505"/>
            <a:ext cx="8784976" cy="27634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649254"/>
            <a:ext cx="8784973" cy="2769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48984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467546" y="4102600"/>
            <a:ext cx="8208908" cy="2638768"/>
          </a:xfrm>
          <a:prstGeom prst="rect">
            <a:avLst/>
          </a:prstGeom>
        </p:spPr>
      </p:pic>
      <p:pic>
        <p:nvPicPr>
          <p:cNvPr id="6" name="Picture 5"/>
          <p:cNvPicPr>
            <a:picLocks noChangeAspect="1"/>
          </p:cNvPicPr>
          <p:nvPr/>
        </p:nvPicPr>
        <p:blipFill>
          <a:blip r:embed="rId3"/>
          <a:stretch>
            <a:fillRect/>
          </a:stretch>
        </p:blipFill>
        <p:spPr>
          <a:xfrm>
            <a:off x="467545" y="3933056"/>
            <a:ext cx="8208910" cy="1775340"/>
          </a:xfrm>
          <a:prstGeom prst="rect">
            <a:avLst/>
          </a:prstGeom>
        </p:spPr>
      </p:pic>
      <p:pic>
        <p:nvPicPr>
          <p:cNvPr id="5" name="Picture 4"/>
          <p:cNvPicPr>
            <a:picLocks noChangeAspect="1"/>
          </p:cNvPicPr>
          <p:nvPr/>
        </p:nvPicPr>
        <p:blipFill>
          <a:blip r:embed="rId4"/>
          <a:stretch>
            <a:fillRect/>
          </a:stretch>
        </p:blipFill>
        <p:spPr>
          <a:xfrm>
            <a:off x="467545" y="406346"/>
            <a:ext cx="8208910" cy="352671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85086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14623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2"/>
            <a:ext cx="8784973" cy="1462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287649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425412"/>
            <a:ext cx="8640958" cy="3243948"/>
          </a:xfrm>
          <a:prstGeom prst="rect">
            <a:avLst/>
          </a:prstGeom>
        </p:spPr>
      </p:pic>
      <p:pic>
        <p:nvPicPr>
          <p:cNvPr id="2" name="Picture 1"/>
          <p:cNvPicPr>
            <a:picLocks noChangeAspect="1"/>
          </p:cNvPicPr>
          <p:nvPr/>
        </p:nvPicPr>
        <p:blipFill>
          <a:blip r:embed="rId3"/>
          <a:stretch>
            <a:fillRect/>
          </a:stretch>
        </p:blipFill>
        <p:spPr>
          <a:xfrm>
            <a:off x="251520" y="419296"/>
            <a:ext cx="8640960" cy="315372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2530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276872"/>
            <a:ext cx="8784976" cy="12408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1"/>
            <a:ext cx="8784973" cy="12408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27882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2778" y="3731094"/>
            <a:ext cx="8398444" cy="2938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2778" y="404664"/>
            <a:ext cx="8398444"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3240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556792"/>
            <a:ext cx="8784976" cy="28858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556792"/>
            <a:ext cx="8784973" cy="28858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Q23</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6805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293096"/>
            <a:ext cx="8352928" cy="2517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789040"/>
            <a:ext cx="8352928" cy="20624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4231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7870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052736"/>
            <a:ext cx="8784976" cy="3817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052736"/>
            <a:ext cx="8784973" cy="2664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3" y="3717032"/>
            <a:ext cx="8784976" cy="11531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357670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30" y="3573016"/>
            <a:ext cx="8496940" cy="3275388"/>
          </a:xfrm>
          <a:prstGeom prst="rect">
            <a:avLst/>
          </a:prstGeom>
        </p:spPr>
      </p:pic>
      <p:pic>
        <p:nvPicPr>
          <p:cNvPr id="4" name="Picture 3"/>
          <p:cNvPicPr>
            <a:picLocks noChangeAspect="1"/>
          </p:cNvPicPr>
          <p:nvPr/>
        </p:nvPicPr>
        <p:blipFill>
          <a:blip r:embed="rId3"/>
          <a:stretch>
            <a:fillRect/>
          </a:stretch>
        </p:blipFill>
        <p:spPr>
          <a:xfrm>
            <a:off x="323530" y="2707108"/>
            <a:ext cx="8496940" cy="3170164"/>
          </a:xfrm>
          <a:prstGeom prst="rect">
            <a:avLst/>
          </a:prstGeom>
        </p:spPr>
      </p:pic>
      <p:pic>
        <p:nvPicPr>
          <p:cNvPr id="2" name="Picture 1"/>
          <p:cNvPicPr>
            <a:picLocks noChangeAspect="1"/>
          </p:cNvPicPr>
          <p:nvPr/>
        </p:nvPicPr>
        <p:blipFill>
          <a:blip r:embed="rId4"/>
          <a:stretch>
            <a:fillRect/>
          </a:stretch>
        </p:blipFill>
        <p:spPr>
          <a:xfrm>
            <a:off x="323529" y="188640"/>
            <a:ext cx="8496942" cy="453846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7540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880076"/>
            <a:ext cx="8784974" cy="20529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80074"/>
            <a:ext cx="8784973" cy="6848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2564903"/>
            <a:ext cx="8784976"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Q8</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789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2949104"/>
            <a:ext cx="8640960" cy="3720256"/>
          </a:xfrm>
          <a:prstGeom prst="rect">
            <a:avLst/>
          </a:prstGeom>
        </p:spPr>
      </p:pic>
      <p:pic>
        <p:nvPicPr>
          <p:cNvPr id="6" name="Picture 5"/>
          <p:cNvPicPr>
            <a:picLocks noChangeAspect="1"/>
          </p:cNvPicPr>
          <p:nvPr/>
        </p:nvPicPr>
        <p:blipFill>
          <a:blip r:embed="rId3"/>
          <a:stretch>
            <a:fillRect/>
          </a:stretch>
        </p:blipFill>
        <p:spPr>
          <a:xfrm>
            <a:off x="251520" y="376594"/>
            <a:ext cx="8640960" cy="478059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81230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867234"/>
            <a:ext cx="8784974" cy="16337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67234"/>
            <a:ext cx="8784973" cy="16337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Q11</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3371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395536" y="2676146"/>
            <a:ext cx="8352928" cy="3993214"/>
          </a:xfrm>
          <a:prstGeom prst="rect">
            <a:avLst/>
          </a:prstGeom>
        </p:spPr>
      </p:pic>
      <p:pic>
        <p:nvPicPr>
          <p:cNvPr id="9" name="Picture 8"/>
          <p:cNvPicPr>
            <a:picLocks noChangeAspect="1"/>
          </p:cNvPicPr>
          <p:nvPr/>
        </p:nvPicPr>
        <p:blipFill>
          <a:blip r:embed="rId3"/>
          <a:stretch>
            <a:fillRect/>
          </a:stretch>
        </p:blipFill>
        <p:spPr>
          <a:xfrm>
            <a:off x="395536" y="4869160"/>
            <a:ext cx="8352928" cy="887430"/>
          </a:xfrm>
          <a:prstGeom prst="rect">
            <a:avLst/>
          </a:prstGeom>
        </p:spPr>
      </p:pic>
      <p:pic>
        <p:nvPicPr>
          <p:cNvPr id="7" name="Picture 6"/>
          <p:cNvPicPr>
            <a:picLocks noChangeAspect="1"/>
          </p:cNvPicPr>
          <p:nvPr/>
        </p:nvPicPr>
        <p:blipFill>
          <a:blip r:embed="rId4"/>
          <a:stretch>
            <a:fillRect/>
          </a:stretch>
        </p:blipFill>
        <p:spPr>
          <a:xfrm>
            <a:off x="395536" y="350180"/>
            <a:ext cx="8352928" cy="451898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Q15</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61221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363022"/>
            <a:ext cx="8496946" cy="5802282"/>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7" y="358600"/>
            <a:ext cx="8496947" cy="58067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Q15</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10573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62244"/>
            <a:ext cx="8640960" cy="2951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3136"/>
            <a:ext cx="8640960" cy="40339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16912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7" y="1772816"/>
            <a:ext cx="8496946" cy="25178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7" y="1772816"/>
            <a:ext cx="8496947" cy="25178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Q8</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40323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83568" y="2802634"/>
            <a:ext cx="7776864" cy="4010742"/>
          </a:xfrm>
          <a:prstGeom prst="rect">
            <a:avLst/>
          </a:prstGeom>
        </p:spPr>
      </p:pic>
      <p:pic>
        <p:nvPicPr>
          <p:cNvPr id="3" name="Picture 2"/>
          <p:cNvPicPr>
            <a:picLocks noChangeAspect="1"/>
          </p:cNvPicPr>
          <p:nvPr/>
        </p:nvPicPr>
        <p:blipFill>
          <a:blip r:embed="rId3"/>
          <a:stretch>
            <a:fillRect/>
          </a:stretch>
        </p:blipFill>
        <p:spPr>
          <a:xfrm>
            <a:off x="683568" y="4351744"/>
            <a:ext cx="7776864" cy="1453520"/>
          </a:xfrm>
          <a:prstGeom prst="rect">
            <a:avLst/>
          </a:prstGeom>
        </p:spPr>
      </p:pic>
      <p:pic>
        <p:nvPicPr>
          <p:cNvPr id="2" name="Picture 1"/>
          <p:cNvPicPr>
            <a:picLocks noChangeAspect="1"/>
          </p:cNvPicPr>
          <p:nvPr/>
        </p:nvPicPr>
        <p:blipFill>
          <a:blip r:embed="rId4"/>
          <a:stretch>
            <a:fillRect/>
          </a:stretch>
        </p:blipFill>
        <p:spPr>
          <a:xfrm>
            <a:off x="683568" y="348882"/>
            <a:ext cx="7776864" cy="4016222"/>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50058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700808"/>
            <a:ext cx="8496944" cy="271284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7" y="1700808"/>
            <a:ext cx="8496947" cy="27128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Q23</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8332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2" y="2132718"/>
            <a:ext cx="8640956" cy="4536642"/>
          </a:xfrm>
          <a:prstGeom prst="rect">
            <a:avLst/>
          </a:prstGeom>
        </p:spPr>
      </p:pic>
      <p:pic>
        <p:nvPicPr>
          <p:cNvPr id="6" name="Picture 5"/>
          <p:cNvPicPr>
            <a:picLocks noChangeAspect="1"/>
          </p:cNvPicPr>
          <p:nvPr/>
        </p:nvPicPr>
        <p:blipFill>
          <a:blip r:embed="rId3"/>
          <a:stretch>
            <a:fillRect/>
          </a:stretch>
        </p:blipFill>
        <p:spPr>
          <a:xfrm>
            <a:off x="251521" y="404664"/>
            <a:ext cx="8640958" cy="2826156"/>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Q10</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7419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8" y="2276872"/>
            <a:ext cx="8496944" cy="176149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7" y="2276870"/>
            <a:ext cx="8496947" cy="17767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Q10</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41991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67728"/>
            <a:ext cx="8640960" cy="37016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5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990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09298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7" y="1988840"/>
            <a:ext cx="8496946" cy="17221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7" y="1988841"/>
            <a:ext cx="8496947" cy="17221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Q11</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7226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2780928"/>
            <a:ext cx="8640958" cy="3804728"/>
          </a:xfrm>
          <a:prstGeom prst="rect">
            <a:avLst/>
          </a:prstGeom>
        </p:spPr>
      </p:pic>
      <p:pic>
        <p:nvPicPr>
          <p:cNvPr id="2" name="Picture 1"/>
          <p:cNvPicPr>
            <a:picLocks noChangeAspect="1"/>
          </p:cNvPicPr>
          <p:nvPr/>
        </p:nvPicPr>
        <p:blipFill>
          <a:blip r:embed="rId3"/>
          <a:stretch>
            <a:fillRect/>
          </a:stretch>
        </p:blipFill>
        <p:spPr>
          <a:xfrm>
            <a:off x="251520" y="339458"/>
            <a:ext cx="8640960" cy="4961750"/>
          </a:xfrm>
          <a:prstGeom prst="rect">
            <a:avLst/>
          </a:prstGeom>
        </p:spPr>
      </p:pic>
      <p:pic>
        <p:nvPicPr>
          <p:cNvPr id="4"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97634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484785"/>
            <a:ext cx="8784974" cy="3419928"/>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179513" y="1484784"/>
            <a:ext cx="8784974" cy="3419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Q19</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804526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8" grpId="0" animBg="1"/>
    </p:bldLst>
  </p:timing>
</p:sld>
</file>

<file path=ppt/slides/slide4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899593" y="4473988"/>
            <a:ext cx="7344814" cy="2339388"/>
          </a:xfrm>
          <a:prstGeom prst="rect">
            <a:avLst/>
          </a:prstGeom>
        </p:spPr>
      </p:pic>
      <p:pic>
        <p:nvPicPr>
          <p:cNvPr id="8" name="Picture 7"/>
          <p:cNvPicPr>
            <a:picLocks noChangeAspect="1"/>
          </p:cNvPicPr>
          <p:nvPr/>
        </p:nvPicPr>
        <p:blipFill>
          <a:blip r:embed="rId3"/>
          <a:stretch>
            <a:fillRect/>
          </a:stretch>
        </p:blipFill>
        <p:spPr>
          <a:xfrm>
            <a:off x="899592" y="3884986"/>
            <a:ext cx="7344816" cy="1920278"/>
          </a:xfrm>
          <a:prstGeom prst="rect">
            <a:avLst/>
          </a:prstGeom>
        </p:spPr>
      </p:pic>
      <p:pic>
        <p:nvPicPr>
          <p:cNvPr id="6" name="Picture 5"/>
          <p:cNvPicPr>
            <a:picLocks noChangeAspect="1"/>
          </p:cNvPicPr>
          <p:nvPr/>
        </p:nvPicPr>
        <p:blipFill>
          <a:blip r:embed="rId4"/>
          <a:stretch>
            <a:fillRect/>
          </a:stretch>
        </p:blipFill>
        <p:spPr>
          <a:xfrm>
            <a:off x="899592" y="361632"/>
            <a:ext cx="7344816" cy="33554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p:cNvPicPr>
            <a:picLocks noChangeAspect="1"/>
          </p:cNvPicPr>
          <p:nvPr/>
        </p:nvPicPr>
        <p:blipFill>
          <a:blip r:embed="rId10"/>
          <a:stretch>
            <a:fillRect/>
          </a:stretch>
        </p:blipFill>
        <p:spPr>
          <a:xfrm>
            <a:off x="899592" y="3717032"/>
            <a:ext cx="7344816" cy="634016"/>
          </a:xfrm>
          <a:prstGeom prst="rect">
            <a:avLst/>
          </a:prstGeom>
        </p:spPr>
      </p:pic>
      <p:sp>
        <p:nvSpPr>
          <p:cNvPr id="14" name="Rectangle 13">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Q10</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6297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pic>
        <p:nvPicPr>
          <p:cNvPr id="4" name="Picture 3"/>
          <p:cNvPicPr>
            <a:picLocks noChangeAspect="1"/>
          </p:cNvPicPr>
          <p:nvPr/>
        </p:nvPicPr>
        <p:blipFill>
          <a:blip r:embed="rId5"/>
          <a:stretch>
            <a:fillRect/>
          </a:stretch>
        </p:blipFill>
        <p:spPr>
          <a:xfrm>
            <a:off x="179513" y="2132858"/>
            <a:ext cx="8784974" cy="1803108"/>
          </a:xfrm>
          <a:prstGeom prst="rect">
            <a:avLst/>
          </a:prstGeom>
        </p:spPr>
      </p:pic>
      <p:sp>
        <p:nvSpPr>
          <p:cNvPr id="22" name="Rectangle 21"/>
          <p:cNvSpPr/>
          <p:nvPr/>
        </p:nvSpPr>
        <p:spPr>
          <a:xfrm>
            <a:off x="179513" y="2281440"/>
            <a:ext cx="8784974" cy="1654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179513" y="2132856"/>
            <a:ext cx="8784974"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Q10</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9745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13" grpId="0" animBg="1"/>
    </p:bldLst>
  </p:timing>
</p:sld>
</file>

<file path=ppt/slides/slide4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4624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9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534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3400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764704"/>
            <a:ext cx="8784974" cy="4686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764704"/>
            <a:ext cx="8784974" cy="46861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Q21</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67306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132856"/>
            <a:ext cx="8640956" cy="4459118"/>
          </a:xfrm>
          <a:prstGeom prst="rect">
            <a:avLst/>
          </a:prstGeom>
        </p:spPr>
      </p:pic>
      <p:pic>
        <p:nvPicPr>
          <p:cNvPr id="2" name="Picture 1"/>
          <p:cNvPicPr>
            <a:picLocks noChangeAspect="1"/>
          </p:cNvPicPr>
          <p:nvPr/>
        </p:nvPicPr>
        <p:blipFill>
          <a:blip r:embed="rId3"/>
          <a:stretch>
            <a:fillRect/>
          </a:stretch>
        </p:blipFill>
        <p:spPr>
          <a:xfrm>
            <a:off x="251521" y="378328"/>
            <a:ext cx="8640958" cy="29786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7127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16832"/>
            <a:ext cx="8784974" cy="21962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916831"/>
            <a:ext cx="8784974" cy="21962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7581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1967330"/>
            <a:ext cx="8640960" cy="4702030"/>
          </a:xfrm>
          <a:prstGeom prst="rect">
            <a:avLst/>
          </a:prstGeom>
        </p:spPr>
      </p:pic>
      <p:pic>
        <p:nvPicPr>
          <p:cNvPr id="5" name="Picture 4"/>
          <p:cNvPicPr>
            <a:picLocks noChangeAspect="1"/>
          </p:cNvPicPr>
          <p:nvPr/>
        </p:nvPicPr>
        <p:blipFill>
          <a:blip r:embed="rId3"/>
          <a:stretch>
            <a:fillRect/>
          </a:stretch>
        </p:blipFill>
        <p:spPr>
          <a:xfrm>
            <a:off x="251520" y="388016"/>
            <a:ext cx="8640960" cy="46971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68774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844824"/>
            <a:ext cx="8784972" cy="24019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821474"/>
            <a:ext cx="8784974" cy="2425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742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4340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5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174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261881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132856"/>
            <a:ext cx="8784974" cy="15424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132856"/>
            <a:ext cx="8784974" cy="15424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00926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789040"/>
            <a:ext cx="8640960" cy="3024900"/>
          </a:xfrm>
          <a:prstGeom prst="rect">
            <a:avLst/>
          </a:prstGeom>
        </p:spPr>
      </p:pic>
      <p:pic>
        <p:nvPicPr>
          <p:cNvPr id="4" name="Picture 3"/>
          <p:cNvPicPr>
            <a:picLocks noChangeAspect="1"/>
          </p:cNvPicPr>
          <p:nvPr/>
        </p:nvPicPr>
        <p:blipFill>
          <a:blip r:embed="rId3"/>
          <a:stretch>
            <a:fillRect/>
          </a:stretch>
        </p:blipFill>
        <p:spPr>
          <a:xfrm>
            <a:off x="251521" y="3830784"/>
            <a:ext cx="8640958" cy="2190504"/>
          </a:xfrm>
          <a:prstGeom prst="rect">
            <a:avLst/>
          </a:prstGeom>
        </p:spPr>
      </p:pic>
      <p:pic>
        <p:nvPicPr>
          <p:cNvPr id="2" name="Picture 1"/>
          <p:cNvPicPr>
            <a:picLocks noChangeAspect="1"/>
          </p:cNvPicPr>
          <p:nvPr/>
        </p:nvPicPr>
        <p:blipFill>
          <a:blip r:embed="rId4"/>
          <a:stretch>
            <a:fillRect/>
          </a:stretch>
        </p:blipFill>
        <p:spPr>
          <a:xfrm>
            <a:off x="251520" y="313952"/>
            <a:ext cx="8640960" cy="354709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Q17</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3512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170786"/>
            <a:ext cx="8784972" cy="38423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170785"/>
            <a:ext cx="8784974" cy="38423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Q17</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149907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755577" y="4189744"/>
            <a:ext cx="7632846" cy="2623632"/>
          </a:xfrm>
          <a:prstGeom prst="rect">
            <a:avLst/>
          </a:prstGeom>
        </p:spPr>
      </p:pic>
      <p:pic>
        <p:nvPicPr>
          <p:cNvPr id="7" name="Picture 6"/>
          <p:cNvPicPr>
            <a:picLocks noChangeAspect="1"/>
          </p:cNvPicPr>
          <p:nvPr/>
        </p:nvPicPr>
        <p:blipFill>
          <a:blip r:embed="rId3"/>
          <a:stretch>
            <a:fillRect/>
          </a:stretch>
        </p:blipFill>
        <p:spPr>
          <a:xfrm>
            <a:off x="755576" y="3429000"/>
            <a:ext cx="7632848" cy="2458634"/>
          </a:xfrm>
          <a:prstGeom prst="rect">
            <a:avLst/>
          </a:prstGeom>
        </p:spPr>
      </p:pic>
      <p:pic>
        <p:nvPicPr>
          <p:cNvPr id="6" name="Picture 5"/>
          <p:cNvPicPr>
            <a:picLocks noChangeAspect="1"/>
          </p:cNvPicPr>
          <p:nvPr/>
        </p:nvPicPr>
        <p:blipFill>
          <a:blip r:embed="rId4"/>
          <a:stretch>
            <a:fillRect/>
          </a:stretch>
        </p:blipFill>
        <p:spPr>
          <a:xfrm>
            <a:off x="755576" y="404664"/>
            <a:ext cx="7632848" cy="443179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Q9</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110885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196752"/>
            <a:ext cx="8784974" cy="37824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170785"/>
            <a:ext cx="8784974" cy="962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2132856"/>
            <a:ext cx="8784974" cy="28463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Q9</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624981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971601" y="3638628"/>
            <a:ext cx="7200798" cy="3174748"/>
          </a:xfrm>
          <a:prstGeom prst="rect">
            <a:avLst/>
          </a:prstGeom>
        </p:spPr>
      </p:pic>
      <p:pic>
        <p:nvPicPr>
          <p:cNvPr id="7" name="Picture 6"/>
          <p:cNvPicPr>
            <a:picLocks noChangeAspect="1"/>
          </p:cNvPicPr>
          <p:nvPr/>
        </p:nvPicPr>
        <p:blipFill>
          <a:blip r:embed="rId3"/>
          <a:stretch>
            <a:fillRect/>
          </a:stretch>
        </p:blipFill>
        <p:spPr>
          <a:xfrm>
            <a:off x="971600" y="3129384"/>
            <a:ext cx="7200800" cy="2171824"/>
          </a:xfrm>
          <a:prstGeom prst="rect">
            <a:avLst/>
          </a:prstGeom>
        </p:spPr>
      </p:pic>
      <p:pic>
        <p:nvPicPr>
          <p:cNvPr id="5" name="Picture 4"/>
          <p:cNvPicPr>
            <a:picLocks noChangeAspect="1"/>
          </p:cNvPicPr>
          <p:nvPr/>
        </p:nvPicPr>
        <p:blipFill>
          <a:blip r:embed="rId4"/>
          <a:stretch>
            <a:fillRect/>
          </a:stretch>
        </p:blipFill>
        <p:spPr>
          <a:xfrm>
            <a:off x="971600" y="367280"/>
            <a:ext cx="7200800" cy="37097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0"/>
          <a:stretch>
            <a:fillRect/>
          </a:stretch>
        </p:blipFill>
        <p:spPr>
          <a:xfrm>
            <a:off x="971600" y="4077072"/>
            <a:ext cx="7200800" cy="446488"/>
          </a:xfrm>
          <a:prstGeom prst="rect">
            <a:avLst/>
          </a:prstGeom>
        </p:spPr>
      </p:pic>
      <p:pic>
        <p:nvPicPr>
          <p:cNvPr id="8" name="Picture 7"/>
          <p:cNvPicPr>
            <a:picLocks noChangeAspect="1"/>
          </p:cNvPicPr>
          <p:nvPr/>
        </p:nvPicPr>
        <p:blipFill>
          <a:blip r:embed="rId11"/>
          <a:stretch>
            <a:fillRect/>
          </a:stretch>
        </p:blipFill>
        <p:spPr>
          <a:xfrm>
            <a:off x="971601" y="5260598"/>
            <a:ext cx="7200798" cy="472658"/>
          </a:xfrm>
          <a:prstGeom prst="rect">
            <a:avLst/>
          </a:prstGeom>
        </p:spPr>
      </p:pic>
      <p:sp>
        <p:nvSpPr>
          <p:cNvPr id="15" name="Rectangle 14">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3"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4"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Q21</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53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4" name="Rectangle 13">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Q21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1"/>
          <p:cNvPicPr>
            <a:picLocks noChangeAspect="1"/>
          </p:cNvPicPr>
          <p:nvPr/>
        </p:nvPicPr>
        <p:blipFill>
          <a:blip r:embed="rId8"/>
          <a:stretch>
            <a:fillRect/>
          </a:stretch>
        </p:blipFill>
        <p:spPr>
          <a:xfrm>
            <a:off x="179513" y="1700808"/>
            <a:ext cx="8784974" cy="2579582"/>
          </a:xfrm>
          <a:prstGeom prst="rect">
            <a:avLst/>
          </a:prstGeom>
        </p:spPr>
      </p:pic>
      <p:sp>
        <p:nvSpPr>
          <p:cNvPr id="25" name="Rectangle 24"/>
          <p:cNvSpPr/>
          <p:nvPr/>
        </p:nvSpPr>
        <p:spPr>
          <a:xfrm>
            <a:off x="178941" y="3387045"/>
            <a:ext cx="8784973" cy="893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179512" y="1700807"/>
            <a:ext cx="8784973" cy="16862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930146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5" grpId="0" animBg="1"/>
      <p:bldP spid="26" grpId="0" animBg="1"/>
    </p:bldLst>
  </p:timing>
</p:sld>
</file>

<file path=ppt/slides/slide4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691680" y="4088034"/>
            <a:ext cx="5760640" cy="2725342"/>
          </a:xfrm>
          <a:prstGeom prst="rect">
            <a:avLst/>
          </a:prstGeom>
        </p:spPr>
      </p:pic>
      <p:pic>
        <p:nvPicPr>
          <p:cNvPr id="4" name="Picture 3"/>
          <p:cNvPicPr>
            <a:picLocks noChangeAspect="1"/>
          </p:cNvPicPr>
          <p:nvPr/>
        </p:nvPicPr>
        <p:blipFill>
          <a:blip r:embed="rId3"/>
          <a:stretch>
            <a:fillRect/>
          </a:stretch>
        </p:blipFill>
        <p:spPr>
          <a:xfrm>
            <a:off x="1691680" y="2780928"/>
            <a:ext cx="5760640" cy="1423036"/>
          </a:xfrm>
          <a:prstGeom prst="rect">
            <a:avLst/>
          </a:prstGeom>
        </p:spPr>
      </p:pic>
      <p:pic>
        <p:nvPicPr>
          <p:cNvPr id="2" name="Picture 1"/>
          <p:cNvPicPr>
            <a:picLocks noChangeAspect="1"/>
          </p:cNvPicPr>
          <p:nvPr/>
        </p:nvPicPr>
        <p:blipFill>
          <a:blip r:embed="rId4"/>
          <a:stretch>
            <a:fillRect/>
          </a:stretch>
        </p:blipFill>
        <p:spPr>
          <a:xfrm>
            <a:off x="1691680" y="404664"/>
            <a:ext cx="5760640" cy="29192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48105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8941" y="1268760"/>
            <a:ext cx="8786118" cy="25254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178941" y="2420889"/>
            <a:ext cx="8784973"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179512" y="1268761"/>
            <a:ext cx="8784973" cy="1152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Q9</a:t>
            </a:r>
            <a:endParaRPr lang="en-GB" sz="1400" b="1" dirty="0">
              <a:latin typeface="Comic Sans MS" panose="030F0702030302020204" pitchFamily="66" charset="0"/>
            </a:endParaRPr>
          </a:p>
        </p:txBody>
      </p:sp>
      <p:cxnSp>
        <p:nvCxnSpPr>
          <p:cNvPr id="23" name="Straight Arrow Connector 22"/>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178941" y="2996953"/>
            <a:ext cx="8784973"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178941" y="3284983"/>
            <a:ext cx="8784973" cy="509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94312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5" grpId="0" animBg="1"/>
      <p:bldP spid="26" grpId="0" animBg="1"/>
      <p:bldP spid="24" grpId="0" animBg="1"/>
      <p:bldP spid="27" grpId="0" animBg="1"/>
    </p:bldLst>
  </p:timing>
</p:sld>
</file>

<file path=ppt/slides/slide4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48880"/>
            <a:ext cx="8640960" cy="42721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3266"/>
            <a:ext cx="8640960" cy="24076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Q7</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97407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68760"/>
            <a:ext cx="8784976" cy="26315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179512" y="1268761"/>
            <a:ext cx="8784973" cy="26315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Q7</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30047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61472"/>
            <a:ext cx="8496944" cy="4279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54837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Q21</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94722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3386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1340768"/>
            <a:ext cx="8640960" cy="33860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Q21</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20019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78102"/>
            <a:ext cx="8640960" cy="41912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581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Q13</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316"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1520" y="4988598"/>
            <a:ext cx="8640960" cy="672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4927099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92696"/>
            <a:ext cx="8640960" cy="4965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692696"/>
            <a:ext cx="8640960" cy="49659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Q13</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7490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51340"/>
            <a:ext cx="8640960" cy="44180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32656"/>
            <a:ext cx="8640960" cy="4745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Q22</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03760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20360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1772816"/>
            <a:ext cx="8640960" cy="20360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75679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43609" y="4299426"/>
            <a:ext cx="7056782" cy="2513950"/>
          </a:xfrm>
          <a:prstGeom prst="rect">
            <a:avLst/>
          </a:prstGeom>
        </p:spPr>
      </p:pic>
      <p:pic>
        <p:nvPicPr>
          <p:cNvPr id="4" name="Picture 3"/>
          <p:cNvPicPr>
            <a:picLocks noChangeAspect="1"/>
          </p:cNvPicPr>
          <p:nvPr/>
        </p:nvPicPr>
        <p:blipFill>
          <a:blip r:embed="rId3"/>
          <a:stretch>
            <a:fillRect/>
          </a:stretch>
        </p:blipFill>
        <p:spPr>
          <a:xfrm>
            <a:off x="1043608" y="2707036"/>
            <a:ext cx="7056784" cy="2004238"/>
          </a:xfrm>
          <a:prstGeom prst="rect">
            <a:avLst/>
          </a:prstGeom>
        </p:spPr>
      </p:pic>
      <p:pic>
        <p:nvPicPr>
          <p:cNvPr id="2" name="Picture 1"/>
          <p:cNvPicPr>
            <a:picLocks noChangeAspect="1"/>
          </p:cNvPicPr>
          <p:nvPr/>
        </p:nvPicPr>
        <p:blipFill>
          <a:blip r:embed="rId4"/>
          <a:stretch>
            <a:fillRect/>
          </a:stretch>
        </p:blipFill>
        <p:spPr>
          <a:xfrm>
            <a:off x="1043608" y="354546"/>
            <a:ext cx="7056784" cy="32763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Q6</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7325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628800"/>
            <a:ext cx="8640960" cy="3092950"/>
          </a:xfrm>
          <a:prstGeom prst="rect">
            <a:avLst/>
          </a:prstGeom>
        </p:spPr>
      </p:pic>
      <p:sp>
        <p:nvSpPr>
          <p:cNvPr id="26" name="Rectangle 25"/>
          <p:cNvSpPr/>
          <p:nvPr/>
        </p:nvSpPr>
        <p:spPr>
          <a:xfrm>
            <a:off x="251520" y="1628800"/>
            <a:ext cx="864096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Q6</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0" y="2492896"/>
            <a:ext cx="8640960" cy="1800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4293096"/>
            <a:ext cx="8640960" cy="428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321116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6" grpId="0" animBg="1"/>
      <p:bldP spid="22" grpId="0" animBg="1"/>
      <p:bldP spid="23" grpId="0" animBg="1"/>
    </p:bldLst>
  </p:timing>
</p:sld>
</file>

<file path=ppt/slides/slide4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01008"/>
            <a:ext cx="8640960" cy="2866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650592"/>
            <a:ext cx="8640960" cy="2922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Q8</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3928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19962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1628800"/>
            <a:ext cx="8640960" cy="19962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Q8</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5706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23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564904"/>
            <a:ext cx="8496944" cy="4089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23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4789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53662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92696"/>
            <a:ext cx="8640960" cy="47810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692696"/>
            <a:ext cx="8640960" cy="4781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Q9</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49643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5278"/>
            <a:ext cx="8640960" cy="45340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5481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Q8</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39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20799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1628800"/>
            <a:ext cx="8640960" cy="20799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42044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154710"/>
            <a:ext cx="8352928" cy="3514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45748"/>
            <a:ext cx="8352928" cy="5315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Q23</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89919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52736"/>
            <a:ext cx="8640960" cy="41511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1052736"/>
            <a:ext cx="8640960" cy="41511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Q23</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067944" y="184069"/>
            <a:ext cx="576064"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5594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a:hlinkClick r:id="rId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 name="Title 1"/>
          <p:cNvSpPr>
            <a:spLocks noGrp="1"/>
          </p:cNvSpPr>
          <p:nvPr>
            <p:ph type="title"/>
          </p:nvPr>
        </p:nvSpPr>
        <p:spPr>
          <a:xfrm>
            <a:off x="628650" y="15205"/>
            <a:ext cx="7886700" cy="1325563"/>
          </a:xfrm>
        </p:spPr>
        <p:txBody>
          <a:bodyPr>
            <a:normAutofit/>
          </a:bodyPr>
          <a:lstStyle/>
          <a:p>
            <a:pPr algn="ctr"/>
            <a:r>
              <a:rPr lang="en-GB" sz="4800" dirty="0" smtClean="0">
                <a:latin typeface="Comic Sans MS" panose="030F0702030302020204" pitchFamily="66" charset="0"/>
              </a:rPr>
              <a:t>Advanced Trigonometry</a:t>
            </a:r>
            <a:endParaRPr lang="en-GB" sz="4800"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0" name="Rectangle 9">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0"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4032048" y="1736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13" name="Rectangle 12"/>
          <p:cNvSpPr/>
          <p:nvPr/>
        </p:nvSpPr>
        <p:spPr>
          <a:xfrm>
            <a:off x="35496" y="6524624"/>
            <a:ext cx="2541010" cy="288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With Functions*</a:t>
            </a:r>
            <a:endParaRPr lang="en-GB" sz="2000" b="1" dirty="0">
              <a:latin typeface="Comic Sans MS" panose="030F0702030302020204" pitchFamily="66" charset="0"/>
            </a:endParaRPr>
          </a:p>
        </p:txBody>
      </p:sp>
      <p:sp>
        <p:nvSpPr>
          <p:cNvPr id="11" name="Rectangle 10">
            <a:hlinkClick r:id="rId8" action="ppaction://hlinksldjump"/>
          </p:cNvPr>
          <p:cNvSpPr/>
          <p:nvPr/>
        </p:nvSpPr>
        <p:spPr>
          <a:xfrm>
            <a:off x="4032048" y="22768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12" name="Rectangle 11">
            <a:hlinkClick r:id="rId9" action="ppaction://hlinksldjump"/>
          </p:cNvPr>
          <p:cNvSpPr/>
          <p:nvPr/>
        </p:nvSpPr>
        <p:spPr>
          <a:xfrm>
            <a:off x="4032048" y="28169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a:t>
            </a:r>
          </a:p>
          <a:p>
            <a:pPr algn="ctr"/>
            <a:r>
              <a:rPr lang="en-GB" sz="1200" b="1" dirty="0" smtClean="0">
                <a:latin typeface="Comic Sans MS" panose="030F0702030302020204" pitchFamily="66" charset="0"/>
              </a:rPr>
              <a:t>1HR Q18</a:t>
            </a:r>
            <a:endParaRPr lang="en-GB" sz="1200" b="1" dirty="0">
              <a:latin typeface="Comic Sans MS" panose="030F0702030302020204" pitchFamily="66" charset="0"/>
            </a:endParaRPr>
          </a:p>
        </p:txBody>
      </p:sp>
      <p:sp>
        <p:nvSpPr>
          <p:cNvPr id="16" name="Rectangle 15">
            <a:hlinkClick r:id="rId10" action="ppaction://hlinksldjump"/>
          </p:cNvPr>
          <p:cNvSpPr/>
          <p:nvPr/>
        </p:nvSpPr>
        <p:spPr>
          <a:xfrm>
            <a:off x="4032048" y="33569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a:t>
            </a:r>
          </a:p>
          <a:p>
            <a:pPr algn="ctr"/>
            <a:r>
              <a:rPr lang="en-GB" sz="1200" b="1" dirty="0" smtClean="0">
                <a:latin typeface="Comic Sans MS" panose="030F0702030302020204" pitchFamily="66" charset="0"/>
              </a:rPr>
              <a:t>1H Q17</a:t>
            </a:r>
            <a:endParaRPr lang="en-GB" sz="1200" b="1" dirty="0">
              <a:latin typeface="Comic Sans MS" panose="030F0702030302020204" pitchFamily="66" charset="0"/>
            </a:endParaRPr>
          </a:p>
        </p:txBody>
      </p:sp>
      <p:sp>
        <p:nvSpPr>
          <p:cNvPr id="17" name="Rectangle 16">
            <a:hlinkClick r:id="rId11" action="ppaction://hlinksldjump"/>
          </p:cNvPr>
          <p:cNvSpPr/>
          <p:nvPr/>
        </p:nvSpPr>
        <p:spPr>
          <a:xfrm>
            <a:off x="4032048" y="38971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a:t>
            </a:r>
          </a:p>
          <a:p>
            <a:pPr algn="ctr"/>
            <a:r>
              <a:rPr lang="en-GB" sz="1200" b="1" dirty="0" smtClean="0">
                <a:latin typeface="Comic Sans MS" panose="030F0702030302020204" pitchFamily="66" charset="0"/>
              </a:rPr>
              <a:t>1HR Q21</a:t>
            </a:r>
            <a:endParaRPr lang="en-GB" sz="1200" b="1" dirty="0">
              <a:latin typeface="Comic Sans MS" panose="030F0702030302020204" pitchFamily="66" charset="0"/>
            </a:endParaRPr>
          </a:p>
        </p:txBody>
      </p:sp>
      <p:sp>
        <p:nvSpPr>
          <p:cNvPr id="18" name="Rectangle 17">
            <a:hlinkClick r:id="rId12" action="ppaction://hlinksldjump"/>
          </p:cNvPr>
          <p:cNvSpPr/>
          <p:nvPr/>
        </p:nvSpPr>
        <p:spPr>
          <a:xfrm>
            <a:off x="4032048" y="44371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Q19</a:t>
            </a:r>
            <a:endParaRPr lang="en-GB" sz="1200" b="1" dirty="0">
              <a:latin typeface="Comic Sans MS" panose="030F0702030302020204" pitchFamily="66" charset="0"/>
            </a:endParaRPr>
          </a:p>
        </p:txBody>
      </p:sp>
      <p:sp>
        <p:nvSpPr>
          <p:cNvPr id="20" name="Rectangle 19">
            <a:hlinkClick r:id="rId13" action="ppaction://hlinksldjump"/>
          </p:cNvPr>
          <p:cNvSpPr/>
          <p:nvPr/>
        </p:nvSpPr>
        <p:spPr>
          <a:xfrm>
            <a:off x="4032048" y="497722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2019</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21" name="Rectangle 20">
            <a:hlinkClick r:id="rId14" action="ppaction://hlinksldjump"/>
          </p:cNvPr>
          <p:cNvSpPr/>
          <p:nvPr/>
        </p:nvSpPr>
        <p:spPr>
          <a:xfrm>
            <a:off x="5076056" y="17368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355677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3211426"/>
            <a:ext cx="8496944" cy="3457934"/>
          </a:xfrm>
          <a:prstGeom prst="rect">
            <a:avLst/>
          </a:prstGeom>
        </p:spPr>
      </p:pic>
      <p:pic>
        <p:nvPicPr>
          <p:cNvPr id="2" name="Picture 1"/>
          <p:cNvPicPr>
            <a:picLocks noChangeAspect="1"/>
          </p:cNvPicPr>
          <p:nvPr/>
        </p:nvPicPr>
        <p:blipFill>
          <a:blip r:embed="rId3"/>
          <a:stretch>
            <a:fillRect/>
          </a:stretch>
        </p:blipFill>
        <p:spPr>
          <a:xfrm>
            <a:off x="323528" y="404664"/>
            <a:ext cx="8496944" cy="36706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Q21</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679661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628800"/>
            <a:ext cx="8784976" cy="24280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628799"/>
            <a:ext cx="8784976" cy="2428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Q21</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68408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621900"/>
            <a:ext cx="8640958" cy="4047460"/>
          </a:xfrm>
          <a:prstGeom prst="rect">
            <a:avLst/>
          </a:prstGeom>
        </p:spPr>
      </p:pic>
      <p:pic>
        <p:nvPicPr>
          <p:cNvPr id="2" name="Picture 1"/>
          <p:cNvPicPr>
            <a:picLocks noChangeAspect="1"/>
          </p:cNvPicPr>
          <p:nvPr/>
        </p:nvPicPr>
        <p:blipFill>
          <a:blip r:embed="rId3"/>
          <a:stretch>
            <a:fillRect/>
          </a:stretch>
        </p:blipFill>
        <p:spPr>
          <a:xfrm>
            <a:off x="251520" y="404664"/>
            <a:ext cx="8640960" cy="40266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69674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494850"/>
            <a:ext cx="8784974" cy="20781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484784"/>
            <a:ext cx="8784976" cy="20882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Q18</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60875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924944"/>
            <a:ext cx="8496944" cy="3768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388188"/>
            <a:ext cx="8496944" cy="3904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0103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1751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72817"/>
            <a:ext cx="8784976" cy="21751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78057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25756"/>
            <a:ext cx="8640960" cy="4543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198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Q17</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231640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340768"/>
            <a:ext cx="8784976" cy="3082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340768"/>
            <a:ext cx="8784976" cy="30823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Q17</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5949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783788"/>
            <a:ext cx="8640960" cy="3885572"/>
          </a:xfrm>
          <a:prstGeom prst="rect">
            <a:avLst/>
          </a:prstGeom>
        </p:spPr>
      </p:pic>
      <p:pic>
        <p:nvPicPr>
          <p:cNvPr id="2" name="Picture 1"/>
          <p:cNvPicPr>
            <a:picLocks noChangeAspect="1"/>
          </p:cNvPicPr>
          <p:nvPr/>
        </p:nvPicPr>
        <p:blipFill>
          <a:blip r:embed="rId3"/>
          <a:stretch>
            <a:fillRect/>
          </a:stretch>
        </p:blipFill>
        <p:spPr>
          <a:xfrm>
            <a:off x="251520" y="404664"/>
            <a:ext cx="8640960" cy="42745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Q21</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50587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772816"/>
            <a:ext cx="8784976" cy="20268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772816"/>
            <a:ext cx="8784976" cy="2026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84837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2398016"/>
            <a:ext cx="8496944" cy="4271344"/>
          </a:xfrm>
          <a:prstGeom prst="rect">
            <a:avLst/>
          </a:prstGeom>
        </p:spPr>
      </p:pic>
      <p:pic>
        <p:nvPicPr>
          <p:cNvPr id="5" name="Picture 4"/>
          <p:cNvPicPr>
            <a:picLocks noChangeAspect="1"/>
          </p:cNvPicPr>
          <p:nvPr/>
        </p:nvPicPr>
        <p:blipFill>
          <a:blip r:embed="rId3"/>
          <a:stretch>
            <a:fillRect/>
          </a:stretch>
        </p:blipFill>
        <p:spPr>
          <a:xfrm>
            <a:off x="323528" y="404664"/>
            <a:ext cx="8496944" cy="47914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Q19</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825812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628800"/>
            <a:ext cx="8784976" cy="20254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1628798"/>
            <a:ext cx="8784976" cy="20254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Q19</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6506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4" y="2257146"/>
            <a:ext cx="8208912" cy="4340206"/>
          </a:xfrm>
          <a:prstGeom prst="rect">
            <a:avLst/>
          </a:prstGeom>
        </p:spPr>
      </p:pic>
      <p:pic>
        <p:nvPicPr>
          <p:cNvPr id="2" name="Picture 1"/>
          <p:cNvPicPr>
            <a:picLocks noChangeAspect="1"/>
          </p:cNvPicPr>
          <p:nvPr/>
        </p:nvPicPr>
        <p:blipFill>
          <a:blip r:embed="rId3"/>
          <a:stretch>
            <a:fillRect/>
          </a:stretch>
        </p:blipFill>
        <p:spPr>
          <a:xfrm>
            <a:off x="467544" y="404664"/>
            <a:ext cx="8208912" cy="44459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r>
              <a:rPr lang="en-GB" sz="1400" b="1" dirty="0">
                <a:latin typeface="Comic Sans MS" panose="030F0702030302020204" pitchFamily="66" charset="0"/>
              </a:rPr>
              <a:t>1</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30245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2636912"/>
            <a:ext cx="8352928" cy="7526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2636912"/>
            <a:ext cx="8352928" cy="752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r>
              <a:rPr lang="en-GB" sz="1400" b="1" dirty="0">
                <a:latin typeface="Comic Sans MS" panose="030F0702030302020204" pitchFamily="66" charset="0"/>
              </a:rPr>
              <a:t>1</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4640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899593" y="2569204"/>
            <a:ext cx="7344814" cy="4172164"/>
          </a:xfrm>
          <a:prstGeom prst="rect">
            <a:avLst/>
          </a:prstGeom>
        </p:spPr>
      </p:pic>
      <p:pic>
        <p:nvPicPr>
          <p:cNvPr id="5" name="Picture 4"/>
          <p:cNvPicPr>
            <a:picLocks noChangeAspect="1"/>
          </p:cNvPicPr>
          <p:nvPr/>
        </p:nvPicPr>
        <p:blipFill>
          <a:blip r:embed="rId3"/>
          <a:stretch>
            <a:fillRect/>
          </a:stretch>
        </p:blipFill>
        <p:spPr>
          <a:xfrm>
            <a:off x="899592" y="404664"/>
            <a:ext cx="7344816" cy="52563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r>
              <a:rPr lang="en-GB" sz="1400" b="1" dirty="0">
                <a:latin typeface="Comic Sans MS" panose="030F0702030302020204" pitchFamily="66" charset="0"/>
              </a:rPr>
              <a:t>2</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283604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1052736"/>
            <a:ext cx="8352926" cy="44101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95536" y="1052736"/>
            <a:ext cx="8352928" cy="44101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r>
              <a:rPr lang="en-GB" sz="1400" b="1" dirty="0">
                <a:latin typeface="Comic Sans MS" panose="030F0702030302020204" pitchFamily="66" charset="0"/>
              </a:rPr>
              <a:t>2</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2911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Rectangle 75">
            <a:hlinkClick r:id="rId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
        <p:nvSpPr>
          <p:cNvPr id="2" name="Title 1"/>
          <p:cNvSpPr>
            <a:spLocks noGrp="1"/>
          </p:cNvSpPr>
          <p:nvPr>
            <p:ph type="title"/>
          </p:nvPr>
        </p:nvSpPr>
        <p:spPr>
          <a:xfrm>
            <a:off x="628650" y="15205"/>
            <a:ext cx="7886700" cy="1325563"/>
          </a:xfrm>
        </p:spPr>
        <p:txBody>
          <a:bodyPr>
            <a:normAutofit/>
          </a:bodyPr>
          <a:lstStyle/>
          <a:p>
            <a:pPr algn="ctr"/>
            <a:r>
              <a:rPr lang="en-GB" sz="4800" dirty="0" smtClean="0">
                <a:latin typeface="Comic Sans MS" panose="030F0702030302020204" pitchFamily="66" charset="0"/>
              </a:rPr>
              <a:t>Advanced Trigonometry</a:t>
            </a:r>
            <a:endParaRPr lang="en-GB" sz="4800"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4" name="Rectangle 3">
            <a:hlinkClick r:id="rId5" action="ppaction://hlinksldjump"/>
          </p:cNvPr>
          <p:cNvSpPr/>
          <p:nvPr/>
        </p:nvSpPr>
        <p:spPr>
          <a:xfrm>
            <a:off x="3023936" y="267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2011 4H Q19</a:t>
            </a:r>
            <a:endParaRPr lang="en-GB" sz="1200" b="1" dirty="0">
              <a:latin typeface="Comic Sans MS" panose="030F0702030302020204" pitchFamily="66" charset="0"/>
            </a:endParaRPr>
          </a:p>
        </p:txBody>
      </p:sp>
      <p:sp>
        <p:nvSpPr>
          <p:cNvPr id="10" name="Rectangle 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0"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8" action="ppaction://hlinksldjump"/>
          </p:cNvPr>
          <p:cNvSpPr/>
          <p:nvPr/>
        </p:nvSpPr>
        <p:spPr>
          <a:xfrm>
            <a:off x="935704"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3H Q18</a:t>
            </a:r>
            <a:endParaRPr lang="en-GB" sz="1200" b="1" dirty="0">
              <a:latin typeface="Comic Sans MS" panose="030F0702030302020204" pitchFamily="66" charset="0"/>
            </a:endParaRPr>
          </a:p>
        </p:txBody>
      </p:sp>
      <p:sp>
        <p:nvSpPr>
          <p:cNvPr id="9" name="Rectangle 8">
            <a:hlinkClick r:id="rId9" action="ppaction://hlinksldjump"/>
          </p:cNvPr>
          <p:cNvSpPr/>
          <p:nvPr/>
        </p:nvSpPr>
        <p:spPr>
          <a:xfrm>
            <a:off x="935704" y="213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2005 </a:t>
            </a:r>
          </a:p>
          <a:p>
            <a:pPr algn="ctr"/>
            <a:r>
              <a:rPr lang="en-GB" sz="1200" b="1" dirty="0" smtClean="0">
                <a:latin typeface="Comic Sans MS" panose="030F0702030302020204" pitchFamily="66" charset="0"/>
              </a:rPr>
              <a:t>3H Q18</a:t>
            </a:r>
            <a:endParaRPr lang="en-GB" sz="1200" b="1" dirty="0">
              <a:latin typeface="Comic Sans MS" panose="030F0702030302020204" pitchFamily="66" charset="0"/>
            </a:endParaRPr>
          </a:p>
        </p:txBody>
      </p:sp>
      <p:sp>
        <p:nvSpPr>
          <p:cNvPr id="11" name="Rectangle 10">
            <a:hlinkClick r:id="rId10" action="ppaction://hlinksldjump"/>
          </p:cNvPr>
          <p:cNvSpPr/>
          <p:nvPr/>
        </p:nvSpPr>
        <p:spPr>
          <a:xfrm>
            <a:off x="935704" y="26729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smtClean="0">
                <a:latin typeface="Comic Sans MS" panose="030F0702030302020204" pitchFamily="66" charset="0"/>
              </a:rPr>
              <a:t>3H Q14</a:t>
            </a:r>
            <a:endParaRPr lang="en-GB" sz="1200" b="1" dirty="0">
              <a:latin typeface="Comic Sans MS" panose="030F0702030302020204" pitchFamily="66" charset="0"/>
            </a:endParaRPr>
          </a:p>
        </p:txBody>
      </p:sp>
      <p:sp>
        <p:nvSpPr>
          <p:cNvPr id="12" name="Rectangle 11">
            <a:hlinkClick r:id="rId11" action="ppaction://hlinksldjump"/>
          </p:cNvPr>
          <p:cNvSpPr/>
          <p:nvPr/>
        </p:nvSpPr>
        <p:spPr>
          <a:xfrm>
            <a:off x="935704"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Q17*</a:t>
            </a:r>
            <a:endParaRPr lang="en-GB" sz="1200" b="1" dirty="0">
              <a:latin typeface="Comic Sans MS" panose="030F0702030302020204" pitchFamily="66" charset="0"/>
            </a:endParaRPr>
          </a:p>
        </p:txBody>
      </p:sp>
      <p:sp>
        <p:nvSpPr>
          <p:cNvPr id="13" name="Rectangle 12"/>
          <p:cNvSpPr/>
          <p:nvPr/>
        </p:nvSpPr>
        <p:spPr>
          <a:xfrm>
            <a:off x="35496" y="6524624"/>
            <a:ext cx="2541010" cy="2887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With Functions*</a:t>
            </a:r>
            <a:endParaRPr lang="en-GB" sz="2000" b="1" dirty="0">
              <a:latin typeface="Comic Sans MS" panose="030F0702030302020204" pitchFamily="66" charset="0"/>
            </a:endParaRPr>
          </a:p>
        </p:txBody>
      </p:sp>
      <p:sp>
        <p:nvSpPr>
          <p:cNvPr id="16" name="Rectangle 15">
            <a:hlinkClick r:id="rId12" action="ppaction://hlinksldjump"/>
          </p:cNvPr>
          <p:cNvSpPr/>
          <p:nvPr/>
        </p:nvSpPr>
        <p:spPr>
          <a:xfrm>
            <a:off x="935704" y="15927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Q20</a:t>
            </a:r>
            <a:endParaRPr lang="en-GB" sz="1200" b="1" dirty="0">
              <a:latin typeface="Comic Sans MS" panose="030F0702030302020204" pitchFamily="66" charset="0"/>
            </a:endParaRPr>
          </a:p>
        </p:txBody>
      </p:sp>
      <p:sp>
        <p:nvSpPr>
          <p:cNvPr id="17" name="Rectangle 16">
            <a:hlinkClick r:id="rId13" action="ppaction://hlinksldjump"/>
          </p:cNvPr>
          <p:cNvSpPr/>
          <p:nvPr/>
        </p:nvSpPr>
        <p:spPr>
          <a:xfrm>
            <a:off x="935704" y="3753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18" name="Rectangle 17">
            <a:hlinkClick r:id="rId14" action="ppaction://hlinksldjump"/>
          </p:cNvPr>
          <p:cNvSpPr/>
          <p:nvPr/>
        </p:nvSpPr>
        <p:spPr>
          <a:xfrm>
            <a:off x="935704"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Q24</a:t>
            </a:r>
            <a:endParaRPr lang="en-GB" sz="1200" b="1" dirty="0">
              <a:latin typeface="Comic Sans MS" panose="030F0702030302020204" pitchFamily="66" charset="0"/>
            </a:endParaRPr>
          </a:p>
        </p:txBody>
      </p:sp>
      <p:sp>
        <p:nvSpPr>
          <p:cNvPr id="19" name="Rectangle 18">
            <a:hlinkClick r:id="rId15" action="ppaction://hlinksldjump"/>
          </p:cNvPr>
          <p:cNvSpPr/>
          <p:nvPr/>
        </p:nvSpPr>
        <p:spPr>
          <a:xfrm>
            <a:off x="935704"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20" name="Rectangle 19">
            <a:hlinkClick r:id="rId16" action="ppaction://hlinksldjump"/>
          </p:cNvPr>
          <p:cNvSpPr/>
          <p:nvPr/>
        </p:nvSpPr>
        <p:spPr>
          <a:xfrm>
            <a:off x="935704" y="53732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21" name="Rectangle 20">
            <a:hlinkClick r:id="rId17" action="ppaction://hlinksldjump"/>
          </p:cNvPr>
          <p:cNvSpPr/>
          <p:nvPr/>
        </p:nvSpPr>
        <p:spPr>
          <a:xfrm>
            <a:off x="935704"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Q20</a:t>
            </a:r>
            <a:endParaRPr lang="en-GB" sz="1200" b="1" dirty="0">
              <a:latin typeface="Comic Sans MS" panose="030F0702030302020204" pitchFamily="66" charset="0"/>
            </a:endParaRPr>
          </a:p>
        </p:txBody>
      </p:sp>
      <p:sp>
        <p:nvSpPr>
          <p:cNvPr id="22" name="Rectangle 21">
            <a:hlinkClick r:id="rId18" action="ppaction://hlinksldjump"/>
          </p:cNvPr>
          <p:cNvSpPr/>
          <p:nvPr/>
        </p:nvSpPr>
        <p:spPr>
          <a:xfrm>
            <a:off x="197980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23" name="Rectangle 22">
            <a:hlinkClick r:id="rId19" action="ppaction://hlinksldjump"/>
          </p:cNvPr>
          <p:cNvSpPr/>
          <p:nvPr/>
        </p:nvSpPr>
        <p:spPr>
          <a:xfrm>
            <a:off x="1979800" y="159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Q15</a:t>
            </a:r>
            <a:endParaRPr lang="en-GB" sz="1200" b="1" dirty="0">
              <a:latin typeface="Comic Sans MS" panose="030F0702030302020204" pitchFamily="66" charset="0"/>
            </a:endParaRPr>
          </a:p>
        </p:txBody>
      </p:sp>
      <p:sp>
        <p:nvSpPr>
          <p:cNvPr id="24" name="Rectangle 23">
            <a:hlinkClick r:id="rId20" action="ppaction://hlinksldjump"/>
          </p:cNvPr>
          <p:cNvSpPr/>
          <p:nvPr/>
        </p:nvSpPr>
        <p:spPr>
          <a:xfrm>
            <a:off x="1979800"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25" name="Rectangle 24">
            <a:hlinkClick r:id="rId21" action="ppaction://hlinksldjump"/>
          </p:cNvPr>
          <p:cNvSpPr/>
          <p:nvPr/>
        </p:nvSpPr>
        <p:spPr>
          <a:xfrm>
            <a:off x="1979800" y="2672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26" name="Rectangle 25">
            <a:hlinkClick r:id="rId22" action="ppaction://hlinksldjump"/>
          </p:cNvPr>
          <p:cNvSpPr/>
          <p:nvPr/>
        </p:nvSpPr>
        <p:spPr>
          <a:xfrm>
            <a:off x="1979800"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27" name="Rectangle 26">
            <a:hlinkClick r:id="rId23" action="ppaction://hlinksldjump"/>
          </p:cNvPr>
          <p:cNvSpPr/>
          <p:nvPr/>
        </p:nvSpPr>
        <p:spPr>
          <a:xfrm>
            <a:off x="1979928" y="37530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28" name="Rectangle 27">
            <a:hlinkClick r:id="rId24" action="ppaction://hlinksldjump"/>
          </p:cNvPr>
          <p:cNvSpPr/>
          <p:nvPr/>
        </p:nvSpPr>
        <p:spPr>
          <a:xfrm>
            <a:off x="1979800" y="429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29" name="Rectangle 28">
            <a:hlinkClick r:id="rId25" action="ppaction://hlinksldjump"/>
          </p:cNvPr>
          <p:cNvSpPr/>
          <p:nvPr/>
        </p:nvSpPr>
        <p:spPr>
          <a:xfrm>
            <a:off x="1979800" y="483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30" name="Rectangle 29">
            <a:hlinkClick r:id="rId26" action="ppaction://hlinksldjump"/>
          </p:cNvPr>
          <p:cNvSpPr/>
          <p:nvPr/>
        </p:nvSpPr>
        <p:spPr>
          <a:xfrm>
            <a:off x="1979928" y="537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31" name="Rectangle 30">
            <a:hlinkClick r:id="rId27" action="ppaction://hlinksldjump"/>
          </p:cNvPr>
          <p:cNvSpPr/>
          <p:nvPr/>
        </p:nvSpPr>
        <p:spPr>
          <a:xfrm>
            <a:off x="1979928"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Q14</a:t>
            </a:r>
            <a:endParaRPr lang="en-GB" sz="1200" b="1" dirty="0">
              <a:latin typeface="Comic Sans MS" panose="030F0702030302020204" pitchFamily="66" charset="0"/>
            </a:endParaRPr>
          </a:p>
        </p:txBody>
      </p:sp>
      <p:sp>
        <p:nvSpPr>
          <p:cNvPr id="32" name="Rectangle 31">
            <a:hlinkClick r:id="rId28" action="ppaction://hlinksldjump"/>
          </p:cNvPr>
          <p:cNvSpPr/>
          <p:nvPr/>
        </p:nvSpPr>
        <p:spPr>
          <a:xfrm>
            <a:off x="3023936"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34" name="Rectangle 33">
            <a:hlinkClick r:id="rId29" action="ppaction://hlinksldjump"/>
          </p:cNvPr>
          <p:cNvSpPr/>
          <p:nvPr/>
        </p:nvSpPr>
        <p:spPr>
          <a:xfrm>
            <a:off x="3024064" y="159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35" name="Rectangle 34">
            <a:hlinkClick r:id="rId30" action="ppaction://hlinksldjump"/>
          </p:cNvPr>
          <p:cNvSpPr/>
          <p:nvPr/>
        </p:nvSpPr>
        <p:spPr>
          <a:xfrm>
            <a:off x="3023936"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33" name="Rectangle 32">
            <a:hlinkClick r:id="rId31" action="ppaction://hlinksldjump"/>
          </p:cNvPr>
          <p:cNvSpPr/>
          <p:nvPr/>
        </p:nvSpPr>
        <p:spPr>
          <a:xfrm>
            <a:off x="3024064"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a:t>
            </a:r>
            <a:r>
              <a:rPr lang="en-GB" sz="1200" b="1" dirty="0">
                <a:latin typeface="Comic Sans MS" panose="030F0702030302020204" pitchFamily="66" charset="0"/>
              </a:rPr>
              <a:t>3</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36" name="Rectangle 35">
            <a:hlinkClick r:id="rId32" action="ppaction://hlinksldjump"/>
          </p:cNvPr>
          <p:cNvSpPr/>
          <p:nvPr/>
        </p:nvSpPr>
        <p:spPr>
          <a:xfrm>
            <a:off x="3023936" y="375308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4H Q18</a:t>
            </a:r>
            <a:endParaRPr lang="en-GB" sz="1200" b="1" dirty="0">
              <a:latin typeface="Comic Sans MS" panose="030F0702030302020204" pitchFamily="66" charset="0"/>
            </a:endParaRPr>
          </a:p>
        </p:txBody>
      </p:sp>
      <p:sp>
        <p:nvSpPr>
          <p:cNvPr id="37" name="Rectangle 36">
            <a:hlinkClick r:id="rId33" action="ppaction://hlinksldjump"/>
          </p:cNvPr>
          <p:cNvSpPr/>
          <p:nvPr/>
        </p:nvSpPr>
        <p:spPr>
          <a:xfrm>
            <a:off x="3023936"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3</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38" name="Rectangle 37">
            <a:hlinkClick r:id="rId34" action="ppaction://hlinksldjump"/>
          </p:cNvPr>
          <p:cNvSpPr/>
          <p:nvPr/>
        </p:nvSpPr>
        <p:spPr>
          <a:xfrm>
            <a:off x="3023936" y="483320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a:t>
            </a:r>
            <a:r>
              <a:rPr lang="en-GB" sz="1200" b="1" dirty="0">
                <a:latin typeface="Comic Sans MS" panose="030F0702030302020204" pitchFamily="66" charset="0"/>
              </a:rPr>
              <a:t>4</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39" name="Rectangle 38">
            <a:hlinkClick r:id="rId35" action="ppaction://hlinksldjump"/>
          </p:cNvPr>
          <p:cNvSpPr/>
          <p:nvPr/>
        </p:nvSpPr>
        <p:spPr>
          <a:xfrm>
            <a:off x="3023936" y="53732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3</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40" name="Rectangle 39">
            <a:hlinkClick r:id="rId36" action="ppaction://hlinksldjump"/>
          </p:cNvPr>
          <p:cNvSpPr/>
          <p:nvPr/>
        </p:nvSpPr>
        <p:spPr>
          <a:xfrm>
            <a:off x="3023936"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a:t>
            </a:r>
            <a:r>
              <a:rPr lang="en-GB" sz="1200" b="1" dirty="0">
                <a:latin typeface="Comic Sans MS" panose="030F0702030302020204" pitchFamily="66" charset="0"/>
              </a:rPr>
              <a:t>4</a:t>
            </a:r>
            <a:r>
              <a:rPr lang="en-GB" sz="1200" b="1" dirty="0" smtClean="0">
                <a:latin typeface="Comic Sans MS" panose="030F0702030302020204" pitchFamily="66" charset="0"/>
              </a:rPr>
              <a:t>H Q25</a:t>
            </a:r>
            <a:endParaRPr lang="en-GB" sz="1200" b="1" dirty="0">
              <a:latin typeface="Comic Sans MS" panose="030F0702030302020204" pitchFamily="66" charset="0"/>
            </a:endParaRPr>
          </a:p>
        </p:txBody>
      </p:sp>
      <p:sp>
        <p:nvSpPr>
          <p:cNvPr id="41" name="Rectangle 40">
            <a:hlinkClick r:id="rId37" action="ppaction://hlinksldjump"/>
          </p:cNvPr>
          <p:cNvSpPr/>
          <p:nvPr/>
        </p:nvSpPr>
        <p:spPr>
          <a:xfrm>
            <a:off x="406816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3</a:t>
            </a:r>
            <a:r>
              <a:rPr lang="en-GB" sz="1200" b="1" dirty="0" smtClean="0">
                <a:latin typeface="Comic Sans MS" panose="030F0702030302020204" pitchFamily="66" charset="0"/>
              </a:rPr>
              <a:t>H Q18</a:t>
            </a:r>
            <a:endParaRPr lang="en-GB" sz="1200" b="1" dirty="0">
              <a:latin typeface="Comic Sans MS" panose="030F0702030302020204" pitchFamily="66" charset="0"/>
            </a:endParaRPr>
          </a:p>
        </p:txBody>
      </p:sp>
      <p:sp>
        <p:nvSpPr>
          <p:cNvPr id="42" name="Rectangle 41">
            <a:hlinkClick r:id="rId38" action="ppaction://hlinksldjump"/>
          </p:cNvPr>
          <p:cNvSpPr/>
          <p:nvPr/>
        </p:nvSpPr>
        <p:spPr>
          <a:xfrm>
            <a:off x="4068160" y="1592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3</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43" name="Rectangle 42">
            <a:hlinkClick r:id="rId39" action="ppaction://hlinksldjump"/>
          </p:cNvPr>
          <p:cNvSpPr/>
          <p:nvPr/>
        </p:nvSpPr>
        <p:spPr>
          <a:xfrm>
            <a:off x="4068160"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4</a:t>
            </a:r>
            <a:r>
              <a:rPr lang="en-GB" sz="1200" b="1" dirty="0" smtClean="0">
                <a:latin typeface="Comic Sans MS" panose="030F0702030302020204" pitchFamily="66" charset="0"/>
              </a:rPr>
              <a:t>H Q19</a:t>
            </a:r>
            <a:endParaRPr lang="en-GB" sz="1200" b="1" dirty="0">
              <a:latin typeface="Comic Sans MS" panose="030F0702030302020204" pitchFamily="66" charset="0"/>
            </a:endParaRPr>
          </a:p>
        </p:txBody>
      </p:sp>
      <p:sp>
        <p:nvSpPr>
          <p:cNvPr id="44" name="Rectangle 43">
            <a:hlinkClick r:id="rId40" action="ppaction://hlinksldjump"/>
          </p:cNvPr>
          <p:cNvSpPr/>
          <p:nvPr/>
        </p:nvSpPr>
        <p:spPr>
          <a:xfrm>
            <a:off x="4068160" y="2672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4HR Q16</a:t>
            </a:r>
            <a:endParaRPr lang="en-GB" sz="1200" b="1" dirty="0">
              <a:latin typeface="Comic Sans MS" panose="030F0702030302020204" pitchFamily="66" charset="0"/>
            </a:endParaRPr>
          </a:p>
        </p:txBody>
      </p:sp>
      <p:sp>
        <p:nvSpPr>
          <p:cNvPr id="45" name="Rectangle 44">
            <a:hlinkClick r:id="rId41" action="ppaction://hlinksldjump"/>
          </p:cNvPr>
          <p:cNvSpPr/>
          <p:nvPr/>
        </p:nvSpPr>
        <p:spPr>
          <a:xfrm>
            <a:off x="4068160"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4HR Q22</a:t>
            </a:r>
            <a:endParaRPr lang="en-GB" sz="1200" b="1" dirty="0">
              <a:latin typeface="Comic Sans MS" panose="030F0702030302020204" pitchFamily="66" charset="0"/>
            </a:endParaRPr>
          </a:p>
        </p:txBody>
      </p:sp>
      <p:sp>
        <p:nvSpPr>
          <p:cNvPr id="46" name="Rectangle 45">
            <a:hlinkClick r:id="rId42" action="ppaction://hlinksldjump"/>
          </p:cNvPr>
          <p:cNvSpPr/>
          <p:nvPr/>
        </p:nvSpPr>
        <p:spPr>
          <a:xfrm>
            <a:off x="4068160" y="375304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 Q17</a:t>
            </a:r>
            <a:endParaRPr lang="en-GB" sz="1200" b="1" dirty="0">
              <a:latin typeface="Comic Sans MS" panose="030F0702030302020204" pitchFamily="66" charset="0"/>
            </a:endParaRPr>
          </a:p>
        </p:txBody>
      </p:sp>
      <p:sp>
        <p:nvSpPr>
          <p:cNvPr id="47" name="Rectangle 46">
            <a:hlinkClick r:id="rId43" action="ppaction://hlinksldjump"/>
          </p:cNvPr>
          <p:cNvSpPr/>
          <p:nvPr/>
        </p:nvSpPr>
        <p:spPr>
          <a:xfrm>
            <a:off x="4068160" y="429309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Q21</a:t>
            </a:r>
            <a:endParaRPr lang="en-GB" sz="1200" b="1" dirty="0">
              <a:latin typeface="Comic Sans MS" panose="030F0702030302020204" pitchFamily="66" charset="0"/>
            </a:endParaRPr>
          </a:p>
        </p:txBody>
      </p:sp>
      <p:sp>
        <p:nvSpPr>
          <p:cNvPr id="48" name="Rectangle 47">
            <a:hlinkClick r:id="rId44" action="ppaction://hlinksldjump"/>
          </p:cNvPr>
          <p:cNvSpPr/>
          <p:nvPr/>
        </p:nvSpPr>
        <p:spPr>
          <a:xfrm>
            <a:off x="4068032" y="483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 Q22</a:t>
            </a:r>
            <a:endParaRPr lang="en-GB" sz="1200" b="1" dirty="0">
              <a:latin typeface="Comic Sans MS" panose="030F0702030302020204" pitchFamily="66" charset="0"/>
            </a:endParaRPr>
          </a:p>
        </p:txBody>
      </p:sp>
      <p:sp>
        <p:nvSpPr>
          <p:cNvPr id="49" name="Rectangle 48">
            <a:hlinkClick r:id="rId45" action="ppaction://hlinksldjump"/>
          </p:cNvPr>
          <p:cNvSpPr/>
          <p:nvPr/>
        </p:nvSpPr>
        <p:spPr>
          <a:xfrm>
            <a:off x="4068032" y="537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Q19</a:t>
            </a:r>
            <a:endParaRPr lang="en-GB" sz="1200" b="1" dirty="0">
              <a:latin typeface="Comic Sans MS" panose="030F0702030302020204" pitchFamily="66" charset="0"/>
            </a:endParaRPr>
          </a:p>
        </p:txBody>
      </p:sp>
      <p:sp>
        <p:nvSpPr>
          <p:cNvPr id="50" name="Rectangle 49">
            <a:hlinkClick r:id="rId46" action="ppaction://hlinksldjump"/>
          </p:cNvPr>
          <p:cNvSpPr/>
          <p:nvPr/>
        </p:nvSpPr>
        <p:spPr>
          <a:xfrm>
            <a:off x="4068032"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3</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51" name="Rectangle 50">
            <a:hlinkClick r:id="rId47" action="ppaction://hlinksldjump"/>
          </p:cNvPr>
          <p:cNvSpPr/>
          <p:nvPr/>
        </p:nvSpPr>
        <p:spPr>
          <a:xfrm>
            <a:off x="5112168"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a:t>
            </a:r>
            <a:r>
              <a:rPr lang="en-GB" sz="1200" b="1" dirty="0">
                <a:latin typeface="Comic Sans MS" panose="030F0702030302020204" pitchFamily="66" charset="0"/>
              </a:rPr>
              <a:t>4</a:t>
            </a:r>
            <a:r>
              <a:rPr lang="en-GB" sz="1200" b="1" dirty="0" smtClean="0">
                <a:latin typeface="Comic Sans MS" panose="030F0702030302020204" pitchFamily="66" charset="0"/>
              </a:rPr>
              <a:t>H Q24</a:t>
            </a:r>
            <a:endParaRPr lang="en-GB" sz="1200" b="1" dirty="0">
              <a:latin typeface="Comic Sans MS" panose="030F0702030302020204" pitchFamily="66" charset="0"/>
            </a:endParaRPr>
          </a:p>
        </p:txBody>
      </p:sp>
      <p:sp>
        <p:nvSpPr>
          <p:cNvPr id="52" name="Rectangle 51">
            <a:hlinkClick r:id="rId48" action="ppaction://hlinksldjump"/>
          </p:cNvPr>
          <p:cNvSpPr/>
          <p:nvPr/>
        </p:nvSpPr>
        <p:spPr>
          <a:xfrm>
            <a:off x="5112168" y="159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3HR Q23</a:t>
            </a:r>
            <a:endParaRPr lang="en-GB" sz="1200" b="1" dirty="0">
              <a:latin typeface="Comic Sans MS" panose="030F0702030302020204" pitchFamily="66" charset="0"/>
            </a:endParaRPr>
          </a:p>
        </p:txBody>
      </p:sp>
      <p:sp>
        <p:nvSpPr>
          <p:cNvPr id="53" name="Rectangle 52">
            <a:hlinkClick r:id="rId49" action="ppaction://hlinksldjump"/>
          </p:cNvPr>
          <p:cNvSpPr/>
          <p:nvPr/>
        </p:nvSpPr>
        <p:spPr>
          <a:xfrm>
            <a:off x="5112168" y="213280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2015 4H Q16</a:t>
            </a:r>
            <a:endParaRPr lang="en-GB" sz="1200" b="1" dirty="0">
              <a:latin typeface="Comic Sans MS" panose="030F0702030302020204" pitchFamily="66" charset="0"/>
            </a:endParaRPr>
          </a:p>
        </p:txBody>
      </p:sp>
      <p:sp>
        <p:nvSpPr>
          <p:cNvPr id="54" name="Rectangle 53">
            <a:hlinkClick r:id="rId50" action="ppaction://hlinksldjump"/>
          </p:cNvPr>
          <p:cNvSpPr/>
          <p:nvPr/>
        </p:nvSpPr>
        <p:spPr>
          <a:xfrm>
            <a:off x="5112168" y="267291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2015 4H Q22</a:t>
            </a:r>
            <a:endParaRPr lang="en-GB" sz="1200" b="1" dirty="0">
              <a:latin typeface="Comic Sans MS" panose="030F0702030302020204" pitchFamily="66" charset="0"/>
            </a:endParaRPr>
          </a:p>
        </p:txBody>
      </p:sp>
      <p:sp>
        <p:nvSpPr>
          <p:cNvPr id="55" name="Rectangle 54">
            <a:hlinkClick r:id="rId51" action="ppaction://hlinksldjump"/>
          </p:cNvPr>
          <p:cNvSpPr/>
          <p:nvPr/>
        </p:nvSpPr>
        <p:spPr>
          <a:xfrm>
            <a:off x="5112168"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3HR Q16</a:t>
            </a:r>
            <a:endParaRPr lang="en-GB" sz="1200" b="1" dirty="0">
              <a:latin typeface="Comic Sans MS" panose="030F0702030302020204" pitchFamily="66" charset="0"/>
            </a:endParaRPr>
          </a:p>
        </p:txBody>
      </p:sp>
      <p:sp>
        <p:nvSpPr>
          <p:cNvPr id="56" name="Rectangle 55">
            <a:hlinkClick r:id="rId52" action="ppaction://hlinksldjump"/>
          </p:cNvPr>
          <p:cNvSpPr/>
          <p:nvPr/>
        </p:nvSpPr>
        <p:spPr>
          <a:xfrm>
            <a:off x="5112296" y="3753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2015 4HR Q20</a:t>
            </a:r>
            <a:endParaRPr lang="en-GB" sz="1200" b="1" dirty="0">
              <a:latin typeface="Comic Sans MS" panose="030F0702030302020204" pitchFamily="66" charset="0"/>
            </a:endParaRPr>
          </a:p>
        </p:txBody>
      </p:sp>
      <p:sp>
        <p:nvSpPr>
          <p:cNvPr id="57" name="Rectangle 56">
            <a:hlinkClick r:id="rId53" action="ppaction://hlinksldjump"/>
          </p:cNvPr>
          <p:cNvSpPr/>
          <p:nvPr/>
        </p:nvSpPr>
        <p:spPr>
          <a:xfrm>
            <a:off x="5112168" y="429314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 Q20</a:t>
            </a:r>
            <a:endParaRPr lang="en-GB" sz="1200" b="1" dirty="0">
              <a:latin typeface="Comic Sans MS" panose="030F0702030302020204" pitchFamily="66" charset="0"/>
            </a:endParaRPr>
          </a:p>
        </p:txBody>
      </p:sp>
      <p:sp>
        <p:nvSpPr>
          <p:cNvPr id="58" name="Rectangle 57">
            <a:hlinkClick r:id="rId54" action="ppaction://hlinksldjump"/>
          </p:cNvPr>
          <p:cNvSpPr/>
          <p:nvPr/>
        </p:nvSpPr>
        <p:spPr>
          <a:xfrm>
            <a:off x="5112168" y="48332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 Q21</a:t>
            </a:r>
            <a:endParaRPr lang="en-GB" sz="1200" b="1" dirty="0">
              <a:latin typeface="Comic Sans MS" panose="030F0702030302020204" pitchFamily="66" charset="0"/>
            </a:endParaRPr>
          </a:p>
        </p:txBody>
      </p:sp>
      <p:sp>
        <p:nvSpPr>
          <p:cNvPr id="59" name="Rectangle 58">
            <a:hlinkClick r:id="rId55" action="ppaction://hlinksldjump"/>
          </p:cNvPr>
          <p:cNvSpPr/>
          <p:nvPr/>
        </p:nvSpPr>
        <p:spPr>
          <a:xfrm>
            <a:off x="5112168" y="537326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Q23</a:t>
            </a:r>
            <a:endParaRPr lang="en-GB" sz="1200" b="1" dirty="0">
              <a:latin typeface="Comic Sans MS" panose="030F0702030302020204" pitchFamily="66" charset="0"/>
            </a:endParaRPr>
          </a:p>
        </p:txBody>
      </p:sp>
      <p:sp>
        <p:nvSpPr>
          <p:cNvPr id="60" name="Rectangle 59">
            <a:hlinkClick r:id="rId56" action="ppaction://hlinksldjump"/>
          </p:cNvPr>
          <p:cNvSpPr/>
          <p:nvPr/>
        </p:nvSpPr>
        <p:spPr>
          <a:xfrm>
            <a:off x="5112168" y="591332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a:t>
            </a:r>
            <a:r>
              <a:rPr lang="en-GB" sz="1200" b="1" dirty="0">
                <a:latin typeface="Comic Sans MS" panose="030F0702030302020204" pitchFamily="66" charset="0"/>
              </a:rPr>
              <a:t>3</a:t>
            </a:r>
            <a:r>
              <a:rPr lang="en-GB" sz="1200" b="1" dirty="0" smtClean="0">
                <a:latin typeface="Comic Sans MS" panose="030F0702030302020204" pitchFamily="66" charset="0"/>
              </a:rPr>
              <a:t>H Q22</a:t>
            </a:r>
            <a:endParaRPr lang="en-GB" sz="1200" b="1" dirty="0">
              <a:latin typeface="Comic Sans MS" panose="030F0702030302020204" pitchFamily="66" charset="0"/>
            </a:endParaRPr>
          </a:p>
        </p:txBody>
      </p:sp>
      <p:sp>
        <p:nvSpPr>
          <p:cNvPr id="61" name="Rectangle 60">
            <a:hlinkClick r:id="rId57" action="ppaction://hlinksldjump"/>
          </p:cNvPr>
          <p:cNvSpPr/>
          <p:nvPr/>
        </p:nvSpPr>
        <p:spPr>
          <a:xfrm>
            <a:off x="6156392" y="105278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3HR Q22</a:t>
            </a:r>
            <a:endParaRPr lang="en-GB" sz="1200" b="1" dirty="0">
              <a:latin typeface="Comic Sans MS" panose="030F0702030302020204" pitchFamily="66" charset="0"/>
            </a:endParaRPr>
          </a:p>
        </p:txBody>
      </p:sp>
      <p:sp>
        <p:nvSpPr>
          <p:cNvPr id="62" name="Rectangle 61">
            <a:hlinkClick r:id="rId58" action="ppaction://hlinksldjump"/>
          </p:cNvPr>
          <p:cNvSpPr/>
          <p:nvPr/>
        </p:nvSpPr>
        <p:spPr>
          <a:xfrm>
            <a:off x="6156392" y="15928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Q15</a:t>
            </a:r>
            <a:endParaRPr lang="en-GB" sz="1200" b="1" dirty="0">
              <a:latin typeface="Comic Sans MS" panose="030F0702030302020204" pitchFamily="66" charset="0"/>
            </a:endParaRPr>
          </a:p>
        </p:txBody>
      </p:sp>
      <p:sp>
        <p:nvSpPr>
          <p:cNvPr id="63" name="Rectangle 62">
            <a:hlinkClick r:id="rId59" action="ppaction://hlinksldjump"/>
          </p:cNvPr>
          <p:cNvSpPr/>
          <p:nvPr/>
        </p:nvSpPr>
        <p:spPr>
          <a:xfrm>
            <a:off x="6156392" y="2132904"/>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a:t>
            </a:r>
            <a:r>
              <a:rPr lang="en-GB" sz="1200" b="1" dirty="0">
                <a:latin typeface="Comic Sans MS" panose="030F0702030302020204" pitchFamily="66" charset="0"/>
              </a:rPr>
              <a:t>4</a:t>
            </a:r>
            <a:r>
              <a:rPr lang="en-GB" sz="1200" b="1" dirty="0" smtClean="0">
                <a:latin typeface="Comic Sans MS" panose="030F0702030302020204" pitchFamily="66" charset="0"/>
              </a:rPr>
              <a:t>H Q21</a:t>
            </a:r>
            <a:endParaRPr lang="en-GB" sz="1200" b="1" dirty="0">
              <a:latin typeface="Comic Sans MS" panose="030F0702030302020204" pitchFamily="66" charset="0"/>
            </a:endParaRPr>
          </a:p>
        </p:txBody>
      </p:sp>
      <p:sp>
        <p:nvSpPr>
          <p:cNvPr id="64" name="Rectangle 63">
            <a:hlinkClick r:id="rId60" action="ppaction://hlinksldjump"/>
          </p:cNvPr>
          <p:cNvSpPr/>
          <p:nvPr/>
        </p:nvSpPr>
        <p:spPr>
          <a:xfrm>
            <a:off x="6156392" y="26729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3HR Q21</a:t>
            </a:r>
            <a:endParaRPr lang="en-GB" sz="1200" b="1" dirty="0">
              <a:latin typeface="Comic Sans MS" panose="030F0702030302020204" pitchFamily="66" charset="0"/>
            </a:endParaRPr>
          </a:p>
        </p:txBody>
      </p:sp>
      <p:sp>
        <p:nvSpPr>
          <p:cNvPr id="65" name="Rectangle 64">
            <a:hlinkClick r:id="rId61" action="ppaction://hlinksldjump"/>
          </p:cNvPr>
          <p:cNvSpPr/>
          <p:nvPr/>
        </p:nvSpPr>
        <p:spPr>
          <a:xfrm>
            <a:off x="6156392" y="3212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 Q19</a:t>
            </a:r>
            <a:endParaRPr lang="en-GB" sz="1200" b="1" dirty="0">
              <a:latin typeface="Comic Sans MS" panose="030F0702030302020204" pitchFamily="66" charset="0"/>
            </a:endParaRPr>
          </a:p>
        </p:txBody>
      </p:sp>
      <p:sp>
        <p:nvSpPr>
          <p:cNvPr id="66" name="Rectangle 65">
            <a:hlinkClick r:id="rId62" action="ppaction://hlinksldjump"/>
          </p:cNvPr>
          <p:cNvSpPr/>
          <p:nvPr/>
        </p:nvSpPr>
        <p:spPr>
          <a:xfrm>
            <a:off x="6156264" y="375303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 Q21</a:t>
            </a:r>
            <a:endParaRPr lang="en-GB" sz="1200" b="1" dirty="0">
              <a:latin typeface="Comic Sans MS" panose="030F0702030302020204" pitchFamily="66" charset="0"/>
            </a:endParaRPr>
          </a:p>
        </p:txBody>
      </p:sp>
      <p:sp>
        <p:nvSpPr>
          <p:cNvPr id="67" name="Rectangle 66">
            <a:hlinkClick r:id="rId63" action="ppaction://hlinksldjump"/>
          </p:cNvPr>
          <p:cNvSpPr/>
          <p:nvPr/>
        </p:nvSpPr>
        <p:spPr>
          <a:xfrm>
            <a:off x="6156264" y="429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3HR Q14</a:t>
            </a:r>
            <a:endParaRPr lang="en-GB" sz="1200" b="1" dirty="0">
              <a:latin typeface="Comic Sans MS" panose="030F0702030302020204" pitchFamily="66" charset="0"/>
            </a:endParaRPr>
          </a:p>
        </p:txBody>
      </p:sp>
      <p:sp>
        <p:nvSpPr>
          <p:cNvPr id="68" name="Rectangle 67">
            <a:hlinkClick r:id="rId64" action="ppaction://hlinksldjump"/>
          </p:cNvPr>
          <p:cNvSpPr/>
          <p:nvPr/>
        </p:nvSpPr>
        <p:spPr>
          <a:xfrm>
            <a:off x="6156264" y="483315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3HR Q21</a:t>
            </a:r>
            <a:endParaRPr lang="en-GB" sz="1200" b="1" dirty="0">
              <a:latin typeface="Comic Sans MS" panose="030F0702030302020204" pitchFamily="66" charset="0"/>
            </a:endParaRPr>
          </a:p>
        </p:txBody>
      </p:sp>
      <p:sp>
        <p:nvSpPr>
          <p:cNvPr id="69" name="Rectangle 68">
            <a:hlinkClick r:id="rId65" action="ppaction://hlinksldjump"/>
          </p:cNvPr>
          <p:cNvSpPr/>
          <p:nvPr/>
        </p:nvSpPr>
        <p:spPr>
          <a:xfrm>
            <a:off x="6156264" y="537321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a:t>
            </a:r>
            <a:r>
              <a:rPr lang="en-GB" sz="1200" b="1" dirty="0">
                <a:latin typeface="Comic Sans MS" panose="030F0702030302020204" pitchFamily="66" charset="0"/>
              </a:rPr>
              <a:t>4</a:t>
            </a:r>
            <a:r>
              <a:rPr lang="en-GB" sz="1200" b="1" dirty="0" smtClean="0">
                <a:latin typeface="Comic Sans MS" panose="030F0702030302020204" pitchFamily="66" charset="0"/>
              </a:rPr>
              <a:t>HR Q24</a:t>
            </a:r>
            <a:endParaRPr lang="en-GB" sz="1200" b="1" dirty="0">
              <a:latin typeface="Comic Sans MS" panose="030F0702030302020204" pitchFamily="66" charset="0"/>
            </a:endParaRPr>
          </a:p>
        </p:txBody>
      </p:sp>
      <p:sp>
        <p:nvSpPr>
          <p:cNvPr id="70" name="Rectangle 69">
            <a:hlinkClick r:id="rId66" action="ppaction://hlinksldjump"/>
          </p:cNvPr>
          <p:cNvSpPr/>
          <p:nvPr/>
        </p:nvSpPr>
        <p:spPr>
          <a:xfrm>
            <a:off x="6156264" y="591327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 Q25</a:t>
            </a:r>
            <a:endParaRPr lang="en-GB" sz="1200" b="1" dirty="0">
              <a:latin typeface="Comic Sans MS" panose="030F0702030302020204" pitchFamily="66" charset="0"/>
            </a:endParaRPr>
          </a:p>
        </p:txBody>
      </p:sp>
      <p:sp>
        <p:nvSpPr>
          <p:cNvPr id="71" name="Rectangle 70">
            <a:hlinkClick r:id="rId67" action="ppaction://hlinksldjump"/>
          </p:cNvPr>
          <p:cNvSpPr/>
          <p:nvPr/>
        </p:nvSpPr>
        <p:spPr>
          <a:xfrm>
            <a:off x="7200400"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a:t>
            </a:r>
            <a:r>
              <a:rPr lang="en-GB" sz="1200" b="1" dirty="0">
                <a:latin typeface="Comic Sans MS" panose="030F0702030302020204" pitchFamily="66" charset="0"/>
              </a:rPr>
              <a:t>4</a:t>
            </a:r>
            <a:r>
              <a:rPr lang="en-GB" sz="1200" b="1" dirty="0" smtClean="0">
                <a:latin typeface="Comic Sans MS" panose="030F0702030302020204" pitchFamily="66" charset="0"/>
              </a:rPr>
              <a:t>H Q16</a:t>
            </a:r>
            <a:endParaRPr lang="en-GB" sz="1200" b="1" dirty="0">
              <a:latin typeface="Comic Sans MS" panose="030F0702030302020204" pitchFamily="66" charset="0"/>
            </a:endParaRPr>
          </a:p>
        </p:txBody>
      </p:sp>
      <p:sp>
        <p:nvSpPr>
          <p:cNvPr id="72" name="Rectangle 71">
            <a:hlinkClick r:id="rId68" action="ppaction://hlinksldjump"/>
          </p:cNvPr>
          <p:cNvSpPr/>
          <p:nvPr/>
        </p:nvSpPr>
        <p:spPr>
          <a:xfrm>
            <a:off x="7200400" y="159284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Q15</a:t>
            </a:r>
            <a:endParaRPr lang="en-GB" sz="1200" b="1" dirty="0">
              <a:latin typeface="Comic Sans MS" panose="030F0702030302020204" pitchFamily="66" charset="0"/>
            </a:endParaRPr>
          </a:p>
        </p:txBody>
      </p:sp>
      <p:sp>
        <p:nvSpPr>
          <p:cNvPr id="73" name="Rectangle 72">
            <a:hlinkClick r:id="rId69" action="ppaction://hlinksldjump"/>
          </p:cNvPr>
          <p:cNvSpPr/>
          <p:nvPr/>
        </p:nvSpPr>
        <p:spPr>
          <a:xfrm>
            <a:off x="7200400" y="213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 Q16</a:t>
            </a:r>
            <a:endParaRPr lang="en-GB" sz="1200" b="1" dirty="0">
              <a:latin typeface="Comic Sans MS" panose="030F0702030302020204" pitchFamily="66" charset="0"/>
            </a:endParaRPr>
          </a:p>
        </p:txBody>
      </p:sp>
      <p:sp>
        <p:nvSpPr>
          <p:cNvPr id="74" name="Rectangle 73">
            <a:hlinkClick r:id="rId70" action="ppaction://hlinksldjump"/>
          </p:cNvPr>
          <p:cNvSpPr/>
          <p:nvPr/>
        </p:nvSpPr>
        <p:spPr>
          <a:xfrm>
            <a:off x="7200400" y="2672968"/>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3HR Q21</a:t>
            </a:r>
            <a:endParaRPr lang="en-GB" sz="1200" b="1" dirty="0">
              <a:latin typeface="Comic Sans MS" panose="030F0702030302020204" pitchFamily="66" charset="0"/>
            </a:endParaRPr>
          </a:p>
        </p:txBody>
      </p:sp>
      <p:sp>
        <p:nvSpPr>
          <p:cNvPr id="75" name="Rectangle 74">
            <a:hlinkClick r:id="rId71" action="ppaction://hlinksldjump"/>
          </p:cNvPr>
          <p:cNvSpPr/>
          <p:nvPr/>
        </p:nvSpPr>
        <p:spPr>
          <a:xfrm>
            <a:off x="7200400" y="321297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HR Q24</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2426015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673" y="5752774"/>
            <a:ext cx="5904654" cy="9885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307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19673" y="423460"/>
            <a:ext cx="5904656" cy="42296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19673" y="4653136"/>
            <a:ext cx="5904654" cy="1134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7688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2" y="1674386"/>
            <a:ext cx="8208913" cy="21146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674386"/>
            <a:ext cx="8208912" cy="962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2636913"/>
            <a:ext cx="8208913"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05380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547663" y="5467868"/>
            <a:ext cx="6048674" cy="1345508"/>
          </a:xfrm>
          <a:prstGeom prst="rect">
            <a:avLst/>
          </a:prstGeom>
        </p:spPr>
      </p:pic>
      <p:pic>
        <p:nvPicPr>
          <p:cNvPr id="3" name="Picture 2"/>
          <p:cNvPicPr>
            <a:picLocks noChangeAspect="1"/>
          </p:cNvPicPr>
          <p:nvPr/>
        </p:nvPicPr>
        <p:blipFill>
          <a:blip r:embed="rId3"/>
          <a:stretch>
            <a:fillRect/>
          </a:stretch>
        </p:blipFill>
        <p:spPr>
          <a:xfrm>
            <a:off x="1547664" y="3645024"/>
            <a:ext cx="6048672" cy="1807150"/>
          </a:xfrm>
          <a:prstGeom prst="rect">
            <a:avLst/>
          </a:prstGeom>
        </p:spPr>
      </p:pic>
      <p:pic>
        <p:nvPicPr>
          <p:cNvPr id="2" name="Picture 1"/>
          <p:cNvPicPr>
            <a:picLocks noChangeAspect="1"/>
          </p:cNvPicPr>
          <p:nvPr/>
        </p:nvPicPr>
        <p:blipFill>
          <a:blip r:embed="rId4"/>
          <a:stretch>
            <a:fillRect/>
          </a:stretch>
        </p:blipFill>
        <p:spPr>
          <a:xfrm>
            <a:off x="1547664" y="332656"/>
            <a:ext cx="6048672" cy="4654218"/>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6"/>
          <p:cNvPicPr>
            <a:picLocks noChangeAspect="1"/>
          </p:cNvPicPr>
          <p:nvPr/>
        </p:nvPicPr>
        <p:blipFill>
          <a:blip r:embed="rId8"/>
          <a:stretch>
            <a:fillRect/>
          </a:stretch>
        </p:blipFill>
        <p:spPr>
          <a:xfrm>
            <a:off x="1547664" y="5445224"/>
            <a:ext cx="6048672" cy="489144"/>
          </a:xfrm>
          <a:prstGeom prst="rect">
            <a:avLst/>
          </a:prstGeom>
        </p:spPr>
      </p:pic>
      <p:sp>
        <p:nvSpPr>
          <p:cNvPr id="16" name="Rectangle 15">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6"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35576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781293"/>
            <a:ext cx="8496946" cy="3295414"/>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7" y="1781293"/>
            <a:ext cx="8496946" cy="13810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3162386"/>
            <a:ext cx="8496946" cy="19143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4833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2" y="4766876"/>
            <a:ext cx="8352930" cy="2046500"/>
          </a:xfrm>
          <a:prstGeom prst="rect">
            <a:avLst/>
          </a:prstGeom>
        </p:spPr>
      </p:pic>
      <p:pic>
        <p:nvPicPr>
          <p:cNvPr id="4" name="Picture 3"/>
          <p:cNvPicPr>
            <a:picLocks noChangeAspect="1"/>
          </p:cNvPicPr>
          <p:nvPr/>
        </p:nvPicPr>
        <p:blipFill>
          <a:blip r:embed="rId3"/>
          <a:stretch>
            <a:fillRect/>
          </a:stretch>
        </p:blipFill>
        <p:spPr>
          <a:xfrm>
            <a:off x="179512" y="3284984"/>
            <a:ext cx="8352930" cy="2397310"/>
          </a:xfrm>
          <a:prstGeom prst="rect">
            <a:avLst/>
          </a:prstGeom>
        </p:spPr>
      </p:pic>
      <p:pic>
        <p:nvPicPr>
          <p:cNvPr id="2" name="Picture 1"/>
          <p:cNvPicPr>
            <a:picLocks noChangeAspect="1"/>
          </p:cNvPicPr>
          <p:nvPr/>
        </p:nvPicPr>
        <p:blipFill>
          <a:blip r:embed="rId4"/>
          <a:stretch>
            <a:fillRect/>
          </a:stretch>
        </p:blipFill>
        <p:spPr>
          <a:xfrm>
            <a:off x="179513" y="508158"/>
            <a:ext cx="8352928" cy="365877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268185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4" y="1671642"/>
            <a:ext cx="8208912" cy="26934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674386"/>
            <a:ext cx="8208912" cy="11065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3" y="2780928"/>
            <a:ext cx="8208913" cy="1584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3H Q18</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8924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83568" y="4811412"/>
            <a:ext cx="7776864" cy="2001964"/>
          </a:xfrm>
          <a:prstGeom prst="rect">
            <a:avLst/>
          </a:prstGeom>
        </p:spPr>
      </p:pic>
      <p:pic>
        <p:nvPicPr>
          <p:cNvPr id="4" name="Picture 3"/>
          <p:cNvPicPr>
            <a:picLocks noChangeAspect="1"/>
          </p:cNvPicPr>
          <p:nvPr/>
        </p:nvPicPr>
        <p:blipFill>
          <a:blip r:embed="rId3"/>
          <a:stretch>
            <a:fillRect/>
          </a:stretch>
        </p:blipFill>
        <p:spPr>
          <a:xfrm>
            <a:off x="683568" y="3429000"/>
            <a:ext cx="7776864" cy="2167324"/>
          </a:xfrm>
          <a:prstGeom prst="rect">
            <a:avLst/>
          </a:prstGeom>
        </p:spPr>
      </p:pic>
      <p:pic>
        <p:nvPicPr>
          <p:cNvPr id="2" name="Picture 1"/>
          <p:cNvPicPr>
            <a:picLocks noChangeAspect="1"/>
          </p:cNvPicPr>
          <p:nvPr/>
        </p:nvPicPr>
        <p:blipFill>
          <a:blip r:embed="rId4"/>
          <a:stretch>
            <a:fillRect/>
          </a:stretch>
        </p:blipFill>
        <p:spPr>
          <a:xfrm>
            <a:off x="683568" y="379460"/>
            <a:ext cx="7776864" cy="39856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Q14</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482906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3068960"/>
            <a:ext cx="8208912" cy="2977296"/>
          </a:xfrm>
          <a:prstGeom prst="rect">
            <a:avLst/>
          </a:prstGeom>
        </p:spPr>
      </p:pic>
      <p:pic>
        <p:nvPicPr>
          <p:cNvPr id="2" name="Picture 1"/>
          <p:cNvPicPr>
            <a:picLocks noChangeAspect="1"/>
          </p:cNvPicPr>
          <p:nvPr/>
        </p:nvPicPr>
        <p:blipFill>
          <a:blip r:embed="rId3"/>
          <a:stretch>
            <a:fillRect/>
          </a:stretch>
        </p:blipFill>
        <p:spPr>
          <a:xfrm>
            <a:off x="467545" y="548680"/>
            <a:ext cx="8208910" cy="24401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p:cNvSpPr/>
          <p:nvPr/>
        </p:nvSpPr>
        <p:spPr>
          <a:xfrm>
            <a:off x="467544" y="548680"/>
            <a:ext cx="8208912" cy="2440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3068961"/>
            <a:ext cx="8208912" cy="2977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0" name="Rectangle 19">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Q14</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7754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6" y="4437112"/>
            <a:ext cx="7735368" cy="19956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5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316" y="490788"/>
            <a:ext cx="7735368" cy="40302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Q17</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34747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6225" y="2060850"/>
            <a:ext cx="8591550" cy="1157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8" name="Rectangle 27"/>
          <p:cNvSpPr/>
          <p:nvPr/>
        </p:nvSpPr>
        <p:spPr>
          <a:xfrm>
            <a:off x="276225" y="2060848"/>
            <a:ext cx="8591550" cy="318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p:cNvSpPr/>
          <p:nvPr/>
        </p:nvSpPr>
        <p:spPr>
          <a:xfrm>
            <a:off x="276225" y="2379562"/>
            <a:ext cx="8591550" cy="8386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Q17</a:t>
            </a:r>
            <a:endParaRPr lang="en-GB" sz="1400" b="1" dirty="0">
              <a:latin typeface="Comic Sans MS" panose="030F0702030302020204" pitchFamily="66" charset="0"/>
            </a:endParaRPr>
          </a:p>
        </p:txBody>
      </p:sp>
      <p:cxnSp>
        <p:nvCxnSpPr>
          <p:cNvPr id="18" name="Straight Arrow Connector 17"/>
          <p:cNvCxnSpPr>
            <a:stCxn id="13" idx="3"/>
            <a:endCxn id="16"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055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8" grpId="0" animBg="1"/>
      <p:bldP spid="17" grpId="0" animBg="1"/>
    </p:bldLst>
  </p:timing>
</p:sld>
</file>

<file path=ppt/slides/slide4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43708" y="5805264"/>
            <a:ext cx="5256584" cy="1048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43708" y="332656"/>
            <a:ext cx="5256584" cy="2524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316"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3708" y="2852936"/>
            <a:ext cx="5256584" cy="2995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Q9</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418774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1813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9827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395542"/>
            <a:ext cx="8496944" cy="830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Q9</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89621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972468"/>
            <a:ext cx="8496942" cy="4264844"/>
          </a:xfrm>
          <a:prstGeom prst="rect">
            <a:avLst/>
          </a:prstGeom>
        </p:spPr>
      </p:pic>
      <p:pic>
        <p:nvPicPr>
          <p:cNvPr id="2" name="Picture 1"/>
          <p:cNvPicPr>
            <a:picLocks noChangeAspect="1"/>
          </p:cNvPicPr>
          <p:nvPr/>
        </p:nvPicPr>
        <p:blipFill>
          <a:blip r:embed="rId3"/>
          <a:stretch>
            <a:fillRect/>
          </a:stretch>
        </p:blipFill>
        <p:spPr>
          <a:xfrm>
            <a:off x="323529" y="462884"/>
            <a:ext cx="8496942" cy="32541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Q24</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7783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412776"/>
            <a:ext cx="8496944" cy="16399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16399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65319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8" y="2125656"/>
            <a:ext cx="8496944" cy="38236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Q16</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323528" y="674530"/>
            <a:ext cx="8496944" cy="2754470"/>
          </a:xfrm>
          <a:prstGeom prst="rect">
            <a:avLst/>
          </a:prstGeom>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25270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844824"/>
            <a:ext cx="8496942" cy="8301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844822"/>
            <a:ext cx="8496944" cy="8301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Q16</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08325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195736" y="5611224"/>
            <a:ext cx="4752528" cy="12021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Q19</a:t>
            </a:r>
            <a:endParaRPr lang="en-GB" sz="1400" b="1" dirty="0">
              <a:latin typeface="Comic Sans MS" panose="030F0702030302020204" pitchFamily="66" charset="0"/>
            </a:endParaRPr>
          </a:p>
        </p:txBody>
      </p:sp>
      <p:cxnSp>
        <p:nvCxnSpPr>
          <p:cNvPr id="23" name="Straight Arrow Connector 22"/>
          <p:cNvCxnSpPr>
            <a:stCxn id="15"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2195736" y="391002"/>
            <a:ext cx="4752528" cy="1525830"/>
          </a:xfrm>
          <a:prstGeom prst="rect">
            <a:avLst/>
          </a:prstGeom>
        </p:spPr>
      </p:pic>
      <p:pic>
        <p:nvPicPr>
          <p:cNvPr id="4" name="Picture 3"/>
          <p:cNvPicPr>
            <a:picLocks noChangeAspect="1"/>
          </p:cNvPicPr>
          <p:nvPr/>
        </p:nvPicPr>
        <p:blipFill>
          <a:blip r:embed="rId10"/>
          <a:stretch>
            <a:fillRect/>
          </a:stretch>
        </p:blipFill>
        <p:spPr>
          <a:xfrm>
            <a:off x="2195736" y="1860804"/>
            <a:ext cx="4752528" cy="1208156"/>
          </a:xfrm>
          <a:prstGeom prst="rect">
            <a:avLst/>
          </a:prstGeom>
        </p:spPr>
      </p:pic>
      <p:pic>
        <p:nvPicPr>
          <p:cNvPr id="7" name="Picture 6"/>
          <p:cNvPicPr>
            <a:picLocks noChangeAspect="1"/>
          </p:cNvPicPr>
          <p:nvPr/>
        </p:nvPicPr>
        <p:blipFill>
          <a:blip r:embed="rId11"/>
          <a:stretch>
            <a:fillRect/>
          </a:stretch>
        </p:blipFill>
        <p:spPr>
          <a:xfrm>
            <a:off x="2195736" y="3068960"/>
            <a:ext cx="4752528" cy="2667526"/>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08694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1916832"/>
            <a:ext cx="8496944" cy="1343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16830"/>
            <a:ext cx="8496944"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323528" y="2348878"/>
            <a:ext cx="8496944" cy="9118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6" name="Straight Arrow Connector 25"/>
          <p:cNvCxnSpPr>
            <a:stCxn id="24" idx="3"/>
            <a:endCxn id="2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Q19</a:t>
            </a:r>
            <a:endParaRPr lang="en-GB" sz="1400" b="1" dirty="0">
              <a:latin typeface="Comic Sans MS" panose="030F0702030302020204" pitchFamily="66" charset="0"/>
            </a:endParaRPr>
          </a:p>
        </p:txBody>
      </p:sp>
      <p:cxnSp>
        <p:nvCxnSpPr>
          <p:cNvPr id="28" name="Straight Arrow Connector 27"/>
          <p:cNvCxnSpPr>
            <a:stCxn id="25" idx="3"/>
            <a:endCxn id="2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674732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757368"/>
            <a:ext cx="8640960" cy="2479944"/>
          </a:xfrm>
          <a:prstGeom prst="rect">
            <a:avLst/>
          </a:prstGeom>
        </p:spPr>
      </p:pic>
      <p:pic>
        <p:nvPicPr>
          <p:cNvPr id="4" name="Picture 3"/>
          <p:cNvPicPr>
            <a:picLocks noChangeAspect="1"/>
          </p:cNvPicPr>
          <p:nvPr/>
        </p:nvPicPr>
        <p:blipFill>
          <a:blip r:embed="rId3"/>
          <a:stretch>
            <a:fillRect/>
          </a:stretch>
        </p:blipFill>
        <p:spPr>
          <a:xfrm>
            <a:off x="251520" y="1042972"/>
            <a:ext cx="8640960" cy="4186228"/>
          </a:xfrm>
          <a:prstGeom prst="rect">
            <a:avLst/>
          </a:prstGeom>
        </p:spPr>
      </p:pic>
      <p:pic>
        <p:nvPicPr>
          <p:cNvPr id="2" name="Picture 1"/>
          <p:cNvPicPr>
            <a:picLocks noChangeAspect="1"/>
          </p:cNvPicPr>
          <p:nvPr/>
        </p:nvPicPr>
        <p:blipFill>
          <a:blip r:embed="rId4"/>
          <a:stretch>
            <a:fillRect/>
          </a:stretch>
        </p:blipFill>
        <p:spPr>
          <a:xfrm>
            <a:off x="251520" y="404664"/>
            <a:ext cx="8640960" cy="8270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60432"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Q20</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089180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2703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916830"/>
            <a:ext cx="8640960"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51520" y="2204862"/>
            <a:ext cx="8640960" cy="982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Q20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904304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4" grpId="0" animBg="1"/>
    </p:bldLst>
  </p:timing>
</p:sld>
</file>

<file path=ppt/slides/slide4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467544" y="3087440"/>
            <a:ext cx="8208912" cy="33658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60432"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Q18</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9"/>
          <a:stretch>
            <a:fillRect/>
          </a:stretch>
        </p:blipFill>
        <p:spPr>
          <a:xfrm>
            <a:off x="467544" y="548680"/>
            <a:ext cx="8208912" cy="2667584"/>
          </a:xfrm>
          <a:prstGeom prst="rect">
            <a:avLst/>
          </a:prstGeom>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13893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844826"/>
            <a:ext cx="8640958" cy="12015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1844824"/>
            <a:ext cx="8640960" cy="11961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Q18</a:t>
            </a:r>
            <a:endParaRPr lang="en-GB" sz="1400" b="1" dirty="0">
              <a:latin typeface="Comic Sans MS" panose="030F0702030302020204" pitchFamily="66" charset="0"/>
            </a:endParaRPr>
          </a:p>
        </p:txBody>
      </p:sp>
      <p:cxnSp>
        <p:nvCxnSpPr>
          <p:cNvPr id="25" name="Straight Arrow Connector 24"/>
          <p:cNvCxnSpPr>
            <a:stCxn id="15"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02440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3990554"/>
            <a:ext cx="8496942" cy="22467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60432"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Q15</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9"/>
          <a:stretch>
            <a:fillRect/>
          </a:stretch>
        </p:blipFill>
        <p:spPr>
          <a:xfrm>
            <a:off x="323528" y="451584"/>
            <a:ext cx="8496944" cy="4705608"/>
          </a:xfrm>
          <a:prstGeom prst="rect">
            <a:avLst/>
          </a:prstGeom>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45022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25104"/>
            <a:ext cx="8640958" cy="6278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225104"/>
            <a:ext cx="8640960" cy="6278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Q15</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4979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269592"/>
            <a:ext cx="8640956" cy="3967720"/>
          </a:xfrm>
          <a:prstGeom prst="rect">
            <a:avLst/>
          </a:prstGeom>
        </p:spPr>
      </p:pic>
      <p:pic>
        <p:nvPicPr>
          <p:cNvPr id="5" name="Picture 4"/>
          <p:cNvPicPr>
            <a:picLocks noChangeAspect="1"/>
          </p:cNvPicPr>
          <p:nvPr/>
        </p:nvPicPr>
        <p:blipFill>
          <a:blip r:embed="rId3"/>
          <a:stretch>
            <a:fillRect/>
          </a:stretch>
        </p:blipFill>
        <p:spPr>
          <a:xfrm>
            <a:off x="251521" y="476672"/>
            <a:ext cx="8640958" cy="25086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60432"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Q22</a:t>
            </a:r>
            <a:endParaRPr lang="en-GB" sz="1400" b="1" dirty="0">
              <a:latin typeface="Comic Sans MS" panose="030F0702030302020204" pitchFamily="66" charset="0"/>
            </a:endParaRPr>
          </a:p>
        </p:txBody>
      </p:sp>
      <p:cxnSp>
        <p:nvCxnSpPr>
          <p:cNvPr id="18" name="Straight Arrow Connector 17"/>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034802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32856"/>
            <a:ext cx="8640960" cy="7945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p:cNvSpPr/>
          <p:nvPr/>
        </p:nvSpPr>
        <p:spPr>
          <a:xfrm>
            <a:off x="251520" y="2132855"/>
            <a:ext cx="8640960" cy="7945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Q22</a:t>
            </a:r>
            <a:endParaRPr lang="en-GB" sz="1400" b="1" dirty="0">
              <a:latin typeface="Comic Sans MS" panose="030F0702030302020204" pitchFamily="66" charset="0"/>
            </a:endParaRPr>
          </a:p>
        </p:txBody>
      </p:sp>
      <p:cxnSp>
        <p:nvCxnSpPr>
          <p:cNvPr id="23" name="Straight Arrow Connector 22"/>
          <p:cNvCxnSpPr>
            <a:stCxn id="15"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18634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4" y="4251038"/>
            <a:ext cx="8208912" cy="2058282"/>
          </a:xfrm>
          <a:prstGeom prst="rect">
            <a:avLst/>
          </a:prstGeom>
        </p:spPr>
      </p:pic>
      <p:pic>
        <p:nvPicPr>
          <p:cNvPr id="2" name="Picture 1"/>
          <p:cNvPicPr>
            <a:picLocks noChangeAspect="1"/>
          </p:cNvPicPr>
          <p:nvPr/>
        </p:nvPicPr>
        <p:blipFill>
          <a:blip r:embed="rId3"/>
          <a:stretch>
            <a:fillRect/>
          </a:stretch>
        </p:blipFill>
        <p:spPr>
          <a:xfrm>
            <a:off x="467544" y="404664"/>
            <a:ext cx="8208912" cy="51565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Q19</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71044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484784"/>
            <a:ext cx="8496942" cy="26619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323529" y="1484784"/>
            <a:ext cx="8496942" cy="26619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4467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547664" y="5794150"/>
            <a:ext cx="6048672" cy="1019226"/>
          </a:xfrm>
          <a:prstGeom prst="rect">
            <a:avLst/>
          </a:prstGeom>
        </p:spPr>
      </p:pic>
      <p:pic>
        <p:nvPicPr>
          <p:cNvPr id="4" name="Picture 3"/>
          <p:cNvPicPr>
            <a:picLocks noChangeAspect="1"/>
          </p:cNvPicPr>
          <p:nvPr/>
        </p:nvPicPr>
        <p:blipFill>
          <a:blip r:embed="rId3"/>
          <a:stretch>
            <a:fillRect/>
          </a:stretch>
        </p:blipFill>
        <p:spPr>
          <a:xfrm>
            <a:off x="1547664" y="404664"/>
            <a:ext cx="6048672" cy="26318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7"/>
          <a:stretch>
            <a:fillRect/>
          </a:stretch>
        </p:blipFill>
        <p:spPr>
          <a:xfrm>
            <a:off x="1547664" y="2924944"/>
            <a:ext cx="6048672" cy="2910468"/>
          </a:xfrm>
          <a:prstGeom prst="rect">
            <a:avLst/>
          </a:prstGeom>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Q14</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581804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9721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76871"/>
            <a:ext cx="8640958" cy="4657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742667"/>
            <a:ext cx="8640958" cy="506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Q14</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1057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023880" y="5525904"/>
            <a:ext cx="5096240" cy="1287472"/>
          </a:xfrm>
          <a:prstGeom prst="rect">
            <a:avLst/>
          </a:prstGeom>
        </p:spPr>
      </p:pic>
      <p:pic>
        <p:nvPicPr>
          <p:cNvPr id="6" name="Picture 5"/>
          <p:cNvPicPr>
            <a:picLocks noChangeAspect="1"/>
          </p:cNvPicPr>
          <p:nvPr/>
        </p:nvPicPr>
        <p:blipFill>
          <a:blip r:embed="rId3"/>
          <a:stretch>
            <a:fillRect/>
          </a:stretch>
        </p:blipFill>
        <p:spPr>
          <a:xfrm>
            <a:off x="2023880" y="3501008"/>
            <a:ext cx="5096240" cy="20538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7"/>
          <a:stretch>
            <a:fillRect/>
          </a:stretch>
        </p:blipFill>
        <p:spPr>
          <a:xfrm>
            <a:off x="2023880" y="404664"/>
            <a:ext cx="5096240" cy="3156826"/>
          </a:xfrm>
          <a:prstGeom prst="rect">
            <a:avLst/>
          </a:prstGeom>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Q22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415945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4470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76871"/>
            <a:ext cx="8640958" cy="1653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860462"/>
            <a:ext cx="8640958" cy="8634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21" y="2442262"/>
            <a:ext cx="8640958" cy="209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251521" y="2651362"/>
            <a:ext cx="8640958" cy="209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Q22</a:t>
            </a:r>
            <a:endParaRPr lang="en-GB" sz="1400" b="1" dirty="0">
              <a:latin typeface="Comic Sans MS" panose="030F0702030302020204" pitchFamily="66" charset="0"/>
            </a:endParaRPr>
          </a:p>
        </p:txBody>
      </p:sp>
      <p:cxnSp>
        <p:nvCxnSpPr>
          <p:cNvPr id="26" name="Straight Arrow Connector 25"/>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5282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4" grpId="0" animBg="1"/>
      <p:bldP spid="25" grpId="0" animBg="1"/>
    </p:bldLst>
  </p:timing>
</p:sld>
</file>

<file path=ppt/slides/slide4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4869160"/>
            <a:ext cx="7632848" cy="17966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755576" y="332656"/>
            <a:ext cx="7632848" cy="4673406"/>
          </a:xfrm>
          <a:prstGeom prst="rect">
            <a:avLst/>
          </a:prstGeom>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65692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268760"/>
            <a:ext cx="8640958" cy="30473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268759"/>
            <a:ext cx="8640958" cy="30473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86214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4077072"/>
            <a:ext cx="8640958" cy="2202218"/>
          </a:xfrm>
          <a:prstGeom prst="rect">
            <a:avLst/>
          </a:prstGeom>
        </p:spPr>
      </p:pic>
      <p:pic>
        <p:nvPicPr>
          <p:cNvPr id="2" name="Picture 1"/>
          <p:cNvPicPr>
            <a:picLocks noChangeAspect="1"/>
          </p:cNvPicPr>
          <p:nvPr/>
        </p:nvPicPr>
        <p:blipFill>
          <a:blip r:embed="rId3"/>
          <a:stretch>
            <a:fillRect/>
          </a:stretch>
        </p:blipFill>
        <p:spPr>
          <a:xfrm>
            <a:off x="251521" y="369884"/>
            <a:ext cx="8640958" cy="464329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066662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257970"/>
            <a:ext cx="8640958" cy="25310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257968"/>
            <a:ext cx="8640958" cy="2531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311912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827584" y="4551464"/>
            <a:ext cx="7488832" cy="2261912"/>
          </a:xfrm>
          <a:prstGeom prst="rect">
            <a:avLst/>
          </a:prstGeom>
        </p:spPr>
      </p:pic>
      <p:pic>
        <p:nvPicPr>
          <p:cNvPr id="4" name="Picture 3"/>
          <p:cNvPicPr>
            <a:picLocks noChangeAspect="1"/>
          </p:cNvPicPr>
          <p:nvPr/>
        </p:nvPicPr>
        <p:blipFill>
          <a:blip r:embed="rId3"/>
          <a:stretch>
            <a:fillRect/>
          </a:stretch>
        </p:blipFill>
        <p:spPr>
          <a:xfrm>
            <a:off x="827584" y="404664"/>
            <a:ext cx="7488832" cy="47519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12156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76872"/>
            <a:ext cx="8640956" cy="7492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76872"/>
            <a:ext cx="8640958" cy="765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Q22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8887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3459224"/>
            <a:ext cx="8496942" cy="2778088"/>
          </a:xfrm>
          <a:prstGeom prst="rect">
            <a:avLst/>
          </a:prstGeom>
        </p:spPr>
      </p:pic>
      <p:pic>
        <p:nvPicPr>
          <p:cNvPr id="2" name="Picture 1"/>
          <p:cNvPicPr>
            <a:picLocks noChangeAspect="1"/>
          </p:cNvPicPr>
          <p:nvPr/>
        </p:nvPicPr>
        <p:blipFill>
          <a:blip r:embed="rId3"/>
          <a:stretch>
            <a:fillRect/>
          </a:stretch>
        </p:blipFill>
        <p:spPr>
          <a:xfrm>
            <a:off x="323529" y="404664"/>
            <a:ext cx="8496942" cy="366123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9154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68298"/>
            <a:ext cx="8640958" cy="5846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68296"/>
            <a:ext cx="8640958" cy="5846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2165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2060848"/>
            <a:ext cx="8640956" cy="4181732"/>
          </a:xfrm>
          <a:prstGeom prst="rect">
            <a:avLst/>
          </a:prstGeom>
        </p:spPr>
      </p:pic>
      <p:pic>
        <p:nvPicPr>
          <p:cNvPr id="4" name="Picture 3"/>
          <p:cNvPicPr>
            <a:picLocks noChangeAspect="1"/>
          </p:cNvPicPr>
          <p:nvPr/>
        </p:nvPicPr>
        <p:blipFill>
          <a:blip r:embed="rId3"/>
          <a:stretch>
            <a:fillRect/>
          </a:stretch>
        </p:blipFill>
        <p:spPr>
          <a:xfrm>
            <a:off x="251521" y="404664"/>
            <a:ext cx="8640958" cy="247537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9359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04864"/>
            <a:ext cx="8640956" cy="5791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204864"/>
            <a:ext cx="8640958" cy="579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8165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1721280"/>
            <a:ext cx="8640960" cy="4516032"/>
          </a:xfrm>
          <a:prstGeom prst="rect">
            <a:avLst/>
          </a:prstGeom>
        </p:spPr>
      </p:pic>
      <p:pic>
        <p:nvPicPr>
          <p:cNvPr id="2" name="Picture 1"/>
          <p:cNvPicPr>
            <a:picLocks noChangeAspect="1"/>
          </p:cNvPicPr>
          <p:nvPr/>
        </p:nvPicPr>
        <p:blipFill>
          <a:blip r:embed="rId3"/>
          <a:stretch>
            <a:fillRect/>
          </a:stretch>
        </p:blipFill>
        <p:spPr>
          <a:xfrm>
            <a:off x="251520" y="406948"/>
            <a:ext cx="8640960" cy="38861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Q19</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7545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412776"/>
            <a:ext cx="8640956" cy="20156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412776"/>
            <a:ext cx="8640958" cy="2015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Q19</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2469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691680" y="5661248"/>
            <a:ext cx="5760640" cy="1158156"/>
          </a:xfrm>
          <a:prstGeom prst="rect">
            <a:avLst/>
          </a:prstGeom>
        </p:spPr>
      </p:pic>
      <p:pic>
        <p:nvPicPr>
          <p:cNvPr id="6" name="Picture 5"/>
          <p:cNvPicPr>
            <a:picLocks noChangeAspect="1"/>
          </p:cNvPicPr>
          <p:nvPr/>
        </p:nvPicPr>
        <p:blipFill>
          <a:blip r:embed="rId3"/>
          <a:stretch>
            <a:fillRect/>
          </a:stretch>
        </p:blipFill>
        <p:spPr>
          <a:xfrm>
            <a:off x="1691680" y="3933056"/>
            <a:ext cx="5760640" cy="1957666"/>
          </a:xfrm>
          <a:prstGeom prst="rect">
            <a:avLst/>
          </a:prstGeom>
        </p:spPr>
      </p:pic>
      <p:pic>
        <p:nvPicPr>
          <p:cNvPr id="5" name="Picture 4"/>
          <p:cNvPicPr>
            <a:picLocks noChangeAspect="1"/>
          </p:cNvPicPr>
          <p:nvPr/>
        </p:nvPicPr>
        <p:blipFill>
          <a:blip r:embed="rId4"/>
          <a:stretch>
            <a:fillRect/>
          </a:stretch>
        </p:blipFill>
        <p:spPr>
          <a:xfrm>
            <a:off x="1691680" y="404664"/>
            <a:ext cx="5760640" cy="352974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Q19</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13183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3012" y="404664"/>
            <a:ext cx="8423444" cy="5754043"/>
          </a:xfrm>
          <a:prstGeom prst="rect">
            <a:avLst/>
          </a:prstGeom>
        </p:spPr>
      </p:pic>
      <p:sp>
        <p:nvSpPr>
          <p:cNvPr id="13" name="Rectangle 12"/>
          <p:cNvSpPr/>
          <p:nvPr/>
        </p:nvSpPr>
        <p:spPr>
          <a:xfrm>
            <a:off x="253012" y="404663"/>
            <a:ext cx="8423444" cy="5786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Q19</a:t>
            </a:r>
            <a:endParaRPr lang="en-GB" sz="1400" b="1" dirty="0">
              <a:latin typeface="Comic Sans MS" panose="030F0702030302020204" pitchFamily="66" charset="0"/>
            </a:endParaRPr>
          </a:p>
        </p:txBody>
      </p:sp>
      <p:cxnSp>
        <p:nvCxnSpPr>
          <p:cNvPr id="20" name="Straight Arrow Connector 19"/>
          <p:cNvCxnSpPr>
            <a:stCxn id="14"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06869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515" y="5085184"/>
            <a:ext cx="7980970" cy="17087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4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1517" y="476672"/>
            <a:ext cx="7980968" cy="46220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82252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1844824"/>
            <a:ext cx="8208913" cy="10346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44824"/>
            <a:ext cx="8208912" cy="10346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1092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5604988"/>
            <a:ext cx="7632848" cy="11363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6"/>
          <a:stretch>
            <a:fillRect/>
          </a:stretch>
        </p:blipFill>
        <p:spPr>
          <a:xfrm>
            <a:off x="755576" y="407216"/>
            <a:ext cx="7632848" cy="3813872"/>
          </a:xfrm>
          <a:prstGeom prst="rect">
            <a:avLst/>
          </a:prstGeom>
        </p:spPr>
      </p:pic>
      <p:pic>
        <p:nvPicPr>
          <p:cNvPr id="4" name="Picture 3"/>
          <p:cNvPicPr>
            <a:picLocks noChangeAspect="1"/>
          </p:cNvPicPr>
          <p:nvPr/>
        </p:nvPicPr>
        <p:blipFill>
          <a:blip r:embed="rId7"/>
          <a:stretch>
            <a:fillRect/>
          </a:stretch>
        </p:blipFill>
        <p:spPr>
          <a:xfrm>
            <a:off x="755576" y="4167822"/>
            <a:ext cx="7632848" cy="1536008"/>
          </a:xfrm>
          <a:prstGeom prst="rect">
            <a:avLst/>
          </a:prstGeom>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24" name="Straight Arrow Connector 23"/>
          <p:cNvCxnSpPr>
            <a:stCxn id="18"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078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10009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204862"/>
            <a:ext cx="8640958" cy="10009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853179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2197408"/>
            <a:ext cx="8496944" cy="4615968"/>
          </a:xfrm>
          <a:prstGeom prst="rect">
            <a:avLst/>
          </a:prstGeom>
        </p:spPr>
      </p:pic>
      <p:pic>
        <p:nvPicPr>
          <p:cNvPr id="6" name="Picture 5"/>
          <p:cNvPicPr>
            <a:picLocks noChangeAspect="1"/>
          </p:cNvPicPr>
          <p:nvPr/>
        </p:nvPicPr>
        <p:blipFill>
          <a:blip r:embed="rId3"/>
          <a:stretch>
            <a:fillRect/>
          </a:stretch>
        </p:blipFill>
        <p:spPr>
          <a:xfrm>
            <a:off x="323528" y="404664"/>
            <a:ext cx="8496944" cy="220561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Q18</a:t>
            </a:r>
            <a:endParaRPr lang="en-GB" sz="1400" b="1" dirty="0">
              <a:latin typeface="Comic Sans MS" panose="030F0702030302020204" pitchFamily="66" charset="0"/>
            </a:endParaRPr>
          </a:p>
        </p:txBody>
      </p:sp>
      <p:cxnSp>
        <p:nvCxnSpPr>
          <p:cNvPr id="24" name="Straight Arrow Connector 23"/>
          <p:cNvCxnSpPr>
            <a:stCxn id="18"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5108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14437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16831"/>
            <a:ext cx="8640958" cy="14437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Q18</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10491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3068960"/>
            <a:ext cx="8496942" cy="3622946"/>
          </a:xfrm>
          <a:prstGeom prst="rect">
            <a:avLst/>
          </a:prstGeom>
        </p:spPr>
      </p:pic>
      <p:pic>
        <p:nvPicPr>
          <p:cNvPr id="6" name="Picture 5"/>
          <p:cNvPicPr>
            <a:picLocks noChangeAspect="1"/>
          </p:cNvPicPr>
          <p:nvPr/>
        </p:nvPicPr>
        <p:blipFill>
          <a:blip r:embed="rId3"/>
          <a:stretch>
            <a:fillRect/>
          </a:stretch>
        </p:blipFill>
        <p:spPr>
          <a:xfrm>
            <a:off x="323528" y="404664"/>
            <a:ext cx="8496944" cy="426251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Q19</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405901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84784"/>
            <a:ext cx="8640958" cy="28566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484783"/>
            <a:ext cx="8640958" cy="28566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76979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971600" y="4941168"/>
            <a:ext cx="7200800" cy="1867408"/>
          </a:xfrm>
          <a:prstGeom prst="rect">
            <a:avLst/>
          </a:prstGeom>
        </p:spPr>
      </p:pic>
      <p:pic>
        <p:nvPicPr>
          <p:cNvPr id="5" name="Picture 4"/>
          <p:cNvPicPr>
            <a:picLocks noChangeAspect="1"/>
          </p:cNvPicPr>
          <p:nvPr/>
        </p:nvPicPr>
        <p:blipFill>
          <a:blip r:embed="rId3"/>
          <a:stretch>
            <a:fillRect/>
          </a:stretch>
        </p:blipFill>
        <p:spPr>
          <a:xfrm>
            <a:off x="971600" y="4916961"/>
            <a:ext cx="7200800" cy="984110"/>
          </a:xfrm>
          <a:prstGeom prst="rect">
            <a:avLst/>
          </a:prstGeom>
        </p:spPr>
      </p:pic>
      <p:pic>
        <p:nvPicPr>
          <p:cNvPr id="2" name="Picture 1"/>
          <p:cNvPicPr>
            <a:picLocks noChangeAspect="1"/>
          </p:cNvPicPr>
          <p:nvPr/>
        </p:nvPicPr>
        <p:blipFill>
          <a:blip r:embed="rId4"/>
          <a:stretch>
            <a:fillRect/>
          </a:stretch>
        </p:blipFill>
        <p:spPr>
          <a:xfrm>
            <a:off x="971600" y="332656"/>
            <a:ext cx="7200800" cy="330361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971600" y="3568637"/>
            <a:ext cx="7200800" cy="1497100"/>
          </a:xfrm>
          <a:prstGeom prst="rect">
            <a:avLst/>
          </a:prstGeom>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24036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45350"/>
            <a:ext cx="8784976" cy="14200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09759"/>
            <a:ext cx="8784973"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2" y="2513815"/>
            <a:ext cx="8784973" cy="987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Q16</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0520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7" y="2564904"/>
            <a:ext cx="8352926" cy="4075960"/>
          </a:xfrm>
          <a:prstGeom prst="rect">
            <a:avLst/>
          </a:prstGeom>
        </p:spPr>
      </p:pic>
      <p:pic>
        <p:nvPicPr>
          <p:cNvPr id="7" name="Picture 6"/>
          <p:cNvPicPr>
            <a:picLocks noChangeAspect="1"/>
          </p:cNvPicPr>
          <p:nvPr/>
        </p:nvPicPr>
        <p:blipFill>
          <a:blip r:embed="rId3"/>
          <a:stretch>
            <a:fillRect/>
          </a:stretch>
        </p:blipFill>
        <p:spPr>
          <a:xfrm>
            <a:off x="395537" y="410278"/>
            <a:ext cx="8352926" cy="23706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786620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068120"/>
            <a:ext cx="8784976" cy="6408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068119"/>
            <a:ext cx="8784973" cy="640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2" name="Straight Arrow Connector 21"/>
          <p:cNvCxnSpPr>
            <a:stCxn id="17"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79348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691681" y="4825898"/>
            <a:ext cx="5760638" cy="1987478"/>
          </a:xfrm>
          <a:prstGeom prst="rect">
            <a:avLst/>
          </a:prstGeom>
        </p:spPr>
      </p:pic>
      <p:pic>
        <p:nvPicPr>
          <p:cNvPr id="2" name="Picture 1"/>
          <p:cNvPicPr>
            <a:picLocks noChangeAspect="1"/>
          </p:cNvPicPr>
          <p:nvPr/>
        </p:nvPicPr>
        <p:blipFill>
          <a:blip r:embed="rId3"/>
          <a:stretch>
            <a:fillRect/>
          </a:stretch>
        </p:blipFill>
        <p:spPr>
          <a:xfrm>
            <a:off x="1691680" y="361332"/>
            <a:ext cx="5760640" cy="37877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7"/>
          <a:stretch>
            <a:fillRect/>
          </a:stretch>
        </p:blipFill>
        <p:spPr>
          <a:xfrm>
            <a:off x="1691681" y="4135242"/>
            <a:ext cx="5760638" cy="1814038"/>
          </a:xfrm>
          <a:prstGeom prst="rect">
            <a:avLst/>
          </a:prstGeom>
        </p:spPr>
      </p:pic>
      <p:sp>
        <p:nvSpPr>
          <p:cNvPr id="15" name="Rectangle 14">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Q25</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606093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3140968"/>
            <a:ext cx="8640956" cy="2085546"/>
          </a:xfrm>
          <a:prstGeom prst="rect">
            <a:avLst/>
          </a:prstGeom>
        </p:spPr>
      </p:pic>
      <p:pic>
        <p:nvPicPr>
          <p:cNvPr id="4" name="Picture 3"/>
          <p:cNvPicPr>
            <a:picLocks noChangeAspect="1"/>
          </p:cNvPicPr>
          <p:nvPr/>
        </p:nvPicPr>
        <p:blipFill>
          <a:blip r:embed="rId3"/>
          <a:stretch>
            <a:fillRect/>
          </a:stretch>
        </p:blipFill>
        <p:spPr>
          <a:xfrm>
            <a:off x="251521" y="980728"/>
            <a:ext cx="8640958" cy="20599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251521" y="980728"/>
            <a:ext cx="8640958" cy="4245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1" name="Rectangle 1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Q25</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0994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259633" y="3555958"/>
            <a:ext cx="6624734" cy="3257418"/>
          </a:xfrm>
          <a:prstGeom prst="rect">
            <a:avLst/>
          </a:prstGeom>
        </p:spPr>
      </p:pic>
      <p:pic>
        <p:nvPicPr>
          <p:cNvPr id="5" name="Picture 4"/>
          <p:cNvPicPr>
            <a:picLocks noChangeAspect="1"/>
          </p:cNvPicPr>
          <p:nvPr/>
        </p:nvPicPr>
        <p:blipFill>
          <a:blip r:embed="rId3"/>
          <a:stretch>
            <a:fillRect/>
          </a:stretch>
        </p:blipFill>
        <p:spPr>
          <a:xfrm>
            <a:off x="1259632" y="404664"/>
            <a:ext cx="6624736" cy="332792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Q18</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1259632" y="3717032"/>
            <a:ext cx="6624736" cy="175053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5951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1916832"/>
            <a:ext cx="8640958" cy="15412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16831"/>
            <a:ext cx="8640958" cy="15412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Q18</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1372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3014" y="3710370"/>
            <a:ext cx="8637972" cy="2958990"/>
          </a:xfrm>
          <a:prstGeom prst="rect">
            <a:avLst/>
          </a:prstGeom>
        </p:spPr>
      </p:pic>
      <p:pic>
        <p:nvPicPr>
          <p:cNvPr id="4" name="Picture 3"/>
          <p:cNvPicPr>
            <a:picLocks noChangeAspect="1"/>
          </p:cNvPicPr>
          <p:nvPr/>
        </p:nvPicPr>
        <p:blipFill>
          <a:blip r:embed="rId3"/>
          <a:stretch>
            <a:fillRect/>
          </a:stretch>
        </p:blipFill>
        <p:spPr>
          <a:xfrm>
            <a:off x="253014" y="384072"/>
            <a:ext cx="8637972" cy="48451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Q21</a:t>
            </a:r>
            <a:endParaRPr lang="en-GB" sz="1400" b="1" dirty="0">
              <a:latin typeface="Comic Sans MS" panose="030F0702030302020204" pitchFamily="66" charset="0"/>
            </a:endParaRPr>
          </a:p>
        </p:txBody>
      </p:sp>
      <p:cxnSp>
        <p:nvCxnSpPr>
          <p:cNvPr id="21" name="Straight Arrow Connector 20"/>
          <p:cNvCxnSpPr>
            <a:stCxn id="13"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558490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340768"/>
            <a:ext cx="8640958" cy="33315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247343"/>
            <a:ext cx="8640958" cy="34249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3284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547664" y="836712"/>
            <a:ext cx="6048672" cy="3127922"/>
          </a:xfrm>
          <a:prstGeom prst="rect">
            <a:avLst/>
          </a:prstGeom>
        </p:spPr>
      </p:pic>
      <p:pic>
        <p:nvPicPr>
          <p:cNvPr id="5" name="Picture 4"/>
          <p:cNvPicPr>
            <a:picLocks noChangeAspect="1"/>
          </p:cNvPicPr>
          <p:nvPr/>
        </p:nvPicPr>
        <p:blipFill>
          <a:blip r:embed="rId3"/>
          <a:stretch>
            <a:fillRect/>
          </a:stretch>
        </p:blipFill>
        <p:spPr>
          <a:xfrm>
            <a:off x="1547664" y="345643"/>
            <a:ext cx="6048672" cy="54543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7" name="Picture 6"/>
          <p:cNvPicPr>
            <a:picLocks noChangeAspect="1"/>
          </p:cNvPicPr>
          <p:nvPr/>
        </p:nvPicPr>
        <p:blipFill>
          <a:blip r:embed="rId7"/>
          <a:stretch>
            <a:fillRect/>
          </a:stretch>
        </p:blipFill>
        <p:spPr>
          <a:xfrm>
            <a:off x="1547664" y="3901258"/>
            <a:ext cx="6048672" cy="2120030"/>
          </a:xfrm>
          <a:prstGeom prst="rect">
            <a:avLst/>
          </a:prstGeom>
        </p:spPr>
      </p:pic>
      <p:pic>
        <p:nvPicPr>
          <p:cNvPr id="9" name="Picture 8"/>
          <p:cNvPicPr>
            <a:picLocks noChangeAspect="1"/>
          </p:cNvPicPr>
          <p:nvPr/>
        </p:nvPicPr>
        <p:blipFill>
          <a:blip r:embed="rId8"/>
          <a:stretch>
            <a:fillRect/>
          </a:stretch>
        </p:blipFill>
        <p:spPr>
          <a:xfrm>
            <a:off x="1547664" y="6004216"/>
            <a:ext cx="6048672" cy="809160"/>
          </a:xfrm>
          <a:prstGeom prst="rect">
            <a:avLst/>
          </a:prstGeom>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5510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15854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425456"/>
            <a:ext cx="8784973" cy="4274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3" name="Rectangle 22"/>
          <p:cNvSpPr/>
          <p:nvPr/>
        </p:nvSpPr>
        <p:spPr>
          <a:xfrm>
            <a:off x="179512" y="2276872"/>
            <a:ext cx="8784973"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179512" y="2852936"/>
            <a:ext cx="8784973" cy="10094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Q19</a:t>
            </a:r>
            <a:endParaRPr lang="en-GB" sz="1400" b="1" dirty="0">
              <a:latin typeface="Comic Sans MS" panose="030F0702030302020204" pitchFamily="66" charset="0"/>
            </a:endParaRPr>
          </a:p>
        </p:txBody>
      </p:sp>
      <p:cxnSp>
        <p:nvCxnSpPr>
          <p:cNvPr id="25" name="Straight Arrow Connector 24"/>
          <p:cNvCxnSpPr>
            <a:stCxn id="17"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1269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4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8" y="2874084"/>
            <a:ext cx="8352924" cy="3291220"/>
          </a:xfrm>
          <a:prstGeom prst="rect">
            <a:avLst/>
          </a:prstGeom>
        </p:spPr>
      </p:pic>
      <p:pic>
        <p:nvPicPr>
          <p:cNvPr id="2" name="Picture 1"/>
          <p:cNvPicPr>
            <a:picLocks noChangeAspect="1"/>
          </p:cNvPicPr>
          <p:nvPr/>
        </p:nvPicPr>
        <p:blipFill>
          <a:blip r:embed="rId3"/>
          <a:stretch>
            <a:fillRect/>
          </a:stretch>
        </p:blipFill>
        <p:spPr>
          <a:xfrm>
            <a:off x="395537" y="548680"/>
            <a:ext cx="8352926" cy="23763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472579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276872"/>
            <a:ext cx="8784976" cy="10146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2"/>
            <a:ext cx="8784973" cy="10146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Q16</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030371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2255688"/>
            <a:ext cx="8496942" cy="4413672"/>
          </a:xfrm>
          <a:prstGeom prst="rect">
            <a:avLst/>
          </a:prstGeom>
        </p:spPr>
      </p:pic>
      <p:pic>
        <p:nvPicPr>
          <p:cNvPr id="5" name="Picture 4"/>
          <p:cNvPicPr>
            <a:picLocks noChangeAspect="1"/>
          </p:cNvPicPr>
          <p:nvPr/>
        </p:nvPicPr>
        <p:blipFill>
          <a:blip r:embed="rId3"/>
          <a:stretch>
            <a:fillRect/>
          </a:stretch>
        </p:blipFill>
        <p:spPr>
          <a:xfrm>
            <a:off x="323528" y="363546"/>
            <a:ext cx="8496944" cy="37135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8"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Q22</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9074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124745"/>
            <a:ext cx="8784976" cy="39853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124744"/>
            <a:ext cx="8784973" cy="39853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2211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9" y="4005636"/>
            <a:ext cx="8496942" cy="2663724"/>
          </a:xfrm>
          <a:prstGeom prst="rect">
            <a:avLst/>
          </a:prstGeom>
        </p:spPr>
      </p:pic>
      <p:pic>
        <p:nvPicPr>
          <p:cNvPr id="4" name="Picture 3"/>
          <p:cNvPicPr>
            <a:picLocks noChangeAspect="1"/>
          </p:cNvPicPr>
          <p:nvPr/>
        </p:nvPicPr>
        <p:blipFill>
          <a:blip r:embed="rId3"/>
          <a:stretch>
            <a:fillRect/>
          </a:stretch>
        </p:blipFill>
        <p:spPr>
          <a:xfrm>
            <a:off x="323529" y="1836520"/>
            <a:ext cx="8496942" cy="3752720"/>
          </a:xfrm>
          <a:prstGeom prst="rect">
            <a:avLst/>
          </a:prstGeom>
        </p:spPr>
      </p:pic>
      <p:pic>
        <p:nvPicPr>
          <p:cNvPr id="2" name="Picture 1"/>
          <p:cNvPicPr>
            <a:picLocks noChangeAspect="1"/>
          </p:cNvPicPr>
          <p:nvPr/>
        </p:nvPicPr>
        <p:blipFill>
          <a:blip r:embed="rId4"/>
          <a:stretch>
            <a:fillRect/>
          </a:stretch>
        </p:blipFill>
        <p:spPr>
          <a:xfrm>
            <a:off x="323529" y="404664"/>
            <a:ext cx="8496942" cy="143226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9"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Q17</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7619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276872"/>
            <a:ext cx="8784976" cy="9221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3"/>
            <a:ext cx="8784973" cy="922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Q17</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15782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3653316"/>
            <a:ext cx="8496944" cy="3016044"/>
          </a:xfrm>
          <a:prstGeom prst="rect">
            <a:avLst/>
          </a:prstGeom>
        </p:spPr>
      </p:pic>
      <p:pic>
        <p:nvPicPr>
          <p:cNvPr id="2" name="Picture 1"/>
          <p:cNvPicPr>
            <a:picLocks noChangeAspect="1"/>
          </p:cNvPicPr>
          <p:nvPr/>
        </p:nvPicPr>
        <p:blipFill>
          <a:blip r:embed="rId3"/>
          <a:stretch>
            <a:fillRect/>
          </a:stretch>
        </p:blipFill>
        <p:spPr>
          <a:xfrm>
            <a:off x="323528" y="332656"/>
            <a:ext cx="8496944" cy="518595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Q21</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19751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655505"/>
            <a:ext cx="8784976" cy="27634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649254"/>
            <a:ext cx="8784973" cy="2769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Q21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22778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72348" y="5085184"/>
            <a:ext cx="7399304" cy="1718190"/>
          </a:xfrm>
          <a:prstGeom prst="rect">
            <a:avLst/>
          </a:prstGeom>
        </p:spPr>
      </p:pic>
      <p:pic>
        <p:nvPicPr>
          <p:cNvPr id="6" name="Picture 5"/>
          <p:cNvPicPr>
            <a:picLocks noChangeAspect="1"/>
          </p:cNvPicPr>
          <p:nvPr/>
        </p:nvPicPr>
        <p:blipFill>
          <a:blip r:embed="rId3"/>
          <a:stretch>
            <a:fillRect/>
          </a:stretch>
        </p:blipFill>
        <p:spPr>
          <a:xfrm>
            <a:off x="872347" y="3985852"/>
            <a:ext cx="7399306" cy="18194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Q22</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2"/>
          <a:stretch>
            <a:fillRect/>
          </a:stretch>
        </p:blipFill>
        <p:spPr>
          <a:xfrm>
            <a:off x="872347" y="404664"/>
            <a:ext cx="7399306" cy="4261870"/>
          </a:xfrm>
          <a:prstGeom prst="rect">
            <a:avLst/>
          </a:prstGeom>
        </p:spPr>
      </p:pic>
    </p:spTree>
    <p:extLst>
      <p:ext uri="{BB962C8B-B14F-4D97-AF65-F5344CB8AC3E}">
        <p14:creationId xmlns:p14="http://schemas.microsoft.com/office/powerpoint/2010/main" val="24812161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3" y="1628800"/>
            <a:ext cx="8784974" cy="24268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628799"/>
            <a:ext cx="8784973" cy="86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492896"/>
            <a:ext cx="8784973" cy="1562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127077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3755980"/>
            <a:ext cx="8640960" cy="2913380"/>
          </a:xfrm>
          <a:prstGeom prst="rect">
            <a:avLst/>
          </a:prstGeom>
        </p:spPr>
      </p:pic>
      <p:pic>
        <p:nvPicPr>
          <p:cNvPr id="2" name="Picture 1"/>
          <p:cNvPicPr>
            <a:picLocks noChangeAspect="1"/>
          </p:cNvPicPr>
          <p:nvPr/>
        </p:nvPicPr>
        <p:blipFill>
          <a:blip r:embed="rId3"/>
          <a:stretch>
            <a:fillRect/>
          </a:stretch>
        </p:blipFill>
        <p:spPr>
          <a:xfrm>
            <a:off x="251520" y="404664"/>
            <a:ext cx="8640960" cy="52231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Q19</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80649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836713"/>
            <a:ext cx="8784976" cy="46512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836712"/>
            <a:ext cx="8784973" cy="46512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Q19</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5249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182768"/>
            <a:ext cx="8640958" cy="3486592"/>
          </a:xfrm>
          <a:prstGeom prst="rect">
            <a:avLst/>
          </a:prstGeom>
        </p:spPr>
      </p:pic>
      <p:pic>
        <p:nvPicPr>
          <p:cNvPr id="5" name="Picture 4"/>
          <p:cNvPicPr>
            <a:picLocks noChangeAspect="1"/>
          </p:cNvPicPr>
          <p:nvPr/>
        </p:nvPicPr>
        <p:blipFill>
          <a:blip r:embed="rId3"/>
          <a:stretch>
            <a:fillRect/>
          </a:stretch>
        </p:blipFill>
        <p:spPr>
          <a:xfrm>
            <a:off x="251520" y="363400"/>
            <a:ext cx="8640960" cy="44337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Q22</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9022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844824"/>
            <a:ext cx="8784974" cy="21288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44825"/>
            <a:ext cx="8784973" cy="21288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04618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42618"/>
            <a:ext cx="8640960" cy="42267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81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2530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Q24</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60466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84784"/>
            <a:ext cx="8784976" cy="29169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484784"/>
            <a:ext cx="8784973" cy="29169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Q24</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228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320098"/>
            <a:ext cx="8640958" cy="4349262"/>
          </a:xfrm>
          <a:prstGeom prst="rect">
            <a:avLst/>
          </a:prstGeom>
        </p:spPr>
      </p:pic>
      <p:pic>
        <p:nvPicPr>
          <p:cNvPr id="2" name="Picture 1"/>
          <p:cNvPicPr>
            <a:picLocks noChangeAspect="1"/>
          </p:cNvPicPr>
          <p:nvPr/>
        </p:nvPicPr>
        <p:blipFill>
          <a:blip r:embed="rId3"/>
          <a:stretch>
            <a:fillRect/>
          </a:stretch>
        </p:blipFill>
        <p:spPr>
          <a:xfrm>
            <a:off x="251520" y="404664"/>
            <a:ext cx="8640960" cy="43592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Q23</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76260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772816"/>
            <a:ext cx="8784976" cy="24408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5"/>
            <a:ext cx="8784973" cy="24408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Q23</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6747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233462"/>
            <a:ext cx="8496944" cy="4363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742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64356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499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132856"/>
            <a:ext cx="8784973" cy="1499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Q16</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85638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02650"/>
            <a:ext cx="8640960" cy="4410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38550"/>
            <a:ext cx="8640960" cy="29624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538550"/>
            <a:ext cx="351053" cy="40110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6" name="Rectangle 25">
            <a:hlinkClick r:id="rId11"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2"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Q22</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6931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72716"/>
            <a:ext cx="8640960" cy="3208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372716"/>
            <a:ext cx="8640960" cy="32084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Q22</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3164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473910"/>
            <a:ext cx="8640958" cy="4195450"/>
          </a:xfrm>
          <a:prstGeom prst="rect">
            <a:avLst/>
          </a:prstGeom>
        </p:spPr>
      </p:pic>
      <p:pic>
        <p:nvPicPr>
          <p:cNvPr id="2" name="Picture 1"/>
          <p:cNvPicPr>
            <a:picLocks noChangeAspect="1"/>
          </p:cNvPicPr>
          <p:nvPr/>
        </p:nvPicPr>
        <p:blipFill>
          <a:blip r:embed="rId3"/>
          <a:stretch>
            <a:fillRect/>
          </a:stretch>
        </p:blipFill>
        <p:spPr>
          <a:xfrm>
            <a:off x="251520" y="430332"/>
            <a:ext cx="8640960" cy="45108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6" name="Rectangle 25">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7" name="Straight Arrow Connector 26"/>
          <p:cNvCxnSpPr>
            <a:stCxn id="25" idx="3"/>
            <a:endCxn id="2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1"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Q16</a:t>
            </a:r>
            <a:endParaRPr lang="en-GB" sz="1400" b="1" dirty="0">
              <a:latin typeface="Comic Sans MS" panose="030F0702030302020204" pitchFamily="66" charset="0"/>
            </a:endParaRPr>
          </a:p>
        </p:txBody>
      </p:sp>
      <p:cxnSp>
        <p:nvCxnSpPr>
          <p:cNvPr id="29" name="Straight Arrow Connector 28"/>
          <p:cNvCxnSpPr>
            <a:stCxn id="26" idx="3"/>
            <a:endCxn id="2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99819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10168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3"/>
            <a:ext cx="8640960" cy="10168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93204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Q16</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496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79512" y="2141140"/>
            <a:ext cx="8784976" cy="4528220"/>
          </a:xfrm>
          <a:prstGeom prst="rect">
            <a:avLst/>
          </a:prstGeom>
        </p:spPr>
      </p:pic>
      <p:pic>
        <p:nvPicPr>
          <p:cNvPr id="6" name="Picture 5"/>
          <p:cNvPicPr>
            <a:picLocks noChangeAspect="1"/>
          </p:cNvPicPr>
          <p:nvPr/>
        </p:nvPicPr>
        <p:blipFill>
          <a:blip r:embed="rId3"/>
          <a:stretch>
            <a:fillRect/>
          </a:stretch>
        </p:blipFill>
        <p:spPr>
          <a:xfrm>
            <a:off x="179512" y="374656"/>
            <a:ext cx="8784976" cy="449450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Q20</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9359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124744"/>
            <a:ext cx="8784974" cy="37484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124743"/>
            <a:ext cx="8784973" cy="37484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Q20</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03288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924944"/>
            <a:ext cx="8784976" cy="3726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3477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Q20</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4644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052736"/>
            <a:ext cx="8784976" cy="43101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052736"/>
            <a:ext cx="8784973" cy="43101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Q20</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5645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357460"/>
            <a:ext cx="8640956" cy="4311900"/>
          </a:xfrm>
          <a:prstGeom prst="rect">
            <a:avLst/>
          </a:prstGeom>
        </p:spPr>
      </p:pic>
      <p:pic>
        <p:nvPicPr>
          <p:cNvPr id="2" name="Picture 1"/>
          <p:cNvPicPr>
            <a:picLocks noChangeAspect="1"/>
          </p:cNvPicPr>
          <p:nvPr/>
        </p:nvPicPr>
        <p:blipFill>
          <a:blip r:embed="rId3"/>
          <a:stretch>
            <a:fillRect/>
          </a:stretch>
        </p:blipFill>
        <p:spPr>
          <a:xfrm>
            <a:off x="251521" y="548680"/>
            <a:ext cx="8640958" cy="31364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56932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988840"/>
            <a:ext cx="8784976" cy="15645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988839"/>
            <a:ext cx="8784973" cy="15645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Q21</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90508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24944"/>
            <a:ext cx="8640960" cy="3682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0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258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Q23</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59729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28800"/>
            <a:ext cx="8784976" cy="2379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628800"/>
            <a:ext cx="8784973" cy="23798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2435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844824"/>
            <a:ext cx="8640958" cy="4792222"/>
          </a:xfrm>
          <a:prstGeom prst="rect">
            <a:avLst/>
          </a:prstGeom>
        </p:spPr>
      </p:pic>
      <p:pic>
        <p:nvPicPr>
          <p:cNvPr id="2" name="Picture 1"/>
          <p:cNvPicPr>
            <a:picLocks noChangeAspect="1"/>
          </p:cNvPicPr>
          <p:nvPr/>
        </p:nvPicPr>
        <p:blipFill>
          <a:blip r:embed="rId3"/>
          <a:stretch>
            <a:fillRect/>
          </a:stretch>
        </p:blipFill>
        <p:spPr>
          <a:xfrm>
            <a:off x="251521" y="404664"/>
            <a:ext cx="8640958" cy="376997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Q22</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7209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764704"/>
            <a:ext cx="8784976" cy="48156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764703"/>
            <a:ext cx="8784973" cy="4822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Q22</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047529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66828"/>
            <a:ext cx="8640960" cy="44025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19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00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Q22</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7688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68760"/>
            <a:ext cx="8784976" cy="38053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268760"/>
            <a:ext cx="8784973" cy="3805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Q22</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3925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75368"/>
            <a:ext cx="8640960" cy="4693992"/>
          </a:xfrm>
          <a:prstGeom prst="rect">
            <a:avLst/>
          </a:prstGeom>
        </p:spPr>
      </p:pic>
      <p:pic>
        <p:nvPicPr>
          <p:cNvPr id="2" name="Picture 1"/>
          <p:cNvPicPr>
            <a:picLocks noChangeAspect="1"/>
          </p:cNvPicPr>
          <p:nvPr/>
        </p:nvPicPr>
        <p:blipFill>
          <a:blip r:embed="rId3"/>
          <a:stretch>
            <a:fillRect/>
          </a:stretch>
        </p:blipFill>
        <p:spPr>
          <a:xfrm>
            <a:off x="251520" y="423916"/>
            <a:ext cx="8640960" cy="25010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Q15</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6859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340768"/>
            <a:ext cx="8784974" cy="36729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340767"/>
            <a:ext cx="8784973" cy="36729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Q15</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2406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971601" y="3638628"/>
            <a:ext cx="7200798" cy="3174748"/>
          </a:xfrm>
          <a:prstGeom prst="rect">
            <a:avLst/>
          </a:prstGeom>
        </p:spPr>
      </p:pic>
      <p:pic>
        <p:nvPicPr>
          <p:cNvPr id="7" name="Picture 6"/>
          <p:cNvPicPr>
            <a:picLocks noChangeAspect="1"/>
          </p:cNvPicPr>
          <p:nvPr/>
        </p:nvPicPr>
        <p:blipFill>
          <a:blip r:embed="rId3"/>
          <a:stretch>
            <a:fillRect/>
          </a:stretch>
        </p:blipFill>
        <p:spPr>
          <a:xfrm>
            <a:off x="971600" y="3129384"/>
            <a:ext cx="7200800" cy="2171824"/>
          </a:xfrm>
          <a:prstGeom prst="rect">
            <a:avLst/>
          </a:prstGeom>
        </p:spPr>
      </p:pic>
      <p:pic>
        <p:nvPicPr>
          <p:cNvPr id="5" name="Picture 4"/>
          <p:cNvPicPr>
            <a:picLocks noChangeAspect="1"/>
          </p:cNvPicPr>
          <p:nvPr/>
        </p:nvPicPr>
        <p:blipFill>
          <a:blip r:embed="rId4"/>
          <a:stretch>
            <a:fillRect/>
          </a:stretch>
        </p:blipFill>
        <p:spPr>
          <a:xfrm>
            <a:off x="971600" y="367280"/>
            <a:ext cx="7200800" cy="37097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3"/>
          <a:stretch>
            <a:fillRect/>
          </a:stretch>
        </p:blipFill>
        <p:spPr>
          <a:xfrm>
            <a:off x="971600" y="4077072"/>
            <a:ext cx="7200800" cy="446488"/>
          </a:xfrm>
          <a:prstGeom prst="rect">
            <a:avLst/>
          </a:prstGeom>
        </p:spPr>
      </p:pic>
      <p:pic>
        <p:nvPicPr>
          <p:cNvPr id="8" name="Picture 7"/>
          <p:cNvPicPr>
            <a:picLocks noChangeAspect="1"/>
          </p:cNvPicPr>
          <p:nvPr/>
        </p:nvPicPr>
        <p:blipFill>
          <a:blip r:embed="rId14"/>
          <a:stretch>
            <a:fillRect/>
          </a:stretch>
        </p:blipFill>
        <p:spPr>
          <a:xfrm>
            <a:off x="971601" y="5260598"/>
            <a:ext cx="7200798" cy="472658"/>
          </a:xfrm>
          <a:prstGeom prst="rect">
            <a:avLst/>
          </a:prstGeom>
        </p:spPr>
      </p:pic>
    </p:spTree>
    <p:extLst>
      <p:ext uri="{BB962C8B-B14F-4D97-AF65-F5344CB8AC3E}">
        <p14:creationId xmlns:p14="http://schemas.microsoft.com/office/powerpoint/2010/main" val="325424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11" name="Rectangle 10">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5" name="Picture 24"/>
          <p:cNvPicPr>
            <a:picLocks noChangeAspect="1"/>
          </p:cNvPicPr>
          <p:nvPr/>
        </p:nvPicPr>
        <p:blipFill>
          <a:blip r:embed="rId8"/>
          <a:stretch>
            <a:fillRect/>
          </a:stretch>
        </p:blipFill>
        <p:spPr>
          <a:xfrm>
            <a:off x="179513" y="1700808"/>
            <a:ext cx="8784974" cy="2579582"/>
          </a:xfrm>
          <a:prstGeom prst="rect">
            <a:avLst/>
          </a:prstGeom>
        </p:spPr>
      </p:pic>
      <p:sp>
        <p:nvSpPr>
          <p:cNvPr id="26" name="Rectangle 25"/>
          <p:cNvSpPr/>
          <p:nvPr/>
        </p:nvSpPr>
        <p:spPr>
          <a:xfrm>
            <a:off x="178941" y="3387045"/>
            <a:ext cx="8784973" cy="893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7" name="Rectangle 26"/>
          <p:cNvSpPr/>
          <p:nvPr/>
        </p:nvSpPr>
        <p:spPr>
          <a:xfrm>
            <a:off x="179512" y="1700807"/>
            <a:ext cx="8784973" cy="16862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180382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6" grpId="0" animBg="1"/>
      <p:bldP spid="27" grpId="0" animBg="1"/>
    </p:bldLst>
  </p:timing>
</p:sld>
</file>

<file path=ppt/slides/slide4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4581128"/>
            <a:ext cx="8640958" cy="2067162"/>
          </a:xfrm>
          <a:prstGeom prst="rect">
            <a:avLst/>
          </a:prstGeom>
        </p:spPr>
      </p:pic>
      <p:pic>
        <p:nvPicPr>
          <p:cNvPr id="2" name="Picture 1"/>
          <p:cNvPicPr>
            <a:picLocks noChangeAspect="1"/>
          </p:cNvPicPr>
          <p:nvPr/>
        </p:nvPicPr>
        <p:blipFill>
          <a:blip r:embed="rId3"/>
          <a:stretch>
            <a:fillRect/>
          </a:stretch>
        </p:blipFill>
        <p:spPr>
          <a:xfrm>
            <a:off x="251520" y="404664"/>
            <a:ext cx="8640960" cy="54760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10924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8941" y="1628800"/>
            <a:ext cx="8786118" cy="24032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1628800"/>
            <a:ext cx="8784973" cy="2403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06545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22830"/>
            <a:ext cx="8640960" cy="27465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19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5337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Q19</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1450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844824"/>
            <a:ext cx="8784976" cy="2541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1844824"/>
            <a:ext cx="8784973" cy="2541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Q19</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21464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12976"/>
            <a:ext cx="8640960" cy="34450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60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69372"/>
            <a:ext cx="8640960" cy="3779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74838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0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764704"/>
            <a:ext cx="8784976" cy="4817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764704"/>
            <a:ext cx="8784973" cy="48173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Q21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3222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195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20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Q14</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09623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612676"/>
            <a:ext cx="8784976" cy="52645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612676"/>
            <a:ext cx="8784973" cy="52645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Q14</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2"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115616" y="5903486"/>
            <a:ext cx="1296144" cy="861935"/>
          </a:xfrm>
          <a:prstGeom prst="rect">
            <a:avLst/>
          </a:prstGeom>
          <a:noFill/>
        </p:spPr>
      </p:pic>
    </p:spTree>
    <p:extLst>
      <p:ext uri="{BB962C8B-B14F-4D97-AF65-F5344CB8AC3E}">
        <p14:creationId xmlns:p14="http://schemas.microsoft.com/office/powerpoint/2010/main" val="1226034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356990"/>
            <a:ext cx="8784974" cy="3402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3" y="1356990"/>
            <a:ext cx="8784972" cy="34029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Q14</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975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027362"/>
            <a:ext cx="8784976" cy="36419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140968"/>
            <a:ext cx="8784976" cy="21032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2788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82147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772816"/>
            <a:ext cx="8784974" cy="2204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3" y="1772816"/>
            <a:ext cx="8784972" cy="2204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Q21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80423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37524"/>
            <a:ext cx="8640960" cy="43318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95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Q24</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32181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052736"/>
            <a:ext cx="8784974" cy="40067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3" y="1052736"/>
            <a:ext cx="8784972" cy="4006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Q24</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0322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3573016"/>
            <a:ext cx="8640958" cy="3118162"/>
          </a:xfrm>
          <a:prstGeom prst="rect">
            <a:avLst/>
          </a:prstGeom>
        </p:spPr>
      </p:pic>
      <p:pic>
        <p:nvPicPr>
          <p:cNvPr id="2" name="Picture 1"/>
          <p:cNvPicPr>
            <a:picLocks noChangeAspect="1"/>
          </p:cNvPicPr>
          <p:nvPr/>
        </p:nvPicPr>
        <p:blipFill>
          <a:blip r:embed="rId3"/>
          <a:stretch>
            <a:fillRect/>
          </a:stretch>
        </p:blipFill>
        <p:spPr>
          <a:xfrm>
            <a:off x="251521" y="404664"/>
            <a:ext cx="8640958" cy="3507658"/>
          </a:xfrm>
          <a:prstGeom prst="rect">
            <a:avLst/>
          </a:prstGeom>
        </p:spPr>
      </p:pic>
      <p:pic>
        <p:nvPicPr>
          <p:cNvPr id="4" name="Picture 3"/>
          <p:cNvPicPr>
            <a:picLocks noChangeAspect="1"/>
          </p:cNvPicPr>
          <p:nvPr/>
        </p:nvPicPr>
        <p:blipFill>
          <a:blip r:embed="rId4"/>
          <a:stretch>
            <a:fillRect/>
          </a:stretch>
        </p:blipFill>
        <p:spPr>
          <a:xfrm>
            <a:off x="251521" y="3789040"/>
            <a:ext cx="8640958" cy="216609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Q25</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9140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620688"/>
            <a:ext cx="8784972" cy="5162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3" y="592134"/>
            <a:ext cx="8784972" cy="51910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Q25</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75596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3763626"/>
            <a:ext cx="8640958" cy="3049750"/>
          </a:xfrm>
          <a:prstGeom prst="rect">
            <a:avLst/>
          </a:prstGeom>
        </p:spPr>
      </p:pic>
      <p:pic>
        <p:nvPicPr>
          <p:cNvPr id="7" name="Picture 6"/>
          <p:cNvPicPr>
            <a:picLocks noChangeAspect="1"/>
          </p:cNvPicPr>
          <p:nvPr/>
        </p:nvPicPr>
        <p:blipFill>
          <a:blip r:embed="rId3"/>
          <a:stretch>
            <a:fillRect/>
          </a:stretch>
        </p:blipFill>
        <p:spPr>
          <a:xfrm>
            <a:off x="251520" y="3284984"/>
            <a:ext cx="8640960" cy="2627862"/>
          </a:xfrm>
          <a:prstGeom prst="rect">
            <a:avLst/>
          </a:prstGeom>
        </p:spPr>
      </p:pic>
      <p:pic>
        <p:nvPicPr>
          <p:cNvPr id="6" name="Picture 5"/>
          <p:cNvPicPr>
            <a:picLocks noChangeAspect="1"/>
          </p:cNvPicPr>
          <p:nvPr/>
        </p:nvPicPr>
        <p:blipFill>
          <a:blip r:embed="rId4"/>
          <a:stretch>
            <a:fillRect/>
          </a:stretch>
        </p:blipFill>
        <p:spPr>
          <a:xfrm>
            <a:off x="251520" y="332656"/>
            <a:ext cx="8640960" cy="431475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Q16</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4421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844824"/>
            <a:ext cx="8784974" cy="14484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3" y="1844824"/>
            <a:ext cx="8784972"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Q16</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3" y="2420888"/>
            <a:ext cx="8784972" cy="8723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15719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7" grpId="0" animBg="1"/>
      <p:bldP spid="22" grpId="0" animBg="1"/>
    </p:bldLst>
  </p:timing>
</p:sld>
</file>

<file path=ppt/slides/slide4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4513726"/>
            <a:ext cx="8064896" cy="2299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4581128"/>
            <a:ext cx="8064896" cy="13094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3356992"/>
            <a:ext cx="8064896" cy="17446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475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9552" y="332656"/>
            <a:ext cx="8064896" cy="3022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Q15</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48317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2531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8345" y="1628800"/>
            <a:ext cx="8640960" cy="15841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1" y="3212976"/>
            <a:ext cx="8637784" cy="947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Q15</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6202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4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01008"/>
            <a:ext cx="8640960" cy="3173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57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555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Q16</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77797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67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8345" y="1412776"/>
            <a:ext cx="8647310" cy="3162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8345" y="1412776"/>
            <a:ext cx="8640960" cy="3162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Q16</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193739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Lst>
  </p:timing>
</p:sld>
</file>

<file path=ppt/slides/slide4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32188"/>
            <a:ext cx="8640960" cy="29811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844159"/>
            <a:ext cx="8640960" cy="3169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26212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2328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8345" y="476672"/>
            <a:ext cx="8647310" cy="5358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48345" y="476672"/>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48345" y="980728"/>
            <a:ext cx="8640960" cy="48540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291850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2" grpId="0" animBg="1"/>
    </p:bldLst>
  </p:timing>
</p:sld>
</file>

<file path=ppt/slides/slide4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88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708920"/>
            <a:ext cx="8496944" cy="3882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738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Q24</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88557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772816"/>
            <a:ext cx="8784976" cy="2039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1772816"/>
            <a:ext cx="8784976" cy="20392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Advanced Trigonometry</a:t>
            </a:r>
            <a:endParaRPr lang="en-GB" sz="1400" b="1" dirty="0">
              <a:latin typeface="Comic Sans MS" panose="030F0702030302020204" pitchFamily="66" charset="0"/>
            </a:endParaRPr>
          </a:p>
        </p:txBody>
      </p:sp>
      <p:cxnSp>
        <p:nvCxnSpPr>
          <p:cNvPr id="14" name="Straight Arrow Connector 13"/>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93204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Q24</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442798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5161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5205"/>
            <a:ext cx="7886700" cy="1325563"/>
          </a:xfrm>
        </p:spPr>
        <p:txBody>
          <a:bodyPr>
            <a:normAutofit/>
          </a:bodyPr>
          <a:lstStyle/>
          <a:p>
            <a:pPr algn="ctr"/>
            <a:r>
              <a:rPr lang="en-GB" sz="4800" dirty="0" smtClean="0">
                <a:latin typeface="Comic Sans MS" panose="030F0702030302020204" pitchFamily="66" charset="0"/>
              </a:rPr>
              <a:t>Pythagoras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1" name="Rectangle 10">
            <a:hlinkClick r:id="rId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6" action="ppaction://hlinksldjump"/>
          </p:cNvPr>
          <p:cNvSpPr/>
          <p:nvPr/>
        </p:nvSpPr>
        <p:spPr>
          <a:xfrm>
            <a:off x="3708008" y="1196752"/>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SAM</a:t>
            </a:r>
          </a:p>
          <a:p>
            <a:pPr algn="ctr"/>
            <a:r>
              <a:rPr lang="en-GB" sz="1100" b="1" dirty="0">
                <a:latin typeface="Comic Sans MS" panose="030F0702030302020204" pitchFamily="66" charset="0"/>
              </a:rPr>
              <a:t>1</a:t>
            </a:r>
            <a:r>
              <a:rPr lang="en-GB" sz="1100" b="1" dirty="0" smtClean="0">
                <a:latin typeface="Comic Sans MS" panose="030F0702030302020204" pitchFamily="66" charset="0"/>
              </a:rPr>
              <a:t>H Q10</a:t>
            </a:r>
            <a:endParaRPr lang="en-GB" sz="1100" b="1" dirty="0">
              <a:latin typeface="Comic Sans MS" panose="030F0702030302020204" pitchFamily="66" charset="0"/>
            </a:endParaRPr>
          </a:p>
        </p:txBody>
      </p:sp>
      <p:sp>
        <p:nvSpPr>
          <p:cNvPr id="17" name="Rectangle 16"/>
          <p:cNvSpPr/>
          <p:nvPr/>
        </p:nvSpPr>
        <p:spPr>
          <a:xfrm>
            <a:off x="59154" y="6525344"/>
            <a:ext cx="696422" cy="28284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3D</a:t>
            </a:r>
            <a:endParaRPr lang="en-GB" sz="2000" b="1" dirty="0">
              <a:latin typeface="Comic Sans MS" panose="030F0702030302020204" pitchFamily="66" charset="0"/>
            </a:endParaRPr>
          </a:p>
        </p:txBody>
      </p:sp>
      <p:sp>
        <p:nvSpPr>
          <p:cNvPr id="31" name="Rectangle 30"/>
          <p:cNvSpPr/>
          <p:nvPr/>
        </p:nvSpPr>
        <p:spPr>
          <a:xfrm>
            <a:off x="827584" y="6525344"/>
            <a:ext cx="2952328" cy="288032"/>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use Trigonometry instead</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707904" y="2204912"/>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2018 </a:t>
            </a:r>
          </a:p>
          <a:p>
            <a:pPr algn="ctr"/>
            <a:r>
              <a:rPr lang="en-GB" sz="1100" b="1" dirty="0">
                <a:latin typeface="Comic Sans MS" panose="030F0702030302020204" pitchFamily="66" charset="0"/>
              </a:rPr>
              <a:t>1</a:t>
            </a:r>
            <a:r>
              <a:rPr lang="en-GB" sz="1100" b="1" dirty="0" smtClean="0">
                <a:latin typeface="Comic Sans MS" panose="030F0702030302020204" pitchFamily="66" charset="0"/>
              </a:rPr>
              <a:t>H Q6</a:t>
            </a:r>
            <a:endParaRPr lang="en-GB" sz="1100" b="1" dirty="0">
              <a:latin typeface="Comic Sans MS" panose="030F0702030302020204" pitchFamily="66" charset="0"/>
            </a:endParaRPr>
          </a:p>
        </p:txBody>
      </p:sp>
      <p:sp>
        <p:nvSpPr>
          <p:cNvPr id="14" name="Rectangle 13">
            <a:hlinkClick r:id="rId8" action="ppaction://hlinksldjump"/>
          </p:cNvPr>
          <p:cNvSpPr/>
          <p:nvPr/>
        </p:nvSpPr>
        <p:spPr>
          <a:xfrm>
            <a:off x="3707904" y="1700856"/>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SAM</a:t>
            </a:r>
          </a:p>
          <a:p>
            <a:pPr algn="ctr"/>
            <a:r>
              <a:rPr lang="en-GB" sz="1100" b="1" dirty="0" smtClean="0">
                <a:latin typeface="Comic Sans MS" panose="030F0702030302020204" pitchFamily="66" charset="0"/>
              </a:rPr>
              <a:t>2H Q23</a:t>
            </a:r>
            <a:endParaRPr lang="en-GB" sz="1100" b="1" dirty="0">
              <a:latin typeface="Comic Sans MS" panose="030F0702030302020204" pitchFamily="66" charset="0"/>
            </a:endParaRPr>
          </a:p>
        </p:txBody>
      </p:sp>
      <p:sp>
        <p:nvSpPr>
          <p:cNvPr id="16" name="Rectangle 15">
            <a:hlinkClick r:id="rId9" action="ppaction://hlinksldjump"/>
          </p:cNvPr>
          <p:cNvSpPr/>
          <p:nvPr/>
        </p:nvSpPr>
        <p:spPr>
          <a:xfrm>
            <a:off x="3707904" y="2708968"/>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2018 </a:t>
            </a:r>
          </a:p>
          <a:p>
            <a:pPr algn="ctr"/>
            <a:r>
              <a:rPr lang="en-GB" sz="1100" b="1" dirty="0" smtClean="0">
                <a:latin typeface="Comic Sans MS" panose="030F0702030302020204" pitchFamily="66" charset="0"/>
              </a:rPr>
              <a:t>2H Q19</a:t>
            </a:r>
            <a:endParaRPr lang="en-GB" sz="1100" b="1" dirty="0">
              <a:latin typeface="Comic Sans MS" panose="030F0702030302020204" pitchFamily="66" charset="0"/>
            </a:endParaRPr>
          </a:p>
        </p:txBody>
      </p:sp>
      <p:sp>
        <p:nvSpPr>
          <p:cNvPr id="18" name="Rectangle 17">
            <a:hlinkClick r:id="rId10" action="ppaction://hlinksldjump"/>
          </p:cNvPr>
          <p:cNvSpPr/>
          <p:nvPr/>
        </p:nvSpPr>
        <p:spPr>
          <a:xfrm>
            <a:off x="3707904" y="321302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2018 </a:t>
            </a:r>
          </a:p>
          <a:p>
            <a:pPr algn="ctr"/>
            <a:r>
              <a:rPr lang="en-GB" sz="1100" b="1" dirty="0" smtClean="0">
                <a:latin typeface="Comic Sans MS" panose="030F0702030302020204" pitchFamily="66" charset="0"/>
              </a:rPr>
              <a:t>2HR Q8</a:t>
            </a:r>
            <a:endParaRPr lang="en-GB" sz="1100" b="1" dirty="0">
              <a:latin typeface="Comic Sans MS" panose="030F0702030302020204" pitchFamily="66" charset="0"/>
            </a:endParaRPr>
          </a:p>
        </p:txBody>
      </p:sp>
      <p:sp>
        <p:nvSpPr>
          <p:cNvPr id="19" name="Rectangle 18">
            <a:hlinkClick r:id="rId11" action="ppaction://hlinksldjump"/>
          </p:cNvPr>
          <p:cNvSpPr/>
          <p:nvPr/>
        </p:nvSpPr>
        <p:spPr>
          <a:xfrm>
            <a:off x="3707904" y="371708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2019 </a:t>
            </a:r>
          </a:p>
          <a:p>
            <a:pPr algn="ctr"/>
            <a:r>
              <a:rPr lang="en-GB" sz="1100" b="1" dirty="0">
                <a:latin typeface="Comic Sans MS" panose="030F0702030302020204" pitchFamily="66" charset="0"/>
              </a:rPr>
              <a:t>1</a:t>
            </a:r>
            <a:r>
              <a:rPr lang="en-GB" sz="1100" b="1" dirty="0" smtClean="0">
                <a:latin typeface="Comic Sans MS" panose="030F0702030302020204" pitchFamily="66" charset="0"/>
              </a:rPr>
              <a:t>H Q8</a:t>
            </a:r>
            <a:endParaRPr lang="en-GB" sz="1100" b="1" dirty="0">
              <a:latin typeface="Comic Sans MS" panose="030F0702030302020204" pitchFamily="66" charset="0"/>
            </a:endParaRPr>
          </a:p>
        </p:txBody>
      </p:sp>
      <p:sp>
        <p:nvSpPr>
          <p:cNvPr id="20" name="Rectangle 19">
            <a:hlinkClick r:id="rId12" action="ppaction://hlinksldjump"/>
          </p:cNvPr>
          <p:cNvSpPr/>
          <p:nvPr/>
        </p:nvSpPr>
        <p:spPr>
          <a:xfrm>
            <a:off x="3707904" y="422113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2019 </a:t>
            </a:r>
          </a:p>
          <a:p>
            <a:pPr algn="ctr"/>
            <a:r>
              <a:rPr lang="en-GB" sz="1100" b="1" dirty="0" smtClean="0">
                <a:latin typeface="Comic Sans MS" panose="030F0702030302020204" pitchFamily="66" charset="0"/>
              </a:rPr>
              <a:t>1HR Q3</a:t>
            </a:r>
            <a:endParaRPr lang="en-GB" sz="1100" b="1" dirty="0">
              <a:latin typeface="Comic Sans MS" panose="030F0702030302020204" pitchFamily="66" charset="0"/>
            </a:endParaRPr>
          </a:p>
        </p:txBody>
      </p:sp>
      <p:sp>
        <p:nvSpPr>
          <p:cNvPr id="21" name="Rectangle 20">
            <a:hlinkClick r:id="rId13" action="ppaction://hlinksldjump"/>
          </p:cNvPr>
          <p:cNvSpPr/>
          <p:nvPr/>
        </p:nvSpPr>
        <p:spPr>
          <a:xfrm>
            <a:off x="3707904" y="4725192"/>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2019 </a:t>
            </a:r>
          </a:p>
          <a:p>
            <a:pPr algn="ctr"/>
            <a:r>
              <a:rPr lang="en-GB" sz="1100" b="1" dirty="0" smtClean="0">
                <a:latin typeface="Comic Sans MS" panose="030F0702030302020204" pitchFamily="66" charset="0"/>
              </a:rPr>
              <a:t>1HR Q20</a:t>
            </a:r>
            <a:endParaRPr lang="en-GB" sz="1100" b="1" dirty="0">
              <a:latin typeface="Comic Sans MS" panose="030F0702030302020204" pitchFamily="66" charset="0"/>
            </a:endParaRPr>
          </a:p>
        </p:txBody>
      </p:sp>
      <p:sp>
        <p:nvSpPr>
          <p:cNvPr id="22" name="Rectangle 21">
            <a:hlinkClick r:id="rId1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3" name="Rectangle 22">
            <a:hlinkClick r:id="rId15" action="ppaction://hlinksldjump"/>
          </p:cNvPr>
          <p:cNvSpPr/>
          <p:nvPr/>
        </p:nvSpPr>
        <p:spPr>
          <a:xfrm>
            <a:off x="3707904" y="522924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2019 </a:t>
            </a:r>
          </a:p>
          <a:p>
            <a:pPr algn="ctr"/>
            <a:r>
              <a:rPr lang="en-GB" sz="1100" b="1" dirty="0" smtClean="0">
                <a:latin typeface="Comic Sans MS" panose="030F0702030302020204" pitchFamily="66" charset="0"/>
              </a:rPr>
              <a:t>1H Q9</a:t>
            </a:r>
            <a:endParaRPr lang="en-GB" sz="1100" b="1" dirty="0">
              <a:latin typeface="Comic Sans MS" panose="030F0702030302020204" pitchFamily="66" charset="0"/>
            </a:endParaRPr>
          </a:p>
        </p:txBody>
      </p:sp>
      <p:sp>
        <p:nvSpPr>
          <p:cNvPr id="24" name="Rectangle 23">
            <a:hlinkClick r:id="rId16" action="ppaction://hlinksldjump"/>
          </p:cNvPr>
          <p:cNvSpPr/>
          <p:nvPr/>
        </p:nvSpPr>
        <p:spPr>
          <a:xfrm>
            <a:off x="4716120" y="119675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2019 </a:t>
            </a:r>
          </a:p>
          <a:p>
            <a:pPr algn="ctr"/>
            <a:r>
              <a:rPr lang="en-GB" sz="1100" b="1" dirty="0">
                <a:latin typeface="Comic Sans MS" panose="030F0702030302020204" pitchFamily="66" charset="0"/>
              </a:rPr>
              <a:t>2</a:t>
            </a:r>
            <a:r>
              <a:rPr lang="en-GB" sz="1100" b="1" dirty="0" smtClean="0">
                <a:latin typeface="Comic Sans MS" panose="030F0702030302020204" pitchFamily="66" charset="0"/>
              </a:rPr>
              <a:t>H Q14</a:t>
            </a:r>
            <a:endParaRPr lang="en-GB" sz="1100" b="1" dirty="0">
              <a:latin typeface="Comic Sans MS" panose="030F0702030302020204" pitchFamily="66" charset="0"/>
            </a:endParaRPr>
          </a:p>
        </p:txBody>
      </p:sp>
      <p:sp>
        <p:nvSpPr>
          <p:cNvPr id="25" name="Rectangle 24">
            <a:hlinkClick r:id="rId17" action="ppaction://hlinksldjump"/>
          </p:cNvPr>
          <p:cNvSpPr/>
          <p:nvPr/>
        </p:nvSpPr>
        <p:spPr>
          <a:xfrm>
            <a:off x="4716016" y="1700856"/>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2019 </a:t>
            </a:r>
          </a:p>
          <a:p>
            <a:pPr algn="ctr"/>
            <a:r>
              <a:rPr lang="en-GB" sz="1100" b="1" dirty="0">
                <a:latin typeface="Comic Sans MS" panose="030F0702030302020204" pitchFamily="66" charset="0"/>
              </a:rPr>
              <a:t>2</a:t>
            </a:r>
            <a:r>
              <a:rPr lang="en-GB" sz="1100" b="1" dirty="0" smtClean="0">
                <a:latin typeface="Comic Sans MS" panose="030F0702030302020204" pitchFamily="66" charset="0"/>
              </a:rPr>
              <a:t>H Q21</a:t>
            </a:r>
            <a:endParaRPr lang="en-GB" sz="1100" b="1" dirty="0">
              <a:latin typeface="Comic Sans MS" panose="030F0702030302020204" pitchFamily="66" charset="0"/>
            </a:endParaRPr>
          </a:p>
        </p:txBody>
      </p:sp>
    </p:spTree>
    <p:extLst>
      <p:ext uri="{BB962C8B-B14F-4D97-AF65-F5344CB8AC3E}">
        <p14:creationId xmlns:p14="http://schemas.microsoft.com/office/powerpoint/2010/main" val="12210123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51521" y="3450506"/>
            <a:ext cx="8640958" cy="3218854"/>
          </a:xfrm>
          <a:prstGeom prst="rect">
            <a:avLst/>
          </a:prstGeom>
        </p:spPr>
      </p:pic>
      <p:pic>
        <p:nvPicPr>
          <p:cNvPr id="2" name="Picture 1"/>
          <p:cNvPicPr>
            <a:picLocks noChangeAspect="1"/>
          </p:cNvPicPr>
          <p:nvPr/>
        </p:nvPicPr>
        <p:blipFill>
          <a:blip r:embed="rId3"/>
          <a:stretch>
            <a:fillRect/>
          </a:stretch>
        </p:blipFill>
        <p:spPr>
          <a:xfrm>
            <a:off x="251520" y="404664"/>
            <a:ext cx="8640960" cy="4169570"/>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Q10</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0261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343448"/>
            <a:ext cx="8640958" cy="2949648"/>
          </a:xfrm>
          <a:prstGeom prst="rect">
            <a:avLst/>
          </a:prstGeom>
        </p:spPr>
      </p:pic>
      <p:sp>
        <p:nvSpPr>
          <p:cNvPr id="22" name="Rectangle 21"/>
          <p:cNvSpPr/>
          <p:nvPr/>
        </p:nvSpPr>
        <p:spPr>
          <a:xfrm>
            <a:off x="251519" y="1343447"/>
            <a:ext cx="8640959" cy="29496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Q10</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4606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764704"/>
            <a:ext cx="8640958" cy="4479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Q23</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11591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88840"/>
            <a:ext cx="8640958" cy="1640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88839"/>
            <a:ext cx="8640958" cy="16406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Q23</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3911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3068960"/>
            <a:ext cx="8064896" cy="35089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4365104"/>
            <a:ext cx="8064896" cy="1514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404664"/>
            <a:ext cx="8064896" cy="4016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960346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29632"/>
            <a:ext cx="8640960" cy="236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20" y="1929632"/>
            <a:ext cx="8640960" cy="23683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18467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3650094"/>
            <a:ext cx="8640960" cy="3019266"/>
          </a:xfrm>
          <a:prstGeom prst="rect">
            <a:avLst/>
          </a:prstGeom>
        </p:spPr>
      </p:pic>
      <p:pic>
        <p:nvPicPr>
          <p:cNvPr id="2" name="Picture 1"/>
          <p:cNvPicPr>
            <a:picLocks noChangeAspect="1"/>
          </p:cNvPicPr>
          <p:nvPr/>
        </p:nvPicPr>
        <p:blipFill>
          <a:blip r:embed="rId3"/>
          <a:stretch>
            <a:fillRect/>
          </a:stretch>
        </p:blipFill>
        <p:spPr>
          <a:xfrm>
            <a:off x="251520" y="404664"/>
            <a:ext cx="8640960" cy="479990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2"/>
          <a:stretch>
            <a:fillRect/>
          </a:stretch>
        </p:blipFill>
        <p:spPr>
          <a:xfrm>
            <a:off x="251520" y="5214106"/>
            <a:ext cx="8640960" cy="519150"/>
          </a:xfrm>
          <a:prstGeom prst="rect">
            <a:avLst/>
          </a:prstGeom>
        </p:spPr>
      </p:pic>
    </p:spTree>
    <p:extLst>
      <p:ext uri="{BB962C8B-B14F-4D97-AF65-F5344CB8AC3E}">
        <p14:creationId xmlns:p14="http://schemas.microsoft.com/office/powerpoint/2010/main" val="35024589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2486132"/>
          </a:xfrm>
          <a:prstGeom prst="rect">
            <a:avLst/>
          </a:prstGeom>
        </p:spPr>
      </p:pic>
      <p:sp>
        <p:nvSpPr>
          <p:cNvPr id="22" name="Rectangle 21"/>
          <p:cNvSpPr/>
          <p:nvPr/>
        </p:nvSpPr>
        <p:spPr>
          <a:xfrm>
            <a:off x="251519" y="1556791"/>
            <a:ext cx="8640959" cy="24861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Q19</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71510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28388"/>
            <a:ext cx="8640960" cy="4440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9308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84017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348880"/>
            <a:ext cx="8640962" cy="744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19" y="2348879"/>
            <a:ext cx="8640959" cy="7441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Q8</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62231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789040"/>
            <a:ext cx="8640960" cy="2812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379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Q8</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94611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988840"/>
            <a:ext cx="8640962" cy="1988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19" y="1988840"/>
            <a:ext cx="8640959" cy="1988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Q8</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55492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205311" y="2492896"/>
            <a:ext cx="8733378" cy="4191398"/>
          </a:xfrm>
          <a:prstGeom prst="rect">
            <a:avLst/>
          </a:prstGeom>
        </p:spPr>
      </p:pic>
      <p:pic>
        <p:nvPicPr>
          <p:cNvPr id="2" name="Picture 1"/>
          <p:cNvPicPr>
            <a:picLocks noChangeAspect="1"/>
          </p:cNvPicPr>
          <p:nvPr/>
        </p:nvPicPr>
        <p:blipFill>
          <a:blip r:embed="rId3"/>
          <a:stretch>
            <a:fillRect/>
          </a:stretch>
        </p:blipFill>
        <p:spPr>
          <a:xfrm>
            <a:off x="205310" y="476670"/>
            <a:ext cx="8733380" cy="432048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5"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Q3</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00798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988840"/>
            <a:ext cx="8640962" cy="19889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251519" y="1988840"/>
            <a:ext cx="8640959" cy="1988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Q3</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5654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323529" y="2381320"/>
            <a:ext cx="8496942" cy="4144024"/>
          </a:xfrm>
          <a:prstGeom prst="rect">
            <a:avLst/>
          </a:prstGeom>
        </p:spPr>
      </p:pic>
      <p:pic>
        <p:nvPicPr>
          <p:cNvPr id="2" name="Picture 1"/>
          <p:cNvPicPr>
            <a:picLocks noChangeAspect="1"/>
          </p:cNvPicPr>
          <p:nvPr/>
        </p:nvPicPr>
        <p:blipFill>
          <a:blip r:embed="rId3"/>
          <a:stretch>
            <a:fillRect/>
          </a:stretch>
        </p:blipFill>
        <p:spPr>
          <a:xfrm>
            <a:off x="323528" y="404664"/>
            <a:ext cx="8496944" cy="425686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Q20</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59455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845588"/>
          </a:xfrm>
          <a:prstGeom prst="rect">
            <a:avLst/>
          </a:prstGeom>
        </p:spPr>
      </p:pic>
      <p:sp>
        <p:nvSpPr>
          <p:cNvPr id="22" name="Rectangle 21"/>
          <p:cNvSpPr/>
          <p:nvPr/>
        </p:nvSpPr>
        <p:spPr>
          <a:xfrm>
            <a:off x="251519" y="1988839"/>
            <a:ext cx="8640959" cy="18455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Q20</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61613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370558"/>
            <a:ext cx="8496942" cy="4298802"/>
          </a:xfrm>
          <a:prstGeom prst="rect">
            <a:avLst/>
          </a:prstGeom>
        </p:spPr>
      </p:pic>
      <p:pic>
        <p:nvPicPr>
          <p:cNvPr id="4" name="Picture 3"/>
          <p:cNvPicPr>
            <a:picLocks noChangeAspect="1"/>
          </p:cNvPicPr>
          <p:nvPr/>
        </p:nvPicPr>
        <p:blipFill>
          <a:blip r:embed="rId3"/>
          <a:stretch>
            <a:fillRect/>
          </a:stretch>
        </p:blipFill>
        <p:spPr>
          <a:xfrm>
            <a:off x="323528" y="404664"/>
            <a:ext cx="8496944" cy="4170242"/>
          </a:xfrm>
          <a:prstGeom prst="rect">
            <a:avLst/>
          </a:prstGeom>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Q9</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89351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196752"/>
            <a:ext cx="8640958" cy="3113154"/>
          </a:xfrm>
          <a:prstGeom prst="rect">
            <a:avLst/>
          </a:prstGeom>
        </p:spPr>
      </p:pic>
      <p:sp>
        <p:nvSpPr>
          <p:cNvPr id="22" name="Rectangle 21"/>
          <p:cNvSpPr/>
          <p:nvPr/>
        </p:nvSpPr>
        <p:spPr>
          <a:xfrm>
            <a:off x="251520" y="1196752"/>
            <a:ext cx="8640960" cy="3113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Q9</a:t>
            </a:r>
            <a:endParaRPr lang="en-GB" sz="1400" b="1" dirty="0">
              <a:latin typeface="Comic Sans MS" panose="030F0702030302020204" pitchFamily="66" charset="0"/>
            </a:endParaRPr>
          </a:p>
        </p:txBody>
      </p:sp>
      <p:cxnSp>
        <p:nvCxnSpPr>
          <p:cNvPr id="16" name="Straight Arrow Connector 15"/>
          <p:cNvCxnSpPr>
            <a:stCxn id="12" idx="3"/>
            <a:endCxn id="14"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48334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4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476672"/>
            <a:ext cx="8208912" cy="55014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Q14</a:t>
            </a:r>
            <a:endParaRPr lang="en-GB" sz="1400" b="1" dirty="0">
              <a:latin typeface="Comic Sans MS" panose="030F0702030302020204" pitchFamily="66" charset="0"/>
            </a:endParaRPr>
          </a:p>
        </p:txBody>
      </p:sp>
      <p:cxnSp>
        <p:nvCxnSpPr>
          <p:cNvPr id="22" name="Straight Arrow Connector 21"/>
          <p:cNvCxnSpPr>
            <a:stCxn id="18"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26359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52158" y="1628800"/>
            <a:ext cx="8439684" cy="24351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628799"/>
            <a:ext cx="8439684" cy="24351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Q14</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3570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67545" y="2942100"/>
            <a:ext cx="8208910" cy="3727260"/>
          </a:xfrm>
          <a:prstGeom prst="rect">
            <a:avLst/>
          </a:prstGeom>
        </p:spPr>
      </p:pic>
      <p:pic>
        <p:nvPicPr>
          <p:cNvPr id="5" name="Picture 4"/>
          <p:cNvPicPr>
            <a:picLocks noChangeAspect="1"/>
          </p:cNvPicPr>
          <p:nvPr/>
        </p:nvPicPr>
        <p:blipFill>
          <a:blip r:embed="rId3"/>
          <a:stretch>
            <a:fillRect/>
          </a:stretch>
        </p:blipFill>
        <p:spPr>
          <a:xfrm>
            <a:off x="467544" y="404664"/>
            <a:ext cx="8208912" cy="51773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2"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Q21</a:t>
            </a:r>
            <a:endParaRPr lang="en-GB" sz="1400" b="1" dirty="0">
              <a:latin typeface="Comic Sans MS" panose="030F0702030302020204" pitchFamily="66" charset="0"/>
            </a:endParaRPr>
          </a:p>
        </p:txBody>
      </p:sp>
      <p:cxnSp>
        <p:nvCxnSpPr>
          <p:cNvPr id="22" name="Straight Arrow Connector 21"/>
          <p:cNvCxnSpPr>
            <a:stCxn id="14" idx="3"/>
            <a:endCxn id="18"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32903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836712"/>
            <a:ext cx="8352926" cy="42753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807549"/>
            <a:ext cx="8352926" cy="43045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Q21</a:t>
            </a:r>
            <a:endParaRPr lang="en-GB" sz="1400" b="1" dirty="0">
              <a:latin typeface="Comic Sans MS" panose="030F0702030302020204" pitchFamily="66" charset="0"/>
            </a:endParaRPr>
          </a:p>
        </p:txBody>
      </p:sp>
      <p:cxnSp>
        <p:nvCxnSpPr>
          <p:cNvPr id="19" name="Straight Arrow Connector 18"/>
          <p:cNvCxnSpPr>
            <a:stCxn id="12" idx="3"/>
            <a:endCxn id="18"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86538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Pythagoras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627888" y="4509120"/>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2011 4H Q6</a:t>
            </a:r>
            <a:endParaRPr lang="en-GB" sz="1100" b="1" dirty="0">
              <a:latin typeface="Comic Sans MS" panose="030F0702030302020204" pitchFamily="66" charset="0"/>
            </a:endParaRPr>
          </a:p>
        </p:txBody>
      </p:sp>
      <p:sp>
        <p:nvSpPr>
          <p:cNvPr id="11" name="Rectangle 10">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3" name="Straight Arrow Connector 12"/>
          <p:cNvCxnSpPr>
            <a:stCxn id="11" idx="3"/>
            <a:endCxn id="1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7" action="ppaction://hlinksldjump"/>
          </p:cNvPr>
          <p:cNvSpPr/>
          <p:nvPr/>
        </p:nvSpPr>
        <p:spPr>
          <a:xfrm>
            <a:off x="2627888" y="5013224"/>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2011 4H Q22</a:t>
            </a:r>
            <a:endParaRPr lang="en-GB" sz="1100" b="1" dirty="0">
              <a:latin typeface="Comic Sans MS" panose="030F0702030302020204" pitchFamily="66" charset="0"/>
            </a:endParaRPr>
          </a:p>
        </p:txBody>
      </p:sp>
      <p:sp>
        <p:nvSpPr>
          <p:cNvPr id="9" name="Rectangle 8">
            <a:hlinkClick r:id="rId8" action="ppaction://hlinksldjump"/>
          </p:cNvPr>
          <p:cNvSpPr/>
          <p:nvPr/>
        </p:nvSpPr>
        <p:spPr>
          <a:xfrm>
            <a:off x="611664" y="980728"/>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2004 </a:t>
            </a:r>
          </a:p>
          <a:p>
            <a:pPr algn="ctr"/>
            <a:r>
              <a:rPr lang="en-GB" sz="1100" b="1" dirty="0" smtClean="0">
                <a:latin typeface="Comic Sans MS" panose="030F0702030302020204" pitchFamily="66" charset="0"/>
              </a:rPr>
              <a:t>3H Q6</a:t>
            </a:r>
            <a:endParaRPr lang="en-GB" sz="1100" b="1" dirty="0">
              <a:latin typeface="Comic Sans MS" panose="030F0702030302020204" pitchFamily="66" charset="0"/>
            </a:endParaRPr>
          </a:p>
        </p:txBody>
      </p:sp>
      <p:sp>
        <p:nvSpPr>
          <p:cNvPr id="10" name="Rectangle 9">
            <a:hlinkClick r:id="rId9" action="ppaction://hlinksldjump"/>
          </p:cNvPr>
          <p:cNvSpPr/>
          <p:nvPr/>
        </p:nvSpPr>
        <p:spPr>
          <a:xfrm>
            <a:off x="611664" y="1484784"/>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2004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Q20</a:t>
            </a:r>
            <a:endParaRPr lang="en-GB" sz="1100" b="1" dirty="0">
              <a:latin typeface="Comic Sans MS" panose="030F0702030302020204" pitchFamily="66" charset="0"/>
            </a:endParaRPr>
          </a:p>
        </p:txBody>
      </p:sp>
      <p:sp>
        <p:nvSpPr>
          <p:cNvPr id="14" name="Rectangle 13">
            <a:hlinkClick r:id="rId10" action="ppaction://hlinksldjump"/>
          </p:cNvPr>
          <p:cNvSpPr/>
          <p:nvPr/>
        </p:nvSpPr>
        <p:spPr>
          <a:xfrm>
            <a:off x="611664" y="1988840"/>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2004 </a:t>
            </a:r>
          </a:p>
          <a:p>
            <a:pPr algn="ctr"/>
            <a:r>
              <a:rPr lang="en-GB" sz="1100" b="1" dirty="0" smtClean="0">
                <a:latin typeface="Comic Sans MS" panose="030F0702030302020204" pitchFamily="66" charset="0"/>
              </a:rPr>
              <a:t>3H Q1</a:t>
            </a:r>
            <a:endParaRPr lang="en-GB" sz="1100" b="1" dirty="0">
              <a:latin typeface="Comic Sans MS" panose="030F0702030302020204" pitchFamily="66" charset="0"/>
            </a:endParaRPr>
          </a:p>
        </p:txBody>
      </p:sp>
      <p:sp>
        <p:nvSpPr>
          <p:cNvPr id="15" name="Rectangle 14">
            <a:hlinkClick r:id="rId11" action="ppaction://hlinksldjump"/>
          </p:cNvPr>
          <p:cNvSpPr/>
          <p:nvPr/>
        </p:nvSpPr>
        <p:spPr>
          <a:xfrm>
            <a:off x="611664" y="2492896"/>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2004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Q18</a:t>
            </a:r>
            <a:endParaRPr lang="en-GB" sz="1100" b="1" dirty="0">
              <a:latin typeface="Comic Sans MS" panose="030F0702030302020204" pitchFamily="66" charset="0"/>
            </a:endParaRPr>
          </a:p>
        </p:txBody>
      </p:sp>
      <p:sp>
        <p:nvSpPr>
          <p:cNvPr id="16" name="Rectangle 15">
            <a:hlinkClick r:id="rId12" action="ppaction://hlinksldjump"/>
          </p:cNvPr>
          <p:cNvSpPr/>
          <p:nvPr/>
        </p:nvSpPr>
        <p:spPr>
          <a:xfrm>
            <a:off x="611664" y="2996952"/>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2005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Q16</a:t>
            </a:r>
            <a:endParaRPr lang="en-GB" sz="1100" b="1" dirty="0">
              <a:latin typeface="Comic Sans MS" panose="030F0702030302020204" pitchFamily="66" charset="0"/>
            </a:endParaRPr>
          </a:p>
        </p:txBody>
      </p:sp>
      <p:sp>
        <p:nvSpPr>
          <p:cNvPr id="17" name="Rectangle 16"/>
          <p:cNvSpPr/>
          <p:nvPr/>
        </p:nvSpPr>
        <p:spPr>
          <a:xfrm>
            <a:off x="59154" y="6525344"/>
            <a:ext cx="696422" cy="282848"/>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3D</a:t>
            </a:r>
            <a:endParaRPr lang="en-GB" sz="2000" b="1" dirty="0">
              <a:latin typeface="Comic Sans MS" panose="030F0702030302020204" pitchFamily="66" charset="0"/>
            </a:endParaRPr>
          </a:p>
        </p:txBody>
      </p:sp>
      <p:sp>
        <p:nvSpPr>
          <p:cNvPr id="18" name="Rectangle 17">
            <a:hlinkClick r:id="rId13" action="ppaction://hlinksldjump"/>
          </p:cNvPr>
          <p:cNvSpPr/>
          <p:nvPr/>
        </p:nvSpPr>
        <p:spPr>
          <a:xfrm>
            <a:off x="611664" y="3501008"/>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2005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Q7</a:t>
            </a:r>
            <a:endParaRPr lang="en-GB" sz="1100" b="1" dirty="0">
              <a:latin typeface="Comic Sans MS" panose="030F0702030302020204" pitchFamily="66" charset="0"/>
            </a:endParaRPr>
          </a:p>
        </p:txBody>
      </p:sp>
      <p:sp>
        <p:nvSpPr>
          <p:cNvPr id="19" name="Rectangle 18">
            <a:hlinkClick r:id="rId14" action="ppaction://hlinksldjump"/>
          </p:cNvPr>
          <p:cNvSpPr/>
          <p:nvPr/>
        </p:nvSpPr>
        <p:spPr>
          <a:xfrm>
            <a:off x="611664" y="4005064"/>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2005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Q14</a:t>
            </a:r>
            <a:endParaRPr lang="en-GB" sz="1100" b="1" dirty="0">
              <a:latin typeface="Comic Sans MS" panose="030F0702030302020204" pitchFamily="66" charset="0"/>
            </a:endParaRPr>
          </a:p>
        </p:txBody>
      </p:sp>
      <p:sp>
        <p:nvSpPr>
          <p:cNvPr id="20" name="Rectangle 19">
            <a:hlinkClick r:id="rId15" action="ppaction://hlinksldjump"/>
          </p:cNvPr>
          <p:cNvSpPr/>
          <p:nvPr/>
        </p:nvSpPr>
        <p:spPr>
          <a:xfrm>
            <a:off x="611664" y="4509176"/>
            <a:ext cx="936000" cy="43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2005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Q11</a:t>
            </a:r>
            <a:endParaRPr lang="en-GB" sz="1100" b="1" dirty="0">
              <a:latin typeface="Comic Sans MS" panose="030F0702030302020204" pitchFamily="66" charset="0"/>
            </a:endParaRPr>
          </a:p>
        </p:txBody>
      </p:sp>
      <p:sp>
        <p:nvSpPr>
          <p:cNvPr id="21" name="Rectangle 20">
            <a:hlinkClick r:id="rId16" action="ppaction://hlinksldjump"/>
          </p:cNvPr>
          <p:cNvSpPr/>
          <p:nvPr/>
        </p:nvSpPr>
        <p:spPr>
          <a:xfrm>
            <a:off x="611664" y="5013176"/>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2005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Q21</a:t>
            </a:r>
            <a:endParaRPr lang="en-GB" sz="1100" b="1" dirty="0">
              <a:latin typeface="Comic Sans MS" panose="030F0702030302020204" pitchFamily="66" charset="0"/>
            </a:endParaRPr>
          </a:p>
        </p:txBody>
      </p:sp>
      <p:sp>
        <p:nvSpPr>
          <p:cNvPr id="22" name="Rectangle 21">
            <a:hlinkClick r:id="rId17" action="ppaction://hlinksldjump"/>
          </p:cNvPr>
          <p:cNvSpPr/>
          <p:nvPr/>
        </p:nvSpPr>
        <p:spPr>
          <a:xfrm>
            <a:off x="611664" y="551723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2006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Q7</a:t>
            </a:r>
            <a:endParaRPr lang="en-GB" sz="1100" b="1" dirty="0">
              <a:latin typeface="Comic Sans MS" panose="030F0702030302020204" pitchFamily="66" charset="0"/>
            </a:endParaRPr>
          </a:p>
        </p:txBody>
      </p:sp>
      <p:sp>
        <p:nvSpPr>
          <p:cNvPr id="23" name="Rectangle 22">
            <a:hlinkClick r:id="rId18" action="ppaction://hlinksldjump"/>
          </p:cNvPr>
          <p:cNvSpPr/>
          <p:nvPr/>
        </p:nvSpPr>
        <p:spPr>
          <a:xfrm>
            <a:off x="611664" y="602133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2006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Q9</a:t>
            </a:r>
            <a:endParaRPr lang="en-GB" sz="1100" b="1" dirty="0">
              <a:latin typeface="Comic Sans MS" panose="030F0702030302020204" pitchFamily="66" charset="0"/>
            </a:endParaRPr>
          </a:p>
        </p:txBody>
      </p:sp>
      <p:sp>
        <p:nvSpPr>
          <p:cNvPr id="24" name="Rectangle 23">
            <a:hlinkClick r:id="rId19" action="ppaction://hlinksldjump"/>
          </p:cNvPr>
          <p:cNvSpPr/>
          <p:nvPr/>
        </p:nvSpPr>
        <p:spPr>
          <a:xfrm>
            <a:off x="1619776" y="98072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2006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Q9</a:t>
            </a:r>
            <a:endParaRPr lang="en-GB" sz="1100" b="1" dirty="0">
              <a:latin typeface="Comic Sans MS" panose="030F0702030302020204" pitchFamily="66" charset="0"/>
            </a:endParaRPr>
          </a:p>
        </p:txBody>
      </p:sp>
      <p:sp>
        <p:nvSpPr>
          <p:cNvPr id="25" name="Rectangle 24">
            <a:hlinkClick r:id="rId20" action="ppaction://hlinksldjump"/>
          </p:cNvPr>
          <p:cNvSpPr/>
          <p:nvPr/>
        </p:nvSpPr>
        <p:spPr>
          <a:xfrm>
            <a:off x="1619776" y="148478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2006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Q14</a:t>
            </a:r>
            <a:endParaRPr lang="en-GB" sz="1100" b="1" dirty="0">
              <a:latin typeface="Comic Sans MS" panose="030F0702030302020204" pitchFamily="66" charset="0"/>
            </a:endParaRPr>
          </a:p>
        </p:txBody>
      </p:sp>
      <p:sp>
        <p:nvSpPr>
          <p:cNvPr id="26" name="Rectangle 25">
            <a:hlinkClick r:id="rId21" action="ppaction://hlinksldjump"/>
          </p:cNvPr>
          <p:cNvSpPr/>
          <p:nvPr/>
        </p:nvSpPr>
        <p:spPr>
          <a:xfrm>
            <a:off x="1619776" y="198890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2006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Q25</a:t>
            </a:r>
            <a:endParaRPr lang="en-GB" sz="1100" b="1" dirty="0">
              <a:latin typeface="Comic Sans MS" panose="030F0702030302020204" pitchFamily="66" charset="0"/>
            </a:endParaRPr>
          </a:p>
        </p:txBody>
      </p:sp>
      <p:sp>
        <p:nvSpPr>
          <p:cNvPr id="27" name="Rectangle 26">
            <a:hlinkClick r:id="rId22" action="ppaction://hlinksldjump"/>
          </p:cNvPr>
          <p:cNvSpPr/>
          <p:nvPr/>
        </p:nvSpPr>
        <p:spPr>
          <a:xfrm>
            <a:off x="1619776" y="249289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2007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Q9</a:t>
            </a:r>
            <a:endParaRPr lang="en-GB" sz="1100" b="1" dirty="0">
              <a:latin typeface="Comic Sans MS" panose="030F0702030302020204" pitchFamily="66" charset="0"/>
            </a:endParaRPr>
          </a:p>
        </p:txBody>
      </p:sp>
      <p:sp>
        <p:nvSpPr>
          <p:cNvPr id="28" name="Rectangle 27">
            <a:hlinkClick r:id="rId23" action="ppaction://hlinksldjump"/>
          </p:cNvPr>
          <p:cNvSpPr/>
          <p:nvPr/>
        </p:nvSpPr>
        <p:spPr>
          <a:xfrm>
            <a:off x="1619776" y="299695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2007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Q12</a:t>
            </a:r>
            <a:endParaRPr lang="en-GB" sz="1100" b="1" dirty="0">
              <a:latin typeface="Comic Sans MS" panose="030F0702030302020204" pitchFamily="66" charset="0"/>
            </a:endParaRPr>
          </a:p>
        </p:txBody>
      </p:sp>
      <p:sp>
        <p:nvSpPr>
          <p:cNvPr id="29" name="Rectangle 28">
            <a:hlinkClick r:id="rId24" action="ppaction://hlinksldjump"/>
          </p:cNvPr>
          <p:cNvSpPr/>
          <p:nvPr/>
        </p:nvSpPr>
        <p:spPr>
          <a:xfrm>
            <a:off x="1619776" y="350100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2007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Q12</a:t>
            </a:r>
            <a:endParaRPr lang="en-GB" sz="1100" b="1" dirty="0">
              <a:latin typeface="Comic Sans MS" panose="030F0702030302020204" pitchFamily="66" charset="0"/>
            </a:endParaRPr>
          </a:p>
        </p:txBody>
      </p:sp>
      <p:sp>
        <p:nvSpPr>
          <p:cNvPr id="30" name="Rectangle 29">
            <a:hlinkClick r:id="rId25" action="ppaction://hlinksldjump"/>
          </p:cNvPr>
          <p:cNvSpPr/>
          <p:nvPr/>
        </p:nvSpPr>
        <p:spPr>
          <a:xfrm>
            <a:off x="1619776" y="400512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2008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Q22*</a:t>
            </a:r>
            <a:endParaRPr lang="en-GB" sz="1100" b="1" dirty="0">
              <a:latin typeface="Comic Sans MS" panose="030F0702030302020204" pitchFamily="66" charset="0"/>
            </a:endParaRPr>
          </a:p>
        </p:txBody>
      </p:sp>
      <p:sp>
        <p:nvSpPr>
          <p:cNvPr id="31" name="Rectangle 30"/>
          <p:cNvSpPr/>
          <p:nvPr/>
        </p:nvSpPr>
        <p:spPr>
          <a:xfrm>
            <a:off x="827584" y="6525344"/>
            <a:ext cx="2952328" cy="288032"/>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use Trigonometry instead</a:t>
            </a:r>
            <a:endParaRPr lang="en-GB" sz="1400" b="1" dirty="0">
              <a:latin typeface="Comic Sans MS" panose="030F0702030302020204" pitchFamily="66" charset="0"/>
            </a:endParaRPr>
          </a:p>
        </p:txBody>
      </p:sp>
      <p:sp>
        <p:nvSpPr>
          <p:cNvPr id="32" name="Rectangle 31">
            <a:hlinkClick r:id="rId26" action="ppaction://hlinksldjump"/>
          </p:cNvPr>
          <p:cNvSpPr/>
          <p:nvPr/>
        </p:nvSpPr>
        <p:spPr>
          <a:xfrm>
            <a:off x="1619776" y="450912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2008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Q10</a:t>
            </a:r>
            <a:endParaRPr lang="en-GB" sz="1100" b="1" dirty="0">
              <a:latin typeface="Comic Sans MS" panose="030F0702030302020204" pitchFamily="66" charset="0"/>
            </a:endParaRPr>
          </a:p>
        </p:txBody>
      </p:sp>
      <p:sp>
        <p:nvSpPr>
          <p:cNvPr id="33" name="Rectangle 32">
            <a:hlinkClick r:id="rId27" action="ppaction://hlinksldjump"/>
          </p:cNvPr>
          <p:cNvSpPr/>
          <p:nvPr/>
        </p:nvSpPr>
        <p:spPr>
          <a:xfrm>
            <a:off x="1619776" y="501317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2008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Q20</a:t>
            </a:r>
            <a:endParaRPr lang="en-GB" sz="1100" b="1" dirty="0">
              <a:latin typeface="Comic Sans MS" panose="030F0702030302020204" pitchFamily="66" charset="0"/>
            </a:endParaRPr>
          </a:p>
        </p:txBody>
      </p:sp>
      <p:sp>
        <p:nvSpPr>
          <p:cNvPr id="34" name="Rectangle 33">
            <a:hlinkClick r:id="rId28" action="ppaction://hlinksldjump"/>
          </p:cNvPr>
          <p:cNvSpPr/>
          <p:nvPr/>
        </p:nvSpPr>
        <p:spPr>
          <a:xfrm>
            <a:off x="1619776" y="551716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2008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Q7</a:t>
            </a:r>
            <a:endParaRPr lang="en-GB" sz="1100" b="1" dirty="0">
              <a:latin typeface="Comic Sans MS" panose="030F0702030302020204" pitchFamily="66" charset="0"/>
            </a:endParaRPr>
          </a:p>
        </p:txBody>
      </p:sp>
      <p:sp>
        <p:nvSpPr>
          <p:cNvPr id="35" name="Rectangle 34">
            <a:hlinkClick r:id="rId29" action="ppaction://hlinksldjump"/>
          </p:cNvPr>
          <p:cNvSpPr/>
          <p:nvPr/>
        </p:nvSpPr>
        <p:spPr>
          <a:xfrm>
            <a:off x="1619776" y="602133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2009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Q9</a:t>
            </a:r>
            <a:endParaRPr lang="en-GB" sz="1100" b="1" dirty="0">
              <a:latin typeface="Comic Sans MS" panose="030F0702030302020204" pitchFamily="66" charset="0"/>
            </a:endParaRPr>
          </a:p>
        </p:txBody>
      </p:sp>
      <p:sp>
        <p:nvSpPr>
          <p:cNvPr id="36" name="Rectangle 35">
            <a:hlinkClick r:id="rId30" action="ppaction://hlinksldjump"/>
          </p:cNvPr>
          <p:cNvSpPr/>
          <p:nvPr/>
        </p:nvSpPr>
        <p:spPr>
          <a:xfrm>
            <a:off x="2627888" y="98072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2009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Q8</a:t>
            </a:r>
            <a:endParaRPr lang="en-GB" sz="1100" b="1" dirty="0">
              <a:latin typeface="Comic Sans MS" panose="030F0702030302020204" pitchFamily="66" charset="0"/>
            </a:endParaRPr>
          </a:p>
        </p:txBody>
      </p:sp>
      <p:sp>
        <p:nvSpPr>
          <p:cNvPr id="37" name="Rectangle 36">
            <a:hlinkClick r:id="rId31" action="ppaction://hlinksldjump"/>
          </p:cNvPr>
          <p:cNvSpPr/>
          <p:nvPr/>
        </p:nvSpPr>
        <p:spPr>
          <a:xfrm>
            <a:off x="2627888" y="148484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2009 </a:t>
            </a:r>
          </a:p>
          <a:p>
            <a:pPr algn="ctr"/>
            <a:r>
              <a:rPr lang="en-GB" sz="1100" b="1" dirty="0">
                <a:latin typeface="Comic Sans MS" panose="030F0702030302020204" pitchFamily="66" charset="0"/>
              </a:rPr>
              <a:t>4</a:t>
            </a:r>
            <a:r>
              <a:rPr lang="en-GB" sz="1100" b="1" dirty="0" smtClean="0">
                <a:latin typeface="Comic Sans MS" panose="030F0702030302020204" pitchFamily="66" charset="0"/>
              </a:rPr>
              <a:t>H Q20</a:t>
            </a:r>
            <a:endParaRPr lang="en-GB" sz="1100" b="1" dirty="0">
              <a:latin typeface="Comic Sans MS" panose="030F0702030302020204" pitchFamily="66" charset="0"/>
            </a:endParaRPr>
          </a:p>
        </p:txBody>
      </p:sp>
      <p:sp>
        <p:nvSpPr>
          <p:cNvPr id="38" name="Rectangle 37">
            <a:hlinkClick r:id="rId32" action="ppaction://hlinksldjump"/>
          </p:cNvPr>
          <p:cNvSpPr/>
          <p:nvPr/>
        </p:nvSpPr>
        <p:spPr>
          <a:xfrm>
            <a:off x="2628016" y="198884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2009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Q12</a:t>
            </a:r>
            <a:endParaRPr lang="en-GB" sz="1100" b="1" dirty="0">
              <a:latin typeface="Comic Sans MS" panose="030F0702030302020204" pitchFamily="66" charset="0"/>
            </a:endParaRPr>
          </a:p>
        </p:txBody>
      </p:sp>
      <p:sp>
        <p:nvSpPr>
          <p:cNvPr id="39" name="Rectangle 38">
            <a:hlinkClick r:id="rId33" action="ppaction://hlinksldjump"/>
          </p:cNvPr>
          <p:cNvSpPr/>
          <p:nvPr/>
        </p:nvSpPr>
        <p:spPr>
          <a:xfrm>
            <a:off x="2627888" y="249289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2009 </a:t>
            </a:r>
          </a:p>
          <a:p>
            <a:pPr algn="ctr"/>
            <a:r>
              <a:rPr lang="en-GB" sz="1100" b="1" dirty="0" smtClean="0">
                <a:latin typeface="Comic Sans MS" panose="030F0702030302020204" pitchFamily="66" charset="0"/>
              </a:rPr>
              <a:t>4H Q18</a:t>
            </a:r>
            <a:endParaRPr lang="en-GB" sz="1100" b="1" dirty="0">
              <a:latin typeface="Comic Sans MS" panose="030F0702030302020204" pitchFamily="66" charset="0"/>
            </a:endParaRPr>
          </a:p>
        </p:txBody>
      </p:sp>
      <p:sp>
        <p:nvSpPr>
          <p:cNvPr id="40" name="Rectangle 39">
            <a:hlinkClick r:id="rId34" action="ppaction://hlinksldjump"/>
          </p:cNvPr>
          <p:cNvSpPr/>
          <p:nvPr/>
        </p:nvSpPr>
        <p:spPr>
          <a:xfrm>
            <a:off x="2627888" y="2996952"/>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2010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Q20</a:t>
            </a:r>
            <a:endParaRPr lang="en-GB" sz="1100" b="1" dirty="0">
              <a:latin typeface="Comic Sans MS" panose="030F0702030302020204" pitchFamily="66" charset="0"/>
            </a:endParaRPr>
          </a:p>
        </p:txBody>
      </p:sp>
      <p:sp>
        <p:nvSpPr>
          <p:cNvPr id="41" name="Rectangle 40">
            <a:hlinkClick r:id="rId35" action="ppaction://hlinksldjump"/>
          </p:cNvPr>
          <p:cNvSpPr/>
          <p:nvPr/>
        </p:nvSpPr>
        <p:spPr>
          <a:xfrm>
            <a:off x="2627888" y="350100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2010 </a:t>
            </a:r>
          </a:p>
          <a:p>
            <a:pPr algn="ctr"/>
            <a:r>
              <a:rPr lang="en-GB" sz="1100" b="1" dirty="0" smtClean="0">
                <a:latin typeface="Comic Sans MS" panose="030F0702030302020204" pitchFamily="66" charset="0"/>
              </a:rPr>
              <a:t>4H Q5</a:t>
            </a:r>
            <a:endParaRPr lang="en-GB" sz="1100" b="1" dirty="0">
              <a:latin typeface="Comic Sans MS" panose="030F0702030302020204" pitchFamily="66" charset="0"/>
            </a:endParaRPr>
          </a:p>
        </p:txBody>
      </p:sp>
      <p:sp>
        <p:nvSpPr>
          <p:cNvPr id="42" name="Rectangle 41">
            <a:hlinkClick r:id="rId36" action="ppaction://hlinksldjump"/>
          </p:cNvPr>
          <p:cNvSpPr/>
          <p:nvPr/>
        </p:nvSpPr>
        <p:spPr>
          <a:xfrm>
            <a:off x="2628016" y="400506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Nov 2010 </a:t>
            </a:r>
          </a:p>
          <a:p>
            <a:pPr algn="ctr"/>
            <a:r>
              <a:rPr lang="en-GB" sz="1100" b="1" dirty="0">
                <a:latin typeface="Comic Sans MS" panose="030F0702030302020204" pitchFamily="66" charset="0"/>
              </a:rPr>
              <a:t>3</a:t>
            </a:r>
            <a:r>
              <a:rPr lang="en-GB" sz="1100" b="1" dirty="0" smtClean="0">
                <a:latin typeface="Comic Sans MS" panose="030F0702030302020204" pitchFamily="66" charset="0"/>
              </a:rPr>
              <a:t>H Q8</a:t>
            </a:r>
            <a:endParaRPr lang="en-GB" sz="1100" b="1" dirty="0">
              <a:latin typeface="Comic Sans MS" panose="030F0702030302020204" pitchFamily="66" charset="0"/>
            </a:endParaRPr>
          </a:p>
        </p:txBody>
      </p:sp>
      <p:sp>
        <p:nvSpPr>
          <p:cNvPr id="43" name="Rectangle 42">
            <a:hlinkClick r:id="rId37" action="ppaction://hlinksldjump"/>
          </p:cNvPr>
          <p:cNvSpPr/>
          <p:nvPr/>
        </p:nvSpPr>
        <p:spPr>
          <a:xfrm>
            <a:off x="2627888" y="551739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2012 3H Q21</a:t>
            </a:r>
            <a:endParaRPr lang="en-GB" sz="1100" b="1" dirty="0">
              <a:latin typeface="Comic Sans MS" panose="030F0702030302020204" pitchFamily="66" charset="0"/>
            </a:endParaRPr>
          </a:p>
        </p:txBody>
      </p:sp>
      <p:sp>
        <p:nvSpPr>
          <p:cNvPr id="44" name="Rectangle 43">
            <a:hlinkClick r:id="rId38" action="ppaction://hlinksldjump"/>
          </p:cNvPr>
          <p:cNvSpPr/>
          <p:nvPr/>
        </p:nvSpPr>
        <p:spPr>
          <a:xfrm>
            <a:off x="2627888" y="602133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2012 4H Q9</a:t>
            </a:r>
            <a:endParaRPr lang="en-GB" sz="1100" b="1" dirty="0">
              <a:latin typeface="Comic Sans MS" panose="030F0702030302020204" pitchFamily="66" charset="0"/>
            </a:endParaRPr>
          </a:p>
        </p:txBody>
      </p:sp>
      <p:sp>
        <p:nvSpPr>
          <p:cNvPr id="45" name="Rectangle 44">
            <a:hlinkClick r:id="rId39" action="ppaction://hlinksldjump"/>
          </p:cNvPr>
          <p:cNvSpPr/>
          <p:nvPr/>
        </p:nvSpPr>
        <p:spPr>
          <a:xfrm>
            <a:off x="3635976" y="98072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2012 3H Q4</a:t>
            </a:r>
            <a:endParaRPr lang="en-GB" sz="1100" b="1" dirty="0">
              <a:latin typeface="Comic Sans MS" panose="030F0702030302020204" pitchFamily="66" charset="0"/>
            </a:endParaRPr>
          </a:p>
        </p:txBody>
      </p:sp>
      <p:sp>
        <p:nvSpPr>
          <p:cNvPr id="46" name="Rectangle 45">
            <a:hlinkClick r:id="rId40" action="ppaction://hlinksldjump"/>
          </p:cNvPr>
          <p:cNvSpPr/>
          <p:nvPr/>
        </p:nvSpPr>
        <p:spPr>
          <a:xfrm>
            <a:off x="3635976" y="148472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2013 3H Q11</a:t>
            </a:r>
            <a:endParaRPr lang="en-GB" sz="1100" b="1" dirty="0">
              <a:latin typeface="Comic Sans MS" panose="030F0702030302020204" pitchFamily="66" charset="0"/>
            </a:endParaRPr>
          </a:p>
        </p:txBody>
      </p:sp>
      <p:sp>
        <p:nvSpPr>
          <p:cNvPr id="47" name="Rectangle 46">
            <a:hlinkClick r:id="rId41" action="ppaction://hlinksldjump"/>
          </p:cNvPr>
          <p:cNvSpPr/>
          <p:nvPr/>
        </p:nvSpPr>
        <p:spPr>
          <a:xfrm>
            <a:off x="3635976" y="1988776"/>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2013 3H Q21</a:t>
            </a:r>
            <a:endParaRPr lang="en-GB" sz="1100" b="1" dirty="0">
              <a:latin typeface="Comic Sans MS" panose="030F0702030302020204" pitchFamily="66" charset="0"/>
            </a:endParaRPr>
          </a:p>
        </p:txBody>
      </p:sp>
      <p:sp>
        <p:nvSpPr>
          <p:cNvPr id="48" name="Rectangle 47">
            <a:hlinkClick r:id="rId42" action="ppaction://hlinksldjump"/>
          </p:cNvPr>
          <p:cNvSpPr/>
          <p:nvPr/>
        </p:nvSpPr>
        <p:spPr>
          <a:xfrm>
            <a:off x="3636104" y="249283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2013 </a:t>
            </a:r>
            <a:r>
              <a:rPr lang="en-GB" sz="1100" b="1" dirty="0">
                <a:latin typeface="Comic Sans MS" panose="030F0702030302020204" pitchFamily="66" charset="0"/>
              </a:rPr>
              <a:t>4</a:t>
            </a:r>
            <a:r>
              <a:rPr lang="en-GB" sz="1100" b="1" dirty="0" smtClean="0">
                <a:latin typeface="Comic Sans MS" panose="030F0702030302020204" pitchFamily="66" charset="0"/>
              </a:rPr>
              <a:t>H Q9</a:t>
            </a:r>
            <a:endParaRPr lang="en-GB" sz="1100" b="1" dirty="0">
              <a:latin typeface="Comic Sans MS" panose="030F0702030302020204" pitchFamily="66" charset="0"/>
            </a:endParaRPr>
          </a:p>
        </p:txBody>
      </p:sp>
      <p:sp>
        <p:nvSpPr>
          <p:cNvPr id="49" name="Rectangle 48">
            <a:hlinkClick r:id="rId43" action="ppaction://hlinksldjump"/>
          </p:cNvPr>
          <p:cNvSpPr/>
          <p:nvPr/>
        </p:nvSpPr>
        <p:spPr>
          <a:xfrm>
            <a:off x="3635976" y="299694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2013 3H Q20</a:t>
            </a:r>
            <a:endParaRPr lang="en-GB" sz="1100" b="1" dirty="0">
              <a:latin typeface="Comic Sans MS" panose="030F0702030302020204" pitchFamily="66" charset="0"/>
            </a:endParaRPr>
          </a:p>
        </p:txBody>
      </p:sp>
      <p:sp>
        <p:nvSpPr>
          <p:cNvPr id="50" name="Rectangle 49">
            <a:hlinkClick r:id="rId44" action="ppaction://hlinksldjump"/>
          </p:cNvPr>
          <p:cNvSpPr/>
          <p:nvPr/>
        </p:nvSpPr>
        <p:spPr>
          <a:xfrm>
            <a:off x="3635976" y="350094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2013 4H Q7</a:t>
            </a:r>
            <a:endParaRPr lang="en-GB" sz="1100" b="1" dirty="0">
              <a:latin typeface="Comic Sans MS" panose="030F0702030302020204" pitchFamily="66" charset="0"/>
            </a:endParaRPr>
          </a:p>
        </p:txBody>
      </p:sp>
      <p:sp>
        <p:nvSpPr>
          <p:cNvPr id="51" name="Rectangle 50">
            <a:hlinkClick r:id="rId45" action="ppaction://hlinksldjump"/>
          </p:cNvPr>
          <p:cNvSpPr/>
          <p:nvPr/>
        </p:nvSpPr>
        <p:spPr>
          <a:xfrm>
            <a:off x="3635976" y="4005000"/>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2013 4H Q22</a:t>
            </a:r>
            <a:endParaRPr lang="en-GB" sz="1100" b="1" dirty="0">
              <a:latin typeface="Comic Sans MS" panose="030F0702030302020204" pitchFamily="66" charset="0"/>
            </a:endParaRPr>
          </a:p>
        </p:txBody>
      </p:sp>
      <p:sp>
        <p:nvSpPr>
          <p:cNvPr id="52" name="Rectangle 51">
            <a:hlinkClick r:id="rId46" action="ppaction://hlinksldjump"/>
          </p:cNvPr>
          <p:cNvSpPr/>
          <p:nvPr/>
        </p:nvSpPr>
        <p:spPr>
          <a:xfrm>
            <a:off x="3636000" y="4509104"/>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2013 3HR Q24</a:t>
            </a:r>
            <a:endParaRPr lang="en-GB" sz="1100" b="1" dirty="0">
              <a:latin typeface="Comic Sans MS" panose="030F0702030302020204" pitchFamily="66" charset="0"/>
            </a:endParaRPr>
          </a:p>
        </p:txBody>
      </p:sp>
      <p:sp>
        <p:nvSpPr>
          <p:cNvPr id="53" name="Rectangle 52">
            <a:hlinkClick r:id="rId47" action="ppaction://hlinksldjump"/>
          </p:cNvPr>
          <p:cNvSpPr/>
          <p:nvPr/>
        </p:nvSpPr>
        <p:spPr>
          <a:xfrm>
            <a:off x="3636000" y="501327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2013 4HR Q8</a:t>
            </a:r>
            <a:endParaRPr lang="en-GB" sz="1100" b="1" dirty="0">
              <a:latin typeface="Comic Sans MS" panose="030F0702030302020204" pitchFamily="66" charset="0"/>
            </a:endParaRPr>
          </a:p>
        </p:txBody>
      </p:sp>
      <p:sp>
        <p:nvSpPr>
          <p:cNvPr id="54" name="Rectangle 53">
            <a:hlinkClick r:id="rId48" action="ppaction://hlinksldjump"/>
          </p:cNvPr>
          <p:cNvSpPr/>
          <p:nvPr/>
        </p:nvSpPr>
        <p:spPr>
          <a:xfrm>
            <a:off x="3636000" y="551721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2014 </a:t>
            </a:r>
            <a:r>
              <a:rPr lang="en-GB" sz="1100" b="1" dirty="0">
                <a:latin typeface="Comic Sans MS" panose="030F0702030302020204" pitchFamily="66" charset="0"/>
              </a:rPr>
              <a:t>3</a:t>
            </a:r>
            <a:r>
              <a:rPr lang="en-GB" sz="1100" b="1" dirty="0" smtClean="0">
                <a:latin typeface="Comic Sans MS" panose="030F0702030302020204" pitchFamily="66" charset="0"/>
              </a:rPr>
              <a:t>H Q12</a:t>
            </a:r>
            <a:endParaRPr lang="en-GB" sz="1100" b="1" dirty="0">
              <a:latin typeface="Comic Sans MS" panose="030F0702030302020204" pitchFamily="66" charset="0"/>
            </a:endParaRPr>
          </a:p>
        </p:txBody>
      </p:sp>
      <p:sp>
        <p:nvSpPr>
          <p:cNvPr id="55" name="Rectangle 54">
            <a:hlinkClick r:id="rId49" action="ppaction://hlinksldjump"/>
          </p:cNvPr>
          <p:cNvSpPr/>
          <p:nvPr/>
        </p:nvSpPr>
        <p:spPr>
          <a:xfrm>
            <a:off x="3636000" y="6021336"/>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2014 4H Q23</a:t>
            </a:r>
            <a:endParaRPr lang="en-GB" sz="1100" b="1" dirty="0">
              <a:latin typeface="Comic Sans MS" panose="030F0702030302020204" pitchFamily="66" charset="0"/>
            </a:endParaRPr>
          </a:p>
        </p:txBody>
      </p:sp>
      <p:sp>
        <p:nvSpPr>
          <p:cNvPr id="56" name="Rectangle 55">
            <a:hlinkClick r:id="rId50" action="ppaction://hlinksldjump"/>
          </p:cNvPr>
          <p:cNvSpPr/>
          <p:nvPr/>
        </p:nvSpPr>
        <p:spPr>
          <a:xfrm>
            <a:off x="4644112" y="98077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2014 3HR Q7</a:t>
            </a:r>
            <a:endParaRPr lang="en-GB" sz="1100" b="1" dirty="0">
              <a:latin typeface="Comic Sans MS" panose="030F0702030302020204" pitchFamily="66" charset="0"/>
            </a:endParaRPr>
          </a:p>
        </p:txBody>
      </p:sp>
      <p:sp>
        <p:nvSpPr>
          <p:cNvPr id="57" name="Rectangle 56">
            <a:hlinkClick r:id="rId51" action="ppaction://hlinksldjump"/>
          </p:cNvPr>
          <p:cNvSpPr/>
          <p:nvPr/>
        </p:nvSpPr>
        <p:spPr>
          <a:xfrm>
            <a:off x="4644240" y="148483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2014 3HR Q17</a:t>
            </a:r>
            <a:endParaRPr lang="en-GB" sz="1100" b="1" dirty="0">
              <a:latin typeface="Comic Sans MS" panose="030F0702030302020204" pitchFamily="66" charset="0"/>
            </a:endParaRPr>
          </a:p>
        </p:txBody>
      </p:sp>
      <p:sp>
        <p:nvSpPr>
          <p:cNvPr id="58" name="Rectangle 57">
            <a:hlinkClick r:id="rId52" action="ppaction://hlinksldjump"/>
          </p:cNvPr>
          <p:cNvSpPr/>
          <p:nvPr/>
        </p:nvSpPr>
        <p:spPr>
          <a:xfrm>
            <a:off x="4644112" y="198888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2014 4HR Q18</a:t>
            </a:r>
            <a:endParaRPr lang="en-GB" sz="1100" b="1" dirty="0">
              <a:latin typeface="Comic Sans MS" panose="030F0702030302020204" pitchFamily="66" charset="0"/>
            </a:endParaRPr>
          </a:p>
        </p:txBody>
      </p:sp>
      <p:sp>
        <p:nvSpPr>
          <p:cNvPr id="59" name="Rectangle 58">
            <a:hlinkClick r:id="rId53" action="ppaction://hlinksldjump"/>
          </p:cNvPr>
          <p:cNvSpPr/>
          <p:nvPr/>
        </p:nvSpPr>
        <p:spPr>
          <a:xfrm>
            <a:off x="4644112" y="249300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2014 </a:t>
            </a:r>
            <a:r>
              <a:rPr lang="en-GB" sz="1100" b="1" dirty="0">
                <a:latin typeface="Comic Sans MS" panose="030F0702030302020204" pitchFamily="66" charset="0"/>
              </a:rPr>
              <a:t>3</a:t>
            </a:r>
            <a:r>
              <a:rPr lang="en-GB" sz="1100" b="1" dirty="0" smtClean="0">
                <a:latin typeface="Comic Sans MS" panose="030F0702030302020204" pitchFamily="66" charset="0"/>
              </a:rPr>
              <a:t>H Q9</a:t>
            </a:r>
            <a:endParaRPr lang="en-GB" sz="1100" b="1" dirty="0">
              <a:latin typeface="Comic Sans MS" panose="030F0702030302020204" pitchFamily="66" charset="0"/>
            </a:endParaRPr>
          </a:p>
        </p:txBody>
      </p:sp>
      <p:sp>
        <p:nvSpPr>
          <p:cNvPr id="60" name="Rectangle 59">
            <a:hlinkClick r:id="rId54" action="ppaction://hlinksldjump"/>
          </p:cNvPr>
          <p:cNvSpPr/>
          <p:nvPr/>
        </p:nvSpPr>
        <p:spPr>
          <a:xfrm>
            <a:off x="4644112" y="299700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2014 </a:t>
            </a:r>
            <a:r>
              <a:rPr lang="en-GB" sz="1100" b="1" dirty="0">
                <a:latin typeface="Comic Sans MS" panose="030F0702030302020204" pitchFamily="66" charset="0"/>
              </a:rPr>
              <a:t>3</a:t>
            </a:r>
            <a:r>
              <a:rPr lang="en-GB" sz="1100" b="1" dirty="0" smtClean="0">
                <a:latin typeface="Comic Sans MS" panose="030F0702030302020204" pitchFamily="66" charset="0"/>
              </a:rPr>
              <a:t>H Q13</a:t>
            </a:r>
            <a:endParaRPr lang="en-GB" sz="1100" b="1" dirty="0">
              <a:latin typeface="Comic Sans MS" panose="030F0702030302020204" pitchFamily="66" charset="0"/>
            </a:endParaRPr>
          </a:p>
        </p:txBody>
      </p:sp>
      <p:sp>
        <p:nvSpPr>
          <p:cNvPr id="61" name="Rectangle 60">
            <a:hlinkClick r:id="rId55" action="ppaction://hlinksldjump"/>
          </p:cNvPr>
          <p:cNvSpPr/>
          <p:nvPr/>
        </p:nvSpPr>
        <p:spPr>
          <a:xfrm>
            <a:off x="4644112" y="350105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2014 </a:t>
            </a:r>
            <a:r>
              <a:rPr lang="en-GB" sz="1100" b="1" dirty="0">
                <a:latin typeface="Comic Sans MS" panose="030F0702030302020204" pitchFamily="66" charset="0"/>
              </a:rPr>
              <a:t>4</a:t>
            </a:r>
            <a:r>
              <a:rPr lang="en-GB" sz="1100" b="1" dirty="0" smtClean="0">
                <a:latin typeface="Comic Sans MS" panose="030F0702030302020204" pitchFamily="66" charset="0"/>
              </a:rPr>
              <a:t>H Q8</a:t>
            </a:r>
            <a:endParaRPr lang="en-GB" sz="1100" b="1" dirty="0">
              <a:latin typeface="Comic Sans MS" panose="030F0702030302020204" pitchFamily="66" charset="0"/>
            </a:endParaRPr>
          </a:p>
        </p:txBody>
      </p:sp>
      <p:sp>
        <p:nvSpPr>
          <p:cNvPr id="62" name="Rectangle 61">
            <a:hlinkClick r:id="rId56" action="ppaction://hlinksldjump"/>
          </p:cNvPr>
          <p:cNvSpPr/>
          <p:nvPr/>
        </p:nvSpPr>
        <p:spPr>
          <a:xfrm>
            <a:off x="4644112" y="4005048"/>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2014 </a:t>
            </a:r>
            <a:r>
              <a:rPr lang="en-GB" sz="1100" b="1" dirty="0">
                <a:latin typeface="Comic Sans MS" panose="030F0702030302020204" pitchFamily="66" charset="0"/>
              </a:rPr>
              <a:t>4</a:t>
            </a:r>
            <a:r>
              <a:rPr lang="en-GB" sz="1100" b="1" dirty="0" smtClean="0">
                <a:latin typeface="Comic Sans MS" panose="030F0702030302020204" pitchFamily="66" charset="0"/>
              </a:rPr>
              <a:t>H Q23</a:t>
            </a:r>
            <a:endParaRPr lang="en-GB" sz="1100" b="1" dirty="0">
              <a:latin typeface="Comic Sans MS" panose="030F0702030302020204" pitchFamily="66" charset="0"/>
            </a:endParaRPr>
          </a:p>
        </p:txBody>
      </p:sp>
      <p:sp>
        <p:nvSpPr>
          <p:cNvPr id="63" name="Rectangle 62">
            <a:hlinkClick r:id="rId57" action="ppaction://hlinksldjump"/>
          </p:cNvPr>
          <p:cNvSpPr/>
          <p:nvPr/>
        </p:nvSpPr>
        <p:spPr>
          <a:xfrm>
            <a:off x="4644112" y="450921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2014 3HR Q3</a:t>
            </a:r>
            <a:endParaRPr lang="en-GB" sz="1100" b="1" dirty="0">
              <a:latin typeface="Comic Sans MS" panose="030F0702030302020204" pitchFamily="66" charset="0"/>
            </a:endParaRPr>
          </a:p>
        </p:txBody>
      </p:sp>
      <p:sp>
        <p:nvSpPr>
          <p:cNvPr id="64" name="Rectangle 63">
            <a:hlinkClick r:id="rId58" action="ppaction://hlinksldjump"/>
          </p:cNvPr>
          <p:cNvSpPr/>
          <p:nvPr/>
        </p:nvSpPr>
        <p:spPr>
          <a:xfrm>
            <a:off x="4644112" y="5013160"/>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2014 3HR Q18</a:t>
            </a:r>
            <a:endParaRPr lang="en-GB" sz="1100" b="1" dirty="0">
              <a:latin typeface="Comic Sans MS" panose="030F0702030302020204" pitchFamily="66" charset="0"/>
            </a:endParaRPr>
          </a:p>
        </p:txBody>
      </p:sp>
      <p:sp>
        <p:nvSpPr>
          <p:cNvPr id="65" name="Rectangle 64">
            <a:hlinkClick r:id="rId59" action="ppaction://hlinksldjump"/>
          </p:cNvPr>
          <p:cNvSpPr/>
          <p:nvPr/>
        </p:nvSpPr>
        <p:spPr>
          <a:xfrm>
            <a:off x="4644112" y="5517280"/>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2014 4HR Q20</a:t>
            </a:r>
            <a:endParaRPr lang="en-GB" sz="1100" b="1" dirty="0">
              <a:latin typeface="Comic Sans MS" panose="030F0702030302020204" pitchFamily="66" charset="0"/>
            </a:endParaRPr>
          </a:p>
        </p:txBody>
      </p:sp>
      <p:sp>
        <p:nvSpPr>
          <p:cNvPr id="66" name="Rectangle 65">
            <a:hlinkClick r:id="rId60" action="ppaction://hlinksldjump"/>
          </p:cNvPr>
          <p:cNvSpPr/>
          <p:nvPr/>
        </p:nvSpPr>
        <p:spPr>
          <a:xfrm>
            <a:off x="4644112" y="602128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2015 </a:t>
            </a:r>
            <a:r>
              <a:rPr lang="en-GB" sz="1100" b="1" dirty="0">
                <a:latin typeface="Comic Sans MS" panose="030F0702030302020204" pitchFamily="66" charset="0"/>
              </a:rPr>
              <a:t>3</a:t>
            </a:r>
            <a:r>
              <a:rPr lang="en-GB" sz="1100" b="1" dirty="0" smtClean="0">
                <a:latin typeface="Comic Sans MS" panose="030F0702030302020204" pitchFamily="66" charset="0"/>
              </a:rPr>
              <a:t>H Q8</a:t>
            </a:r>
            <a:endParaRPr lang="en-GB" sz="1100" b="1" dirty="0">
              <a:latin typeface="Comic Sans MS" panose="030F0702030302020204" pitchFamily="66" charset="0"/>
            </a:endParaRPr>
          </a:p>
        </p:txBody>
      </p:sp>
      <p:sp>
        <p:nvSpPr>
          <p:cNvPr id="67" name="Rectangle 66">
            <a:hlinkClick r:id="rId61" action="ppaction://hlinksldjump"/>
          </p:cNvPr>
          <p:cNvSpPr/>
          <p:nvPr/>
        </p:nvSpPr>
        <p:spPr>
          <a:xfrm>
            <a:off x="5652224" y="980728"/>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2015 </a:t>
            </a:r>
            <a:r>
              <a:rPr lang="en-GB" sz="1100" b="1" dirty="0">
                <a:latin typeface="Comic Sans MS" panose="030F0702030302020204" pitchFamily="66" charset="0"/>
              </a:rPr>
              <a:t>3</a:t>
            </a:r>
            <a:r>
              <a:rPr lang="en-GB" sz="1100" b="1" dirty="0" smtClean="0">
                <a:latin typeface="Comic Sans MS" panose="030F0702030302020204" pitchFamily="66" charset="0"/>
              </a:rPr>
              <a:t>H Q21</a:t>
            </a:r>
            <a:endParaRPr lang="en-GB" sz="1100" b="1" dirty="0">
              <a:latin typeface="Comic Sans MS" panose="030F0702030302020204" pitchFamily="66" charset="0"/>
            </a:endParaRPr>
          </a:p>
        </p:txBody>
      </p:sp>
      <p:sp>
        <p:nvSpPr>
          <p:cNvPr id="68" name="Rectangle 67">
            <a:hlinkClick r:id="rId62" action="ppaction://hlinksldjump"/>
          </p:cNvPr>
          <p:cNvSpPr/>
          <p:nvPr/>
        </p:nvSpPr>
        <p:spPr>
          <a:xfrm>
            <a:off x="5652224" y="148478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2015 </a:t>
            </a:r>
            <a:r>
              <a:rPr lang="en-GB" sz="1100" b="1" dirty="0">
                <a:latin typeface="Comic Sans MS" panose="030F0702030302020204" pitchFamily="66" charset="0"/>
              </a:rPr>
              <a:t>4</a:t>
            </a:r>
            <a:r>
              <a:rPr lang="en-GB" sz="1100" b="1" dirty="0" smtClean="0">
                <a:latin typeface="Comic Sans MS" panose="030F0702030302020204" pitchFamily="66" charset="0"/>
              </a:rPr>
              <a:t>H Q19</a:t>
            </a:r>
            <a:endParaRPr lang="en-GB" sz="1100" b="1" dirty="0">
              <a:latin typeface="Comic Sans MS" panose="030F0702030302020204" pitchFamily="66" charset="0"/>
            </a:endParaRPr>
          </a:p>
        </p:txBody>
      </p:sp>
      <p:sp>
        <p:nvSpPr>
          <p:cNvPr id="69" name="Rectangle 68">
            <a:hlinkClick r:id="rId63" action="ppaction://hlinksldjump"/>
          </p:cNvPr>
          <p:cNvSpPr/>
          <p:nvPr/>
        </p:nvSpPr>
        <p:spPr>
          <a:xfrm>
            <a:off x="5652224" y="198889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2015 4HR Q7</a:t>
            </a:r>
            <a:endParaRPr lang="en-GB" sz="1100" b="1" dirty="0">
              <a:latin typeface="Comic Sans MS" panose="030F0702030302020204" pitchFamily="66" charset="0"/>
            </a:endParaRPr>
          </a:p>
        </p:txBody>
      </p:sp>
      <p:sp>
        <p:nvSpPr>
          <p:cNvPr id="70" name="Rectangle 69">
            <a:hlinkClick r:id="rId64" action="ppaction://hlinksldjump"/>
          </p:cNvPr>
          <p:cNvSpPr/>
          <p:nvPr/>
        </p:nvSpPr>
        <p:spPr>
          <a:xfrm>
            <a:off x="5652224" y="249289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2015 4HR Q15</a:t>
            </a:r>
            <a:endParaRPr lang="en-GB" sz="1100" b="1" dirty="0">
              <a:latin typeface="Comic Sans MS" panose="030F0702030302020204" pitchFamily="66" charset="0"/>
            </a:endParaRPr>
          </a:p>
        </p:txBody>
      </p:sp>
      <p:sp>
        <p:nvSpPr>
          <p:cNvPr id="71" name="Rectangle 70">
            <a:hlinkClick r:id="rId65" action="ppaction://hlinksldjump"/>
          </p:cNvPr>
          <p:cNvSpPr/>
          <p:nvPr/>
        </p:nvSpPr>
        <p:spPr>
          <a:xfrm>
            <a:off x="5652224" y="299695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2015 </a:t>
            </a:r>
            <a:r>
              <a:rPr lang="en-GB" sz="1100" b="1" dirty="0">
                <a:latin typeface="Comic Sans MS" panose="030F0702030302020204" pitchFamily="66" charset="0"/>
              </a:rPr>
              <a:t>3</a:t>
            </a:r>
            <a:r>
              <a:rPr lang="en-GB" sz="1100" b="1" dirty="0" smtClean="0">
                <a:latin typeface="Comic Sans MS" panose="030F0702030302020204" pitchFamily="66" charset="0"/>
              </a:rPr>
              <a:t>H Q8</a:t>
            </a:r>
            <a:endParaRPr lang="en-GB" sz="1100" b="1" dirty="0">
              <a:latin typeface="Comic Sans MS" panose="030F0702030302020204" pitchFamily="66" charset="0"/>
            </a:endParaRPr>
          </a:p>
        </p:txBody>
      </p:sp>
      <p:sp>
        <p:nvSpPr>
          <p:cNvPr id="72" name="Rectangle 71">
            <a:hlinkClick r:id="rId66" action="ppaction://hlinksldjump"/>
          </p:cNvPr>
          <p:cNvSpPr/>
          <p:nvPr/>
        </p:nvSpPr>
        <p:spPr>
          <a:xfrm>
            <a:off x="5652224" y="3501056"/>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2015 </a:t>
            </a:r>
            <a:r>
              <a:rPr lang="en-GB" sz="1100" b="1" dirty="0">
                <a:latin typeface="Comic Sans MS" panose="030F0702030302020204" pitchFamily="66" charset="0"/>
              </a:rPr>
              <a:t>3</a:t>
            </a:r>
            <a:r>
              <a:rPr lang="en-GB" sz="1100" b="1" dirty="0" smtClean="0">
                <a:latin typeface="Comic Sans MS" panose="030F0702030302020204" pitchFamily="66" charset="0"/>
              </a:rPr>
              <a:t>H Q23</a:t>
            </a:r>
            <a:endParaRPr lang="en-GB" sz="1100" b="1" dirty="0">
              <a:latin typeface="Comic Sans MS" panose="030F0702030302020204" pitchFamily="66" charset="0"/>
            </a:endParaRPr>
          </a:p>
        </p:txBody>
      </p:sp>
      <p:sp>
        <p:nvSpPr>
          <p:cNvPr id="73" name="Rectangle 72">
            <a:hlinkClick r:id="rId67" action="ppaction://hlinksldjump"/>
          </p:cNvPr>
          <p:cNvSpPr/>
          <p:nvPr/>
        </p:nvSpPr>
        <p:spPr>
          <a:xfrm>
            <a:off x="5652224" y="400522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2015 3HR Q7</a:t>
            </a:r>
            <a:endParaRPr lang="en-GB" sz="1100" b="1" dirty="0">
              <a:latin typeface="Comic Sans MS" panose="030F0702030302020204" pitchFamily="66" charset="0"/>
            </a:endParaRPr>
          </a:p>
        </p:txBody>
      </p:sp>
      <p:sp>
        <p:nvSpPr>
          <p:cNvPr id="74" name="Rectangle 73">
            <a:hlinkClick r:id="rId68" action="ppaction://hlinksldjump"/>
          </p:cNvPr>
          <p:cNvSpPr/>
          <p:nvPr/>
        </p:nvSpPr>
        <p:spPr>
          <a:xfrm>
            <a:off x="5652224" y="450916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2016 3H Q22</a:t>
            </a:r>
            <a:endParaRPr lang="en-GB" sz="1100" b="1" dirty="0">
              <a:latin typeface="Comic Sans MS" panose="030F0702030302020204" pitchFamily="66" charset="0"/>
            </a:endParaRPr>
          </a:p>
        </p:txBody>
      </p:sp>
      <p:sp>
        <p:nvSpPr>
          <p:cNvPr id="75" name="Rectangle 74">
            <a:hlinkClick r:id="rId69" action="ppaction://hlinksldjump"/>
          </p:cNvPr>
          <p:cNvSpPr/>
          <p:nvPr/>
        </p:nvSpPr>
        <p:spPr>
          <a:xfrm>
            <a:off x="5652224" y="501328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2016 3HR Q5</a:t>
            </a:r>
            <a:endParaRPr lang="en-GB" sz="1100" b="1" dirty="0">
              <a:latin typeface="Comic Sans MS" panose="030F0702030302020204" pitchFamily="66" charset="0"/>
            </a:endParaRPr>
          </a:p>
        </p:txBody>
      </p:sp>
      <p:sp>
        <p:nvSpPr>
          <p:cNvPr id="76" name="Rectangle 75">
            <a:hlinkClick r:id="rId70" action="ppaction://hlinksldjump"/>
          </p:cNvPr>
          <p:cNvSpPr/>
          <p:nvPr/>
        </p:nvSpPr>
        <p:spPr>
          <a:xfrm>
            <a:off x="5652224" y="5517280"/>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2016 4HR Q21</a:t>
            </a:r>
            <a:endParaRPr lang="en-GB" sz="1100" b="1" dirty="0">
              <a:latin typeface="Comic Sans MS" panose="030F0702030302020204" pitchFamily="66" charset="0"/>
            </a:endParaRPr>
          </a:p>
        </p:txBody>
      </p:sp>
      <p:sp>
        <p:nvSpPr>
          <p:cNvPr id="77" name="Rectangle 76">
            <a:hlinkClick r:id="rId71" action="ppaction://hlinksldjump"/>
          </p:cNvPr>
          <p:cNvSpPr/>
          <p:nvPr/>
        </p:nvSpPr>
        <p:spPr>
          <a:xfrm>
            <a:off x="5652224" y="6021336"/>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2016 </a:t>
            </a:r>
            <a:r>
              <a:rPr lang="en-GB" sz="1100" b="1" dirty="0">
                <a:latin typeface="Comic Sans MS" panose="030F0702030302020204" pitchFamily="66" charset="0"/>
              </a:rPr>
              <a:t>3</a:t>
            </a:r>
            <a:r>
              <a:rPr lang="en-GB" sz="1100" b="1" dirty="0" smtClean="0">
                <a:latin typeface="Comic Sans MS" panose="030F0702030302020204" pitchFamily="66" charset="0"/>
              </a:rPr>
              <a:t>H Q16</a:t>
            </a:r>
            <a:endParaRPr lang="en-GB" sz="1100" b="1" dirty="0">
              <a:latin typeface="Comic Sans MS" panose="030F0702030302020204" pitchFamily="66" charset="0"/>
            </a:endParaRPr>
          </a:p>
        </p:txBody>
      </p:sp>
      <p:sp>
        <p:nvSpPr>
          <p:cNvPr id="78" name="Rectangle 77">
            <a:hlinkClick r:id="rId72" action="ppaction://hlinksldjump"/>
          </p:cNvPr>
          <p:cNvSpPr/>
          <p:nvPr/>
        </p:nvSpPr>
        <p:spPr>
          <a:xfrm>
            <a:off x="6660336" y="98072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2016 </a:t>
            </a:r>
            <a:r>
              <a:rPr lang="en-GB" sz="1100" b="1" dirty="0">
                <a:latin typeface="Comic Sans MS" panose="030F0702030302020204" pitchFamily="66" charset="0"/>
              </a:rPr>
              <a:t>3</a:t>
            </a:r>
            <a:r>
              <a:rPr lang="en-GB" sz="1100" b="1" dirty="0" smtClean="0">
                <a:latin typeface="Comic Sans MS" panose="030F0702030302020204" pitchFamily="66" charset="0"/>
              </a:rPr>
              <a:t>H Q22</a:t>
            </a:r>
            <a:endParaRPr lang="en-GB" sz="1100" b="1" dirty="0">
              <a:latin typeface="Comic Sans MS" panose="030F0702030302020204" pitchFamily="66" charset="0"/>
            </a:endParaRPr>
          </a:p>
        </p:txBody>
      </p:sp>
      <p:sp>
        <p:nvSpPr>
          <p:cNvPr id="79" name="Rectangle 78">
            <a:hlinkClick r:id="rId73" action="ppaction://hlinksldjump"/>
          </p:cNvPr>
          <p:cNvSpPr/>
          <p:nvPr/>
        </p:nvSpPr>
        <p:spPr>
          <a:xfrm>
            <a:off x="6660336" y="148484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2016 4H Q9</a:t>
            </a:r>
            <a:endParaRPr lang="en-GB" sz="1100" b="1" dirty="0">
              <a:latin typeface="Comic Sans MS" panose="030F0702030302020204" pitchFamily="66" charset="0"/>
            </a:endParaRPr>
          </a:p>
        </p:txBody>
      </p:sp>
      <p:sp>
        <p:nvSpPr>
          <p:cNvPr id="80" name="Rectangle 79">
            <a:hlinkClick r:id="rId74" action="ppaction://hlinksldjump"/>
          </p:cNvPr>
          <p:cNvSpPr/>
          <p:nvPr/>
        </p:nvSpPr>
        <p:spPr>
          <a:xfrm>
            <a:off x="6660336" y="198884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2016 3HR Q13</a:t>
            </a:r>
            <a:endParaRPr lang="en-GB" sz="1100" b="1" dirty="0">
              <a:latin typeface="Comic Sans MS" panose="030F0702030302020204" pitchFamily="66" charset="0"/>
            </a:endParaRPr>
          </a:p>
        </p:txBody>
      </p:sp>
      <p:sp>
        <p:nvSpPr>
          <p:cNvPr id="81" name="Rectangle 80">
            <a:hlinkClick r:id="rId75" action="ppaction://hlinksldjump"/>
          </p:cNvPr>
          <p:cNvSpPr/>
          <p:nvPr/>
        </p:nvSpPr>
        <p:spPr>
          <a:xfrm>
            <a:off x="6660336" y="2492896"/>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2016 4HR Q17</a:t>
            </a:r>
            <a:endParaRPr lang="en-GB" sz="1100" b="1" dirty="0">
              <a:latin typeface="Comic Sans MS" panose="030F0702030302020204" pitchFamily="66" charset="0"/>
            </a:endParaRPr>
          </a:p>
        </p:txBody>
      </p:sp>
      <p:sp>
        <p:nvSpPr>
          <p:cNvPr id="82" name="Rectangle 81">
            <a:hlinkClick r:id="rId76" action="ppaction://hlinksldjump"/>
          </p:cNvPr>
          <p:cNvSpPr/>
          <p:nvPr/>
        </p:nvSpPr>
        <p:spPr>
          <a:xfrm>
            <a:off x="6660552" y="299700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2017 4H Q9</a:t>
            </a:r>
            <a:endParaRPr lang="en-GB" sz="1100" b="1" dirty="0">
              <a:latin typeface="Comic Sans MS" panose="030F0702030302020204" pitchFamily="66" charset="0"/>
            </a:endParaRPr>
          </a:p>
        </p:txBody>
      </p:sp>
      <p:sp>
        <p:nvSpPr>
          <p:cNvPr id="83" name="Rectangle 82">
            <a:hlinkClick r:id="rId77" action="ppaction://hlinksldjump"/>
          </p:cNvPr>
          <p:cNvSpPr/>
          <p:nvPr/>
        </p:nvSpPr>
        <p:spPr>
          <a:xfrm>
            <a:off x="6660440" y="3501168"/>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2017 4H Q15</a:t>
            </a:r>
            <a:endParaRPr lang="en-GB" sz="1100" b="1" dirty="0">
              <a:latin typeface="Comic Sans MS" panose="030F0702030302020204" pitchFamily="66" charset="0"/>
            </a:endParaRPr>
          </a:p>
        </p:txBody>
      </p:sp>
      <p:sp>
        <p:nvSpPr>
          <p:cNvPr id="84" name="Rectangle 83">
            <a:hlinkClick r:id="rId78" action="ppaction://hlinksldjump"/>
          </p:cNvPr>
          <p:cNvSpPr/>
          <p:nvPr/>
        </p:nvSpPr>
        <p:spPr>
          <a:xfrm>
            <a:off x="6660336" y="400511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2017 3HR Q10</a:t>
            </a:r>
            <a:endParaRPr lang="en-GB" sz="1100" b="1" dirty="0">
              <a:latin typeface="Comic Sans MS" panose="030F0702030302020204" pitchFamily="66" charset="0"/>
            </a:endParaRPr>
          </a:p>
        </p:txBody>
      </p:sp>
      <p:sp>
        <p:nvSpPr>
          <p:cNvPr id="85" name="Rectangle 84">
            <a:hlinkClick r:id="rId79" action="ppaction://hlinksldjump"/>
          </p:cNvPr>
          <p:cNvSpPr/>
          <p:nvPr/>
        </p:nvSpPr>
        <p:spPr>
          <a:xfrm>
            <a:off x="6660336" y="450923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2017 4HR Q6</a:t>
            </a:r>
            <a:endParaRPr lang="en-GB" sz="1100" b="1" dirty="0">
              <a:latin typeface="Comic Sans MS" panose="030F0702030302020204" pitchFamily="66" charset="0"/>
            </a:endParaRPr>
          </a:p>
        </p:txBody>
      </p:sp>
      <p:sp>
        <p:nvSpPr>
          <p:cNvPr id="86" name="Rectangle 85">
            <a:hlinkClick r:id="rId80" action="ppaction://hlinksldjump"/>
          </p:cNvPr>
          <p:cNvSpPr/>
          <p:nvPr/>
        </p:nvSpPr>
        <p:spPr>
          <a:xfrm>
            <a:off x="6660336" y="5013224"/>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2017 3H Q21</a:t>
            </a:r>
            <a:endParaRPr lang="en-GB" sz="1100" b="1" dirty="0">
              <a:latin typeface="Comic Sans MS" panose="030F0702030302020204" pitchFamily="66" charset="0"/>
            </a:endParaRPr>
          </a:p>
        </p:txBody>
      </p:sp>
      <p:sp>
        <p:nvSpPr>
          <p:cNvPr id="87" name="Rectangle 86">
            <a:hlinkClick r:id="rId81" action="ppaction://hlinksldjump"/>
          </p:cNvPr>
          <p:cNvSpPr/>
          <p:nvPr/>
        </p:nvSpPr>
        <p:spPr>
          <a:xfrm>
            <a:off x="6660336" y="551728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2017 </a:t>
            </a:r>
            <a:r>
              <a:rPr lang="en-GB" sz="1100" b="1" dirty="0">
                <a:latin typeface="Comic Sans MS" panose="030F0702030302020204" pitchFamily="66" charset="0"/>
              </a:rPr>
              <a:t>4</a:t>
            </a:r>
            <a:r>
              <a:rPr lang="en-GB" sz="1100" b="1" dirty="0" smtClean="0">
                <a:latin typeface="Comic Sans MS" panose="030F0702030302020204" pitchFamily="66" charset="0"/>
              </a:rPr>
              <a:t>H Q11</a:t>
            </a:r>
            <a:endParaRPr lang="en-GB" sz="1100" b="1" dirty="0">
              <a:latin typeface="Comic Sans MS" panose="030F0702030302020204" pitchFamily="66" charset="0"/>
            </a:endParaRPr>
          </a:p>
        </p:txBody>
      </p:sp>
      <p:sp>
        <p:nvSpPr>
          <p:cNvPr id="88" name="Rectangle 87">
            <a:hlinkClick r:id="rId82" action="ppaction://hlinksldjump"/>
          </p:cNvPr>
          <p:cNvSpPr/>
          <p:nvPr/>
        </p:nvSpPr>
        <p:spPr>
          <a:xfrm>
            <a:off x="6660336" y="602133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2017 4HR Q8</a:t>
            </a:r>
            <a:endParaRPr lang="en-GB" sz="1100" b="1" dirty="0">
              <a:latin typeface="Comic Sans MS" panose="030F0702030302020204" pitchFamily="66" charset="0"/>
            </a:endParaRPr>
          </a:p>
        </p:txBody>
      </p:sp>
      <p:sp>
        <p:nvSpPr>
          <p:cNvPr id="89" name="Rectangle 88">
            <a:hlinkClick r:id="rId83" action="ppaction://hlinksldjump"/>
          </p:cNvPr>
          <p:cNvSpPr/>
          <p:nvPr/>
        </p:nvSpPr>
        <p:spPr>
          <a:xfrm>
            <a:off x="7668336" y="980728"/>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2017 4HR Q22</a:t>
            </a:r>
            <a:endParaRPr lang="en-GB" sz="1100" b="1" dirty="0">
              <a:latin typeface="Comic Sans MS" panose="030F0702030302020204" pitchFamily="66" charset="0"/>
            </a:endParaRPr>
          </a:p>
        </p:txBody>
      </p:sp>
      <p:sp>
        <p:nvSpPr>
          <p:cNvPr id="90" name="Rectangle 89">
            <a:hlinkClick r:id="rId84" action="ppaction://hlinksldjump"/>
          </p:cNvPr>
          <p:cNvSpPr/>
          <p:nvPr/>
        </p:nvSpPr>
        <p:spPr>
          <a:xfrm>
            <a:off x="7668448" y="148478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2018 3H Q6</a:t>
            </a:r>
            <a:endParaRPr lang="en-GB" sz="1100" b="1" dirty="0">
              <a:latin typeface="Comic Sans MS" panose="030F0702030302020204" pitchFamily="66" charset="0"/>
            </a:endParaRPr>
          </a:p>
        </p:txBody>
      </p:sp>
      <p:sp>
        <p:nvSpPr>
          <p:cNvPr id="91" name="Rectangle 90">
            <a:hlinkClick r:id="rId85" action="ppaction://hlinksldjump"/>
          </p:cNvPr>
          <p:cNvSpPr/>
          <p:nvPr/>
        </p:nvSpPr>
        <p:spPr>
          <a:xfrm>
            <a:off x="7668448" y="1988840"/>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2018 4H Q11</a:t>
            </a:r>
            <a:endParaRPr lang="en-GB" sz="1100" b="1" dirty="0">
              <a:latin typeface="Comic Sans MS" panose="030F0702030302020204" pitchFamily="66" charset="0"/>
            </a:endParaRPr>
          </a:p>
        </p:txBody>
      </p:sp>
      <p:sp>
        <p:nvSpPr>
          <p:cNvPr id="92" name="Rectangle 91">
            <a:hlinkClick r:id="rId86" action="ppaction://hlinksldjump"/>
          </p:cNvPr>
          <p:cNvSpPr/>
          <p:nvPr/>
        </p:nvSpPr>
        <p:spPr>
          <a:xfrm>
            <a:off x="7668448" y="2492944"/>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2018 3HR Q11</a:t>
            </a:r>
            <a:endParaRPr lang="en-GB" sz="1100" b="1" dirty="0">
              <a:latin typeface="Comic Sans MS" panose="030F0702030302020204" pitchFamily="66" charset="0"/>
            </a:endParaRPr>
          </a:p>
        </p:txBody>
      </p:sp>
      <p:sp>
        <p:nvSpPr>
          <p:cNvPr id="93" name="Rectangle 92">
            <a:hlinkClick r:id="rId87" action="ppaction://hlinksldjump"/>
          </p:cNvPr>
          <p:cNvSpPr/>
          <p:nvPr/>
        </p:nvSpPr>
        <p:spPr>
          <a:xfrm>
            <a:off x="7668448" y="299695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Jan 2018 </a:t>
            </a:r>
            <a:r>
              <a:rPr lang="en-GB" sz="1100" b="1" dirty="0">
                <a:latin typeface="Comic Sans MS" panose="030F0702030302020204" pitchFamily="66" charset="0"/>
              </a:rPr>
              <a:t>4</a:t>
            </a:r>
            <a:r>
              <a:rPr lang="en-GB" sz="1100" b="1" dirty="0" smtClean="0">
                <a:latin typeface="Comic Sans MS" panose="030F0702030302020204" pitchFamily="66" charset="0"/>
              </a:rPr>
              <a:t>HR Q17</a:t>
            </a:r>
            <a:endParaRPr lang="en-GB" sz="1100" b="1" dirty="0">
              <a:latin typeface="Comic Sans MS" panose="030F0702030302020204" pitchFamily="66" charset="0"/>
            </a:endParaRPr>
          </a:p>
        </p:txBody>
      </p:sp>
      <p:sp>
        <p:nvSpPr>
          <p:cNvPr id="94" name="Rectangle 93">
            <a:hlinkClick r:id="rId88" action="ppaction://hlinksldjump"/>
          </p:cNvPr>
          <p:cNvSpPr/>
          <p:nvPr/>
        </p:nvSpPr>
        <p:spPr>
          <a:xfrm>
            <a:off x="7668448" y="3501056"/>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2018 3H Q7</a:t>
            </a:r>
            <a:endParaRPr lang="en-GB" sz="1100" b="1" dirty="0">
              <a:latin typeface="Comic Sans MS" panose="030F0702030302020204" pitchFamily="66" charset="0"/>
            </a:endParaRPr>
          </a:p>
        </p:txBody>
      </p:sp>
      <p:sp>
        <p:nvSpPr>
          <p:cNvPr id="95" name="Rectangle 94">
            <a:hlinkClick r:id="rId89" action="ppaction://hlinksldjump"/>
          </p:cNvPr>
          <p:cNvSpPr/>
          <p:nvPr/>
        </p:nvSpPr>
        <p:spPr>
          <a:xfrm>
            <a:off x="7668448" y="4005112"/>
            <a:ext cx="936000" cy="432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May 2018 3HR Q10</a:t>
            </a:r>
            <a:endParaRPr lang="en-GB" sz="1100" b="1" dirty="0">
              <a:latin typeface="Comic Sans MS" panose="030F0702030302020204" pitchFamily="66" charset="0"/>
            </a:endParaRPr>
          </a:p>
        </p:txBody>
      </p:sp>
      <p:sp>
        <p:nvSpPr>
          <p:cNvPr id="96" name="Rectangle 95">
            <a:hlinkClick r:id="rId90" action="ppaction://hlinksldjump"/>
          </p:cNvPr>
          <p:cNvSpPr/>
          <p:nvPr/>
        </p:nvSpPr>
        <p:spPr>
          <a:xfrm>
            <a:off x="7668448" y="4509168"/>
            <a:ext cx="936000" cy="43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100" b="1" dirty="0" smtClean="0">
                <a:latin typeface="Comic Sans MS" panose="030F0702030302020204" pitchFamily="66" charset="0"/>
              </a:rPr>
              <a:t>June 2018 </a:t>
            </a:r>
            <a:r>
              <a:rPr lang="en-GB" sz="1100" b="1" dirty="0">
                <a:latin typeface="Comic Sans MS" panose="030F0702030302020204" pitchFamily="66" charset="0"/>
              </a:rPr>
              <a:t>4</a:t>
            </a:r>
            <a:r>
              <a:rPr lang="en-GB" sz="1100" b="1" dirty="0" smtClean="0">
                <a:latin typeface="Comic Sans MS" panose="030F0702030302020204" pitchFamily="66" charset="0"/>
              </a:rPr>
              <a:t>HR Q23</a:t>
            </a:r>
            <a:endParaRPr lang="en-GB" sz="1100" b="1" dirty="0">
              <a:latin typeface="Comic Sans MS" panose="030F0702030302020204" pitchFamily="66" charset="0"/>
            </a:endParaRPr>
          </a:p>
        </p:txBody>
      </p:sp>
      <p:sp>
        <p:nvSpPr>
          <p:cNvPr id="97" name="Rectangle 96">
            <a:hlinkClick r:id="rId9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293566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3933056"/>
            <a:ext cx="8064896" cy="2495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404664"/>
            <a:ext cx="8064896" cy="25372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327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9552" y="2924944"/>
            <a:ext cx="8064896" cy="1356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Q6</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78895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3" y="2060848"/>
            <a:ext cx="8136905" cy="10025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467544" y="2060848"/>
            <a:ext cx="813690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467544" y="2204865"/>
            <a:ext cx="8136904" cy="8585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Q6</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07824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4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5498944"/>
            <a:ext cx="6624736" cy="12729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4293096"/>
            <a:ext cx="6624736" cy="15325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7"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2150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59632" y="528778"/>
            <a:ext cx="6624738" cy="3806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Q20</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487739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4" y="2221653"/>
            <a:ext cx="8064894" cy="13873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539554" y="2221652"/>
            <a:ext cx="8064894" cy="4152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539554" y="2636912"/>
            <a:ext cx="8064894" cy="9720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Q20</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39777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4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2867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46762" y="352920"/>
            <a:ext cx="4050478" cy="3652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93758" y="4006016"/>
            <a:ext cx="4356486" cy="575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93758" y="4553748"/>
            <a:ext cx="4356484" cy="2259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 name="Rectangle 19"/>
          <p:cNvSpPr/>
          <p:nvPr/>
        </p:nvSpPr>
        <p:spPr>
          <a:xfrm>
            <a:off x="6820289" y="1052736"/>
            <a:ext cx="1944216"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*Note that the intension of this question was for it to be physically measured</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2" name="Rectangle 21">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28985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310398"/>
            <a:ext cx="8496944" cy="686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310398"/>
            <a:ext cx="8496944" cy="1731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p:cNvSpPr/>
          <p:nvPr/>
        </p:nvSpPr>
        <p:spPr>
          <a:xfrm>
            <a:off x="323528" y="2483505"/>
            <a:ext cx="849694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p:cNvSpPr/>
          <p:nvPr/>
        </p:nvSpPr>
        <p:spPr>
          <a:xfrm>
            <a:off x="323528" y="2843544"/>
            <a:ext cx="8496944" cy="1534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a:t>
            </a:r>
            <a:endParaRPr lang="en-GB" sz="1400" b="1" dirty="0">
              <a:latin typeface="Comic Sans MS" panose="030F0702030302020204" pitchFamily="66" charset="0"/>
            </a:endParaRPr>
          </a:p>
        </p:txBody>
      </p:sp>
      <p:cxnSp>
        <p:nvCxnSpPr>
          <p:cNvPr id="25" name="Straight Arrow Connector 24"/>
          <p:cNvCxnSpPr>
            <a:stCxn id="17" idx="3"/>
            <a:endCxn id="24"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7184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4"/>
                                        </p:tgtEl>
                                      </p:cBhvr>
                                    </p:animEffect>
                                    <p:set>
                                      <p:cBhvr>
                                        <p:cTn id="13"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4" grpId="0" animBg="1"/>
      <p:bldP spid="15" grpId="0" animBg="1"/>
    </p:bldLst>
  </p:timing>
</p:sld>
</file>

<file path=ppt/slides/slide4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5" y="4437112"/>
            <a:ext cx="8352930" cy="1816898"/>
          </a:xfrm>
          <a:prstGeom prst="rect">
            <a:avLst/>
          </a:prstGeom>
        </p:spPr>
      </p:pic>
      <p:pic>
        <p:nvPicPr>
          <p:cNvPr id="2" name="Picture 1"/>
          <p:cNvPicPr>
            <a:picLocks noChangeAspect="1"/>
          </p:cNvPicPr>
          <p:nvPr/>
        </p:nvPicPr>
        <p:blipFill>
          <a:blip r:embed="rId3"/>
          <a:stretch>
            <a:fillRect/>
          </a:stretch>
        </p:blipFill>
        <p:spPr>
          <a:xfrm>
            <a:off x="395536" y="404664"/>
            <a:ext cx="8352928" cy="44934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2" name="Rectangle 21">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3" name="Straight Arrow Connector 22"/>
          <p:cNvCxnSpPr>
            <a:stCxn id="21"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Q18</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3280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7" y="1628800"/>
            <a:ext cx="8496946" cy="20055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628800"/>
            <a:ext cx="8496944" cy="2005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Q18</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11183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899591" y="4650214"/>
            <a:ext cx="7344818" cy="2163162"/>
          </a:xfrm>
          <a:prstGeom prst="rect">
            <a:avLst/>
          </a:prstGeom>
        </p:spPr>
      </p:pic>
      <p:pic>
        <p:nvPicPr>
          <p:cNvPr id="4" name="Picture 3"/>
          <p:cNvPicPr>
            <a:picLocks noChangeAspect="1"/>
          </p:cNvPicPr>
          <p:nvPr/>
        </p:nvPicPr>
        <p:blipFill>
          <a:blip r:embed="rId3"/>
          <a:stretch>
            <a:fillRect/>
          </a:stretch>
        </p:blipFill>
        <p:spPr>
          <a:xfrm>
            <a:off x="899592" y="4221088"/>
            <a:ext cx="7344816" cy="1539864"/>
          </a:xfrm>
          <a:prstGeom prst="rect">
            <a:avLst/>
          </a:prstGeom>
        </p:spPr>
      </p:pic>
      <p:pic>
        <p:nvPicPr>
          <p:cNvPr id="2" name="Picture 1"/>
          <p:cNvPicPr>
            <a:picLocks noChangeAspect="1"/>
          </p:cNvPicPr>
          <p:nvPr/>
        </p:nvPicPr>
        <p:blipFill>
          <a:blip r:embed="rId4"/>
          <a:stretch>
            <a:fillRect/>
          </a:stretch>
        </p:blipFill>
        <p:spPr>
          <a:xfrm>
            <a:off x="899592" y="332656"/>
            <a:ext cx="7344816" cy="396686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50449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67544" y="1844825"/>
            <a:ext cx="8208912" cy="21443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44824"/>
            <a:ext cx="8208912" cy="568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2412953"/>
            <a:ext cx="8208912" cy="1576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61774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899592" y="5043958"/>
            <a:ext cx="7344816" cy="16254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6"/>
          <a:stretch>
            <a:fillRect/>
          </a:stretch>
        </p:blipFill>
        <p:spPr>
          <a:xfrm>
            <a:off x="899592" y="481100"/>
            <a:ext cx="7344816" cy="4562858"/>
          </a:xfrm>
          <a:prstGeom prst="rect">
            <a:avLst/>
          </a:prstGeom>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000248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67545" y="1844825"/>
            <a:ext cx="8208910" cy="12288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1844824"/>
            <a:ext cx="8208912" cy="694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2539192"/>
            <a:ext cx="8208912" cy="5344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25136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83568" y="4811412"/>
            <a:ext cx="7776864" cy="2001964"/>
          </a:xfrm>
          <a:prstGeom prst="rect">
            <a:avLst/>
          </a:prstGeom>
        </p:spPr>
      </p:pic>
      <p:pic>
        <p:nvPicPr>
          <p:cNvPr id="4" name="Picture 3"/>
          <p:cNvPicPr>
            <a:picLocks noChangeAspect="1"/>
          </p:cNvPicPr>
          <p:nvPr/>
        </p:nvPicPr>
        <p:blipFill>
          <a:blip r:embed="rId3"/>
          <a:stretch>
            <a:fillRect/>
          </a:stretch>
        </p:blipFill>
        <p:spPr>
          <a:xfrm>
            <a:off x="683568" y="3429000"/>
            <a:ext cx="7776864" cy="2167324"/>
          </a:xfrm>
          <a:prstGeom prst="rect">
            <a:avLst/>
          </a:prstGeom>
        </p:spPr>
      </p:pic>
      <p:pic>
        <p:nvPicPr>
          <p:cNvPr id="2" name="Picture 1"/>
          <p:cNvPicPr>
            <a:picLocks noChangeAspect="1"/>
          </p:cNvPicPr>
          <p:nvPr/>
        </p:nvPicPr>
        <p:blipFill>
          <a:blip r:embed="rId4"/>
          <a:stretch>
            <a:fillRect/>
          </a:stretch>
        </p:blipFill>
        <p:spPr>
          <a:xfrm>
            <a:off x="683568" y="379460"/>
            <a:ext cx="7776864" cy="39856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74926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4" y="3068960"/>
            <a:ext cx="8208912" cy="2977296"/>
          </a:xfrm>
          <a:prstGeom prst="rect">
            <a:avLst/>
          </a:prstGeom>
        </p:spPr>
      </p:pic>
      <p:pic>
        <p:nvPicPr>
          <p:cNvPr id="2" name="Picture 1"/>
          <p:cNvPicPr>
            <a:picLocks noChangeAspect="1"/>
          </p:cNvPicPr>
          <p:nvPr/>
        </p:nvPicPr>
        <p:blipFill>
          <a:blip r:embed="rId3"/>
          <a:stretch>
            <a:fillRect/>
          </a:stretch>
        </p:blipFill>
        <p:spPr>
          <a:xfrm>
            <a:off x="467545" y="548680"/>
            <a:ext cx="8208910" cy="24401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3" name="Rectangle 12"/>
          <p:cNvSpPr/>
          <p:nvPr/>
        </p:nvSpPr>
        <p:spPr>
          <a:xfrm>
            <a:off x="467544" y="548680"/>
            <a:ext cx="8208912" cy="2440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3068961"/>
            <a:ext cx="8208912" cy="2977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496927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5085184"/>
            <a:ext cx="8226566" cy="1767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226566" cy="37792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1507"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3528" y="4149080"/>
            <a:ext cx="8226566" cy="1401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5304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033589"/>
            <a:ext cx="8208912" cy="1597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467544" y="2033588"/>
            <a:ext cx="8208912" cy="3152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467544" y="2348878"/>
            <a:ext cx="8208912" cy="4832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467544" y="2832132"/>
            <a:ext cx="8208912" cy="7985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684689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8" grpId="0" animBg="1"/>
      <p:bldP spid="25" grpId="0" animBg="1"/>
    </p:bldLst>
  </p:timing>
</p:sld>
</file>

<file path=ppt/slides/slide4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8" y="4863284"/>
            <a:ext cx="7735364" cy="19500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3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4318" y="463358"/>
            <a:ext cx="7735366" cy="3541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4318" y="4005064"/>
            <a:ext cx="7735364" cy="1606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847156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b="17536"/>
          <a:stretch/>
        </p:blipFill>
        <p:spPr bwMode="auto">
          <a:xfrm>
            <a:off x="467546" y="2132856"/>
            <a:ext cx="8208910" cy="10304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467544" y="2132856"/>
            <a:ext cx="8208912" cy="10304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27705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7532" y="548680"/>
            <a:ext cx="8648936" cy="55244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202848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2318566"/>
            <a:ext cx="8496944" cy="7503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2318564"/>
            <a:ext cx="8496944" cy="7503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6346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7"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43708" y="5805264"/>
            <a:ext cx="5256584" cy="1048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43708" y="332656"/>
            <a:ext cx="5256584" cy="2524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316"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43708" y="2852936"/>
            <a:ext cx="5256584" cy="2995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24612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18131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9827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395542"/>
            <a:ext cx="8496944" cy="830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099878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3" name="Rectangle 12">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123"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7504" y="1196752"/>
            <a:ext cx="4392489" cy="26788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7504" y="3884837"/>
            <a:ext cx="4392490" cy="5772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07504" y="4388893"/>
            <a:ext cx="4392490" cy="6962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6" name="Picture 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572000" y="1155459"/>
            <a:ext cx="4464496" cy="25568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7" name="Picture 7"/>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572001" y="3712277"/>
            <a:ext cx="4464496" cy="6528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8" name="Picture 8"/>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572000" y="4293096"/>
            <a:ext cx="4464496" cy="16561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16"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36688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2907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412776"/>
            <a:ext cx="8496944"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323528" y="2636912"/>
            <a:ext cx="8496944" cy="16832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93778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195736" y="5949280"/>
            <a:ext cx="4752528" cy="869772"/>
          </a:xfrm>
          <a:prstGeom prst="rect">
            <a:avLst/>
          </a:prstGeom>
        </p:spPr>
      </p:pic>
      <p:pic>
        <p:nvPicPr>
          <p:cNvPr id="4" name="Picture 3"/>
          <p:cNvPicPr>
            <a:picLocks noChangeAspect="1"/>
          </p:cNvPicPr>
          <p:nvPr/>
        </p:nvPicPr>
        <p:blipFill>
          <a:blip r:embed="rId3"/>
          <a:stretch>
            <a:fillRect/>
          </a:stretch>
        </p:blipFill>
        <p:spPr>
          <a:xfrm>
            <a:off x="2195736" y="3177474"/>
            <a:ext cx="4752528" cy="2123734"/>
          </a:xfrm>
          <a:prstGeom prst="rect">
            <a:avLst/>
          </a:prstGeom>
        </p:spPr>
      </p:pic>
      <p:pic>
        <p:nvPicPr>
          <p:cNvPr id="2" name="Picture 1"/>
          <p:cNvPicPr>
            <a:picLocks noChangeAspect="1"/>
          </p:cNvPicPr>
          <p:nvPr/>
        </p:nvPicPr>
        <p:blipFill>
          <a:blip r:embed="rId4"/>
          <a:stretch>
            <a:fillRect/>
          </a:stretch>
        </p:blipFill>
        <p:spPr>
          <a:xfrm>
            <a:off x="2195736" y="404664"/>
            <a:ext cx="4752528" cy="285070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11"/>
          <a:stretch>
            <a:fillRect/>
          </a:stretch>
        </p:blipFill>
        <p:spPr>
          <a:xfrm>
            <a:off x="2195737" y="5301208"/>
            <a:ext cx="4752526" cy="824546"/>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306476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412776"/>
            <a:ext cx="8784974" cy="27499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12775"/>
            <a:ext cx="8784974" cy="10801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3" y="2492897"/>
            <a:ext cx="878497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179513" y="2852937"/>
            <a:ext cx="8784974" cy="2880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6" name="Rectangle 25"/>
          <p:cNvSpPr/>
          <p:nvPr/>
        </p:nvSpPr>
        <p:spPr>
          <a:xfrm>
            <a:off x="179513" y="3140967"/>
            <a:ext cx="8784974" cy="10217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119915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13" grpId="0" animBg="1"/>
      <p:bldP spid="18" grpId="0" animBg="1"/>
      <p:bldP spid="25" grpId="0" animBg="1"/>
      <p:bldP spid="26" grpId="0" animBg="1"/>
    </p:bldLst>
  </p:timing>
</p:sld>
</file>

<file path=ppt/slides/slide4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403648" y="5373216"/>
            <a:ext cx="6336704" cy="14248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6"/>
          <p:cNvPicPr>
            <a:picLocks noChangeAspect="1"/>
          </p:cNvPicPr>
          <p:nvPr/>
        </p:nvPicPr>
        <p:blipFill>
          <a:blip r:embed="rId9"/>
          <a:stretch>
            <a:fillRect/>
          </a:stretch>
        </p:blipFill>
        <p:spPr>
          <a:xfrm>
            <a:off x="1403649" y="476672"/>
            <a:ext cx="6336702" cy="3853000"/>
          </a:xfrm>
          <a:prstGeom prst="rect">
            <a:avLst/>
          </a:prstGeom>
        </p:spPr>
      </p:pic>
      <p:pic>
        <p:nvPicPr>
          <p:cNvPr id="8" name="Picture 7"/>
          <p:cNvPicPr>
            <a:picLocks noChangeAspect="1"/>
          </p:cNvPicPr>
          <p:nvPr/>
        </p:nvPicPr>
        <p:blipFill>
          <a:blip r:embed="rId10"/>
          <a:stretch>
            <a:fillRect/>
          </a:stretch>
        </p:blipFill>
        <p:spPr>
          <a:xfrm>
            <a:off x="1403649" y="4293096"/>
            <a:ext cx="6336702" cy="1465032"/>
          </a:xfrm>
          <a:prstGeom prst="rect">
            <a:avLst/>
          </a:prstGeom>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33527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12776"/>
            <a:ext cx="8784974" cy="28619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412775"/>
            <a:ext cx="8784974"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p:cNvSpPr/>
          <p:nvPr/>
        </p:nvSpPr>
        <p:spPr>
          <a:xfrm>
            <a:off x="179513" y="2564904"/>
            <a:ext cx="8784974" cy="17098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Q25</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0274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13" grpId="0" animBg="1"/>
      <p:bldP spid="18" grpId="0" animBg="1"/>
    </p:bldLst>
  </p:timing>
</p:sld>
</file>

<file path=ppt/slides/slide4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2273070"/>
            <a:ext cx="8496942" cy="3964242"/>
          </a:xfrm>
          <a:prstGeom prst="rect">
            <a:avLst/>
          </a:prstGeom>
        </p:spPr>
      </p:pic>
      <p:pic>
        <p:nvPicPr>
          <p:cNvPr id="2" name="Picture 1"/>
          <p:cNvPicPr>
            <a:picLocks noChangeAspect="1"/>
          </p:cNvPicPr>
          <p:nvPr/>
        </p:nvPicPr>
        <p:blipFill>
          <a:blip r:embed="rId3"/>
          <a:stretch>
            <a:fillRect/>
          </a:stretch>
        </p:blipFill>
        <p:spPr>
          <a:xfrm>
            <a:off x="323529" y="476672"/>
            <a:ext cx="8496942" cy="25483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32150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348881"/>
            <a:ext cx="8784974" cy="7430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348880"/>
            <a:ext cx="8784974" cy="7430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9"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9019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8" y="4536040"/>
            <a:ext cx="8352924" cy="1629264"/>
          </a:xfrm>
          <a:prstGeom prst="rect">
            <a:avLst/>
          </a:prstGeom>
        </p:spPr>
      </p:pic>
      <p:pic>
        <p:nvPicPr>
          <p:cNvPr id="2" name="Picture 1"/>
          <p:cNvPicPr>
            <a:picLocks noChangeAspect="1"/>
          </p:cNvPicPr>
          <p:nvPr/>
        </p:nvPicPr>
        <p:blipFill>
          <a:blip r:embed="rId3"/>
          <a:stretch>
            <a:fillRect/>
          </a:stretch>
        </p:blipFill>
        <p:spPr>
          <a:xfrm>
            <a:off x="395537" y="404664"/>
            <a:ext cx="8352926" cy="31946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7"/>
          <a:stretch>
            <a:fillRect/>
          </a:stretch>
        </p:blipFill>
        <p:spPr>
          <a:xfrm>
            <a:off x="395537" y="3573016"/>
            <a:ext cx="8352926" cy="1193276"/>
          </a:xfrm>
          <a:prstGeom prst="rect">
            <a:avLst/>
          </a:prstGeom>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07987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9" y="1772816"/>
            <a:ext cx="8496942" cy="9204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772816"/>
            <a:ext cx="849694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323528" y="2060848"/>
            <a:ext cx="8496944" cy="6324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4829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827584" y="404664"/>
            <a:ext cx="7488832" cy="62972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2670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916832"/>
            <a:ext cx="8496942" cy="927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23528" y="1916832"/>
            <a:ext cx="8496944" cy="9274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4" name="Straight Arrow Connector 23"/>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47631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67545" y="3959446"/>
            <a:ext cx="8208910" cy="22778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467544" y="456522"/>
            <a:ext cx="8208912" cy="4700670"/>
          </a:xfrm>
          <a:prstGeom prst="rect">
            <a:avLst/>
          </a:prstGeom>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Q22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59757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2337094"/>
            <a:ext cx="7632848" cy="1307930"/>
          </a:xfrm>
          <a:prstGeom prst="rect">
            <a:avLst/>
          </a:prstGeom>
        </p:spPr>
      </p:pic>
      <p:pic>
        <p:nvPicPr>
          <p:cNvPr id="6" name="Picture 5"/>
          <p:cNvPicPr>
            <a:picLocks noChangeAspect="1"/>
          </p:cNvPicPr>
          <p:nvPr/>
        </p:nvPicPr>
        <p:blipFill>
          <a:blip r:embed="rId3"/>
          <a:stretch>
            <a:fillRect/>
          </a:stretch>
        </p:blipFill>
        <p:spPr>
          <a:xfrm>
            <a:off x="755576" y="3672703"/>
            <a:ext cx="7632847" cy="1637738"/>
          </a:xfrm>
          <a:prstGeom prst="rect">
            <a:avLst/>
          </a:prstGeom>
        </p:spPr>
      </p:pic>
      <p:pic>
        <p:nvPicPr>
          <p:cNvPr id="7" name="Picture 6"/>
          <p:cNvPicPr>
            <a:picLocks noChangeAspect="1"/>
          </p:cNvPicPr>
          <p:nvPr/>
        </p:nvPicPr>
        <p:blipFill>
          <a:blip r:embed="rId4"/>
          <a:stretch>
            <a:fillRect/>
          </a:stretch>
        </p:blipFill>
        <p:spPr>
          <a:xfrm>
            <a:off x="755577" y="5338120"/>
            <a:ext cx="7632846" cy="1475256"/>
          </a:xfrm>
          <a:prstGeom prst="rect">
            <a:avLst/>
          </a:prstGeom>
        </p:spPr>
      </p:pic>
      <p:pic>
        <p:nvPicPr>
          <p:cNvPr id="4" name="Picture 3"/>
          <p:cNvPicPr>
            <a:picLocks noChangeAspect="1"/>
          </p:cNvPicPr>
          <p:nvPr/>
        </p:nvPicPr>
        <p:blipFill>
          <a:blip r:embed="rId5"/>
          <a:stretch>
            <a:fillRect/>
          </a:stretch>
        </p:blipFill>
        <p:spPr>
          <a:xfrm>
            <a:off x="755576" y="404664"/>
            <a:ext cx="7632848" cy="18750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3" name="Rectangle 12"/>
          <p:cNvSpPr/>
          <p:nvPr/>
        </p:nvSpPr>
        <p:spPr>
          <a:xfrm>
            <a:off x="755576" y="404663"/>
            <a:ext cx="7632848" cy="64087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Q22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5837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547664" y="5301208"/>
            <a:ext cx="6048672" cy="1516710"/>
          </a:xfrm>
          <a:prstGeom prst="rect">
            <a:avLst/>
          </a:prstGeom>
        </p:spPr>
      </p:pic>
      <p:pic>
        <p:nvPicPr>
          <p:cNvPr id="2" name="Picture 1"/>
          <p:cNvPicPr>
            <a:picLocks noChangeAspect="1"/>
          </p:cNvPicPr>
          <p:nvPr/>
        </p:nvPicPr>
        <p:blipFill>
          <a:blip r:embed="rId3"/>
          <a:stretch>
            <a:fillRect/>
          </a:stretch>
        </p:blipFill>
        <p:spPr>
          <a:xfrm>
            <a:off x="1547664" y="410700"/>
            <a:ext cx="6048672" cy="35223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7"/>
          <a:stretch>
            <a:fillRect/>
          </a:stretch>
        </p:blipFill>
        <p:spPr>
          <a:xfrm>
            <a:off x="1547664" y="3900246"/>
            <a:ext cx="6048672" cy="2049034"/>
          </a:xfrm>
          <a:prstGeom prst="rect">
            <a:avLst/>
          </a:prstGeom>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Q10</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330543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2204865"/>
            <a:ext cx="8352928" cy="985218"/>
          </a:xfrm>
          <a:prstGeom prst="rect">
            <a:avLst/>
          </a:prstGeom>
        </p:spPr>
      </p:pic>
      <p:sp>
        <p:nvSpPr>
          <p:cNvPr id="24" name="Rectangle 23"/>
          <p:cNvSpPr/>
          <p:nvPr/>
        </p:nvSpPr>
        <p:spPr>
          <a:xfrm>
            <a:off x="395536" y="2388840"/>
            <a:ext cx="8352928" cy="8012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395536" y="2204864"/>
            <a:ext cx="8352927" cy="183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Q10</a:t>
            </a:r>
            <a:endParaRPr lang="en-GB" sz="1400" b="1" dirty="0">
              <a:latin typeface="Comic Sans MS" panose="030F0702030302020204" pitchFamily="66" charset="0"/>
            </a:endParaRPr>
          </a:p>
        </p:txBody>
      </p:sp>
      <p:cxnSp>
        <p:nvCxnSpPr>
          <p:cNvPr id="19" name="Straight Arrow Connector 18"/>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70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13" grpId="0" animBg="1"/>
    </p:bldLst>
  </p:timing>
</p:sld>
</file>

<file path=ppt/slides/slide4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611560" y="332656"/>
            <a:ext cx="7920880" cy="4531260"/>
          </a:xfrm>
          <a:prstGeom prst="rect">
            <a:avLst/>
          </a:prstGeom>
        </p:spPr>
      </p:pic>
      <p:pic>
        <p:nvPicPr>
          <p:cNvPr id="8" name="Picture 7"/>
          <p:cNvPicPr>
            <a:picLocks noChangeAspect="1"/>
          </p:cNvPicPr>
          <p:nvPr/>
        </p:nvPicPr>
        <p:blipFill>
          <a:blip r:embed="rId3"/>
          <a:stretch>
            <a:fillRect/>
          </a:stretch>
        </p:blipFill>
        <p:spPr>
          <a:xfrm>
            <a:off x="611561" y="5085184"/>
            <a:ext cx="7920878" cy="1711192"/>
          </a:xfrm>
          <a:prstGeom prst="rect">
            <a:avLst/>
          </a:prstGeom>
        </p:spPr>
      </p:pic>
      <p:pic>
        <p:nvPicPr>
          <p:cNvPr id="7" name="Picture 6"/>
          <p:cNvPicPr>
            <a:picLocks noChangeAspect="1"/>
          </p:cNvPicPr>
          <p:nvPr/>
        </p:nvPicPr>
        <p:blipFill>
          <a:blip r:embed="rId4"/>
          <a:stretch>
            <a:fillRect/>
          </a:stretch>
        </p:blipFill>
        <p:spPr>
          <a:xfrm>
            <a:off x="611560" y="4869160"/>
            <a:ext cx="7920880" cy="131913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Q20</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44267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1772816"/>
            <a:ext cx="8352926" cy="1806600"/>
          </a:xfrm>
          <a:prstGeom prst="rect">
            <a:avLst/>
          </a:prstGeom>
        </p:spPr>
      </p:pic>
      <p:sp>
        <p:nvSpPr>
          <p:cNvPr id="13" name="Rectangle 12"/>
          <p:cNvSpPr/>
          <p:nvPr/>
        </p:nvSpPr>
        <p:spPr>
          <a:xfrm>
            <a:off x="395536" y="1772816"/>
            <a:ext cx="8352927" cy="1806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Q20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7274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793922"/>
            <a:ext cx="8640960" cy="3443390"/>
          </a:xfrm>
          <a:prstGeom prst="rect">
            <a:avLst/>
          </a:prstGeom>
        </p:spPr>
      </p:pic>
      <p:pic>
        <p:nvPicPr>
          <p:cNvPr id="2" name="Picture 1"/>
          <p:cNvPicPr>
            <a:picLocks noChangeAspect="1"/>
          </p:cNvPicPr>
          <p:nvPr/>
        </p:nvPicPr>
        <p:blipFill>
          <a:blip r:embed="rId3"/>
          <a:stretch>
            <a:fillRect/>
          </a:stretch>
        </p:blipFill>
        <p:spPr>
          <a:xfrm>
            <a:off x="251520" y="404664"/>
            <a:ext cx="8640960" cy="28202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83431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2060848"/>
            <a:ext cx="8352926" cy="630014"/>
          </a:xfrm>
          <a:prstGeom prst="rect">
            <a:avLst/>
          </a:prstGeom>
        </p:spPr>
      </p:pic>
      <p:sp>
        <p:nvSpPr>
          <p:cNvPr id="13" name="Rectangle 12"/>
          <p:cNvSpPr/>
          <p:nvPr/>
        </p:nvSpPr>
        <p:spPr>
          <a:xfrm>
            <a:off x="395536" y="2060848"/>
            <a:ext cx="8352927" cy="6300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6730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069344" y="5288196"/>
            <a:ext cx="7005312" cy="15251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9"/>
          <a:stretch>
            <a:fillRect/>
          </a:stretch>
        </p:blipFill>
        <p:spPr>
          <a:xfrm>
            <a:off x="1069344" y="404664"/>
            <a:ext cx="7005312" cy="4410946"/>
          </a:xfrm>
          <a:prstGeom prst="rect">
            <a:avLst/>
          </a:prstGeom>
        </p:spPr>
      </p:pic>
      <p:pic>
        <p:nvPicPr>
          <p:cNvPr id="6" name="Picture 5"/>
          <p:cNvPicPr>
            <a:picLocks noChangeAspect="1"/>
          </p:cNvPicPr>
          <p:nvPr/>
        </p:nvPicPr>
        <p:blipFill>
          <a:blip r:embed="rId10"/>
          <a:stretch>
            <a:fillRect/>
          </a:stretch>
        </p:blipFill>
        <p:spPr>
          <a:xfrm>
            <a:off x="1069345" y="4797152"/>
            <a:ext cx="7005310" cy="980210"/>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66528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1556792"/>
            <a:ext cx="8352928" cy="1192460"/>
          </a:xfrm>
          <a:prstGeom prst="rect">
            <a:avLst/>
          </a:prstGeom>
        </p:spPr>
      </p:pic>
      <p:sp>
        <p:nvSpPr>
          <p:cNvPr id="13" name="Rectangle 12"/>
          <p:cNvSpPr/>
          <p:nvPr/>
        </p:nvSpPr>
        <p:spPr>
          <a:xfrm>
            <a:off x="395536" y="1556792"/>
            <a:ext cx="8352927" cy="1192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758165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619672" y="5661248"/>
            <a:ext cx="5904656" cy="11725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6"/>
          <a:stretch>
            <a:fillRect/>
          </a:stretch>
        </p:blipFill>
        <p:spPr>
          <a:xfrm>
            <a:off x="1619672" y="404664"/>
            <a:ext cx="5904656" cy="2758214"/>
          </a:xfrm>
          <a:prstGeom prst="rect">
            <a:avLst/>
          </a:prstGeom>
        </p:spPr>
      </p:pic>
      <p:pic>
        <p:nvPicPr>
          <p:cNvPr id="6" name="Picture 5"/>
          <p:cNvPicPr>
            <a:picLocks noChangeAspect="1"/>
          </p:cNvPicPr>
          <p:nvPr/>
        </p:nvPicPr>
        <p:blipFill>
          <a:blip r:embed="rId7"/>
          <a:stretch>
            <a:fillRect/>
          </a:stretch>
        </p:blipFill>
        <p:spPr>
          <a:xfrm>
            <a:off x="1619672" y="3140968"/>
            <a:ext cx="5904656" cy="2961194"/>
          </a:xfrm>
          <a:prstGeom prst="rect">
            <a:avLst/>
          </a:prstGeom>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Q8</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84256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564905"/>
            <a:ext cx="8640956" cy="10661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564904"/>
            <a:ext cx="8640958" cy="4610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3025962"/>
            <a:ext cx="8640958" cy="605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Q8</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03217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259633" y="5589240"/>
            <a:ext cx="6624734" cy="1164954"/>
          </a:xfrm>
          <a:prstGeom prst="rect">
            <a:avLst/>
          </a:prstGeom>
        </p:spPr>
      </p:pic>
      <p:pic>
        <p:nvPicPr>
          <p:cNvPr id="8" name="Picture 7"/>
          <p:cNvPicPr>
            <a:picLocks noChangeAspect="1"/>
          </p:cNvPicPr>
          <p:nvPr/>
        </p:nvPicPr>
        <p:blipFill>
          <a:blip r:embed="rId3"/>
          <a:stretch>
            <a:fillRect/>
          </a:stretch>
        </p:blipFill>
        <p:spPr>
          <a:xfrm>
            <a:off x="1259633" y="4581128"/>
            <a:ext cx="6624734" cy="1262328"/>
          </a:xfrm>
          <a:prstGeom prst="rect">
            <a:avLst/>
          </a:prstGeom>
        </p:spPr>
      </p:pic>
      <p:pic>
        <p:nvPicPr>
          <p:cNvPr id="5" name="Picture 4"/>
          <p:cNvPicPr>
            <a:picLocks noChangeAspect="1"/>
          </p:cNvPicPr>
          <p:nvPr/>
        </p:nvPicPr>
        <p:blipFill>
          <a:blip r:embed="rId4"/>
          <a:stretch>
            <a:fillRect/>
          </a:stretch>
        </p:blipFill>
        <p:spPr>
          <a:xfrm>
            <a:off x="1259632" y="3605508"/>
            <a:ext cx="6624736" cy="11916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1259632" y="404664"/>
            <a:ext cx="6624736" cy="3423964"/>
          </a:xfrm>
          <a:prstGeom prst="rect">
            <a:avLst/>
          </a:prstGeom>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Q20</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58009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14470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1916832"/>
            <a:ext cx="864095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780928"/>
            <a:ext cx="8640958" cy="582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1" y="2204864"/>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Q20</a:t>
            </a:r>
            <a:endParaRPr lang="en-GB" sz="1400" b="1" dirty="0">
              <a:latin typeface="Comic Sans MS" panose="030F0702030302020204" pitchFamily="66" charset="0"/>
            </a:endParaRPr>
          </a:p>
        </p:txBody>
      </p:sp>
      <p:cxnSp>
        <p:nvCxnSpPr>
          <p:cNvPr id="25" name="Straight Arrow Connector 24"/>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76702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2" grpId="0" animBg="1"/>
      <p:bldP spid="24" grpId="0" animBg="1"/>
    </p:bldLst>
  </p:timing>
</p:sld>
</file>

<file path=ppt/slides/slide4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187624" y="5373216"/>
            <a:ext cx="6768752" cy="1417568"/>
          </a:xfrm>
          <a:prstGeom prst="rect">
            <a:avLst/>
          </a:prstGeom>
        </p:spPr>
      </p:pic>
      <p:pic>
        <p:nvPicPr>
          <p:cNvPr id="6" name="Picture 5"/>
          <p:cNvPicPr>
            <a:picLocks noChangeAspect="1"/>
          </p:cNvPicPr>
          <p:nvPr/>
        </p:nvPicPr>
        <p:blipFill>
          <a:blip r:embed="rId3"/>
          <a:stretch>
            <a:fillRect/>
          </a:stretch>
        </p:blipFill>
        <p:spPr>
          <a:xfrm>
            <a:off x="1187625" y="2492896"/>
            <a:ext cx="6768750" cy="31114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7"/>
          <a:stretch>
            <a:fillRect/>
          </a:stretch>
        </p:blipFill>
        <p:spPr>
          <a:xfrm>
            <a:off x="1187624" y="404664"/>
            <a:ext cx="6768752" cy="2291664"/>
          </a:xfrm>
          <a:prstGeom prst="rect">
            <a:avLst/>
          </a:prstGeom>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Q12</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96803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10785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13" name="Rectangle 12"/>
          <p:cNvSpPr/>
          <p:nvPr/>
        </p:nvSpPr>
        <p:spPr>
          <a:xfrm>
            <a:off x="251521" y="2348878"/>
            <a:ext cx="8640958"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780928"/>
            <a:ext cx="8640958" cy="646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Q12</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952837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4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11560" y="4005064"/>
            <a:ext cx="7920880" cy="27506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6"/>
          <a:stretch>
            <a:fillRect/>
          </a:stretch>
        </p:blipFill>
        <p:spPr>
          <a:xfrm>
            <a:off x="611560" y="414314"/>
            <a:ext cx="7920880" cy="5030910"/>
          </a:xfrm>
          <a:prstGeom prst="rect">
            <a:avLst/>
          </a:prstGeom>
        </p:spPr>
      </p:pic>
      <p:sp>
        <p:nvSpPr>
          <p:cNvPr id="18" name="Rectangle 17">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Q18</a:t>
            </a:r>
            <a:endParaRPr lang="en-GB" sz="1400" b="1" dirty="0">
              <a:latin typeface="Comic Sans MS" panose="030F0702030302020204" pitchFamily="66" charset="0"/>
            </a:endParaRPr>
          </a:p>
        </p:txBody>
      </p:sp>
      <p:cxnSp>
        <p:nvCxnSpPr>
          <p:cNvPr id="23" name="Straight Arrow Connector 22"/>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76195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7504" y="4581128"/>
            <a:ext cx="8352928" cy="2215970"/>
          </a:xfrm>
          <a:prstGeom prst="rect">
            <a:avLst/>
          </a:prstGeom>
        </p:spPr>
      </p:pic>
      <p:sp>
        <p:nvSpPr>
          <p:cNvPr id="24" name="Rectangle 23"/>
          <p:cNvSpPr/>
          <p:nvPr/>
        </p:nvSpPr>
        <p:spPr>
          <a:xfrm>
            <a:off x="107504" y="4581128"/>
            <a:ext cx="8332180" cy="22159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2</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107504" y="2617786"/>
            <a:ext cx="8352928" cy="1891334"/>
          </a:xfrm>
          <a:prstGeom prst="rect">
            <a:avLst/>
          </a:prstGeom>
        </p:spPr>
      </p:pic>
      <p:pic>
        <p:nvPicPr>
          <p:cNvPr id="4" name="Picture 3"/>
          <p:cNvPicPr>
            <a:picLocks noChangeAspect="1"/>
          </p:cNvPicPr>
          <p:nvPr/>
        </p:nvPicPr>
        <p:blipFill>
          <a:blip r:embed="rId4"/>
          <a:stretch>
            <a:fillRect/>
          </a:stretch>
        </p:blipFill>
        <p:spPr>
          <a:xfrm>
            <a:off x="107504" y="548680"/>
            <a:ext cx="8352928" cy="179102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3" name="Rectangle 12"/>
          <p:cNvSpPr/>
          <p:nvPr/>
        </p:nvSpPr>
        <p:spPr>
          <a:xfrm>
            <a:off x="107504" y="548679"/>
            <a:ext cx="8332180" cy="17910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7" cstate="print"/>
          <a:srcRect/>
          <a:stretch>
            <a:fillRect/>
          </a:stretch>
        </p:blipFill>
        <p:spPr bwMode="auto">
          <a:xfrm>
            <a:off x="-36512" y="5735569"/>
            <a:ext cx="1197768" cy="1197768"/>
          </a:xfrm>
          <a:prstGeom prst="rect">
            <a:avLst/>
          </a:prstGeom>
          <a:noFill/>
        </p:spPr>
      </p:pic>
      <p:sp>
        <p:nvSpPr>
          <p:cNvPr id="11" name="Rectangle 10">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07504" y="2617786"/>
            <a:ext cx="8332180" cy="19024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1</a:t>
            </a:r>
            <a:endParaRPr lang="en-GB" sz="1400" b="1" dirty="0">
              <a:latin typeface="Comic Sans MS" panose="030F0702030302020204" pitchFamily="66" charset="0"/>
            </a:endParaRPr>
          </a:p>
        </p:txBody>
      </p:sp>
      <p:pic>
        <p:nvPicPr>
          <p:cNvPr id="25"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1" cstate="print"/>
          <a:srcRect/>
          <a:stretch>
            <a:fillRect/>
          </a:stretch>
        </p:blipFill>
        <p:spPr bwMode="auto">
          <a:xfrm>
            <a:off x="1043608" y="5903486"/>
            <a:ext cx="1296144" cy="861935"/>
          </a:xfrm>
          <a:prstGeom prst="rect">
            <a:avLst/>
          </a:prstGeom>
          <a:noFill/>
        </p:spPr>
      </p:pic>
    </p:spTree>
    <p:extLst>
      <p:ext uri="{BB962C8B-B14F-4D97-AF65-F5344CB8AC3E}">
        <p14:creationId xmlns:p14="http://schemas.microsoft.com/office/powerpoint/2010/main" val="42315229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13" grpId="0" animBg="1"/>
      <p:bldP spid="22" grpId="0" animBg="1"/>
    </p:bldLst>
  </p:timing>
</p:sld>
</file>

<file path=ppt/slides/slide4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1" y="3068960"/>
            <a:ext cx="8640958" cy="2069932"/>
          </a:xfrm>
          <a:prstGeom prst="rect">
            <a:avLst/>
          </a:prstGeom>
        </p:spPr>
      </p:pic>
      <p:pic>
        <p:nvPicPr>
          <p:cNvPr id="6" name="Picture 5"/>
          <p:cNvPicPr>
            <a:picLocks noChangeAspect="1"/>
          </p:cNvPicPr>
          <p:nvPr/>
        </p:nvPicPr>
        <p:blipFill>
          <a:blip r:embed="rId3"/>
          <a:stretch>
            <a:fillRect/>
          </a:stretch>
        </p:blipFill>
        <p:spPr>
          <a:xfrm>
            <a:off x="251520" y="980728"/>
            <a:ext cx="8640960" cy="1859012"/>
          </a:xfrm>
          <a:prstGeom prst="rect">
            <a:avLst/>
          </a:prstGeom>
        </p:spPr>
      </p:pic>
      <p:sp>
        <p:nvSpPr>
          <p:cNvPr id="24" name="Rectangle 23"/>
          <p:cNvSpPr/>
          <p:nvPr/>
        </p:nvSpPr>
        <p:spPr>
          <a:xfrm>
            <a:off x="251519" y="3068960"/>
            <a:ext cx="8640959" cy="20699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4</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1" name="Rectangle 10">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251520" y="980727"/>
            <a:ext cx="8640960" cy="18590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Alternative 3</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752369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2" grpId="0" animBg="1"/>
    </p:bldLst>
  </p:timing>
</p:sld>
</file>

<file path=ppt/slides/slide4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899592" y="5122172"/>
            <a:ext cx="7344816" cy="1691204"/>
          </a:xfrm>
          <a:prstGeom prst="rect">
            <a:avLst/>
          </a:prstGeom>
        </p:spPr>
      </p:pic>
      <p:pic>
        <p:nvPicPr>
          <p:cNvPr id="6" name="Picture 5"/>
          <p:cNvPicPr>
            <a:picLocks noChangeAspect="1"/>
          </p:cNvPicPr>
          <p:nvPr/>
        </p:nvPicPr>
        <p:blipFill>
          <a:blip r:embed="rId3"/>
          <a:stretch>
            <a:fillRect/>
          </a:stretch>
        </p:blipFill>
        <p:spPr>
          <a:xfrm>
            <a:off x="899593" y="4820162"/>
            <a:ext cx="7344814" cy="1345142"/>
          </a:xfrm>
          <a:prstGeom prst="rect">
            <a:avLst/>
          </a:prstGeom>
        </p:spPr>
      </p:pic>
      <p:pic>
        <p:nvPicPr>
          <p:cNvPr id="5" name="Picture 4"/>
          <p:cNvPicPr>
            <a:picLocks noChangeAspect="1"/>
          </p:cNvPicPr>
          <p:nvPr/>
        </p:nvPicPr>
        <p:blipFill>
          <a:blip r:embed="rId4"/>
          <a:stretch>
            <a:fillRect/>
          </a:stretch>
        </p:blipFill>
        <p:spPr>
          <a:xfrm>
            <a:off x="899592" y="401246"/>
            <a:ext cx="7344816" cy="446791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27337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836712"/>
            <a:ext cx="8784974" cy="46441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836711"/>
            <a:ext cx="8784974" cy="4644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9964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869154"/>
            <a:ext cx="8496944" cy="3368158"/>
          </a:xfrm>
          <a:prstGeom prst="rect">
            <a:avLst/>
          </a:prstGeom>
        </p:spPr>
      </p:pic>
      <p:pic>
        <p:nvPicPr>
          <p:cNvPr id="2" name="Picture 1"/>
          <p:cNvPicPr>
            <a:picLocks noChangeAspect="1"/>
          </p:cNvPicPr>
          <p:nvPr/>
        </p:nvPicPr>
        <p:blipFill>
          <a:blip r:embed="rId3"/>
          <a:stretch>
            <a:fillRect/>
          </a:stretch>
        </p:blipFill>
        <p:spPr>
          <a:xfrm>
            <a:off x="323528" y="404664"/>
            <a:ext cx="8496944" cy="35874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Q5</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116546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132856"/>
            <a:ext cx="8784974" cy="5778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2132856"/>
            <a:ext cx="8784974" cy="5778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Q5</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757178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1907705" y="5589240"/>
            <a:ext cx="5328590" cy="12299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6"/>
          <a:stretch>
            <a:fillRect/>
          </a:stretch>
        </p:blipFill>
        <p:spPr>
          <a:xfrm>
            <a:off x="1907704" y="379954"/>
            <a:ext cx="5328592" cy="2472982"/>
          </a:xfrm>
          <a:prstGeom prst="rect">
            <a:avLst/>
          </a:prstGeom>
        </p:spPr>
      </p:pic>
      <p:pic>
        <p:nvPicPr>
          <p:cNvPr id="4" name="Picture 3"/>
          <p:cNvPicPr>
            <a:picLocks noChangeAspect="1"/>
          </p:cNvPicPr>
          <p:nvPr/>
        </p:nvPicPr>
        <p:blipFill>
          <a:blip r:embed="rId7"/>
          <a:stretch>
            <a:fillRect/>
          </a:stretch>
        </p:blipFill>
        <p:spPr>
          <a:xfrm>
            <a:off x="1907704" y="2852936"/>
            <a:ext cx="5328592" cy="3133758"/>
          </a:xfrm>
          <a:prstGeom prst="rect">
            <a:avLst/>
          </a:prstGeom>
        </p:spPr>
      </p:pic>
      <p:sp>
        <p:nvSpPr>
          <p:cNvPr id="13" name="Rectangle 12">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Q8</a:t>
            </a:r>
            <a:endParaRPr lang="en-GB" sz="1400" b="1" dirty="0">
              <a:latin typeface="Comic Sans MS" panose="030F0702030302020204" pitchFamily="66" charset="0"/>
            </a:endParaRPr>
          </a:p>
        </p:txBody>
      </p:sp>
      <p:cxnSp>
        <p:nvCxnSpPr>
          <p:cNvPr id="22" name="Straight Arrow Connector 21"/>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46718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132856"/>
            <a:ext cx="8784972" cy="12389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2132856"/>
            <a:ext cx="87849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3" y="2636912"/>
            <a:ext cx="8784974" cy="734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Q8</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00635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4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25588" y="4883528"/>
            <a:ext cx="5654724" cy="489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5588" y="368699"/>
            <a:ext cx="5654724" cy="45004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Q6</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29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25588" y="5301208"/>
            <a:ext cx="5654724" cy="15013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 name="Picture 19"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75934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2132856"/>
            <a:ext cx="8439684" cy="10649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2132856"/>
            <a:ext cx="8439684"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352158" y="2420888"/>
            <a:ext cx="8439683"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183620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7064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4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2" name="Rectangle 11">
            <a:hlinkClick r:id="rId5"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Q22</a:t>
            </a:r>
            <a:endParaRPr lang="en-GB" sz="1400" b="1" dirty="0">
              <a:latin typeface="Comic Sans MS" panose="030F0702030302020204" pitchFamily="66" charset="0"/>
            </a:endParaRPr>
          </a:p>
        </p:txBody>
      </p:sp>
      <p:cxnSp>
        <p:nvCxnSpPr>
          <p:cNvPr id="17" name="Straight Arrow Connector 16"/>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638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75657" y="404664"/>
            <a:ext cx="6192688" cy="3899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38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75657" y="4293096"/>
            <a:ext cx="6192686" cy="13284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388"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75655" y="5589240"/>
            <a:ext cx="6192690" cy="733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22111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772816"/>
            <a:ext cx="8439683" cy="9401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2750268"/>
            <a:ext cx="7820242" cy="6890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3" name="Rectangle 12"/>
          <p:cNvSpPr/>
          <p:nvPr/>
        </p:nvSpPr>
        <p:spPr>
          <a:xfrm>
            <a:off x="352158" y="1772816"/>
            <a:ext cx="8439684" cy="7614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p:cNvSpPr/>
          <p:nvPr/>
        </p:nvSpPr>
        <p:spPr>
          <a:xfrm>
            <a:off x="352158" y="2534244"/>
            <a:ext cx="8439683" cy="9051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Q22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849936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5"/>
                                        </p:tgtEl>
                                      </p:cBhvr>
                                    </p:animEffect>
                                    <p:set>
                                      <p:cBhvr>
                                        <p:cTn id="13"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13" grpId="0" animBg="1"/>
      <p:bldP spid="15" grpId="0" animBg="1"/>
    </p:bldLst>
  </p:timing>
</p:sld>
</file>

<file path=ppt/slides/slide4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3751204"/>
            <a:ext cx="8640958" cy="3062172"/>
          </a:xfrm>
          <a:prstGeom prst="rect">
            <a:avLst/>
          </a:prstGeom>
        </p:spPr>
      </p:pic>
      <p:pic>
        <p:nvPicPr>
          <p:cNvPr id="6" name="Picture 5"/>
          <p:cNvPicPr>
            <a:picLocks noChangeAspect="1"/>
          </p:cNvPicPr>
          <p:nvPr/>
        </p:nvPicPr>
        <p:blipFill>
          <a:blip r:embed="rId3"/>
          <a:stretch>
            <a:fillRect/>
          </a:stretch>
        </p:blipFill>
        <p:spPr>
          <a:xfrm>
            <a:off x="251521" y="2276872"/>
            <a:ext cx="8640958" cy="2732660"/>
          </a:xfrm>
          <a:prstGeom prst="rect">
            <a:avLst/>
          </a:prstGeom>
        </p:spPr>
      </p:pic>
      <p:pic>
        <p:nvPicPr>
          <p:cNvPr id="5" name="Picture 4"/>
          <p:cNvPicPr>
            <a:picLocks noChangeAspect="1"/>
          </p:cNvPicPr>
          <p:nvPr/>
        </p:nvPicPr>
        <p:blipFill>
          <a:blip r:embed="rId4"/>
          <a:stretch>
            <a:fillRect/>
          </a:stretch>
        </p:blipFill>
        <p:spPr>
          <a:xfrm>
            <a:off x="251521" y="349494"/>
            <a:ext cx="8640958" cy="36555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5" name="Rectangle 14">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822114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4443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628799"/>
            <a:ext cx="8640958"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04864"/>
            <a:ext cx="8640958" cy="18682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22" name="Straight Arrow Connector 21"/>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1663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4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611561" y="5517232"/>
            <a:ext cx="7920878" cy="1301628"/>
          </a:xfrm>
          <a:prstGeom prst="rect">
            <a:avLst/>
          </a:prstGeom>
        </p:spPr>
      </p:pic>
      <p:pic>
        <p:nvPicPr>
          <p:cNvPr id="9" name="Picture 8"/>
          <p:cNvPicPr>
            <a:picLocks noChangeAspect="1"/>
          </p:cNvPicPr>
          <p:nvPr/>
        </p:nvPicPr>
        <p:blipFill>
          <a:blip r:embed="rId3"/>
          <a:stretch>
            <a:fillRect/>
          </a:stretch>
        </p:blipFill>
        <p:spPr>
          <a:xfrm>
            <a:off x="611560" y="4414369"/>
            <a:ext cx="7920880" cy="1503696"/>
          </a:xfrm>
          <a:prstGeom prst="rect">
            <a:avLst/>
          </a:prstGeom>
        </p:spPr>
      </p:pic>
      <p:pic>
        <p:nvPicPr>
          <p:cNvPr id="2" name="Picture 1"/>
          <p:cNvPicPr>
            <a:picLocks noChangeAspect="1"/>
          </p:cNvPicPr>
          <p:nvPr/>
        </p:nvPicPr>
        <p:blipFill>
          <a:blip r:embed="rId4"/>
          <a:stretch>
            <a:fillRect/>
          </a:stretch>
        </p:blipFill>
        <p:spPr>
          <a:xfrm>
            <a:off x="611560" y="332656"/>
            <a:ext cx="7920880" cy="283863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611560" y="3080617"/>
            <a:ext cx="7920880" cy="1613312"/>
          </a:xfrm>
          <a:prstGeom prst="rect">
            <a:avLst/>
          </a:prstGeom>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Q9</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418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628800"/>
            <a:ext cx="8640958" cy="24829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628799"/>
            <a:ext cx="8640958"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996952"/>
            <a:ext cx="8640958" cy="11147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Q9</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943058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4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493040"/>
            <a:ext cx="8640958" cy="4104312"/>
          </a:xfrm>
          <a:prstGeom prst="rect">
            <a:avLst/>
          </a:prstGeom>
        </p:spPr>
      </p:pic>
      <p:pic>
        <p:nvPicPr>
          <p:cNvPr id="5" name="Picture 4"/>
          <p:cNvPicPr>
            <a:picLocks noChangeAspect="1"/>
          </p:cNvPicPr>
          <p:nvPr/>
        </p:nvPicPr>
        <p:blipFill>
          <a:blip r:embed="rId3"/>
          <a:stretch>
            <a:fillRect/>
          </a:stretch>
        </p:blipFill>
        <p:spPr>
          <a:xfrm>
            <a:off x="251521" y="404664"/>
            <a:ext cx="8640958" cy="28978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Q4</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34665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04864"/>
            <a:ext cx="8640956" cy="7568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04864"/>
            <a:ext cx="8640958" cy="7920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Q4</a:t>
            </a:r>
            <a:endParaRPr lang="en-GB" sz="1400" b="1" dirty="0">
              <a:latin typeface="Comic Sans MS" panose="030F0702030302020204" pitchFamily="66" charset="0"/>
            </a:endParaRPr>
          </a:p>
        </p:txBody>
      </p:sp>
      <p:cxnSp>
        <p:nvCxnSpPr>
          <p:cNvPr id="22" name="Straight Arrow Connector 21"/>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16497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5451924"/>
            <a:ext cx="8640960" cy="1217436"/>
          </a:xfrm>
          <a:prstGeom prst="rect">
            <a:avLst/>
          </a:prstGeom>
        </p:spPr>
      </p:pic>
      <p:pic>
        <p:nvPicPr>
          <p:cNvPr id="4" name="Picture 3"/>
          <p:cNvPicPr>
            <a:picLocks noChangeAspect="1"/>
          </p:cNvPicPr>
          <p:nvPr/>
        </p:nvPicPr>
        <p:blipFill>
          <a:blip r:embed="rId3"/>
          <a:stretch>
            <a:fillRect/>
          </a:stretch>
        </p:blipFill>
        <p:spPr>
          <a:xfrm>
            <a:off x="251521" y="1962706"/>
            <a:ext cx="8640958" cy="3482518"/>
          </a:xfrm>
          <a:prstGeom prst="rect">
            <a:avLst/>
          </a:prstGeom>
        </p:spPr>
      </p:pic>
      <p:pic>
        <p:nvPicPr>
          <p:cNvPr id="2" name="Picture 1"/>
          <p:cNvPicPr>
            <a:picLocks noChangeAspect="1"/>
          </p:cNvPicPr>
          <p:nvPr/>
        </p:nvPicPr>
        <p:blipFill>
          <a:blip r:embed="rId4"/>
          <a:stretch>
            <a:fillRect/>
          </a:stretch>
        </p:blipFill>
        <p:spPr>
          <a:xfrm>
            <a:off x="251520" y="332656"/>
            <a:ext cx="8640960" cy="164201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5" name="Rectangle 14">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Q11</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262548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420888"/>
            <a:ext cx="8640956" cy="11010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397717"/>
            <a:ext cx="8640958" cy="11242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Q11</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9554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95537" y="4581128"/>
            <a:ext cx="8352926" cy="2060682"/>
          </a:xfrm>
          <a:prstGeom prst="rect">
            <a:avLst/>
          </a:prstGeom>
        </p:spPr>
      </p:pic>
      <p:pic>
        <p:nvPicPr>
          <p:cNvPr id="5" name="Picture 4"/>
          <p:cNvPicPr>
            <a:picLocks noChangeAspect="1"/>
          </p:cNvPicPr>
          <p:nvPr/>
        </p:nvPicPr>
        <p:blipFill>
          <a:blip r:embed="rId3"/>
          <a:stretch>
            <a:fillRect/>
          </a:stretch>
        </p:blipFill>
        <p:spPr>
          <a:xfrm>
            <a:off x="395537" y="364144"/>
            <a:ext cx="8352926" cy="45770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Q21</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10"/>
          <a:stretch>
            <a:fillRect/>
          </a:stretch>
        </p:blipFill>
        <p:spPr>
          <a:xfrm>
            <a:off x="395538" y="4941168"/>
            <a:ext cx="8352924" cy="561398"/>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479682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797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76873"/>
            <a:ext cx="8640958" cy="797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Q21</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69458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3933056"/>
            <a:ext cx="8640956" cy="2697078"/>
          </a:xfrm>
          <a:prstGeom prst="rect">
            <a:avLst/>
          </a:prstGeom>
        </p:spPr>
      </p:pic>
      <p:pic>
        <p:nvPicPr>
          <p:cNvPr id="2" name="Picture 1"/>
          <p:cNvPicPr>
            <a:picLocks noChangeAspect="1"/>
          </p:cNvPicPr>
          <p:nvPr/>
        </p:nvPicPr>
        <p:blipFill>
          <a:blip r:embed="rId3"/>
          <a:stretch>
            <a:fillRect/>
          </a:stretch>
        </p:blipFill>
        <p:spPr>
          <a:xfrm>
            <a:off x="251521" y="404664"/>
            <a:ext cx="8640958" cy="36057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99173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8414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76872"/>
            <a:ext cx="8640958" cy="841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00547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9" y="3865572"/>
            <a:ext cx="8496942" cy="2947804"/>
          </a:xfrm>
          <a:prstGeom prst="rect">
            <a:avLst/>
          </a:prstGeom>
        </p:spPr>
      </p:pic>
      <p:pic>
        <p:nvPicPr>
          <p:cNvPr id="6" name="Picture 5"/>
          <p:cNvPicPr>
            <a:picLocks noChangeAspect="1"/>
          </p:cNvPicPr>
          <p:nvPr/>
        </p:nvPicPr>
        <p:blipFill>
          <a:blip r:embed="rId3"/>
          <a:stretch>
            <a:fillRect/>
          </a:stretch>
        </p:blipFill>
        <p:spPr>
          <a:xfrm>
            <a:off x="323529" y="2969924"/>
            <a:ext cx="8496942" cy="2619316"/>
          </a:xfrm>
          <a:prstGeom prst="rect">
            <a:avLst/>
          </a:prstGeom>
        </p:spPr>
      </p:pic>
      <p:pic>
        <p:nvPicPr>
          <p:cNvPr id="5" name="Picture 4"/>
          <p:cNvPicPr>
            <a:picLocks noChangeAspect="1"/>
          </p:cNvPicPr>
          <p:nvPr/>
        </p:nvPicPr>
        <p:blipFill>
          <a:blip r:embed="rId4"/>
          <a:stretch>
            <a:fillRect/>
          </a:stretch>
        </p:blipFill>
        <p:spPr>
          <a:xfrm>
            <a:off x="323529" y="360944"/>
            <a:ext cx="8496942" cy="342809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5" name="Rectangle 14">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Q20</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289099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683568" y="5661248"/>
            <a:ext cx="7776864" cy="946602"/>
          </a:xfrm>
          <a:prstGeom prst="rect">
            <a:avLst/>
          </a:prstGeom>
        </p:spPr>
      </p:pic>
      <p:pic>
        <p:nvPicPr>
          <p:cNvPr id="2" name="Picture 1"/>
          <p:cNvPicPr>
            <a:picLocks noChangeAspect="1"/>
          </p:cNvPicPr>
          <p:nvPr/>
        </p:nvPicPr>
        <p:blipFill>
          <a:blip r:embed="rId3"/>
          <a:stretch>
            <a:fillRect/>
          </a:stretch>
        </p:blipFill>
        <p:spPr>
          <a:xfrm>
            <a:off x="683568" y="404664"/>
            <a:ext cx="7776864" cy="5261418"/>
          </a:xfrm>
          <a:prstGeom prst="rect">
            <a:avLst/>
          </a:prstGeom>
        </p:spPr>
      </p:pic>
      <p:sp>
        <p:nvSpPr>
          <p:cNvPr id="21" name="Rectangle 20"/>
          <p:cNvSpPr/>
          <p:nvPr/>
        </p:nvSpPr>
        <p:spPr>
          <a:xfrm>
            <a:off x="683567" y="3284984"/>
            <a:ext cx="7776865" cy="33228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683567" y="402142"/>
            <a:ext cx="7756117" cy="2882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Q20</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2297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P spid="5" grpId="0" animBg="1"/>
    </p:bldLst>
  </p:timing>
</p:sld>
</file>

<file path=ppt/slides/slide4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539552" y="4479362"/>
            <a:ext cx="8064896" cy="2334014"/>
          </a:xfrm>
          <a:prstGeom prst="rect">
            <a:avLst/>
          </a:prstGeom>
        </p:spPr>
      </p:pic>
      <p:pic>
        <p:nvPicPr>
          <p:cNvPr id="7" name="Picture 6"/>
          <p:cNvPicPr>
            <a:picLocks noChangeAspect="1"/>
          </p:cNvPicPr>
          <p:nvPr/>
        </p:nvPicPr>
        <p:blipFill>
          <a:blip r:embed="rId3"/>
          <a:stretch>
            <a:fillRect/>
          </a:stretch>
        </p:blipFill>
        <p:spPr>
          <a:xfrm>
            <a:off x="539553" y="4653136"/>
            <a:ext cx="8064894" cy="1318248"/>
          </a:xfrm>
          <a:prstGeom prst="rect">
            <a:avLst/>
          </a:prstGeom>
        </p:spPr>
      </p:pic>
      <p:pic>
        <p:nvPicPr>
          <p:cNvPr id="6" name="Picture 5"/>
          <p:cNvPicPr>
            <a:picLocks noChangeAspect="1"/>
          </p:cNvPicPr>
          <p:nvPr/>
        </p:nvPicPr>
        <p:blipFill>
          <a:blip r:embed="rId4"/>
          <a:stretch>
            <a:fillRect/>
          </a:stretch>
        </p:blipFill>
        <p:spPr>
          <a:xfrm>
            <a:off x="539552" y="332656"/>
            <a:ext cx="8064896" cy="4470876"/>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8" name="Rectangle 17">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5" name="Rectangle 24">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6" name="Straight Arrow Connector 25"/>
          <p:cNvCxnSpPr>
            <a:stCxn id="18" idx="3"/>
            <a:endCxn id="2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Q7</a:t>
            </a:r>
            <a:endParaRPr lang="en-GB" sz="1400" b="1" dirty="0">
              <a:latin typeface="Comic Sans MS" panose="030F0702030302020204" pitchFamily="66" charset="0"/>
            </a:endParaRPr>
          </a:p>
        </p:txBody>
      </p:sp>
      <p:cxnSp>
        <p:nvCxnSpPr>
          <p:cNvPr id="28" name="Straight Arrow Connector 27"/>
          <p:cNvCxnSpPr>
            <a:stCxn id="25" idx="3"/>
            <a:endCxn id="2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173730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1988840"/>
            <a:ext cx="8496944" cy="840162"/>
          </a:xfrm>
          <a:prstGeom prst="rect">
            <a:avLst/>
          </a:prstGeom>
        </p:spPr>
      </p:pic>
      <p:sp>
        <p:nvSpPr>
          <p:cNvPr id="31" name="Rectangle 30"/>
          <p:cNvSpPr/>
          <p:nvPr/>
        </p:nvSpPr>
        <p:spPr>
          <a:xfrm>
            <a:off x="323528" y="2132856"/>
            <a:ext cx="8496943" cy="696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323528" y="1988839"/>
            <a:ext cx="8496943"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Q7</a:t>
            </a:r>
            <a:endParaRPr lang="en-GB" sz="1400" b="1" dirty="0">
              <a:latin typeface="Comic Sans MS" panose="030F0702030302020204" pitchFamily="66" charset="0"/>
            </a:endParaRPr>
          </a:p>
        </p:txBody>
      </p:sp>
      <p:cxnSp>
        <p:nvCxnSpPr>
          <p:cNvPr id="20" name="Straight Arrow Connector 19"/>
          <p:cNvCxnSpPr>
            <a:stCxn id="13" idx="3"/>
            <a:endCxn id="18"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3649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3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childTnLst>
        </p:cTn>
      </p:par>
    </p:tnLst>
    <p:bldLst>
      <p:bldP spid="31" grpId="0" animBg="1"/>
      <p:bldP spid="28" grpId="0" animBg="1"/>
    </p:bldLst>
  </p:timing>
</p:sld>
</file>

<file path=ppt/slides/slide4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4653136"/>
            <a:ext cx="8640958" cy="2029144"/>
          </a:xfrm>
          <a:prstGeom prst="rect">
            <a:avLst/>
          </a:prstGeom>
        </p:spPr>
      </p:pic>
      <p:pic>
        <p:nvPicPr>
          <p:cNvPr id="5" name="Picture 4"/>
          <p:cNvPicPr>
            <a:picLocks noChangeAspect="1"/>
          </p:cNvPicPr>
          <p:nvPr/>
        </p:nvPicPr>
        <p:blipFill>
          <a:blip r:embed="rId3"/>
          <a:stretch>
            <a:fillRect/>
          </a:stretch>
        </p:blipFill>
        <p:spPr>
          <a:xfrm>
            <a:off x="251521" y="404664"/>
            <a:ext cx="8640958" cy="122542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7"/>
          <a:stretch>
            <a:fillRect/>
          </a:stretch>
        </p:blipFill>
        <p:spPr>
          <a:xfrm>
            <a:off x="251522" y="1628800"/>
            <a:ext cx="8640956" cy="4112022"/>
          </a:xfrm>
          <a:prstGeom prst="rect">
            <a:avLst/>
          </a:prstGeom>
        </p:spPr>
      </p:pic>
      <p:sp>
        <p:nvSpPr>
          <p:cNvPr id="15" name="Rectangle 14">
            <a:hlinkClick r:id="rId8"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5"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Q22</a:t>
            </a:r>
            <a:endParaRPr lang="en-GB" sz="1400" b="1" dirty="0">
              <a:latin typeface="Comic Sans MS" panose="030F0702030302020204" pitchFamily="66" charset="0"/>
            </a:endParaRPr>
          </a:p>
        </p:txBody>
      </p:sp>
      <p:cxnSp>
        <p:nvCxnSpPr>
          <p:cNvPr id="22" name="Straight Arrow Connector 21"/>
          <p:cNvCxnSpPr>
            <a:stCxn id="16"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53054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16832"/>
            <a:ext cx="8640956" cy="15627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16832"/>
            <a:ext cx="8640958" cy="1562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031940" y="35482"/>
            <a:ext cx="19082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Q22</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46648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3356992"/>
            <a:ext cx="8496942" cy="3333460"/>
          </a:xfrm>
          <a:prstGeom prst="rect">
            <a:avLst/>
          </a:prstGeom>
        </p:spPr>
      </p:pic>
      <p:pic>
        <p:nvPicPr>
          <p:cNvPr id="5" name="Picture 4"/>
          <p:cNvPicPr>
            <a:picLocks noChangeAspect="1"/>
          </p:cNvPicPr>
          <p:nvPr/>
        </p:nvPicPr>
        <p:blipFill>
          <a:blip r:embed="rId3"/>
          <a:stretch>
            <a:fillRect/>
          </a:stretch>
        </p:blipFill>
        <p:spPr>
          <a:xfrm>
            <a:off x="323528" y="432366"/>
            <a:ext cx="8496944" cy="46528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Q24</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561713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412776"/>
            <a:ext cx="8640958" cy="31575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412775"/>
            <a:ext cx="8640958" cy="3157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Q24</a:t>
            </a:r>
            <a:endParaRPr lang="en-GB" sz="1400" b="1" dirty="0">
              <a:latin typeface="Comic Sans MS" panose="030F0702030302020204" pitchFamily="66" charset="0"/>
            </a:endParaRPr>
          </a:p>
        </p:txBody>
      </p:sp>
      <p:cxnSp>
        <p:nvCxnSpPr>
          <p:cNvPr id="20" name="Straight Arrow Connector 19"/>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78385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492896"/>
            <a:ext cx="8640960" cy="4112024"/>
          </a:xfrm>
          <a:prstGeom prst="rect">
            <a:avLst/>
          </a:prstGeom>
        </p:spPr>
      </p:pic>
      <p:pic>
        <p:nvPicPr>
          <p:cNvPr id="2" name="Picture 1"/>
          <p:cNvPicPr>
            <a:picLocks noChangeAspect="1"/>
          </p:cNvPicPr>
          <p:nvPr/>
        </p:nvPicPr>
        <p:blipFill>
          <a:blip r:embed="rId3"/>
          <a:stretch>
            <a:fillRect/>
          </a:stretch>
        </p:blipFill>
        <p:spPr>
          <a:xfrm>
            <a:off x="251520" y="371198"/>
            <a:ext cx="8640960" cy="37778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2" name="Rectangle 11">
            <a:hlinkClick r:id="rId7"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2"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Q8</a:t>
            </a:r>
            <a:endParaRPr lang="en-GB" sz="1400" b="1" dirty="0">
              <a:latin typeface="Comic Sans MS" panose="030F0702030302020204" pitchFamily="66" charset="0"/>
            </a:endParaRPr>
          </a:p>
        </p:txBody>
      </p:sp>
      <p:cxnSp>
        <p:nvCxnSpPr>
          <p:cNvPr id="21" name="Straight Arrow Connector 20"/>
          <p:cNvCxnSpPr>
            <a:stCxn id="15"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9425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10126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76871"/>
            <a:ext cx="8640958" cy="10126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Q8</a:t>
            </a:r>
            <a:endParaRPr lang="en-GB" sz="1400" b="1" dirty="0">
              <a:latin typeface="Comic Sans MS" panose="030F0702030302020204" pitchFamily="66" charset="0"/>
            </a:endParaRPr>
          </a:p>
        </p:txBody>
      </p:sp>
      <p:cxnSp>
        <p:nvCxnSpPr>
          <p:cNvPr id="19" name="Straight Arrow Connector 18"/>
          <p:cNvCxnSpPr>
            <a:stCxn id="16" idx="3"/>
            <a:endCxn id="18"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0082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3251" y="2348880"/>
            <a:ext cx="8797498" cy="4321010"/>
          </a:xfrm>
          <a:prstGeom prst="rect">
            <a:avLst/>
          </a:prstGeom>
        </p:spPr>
      </p:pic>
      <p:pic>
        <p:nvPicPr>
          <p:cNvPr id="4" name="Picture 3"/>
          <p:cNvPicPr>
            <a:picLocks noChangeAspect="1"/>
          </p:cNvPicPr>
          <p:nvPr/>
        </p:nvPicPr>
        <p:blipFill>
          <a:blip r:embed="rId3"/>
          <a:stretch>
            <a:fillRect/>
          </a:stretch>
        </p:blipFill>
        <p:spPr>
          <a:xfrm>
            <a:off x="179512" y="324558"/>
            <a:ext cx="8784976" cy="44725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Q12</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02944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83148"/>
            <a:ext cx="8640958" cy="33140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483147"/>
            <a:ext cx="8640958" cy="3314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Q12</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5014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3933056"/>
            <a:ext cx="8640958" cy="2697146"/>
          </a:xfrm>
          <a:prstGeom prst="rect">
            <a:avLst/>
          </a:prstGeom>
        </p:spPr>
      </p:pic>
      <p:pic>
        <p:nvPicPr>
          <p:cNvPr id="6" name="Picture 5"/>
          <p:cNvPicPr>
            <a:picLocks noChangeAspect="1"/>
          </p:cNvPicPr>
          <p:nvPr/>
        </p:nvPicPr>
        <p:blipFill>
          <a:blip r:embed="rId3"/>
          <a:stretch>
            <a:fillRect/>
          </a:stretch>
        </p:blipFill>
        <p:spPr>
          <a:xfrm>
            <a:off x="251520" y="2280388"/>
            <a:ext cx="8640960" cy="3452868"/>
          </a:xfrm>
          <a:prstGeom prst="rect">
            <a:avLst/>
          </a:prstGeom>
        </p:spPr>
      </p:pic>
      <p:pic>
        <p:nvPicPr>
          <p:cNvPr id="5" name="Picture 4"/>
          <p:cNvPicPr>
            <a:picLocks noChangeAspect="1"/>
          </p:cNvPicPr>
          <p:nvPr/>
        </p:nvPicPr>
        <p:blipFill>
          <a:blip r:embed="rId4"/>
          <a:stretch>
            <a:fillRect/>
          </a:stretch>
        </p:blipFill>
        <p:spPr>
          <a:xfrm>
            <a:off x="251520" y="375170"/>
            <a:ext cx="8640960" cy="190170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93250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276872"/>
            <a:ext cx="8784974" cy="12924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3"/>
            <a:ext cx="8784973" cy="12924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07282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03648" y="5715680"/>
            <a:ext cx="6336704" cy="1097696"/>
          </a:xfrm>
          <a:prstGeom prst="rect">
            <a:avLst/>
          </a:prstGeom>
        </p:spPr>
      </p:pic>
      <p:pic>
        <p:nvPicPr>
          <p:cNvPr id="2" name="Picture 1"/>
          <p:cNvPicPr>
            <a:picLocks noChangeAspect="1"/>
          </p:cNvPicPr>
          <p:nvPr/>
        </p:nvPicPr>
        <p:blipFill>
          <a:blip r:embed="rId3"/>
          <a:stretch>
            <a:fillRect/>
          </a:stretch>
        </p:blipFill>
        <p:spPr>
          <a:xfrm>
            <a:off x="1403648" y="404664"/>
            <a:ext cx="6336704" cy="22984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Q7</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12"/>
          <a:stretch>
            <a:fillRect/>
          </a:stretch>
        </p:blipFill>
        <p:spPr>
          <a:xfrm>
            <a:off x="1403648" y="2708920"/>
            <a:ext cx="6336704" cy="3365066"/>
          </a:xfrm>
          <a:prstGeom prst="rect">
            <a:avLst/>
          </a:prstGeom>
        </p:spPr>
      </p:pic>
    </p:spTree>
    <p:extLst>
      <p:ext uri="{BB962C8B-B14F-4D97-AF65-F5344CB8AC3E}">
        <p14:creationId xmlns:p14="http://schemas.microsoft.com/office/powerpoint/2010/main" val="3923330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76873"/>
            <a:ext cx="8784974" cy="15375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2"/>
            <a:ext cx="8784973" cy="7163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Q7</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179512" y="2993268"/>
            <a:ext cx="8784973" cy="8211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42222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139368"/>
            <a:ext cx="8640960" cy="4529992"/>
          </a:xfrm>
          <a:prstGeom prst="rect">
            <a:avLst/>
          </a:prstGeom>
        </p:spPr>
      </p:pic>
      <p:pic>
        <p:nvPicPr>
          <p:cNvPr id="5" name="Picture 4"/>
          <p:cNvPicPr>
            <a:picLocks noChangeAspect="1"/>
          </p:cNvPicPr>
          <p:nvPr/>
        </p:nvPicPr>
        <p:blipFill>
          <a:blip r:embed="rId3"/>
          <a:stretch>
            <a:fillRect/>
          </a:stretch>
        </p:blipFill>
        <p:spPr>
          <a:xfrm>
            <a:off x="251520" y="404664"/>
            <a:ext cx="8640960" cy="444966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Q17</a:t>
            </a:r>
            <a:endParaRPr lang="en-GB" sz="1400" b="1" dirty="0">
              <a:latin typeface="Comic Sans MS" panose="030F0702030302020204" pitchFamily="66" charset="0"/>
            </a:endParaRPr>
          </a:p>
        </p:txBody>
      </p:sp>
      <p:cxnSp>
        <p:nvCxnSpPr>
          <p:cNvPr id="24" name="Straight Arrow Connector 23"/>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6995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276872"/>
            <a:ext cx="8784976" cy="17271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276872"/>
            <a:ext cx="8784973" cy="1727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Q17</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94095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2"/>
          <a:stretch>
            <a:fillRect/>
          </a:stretch>
        </p:blipFill>
        <p:spPr>
          <a:xfrm>
            <a:off x="1547664" y="4581128"/>
            <a:ext cx="6048672" cy="2247682"/>
          </a:xfrm>
          <a:prstGeom prst="rect">
            <a:avLst/>
          </a:prstGeom>
        </p:spPr>
      </p:pic>
      <p:pic>
        <p:nvPicPr>
          <p:cNvPr id="20" name="Picture 19"/>
          <p:cNvPicPr>
            <a:picLocks noChangeAspect="1"/>
          </p:cNvPicPr>
          <p:nvPr/>
        </p:nvPicPr>
        <p:blipFill>
          <a:blip r:embed="rId3"/>
          <a:stretch>
            <a:fillRect/>
          </a:stretch>
        </p:blipFill>
        <p:spPr>
          <a:xfrm>
            <a:off x="1547664" y="4149080"/>
            <a:ext cx="6048672" cy="550970"/>
          </a:xfrm>
          <a:prstGeom prst="rect">
            <a:avLst/>
          </a:prstGeom>
        </p:spPr>
      </p:pic>
      <p:pic>
        <p:nvPicPr>
          <p:cNvPr id="8" name="Picture 7"/>
          <p:cNvPicPr>
            <a:picLocks noChangeAspect="1"/>
          </p:cNvPicPr>
          <p:nvPr/>
        </p:nvPicPr>
        <p:blipFill>
          <a:blip r:embed="rId4"/>
          <a:stretch>
            <a:fillRect/>
          </a:stretch>
        </p:blipFill>
        <p:spPr>
          <a:xfrm>
            <a:off x="1547664" y="3753828"/>
            <a:ext cx="6048672" cy="539268"/>
          </a:xfrm>
          <a:prstGeom prst="rect">
            <a:avLst/>
          </a:prstGeom>
        </p:spPr>
      </p:pic>
      <p:pic>
        <p:nvPicPr>
          <p:cNvPr id="6" name="Picture 5"/>
          <p:cNvPicPr>
            <a:picLocks noChangeAspect="1"/>
          </p:cNvPicPr>
          <p:nvPr/>
        </p:nvPicPr>
        <p:blipFill>
          <a:blip r:embed="rId5"/>
          <a:stretch>
            <a:fillRect/>
          </a:stretch>
        </p:blipFill>
        <p:spPr>
          <a:xfrm>
            <a:off x="1547664" y="332656"/>
            <a:ext cx="6048672" cy="245009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p:cNvPicPr>
            <a:picLocks noChangeAspect="1"/>
          </p:cNvPicPr>
          <p:nvPr/>
        </p:nvPicPr>
        <p:blipFill>
          <a:blip r:embed="rId11"/>
          <a:stretch>
            <a:fillRect/>
          </a:stretch>
        </p:blipFill>
        <p:spPr>
          <a:xfrm>
            <a:off x="1547664" y="2783504"/>
            <a:ext cx="6048670" cy="1077544"/>
          </a:xfrm>
          <a:prstGeom prst="rect">
            <a:avLst/>
          </a:prstGeom>
        </p:spPr>
      </p:pic>
      <p:sp>
        <p:nvSpPr>
          <p:cNvPr id="18" name="Rectangle 17">
            <a:hlinkClick r:id="rId12"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2" name="Rectangle 21">
            <a:hlinkClick r:id="rId13"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3" name="Straight Arrow Connector 22"/>
          <p:cNvCxnSpPr>
            <a:stCxn id="18" idx="3"/>
            <a:endCxn id="22"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Q18</a:t>
            </a:r>
            <a:endParaRPr lang="en-GB" sz="1400" b="1" dirty="0">
              <a:latin typeface="Comic Sans MS" panose="030F0702030302020204" pitchFamily="66" charset="0"/>
            </a:endParaRPr>
          </a:p>
        </p:txBody>
      </p:sp>
      <p:cxnSp>
        <p:nvCxnSpPr>
          <p:cNvPr id="25" name="Straight Arrow Connector 24"/>
          <p:cNvCxnSpPr>
            <a:stCxn id="22" idx="3"/>
            <a:endCxn id="24"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94930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492896"/>
            <a:ext cx="8640960" cy="10921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962561"/>
            <a:ext cx="8640960" cy="6224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p:cNvSpPr/>
          <p:nvPr/>
        </p:nvSpPr>
        <p:spPr>
          <a:xfrm>
            <a:off x="251520" y="2665143"/>
            <a:ext cx="8640960" cy="159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p:cNvSpPr/>
          <p:nvPr/>
        </p:nvSpPr>
        <p:spPr>
          <a:xfrm>
            <a:off x="251520" y="2492895"/>
            <a:ext cx="8640960" cy="1722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251520" y="2824706"/>
            <a:ext cx="8640960" cy="1378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Q18</a:t>
            </a:r>
            <a:endParaRPr lang="en-GB" sz="1400" b="1" dirty="0">
              <a:latin typeface="Comic Sans MS" panose="030F0702030302020204" pitchFamily="66" charset="0"/>
            </a:endParaRPr>
          </a:p>
        </p:txBody>
      </p:sp>
      <p:cxnSp>
        <p:nvCxnSpPr>
          <p:cNvPr id="24" name="Straight Arrow Connector 23"/>
          <p:cNvCxnSpPr>
            <a:stCxn id="15"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2835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13" grpId="0" animBg="1"/>
      <p:bldP spid="25" grpId="0" animBg="1"/>
      <p:bldP spid="26" grpId="0" animBg="1"/>
    </p:bldLst>
  </p:timing>
</p:sld>
</file>

<file path=ppt/slides/slide4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323528" y="4149080"/>
            <a:ext cx="8496944" cy="2519706"/>
          </a:xfrm>
          <a:prstGeom prst="rect">
            <a:avLst/>
          </a:prstGeom>
        </p:spPr>
      </p:pic>
      <p:pic>
        <p:nvPicPr>
          <p:cNvPr id="6" name="Picture 5"/>
          <p:cNvPicPr>
            <a:picLocks noChangeAspect="1"/>
          </p:cNvPicPr>
          <p:nvPr/>
        </p:nvPicPr>
        <p:blipFill>
          <a:blip r:embed="rId3"/>
          <a:stretch>
            <a:fillRect/>
          </a:stretch>
        </p:blipFill>
        <p:spPr>
          <a:xfrm>
            <a:off x="323528" y="3645024"/>
            <a:ext cx="8496944" cy="1784358"/>
          </a:xfrm>
          <a:prstGeom prst="rect">
            <a:avLst/>
          </a:prstGeom>
        </p:spPr>
      </p:pic>
      <p:pic>
        <p:nvPicPr>
          <p:cNvPr id="2" name="Picture 1"/>
          <p:cNvPicPr>
            <a:picLocks noChangeAspect="1"/>
          </p:cNvPicPr>
          <p:nvPr/>
        </p:nvPicPr>
        <p:blipFill>
          <a:blip r:embed="rId4"/>
          <a:stretch>
            <a:fillRect/>
          </a:stretch>
        </p:blipFill>
        <p:spPr>
          <a:xfrm>
            <a:off x="323528" y="332656"/>
            <a:ext cx="8496944" cy="332588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9407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348880"/>
            <a:ext cx="8784974" cy="14155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2" y="2348880"/>
            <a:ext cx="8784973" cy="14155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1"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Q9</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8454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356992"/>
            <a:ext cx="8640960" cy="3259310"/>
          </a:xfrm>
          <a:prstGeom prst="rect">
            <a:avLst/>
          </a:prstGeom>
        </p:spPr>
      </p:pic>
      <p:pic>
        <p:nvPicPr>
          <p:cNvPr id="4" name="Picture 3"/>
          <p:cNvPicPr>
            <a:picLocks noChangeAspect="1"/>
          </p:cNvPicPr>
          <p:nvPr/>
        </p:nvPicPr>
        <p:blipFill>
          <a:blip r:embed="rId3"/>
          <a:stretch>
            <a:fillRect/>
          </a:stretch>
        </p:blipFill>
        <p:spPr>
          <a:xfrm>
            <a:off x="251520" y="416582"/>
            <a:ext cx="8640960" cy="52446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18051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060848"/>
            <a:ext cx="8640956" cy="21923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2060847"/>
            <a:ext cx="8640958" cy="21923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Q13</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5723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240366"/>
            <a:ext cx="8784976" cy="34289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30297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Q8</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66395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988840"/>
            <a:ext cx="8640958" cy="1540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1" y="1988841"/>
            <a:ext cx="8640958" cy="15408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Q8</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4978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2778" y="3731094"/>
            <a:ext cx="8398444" cy="29382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0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2778" y="404664"/>
            <a:ext cx="8398444"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Q23</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03469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556792"/>
            <a:ext cx="8784976" cy="28858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556792"/>
            <a:ext cx="8784973" cy="28858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8469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3588" y="4744262"/>
            <a:ext cx="7416824" cy="2069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3588" y="3624682"/>
            <a:ext cx="7416824" cy="2252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3588" y="404664"/>
            <a:ext cx="7416824" cy="3970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63588" y="4366390"/>
            <a:ext cx="7416824" cy="264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Rectangle 16">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Q3</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8056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4020" y="476672"/>
            <a:ext cx="8815960" cy="55345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164020" y="476672"/>
            <a:ext cx="8815960" cy="47274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64020" y="5204130"/>
            <a:ext cx="8815960" cy="807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Q3</a:t>
            </a:r>
            <a:endParaRPr lang="en-GB" sz="1400" b="1" dirty="0">
              <a:latin typeface="Comic Sans MS" panose="030F0702030302020204" pitchFamily="66" charset="0"/>
            </a:endParaRPr>
          </a:p>
        </p:txBody>
      </p:sp>
      <p:cxnSp>
        <p:nvCxnSpPr>
          <p:cNvPr id="16" name="Straight Arrow Connector 15"/>
          <p:cNvCxnSpPr>
            <a:stCxn id="13" idx="3"/>
            <a:endCxn id="15"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29268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3" grpId="0" animBg="1"/>
    </p:bldLst>
  </p:timing>
</p:sld>
</file>

<file path=ppt/slides/slide4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293096"/>
            <a:ext cx="8352928" cy="2517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789040"/>
            <a:ext cx="8352928" cy="20624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379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42315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5614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052736"/>
            <a:ext cx="8784976" cy="3817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052736"/>
            <a:ext cx="8784973" cy="26642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3717032"/>
            <a:ext cx="8784976" cy="11531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Q18</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03845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695228"/>
            <a:ext cx="8640958" cy="4974132"/>
          </a:xfrm>
          <a:prstGeom prst="rect">
            <a:avLst/>
          </a:prstGeom>
        </p:spPr>
      </p:pic>
      <p:pic>
        <p:nvPicPr>
          <p:cNvPr id="2" name="Picture 1"/>
          <p:cNvPicPr>
            <a:picLocks noChangeAspect="1"/>
          </p:cNvPicPr>
          <p:nvPr/>
        </p:nvPicPr>
        <p:blipFill>
          <a:blip r:embed="rId3"/>
          <a:stretch>
            <a:fillRect/>
          </a:stretch>
        </p:blipFill>
        <p:spPr>
          <a:xfrm>
            <a:off x="251520" y="378966"/>
            <a:ext cx="8640960" cy="52102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2"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Q20</a:t>
            </a:r>
            <a:endParaRPr lang="en-GB" sz="1400" b="1" dirty="0">
              <a:latin typeface="Comic Sans MS" panose="030F0702030302020204" pitchFamily="66" charset="0"/>
            </a:endParaRPr>
          </a:p>
        </p:txBody>
      </p:sp>
      <p:cxnSp>
        <p:nvCxnSpPr>
          <p:cNvPr id="22" name="Straight Arrow Connector 21"/>
          <p:cNvCxnSpPr>
            <a:stCxn id="19" idx="3"/>
            <a:endCxn id="21"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3548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40768"/>
            <a:ext cx="8784976" cy="34825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340767"/>
            <a:ext cx="8784973" cy="3482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031940"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Q20</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419872" y="184069"/>
            <a:ext cx="61206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221275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30" y="3573016"/>
            <a:ext cx="8496940" cy="3275388"/>
          </a:xfrm>
          <a:prstGeom prst="rect">
            <a:avLst/>
          </a:prstGeom>
        </p:spPr>
      </p:pic>
      <p:pic>
        <p:nvPicPr>
          <p:cNvPr id="4" name="Picture 3"/>
          <p:cNvPicPr>
            <a:picLocks noChangeAspect="1"/>
          </p:cNvPicPr>
          <p:nvPr/>
        </p:nvPicPr>
        <p:blipFill>
          <a:blip r:embed="rId3"/>
          <a:stretch>
            <a:fillRect/>
          </a:stretch>
        </p:blipFill>
        <p:spPr>
          <a:xfrm>
            <a:off x="323530" y="2707108"/>
            <a:ext cx="8496940" cy="3170164"/>
          </a:xfrm>
          <a:prstGeom prst="rect">
            <a:avLst/>
          </a:prstGeom>
        </p:spPr>
      </p:pic>
      <p:pic>
        <p:nvPicPr>
          <p:cNvPr id="2" name="Picture 1"/>
          <p:cNvPicPr>
            <a:picLocks noChangeAspect="1"/>
          </p:cNvPicPr>
          <p:nvPr/>
        </p:nvPicPr>
        <p:blipFill>
          <a:blip r:embed="rId4"/>
          <a:stretch>
            <a:fillRect/>
          </a:stretch>
        </p:blipFill>
        <p:spPr>
          <a:xfrm>
            <a:off x="323529" y="188640"/>
            <a:ext cx="8496942" cy="453846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4680012"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12601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05273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880076"/>
            <a:ext cx="8784974" cy="20529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880074"/>
            <a:ext cx="8784973" cy="6848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3" y="2564903"/>
            <a:ext cx="8784976"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680012"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12601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85383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4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2852936"/>
            <a:ext cx="8640958" cy="3758032"/>
          </a:xfrm>
          <a:prstGeom prst="rect">
            <a:avLst/>
          </a:prstGeom>
        </p:spPr>
      </p:pic>
      <p:pic>
        <p:nvPicPr>
          <p:cNvPr id="7" name="Picture 6"/>
          <p:cNvPicPr>
            <a:picLocks noChangeAspect="1"/>
          </p:cNvPicPr>
          <p:nvPr/>
        </p:nvPicPr>
        <p:blipFill>
          <a:blip r:embed="rId3"/>
          <a:stretch>
            <a:fillRect/>
          </a:stretch>
        </p:blipFill>
        <p:spPr>
          <a:xfrm>
            <a:off x="251520" y="437782"/>
            <a:ext cx="8640960" cy="46474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Q21</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08825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772816"/>
            <a:ext cx="8784976" cy="21879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1772815"/>
            <a:ext cx="8784973" cy="21879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Q21</a:t>
            </a:r>
            <a:endParaRPr lang="en-GB" sz="1400" b="1" dirty="0">
              <a:latin typeface="Comic Sans MS" panose="030F0702030302020204" pitchFamily="66" charset="0"/>
            </a:endParaRPr>
          </a:p>
        </p:txBody>
      </p:sp>
      <p:cxnSp>
        <p:nvCxnSpPr>
          <p:cNvPr id="24" name="Straight Arrow Connector 23"/>
          <p:cNvCxnSpPr>
            <a:stCxn id="15"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6691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4509120"/>
            <a:ext cx="8064896" cy="23217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323248"/>
            <a:ext cx="8064896" cy="41886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0397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21424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5" name="Rectangle 24"/>
          <p:cNvSpPr/>
          <p:nvPr/>
        </p:nvSpPr>
        <p:spPr>
          <a:xfrm>
            <a:off x="251520" y="2313390"/>
            <a:ext cx="8640960" cy="899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20" y="3212976"/>
            <a:ext cx="8640960" cy="7743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251520" y="1844824"/>
            <a:ext cx="8640960" cy="4685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3" name="Straight Arrow Connector 22"/>
          <p:cNvCxnSpPr>
            <a:stCxn id="15"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8237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1" grpId="0" animBg="1"/>
      <p:bldP spid="22" grpId="0" animBg="1"/>
    </p:bldLst>
  </p:timing>
</p:sld>
</file>

<file path=ppt/slides/slide4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827585" y="4605830"/>
            <a:ext cx="7488830" cy="2207546"/>
          </a:xfrm>
          <a:prstGeom prst="rect">
            <a:avLst/>
          </a:prstGeom>
        </p:spPr>
      </p:pic>
      <p:pic>
        <p:nvPicPr>
          <p:cNvPr id="5" name="Picture 4"/>
          <p:cNvPicPr>
            <a:picLocks noChangeAspect="1"/>
          </p:cNvPicPr>
          <p:nvPr/>
        </p:nvPicPr>
        <p:blipFill>
          <a:blip r:embed="rId3"/>
          <a:stretch>
            <a:fillRect/>
          </a:stretch>
        </p:blipFill>
        <p:spPr>
          <a:xfrm>
            <a:off x="827584" y="4310476"/>
            <a:ext cx="7488832" cy="1494788"/>
          </a:xfrm>
          <a:prstGeom prst="rect">
            <a:avLst/>
          </a:prstGeom>
        </p:spPr>
      </p:pic>
      <p:pic>
        <p:nvPicPr>
          <p:cNvPr id="2" name="Picture 1"/>
          <p:cNvPicPr>
            <a:picLocks noChangeAspect="1"/>
          </p:cNvPicPr>
          <p:nvPr/>
        </p:nvPicPr>
        <p:blipFill>
          <a:blip r:embed="rId4"/>
          <a:stretch>
            <a:fillRect/>
          </a:stretch>
        </p:blipFill>
        <p:spPr>
          <a:xfrm>
            <a:off x="827584" y="404664"/>
            <a:ext cx="7488832" cy="3086580"/>
          </a:xfrm>
          <a:prstGeom prst="rect">
            <a:avLst/>
          </a:prstGeom>
        </p:spPr>
      </p:pic>
      <p:pic>
        <p:nvPicPr>
          <p:cNvPr id="4"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8"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6" name="Picture 15"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0"/>
          <a:stretch>
            <a:fillRect/>
          </a:stretch>
        </p:blipFill>
        <p:spPr>
          <a:xfrm>
            <a:off x="827584" y="3501008"/>
            <a:ext cx="7488832" cy="1452982"/>
          </a:xfrm>
          <a:prstGeom prst="rect">
            <a:avLst/>
          </a:prstGeom>
        </p:spPr>
      </p:pic>
      <p:sp>
        <p:nvSpPr>
          <p:cNvPr id="17" name="Rectangle 16">
            <a:hlinkClick r:id="rId11"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64341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988842"/>
            <a:ext cx="8640956" cy="2173566"/>
          </a:xfrm>
          <a:prstGeom prst="rect">
            <a:avLst/>
          </a:prstGeom>
        </p:spPr>
      </p:pic>
      <p:pic>
        <p:nvPicPr>
          <p:cNvPr id="4"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8" name="Rectangle 27"/>
          <p:cNvSpPr/>
          <p:nvPr/>
        </p:nvSpPr>
        <p:spPr>
          <a:xfrm>
            <a:off x="251521" y="1988840"/>
            <a:ext cx="8640958" cy="10214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6"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1" y="3010278"/>
            <a:ext cx="8640958" cy="1152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6"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Q7</a:t>
            </a:r>
            <a:endParaRPr lang="en-GB" sz="1400" b="1" dirty="0">
              <a:latin typeface="Comic Sans MS" panose="030F0702030302020204" pitchFamily="66" charset="0"/>
            </a:endParaRPr>
          </a:p>
        </p:txBody>
      </p:sp>
      <p:cxnSp>
        <p:nvCxnSpPr>
          <p:cNvPr id="20" name="Straight Arrow Connector 19"/>
          <p:cNvCxnSpPr>
            <a:stCxn id="17"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26470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8"/>
                                        </p:tgtEl>
                                      </p:cBhvr>
                                    </p:animEffect>
                                    <p:set>
                                      <p:cBhvr>
                                        <p:cTn id="7"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8" grpId="0" animBg="1"/>
      <p:bldP spid="23" grpId="0" animBg="1"/>
    </p:bldLst>
  </p:timing>
</p:sld>
</file>

<file path=ppt/slides/slide4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619673" y="4639130"/>
            <a:ext cx="5904654" cy="2174246"/>
          </a:xfrm>
          <a:prstGeom prst="rect">
            <a:avLst/>
          </a:prstGeom>
        </p:spPr>
      </p:pic>
      <p:pic>
        <p:nvPicPr>
          <p:cNvPr id="7" name="Picture 6"/>
          <p:cNvPicPr>
            <a:picLocks noChangeAspect="1"/>
          </p:cNvPicPr>
          <p:nvPr/>
        </p:nvPicPr>
        <p:blipFill>
          <a:blip r:embed="rId3"/>
          <a:stretch>
            <a:fillRect/>
          </a:stretch>
        </p:blipFill>
        <p:spPr>
          <a:xfrm>
            <a:off x="1619672" y="5661248"/>
            <a:ext cx="5904656" cy="518652"/>
          </a:xfrm>
          <a:prstGeom prst="rect">
            <a:avLst/>
          </a:prstGeom>
        </p:spPr>
      </p:pic>
      <p:pic>
        <p:nvPicPr>
          <p:cNvPr id="6" name="Picture 5"/>
          <p:cNvPicPr>
            <a:picLocks noChangeAspect="1"/>
          </p:cNvPicPr>
          <p:nvPr/>
        </p:nvPicPr>
        <p:blipFill>
          <a:blip r:embed="rId4"/>
          <a:stretch>
            <a:fillRect/>
          </a:stretch>
        </p:blipFill>
        <p:spPr>
          <a:xfrm>
            <a:off x="1619672" y="4293096"/>
            <a:ext cx="5904656" cy="1401478"/>
          </a:xfrm>
          <a:prstGeom prst="rect">
            <a:avLst/>
          </a:prstGeom>
        </p:spPr>
      </p:pic>
      <p:pic>
        <p:nvPicPr>
          <p:cNvPr id="5" name="Picture 4"/>
          <p:cNvPicPr>
            <a:picLocks noChangeAspect="1"/>
          </p:cNvPicPr>
          <p:nvPr/>
        </p:nvPicPr>
        <p:blipFill>
          <a:blip r:embed="rId5"/>
          <a:stretch>
            <a:fillRect/>
          </a:stretch>
        </p:blipFill>
        <p:spPr>
          <a:xfrm>
            <a:off x="1619672" y="3933056"/>
            <a:ext cx="5904656" cy="1444524"/>
          </a:xfrm>
          <a:prstGeom prst="rect">
            <a:avLst/>
          </a:prstGeom>
        </p:spPr>
      </p:pic>
      <p:pic>
        <p:nvPicPr>
          <p:cNvPr id="4" name="Picture 3"/>
          <p:cNvPicPr>
            <a:picLocks noChangeAspect="1"/>
          </p:cNvPicPr>
          <p:nvPr/>
        </p:nvPicPr>
        <p:blipFill>
          <a:blip r:embed="rId6"/>
          <a:stretch>
            <a:fillRect/>
          </a:stretch>
        </p:blipFill>
        <p:spPr>
          <a:xfrm>
            <a:off x="1619672" y="3429000"/>
            <a:ext cx="5904656" cy="1122374"/>
          </a:xfrm>
          <a:prstGeom prst="rect">
            <a:avLst/>
          </a:prstGeom>
        </p:spPr>
      </p:pic>
      <p:pic>
        <p:nvPicPr>
          <p:cNvPr id="2" name="Picture 1"/>
          <p:cNvPicPr>
            <a:picLocks noChangeAspect="1"/>
          </p:cNvPicPr>
          <p:nvPr/>
        </p:nvPicPr>
        <p:blipFill>
          <a:blip r:embed="rId7"/>
          <a:stretch>
            <a:fillRect/>
          </a:stretch>
        </p:blipFill>
        <p:spPr>
          <a:xfrm>
            <a:off x="1619672" y="346196"/>
            <a:ext cx="5904656" cy="3082804"/>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3"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5"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24496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408364"/>
            <a:ext cx="8352928" cy="5756940"/>
          </a:xfrm>
          <a:prstGeom prst="rect">
            <a:avLst/>
          </a:prstGeom>
        </p:spPr>
      </p:pic>
      <p:sp>
        <p:nvSpPr>
          <p:cNvPr id="25" name="Rectangle 24"/>
          <p:cNvSpPr/>
          <p:nvPr/>
        </p:nvSpPr>
        <p:spPr>
          <a:xfrm>
            <a:off x="395536" y="980728"/>
            <a:ext cx="8352928" cy="20800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395536" y="3060780"/>
            <a:ext cx="8352928" cy="3130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395536" y="408363"/>
            <a:ext cx="8352928" cy="572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Q15</a:t>
            </a:r>
            <a:endParaRPr lang="en-GB" sz="1400" b="1" dirty="0">
              <a:latin typeface="Comic Sans MS" panose="030F0702030302020204" pitchFamily="66" charset="0"/>
            </a:endParaRPr>
          </a:p>
        </p:txBody>
      </p:sp>
      <p:cxnSp>
        <p:nvCxnSpPr>
          <p:cNvPr id="24" name="Straight Arrow Connector 23"/>
          <p:cNvCxnSpPr>
            <a:stCxn id="18"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2049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5"/>
                                        </p:tgtEl>
                                      </p:cBhvr>
                                    </p:animEffect>
                                    <p:set>
                                      <p:cBhvr>
                                        <p:cTn id="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5" grpId="0" animBg="1"/>
      <p:bldP spid="21" grpId="0" animBg="1"/>
      <p:bldP spid="22" grpId="0" animBg="1"/>
    </p:bldLst>
  </p:timing>
</p:sld>
</file>

<file path=ppt/slides/slide4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539952"/>
            <a:ext cx="8640958" cy="4129408"/>
          </a:xfrm>
          <a:prstGeom prst="rect">
            <a:avLst/>
          </a:prstGeom>
        </p:spPr>
      </p:pic>
      <p:pic>
        <p:nvPicPr>
          <p:cNvPr id="2" name="Picture 1"/>
          <p:cNvPicPr>
            <a:picLocks noChangeAspect="1"/>
          </p:cNvPicPr>
          <p:nvPr/>
        </p:nvPicPr>
        <p:blipFill>
          <a:blip r:embed="rId3"/>
          <a:stretch>
            <a:fillRect/>
          </a:stretch>
        </p:blipFill>
        <p:spPr>
          <a:xfrm>
            <a:off x="251520" y="409404"/>
            <a:ext cx="8640960" cy="373967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Q8</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01220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060848"/>
            <a:ext cx="8784974" cy="16590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2" y="2060847"/>
            <a:ext cx="8784973" cy="1659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Q8</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40422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996952"/>
            <a:ext cx="8640956" cy="3637702"/>
          </a:xfrm>
          <a:prstGeom prst="rect">
            <a:avLst/>
          </a:prstGeom>
        </p:spPr>
      </p:pic>
      <p:pic>
        <p:nvPicPr>
          <p:cNvPr id="5" name="Picture 4"/>
          <p:cNvPicPr>
            <a:picLocks noChangeAspect="1"/>
          </p:cNvPicPr>
          <p:nvPr/>
        </p:nvPicPr>
        <p:blipFill>
          <a:blip r:embed="rId3"/>
          <a:stretch>
            <a:fillRect/>
          </a:stretch>
        </p:blipFill>
        <p:spPr>
          <a:xfrm>
            <a:off x="251521" y="404664"/>
            <a:ext cx="8640958" cy="44155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Q23</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63278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539553" y="404664"/>
            <a:ext cx="8064894" cy="57152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539553" y="404013"/>
            <a:ext cx="8064894" cy="57158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Q23</a:t>
            </a:r>
            <a:endParaRPr lang="en-GB" sz="1400" b="1" dirty="0">
              <a:latin typeface="Comic Sans MS" panose="030F0702030302020204" pitchFamily="66" charset="0"/>
            </a:endParaRPr>
          </a:p>
        </p:txBody>
      </p:sp>
      <p:cxnSp>
        <p:nvCxnSpPr>
          <p:cNvPr id="22" name="Straight Arrow Connector 21"/>
          <p:cNvCxnSpPr>
            <a:stCxn id="15"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88227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3337328"/>
            <a:ext cx="8784974" cy="3332032"/>
          </a:xfrm>
          <a:prstGeom prst="rect">
            <a:avLst/>
          </a:prstGeom>
        </p:spPr>
      </p:pic>
      <p:pic>
        <p:nvPicPr>
          <p:cNvPr id="2" name="Picture 1"/>
          <p:cNvPicPr>
            <a:picLocks noChangeAspect="1"/>
          </p:cNvPicPr>
          <p:nvPr/>
        </p:nvPicPr>
        <p:blipFill>
          <a:blip r:embed="rId3"/>
          <a:stretch>
            <a:fillRect/>
          </a:stretch>
        </p:blipFill>
        <p:spPr>
          <a:xfrm>
            <a:off x="179513" y="404664"/>
            <a:ext cx="8784974" cy="41144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Q7</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20255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60848"/>
            <a:ext cx="8784976" cy="11651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2060848"/>
            <a:ext cx="8784976" cy="11651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Q7</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6304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70604"/>
            <a:ext cx="8640960" cy="4526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444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Q22</a:t>
            </a:r>
            <a:endParaRPr lang="en-GB" sz="1400" b="1" dirty="0">
              <a:latin typeface="Comic Sans MS" panose="030F0702030302020204" pitchFamily="66" charset="0"/>
            </a:endParaRPr>
          </a:p>
        </p:txBody>
      </p:sp>
      <p:cxnSp>
        <p:nvCxnSpPr>
          <p:cNvPr id="23" name="Straight Arrow Connector 22"/>
          <p:cNvCxnSpPr>
            <a:stCxn id="14"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94607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36712"/>
            <a:ext cx="8784976" cy="4716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179512" y="836712"/>
            <a:ext cx="8784976" cy="47167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Q22</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3642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4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3212976"/>
            <a:ext cx="8640960" cy="3595644"/>
          </a:xfrm>
          <a:prstGeom prst="rect">
            <a:avLst/>
          </a:prstGeom>
        </p:spPr>
      </p:pic>
      <p:pic>
        <p:nvPicPr>
          <p:cNvPr id="7" name="Picture 6"/>
          <p:cNvPicPr>
            <a:picLocks noChangeAspect="1"/>
          </p:cNvPicPr>
          <p:nvPr/>
        </p:nvPicPr>
        <p:blipFill>
          <a:blip r:embed="rId3"/>
          <a:stretch>
            <a:fillRect/>
          </a:stretch>
        </p:blipFill>
        <p:spPr>
          <a:xfrm>
            <a:off x="251521" y="3429000"/>
            <a:ext cx="8640958" cy="2539104"/>
          </a:xfrm>
          <a:prstGeom prst="rect">
            <a:avLst/>
          </a:prstGeom>
        </p:spPr>
      </p:pic>
      <p:pic>
        <p:nvPicPr>
          <p:cNvPr id="6" name="Picture 5"/>
          <p:cNvPicPr>
            <a:picLocks noChangeAspect="1"/>
          </p:cNvPicPr>
          <p:nvPr/>
        </p:nvPicPr>
        <p:blipFill>
          <a:blip r:embed="rId4"/>
          <a:stretch>
            <a:fillRect/>
          </a:stretch>
        </p:blipFill>
        <p:spPr>
          <a:xfrm>
            <a:off x="251520" y="332656"/>
            <a:ext cx="8640960" cy="375593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Q5</a:t>
            </a:r>
            <a:endParaRPr lang="en-GB" sz="1400" b="1" dirty="0">
              <a:latin typeface="Comic Sans MS" panose="030F0702030302020204" pitchFamily="66" charset="0"/>
            </a:endParaRPr>
          </a:p>
        </p:txBody>
      </p:sp>
      <p:cxnSp>
        <p:nvCxnSpPr>
          <p:cNvPr id="21" name="Straight Arrow Connector 20"/>
          <p:cNvCxnSpPr>
            <a:stCxn id="14"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67967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132856"/>
            <a:ext cx="8784976" cy="11261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132856"/>
            <a:ext cx="8784973"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420888"/>
            <a:ext cx="8784973" cy="838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Q5</a:t>
            </a:r>
            <a:endParaRPr lang="en-GB" sz="1400" b="1" dirty="0">
              <a:latin typeface="Comic Sans MS" panose="030F0702030302020204" pitchFamily="66" charset="0"/>
            </a:endParaRPr>
          </a:p>
        </p:txBody>
      </p:sp>
      <p:cxnSp>
        <p:nvCxnSpPr>
          <p:cNvPr id="23" name="Straight Arrow Connector 22"/>
          <p:cNvCxnSpPr>
            <a:stCxn id="15"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2749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4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4624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9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53466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Q21</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5806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764704"/>
            <a:ext cx="8784974" cy="4686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764704"/>
            <a:ext cx="8784974" cy="46861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Q21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8197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1967330"/>
            <a:ext cx="8640960" cy="4702030"/>
          </a:xfrm>
          <a:prstGeom prst="rect">
            <a:avLst/>
          </a:prstGeom>
        </p:spPr>
      </p:pic>
      <p:pic>
        <p:nvPicPr>
          <p:cNvPr id="5" name="Picture 4"/>
          <p:cNvPicPr>
            <a:picLocks noChangeAspect="1"/>
          </p:cNvPicPr>
          <p:nvPr/>
        </p:nvPicPr>
        <p:blipFill>
          <a:blip r:embed="rId3"/>
          <a:stretch>
            <a:fillRect/>
          </a:stretch>
        </p:blipFill>
        <p:spPr>
          <a:xfrm>
            <a:off x="251520" y="388016"/>
            <a:ext cx="8640960" cy="46971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Q16</a:t>
            </a:r>
            <a:endParaRPr lang="en-GB" sz="1400" b="1" dirty="0">
              <a:latin typeface="Comic Sans MS" panose="030F0702030302020204" pitchFamily="66" charset="0"/>
            </a:endParaRPr>
          </a:p>
        </p:txBody>
      </p:sp>
      <p:cxnSp>
        <p:nvCxnSpPr>
          <p:cNvPr id="23" name="Straight Arrow Connector 22"/>
          <p:cNvCxnSpPr>
            <a:stCxn id="13"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2848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1844824"/>
            <a:ext cx="8784972" cy="24019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821474"/>
            <a:ext cx="8784974" cy="2425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Q16</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74155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844824"/>
            <a:ext cx="8640958" cy="4792222"/>
          </a:xfrm>
          <a:prstGeom prst="rect">
            <a:avLst/>
          </a:prstGeom>
        </p:spPr>
      </p:pic>
      <p:pic>
        <p:nvPicPr>
          <p:cNvPr id="2" name="Picture 1"/>
          <p:cNvPicPr>
            <a:picLocks noChangeAspect="1"/>
          </p:cNvPicPr>
          <p:nvPr/>
        </p:nvPicPr>
        <p:blipFill>
          <a:blip r:embed="rId3"/>
          <a:stretch>
            <a:fillRect/>
          </a:stretch>
        </p:blipFill>
        <p:spPr>
          <a:xfrm>
            <a:off x="251521" y="404664"/>
            <a:ext cx="8640958" cy="376997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Q22</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0566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764704"/>
            <a:ext cx="8784976" cy="48156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764703"/>
            <a:ext cx="8784973" cy="48222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Q22</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03775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1916832"/>
            <a:ext cx="8496942" cy="4680520"/>
          </a:xfrm>
          <a:prstGeom prst="rect">
            <a:avLst/>
          </a:prstGeom>
        </p:spPr>
      </p:pic>
      <p:pic>
        <p:nvPicPr>
          <p:cNvPr id="5" name="Picture 4"/>
          <p:cNvPicPr>
            <a:picLocks noChangeAspect="1"/>
          </p:cNvPicPr>
          <p:nvPr/>
        </p:nvPicPr>
        <p:blipFill>
          <a:blip r:embed="rId3"/>
          <a:stretch>
            <a:fillRect/>
          </a:stretch>
        </p:blipFill>
        <p:spPr>
          <a:xfrm>
            <a:off x="323529" y="404664"/>
            <a:ext cx="8496942" cy="36569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Q9</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376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1340768"/>
            <a:ext cx="8784976" cy="31803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1340767"/>
            <a:ext cx="8784973" cy="31803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5" name="Straight Arrow Connector 14"/>
          <p:cNvCxnSpPr>
            <a:stCxn id="11"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Q9</a:t>
            </a:r>
            <a:endParaRPr lang="en-GB" sz="1400" b="1" dirty="0">
              <a:latin typeface="Comic Sans MS" panose="030F0702030302020204" pitchFamily="66" charset="0"/>
            </a:endParaRPr>
          </a:p>
        </p:txBody>
      </p:sp>
      <p:cxnSp>
        <p:nvCxnSpPr>
          <p:cNvPr id="19" name="Straight Arrow Connector 18"/>
          <p:cNvCxnSpPr>
            <a:stCxn id="14" idx="3"/>
            <a:endCxn id="18"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6565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04864"/>
            <a:ext cx="8640960" cy="4417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7319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5" name="Rectangle 14">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Q13</a:t>
            </a:r>
            <a:endParaRPr lang="en-GB" sz="1400" b="1" dirty="0">
              <a:latin typeface="Comic Sans MS" panose="030F0702030302020204" pitchFamily="66" charset="0"/>
            </a:endParaRPr>
          </a:p>
        </p:txBody>
      </p:sp>
      <p:cxnSp>
        <p:nvCxnSpPr>
          <p:cNvPr id="23" name="Straight Arrow Connector 22"/>
          <p:cNvCxnSpPr>
            <a:stCxn id="17"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73800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76872"/>
            <a:ext cx="8784976" cy="9521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276872"/>
            <a:ext cx="8784973" cy="9521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95640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789040"/>
            <a:ext cx="8640960" cy="3024900"/>
          </a:xfrm>
          <a:prstGeom prst="rect">
            <a:avLst/>
          </a:prstGeom>
        </p:spPr>
      </p:pic>
      <p:pic>
        <p:nvPicPr>
          <p:cNvPr id="4" name="Picture 3"/>
          <p:cNvPicPr>
            <a:picLocks noChangeAspect="1"/>
          </p:cNvPicPr>
          <p:nvPr/>
        </p:nvPicPr>
        <p:blipFill>
          <a:blip r:embed="rId3"/>
          <a:stretch>
            <a:fillRect/>
          </a:stretch>
        </p:blipFill>
        <p:spPr>
          <a:xfrm>
            <a:off x="251521" y="3830784"/>
            <a:ext cx="8640958" cy="2190504"/>
          </a:xfrm>
          <a:prstGeom prst="rect">
            <a:avLst/>
          </a:prstGeom>
        </p:spPr>
      </p:pic>
      <p:pic>
        <p:nvPicPr>
          <p:cNvPr id="2" name="Picture 1"/>
          <p:cNvPicPr>
            <a:picLocks noChangeAspect="1"/>
          </p:cNvPicPr>
          <p:nvPr/>
        </p:nvPicPr>
        <p:blipFill>
          <a:blip r:embed="rId4"/>
          <a:stretch>
            <a:fillRect/>
          </a:stretch>
        </p:blipFill>
        <p:spPr>
          <a:xfrm>
            <a:off x="251520" y="313952"/>
            <a:ext cx="8640960" cy="354709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Q17</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84654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170786"/>
            <a:ext cx="8784972" cy="38423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170785"/>
            <a:ext cx="8784974" cy="38423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Q17</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00838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755577" y="4189744"/>
            <a:ext cx="7632846" cy="2623632"/>
          </a:xfrm>
          <a:prstGeom prst="rect">
            <a:avLst/>
          </a:prstGeom>
        </p:spPr>
      </p:pic>
      <p:pic>
        <p:nvPicPr>
          <p:cNvPr id="7" name="Picture 6"/>
          <p:cNvPicPr>
            <a:picLocks noChangeAspect="1"/>
          </p:cNvPicPr>
          <p:nvPr/>
        </p:nvPicPr>
        <p:blipFill>
          <a:blip r:embed="rId3"/>
          <a:stretch>
            <a:fillRect/>
          </a:stretch>
        </p:blipFill>
        <p:spPr>
          <a:xfrm>
            <a:off x="755576" y="3429000"/>
            <a:ext cx="7632848" cy="2458634"/>
          </a:xfrm>
          <a:prstGeom prst="rect">
            <a:avLst/>
          </a:prstGeom>
        </p:spPr>
      </p:pic>
      <p:pic>
        <p:nvPicPr>
          <p:cNvPr id="6" name="Picture 5"/>
          <p:cNvPicPr>
            <a:picLocks noChangeAspect="1"/>
          </p:cNvPicPr>
          <p:nvPr/>
        </p:nvPicPr>
        <p:blipFill>
          <a:blip r:embed="rId4"/>
          <a:stretch>
            <a:fillRect/>
          </a:stretch>
        </p:blipFill>
        <p:spPr>
          <a:xfrm>
            <a:off x="755576" y="404664"/>
            <a:ext cx="7632848" cy="443179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1" name="Rectangle 20">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2" name="Straight Arrow Connector 21"/>
          <p:cNvCxnSpPr>
            <a:stCxn id="13" idx="3"/>
            <a:endCxn id="21"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Q9</a:t>
            </a:r>
            <a:endParaRPr lang="en-GB" sz="1400" b="1" dirty="0">
              <a:latin typeface="Comic Sans MS" panose="030F0702030302020204" pitchFamily="66" charset="0"/>
            </a:endParaRPr>
          </a:p>
        </p:txBody>
      </p:sp>
      <p:cxnSp>
        <p:nvCxnSpPr>
          <p:cNvPr id="24" name="Straight Arrow Connector 23"/>
          <p:cNvCxnSpPr>
            <a:stCxn id="21" idx="3"/>
            <a:endCxn id="23"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79990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196752"/>
            <a:ext cx="8784974" cy="37824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1170785"/>
            <a:ext cx="8784974" cy="962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Q9</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179513" y="2132856"/>
            <a:ext cx="8784974" cy="28463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48317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3" grpId="0" animBg="1"/>
      <p:bldP spid="23" grpId="0" animBg="1"/>
    </p:bldLst>
  </p:timing>
</p:sld>
</file>

<file path=ppt/slides/slide4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683568" y="3735462"/>
            <a:ext cx="7776864" cy="3077914"/>
          </a:xfrm>
          <a:prstGeom prst="rect">
            <a:avLst/>
          </a:prstGeom>
        </p:spPr>
      </p:pic>
      <p:pic>
        <p:nvPicPr>
          <p:cNvPr id="7" name="Picture 6"/>
          <p:cNvPicPr>
            <a:picLocks noChangeAspect="1"/>
          </p:cNvPicPr>
          <p:nvPr/>
        </p:nvPicPr>
        <p:blipFill>
          <a:blip r:embed="rId3"/>
          <a:stretch>
            <a:fillRect/>
          </a:stretch>
        </p:blipFill>
        <p:spPr>
          <a:xfrm>
            <a:off x="683568" y="3238824"/>
            <a:ext cx="7776864" cy="2705668"/>
          </a:xfrm>
          <a:prstGeom prst="rect">
            <a:avLst/>
          </a:prstGeom>
        </p:spPr>
      </p:pic>
      <p:pic>
        <p:nvPicPr>
          <p:cNvPr id="6" name="Picture 5"/>
          <p:cNvPicPr>
            <a:picLocks noChangeAspect="1"/>
          </p:cNvPicPr>
          <p:nvPr/>
        </p:nvPicPr>
        <p:blipFill>
          <a:blip r:embed="rId4"/>
          <a:stretch>
            <a:fillRect/>
          </a:stretch>
        </p:blipFill>
        <p:spPr>
          <a:xfrm>
            <a:off x="683568" y="332656"/>
            <a:ext cx="7776864" cy="39746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Q15</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38275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596070"/>
            <a:ext cx="8640960" cy="25530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499116"/>
            <a:ext cx="8640960" cy="1649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1596070"/>
            <a:ext cx="8640959" cy="9030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Q15</a:t>
            </a:r>
            <a:endParaRPr lang="en-GB" sz="1400" b="1" dirty="0">
              <a:latin typeface="Comic Sans MS" panose="030F0702030302020204" pitchFamily="66" charset="0"/>
            </a:endParaRPr>
          </a:p>
        </p:txBody>
      </p:sp>
      <p:cxnSp>
        <p:nvCxnSpPr>
          <p:cNvPr id="23" name="Straight Arrow Connector 22"/>
          <p:cNvCxnSpPr>
            <a:stCxn id="18"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76948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4" grpId="0" animBg="1"/>
    </p:bldLst>
  </p:timing>
</p:sld>
</file>

<file path=ppt/slides/slide4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331892"/>
            <a:ext cx="8640960" cy="4337468"/>
          </a:xfrm>
          <a:prstGeom prst="rect">
            <a:avLst/>
          </a:prstGeom>
        </p:spPr>
      </p:pic>
      <p:pic>
        <p:nvPicPr>
          <p:cNvPr id="2" name="Picture 1"/>
          <p:cNvPicPr>
            <a:picLocks noChangeAspect="1"/>
          </p:cNvPicPr>
          <p:nvPr/>
        </p:nvPicPr>
        <p:blipFill>
          <a:blip r:embed="rId3"/>
          <a:stretch>
            <a:fillRect/>
          </a:stretch>
        </p:blipFill>
        <p:spPr>
          <a:xfrm>
            <a:off x="251520" y="404664"/>
            <a:ext cx="8640960" cy="51219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1311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052736"/>
            <a:ext cx="8640958" cy="42366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052735"/>
            <a:ext cx="8640959" cy="42366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Q10</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1040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3" y="2521444"/>
            <a:ext cx="8784974" cy="4147916"/>
          </a:xfrm>
          <a:prstGeom prst="rect">
            <a:avLst/>
          </a:prstGeom>
        </p:spPr>
      </p:pic>
      <p:pic>
        <p:nvPicPr>
          <p:cNvPr id="5" name="Picture 4"/>
          <p:cNvPicPr>
            <a:picLocks noChangeAspect="1"/>
          </p:cNvPicPr>
          <p:nvPr/>
        </p:nvPicPr>
        <p:blipFill>
          <a:blip r:embed="rId3"/>
          <a:stretch>
            <a:fillRect/>
          </a:stretch>
        </p:blipFill>
        <p:spPr>
          <a:xfrm>
            <a:off x="179513" y="404664"/>
            <a:ext cx="8784974" cy="284864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Q6</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62129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060848"/>
            <a:ext cx="8640960" cy="17054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060848"/>
            <a:ext cx="8640959" cy="17054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HR Q6</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88561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461472"/>
            <a:ext cx="8496944" cy="42798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54837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0991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3386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1340768"/>
            <a:ext cx="8640960" cy="33860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6768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635042"/>
            <a:ext cx="8640960" cy="40343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34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9409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Q11</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1300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556792"/>
            <a:ext cx="8784976" cy="29189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1556792"/>
            <a:ext cx="8784973" cy="2918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Q11</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55342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234764"/>
            <a:ext cx="8640960" cy="34345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276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Q8</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2290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986470"/>
            <a:ext cx="8784976" cy="20906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7" name="Rectangle 26"/>
          <p:cNvSpPr/>
          <p:nvPr/>
        </p:nvSpPr>
        <p:spPr>
          <a:xfrm>
            <a:off x="179512" y="1986470"/>
            <a:ext cx="8784973" cy="20906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Q8</a:t>
            </a:r>
            <a:endParaRPr lang="en-GB" sz="1400" b="1" dirty="0">
              <a:latin typeface="Comic Sans MS" panose="030F0702030302020204" pitchFamily="66" charset="0"/>
            </a:endParaRPr>
          </a:p>
        </p:txBody>
      </p:sp>
      <p:cxnSp>
        <p:nvCxnSpPr>
          <p:cNvPr id="20" name="Straight Arrow Connector 19"/>
          <p:cNvCxnSpPr>
            <a:stCxn id="13"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21052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7"/>
                                        </p:tgtEl>
                                      </p:cBhvr>
                                    </p:animEffect>
                                    <p:set>
                                      <p:cBhvr>
                                        <p:cTn id="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7" grpId="0" animBg="1"/>
    </p:bldLst>
  </p:timing>
</p:sld>
</file>

<file path=ppt/slides/slide4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51340"/>
            <a:ext cx="8640960" cy="44180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32656"/>
            <a:ext cx="8640960" cy="47453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Q22</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236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72816"/>
            <a:ext cx="8640960" cy="20360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1772816"/>
            <a:ext cx="8640960" cy="20360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Q22</a:t>
            </a:r>
            <a:endParaRPr lang="en-GB" sz="1400" b="1" dirty="0">
              <a:latin typeface="Comic Sans MS" panose="030F0702030302020204" pitchFamily="66" charset="0"/>
            </a:endParaRPr>
          </a:p>
        </p:txBody>
      </p:sp>
      <p:cxnSp>
        <p:nvCxnSpPr>
          <p:cNvPr id="21" name="Straight Arrow Connector 20"/>
          <p:cNvCxnSpPr>
            <a:stCxn id="15"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74776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43609" y="4299426"/>
            <a:ext cx="7056782" cy="2513950"/>
          </a:xfrm>
          <a:prstGeom prst="rect">
            <a:avLst/>
          </a:prstGeom>
        </p:spPr>
      </p:pic>
      <p:pic>
        <p:nvPicPr>
          <p:cNvPr id="4" name="Picture 3"/>
          <p:cNvPicPr>
            <a:picLocks noChangeAspect="1"/>
          </p:cNvPicPr>
          <p:nvPr/>
        </p:nvPicPr>
        <p:blipFill>
          <a:blip r:embed="rId3"/>
          <a:stretch>
            <a:fillRect/>
          </a:stretch>
        </p:blipFill>
        <p:spPr>
          <a:xfrm>
            <a:off x="1043608" y="2707036"/>
            <a:ext cx="7056784" cy="2004238"/>
          </a:xfrm>
          <a:prstGeom prst="rect">
            <a:avLst/>
          </a:prstGeom>
        </p:spPr>
      </p:pic>
      <p:pic>
        <p:nvPicPr>
          <p:cNvPr id="2" name="Picture 1"/>
          <p:cNvPicPr>
            <a:picLocks noChangeAspect="1"/>
          </p:cNvPicPr>
          <p:nvPr/>
        </p:nvPicPr>
        <p:blipFill>
          <a:blip r:embed="rId4"/>
          <a:stretch>
            <a:fillRect/>
          </a:stretch>
        </p:blipFill>
        <p:spPr>
          <a:xfrm>
            <a:off x="1043608" y="354546"/>
            <a:ext cx="7056784" cy="32763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3" idx="3"/>
            <a:endCxn id="14"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Q6</a:t>
            </a:r>
            <a:endParaRPr lang="en-GB" sz="1400" b="1" dirty="0">
              <a:latin typeface="Comic Sans MS" panose="030F0702030302020204" pitchFamily="66" charset="0"/>
            </a:endParaRPr>
          </a:p>
        </p:txBody>
      </p:sp>
      <p:cxnSp>
        <p:nvCxnSpPr>
          <p:cNvPr id="24" name="Straight Arrow Connector 23"/>
          <p:cNvCxnSpPr>
            <a:stCxn id="14"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8341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628800"/>
            <a:ext cx="8640960" cy="3092950"/>
          </a:xfrm>
          <a:prstGeom prst="rect">
            <a:avLst/>
          </a:prstGeom>
        </p:spPr>
      </p:pic>
      <p:sp>
        <p:nvSpPr>
          <p:cNvPr id="26" name="Rectangle 25"/>
          <p:cNvSpPr/>
          <p:nvPr/>
        </p:nvSpPr>
        <p:spPr>
          <a:xfrm>
            <a:off x="251520" y="1628800"/>
            <a:ext cx="864096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492896"/>
            <a:ext cx="8640960" cy="1800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4293096"/>
            <a:ext cx="8640960" cy="4286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Q6</a:t>
            </a:r>
            <a:endParaRPr lang="en-GB" sz="1400" b="1" dirty="0">
              <a:latin typeface="Comic Sans MS" panose="030F0702030302020204" pitchFamily="66" charset="0"/>
            </a:endParaRPr>
          </a:p>
        </p:txBody>
      </p:sp>
      <p:cxnSp>
        <p:nvCxnSpPr>
          <p:cNvPr id="24" name="Straight Arrow Connector 23"/>
          <p:cNvCxnSpPr>
            <a:stCxn id="16"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7870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6" grpId="0" animBg="1"/>
      <p:bldP spid="22" grpId="0" animBg="1"/>
      <p:bldP spid="23" grpId="0" animBg="1"/>
    </p:bldLst>
  </p:timing>
</p:sld>
</file>

<file path=ppt/slides/slide4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62018"/>
            <a:ext cx="8640960" cy="4507342"/>
          </a:xfrm>
          <a:prstGeom prst="rect">
            <a:avLst/>
          </a:prstGeom>
        </p:spPr>
      </p:pic>
      <p:pic>
        <p:nvPicPr>
          <p:cNvPr id="2" name="Picture 1"/>
          <p:cNvPicPr>
            <a:picLocks noChangeAspect="1"/>
          </p:cNvPicPr>
          <p:nvPr/>
        </p:nvPicPr>
        <p:blipFill>
          <a:blip r:embed="rId3"/>
          <a:stretch>
            <a:fillRect/>
          </a:stretch>
        </p:blipFill>
        <p:spPr>
          <a:xfrm>
            <a:off x="251520" y="404664"/>
            <a:ext cx="8640960" cy="36023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9316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2204864"/>
            <a:ext cx="8784972" cy="12834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04864"/>
            <a:ext cx="8784974" cy="12834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9" name="Straight Arrow Connector 18"/>
          <p:cNvCxnSpPr>
            <a:stCxn id="11" idx="3"/>
            <a:endCxn id="18"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938542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701872"/>
            <a:ext cx="8352928" cy="2967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941168"/>
            <a:ext cx="8352928" cy="8951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4564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20" name="Picture 19"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Q11</a:t>
            </a:r>
            <a:endParaRPr lang="en-GB" sz="1400" b="1" dirty="0">
              <a:latin typeface="Comic Sans MS" panose="030F0702030302020204" pitchFamily="66" charset="0"/>
            </a:endParaRPr>
          </a:p>
        </p:txBody>
      </p:sp>
      <p:cxnSp>
        <p:nvCxnSpPr>
          <p:cNvPr id="19" name="Straight Arrow Connector 18"/>
          <p:cNvCxnSpPr>
            <a:stCxn id="15" idx="3"/>
            <a:endCxn id="18"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96886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2276872"/>
            <a:ext cx="8784974" cy="1172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179513" y="2276872"/>
            <a:ext cx="8784974" cy="1172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Q11</a:t>
            </a:r>
            <a:endParaRPr lang="en-GB" sz="1400" b="1" dirty="0">
              <a:latin typeface="Comic Sans MS" panose="030F0702030302020204" pitchFamily="66" charset="0"/>
            </a:endParaRPr>
          </a:p>
        </p:txBody>
      </p:sp>
      <p:cxnSp>
        <p:nvCxnSpPr>
          <p:cNvPr id="22" name="Straight Arrow Connector 21"/>
          <p:cNvCxnSpPr>
            <a:stCxn id="15"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940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4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8857" name="Picture 9"/>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5517232"/>
            <a:ext cx="5760640" cy="13088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6" name="Picture 8"/>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5517232"/>
            <a:ext cx="5760640" cy="799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5" name="Picture 7"/>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680" y="4550682"/>
            <a:ext cx="5760640" cy="966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4"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91680" y="4437112"/>
            <a:ext cx="5760640" cy="903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3" name="Picture 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91680" y="4019712"/>
            <a:ext cx="5760640" cy="7774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8851"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91680" y="332656"/>
            <a:ext cx="5760640" cy="30479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78852"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691680" y="3380614"/>
            <a:ext cx="5760640" cy="1082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a:hlinkClick r:id="rId14"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6"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Q17</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6339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412776"/>
            <a:ext cx="8496944" cy="32306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323528" y="1772816"/>
            <a:ext cx="8496944" cy="20162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5" name="Rectangle 24"/>
          <p:cNvSpPr/>
          <p:nvPr/>
        </p:nvSpPr>
        <p:spPr>
          <a:xfrm>
            <a:off x="323528" y="3789040"/>
            <a:ext cx="8496944" cy="8544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6" name="Rectangle 25"/>
          <p:cNvSpPr/>
          <p:nvPr/>
        </p:nvSpPr>
        <p:spPr>
          <a:xfrm>
            <a:off x="323528" y="1585962"/>
            <a:ext cx="8496944" cy="1868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4" name="Rectangle 23"/>
          <p:cNvSpPr/>
          <p:nvPr/>
        </p:nvSpPr>
        <p:spPr>
          <a:xfrm>
            <a:off x="323528" y="1412776"/>
            <a:ext cx="8496944" cy="1731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HR Q17</a:t>
            </a:r>
            <a:endParaRPr lang="en-GB" sz="1400" b="1" dirty="0">
              <a:latin typeface="Comic Sans MS" panose="030F0702030302020204" pitchFamily="66" charset="0"/>
            </a:endParaRPr>
          </a:p>
        </p:txBody>
      </p:sp>
      <p:cxnSp>
        <p:nvCxnSpPr>
          <p:cNvPr id="27" name="Straight Arrow Connector 26"/>
          <p:cNvCxnSpPr>
            <a:stCxn id="19"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82849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5" grpId="0" animBg="1"/>
      <p:bldP spid="26" grpId="0" animBg="1"/>
      <p:bldP spid="24" grpId="0" animBg="1"/>
    </p:bldLst>
  </p:timing>
</p:sld>
</file>

<file path=ppt/slides/slide4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728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287602"/>
            <a:ext cx="8496944" cy="4381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728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46388"/>
            <a:ext cx="8496944" cy="3414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Q7</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52111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83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88840"/>
            <a:ext cx="8496944" cy="13224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23528" y="1988840"/>
            <a:ext cx="8496944" cy="1322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Q7</a:t>
            </a:r>
            <a:endParaRPr lang="en-GB" sz="1400" b="1" dirty="0">
              <a:latin typeface="Comic Sans MS" panose="030F0702030302020204" pitchFamily="66" charset="0"/>
            </a:endParaRPr>
          </a:p>
        </p:txBody>
      </p:sp>
      <p:cxnSp>
        <p:nvCxnSpPr>
          <p:cNvPr id="21" name="Straight Arrow Connector 20"/>
          <p:cNvCxnSpPr>
            <a:stCxn id="15" idx="3"/>
            <a:endCxn id="17"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448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03932"/>
            <a:ext cx="8640960" cy="4365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1066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 name="Picture 18"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20" name="Rectangle 19">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21" name="Straight Arrow Connector 20"/>
          <p:cNvCxnSpPr>
            <a:stCxn id="18" idx="3"/>
            <a:endCxn id="20"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Q10</a:t>
            </a:r>
            <a:endParaRPr lang="en-GB" sz="1400" b="1" dirty="0">
              <a:latin typeface="Comic Sans MS" panose="030F0702030302020204" pitchFamily="66" charset="0"/>
            </a:endParaRPr>
          </a:p>
        </p:txBody>
      </p:sp>
      <p:cxnSp>
        <p:nvCxnSpPr>
          <p:cNvPr id="23" name="Straight Arrow Connector 22"/>
          <p:cNvCxnSpPr>
            <a:stCxn id="20" idx="3"/>
            <a:endCxn id="22"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39714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844824"/>
            <a:ext cx="8496944" cy="22065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23528" y="1844824"/>
            <a:ext cx="8496944" cy="22065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8" name="Straight Arrow Connector 17"/>
          <p:cNvCxnSpPr>
            <a:stCxn id="11"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Q10</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7335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154710"/>
            <a:ext cx="8352928" cy="3514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68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45748"/>
            <a:ext cx="8352928" cy="5315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Q23</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5046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52736"/>
            <a:ext cx="8640960" cy="41511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6" name="Rectangle 25"/>
          <p:cNvSpPr/>
          <p:nvPr/>
        </p:nvSpPr>
        <p:spPr>
          <a:xfrm>
            <a:off x="251520" y="1052736"/>
            <a:ext cx="8640960" cy="41511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5496"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Shape &amp; Space</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2195736" y="35483"/>
            <a:ext cx="122413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Pythagoras</a:t>
            </a:r>
            <a:endParaRPr lang="en-GB" sz="1400" b="1" dirty="0">
              <a:latin typeface="Comic Sans MS" panose="030F0702030302020204" pitchFamily="66" charset="0"/>
            </a:endParaRPr>
          </a:p>
        </p:txBody>
      </p:sp>
      <p:cxnSp>
        <p:nvCxnSpPr>
          <p:cNvPr id="17" name="Straight Arrow Connector 16"/>
          <p:cNvCxnSpPr>
            <a:stCxn id="13" idx="3"/>
            <a:endCxn id="16" idx="1"/>
          </p:cNvCxnSpPr>
          <p:nvPr/>
        </p:nvCxnSpPr>
        <p:spPr>
          <a:xfrm>
            <a:off x="1691680" y="184070"/>
            <a:ext cx="504056"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4067944" y="35482"/>
            <a:ext cx="21962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Q23</a:t>
            </a:r>
            <a:endParaRPr lang="en-GB" sz="1400" b="1" dirty="0">
              <a:latin typeface="Comic Sans MS" panose="030F0702030302020204" pitchFamily="66" charset="0"/>
            </a:endParaRPr>
          </a:p>
        </p:txBody>
      </p:sp>
      <p:cxnSp>
        <p:nvCxnSpPr>
          <p:cNvPr id="21" name="Straight Arrow Connector 20"/>
          <p:cNvCxnSpPr>
            <a:stCxn id="16" idx="3"/>
            <a:endCxn id="20" idx="1"/>
          </p:cNvCxnSpPr>
          <p:nvPr/>
        </p:nvCxnSpPr>
        <p:spPr>
          <a:xfrm flipV="1">
            <a:off x="3419872"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5815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6"/>
                                        </p:tgtEl>
                                      </p:cBhvr>
                                    </p:animEffect>
                                    <p:set>
                                      <p:cBhvr>
                                        <p:cTn id="7"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6" grpId="0" animBg="1"/>
    </p:bldLst>
  </p:timing>
</p:sld>
</file>

<file path=ppt/slides/slide4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2" name="Title 1"/>
          <p:cNvSpPr>
            <a:spLocks noGrp="1"/>
          </p:cNvSpPr>
          <p:nvPr>
            <p:ph type="title"/>
          </p:nvPr>
        </p:nvSpPr>
        <p:spPr>
          <a:xfrm>
            <a:off x="628650" y="159221"/>
            <a:ext cx="7886700" cy="1325563"/>
          </a:xfrm>
        </p:spPr>
        <p:txBody>
          <a:bodyPr>
            <a:normAutofit/>
          </a:bodyPr>
          <a:lstStyle/>
          <a:p>
            <a:r>
              <a:rPr lang="en-GB" dirty="0" smtClean="0"/>
              <a:t>Notes on Probability, Sets &amp; Statistics Questions</a:t>
            </a:r>
            <a:endParaRPr lang="en-GB" dirty="0"/>
          </a:p>
        </p:txBody>
      </p:sp>
      <p:sp>
        <p:nvSpPr>
          <p:cNvPr id="3" name="Content Placeholder 2"/>
          <p:cNvSpPr>
            <a:spLocks noGrp="1"/>
          </p:cNvSpPr>
          <p:nvPr>
            <p:ph idx="1"/>
          </p:nvPr>
        </p:nvSpPr>
        <p:spPr>
          <a:xfrm>
            <a:off x="457200" y="1412776"/>
            <a:ext cx="8229600" cy="5069160"/>
          </a:xfrm>
        </p:spPr>
        <p:txBody>
          <a:bodyPr>
            <a:normAutofit/>
          </a:bodyPr>
          <a:lstStyle/>
          <a:p>
            <a:pPr marL="0" indent="0">
              <a:buNone/>
            </a:pPr>
            <a:r>
              <a:rPr lang="en-GB" dirty="0"/>
              <a:t>Basic Probability refers to single events and there are several questions which go on to ask for expected outcomes</a:t>
            </a:r>
          </a:p>
          <a:p>
            <a:pPr marL="0" indent="0">
              <a:buNone/>
            </a:pPr>
            <a:r>
              <a:rPr lang="en-GB" dirty="0"/>
              <a:t> </a:t>
            </a:r>
          </a:p>
          <a:p>
            <a:pPr marL="0" indent="0">
              <a:buNone/>
            </a:pPr>
            <a:r>
              <a:rPr lang="en-GB" dirty="0"/>
              <a:t>As tree diagrams deal with multiple events, this method may be a popular approach to the multiple events questions as they are, but the ‘tree diagram’ sub-topic contains questions which require a tree diagram to be drawn or analysed.</a:t>
            </a:r>
          </a:p>
          <a:p>
            <a:pPr marL="0" indent="0">
              <a:buNone/>
            </a:pPr>
            <a:endParaRPr lang="en-GB" dirty="0"/>
          </a:p>
          <a:p>
            <a:pPr marL="0" indent="0">
              <a:buNone/>
            </a:pPr>
            <a:r>
              <a:rPr lang="en-GB" dirty="0"/>
              <a:t>Probability also appears regularly in grouped data questions and sets, where questions involving conditional probability may be seen.</a:t>
            </a:r>
          </a:p>
          <a:p>
            <a:pPr marL="0" indent="0">
              <a:buNone/>
            </a:pPr>
            <a:endParaRPr lang="en-GB" dirty="0"/>
          </a:p>
        </p:txBody>
      </p:sp>
      <p:sp>
        <p:nvSpPr>
          <p:cNvPr id="7" name="Rectangle 6">
            <a:hlinkClick r:id="rId4"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366735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pPr algn="ctr"/>
            <a:r>
              <a:rPr lang="en-GB" sz="4800" dirty="0" smtClean="0">
                <a:latin typeface="Comic Sans MS" panose="030F0702030302020204" pitchFamily="66" charset="0"/>
              </a:rPr>
              <a:t>Probability, Sets &amp; Statistics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1331640" y="1772816"/>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Basic Probability</a:t>
            </a:r>
            <a:endParaRPr lang="en-GB" sz="2000" b="1" dirty="0">
              <a:latin typeface="Comic Sans MS" panose="030F0702030302020204" pitchFamily="66" charset="0"/>
            </a:endParaRPr>
          </a:p>
        </p:txBody>
      </p:sp>
      <p:sp>
        <p:nvSpPr>
          <p:cNvPr id="6" name="Rectangle 5">
            <a:hlinkClick r:id="rId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347864" y="1772816"/>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Sets</a:t>
            </a:r>
            <a:endParaRPr lang="en-GB" sz="2000" b="1" dirty="0">
              <a:latin typeface="Comic Sans MS" panose="030F0702030302020204" pitchFamily="66" charset="0"/>
            </a:endParaRPr>
          </a:p>
        </p:txBody>
      </p:sp>
      <p:sp>
        <p:nvSpPr>
          <p:cNvPr id="7" name="Rectangle 6">
            <a:hlinkClick r:id="rId7" action="ppaction://hlinksldjump"/>
          </p:cNvPr>
          <p:cNvSpPr/>
          <p:nvPr/>
        </p:nvSpPr>
        <p:spPr>
          <a:xfrm>
            <a:off x="1331640" y="2564904"/>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Multiple Events</a:t>
            </a:r>
            <a:endParaRPr lang="en-GB" sz="2000" b="1" dirty="0">
              <a:latin typeface="Comic Sans MS" panose="030F0702030302020204" pitchFamily="66" charset="0"/>
            </a:endParaRPr>
          </a:p>
        </p:txBody>
      </p:sp>
      <p:sp>
        <p:nvSpPr>
          <p:cNvPr id="8" name="Rectangle 7">
            <a:hlinkClick r:id="rId8" action="ppaction://hlinksldjump"/>
          </p:cNvPr>
          <p:cNvSpPr/>
          <p:nvPr/>
        </p:nvSpPr>
        <p:spPr>
          <a:xfrm>
            <a:off x="5364088" y="1772816"/>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Cumulative Frequency</a:t>
            </a:r>
            <a:endParaRPr lang="en-GB" sz="2000" b="1" dirty="0">
              <a:latin typeface="Comic Sans MS" panose="030F0702030302020204" pitchFamily="66" charset="0"/>
            </a:endParaRPr>
          </a:p>
        </p:txBody>
      </p:sp>
      <p:sp>
        <p:nvSpPr>
          <p:cNvPr id="9" name="Rectangle 8">
            <a:hlinkClick r:id="rId9" action="ppaction://hlinksldjump"/>
          </p:cNvPr>
          <p:cNvSpPr/>
          <p:nvPr/>
        </p:nvSpPr>
        <p:spPr>
          <a:xfrm>
            <a:off x="5364088" y="2564904"/>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Grouped Data</a:t>
            </a:r>
            <a:endParaRPr lang="en-GB" sz="2000" b="1" dirty="0">
              <a:latin typeface="Comic Sans MS" panose="030F0702030302020204" pitchFamily="66" charset="0"/>
            </a:endParaRPr>
          </a:p>
        </p:txBody>
      </p:sp>
      <p:sp>
        <p:nvSpPr>
          <p:cNvPr id="10" name="Rectangle 9">
            <a:hlinkClick r:id="rId10" action="ppaction://hlinksldjump"/>
          </p:cNvPr>
          <p:cNvSpPr/>
          <p:nvPr/>
        </p:nvSpPr>
        <p:spPr>
          <a:xfrm>
            <a:off x="5364088" y="3356992"/>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Averages*</a:t>
            </a:r>
            <a:endParaRPr lang="en-GB" sz="2000" b="1" dirty="0">
              <a:latin typeface="Comic Sans MS" panose="030F0702030302020204" pitchFamily="66" charset="0"/>
            </a:endParaRPr>
          </a:p>
        </p:txBody>
      </p:sp>
      <p:sp>
        <p:nvSpPr>
          <p:cNvPr id="11" name="Rectangle 10">
            <a:hlinkClick r:id="rId11" action="ppaction://hlinksldjump"/>
          </p:cNvPr>
          <p:cNvSpPr/>
          <p:nvPr/>
        </p:nvSpPr>
        <p:spPr>
          <a:xfrm>
            <a:off x="5364088" y="4149080"/>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Histograms</a:t>
            </a:r>
            <a:endParaRPr lang="en-GB" sz="2000" b="1" dirty="0">
              <a:latin typeface="Comic Sans MS" panose="030F0702030302020204" pitchFamily="66" charset="0"/>
            </a:endParaRPr>
          </a:p>
        </p:txBody>
      </p:sp>
      <p:sp>
        <p:nvSpPr>
          <p:cNvPr id="13" name="Rectangle 12">
            <a:hlinkClick r:id="rId12" action="ppaction://hlinksldjump"/>
          </p:cNvPr>
          <p:cNvSpPr/>
          <p:nvPr/>
        </p:nvSpPr>
        <p:spPr>
          <a:xfrm>
            <a:off x="5364088" y="4941168"/>
            <a:ext cx="223224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Time-Series</a:t>
            </a:r>
            <a:endParaRPr lang="en-GB" sz="2000" b="1" dirty="0">
              <a:latin typeface="Comic Sans MS" panose="030F0702030302020204" pitchFamily="66" charset="0"/>
            </a:endParaRPr>
          </a:p>
        </p:txBody>
      </p:sp>
      <p:sp>
        <p:nvSpPr>
          <p:cNvPr id="14" name="Rectangle 13">
            <a:hlinkClick r:id="rId13" action="ppaction://hlinksldjump"/>
          </p:cNvPr>
          <p:cNvSpPr/>
          <p:nvPr/>
        </p:nvSpPr>
        <p:spPr>
          <a:xfrm>
            <a:off x="3347864" y="4941168"/>
            <a:ext cx="1944216"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Pie Charts</a:t>
            </a:r>
            <a:endParaRPr lang="en-GB" sz="2000" b="1" dirty="0">
              <a:latin typeface="Comic Sans MS" panose="030F0702030302020204" pitchFamily="66" charset="0"/>
            </a:endParaRPr>
          </a:p>
        </p:txBody>
      </p:sp>
      <p:sp>
        <p:nvSpPr>
          <p:cNvPr id="15" name="Rectangle 14">
            <a:hlinkClick r:id="rId14" action="ppaction://hlinksldjump"/>
          </p:cNvPr>
          <p:cNvSpPr/>
          <p:nvPr/>
        </p:nvSpPr>
        <p:spPr>
          <a:xfrm>
            <a:off x="1331640" y="3356992"/>
            <a:ext cx="188455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Tree Diagrams</a:t>
            </a:r>
            <a:endParaRPr lang="en-GB" sz="2000" b="1" dirty="0">
              <a:latin typeface="Comic Sans MS" panose="030F0702030302020204" pitchFamily="66" charset="0"/>
            </a:endParaRPr>
          </a:p>
        </p:txBody>
      </p:sp>
      <p:sp>
        <p:nvSpPr>
          <p:cNvPr id="16" name="Rectangle 15">
            <a:hlinkClick r:id="rId15" action="ppaction://hlinksldjump"/>
          </p:cNvPr>
          <p:cNvSpPr/>
          <p:nvPr/>
        </p:nvSpPr>
        <p:spPr>
          <a:xfrm>
            <a:off x="112494" y="6381328"/>
            <a:ext cx="1363162"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Notes</a:t>
            </a:r>
            <a:endParaRPr lang="en-GB" sz="2000" b="1" dirty="0">
              <a:latin typeface="Comic Sans MS" panose="030F0702030302020204" pitchFamily="66" charset="0"/>
            </a:endParaRPr>
          </a:p>
        </p:txBody>
      </p:sp>
      <p:sp>
        <p:nvSpPr>
          <p:cNvPr id="17" name="Rectangle 16"/>
          <p:cNvSpPr/>
          <p:nvPr/>
        </p:nvSpPr>
        <p:spPr>
          <a:xfrm>
            <a:off x="1552654" y="6381328"/>
            <a:ext cx="431549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*Including IQR for discrete data</a:t>
            </a:r>
            <a:endParaRPr lang="en-GB" sz="2000" b="1" dirty="0">
              <a:latin typeface="Comic Sans MS" panose="030F0702030302020204" pitchFamily="66" charset="0"/>
            </a:endParaRPr>
          </a:p>
        </p:txBody>
      </p:sp>
    </p:spTree>
    <p:extLst>
      <p:ext uri="{BB962C8B-B14F-4D97-AF65-F5344CB8AC3E}">
        <p14:creationId xmlns:p14="http://schemas.microsoft.com/office/powerpoint/2010/main" val="17286438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Basic Probability</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7" name="Rectangle 6">
            <a:hlinkClick r:id="rId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8" name="Straight Arrow Connector 7"/>
          <p:cNvCxnSpPr>
            <a:stCxn id="15" idx="3"/>
            <a:endCxn id="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923928"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36" name="Rectangle 35"/>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7" name="Rectangle 36">
            <a:hlinkClick r:id="rId7" action="ppaction://hlinksldjump"/>
          </p:cNvPr>
          <p:cNvSpPr/>
          <p:nvPr/>
        </p:nvSpPr>
        <p:spPr>
          <a:xfrm>
            <a:off x="1566416"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Multiple Events</a:t>
            </a:r>
            <a:endParaRPr lang="en-GB" sz="2000" b="1" dirty="0">
              <a:latin typeface="Comic Sans MS" panose="030F0702030302020204" pitchFamily="66" charset="0"/>
            </a:endParaRPr>
          </a:p>
        </p:txBody>
      </p:sp>
      <p:sp>
        <p:nvSpPr>
          <p:cNvPr id="12" name="Rectangle 11">
            <a:hlinkClick r:id="rId8" action="ppaction://hlinksldjump"/>
          </p:cNvPr>
          <p:cNvSpPr/>
          <p:nvPr/>
        </p:nvSpPr>
        <p:spPr>
          <a:xfrm>
            <a:off x="3923928"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3707904" y="6453336"/>
            <a:ext cx="93610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Sets</a:t>
            </a:r>
            <a:endParaRPr lang="en-GB" sz="2000" b="1" dirty="0">
              <a:latin typeface="Comic Sans MS" panose="030F0702030302020204" pitchFamily="66" charset="0"/>
            </a:endParaRPr>
          </a:p>
        </p:txBody>
      </p:sp>
      <p:sp>
        <p:nvSpPr>
          <p:cNvPr id="14" name="Rectangle 13">
            <a:hlinkClick r:id="rId1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3923928"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45697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619673" y="4437112"/>
            <a:ext cx="5904654" cy="698552"/>
          </a:xfrm>
          <a:prstGeom prst="rect">
            <a:avLst/>
          </a:prstGeom>
        </p:spPr>
      </p:pic>
      <p:pic>
        <p:nvPicPr>
          <p:cNvPr id="6" name="Picture 5"/>
          <p:cNvPicPr>
            <a:picLocks noChangeAspect="1"/>
          </p:cNvPicPr>
          <p:nvPr/>
        </p:nvPicPr>
        <p:blipFill>
          <a:blip r:embed="rId3"/>
          <a:stretch>
            <a:fillRect/>
          </a:stretch>
        </p:blipFill>
        <p:spPr>
          <a:xfrm>
            <a:off x="1619672" y="4913410"/>
            <a:ext cx="5904656" cy="1899966"/>
          </a:xfrm>
          <a:prstGeom prst="rect">
            <a:avLst/>
          </a:prstGeom>
        </p:spPr>
      </p:pic>
      <p:pic>
        <p:nvPicPr>
          <p:cNvPr id="3" name="Picture 2"/>
          <p:cNvPicPr>
            <a:picLocks noChangeAspect="1"/>
          </p:cNvPicPr>
          <p:nvPr/>
        </p:nvPicPr>
        <p:blipFill>
          <a:blip r:embed="rId4"/>
          <a:stretch>
            <a:fillRect/>
          </a:stretch>
        </p:blipFill>
        <p:spPr>
          <a:xfrm>
            <a:off x="1619672" y="332656"/>
            <a:ext cx="5904656" cy="4104284"/>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pic>
        <p:nvPicPr>
          <p:cNvPr id="28" name="Picture 2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13" name="Rectangle 12">
            <a:hlinkClick r:id="rId10"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158666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84784"/>
            <a:ext cx="8784974" cy="25726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3" y="1484782"/>
            <a:ext cx="8784974"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179513" y="1700807"/>
            <a:ext cx="8784974" cy="151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3" y="3212976"/>
            <a:ext cx="8784974" cy="844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Q3</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704418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6" grpId="0" animBg="1"/>
      <p:bldP spid="22" grpId="0" animBg="1"/>
    </p:bldLst>
  </p:timing>
</p:sld>
</file>

<file path=ppt/slides/slide4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31639" y="5949280"/>
            <a:ext cx="7200801" cy="844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640" y="404664"/>
            <a:ext cx="7200800" cy="57870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28" name="Picture 2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3" name="Rectangle 12">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55898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3" y="1484784"/>
            <a:ext cx="8784974" cy="2374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3" y="1484782"/>
            <a:ext cx="8784974" cy="23748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Q3</a:t>
            </a:r>
            <a:endParaRPr lang="en-GB" sz="1400" b="1" dirty="0">
              <a:latin typeface="Comic Sans MS" panose="030F0702030302020204" pitchFamily="66" charset="0"/>
            </a:endParaRPr>
          </a:p>
        </p:txBody>
      </p:sp>
      <p:cxnSp>
        <p:nvCxnSpPr>
          <p:cNvPr id="13" name="Straight Arrow Connector 12"/>
          <p:cNvCxnSpPr>
            <a:stCxn id="19" idx="3"/>
            <a:endCxn id="12"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11952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683569" y="1310560"/>
            <a:ext cx="7776862" cy="5430808"/>
          </a:xfrm>
          <a:prstGeom prst="rect">
            <a:avLst/>
          </a:prstGeom>
        </p:spPr>
      </p:pic>
      <p:pic>
        <p:nvPicPr>
          <p:cNvPr id="2" name="Picture 1"/>
          <p:cNvPicPr>
            <a:picLocks noChangeAspect="1"/>
          </p:cNvPicPr>
          <p:nvPr/>
        </p:nvPicPr>
        <p:blipFill>
          <a:blip r:embed="rId3"/>
          <a:stretch>
            <a:fillRect/>
          </a:stretch>
        </p:blipFill>
        <p:spPr>
          <a:xfrm>
            <a:off x="683568" y="476672"/>
            <a:ext cx="7776864" cy="2747640"/>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28" name="Picture 2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3" name="Rectangle 12">
            <a:hlinkClick r:id="rId9"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Q5</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907689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556792"/>
            <a:ext cx="8784972" cy="21304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3" y="1556790"/>
            <a:ext cx="8784974" cy="21304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Q5</a:t>
            </a:r>
            <a:endParaRPr lang="en-GB" sz="1400" b="1" dirty="0">
              <a:latin typeface="Comic Sans MS" panose="030F0702030302020204" pitchFamily="66" charset="0"/>
            </a:endParaRPr>
          </a:p>
        </p:txBody>
      </p:sp>
      <p:cxnSp>
        <p:nvCxnSpPr>
          <p:cNvPr id="14" name="Straight Arrow Connector 13"/>
          <p:cNvCxnSpPr>
            <a:stCxn id="15" idx="3"/>
            <a:endCxn id="11"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42421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a:hlinkClick r:id="rId2" action="ppaction://hlinksldjump"/>
          </p:cNvPr>
          <p:cNvSpPr/>
          <p:nvPr/>
        </p:nvSpPr>
        <p:spPr>
          <a:xfrm>
            <a:off x="323528" y="5157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Basic Probability</a:t>
            </a:r>
            <a:endParaRPr lang="en-GB" sz="4800"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4" name="Rectangle 3">
            <a:hlinkClick r:id="rId5" action="ppaction://hlinksldjump"/>
          </p:cNvPr>
          <p:cNvSpPr/>
          <p:nvPr/>
        </p:nvSpPr>
        <p:spPr>
          <a:xfrm>
            <a:off x="2771800" y="4005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a:t>
            </a:r>
            <a:r>
              <a:rPr lang="en-GB" sz="1400" b="1" dirty="0" smtClean="0">
                <a:latin typeface="Comic Sans MS" panose="030F0702030302020204" pitchFamily="66" charset="0"/>
              </a:rPr>
              <a:t>3H Q4</a:t>
            </a:r>
            <a:endParaRPr lang="en-GB" sz="1400" b="1" dirty="0">
              <a:latin typeface="Comic Sans MS" panose="030F0702030302020204" pitchFamily="66" charset="0"/>
            </a:endParaRPr>
          </a:p>
        </p:txBody>
      </p:sp>
      <p:sp>
        <p:nvSpPr>
          <p:cNvPr id="7" name="Rectangle 6">
            <a:hlinkClick r:id="rId6"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8" name="Straight Arrow Connector 7"/>
          <p:cNvCxnSpPr>
            <a:stCxn id="15" idx="3"/>
            <a:endCxn id="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7" action="ppaction://hlinksldjump"/>
          </p:cNvPr>
          <p:cNvSpPr/>
          <p:nvPr/>
        </p:nvSpPr>
        <p:spPr>
          <a:xfrm>
            <a:off x="2771800"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323528"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Q4</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323528"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323528"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323528"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4H Q6</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4" name="Rectangle 13">
            <a:hlinkClick r:id="rId13" action="ppaction://hlinksldjump"/>
          </p:cNvPr>
          <p:cNvSpPr/>
          <p:nvPr/>
        </p:nvSpPr>
        <p:spPr>
          <a:xfrm>
            <a:off x="323528"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smtClean="0">
                <a:latin typeface="Comic Sans MS" panose="030F0702030302020204" pitchFamily="66" charset="0"/>
              </a:rPr>
              <a:t>4H Q7</a:t>
            </a:r>
            <a:endParaRPr lang="en-GB" sz="1400" b="1" dirty="0">
              <a:latin typeface="Comic Sans MS" panose="030F0702030302020204" pitchFamily="66" charset="0"/>
            </a:endParaRPr>
          </a:p>
        </p:txBody>
      </p:sp>
      <p:sp>
        <p:nvSpPr>
          <p:cNvPr id="16" name="Rectangle 15">
            <a:hlinkClick r:id="rId14" action="ppaction://hlinksldjump"/>
          </p:cNvPr>
          <p:cNvSpPr/>
          <p:nvPr/>
        </p:nvSpPr>
        <p:spPr>
          <a:xfrm>
            <a:off x="323528"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smtClean="0">
                <a:latin typeface="Comic Sans MS" panose="030F0702030302020204" pitchFamily="66" charset="0"/>
              </a:rPr>
              <a:t>4H Q14</a:t>
            </a:r>
            <a:endParaRPr lang="en-GB" sz="1400" b="1" dirty="0">
              <a:latin typeface="Comic Sans MS" panose="030F0702030302020204" pitchFamily="66" charset="0"/>
            </a:endParaRPr>
          </a:p>
        </p:txBody>
      </p:sp>
      <p:sp>
        <p:nvSpPr>
          <p:cNvPr id="17" name="Rectangle 16">
            <a:hlinkClick r:id="rId15" action="ppaction://hlinksldjump"/>
          </p:cNvPr>
          <p:cNvSpPr/>
          <p:nvPr/>
        </p:nvSpPr>
        <p:spPr>
          <a:xfrm>
            <a:off x="323528"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9" name="Rectangle 18">
            <a:hlinkClick r:id="rId16" action="ppaction://hlinksldjump"/>
          </p:cNvPr>
          <p:cNvSpPr/>
          <p:nvPr/>
        </p:nvSpPr>
        <p:spPr>
          <a:xfrm>
            <a:off x="323528"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0" name="Rectangle 19">
            <a:hlinkClick r:id="rId17" action="ppaction://hlinksldjump"/>
          </p:cNvPr>
          <p:cNvSpPr/>
          <p:nvPr/>
        </p:nvSpPr>
        <p:spPr>
          <a:xfrm>
            <a:off x="1547664"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1" name="Rectangle 20">
            <a:hlinkClick r:id="rId18" action="ppaction://hlinksldjump"/>
          </p:cNvPr>
          <p:cNvSpPr/>
          <p:nvPr/>
        </p:nvSpPr>
        <p:spPr>
          <a:xfrm>
            <a:off x="1547664"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2" name="Rectangle 21">
            <a:hlinkClick r:id="rId19" action="ppaction://hlinksldjump"/>
          </p:cNvPr>
          <p:cNvSpPr/>
          <p:nvPr/>
        </p:nvSpPr>
        <p:spPr>
          <a:xfrm>
            <a:off x="1547664"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23" name="Rectangle 22">
            <a:hlinkClick r:id="rId20" action="ppaction://hlinksldjump"/>
          </p:cNvPr>
          <p:cNvSpPr/>
          <p:nvPr/>
        </p:nvSpPr>
        <p:spPr>
          <a:xfrm>
            <a:off x="1547664"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24" name="Rectangle 23">
            <a:hlinkClick r:id="rId21" action="ppaction://hlinksldjump"/>
          </p:cNvPr>
          <p:cNvSpPr/>
          <p:nvPr/>
        </p:nvSpPr>
        <p:spPr>
          <a:xfrm>
            <a:off x="1547664" y="34289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25" name="Rectangle 24">
            <a:hlinkClick r:id="rId22" action="ppaction://hlinksldjump"/>
          </p:cNvPr>
          <p:cNvSpPr/>
          <p:nvPr/>
        </p:nvSpPr>
        <p:spPr>
          <a:xfrm>
            <a:off x="1547664" y="4005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6" name="Rectangle 25">
            <a:hlinkClick r:id="rId23" action="ppaction://hlinksldjump"/>
          </p:cNvPr>
          <p:cNvSpPr/>
          <p:nvPr/>
        </p:nvSpPr>
        <p:spPr>
          <a:xfrm>
            <a:off x="1547664"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27" name="Rectangle 26">
            <a:hlinkClick r:id="rId24" action="ppaction://hlinksldjump"/>
          </p:cNvPr>
          <p:cNvSpPr/>
          <p:nvPr/>
        </p:nvSpPr>
        <p:spPr>
          <a:xfrm>
            <a:off x="1547792" y="5157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8" name="Rectangle 27">
            <a:hlinkClick r:id="rId25" action="ppaction://hlinksldjump"/>
          </p:cNvPr>
          <p:cNvSpPr/>
          <p:nvPr/>
        </p:nvSpPr>
        <p:spPr>
          <a:xfrm>
            <a:off x="1547664"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29" name="Rectangle 28">
            <a:hlinkClick r:id="rId26" action="ppaction://hlinksldjump"/>
          </p:cNvPr>
          <p:cNvSpPr/>
          <p:nvPr/>
        </p:nvSpPr>
        <p:spPr>
          <a:xfrm>
            <a:off x="2771800"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30" name="Rectangle 29">
            <a:hlinkClick r:id="rId27" action="ppaction://hlinksldjump"/>
          </p:cNvPr>
          <p:cNvSpPr/>
          <p:nvPr/>
        </p:nvSpPr>
        <p:spPr>
          <a:xfrm>
            <a:off x="2771800"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31" name="Rectangle 30">
            <a:hlinkClick r:id="rId28" action="ppaction://hlinksldjump"/>
          </p:cNvPr>
          <p:cNvSpPr/>
          <p:nvPr/>
        </p:nvSpPr>
        <p:spPr>
          <a:xfrm>
            <a:off x="2771800"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32" name="Rectangle 31">
            <a:hlinkClick r:id="rId29" action="ppaction://hlinksldjump"/>
          </p:cNvPr>
          <p:cNvSpPr/>
          <p:nvPr/>
        </p:nvSpPr>
        <p:spPr>
          <a:xfrm>
            <a:off x="2771800"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33" name="Rectangle 32">
            <a:hlinkClick r:id="rId30" action="ppaction://hlinksldjump"/>
          </p:cNvPr>
          <p:cNvSpPr/>
          <p:nvPr/>
        </p:nvSpPr>
        <p:spPr>
          <a:xfrm>
            <a:off x="2771928" y="34289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34" name="Rectangle 33">
            <a:hlinkClick r:id="rId31" action="ppaction://hlinksldjump"/>
          </p:cNvPr>
          <p:cNvSpPr/>
          <p:nvPr/>
        </p:nvSpPr>
        <p:spPr>
          <a:xfrm>
            <a:off x="2771800"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35" name="Rectangle 34">
            <a:hlinkClick r:id="rId32" action="ppaction://hlinksldjump"/>
          </p:cNvPr>
          <p:cNvSpPr/>
          <p:nvPr/>
        </p:nvSpPr>
        <p:spPr>
          <a:xfrm>
            <a:off x="2771800"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36" name="Rectangle 35"/>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7" name="Rectangle 36">
            <a:hlinkClick r:id="rId33" action="ppaction://hlinksldjump"/>
          </p:cNvPr>
          <p:cNvSpPr/>
          <p:nvPr/>
        </p:nvSpPr>
        <p:spPr>
          <a:xfrm>
            <a:off x="1566416"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Multiple Events</a:t>
            </a:r>
            <a:endParaRPr lang="en-GB" sz="2000" b="1" dirty="0">
              <a:latin typeface="Comic Sans MS" panose="030F0702030302020204" pitchFamily="66" charset="0"/>
            </a:endParaRPr>
          </a:p>
        </p:txBody>
      </p:sp>
      <p:sp>
        <p:nvSpPr>
          <p:cNvPr id="38" name="Rectangle 37">
            <a:hlinkClick r:id="rId34" action="ppaction://hlinksldjump"/>
          </p:cNvPr>
          <p:cNvSpPr/>
          <p:nvPr/>
        </p:nvSpPr>
        <p:spPr>
          <a:xfrm>
            <a:off x="3995936"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39" name="Rectangle 38">
            <a:hlinkClick r:id="rId35" action="ppaction://hlinksldjump"/>
          </p:cNvPr>
          <p:cNvSpPr/>
          <p:nvPr/>
        </p:nvSpPr>
        <p:spPr>
          <a:xfrm>
            <a:off x="3995936"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40" name="Rectangle 39">
            <a:hlinkClick r:id="rId36" action="ppaction://hlinksldjump"/>
          </p:cNvPr>
          <p:cNvSpPr/>
          <p:nvPr/>
        </p:nvSpPr>
        <p:spPr>
          <a:xfrm>
            <a:off x="3995936"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41" name="Rectangle 40">
            <a:hlinkClick r:id="rId37" action="ppaction://hlinksldjump"/>
          </p:cNvPr>
          <p:cNvSpPr/>
          <p:nvPr/>
        </p:nvSpPr>
        <p:spPr>
          <a:xfrm>
            <a:off x="3995936" y="2852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a:t>
            </a:r>
            <a:endParaRPr lang="en-GB" sz="1400" b="1" dirty="0">
              <a:latin typeface="Comic Sans MS" panose="030F0702030302020204" pitchFamily="66" charset="0"/>
            </a:endParaRPr>
          </a:p>
        </p:txBody>
      </p:sp>
      <p:sp>
        <p:nvSpPr>
          <p:cNvPr id="42" name="Rectangle 41">
            <a:hlinkClick r:id="rId38" action="ppaction://hlinksldjump"/>
          </p:cNvPr>
          <p:cNvSpPr/>
          <p:nvPr/>
        </p:nvSpPr>
        <p:spPr>
          <a:xfrm>
            <a:off x="3995936"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Q13</a:t>
            </a:r>
            <a:endParaRPr lang="en-GB" sz="1400" b="1" dirty="0">
              <a:latin typeface="Comic Sans MS" panose="030F0702030302020204" pitchFamily="66" charset="0"/>
            </a:endParaRPr>
          </a:p>
        </p:txBody>
      </p:sp>
      <p:sp>
        <p:nvSpPr>
          <p:cNvPr id="43" name="Rectangle 42">
            <a:hlinkClick r:id="rId39" action="ppaction://hlinksldjump"/>
          </p:cNvPr>
          <p:cNvSpPr/>
          <p:nvPr/>
        </p:nvSpPr>
        <p:spPr>
          <a:xfrm>
            <a:off x="3995936"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Q8</a:t>
            </a:r>
            <a:endParaRPr lang="en-GB" sz="1400" b="1" dirty="0">
              <a:latin typeface="Comic Sans MS" panose="030F0702030302020204" pitchFamily="66" charset="0"/>
            </a:endParaRPr>
          </a:p>
        </p:txBody>
      </p:sp>
      <p:sp>
        <p:nvSpPr>
          <p:cNvPr id="44" name="Rectangle 43">
            <a:hlinkClick r:id="rId40" action="ppaction://hlinksldjump"/>
          </p:cNvPr>
          <p:cNvSpPr/>
          <p:nvPr/>
        </p:nvSpPr>
        <p:spPr>
          <a:xfrm>
            <a:off x="3995936"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a:t>
            </a:r>
            <a:endParaRPr lang="en-GB" sz="1400" b="1" dirty="0">
              <a:latin typeface="Comic Sans MS" panose="030F0702030302020204" pitchFamily="66" charset="0"/>
            </a:endParaRPr>
          </a:p>
        </p:txBody>
      </p:sp>
      <p:sp>
        <p:nvSpPr>
          <p:cNvPr id="45" name="Rectangle 44">
            <a:hlinkClick r:id="rId41" action="ppaction://hlinksldjump"/>
          </p:cNvPr>
          <p:cNvSpPr/>
          <p:nvPr/>
        </p:nvSpPr>
        <p:spPr>
          <a:xfrm>
            <a:off x="3995936" y="5157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Q4</a:t>
            </a:r>
            <a:endParaRPr lang="en-GB" sz="1400" b="1" dirty="0">
              <a:latin typeface="Comic Sans MS" panose="030F0702030302020204" pitchFamily="66" charset="0"/>
            </a:endParaRPr>
          </a:p>
        </p:txBody>
      </p:sp>
      <p:sp>
        <p:nvSpPr>
          <p:cNvPr id="46" name="Rectangle 45">
            <a:hlinkClick r:id="rId42" action="ppaction://hlinksldjump"/>
          </p:cNvPr>
          <p:cNvSpPr/>
          <p:nvPr/>
        </p:nvSpPr>
        <p:spPr>
          <a:xfrm>
            <a:off x="3995936"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Q7</a:t>
            </a:r>
            <a:endParaRPr lang="en-GB" sz="1400" b="1" dirty="0">
              <a:latin typeface="Comic Sans MS" panose="030F0702030302020204" pitchFamily="66" charset="0"/>
            </a:endParaRPr>
          </a:p>
        </p:txBody>
      </p:sp>
      <p:sp>
        <p:nvSpPr>
          <p:cNvPr id="47" name="Rectangle 46">
            <a:hlinkClick r:id="rId43" action="ppaction://hlinksldjump"/>
          </p:cNvPr>
          <p:cNvSpPr/>
          <p:nvPr/>
        </p:nvSpPr>
        <p:spPr>
          <a:xfrm>
            <a:off x="5220200"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48" name="Rectangle 47">
            <a:hlinkClick r:id="rId44" action="ppaction://hlinksldjump"/>
          </p:cNvPr>
          <p:cNvSpPr/>
          <p:nvPr/>
        </p:nvSpPr>
        <p:spPr>
          <a:xfrm>
            <a:off x="5220072"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Q3</a:t>
            </a:r>
            <a:endParaRPr lang="en-GB" sz="1400" b="1" dirty="0">
              <a:latin typeface="Comic Sans MS" panose="030F0702030302020204" pitchFamily="66" charset="0"/>
            </a:endParaRPr>
          </a:p>
        </p:txBody>
      </p:sp>
      <p:sp>
        <p:nvSpPr>
          <p:cNvPr id="49" name="Rectangle 48">
            <a:hlinkClick r:id="rId45" action="ppaction://hlinksldjump"/>
          </p:cNvPr>
          <p:cNvSpPr/>
          <p:nvPr/>
        </p:nvSpPr>
        <p:spPr>
          <a:xfrm>
            <a:off x="5220072"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sp>
        <p:nvSpPr>
          <p:cNvPr id="50" name="Rectangle 49">
            <a:hlinkClick r:id="rId46" action="ppaction://hlinksldjump"/>
          </p:cNvPr>
          <p:cNvSpPr/>
          <p:nvPr/>
        </p:nvSpPr>
        <p:spPr>
          <a:xfrm>
            <a:off x="5220072" y="2852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4HR Q6</a:t>
            </a:r>
            <a:endParaRPr lang="en-GB" sz="1400" b="1" dirty="0">
              <a:latin typeface="Comic Sans MS" panose="030F0702030302020204" pitchFamily="66" charset="0"/>
            </a:endParaRPr>
          </a:p>
        </p:txBody>
      </p:sp>
      <p:sp>
        <p:nvSpPr>
          <p:cNvPr id="51" name="Rectangle 50">
            <a:hlinkClick r:id="rId47" action="ppaction://hlinksldjump"/>
          </p:cNvPr>
          <p:cNvSpPr/>
          <p:nvPr/>
        </p:nvSpPr>
        <p:spPr>
          <a:xfrm>
            <a:off x="5220072"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Q4</a:t>
            </a:r>
            <a:endParaRPr lang="en-GB" sz="1400" b="1" dirty="0">
              <a:latin typeface="Comic Sans MS" panose="030F0702030302020204" pitchFamily="66" charset="0"/>
            </a:endParaRPr>
          </a:p>
        </p:txBody>
      </p:sp>
      <p:sp>
        <p:nvSpPr>
          <p:cNvPr id="52" name="Rectangle 51">
            <a:hlinkClick r:id="rId48" action="ppaction://hlinksldjump"/>
          </p:cNvPr>
          <p:cNvSpPr/>
          <p:nvPr/>
        </p:nvSpPr>
        <p:spPr>
          <a:xfrm>
            <a:off x="5220072"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Q8</a:t>
            </a:r>
            <a:endParaRPr lang="en-GB" sz="1400" b="1" dirty="0">
              <a:latin typeface="Comic Sans MS" panose="030F0702030302020204" pitchFamily="66" charset="0"/>
            </a:endParaRPr>
          </a:p>
        </p:txBody>
      </p:sp>
      <p:sp>
        <p:nvSpPr>
          <p:cNvPr id="53" name="Rectangle 52">
            <a:hlinkClick r:id="rId49" action="ppaction://hlinksldjump"/>
          </p:cNvPr>
          <p:cNvSpPr/>
          <p:nvPr/>
        </p:nvSpPr>
        <p:spPr>
          <a:xfrm>
            <a:off x="5220072"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Q4</a:t>
            </a:r>
            <a:endParaRPr lang="en-GB" sz="1400" b="1" dirty="0">
              <a:latin typeface="Comic Sans MS" panose="030F0702030302020204" pitchFamily="66" charset="0"/>
            </a:endParaRPr>
          </a:p>
        </p:txBody>
      </p:sp>
      <p:sp>
        <p:nvSpPr>
          <p:cNvPr id="54" name="Rectangle 53">
            <a:hlinkClick r:id="rId50" action="ppaction://hlinksldjump"/>
          </p:cNvPr>
          <p:cNvSpPr/>
          <p:nvPr/>
        </p:nvSpPr>
        <p:spPr>
          <a:xfrm>
            <a:off x="5220072"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Q3</a:t>
            </a:r>
            <a:endParaRPr lang="en-GB" sz="1400" b="1" dirty="0">
              <a:latin typeface="Comic Sans MS" panose="030F0702030302020204" pitchFamily="66" charset="0"/>
            </a:endParaRPr>
          </a:p>
        </p:txBody>
      </p:sp>
      <p:sp>
        <p:nvSpPr>
          <p:cNvPr id="55" name="Rectangle 54">
            <a:hlinkClick r:id="rId51" action="ppaction://hlinksldjump"/>
          </p:cNvPr>
          <p:cNvSpPr/>
          <p:nvPr/>
        </p:nvSpPr>
        <p:spPr>
          <a:xfrm>
            <a:off x="5220072"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Q9</a:t>
            </a:r>
            <a:endParaRPr lang="en-GB" sz="1400" b="1" dirty="0">
              <a:latin typeface="Comic Sans MS" panose="030F0702030302020204" pitchFamily="66" charset="0"/>
            </a:endParaRPr>
          </a:p>
        </p:txBody>
      </p:sp>
      <p:sp>
        <p:nvSpPr>
          <p:cNvPr id="56" name="Rectangle 55">
            <a:hlinkClick r:id="rId52" action="ppaction://hlinksldjump"/>
          </p:cNvPr>
          <p:cNvSpPr/>
          <p:nvPr/>
        </p:nvSpPr>
        <p:spPr>
          <a:xfrm>
            <a:off x="6444336" y="11248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Q2</a:t>
            </a:r>
            <a:endParaRPr lang="en-GB" sz="1400" b="1" dirty="0">
              <a:latin typeface="Comic Sans MS" panose="030F0702030302020204" pitchFamily="66" charset="0"/>
            </a:endParaRPr>
          </a:p>
        </p:txBody>
      </p:sp>
      <p:sp>
        <p:nvSpPr>
          <p:cNvPr id="57" name="Rectangle 56">
            <a:hlinkClick r:id="rId53" action="ppaction://hlinksldjump"/>
          </p:cNvPr>
          <p:cNvSpPr/>
          <p:nvPr/>
        </p:nvSpPr>
        <p:spPr>
          <a:xfrm>
            <a:off x="6444208"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a:t>
            </a:r>
            <a:endParaRPr lang="en-GB" sz="1400" b="1" dirty="0">
              <a:latin typeface="Comic Sans MS" panose="030F0702030302020204" pitchFamily="66" charset="0"/>
            </a:endParaRPr>
          </a:p>
        </p:txBody>
      </p:sp>
      <p:sp>
        <p:nvSpPr>
          <p:cNvPr id="58" name="Rectangle 57">
            <a:hlinkClick r:id="rId54" action="ppaction://hlinksldjump"/>
          </p:cNvPr>
          <p:cNvSpPr/>
          <p:nvPr/>
        </p:nvSpPr>
        <p:spPr>
          <a:xfrm>
            <a:off x="6444208"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sp>
        <p:nvSpPr>
          <p:cNvPr id="59" name="Rectangle 58">
            <a:hlinkClick r:id="rId55" action="ppaction://hlinksldjump"/>
          </p:cNvPr>
          <p:cNvSpPr/>
          <p:nvPr/>
        </p:nvSpPr>
        <p:spPr>
          <a:xfrm>
            <a:off x="6444208"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60" name="Rectangle 59">
            <a:hlinkClick r:id="rId56" action="ppaction://hlinksldjump"/>
          </p:cNvPr>
          <p:cNvSpPr/>
          <p:nvPr/>
        </p:nvSpPr>
        <p:spPr>
          <a:xfrm>
            <a:off x="6444208" y="34290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61" name="Rectangle 60">
            <a:hlinkClick r:id="rId57" action="ppaction://hlinksldjump"/>
          </p:cNvPr>
          <p:cNvSpPr/>
          <p:nvPr/>
        </p:nvSpPr>
        <p:spPr>
          <a:xfrm>
            <a:off x="6444208"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62" name="Rectangle 61">
            <a:hlinkClick r:id="rId58" action="ppaction://hlinksldjump"/>
          </p:cNvPr>
          <p:cNvSpPr/>
          <p:nvPr/>
        </p:nvSpPr>
        <p:spPr>
          <a:xfrm>
            <a:off x="6444208"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Q6</a:t>
            </a:r>
            <a:endParaRPr lang="en-GB" sz="1400" b="1" dirty="0">
              <a:latin typeface="Comic Sans MS" panose="030F0702030302020204" pitchFamily="66" charset="0"/>
            </a:endParaRPr>
          </a:p>
        </p:txBody>
      </p:sp>
      <p:sp>
        <p:nvSpPr>
          <p:cNvPr id="63" name="Rectangle 62">
            <a:hlinkClick r:id="rId59" action="ppaction://hlinksldjump"/>
          </p:cNvPr>
          <p:cNvSpPr/>
          <p:nvPr/>
        </p:nvSpPr>
        <p:spPr>
          <a:xfrm>
            <a:off x="6444208"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Q5</a:t>
            </a:r>
            <a:endParaRPr lang="en-GB" sz="1400" b="1" dirty="0">
              <a:latin typeface="Comic Sans MS" panose="030F0702030302020204" pitchFamily="66" charset="0"/>
            </a:endParaRPr>
          </a:p>
        </p:txBody>
      </p:sp>
      <p:sp>
        <p:nvSpPr>
          <p:cNvPr id="64" name="Rectangle 63">
            <a:hlinkClick r:id="rId60" action="ppaction://hlinksldjump"/>
          </p:cNvPr>
          <p:cNvSpPr/>
          <p:nvPr/>
        </p:nvSpPr>
        <p:spPr>
          <a:xfrm>
            <a:off x="6444208" y="573325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65" name="Rectangle 64">
            <a:hlinkClick r:id="rId61" action="ppaction://hlinksldjump"/>
          </p:cNvPr>
          <p:cNvSpPr/>
          <p:nvPr/>
        </p:nvSpPr>
        <p:spPr>
          <a:xfrm>
            <a:off x="7668472"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a:t>
            </a:r>
            <a:endParaRPr lang="en-GB" sz="1400" b="1" dirty="0">
              <a:latin typeface="Comic Sans MS" panose="030F0702030302020204" pitchFamily="66" charset="0"/>
            </a:endParaRPr>
          </a:p>
        </p:txBody>
      </p:sp>
      <p:sp>
        <p:nvSpPr>
          <p:cNvPr id="66" name="Rectangle 65">
            <a:hlinkClick r:id="rId6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77776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7"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98010" y="5954834"/>
            <a:ext cx="4347980" cy="858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867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98010" y="332656"/>
            <a:ext cx="4187831" cy="32403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8675"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98010" y="3573016"/>
            <a:ext cx="4347980" cy="25475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32826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156603"/>
            <a:ext cx="8352930" cy="148842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156603"/>
            <a:ext cx="835293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6" name="Rectangle 5"/>
          <p:cNvSpPr/>
          <p:nvPr/>
        </p:nvSpPr>
        <p:spPr>
          <a:xfrm>
            <a:off x="395536" y="3164715"/>
            <a:ext cx="8352930" cy="4803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9" name="Rectangle 18"/>
          <p:cNvSpPr/>
          <p:nvPr/>
        </p:nvSpPr>
        <p:spPr>
          <a:xfrm>
            <a:off x="395536" y="2660659"/>
            <a:ext cx="835293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Q4</a:t>
            </a:r>
            <a:endParaRPr lang="en-GB" sz="1400" b="1" dirty="0">
              <a:latin typeface="Comic Sans MS" panose="030F0702030302020204" pitchFamily="66" charset="0"/>
            </a:endParaRPr>
          </a:p>
        </p:txBody>
      </p:sp>
      <p:cxnSp>
        <p:nvCxnSpPr>
          <p:cNvPr id="20" name="Straight Arrow Connector 19"/>
          <p:cNvCxnSpPr>
            <a:stCxn id="21" idx="3"/>
            <a:endCxn id="18"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82999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5" grpId="0" animBg="1"/>
      <p:bldP spid="6" grpId="0" animBg="1"/>
      <p:bldP spid="19" grpId="0" animBg="1"/>
    </p:bldLst>
  </p:timing>
</p:sld>
</file>

<file path=ppt/slides/slide4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816875" y="332656"/>
            <a:ext cx="5510250" cy="3456386"/>
          </a:xfrm>
          <a:prstGeom prst="rect">
            <a:avLst/>
          </a:prstGeom>
        </p:spPr>
      </p:pic>
      <p:pic>
        <p:nvPicPr>
          <p:cNvPr id="4" name="Picture 3"/>
          <p:cNvPicPr>
            <a:picLocks noChangeAspect="1"/>
          </p:cNvPicPr>
          <p:nvPr/>
        </p:nvPicPr>
        <p:blipFill>
          <a:blip r:embed="rId3"/>
          <a:stretch>
            <a:fillRect/>
          </a:stretch>
        </p:blipFill>
        <p:spPr>
          <a:xfrm>
            <a:off x="1816876" y="3717032"/>
            <a:ext cx="5510248" cy="31027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62012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3" y="2132857"/>
            <a:ext cx="8352934" cy="8745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132856"/>
            <a:ext cx="8352930" cy="53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2662856"/>
            <a:ext cx="8352930" cy="3445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821417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4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81906" y="476672"/>
            <a:ext cx="8180188" cy="5524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536408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60131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4" y="1988840"/>
            <a:ext cx="8352932" cy="14279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986583"/>
            <a:ext cx="8352930" cy="6762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2651485"/>
            <a:ext cx="8352930" cy="7538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536408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885863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4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692696"/>
            <a:ext cx="8784974" cy="46813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55508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915278"/>
            <a:ext cx="8352928" cy="7936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915277"/>
            <a:ext cx="8352930" cy="7936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22068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4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672" y="3140968"/>
            <a:ext cx="5904656" cy="23779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32656"/>
            <a:ext cx="5904656" cy="28416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316"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19672" y="5517232"/>
            <a:ext cx="5904656" cy="7504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19672" y="6237312"/>
            <a:ext cx="5904656" cy="3945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8"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300192" y="6597352"/>
            <a:ext cx="1224136" cy="1868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16"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403402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466975"/>
            <a:ext cx="8352930" cy="11278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466974"/>
            <a:ext cx="8352930" cy="4579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95536" y="2924942"/>
            <a:ext cx="8352930" cy="6699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7"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837382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4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2"/>
          <a:stretch>
            <a:fillRect/>
          </a:stretch>
        </p:blipFill>
        <p:spPr>
          <a:xfrm>
            <a:off x="2051720" y="332656"/>
            <a:ext cx="5040560" cy="32778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2051721" y="3612646"/>
            <a:ext cx="5040558" cy="1688562"/>
          </a:xfrm>
          <a:prstGeom prst="rect">
            <a:avLst/>
          </a:prstGeom>
        </p:spPr>
      </p:pic>
      <p:pic>
        <p:nvPicPr>
          <p:cNvPr id="4" name="Picture 3"/>
          <p:cNvPicPr>
            <a:picLocks noChangeAspect="1"/>
          </p:cNvPicPr>
          <p:nvPr/>
        </p:nvPicPr>
        <p:blipFill>
          <a:blip r:embed="rId10"/>
          <a:stretch>
            <a:fillRect/>
          </a:stretch>
        </p:blipFill>
        <p:spPr>
          <a:xfrm>
            <a:off x="2051720" y="5229200"/>
            <a:ext cx="5040560" cy="641334"/>
          </a:xfrm>
          <a:prstGeom prst="rect">
            <a:avLst/>
          </a:prstGeom>
        </p:spPr>
      </p:pic>
      <p:pic>
        <p:nvPicPr>
          <p:cNvPr id="5" name="Picture 4"/>
          <p:cNvPicPr>
            <a:picLocks noChangeAspect="1"/>
          </p:cNvPicPr>
          <p:nvPr/>
        </p:nvPicPr>
        <p:blipFill>
          <a:blip r:embed="rId11"/>
          <a:stretch>
            <a:fillRect/>
          </a:stretch>
        </p:blipFill>
        <p:spPr>
          <a:xfrm>
            <a:off x="2051720" y="5877272"/>
            <a:ext cx="5040560" cy="790676"/>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45368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1484784"/>
            <a:ext cx="8352928" cy="2623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484784"/>
            <a:ext cx="8352930" cy="3094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95536" y="1988841"/>
            <a:ext cx="8352930" cy="21194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395536" y="1794190"/>
            <a:ext cx="8352928" cy="1946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588931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4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a:srcRect l="32023" t="27634" r="-799"/>
          <a:stretch/>
        </p:blipFill>
        <p:spPr>
          <a:xfrm>
            <a:off x="4900116" y="3284984"/>
            <a:ext cx="4136380" cy="1841148"/>
          </a:xfrm>
          <a:prstGeom prst="rect">
            <a:avLst/>
          </a:prstGeom>
        </p:spPr>
      </p:pic>
      <p:pic>
        <p:nvPicPr>
          <p:cNvPr id="5" name="Picture 4"/>
          <p:cNvPicPr>
            <a:picLocks noChangeAspect="1"/>
          </p:cNvPicPr>
          <p:nvPr/>
        </p:nvPicPr>
        <p:blipFill>
          <a:blip r:embed="rId3"/>
          <a:stretch>
            <a:fillRect/>
          </a:stretch>
        </p:blipFill>
        <p:spPr>
          <a:xfrm>
            <a:off x="107503" y="5092140"/>
            <a:ext cx="4680519" cy="1145172"/>
          </a:xfrm>
          <a:prstGeom prst="rect">
            <a:avLst/>
          </a:prstGeom>
        </p:spPr>
      </p:pic>
      <p:pic>
        <p:nvPicPr>
          <p:cNvPr id="2" name="Picture 1"/>
          <p:cNvPicPr>
            <a:picLocks noChangeAspect="1"/>
          </p:cNvPicPr>
          <p:nvPr/>
        </p:nvPicPr>
        <p:blipFill>
          <a:blip r:embed="rId4"/>
          <a:stretch>
            <a:fillRect/>
          </a:stretch>
        </p:blipFill>
        <p:spPr>
          <a:xfrm>
            <a:off x="107504" y="652112"/>
            <a:ext cx="4680519" cy="6894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107505" y="1343605"/>
            <a:ext cx="4680518" cy="3798291"/>
          </a:xfrm>
          <a:prstGeom prst="rect">
            <a:avLst/>
          </a:prstGeom>
        </p:spPr>
      </p:pic>
      <p:pic>
        <p:nvPicPr>
          <p:cNvPr id="6" name="Picture 5"/>
          <p:cNvPicPr>
            <a:picLocks noChangeAspect="1"/>
          </p:cNvPicPr>
          <p:nvPr/>
        </p:nvPicPr>
        <p:blipFill>
          <a:blip r:embed="rId9"/>
          <a:stretch>
            <a:fillRect/>
          </a:stretch>
        </p:blipFill>
        <p:spPr>
          <a:xfrm>
            <a:off x="4900116" y="692696"/>
            <a:ext cx="4136380" cy="2662498"/>
          </a:xfrm>
          <a:prstGeom prst="rect">
            <a:avLst/>
          </a:prstGeom>
        </p:spPr>
      </p:pic>
      <p:sp>
        <p:nvSpPr>
          <p:cNvPr id="16" name="Rectangle 15">
            <a:hlinkClick r:id="rId10"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79316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628800"/>
            <a:ext cx="8352928" cy="23611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624231"/>
            <a:ext cx="8352930" cy="3646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6" y="1988841"/>
            <a:ext cx="8352930" cy="2001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536457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4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725792"/>
            <a:ext cx="8640960" cy="1511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8680"/>
            <a:ext cx="8640960" cy="44424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95442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556792"/>
            <a:ext cx="8352928" cy="1180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556792"/>
            <a:ext cx="8352930" cy="11809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85485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rotWithShape="1">
          <a:blip r:embed="rId2"/>
          <a:srcRect t="71032" b="925"/>
          <a:stretch/>
        </p:blipFill>
        <p:spPr>
          <a:xfrm>
            <a:off x="251520" y="4437112"/>
            <a:ext cx="8640960" cy="1365674"/>
          </a:xfrm>
          <a:prstGeom prst="rect">
            <a:avLst/>
          </a:prstGeom>
        </p:spPr>
      </p:pic>
      <p:pic>
        <p:nvPicPr>
          <p:cNvPr id="2" name="Picture 1"/>
          <p:cNvPicPr>
            <a:picLocks noChangeAspect="1"/>
          </p:cNvPicPr>
          <p:nvPr/>
        </p:nvPicPr>
        <p:blipFill>
          <a:blip r:embed="rId3"/>
          <a:stretch>
            <a:fillRect/>
          </a:stretch>
        </p:blipFill>
        <p:spPr>
          <a:xfrm>
            <a:off x="251520" y="404664"/>
            <a:ext cx="8640960" cy="20016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rotWithShape="1">
          <a:blip r:embed="rId2"/>
          <a:srcRect b="86965"/>
          <a:stretch/>
        </p:blipFill>
        <p:spPr>
          <a:xfrm>
            <a:off x="251520" y="2290169"/>
            <a:ext cx="8640960" cy="634775"/>
          </a:xfrm>
          <a:prstGeom prst="rect">
            <a:avLst/>
          </a:prstGeom>
        </p:spPr>
      </p:pic>
      <p:pic>
        <p:nvPicPr>
          <p:cNvPr id="5" name="Picture 4"/>
          <p:cNvPicPr>
            <a:picLocks noChangeAspect="1"/>
          </p:cNvPicPr>
          <p:nvPr/>
        </p:nvPicPr>
        <p:blipFill rotWithShape="1">
          <a:blip r:embed="rId2"/>
          <a:srcRect t="21907" b="47042"/>
          <a:stretch/>
        </p:blipFill>
        <p:spPr>
          <a:xfrm>
            <a:off x="251520" y="2924945"/>
            <a:ext cx="8640960" cy="1512168"/>
          </a:xfrm>
          <a:prstGeom prst="rect">
            <a:avLst/>
          </a:prstGeom>
        </p:spPr>
      </p:pic>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84733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1"/>
            <a:ext cx="8640960" cy="14853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988840"/>
            <a:ext cx="8640960" cy="598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0" y="2587504"/>
            <a:ext cx="8640960" cy="8866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931539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4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5630584"/>
            <a:ext cx="5760640" cy="11827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80" y="3516056"/>
            <a:ext cx="5760640" cy="18571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945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91680" y="404664"/>
            <a:ext cx="5760640" cy="3146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rotWithShape="1">
          <a:blip r:embed="rId11">
            <a:extLst>
              <a:ext uri="{28A0092B-C50C-407E-A947-70E740481C1C}">
                <a14:useLocalDpi xmlns:a14="http://schemas.microsoft.com/office/drawing/2010/main" val="0"/>
              </a:ext>
            </a:extLst>
          </a:blip>
          <a:srcRect l="2601" t="1" b="4562"/>
          <a:stretch/>
        </p:blipFill>
        <p:spPr bwMode="auto">
          <a:xfrm>
            <a:off x="1691680" y="5301208"/>
            <a:ext cx="5760640" cy="6183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3111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124744"/>
            <a:ext cx="8640960" cy="35560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124744"/>
            <a:ext cx="8640960"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0" y="2276871"/>
            <a:ext cx="8640960" cy="6258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20" y="2902755"/>
            <a:ext cx="8640960" cy="17780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700479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1" grpId="0" animBg="1"/>
      <p:bldP spid="22" grpId="0" animBg="1"/>
    </p:bldLst>
  </p:timing>
</p:sld>
</file>

<file path=ppt/slides/slide4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6" name="Rectangle 15">
            <a:hlinkClick r:id="rId5"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8"/>
          <a:stretch>
            <a:fillRect/>
          </a:stretch>
        </p:blipFill>
        <p:spPr>
          <a:xfrm>
            <a:off x="2259510" y="3553624"/>
            <a:ext cx="4624980" cy="595456"/>
          </a:xfrm>
          <a:prstGeom prst="rect">
            <a:avLst/>
          </a:prstGeom>
        </p:spPr>
      </p:pic>
      <p:pic>
        <p:nvPicPr>
          <p:cNvPr id="5" name="Picture 4"/>
          <p:cNvPicPr>
            <a:picLocks noChangeAspect="1"/>
          </p:cNvPicPr>
          <p:nvPr/>
        </p:nvPicPr>
        <p:blipFill>
          <a:blip r:embed="rId9"/>
          <a:stretch>
            <a:fillRect/>
          </a:stretch>
        </p:blipFill>
        <p:spPr>
          <a:xfrm>
            <a:off x="2259510" y="4143242"/>
            <a:ext cx="4624980" cy="2670134"/>
          </a:xfrm>
          <a:prstGeom prst="rect">
            <a:avLst/>
          </a:prstGeom>
        </p:spPr>
      </p:pic>
      <p:pic>
        <p:nvPicPr>
          <p:cNvPr id="2" name="Picture 1"/>
          <p:cNvPicPr>
            <a:picLocks noChangeAspect="1"/>
          </p:cNvPicPr>
          <p:nvPr/>
        </p:nvPicPr>
        <p:blipFill>
          <a:blip r:embed="rId10"/>
          <a:stretch>
            <a:fillRect/>
          </a:stretch>
        </p:blipFill>
        <p:spPr>
          <a:xfrm>
            <a:off x="2259510" y="410772"/>
            <a:ext cx="4624980" cy="323425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52785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70688"/>
            <a:ext cx="8640958" cy="19166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470687"/>
            <a:ext cx="8640960" cy="382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2" name="Rectangle 21"/>
          <p:cNvSpPr/>
          <p:nvPr/>
        </p:nvSpPr>
        <p:spPr>
          <a:xfrm>
            <a:off x="251520" y="2852936"/>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3" name="Straight Arrow Connector 22"/>
          <p:cNvCxnSpPr>
            <a:stCxn id="25"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6" name="Rectangle 25"/>
          <p:cNvSpPr/>
          <p:nvPr/>
        </p:nvSpPr>
        <p:spPr>
          <a:xfrm>
            <a:off x="251520" y="3212976"/>
            <a:ext cx="8640960" cy="11743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99324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22" grpId="0" animBg="1"/>
      <p:bldP spid="26" grpId="0" animBg="1"/>
    </p:bldLst>
  </p:timing>
</p:sld>
</file>

<file path=ppt/slides/slide4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187624" y="5011860"/>
            <a:ext cx="6768752" cy="1801516"/>
          </a:xfrm>
          <a:prstGeom prst="rect">
            <a:avLst/>
          </a:prstGeom>
        </p:spPr>
      </p:pic>
      <p:pic>
        <p:nvPicPr>
          <p:cNvPr id="6" name="Picture 5"/>
          <p:cNvPicPr>
            <a:picLocks noChangeAspect="1"/>
          </p:cNvPicPr>
          <p:nvPr/>
        </p:nvPicPr>
        <p:blipFill>
          <a:blip r:embed="rId3"/>
          <a:stretch>
            <a:fillRect/>
          </a:stretch>
        </p:blipFill>
        <p:spPr>
          <a:xfrm>
            <a:off x="1187624" y="332656"/>
            <a:ext cx="6768752" cy="26428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a:blip r:embed="rId10"/>
          <a:stretch>
            <a:fillRect/>
          </a:stretch>
        </p:blipFill>
        <p:spPr>
          <a:xfrm>
            <a:off x="1187624" y="2924944"/>
            <a:ext cx="6768752" cy="2817570"/>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82856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772816"/>
            <a:ext cx="8640960" cy="6230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772816"/>
            <a:ext cx="8640960" cy="6230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260078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6" name="Rectangle 15">
            <a:hlinkClick r:id="rId5"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8"/>
          <a:stretch>
            <a:fillRect/>
          </a:stretch>
        </p:blipFill>
        <p:spPr>
          <a:xfrm>
            <a:off x="251520" y="692696"/>
            <a:ext cx="8640960" cy="4682676"/>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8961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060848"/>
            <a:ext cx="8784976" cy="8570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2" y="2060847"/>
            <a:ext cx="8784976" cy="8570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97122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4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8" name="Picture 7"/>
          <p:cNvPicPr>
            <a:picLocks noChangeAspect="1"/>
          </p:cNvPicPr>
          <p:nvPr/>
        </p:nvPicPr>
        <p:blipFill>
          <a:blip r:embed="rId5"/>
          <a:stretch>
            <a:fillRect/>
          </a:stretch>
        </p:blipFill>
        <p:spPr>
          <a:xfrm>
            <a:off x="1979712" y="450990"/>
            <a:ext cx="5184576" cy="2761986"/>
          </a:xfrm>
          <a:prstGeom prst="rect">
            <a:avLst/>
          </a:prstGeom>
        </p:spPr>
      </p:pic>
      <p:pic>
        <p:nvPicPr>
          <p:cNvPr id="10" name="Picture 9"/>
          <p:cNvPicPr>
            <a:picLocks noChangeAspect="1"/>
          </p:cNvPicPr>
          <p:nvPr/>
        </p:nvPicPr>
        <p:blipFill>
          <a:blip r:embed="rId6"/>
          <a:stretch>
            <a:fillRect/>
          </a:stretch>
        </p:blipFill>
        <p:spPr>
          <a:xfrm>
            <a:off x="1979712" y="3177134"/>
            <a:ext cx="5184576" cy="1908050"/>
          </a:xfrm>
          <a:prstGeom prst="rect">
            <a:avLst/>
          </a:prstGeom>
        </p:spPr>
      </p:pic>
      <p:pic>
        <p:nvPicPr>
          <p:cNvPr id="11" name="Picture 10"/>
          <p:cNvPicPr>
            <a:picLocks noChangeAspect="1"/>
          </p:cNvPicPr>
          <p:nvPr/>
        </p:nvPicPr>
        <p:blipFill>
          <a:blip r:embed="rId7"/>
          <a:stretch>
            <a:fillRect/>
          </a:stretch>
        </p:blipFill>
        <p:spPr>
          <a:xfrm>
            <a:off x="1979713" y="5085184"/>
            <a:ext cx="5184574" cy="1696698"/>
          </a:xfrm>
          <a:prstGeom prst="rect">
            <a:avLst/>
          </a:prstGeom>
        </p:spPr>
      </p:pic>
      <p:sp>
        <p:nvSpPr>
          <p:cNvPr id="13" name="Rectangle 12">
            <a:hlinkClick r:id="rId8"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929326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76873"/>
            <a:ext cx="8640956" cy="9644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76872"/>
            <a:ext cx="8640958" cy="324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600915"/>
            <a:ext cx="8640958" cy="6403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97306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4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971601" y="5491880"/>
            <a:ext cx="7200798" cy="1321496"/>
          </a:xfrm>
          <a:prstGeom prst="rect">
            <a:avLst/>
          </a:prstGeom>
        </p:spPr>
      </p:pic>
      <p:pic>
        <p:nvPicPr>
          <p:cNvPr id="4" name="Picture 3"/>
          <p:cNvPicPr>
            <a:picLocks noChangeAspect="1"/>
          </p:cNvPicPr>
          <p:nvPr/>
        </p:nvPicPr>
        <p:blipFill>
          <a:blip r:embed="rId3"/>
          <a:stretch>
            <a:fillRect/>
          </a:stretch>
        </p:blipFill>
        <p:spPr>
          <a:xfrm>
            <a:off x="971600" y="4149080"/>
            <a:ext cx="7200800" cy="174892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971600" y="404664"/>
            <a:ext cx="7200800" cy="4045754"/>
          </a:xfrm>
          <a:prstGeom prst="rect">
            <a:avLst/>
          </a:prstGeom>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31696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196352"/>
            <a:ext cx="8640956" cy="8006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196350"/>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484383"/>
            <a:ext cx="8640958" cy="5125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63696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4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051720" y="4437112"/>
            <a:ext cx="5040560" cy="2414322"/>
          </a:xfrm>
          <a:prstGeom prst="rect">
            <a:avLst/>
          </a:prstGeom>
        </p:spPr>
      </p:pic>
      <p:pic>
        <p:nvPicPr>
          <p:cNvPr id="8" name="Picture 7"/>
          <p:cNvPicPr>
            <a:picLocks noChangeAspect="1"/>
          </p:cNvPicPr>
          <p:nvPr/>
        </p:nvPicPr>
        <p:blipFill>
          <a:blip r:embed="rId3"/>
          <a:stretch>
            <a:fillRect/>
          </a:stretch>
        </p:blipFill>
        <p:spPr>
          <a:xfrm>
            <a:off x="2051720" y="2708920"/>
            <a:ext cx="5040560" cy="1771215"/>
          </a:xfrm>
          <a:prstGeom prst="rect">
            <a:avLst/>
          </a:prstGeom>
        </p:spPr>
      </p:pic>
      <p:pic>
        <p:nvPicPr>
          <p:cNvPr id="6" name="Picture 5"/>
          <p:cNvPicPr>
            <a:picLocks noChangeAspect="1"/>
          </p:cNvPicPr>
          <p:nvPr/>
        </p:nvPicPr>
        <p:blipFill>
          <a:blip r:embed="rId4"/>
          <a:stretch>
            <a:fillRect/>
          </a:stretch>
        </p:blipFill>
        <p:spPr>
          <a:xfrm>
            <a:off x="2051720" y="373328"/>
            <a:ext cx="5040560" cy="24076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41613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514873"/>
            <a:ext cx="8640958" cy="24441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514872"/>
            <a:ext cx="8640958" cy="1050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564905"/>
            <a:ext cx="8640958"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Q3</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21" y="2852936"/>
            <a:ext cx="8640958" cy="6503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5" name="Rectangle 24"/>
          <p:cNvSpPr/>
          <p:nvPr/>
        </p:nvSpPr>
        <p:spPr>
          <a:xfrm>
            <a:off x="251521" y="3503319"/>
            <a:ext cx="8640958" cy="455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656680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1" grpId="0" animBg="1"/>
      <p:bldP spid="23" grpId="0" animBg="1"/>
      <p:bldP spid="25" grpId="0" animBg="1"/>
    </p:bldLst>
  </p:timing>
</p:sld>
</file>

<file path=ppt/slides/slide4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3645024"/>
            <a:ext cx="8640956" cy="2616490"/>
          </a:xfrm>
          <a:prstGeom prst="rect">
            <a:avLst/>
          </a:prstGeom>
        </p:spPr>
      </p:pic>
      <p:pic>
        <p:nvPicPr>
          <p:cNvPr id="4" name="Picture 3"/>
          <p:cNvPicPr>
            <a:picLocks noChangeAspect="1"/>
          </p:cNvPicPr>
          <p:nvPr/>
        </p:nvPicPr>
        <p:blipFill>
          <a:blip r:embed="rId3"/>
          <a:stretch>
            <a:fillRect/>
          </a:stretch>
        </p:blipFill>
        <p:spPr>
          <a:xfrm>
            <a:off x="251522" y="1196752"/>
            <a:ext cx="8640956" cy="3088378"/>
          </a:xfrm>
          <a:prstGeom prst="rect">
            <a:avLst/>
          </a:prstGeom>
        </p:spPr>
      </p:pic>
      <p:pic>
        <p:nvPicPr>
          <p:cNvPr id="2" name="Picture 1"/>
          <p:cNvPicPr>
            <a:picLocks noChangeAspect="1"/>
          </p:cNvPicPr>
          <p:nvPr/>
        </p:nvPicPr>
        <p:blipFill>
          <a:blip r:embed="rId4"/>
          <a:stretch>
            <a:fillRect/>
          </a:stretch>
        </p:blipFill>
        <p:spPr>
          <a:xfrm>
            <a:off x="251521" y="404664"/>
            <a:ext cx="8640958" cy="152754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3" name="Rectangle 12">
            <a:hlinkClick r:id="rId8"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811418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4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132858"/>
            <a:ext cx="8640956" cy="7791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132856"/>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420889"/>
            <a:ext cx="8640958" cy="4911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864485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3" name="Rectangle 12">
            <a:hlinkClick r:id="rId5"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6"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6" name="Picture 5"/>
          <p:cNvPicPr>
            <a:picLocks noChangeAspect="1"/>
          </p:cNvPicPr>
          <p:nvPr/>
        </p:nvPicPr>
        <p:blipFill>
          <a:blip r:embed="rId8"/>
          <a:stretch>
            <a:fillRect/>
          </a:stretch>
        </p:blipFill>
        <p:spPr>
          <a:xfrm>
            <a:off x="251520" y="1038464"/>
            <a:ext cx="8640960" cy="3767898"/>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943793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556792"/>
            <a:ext cx="8640958" cy="25016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556791"/>
            <a:ext cx="8640958" cy="25016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06179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979712" y="6156558"/>
            <a:ext cx="5184576" cy="656818"/>
          </a:xfrm>
          <a:prstGeom prst="rect">
            <a:avLst/>
          </a:prstGeom>
        </p:spPr>
      </p:pic>
      <p:pic>
        <p:nvPicPr>
          <p:cNvPr id="5" name="Picture 4"/>
          <p:cNvPicPr>
            <a:picLocks noChangeAspect="1"/>
          </p:cNvPicPr>
          <p:nvPr/>
        </p:nvPicPr>
        <p:blipFill>
          <a:blip r:embed="rId3"/>
          <a:stretch>
            <a:fillRect/>
          </a:stretch>
        </p:blipFill>
        <p:spPr>
          <a:xfrm>
            <a:off x="1979712" y="5345970"/>
            <a:ext cx="5184576" cy="89134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Q6</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1979712" y="364660"/>
            <a:ext cx="5184576" cy="2776308"/>
          </a:xfrm>
          <a:prstGeom prst="rect">
            <a:avLst/>
          </a:prstGeom>
        </p:spPr>
      </p:pic>
      <p:pic>
        <p:nvPicPr>
          <p:cNvPr id="4" name="Picture 3"/>
          <p:cNvPicPr>
            <a:picLocks noChangeAspect="1"/>
          </p:cNvPicPr>
          <p:nvPr/>
        </p:nvPicPr>
        <p:blipFill rotWithShape="1">
          <a:blip r:embed="rId11"/>
          <a:srcRect t="12201"/>
          <a:stretch/>
        </p:blipFill>
        <p:spPr>
          <a:xfrm>
            <a:off x="1979712" y="3140968"/>
            <a:ext cx="5184576" cy="2298652"/>
          </a:xfrm>
          <a:prstGeom prst="rect">
            <a:avLst/>
          </a:prstGeom>
        </p:spPr>
      </p:pic>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32954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492896"/>
            <a:ext cx="8640956" cy="7726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465471"/>
            <a:ext cx="8640958" cy="3371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Q6</a:t>
            </a:r>
            <a:endParaRPr lang="en-GB" sz="1400" b="1" dirty="0">
              <a:latin typeface="Comic Sans MS" panose="030F0702030302020204" pitchFamily="66" charset="0"/>
            </a:endParaRPr>
          </a:p>
        </p:txBody>
      </p:sp>
      <p:cxnSp>
        <p:nvCxnSpPr>
          <p:cNvPr id="17" name="Straight Arrow Connector 16"/>
          <p:cNvCxnSpPr>
            <a:stCxn id="18"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1" y="2802654"/>
            <a:ext cx="8640958" cy="4629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67747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4851680"/>
            <a:ext cx="8640958" cy="1385632"/>
          </a:xfrm>
          <a:prstGeom prst="rect">
            <a:avLst/>
          </a:prstGeom>
        </p:spPr>
      </p:pic>
      <p:pic>
        <p:nvPicPr>
          <p:cNvPr id="6" name="Picture 5"/>
          <p:cNvPicPr>
            <a:picLocks noChangeAspect="1"/>
          </p:cNvPicPr>
          <p:nvPr/>
        </p:nvPicPr>
        <p:blipFill>
          <a:blip r:embed="rId3"/>
          <a:stretch>
            <a:fillRect/>
          </a:stretch>
        </p:blipFill>
        <p:spPr>
          <a:xfrm>
            <a:off x="251520" y="404664"/>
            <a:ext cx="8640960" cy="49524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Q8</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23607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376305"/>
            <a:ext cx="8640956" cy="4428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348880"/>
            <a:ext cx="8640958" cy="4702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Q8</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28078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rotWithShape="1">
          <a:blip r:embed="rId2"/>
          <a:srcRect t="52853"/>
          <a:stretch/>
        </p:blipFill>
        <p:spPr>
          <a:xfrm>
            <a:off x="395536" y="3861048"/>
            <a:ext cx="8352928" cy="2357566"/>
          </a:xfrm>
          <a:prstGeom prst="rect">
            <a:avLst/>
          </a:prstGeom>
        </p:spPr>
      </p:pic>
      <p:pic>
        <p:nvPicPr>
          <p:cNvPr id="4" name="Picture 3"/>
          <p:cNvPicPr>
            <a:picLocks noChangeAspect="1"/>
          </p:cNvPicPr>
          <p:nvPr/>
        </p:nvPicPr>
        <p:blipFill rotWithShape="1">
          <a:blip r:embed="rId2"/>
          <a:srcRect b="43201"/>
          <a:stretch/>
        </p:blipFill>
        <p:spPr>
          <a:xfrm>
            <a:off x="395536" y="1812942"/>
            <a:ext cx="8352928" cy="2840194"/>
          </a:xfrm>
          <a:prstGeom prst="rect">
            <a:avLst/>
          </a:prstGeom>
        </p:spPr>
      </p:pic>
      <p:pic>
        <p:nvPicPr>
          <p:cNvPr id="2" name="Picture 1"/>
          <p:cNvPicPr>
            <a:picLocks noChangeAspect="1"/>
          </p:cNvPicPr>
          <p:nvPr/>
        </p:nvPicPr>
        <p:blipFill>
          <a:blip r:embed="rId3"/>
          <a:stretch>
            <a:fillRect/>
          </a:stretch>
        </p:blipFill>
        <p:spPr>
          <a:xfrm>
            <a:off x="395536" y="445364"/>
            <a:ext cx="8352928" cy="20475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72710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16832"/>
            <a:ext cx="8640958" cy="12052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916832"/>
            <a:ext cx="864095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Q4</a:t>
            </a:r>
            <a:endParaRPr lang="en-GB" sz="1400" b="1" dirty="0">
              <a:latin typeface="Comic Sans MS" panose="030F0702030302020204" pitchFamily="66" charset="0"/>
            </a:endParaRPr>
          </a:p>
        </p:txBody>
      </p:sp>
      <p:cxnSp>
        <p:nvCxnSpPr>
          <p:cNvPr id="17" name="Straight Arrow Connector 16"/>
          <p:cNvCxnSpPr>
            <a:stCxn id="18"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1" y="2420888"/>
            <a:ext cx="8640958" cy="7011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438430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9" y="1196752"/>
            <a:ext cx="8496942" cy="5021212"/>
          </a:xfrm>
          <a:prstGeom prst="rect">
            <a:avLst/>
          </a:prstGeom>
        </p:spPr>
      </p:pic>
      <p:pic>
        <p:nvPicPr>
          <p:cNvPr id="6" name="Picture 5"/>
          <p:cNvPicPr>
            <a:picLocks noChangeAspect="1"/>
          </p:cNvPicPr>
          <p:nvPr/>
        </p:nvPicPr>
        <p:blipFill>
          <a:blip r:embed="rId3"/>
          <a:stretch>
            <a:fillRect/>
          </a:stretch>
        </p:blipFill>
        <p:spPr>
          <a:xfrm>
            <a:off x="323528" y="404664"/>
            <a:ext cx="8496944" cy="19380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3" name="Rectangle 12">
            <a:hlinkClick r:id="rId7"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43065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492896"/>
            <a:ext cx="8640956" cy="6993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492895"/>
            <a:ext cx="8640958" cy="2344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727372"/>
            <a:ext cx="8640958" cy="4556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64473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2" y="4127690"/>
            <a:ext cx="8640956" cy="2109622"/>
          </a:xfrm>
          <a:prstGeom prst="rect">
            <a:avLst/>
          </a:prstGeom>
        </p:spPr>
      </p:pic>
      <p:pic>
        <p:nvPicPr>
          <p:cNvPr id="5" name="Picture 4"/>
          <p:cNvPicPr>
            <a:picLocks noChangeAspect="1"/>
          </p:cNvPicPr>
          <p:nvPr/>
        </p:nvPicPr>
        <p:blipFill>
          <a:blip r:embed="rId3"/>
          <a:stretch>
            <a:fillRect/>
          </a:stretch>
        </p:blipFill>
        <p:spPr>
          <a:xfrm>
            <a:off x="251521" y="2064072"/>
            <a:ext cx="8640958" cy="3237136"/>
          </a:xfrm>
          <a:prstGeom prst="rect">
            <a:avLst/>
          </a:prstGeom>
        </p:spPr>
      </p:pic>
      <p:pic>
        <p:nvPicPr>
          <p:cNvPr id="4" name="Picture 3"/>
          <p:cNvPicPr>
            <a:picLocks noChangeAspect="1"/>
          </p:cNvPicPr>
          <p:nvPr/>
        </p:nvPicPr>
        <p:blipFill>
          <a:blip r:embed="rId4"/>
          <a:stretch>
            <a:fillRect/>
          </a:stretch>
        </p:blipFill>
        <p:spPr>
          <a:xfrm>
            <a:off x="251522" y="998122"/>
            <a:ext cx="8640956" cy="2430878"/>
          </a:xfrm>
          <a:prstGeom prst="rect">
            <a:avLst/>
          </a:prstGeom>
        </p:spPr>
      </p:pic>
      <p:pic>
        <p:nvPicPr>
          <p:cNvPr id="2" name="Picture 1"/>
          <p:cNvPicPr>
            <a:picLocks noChangeAspect="1"/>
          </p:cNvPicPr>
          <p:nvPr/>
        </p:nvPicPr>
        <p:blipFill>
          <a:blip r:embed="rId5"/>
          <a:stretch>
            <a:fillRect/>
          </a:stretch>
        </p:blipFill>
        <p:spPr>
          <a:xfrm>
            <a:off x="251521" y="404664"/>
            <a:ext cx="8640958" cy="199406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3" name="Rectangle 12">
            <a:hlinkClick r:id="rId9"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501526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628800"/>
            <a:ext cx="8640956" cy="15487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623338"/>
            <a:ext cx="8640958" cy="3839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007293"/>
            <a:ext cx="8640958" cy="4135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21" y="2420888"/>
            <a:ext cx="8640958" cy="7768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250439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102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2034" y="794757"/>
            <a:ext cx="8266430" cy="515452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873740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20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1988840"/>
            <a:ext cx="8352930" cy="12029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Rectangle 4"/>
          <p:cNvSpPr/>
          <p:nvPr/>
        </p:nvSpPr>
        <p:spPr>
          <a:xfrm>
            <a:off x="395536" y="1988840"/>
            <a:ext cx="835293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2492896"/>
            <a:ext cx="8352930" cy="698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20072"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373727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5" y="536515"/>
            <a:ext cx="7735370" cy="57355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80682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564904"/>
            <a:ext cx="8352930" cy="742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564904"/>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2852936"/>
            <a:ext cx="8352930" cy="4548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a:t>
            </a:r>
            <a:r>
              <a:rPr lang="en-GB" sz="1400" b="1" dirty="0">
                <a:latin typeface="Comic Sans MS" panose="030F0702030302020204" pitchFamily="66" charset="0"/>
              </a:rPr>
              <a:t>4</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974109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8" y="3861048"/>
            <a:ext cx="8352924" cy="2020062"/>
          </a:xfrm>
          <a:prstGeom prst="rect">
            <a:avLst/>
          </a:prstGeom>
        </p:spPr>
      </p:pic>
      <p:pic>
        <p:nvPicPr>
          <p:cNvPr id="2" name="Picture 1"/>
          <p:cNvPicPr>
            <a:picLocks noChangeAspect="1"/>
          </p:cNvPicPr>
          <p:nvPr/>
        </p:nvPicPr>
        <p:blipFill>
          <a:blip r:embed="rId3"/>
          <a:stretch>
            <a:fillRect/>
          </a:stretch>
        </p:blipFill>
        <p:spPr>
          <a:xfrm>
            <a:off x="395537" y="441860"/>
            <a:ext cx="8352926" cy="34911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64621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636912"/>
            <a:ext cx="8640958" cy="4240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636910"/>
            <a:ext cx="8640958" cy="424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8" name="Straight Arrow Connector 17"/>
          <p:cNvCxnSpPr>
            <a:stCxn id="19"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69741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9" y="4084090"/>
            <a:ext cx="8496942" cy="2729286"/>
          </a:xfrm>
          <a:prstGeom prst="rect">
            <a:avLst/>
          </a:prstGeom>
        </p:spPr>
      </p:pic>
      <p:pic>
        <p:nvPicPr>
          <p:cNvPr id="8" name="Picture 7"/>
          <p:cNvPicPr>
            <a:picLocks noChangeAspect="1"/>
          </p:cNvPicPr>
          <p:nvPr/>
        </p:nvPicPr>
        <p:blipFill>
          <a:blip r:embed="rId3"/>
          <a:stretch>
            <a:fillRect/>
          </a:stretch>
        </p:blipFill>
        <p:spPr>
          <a:xfrm>
            <a:off x="323529" y="2996952"/>
            <a:ext cx="8496942" cy="2218614"/>
          </a:xfrm>
          <a:prstGeom prst="rect">
            <a:avLst/>
          </a:prstGeom>
        </p:spPr>
      </p:pic>
      <p:pic>
        <p:nvPicPr>
          <p:cNvPr id="6" name="Picture 5"/>
          <p:cNvPicPr>
            <a:picLocks noChangeAspect="1"/>
          </p:cNvPicPr>
          <p:nvPr/>
        </p:nvPicPr>
        <p:blipFill rotWithShape="1">
          <a:blip r:embed="rId4"/>
          <a:srcRect t="14549"/>
          <a:stretch/>
        </p:blipFill>
        <p:spPr>
          <a:xfrm>
            <a:off x="323529" y="900662"/>
            <a:ext cx="8496942" cy="2960386"/>
          </a:xfrm>
          <a:prstGeom prst="rect">
            <a:avLst/>
          </a:prstGeom>
        </p:spPr>
      </p:pic>
      <p:pic>
        <p:nvPicPr>
          <p:cNvPr id="5" name="Picture 4"/>
          <p:cNvPicPr>
            <a:picLocks noChangeAspect="1"/>
          </p:cNvPicPr>
          <p:nvPr/>
        </p:nvPicPr>
        <p:blipFill>
          <a:blip r:embed="rId5"/>
          <a:stretch>
            <a:fillRect/>
          </a:stretch>
        </p:blipFill>
        <p:spPr>
          <a:xfrm>
            <a:off x="323528" y="404664"/>
            <a:ext cx="8496944" cy="117511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13112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88840"/>
            <a:ext cx="8640956" cy="11485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3" name="Straight Arrow Connector 12"/>
          <p:cNvCxnSpPr>
            <a:stCxn id="14"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7" name="Rectangle 16"/>
          <p:cNvSpPr/>
          <p:nvPr/>
        </p:nvSpPr>
        <p:spPr>
          <a:xfrm>
            <a:off x="251521" y="2137424"/>
            <a:ext cx="8640958" cy="5714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251521" y="2708920"/>
            <a:ext cx="8640958" cy="428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819149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5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331639" y="5847545"/>
            <a:ext cx="7344816" cy="1010455"/>
          </a:xfrm>
          <a:prstGeom prst="rect">
            <a:avLst/>
          </a:prstGeom>
        </p:spPr>
      </p:pic>
      <p:pic>
        <p:nvPicPr>
          <p:cNvPr id="4" name="Picture 3"/>
          <p:cNvPicPr>
            <a:picLocks noChangeAspect="1"/>
          </p:cNvPicPr>
          <p:nvPr/>
        </p:nvPicPr>
        <p:blipFill>
          <a:blip r:embed="rId3"/>
          <a:stretch>
            <a:fillRect/>
          </a:stretch>
        </p:blipFill>
        <p:spPr>
          <a:xfrm>
            <a:off x="1331641" y="4653136"/>
            <a:ext cx="7344814" cy="1563420"/>
          </a:xfrm>
          <a:prstGeom prst="rect">
            <a:avLst/>
          </a:prstGeom>
        </p:spPr>
      </p:pic>
      <p:pic>
        <p:nvPicPr>
          <p:cNvPr id="2" name="Picture 1"/>
          <p:cNvPicPr>
            <a:picLocks noChangeAspect="1"/>
          </p:cNvPicPr>
          <p:nvPr/>
        </p:nvPicPr>
        <p:blipFill>
          <a:blip r:embed="rId4"/>
          <a:stretch>
            <a:fillRect/>
          </a:stretch>
        </p:blipFill>
        <p:spPr>
          <a:xfrm>
            <a:off x="1331640" y="332656"/>
            <a:ext cx="7344816" cy="478842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20828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04864"/>
            <a:ext cx="8640956" cy="7914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04863"/>
            <a:ext cx="8640958" cy="2940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498910"/>
            <a:ext cx="8640958" cy="4973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53224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5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1" name="Rectangle 10">
            <a:hlinkClick r:id="rId5"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6"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8"/>
          <a:stretch>
            <a:fillRect/>
          </a:stretch>
        </p:blipFill>
        <p:spPr>
          <a:xfrm>
            <a:off x="251521" y="692696"/>
            <a:ext cx="8640958" cy="4737292"/>
          </a:xfrm>
          <a:prstGeom prst="rect">
            <a:avLst/>
          </a:prstGeom>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77493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04864"/>
            <a:ext cx="8640956" cy="7866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04863"/>
            <a:ext cx="8640958" cy="7866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167023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665792"/>
            <a:ext cx="8496944" cy="4147584"/>
          </a:xfrm>
          <a:prstGeom prst="rect">
            <a:avLst/>
          </a:prstGeom>
        </p:spPr>
      </p:pic>
      <p:pic>
        <p:nvPicPr>
          <p:cNvPr id="2" name="Picture 1"/>
          <p:cNvPicPr>
            <a:picLocks noChangeAspect="1"/>
          </p:cNvPicPr>
          <p:nvPr/>
        </p:nvPicPr>
        <p:blipFill>
          <a:blip r:embed="rId3"/>
          <a:stretch>
            <a:fillRect/>
          </a:stretch>
        </p:blipFill>
        <p:spPr>
          <a:xfrm>
            <a:off x="323528" y="426456"/>
            <a:ext cx="8496944" cy="30745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06368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7160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276871"/>
            <a:ext cx="8640958" cy="2825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9208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a:t>
            </a:r>
            <a:endParaRPr lang="en-GB" sz="1400" b="1" dirty="0">
              <a:latin typeface="Comic Sans MS" panose="030F0702030302020204" pitchFamily="66" charset="0"/>
            </a:endParaRPr>
          </a:p>
        </p:txBody>
      </p:sp>
      <p:cxnSp>
        <p:nvCxnSpPr>
          <p:cNvPr id="17" name="Straight Arrow Connector 16"/>
          <p:cNvCxnSpPr>
            <a:stCxn id="18"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1" y="2559435"/>
            <a:ext cx="8640958" cy="4334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83808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5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5106872"/>
            <a:ext cx="8640958" cy="1706504"/>
          </a:xfrm>
          <a:prstGeom prst="rect">
            <a:avLst/>
          </a:prstGeom>
        </p:spPr>
      </p:pic>
      <p:pic>
        <p:nvPicPr>
          <p:cNvPr id="6" name="Picture 5"/>
          <p:cNvPicPr>
            <a:picLocks noChangeAspect="1"/>
          </p:cNvPicPr>
          <p:nvPr/>
        </p:nvPicPr>
        <p:blipFill>
          <a:blip r:embed="rId3"/>
          <a:stretch>
            <a:fillRect/>
          </a:stretch>
        </p:blipFill>
        <p:spPr>
          <a:xfrm>
            <a:off x="251521" y="3933056"/>
            <a:ext cx="8640958" cy="1899866"/>
          </a:xfrm>
          <a:prstGeom prst="rect">
            <a:avLst/>
          </a:prstGeom>
        </p:spPr>
      </p:pic>
      <p:pic>
        <p:nvPicPr>
          <p:cNvPr id="5" name="Picture 4"/>
          <p:cNvPicPr>
            <a:picLocks noChangeAspect="1"/>
          </p:cNvPicPr>
          <p:nvPr/>
        </p:nvPicPr>
        <p:blipFill>
          <a:blip r:embed="rId4"/>
          <a:stretch>
            <a:fillRect/>
          </a:stretch>
        </p:blipFill>
        <p:spPr>
          <a:xfrm>
            <a:off x="251521" y="332656"/>
            <a:ext cx="8640958" cy="382009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748434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060849"/>
            <a:ext cx="8640958" cy="14692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060848"/>
            <a:ext cx="8640958" cy="6092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2670092"/>
            <a:ext cx="8640958" cy="860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076140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5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547664" y="358896"/>
            <a:ext cx="6048672" cy="3862192"/>
          </a:xfrm>
          <a:prstGeom prst="rect">
            <a:avLst/>
          </a:prstGeom>
        </p:spPr>
      </p:pic>
      <p:pic>
        <p:nvPicPr>
          <p:cNvPr id="10" name="Picture 9"/>
          <p:cNvPicPr>
            <a:picLocks noChangeAspect="1"/>
          </p:cNvPicPr>
          <p:nvPr/>
        </p:nvPicPr>
        <p:blipFill>
          <a:blip r:embed="rId3"/>
          <a:stretch>
            <a:fillRect/>
          </a:stretch>
        </p:blipFill>
        <p:spPr>
          <a:xfrm>
            <a:off x="1547664" y="5481308"/>
            <a:ext cx="6048672" cy="1332068"/>
          </a:xfrm>
          <a:prstGeom prst="rect">
            <a:avLst/>
          </a:prstGeom>
        </p:spPr>
      </p:pic>
      <p:pic>
        <p:nvPicPr>
          <p:cNvPr id="9" name="Picture 8"/>
          <p:cNvPicPr>
            <a:picLocks noChangeAspect="1"/>
          </p:cNvPicPr>
          <p:nvPr/>
        </p:nvPicPr>
        <p:blipFill>
          <a:blip r:embed="rId4"/>
          <a:stretch>
            <a:fillRect/>
          </a:stretch>
        </p:blipFill>
        <p:spPr>
          <a:xfrm>
            <a:off x="1701203" y="5467594"/>
            <a:ext cx="5895134" cy="7697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Q13</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3"/>
          <a:stretch>
            <a:fillRect/>
          </a:stretch>
        </p:blipFill>
        <p:spPr>
          <a:xfrm>
            <a:off x="1547664" y="4221088"/>
            <a:ext cx="6048672" cy="1358794"/>
          </a:xfrm>
          <a:prstGeom prst="rect">
            <a:avLst/>
          </a:prstGeom>
        </p:spPr>
      </p:pic>
    </p:spTree>
    <p:extLst>
      <p:ext uri="{BB962C8B-B14F-4D97-AF65-F5344CB8AC3E}">
        <p14:creationId xmlns:p14="http://schemas.microsoft.com/office/powerpoint/2010/main" val="24724829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548680"/>
            <a:ext cx="8640958" cy="51527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235580"/>
            <a:ext cx="8640958" cy="13293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2564904"/>
            <a:ext cx="8640958"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Q13</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21" y="3717032"/>
            <a:ext cx="8640958" cy="198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4" name="Rectangle 23"/>
          <p:cNvSpPr/>
          <p:nvPr/>
        </p:nvSpPr>
        <p:spPr>
          <a:xfrm>
            <a:off x="251521" y="548679"/>
            <a:ext cx="8640958" cy="6869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9857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1" grpId="0" animBg="1"/>
      <p:bldP spid="23" grpId="0" animBg="1"/>
      <p:bldP spid="24" grpId="0" animBg="1"/>
    </p:bldLst>
  </p:timing>
</p:sld>
</file>

<file path=ppt/slides/slide5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622858" y="5320576"/>
            <a:ext cx="5898284" cy="1492800"/>
          </a:xfrm>
          <a:prstGeom prst="rect">
            <a:avLst/>
          </a:prstGeom>
        </p:spPr>
      </p:pic>
      <p:pic>
        <p:nvPicPr>
          <p:cNvPr id="11" name="Picture 10"/>
          <p:cNvPicPr>
            <a:picLocks noChangeAspect="1"/>
          </p:cNvPicPr>
          <p:nvPr/>
        </p:nvPicPr>
        <p:blipFill>
          <a:blip r:embed="rId3"/>
          <a:stretch>
            <a:fillRect/>
          </a:stretch>
        </p:blipFill>
        <p:spPr>
          <a:xfrm>
            <a:off x="1622859" y="5185186"/>
            <a:ext cx="5898282" cy="692086"/>
          </a:xfrm>
          <a:prstGeom prst="rect">
            <a:avLst/>
          </a:prstGeom>
        </p:spPr>
      </p:pic>
      <p:pic>
        <p:nvPicPr>
          <p:cNvPr id="9" name="Picture 8"/>
          <p:cNvPicPr>
            <a:picLocks noChangeAspect="1"/>
          </p:cNvPicPr>
          <p:nvPr/>
        </p:nvPicPr>
        <p:blipFill>
          <a:blip r:embed="rId4"/>
          <a:stretch>
            <a:fillRect/>
          </a:stretch>
        </p:blipFill>
        <p:spPr>
          <a:xfrm>
            <a:off x="1622858" y="4085252"/>
            <a:ext cx="5898284" cy="1575996"/>
          </a:xfrm>
          <a:prstGeom prst="rect">
            <a:avLst/>
          </a:prstGeom>
        </p:spPr>
      </p:pic>
      <p:pic>
        <p:nvPicPr>
          <p:cNvPr id="4" name="Picture 3"/>
          <p:cNvPicPr>
            <a:picLocks noChangeAspect="1"/>
          </p:cNvPicPr>
          <p:nvPr/>
        </p:nvPicPr>
        <p:blipFill>
          <a:blip r:embed="rId5"/>
          <a:stretch>
            <a:fillRect/>
          </a:stretch>
        </p:blipFill>
        <p:spPr>
          <a:xfrm>
            <a:off x="1622858" y="2852936"/>
            <a:ext cx="5898284" cy="155811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1"/>
          <a:stretch>
            <a:fillRect/>
          </a:stretch>
        </p:blipFill>
        <p:spPr>
          <a:xfrm>
            <a:off x="1622858" y="355338"/>
            <a:ext cx="5898284" cy="2785630"/>
          </a:xfrm>
          <a:prstGeom prst="rect">
            <a:avLst/>
          </a:prstGeom>
        </p:spPr>
      </p:pic>
      <p:pic>
        <p:nvPicPr>
          <p:cNvPr id="10" name="Picture 9"/>
          <p:cNvPicPr>
            <a:picLocks noChangeAspect="1"/>
          </p:cNvPicPr>
          <p:nvPr/>
        </p:nvPicPr>
        <p:blipFill>
          <a:blip r:embed="rId12"/>
          <a:stretch>
            <a:fillRect/>
          </a:stretch>
        </p:blipFill>
        <p:spPr>
          <a:xfrm>
            <a:off x="1622858" y="5877272"/>
            <a:ext cx="5898284" cy="372144"/>
          </a:xfrm>
          <a:prstGeom prst="rect">
            <a:avLst/>
          </a:prstGeom>
        </p:spPr>
      </p:pic>
      <p:sp>
        <p:nvSpPr>
          <p:cNvPr id="23" name="Rectangle 22">
            <a:hlinkClick r:id="rId13"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Q8</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37760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024338"/>
            <a:ext cx="8640958" cy="42048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700809"/>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2276874"/>
            <a:ext cx="8640958" cy="96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1" y="1024337"/>
            <a:ext cx="8640958" cy="6764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21" y="3238921"/>
            <a:ext cx="8640958" cy="19902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Q8</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92324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5" grpId="0" animBg="1"/>
      <p:bldP spid="21" grpId="0" animBg="1"/>
      <p:bldP spid="24" grpId="0" animBg="1"/>
      <p:bldP spid="27" grpId="0" animBg="1"/>
    </p:bldLst>
  </p:timing>
</p:sld>
</file>

<file path=ppt/slides/slide5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4753852"/>
            <a:ext cx="8496944" cy="20595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2540520"/>
            <a:ext cx="8496944" cy="2472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413118"/>
            <a:ext cx="8496944" cy="2583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hlinkClick r:id="rId10"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757968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204864"/>
            <a:ext cx="8640958" cy="10904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564904"/>
            <a:ext cx="8640958" cy="7304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04864"/>
            <a:ext cx="864095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3" name="Straight Arrow Connector 22"/>
          <p:cNvCxnSpPr>
            <a:stCxn id="25"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616122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4" grpId="0" animBg="1"/>
    </p:bldLst>
  </p:timing>
</p:sld>
</file>

<file path=ppt/slides/slide5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4836038"/>
            <a:ext cx="6624736" cy="19773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5373216"/>
            <a:ext cx="6624736" cy="582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645024"/>
            <a:ext cx="6624736" cy="1729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3861048"/>
            <a:ext cx="6624736" cy="11925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9632" y="398128"/>
            <a:ext cx="6624736" cy="3678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Q4</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3"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18660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196752"/>
            <a:ext cx="8640962" cy="3712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340768"/>
            <a:ext cx="8640960" cy="2070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9" y="1196752"/>
            <a:ext cx="864096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3411736"/>
            <a:ext cx="8640962" cy="14974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839111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1" grpId="0" animBg="1"/>
      <p:bldP spid="22" grpId="0" animBg="1"/>
    </p:bldLst>
  </p:timing>
</p:sld>
</file>

<file path=ppt/slides/slide5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548680"/>
            <a:ext cx="8640960" cy="53258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Q7</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22368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92896"/>
            <a:ext cx="8640960" cy="9158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2492895"/>
            <a:ext cx="8640962"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852936"/>
            <a:ext cx="8640962" cy="555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Q7</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4" name="Straight Arrow Connector 23"/>
          <p:cNvCxnSpPr>
            <a:stCxn id="25"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580915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827585" y="4477776"/>
            <a:ext cx="7488830" cy="2335600"/>
          </a:xfrm>
          <a:prstGeom prst="rect">
            <a:avLst/>
          </a:prstGeom>
        </p:spPr>
      </p:pic>
      <p:pic>
        <p:nvPicPr>
          <p:cNvPr id="9" name="Picture 8"/>
          <p:cNvPicPr>
            <a:picLocks noChangeAspect="1"/>
          </p:cNvPicPr>
          <p:nvPr/>
        </p:nvPicPr>
        <p:blipFill>
          <a:blip r:embed="rId3"/>
          <a:stretch>
            <a:fillRect/>
          </a:stretch>
        </p:blipFill>
        <p:spPr>
          <a:xfrm>
            <a:off x="827584" y="4221088"/>
            <a:ext cx="7488832" cy="1640980"/>
          </a:xfrm>
          <a:prstGeom prst="rect">
            <a:avLst/>
          </a:prstGeom>
        </p:spPr>
      </p:pic>
      <p:pic>
        <p:nvPicPr>
          <p:cNvPr id="8" name="Picture 7"/>
          <p:cNvPicPr>
            <a:picLocks noChangeAspect="1"/>
          </p:cNvPicPr>
          <p:nvPr/>
        </p:nvPicPr>
        <p:blipFill>
          <a:blip r:embed="rId4"/>
          <a:stretch>
            <a:fillRect/>
          </a:stretch>
        </p:blipFill>
        <p:spPr>
          <a:xfrm>
            <a:off x="827584" y="1556792"/>
            <a:ext cx="7488832" cy="2676354"/>
          </a:xfrm>
          <a:prstGeom prst="rect">
            <a:avLst/>
          </a:prstGeom>
        </p:spPr>
      </p:pic>
      <p:pic>
        <p:nvPicPr>
          <p:cNvPr id="6" name="Picture 5"/>
          <p:cNvPicPr>
            <a:picLocks noChangeAspect="1"/>
          </p:cNvPicPr>
          <p:nvPr/>
        </p:nvPicPr>
        <p:blipFill>
          <a:blip r:embed="rId5"/>
          <a:stretch>
            <a:fillRect/>
          </a:stretch>
        </p:blipFill>
        <p:spPr>
          <a:xfrm>
            <a:off x="827584" y="1268760"/>
            <a:ext cx="7488832" cy="2576908"/>
          </a:xfrm>
          <a:prstGeom prst="rect">
            <a:avLst/>
          </a:prstGeom>
        </p:spPr>
      </p:pic>
      <p:pic>
        <p:nvPicPr>
          <p:cNvPr id="5" name="Picture 4"/>
          <p:cNvPicPr>
            <a:picLocks noChangeAspect="1"/>
          </p:cNvPicPr>
          <p:nvPr/>
        </p:nvPicPr>
        <p:blipFill>
          <a:blip r:embed="rId6"/>
          <a:stretch>
            <a:fillRect/>
          </a:stretch>
        </p:blipFill>
        <p:spPr>
          <a:xfrm>
            <a:off x="827584" y="548680"/>
            <a:ext cx="7488832" cy="1834914"/>
          </a:xfrm>
          <a:prstGeom prst="rect">
            <a:avLst/>
          </a:prstGeom>
        </p:spPr>
      </p:pic>
      <p:pic>
        <p:nvPicPr>
          <p:cNvPr id="4" name="Picture 3"/>
          <p:cNvPicPr>
            <a:picLocks noChangeAspect="1"/>
          </p:cNvPicPr>
          <p:nvPr/>
        </p:nvPicPr>
        <p:blipFill>
          <a:blip r:embed="rId7"/>
          <a:stretch>
            <a:fillRect/>
          </a:stretch>
        </p:blipFill>
        <p:spPr>
          <a:xfrm>
            <a:off x="827584" y="404664"/>
            <a:ext cx="7488832" cy="1485920"/>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3"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Q5</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595014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16832"/>
            <a:ext cx="8640960" cy="22655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914575"/>
            <a:ext cx="8640962" cy="3622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251519" y="2947824"/>
            <a:ext cx="8640961"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Q5</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19" y="2276872"/>
            <a:ext cx="8640962" cy="670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251519" y="3307862"/>
            <a:ext cx="8640961" cy="8745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18867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1" grpId="0" animBg="1"/>
      <p:bldP spid="22" grpId="0" animBg="1"/>
      <p:bldP spid="23" grpId="0" animBg="1"/>
      <p:bldP spid="26" grpId="0" animBg="1"/>
    </p:bldLst>
  </p:timing>
</p:sld>
</file>

<file path=ppt/slides/slide5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4925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Q3</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03171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988840"/>
            <a:ext cx="8640962" cy="927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988840"/>
            <a:ext cx="8640962" cy="927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Q3</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457212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841916"/>
            <a:ext cx="8640960" cy="44592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300233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060848"/>
            <a:ext cx="8640960" cy="15408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60848"/>
            <a:ext cx="8640960" cy="15408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Q1</a:t>
            </a:r>
            <a:endParaRPr lang="en-GB" sz="1400" b="1" dirty="0">
              <a:latin typeface="Comic Sans MS" panose="030F0702030302020204" pitchFamily="66" charset="0"/>
            </a:endParaRPr>
          </a:p>
        </p:txBody>
      </p:sp>
      <p:cxnSp>
        <p:nvCxnSpPr>
          <p:cNvPr id="15" name="Straight Arrow Connector 14"/>
          <p:cNvCxnSpPr>
            <a:stCxn id="20"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98267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5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611561" y="4823994"/>
            <a:ext cx="7920878" cy="1989382"/>
          </a:xfrm>
          <a:prstGeom prst="rect">
            <a:avLst/>
          </a:prstGeom>
        </p:spPr>
      </p:pic>
      <p:pic>
        <p:nvPicPr>
          <p:cNvPr id="5" name="Picture 4"/>
          <p:cNvPicPr>
            <a:picLocks noChangeAspect="1"/>
          </p:cNvPicPr>
          <p:nvPr/>
        </p:nvPicPr>
        <p:blipFill>
          <a:blip r:embed="rId3"/>
          <a:stretch>
            <a:fillRect/>
          </a:stretch>
        </p:blipFill>
        <p:spPr>
          <a:xfrm>
            <a:off x="611560" y="3833690"/>
            <a:ext cx="7920880" cy="2110840"/>
          </a:xfrm>
          <a:prstGeom prst="rect">
            <a:avLst/>
          </a:prstGeom>
        </p:spPr>
      </p:pic>
      <p:pic>
        <p:nvPicPr>
          <p:cNvPr id="4" name="Picture 3"/>
          <p:cNvPicPr>
            <a:picLocks noChangeAspect="1"/>
          </p:cNvPicPr>
          <p:nvPr/>
        </p:nvPicPr>
        <p:blipFill>
          <a:blip r:embed="rId4"/>
          <a:stretch>
            <a:fillRect/>
          </a:stretch>
        </p:blipFill>
        <p:spPr>
          <a:xfrm>
            <a:off x="611560" y="2492896"/>
            <a:ext cx="7920880" cy="2108738"/>
          </a:xfrm>
          <a:prstGeom prst="rect">
            <a:avLst/>
          </a:prstGeom>
        </p:spPr>
      </p:pic>
      <p:pic>
        <p:nvPicPr>
          <p:cNvPr id="2" name="Picture 1"/>
          <p:cNvPicPr>
            <a:picLocks noChangeAspect="1"/>
          </p:cNvPicPr>
          <p:nvPr/>
        </p:nvPicPr>
        <p:blipFill>
          <a:blip r:embed="rId5"/>
          <a:stretch>
            <a:fillRect/>
          </a:stretch>
        </p:blipFill>
        <p:spPr>
          <a:xfrm>
            <a:off x="611560" y="332656"/>
            <a:ext cx="7920880" cy="340371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4HR Q6</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3833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204864"/>
            <a:ext cx="8640960" cy="13306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04862"/>
            <a:ext cx="8640960" cy="3998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4HR Q6</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20" y="2604724"/>
            <a:ext cx="8640960" cy="2482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852934"/>
            <a:ext cx="8640960" cy="6825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725039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23" grpId="0" animBg="1"/>
      <p:bldP spid="24" grpId="0" animBg="1"/>
    </p:bldLst>
  </p:timing>
</p:sld>
</file>

<file path=ppt/slides/slide5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2"/>
          <a:stretch>
            <a:fillRect/>
          </a:stretch>
        </p:blipFill>
        <p:spPr>
          <a:xfrm>
            <a:off x="251520" y="548680"/>
            <a:ext cx="8640960" cy="51692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42863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76872"/>
            <a:ext cx="8640960" cy="8743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276870"/>
            <a:ext cx="8640960" cy="8743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Q4</a:t>
            </a:r>
            <a:endParaRPr lang="en-GB" sz="1400" b="1" dirty="0">
              <a:latin typeface="Comic Sans MS" panose="030F0702030302020204" pitchFamily="66" charset="0"/>
            </a:endParaRPr>
          </a:p>
        </p:txBody>
      </p:sp>
      <p:cxnSp>
        <p:nvCxnSpPr>
          <p:cNvPr id="20" name="Straight Arrow Connector 19"/>
          <p:cNvCxnSpPr>
            <a:stCxn id="21"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2" name="Straight Arrow Connector 21"/>
          <p:cNvCxnSpPr>
            <a:stCxn id="25"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857444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5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83569" y="3767566"/>
            <a:ext cx="7776862" cy="3045810"/>
          </a:xfrm>
          <a:prstGeom prst="rect">
            <a:avLst/>
          </a:prstGeom>
        </p:spPr>
      </p:pic>
      <p:pic>
        <p:nvPicPr>
          <p:cNvPr id="4" name="Picture 3"/>
          <p:cNvPicPr>
            <a:picLocks noChangeAspect="1"/>
          </p:cNvPicPr>
          <p:nvPr/>
        </p:nvPicPr>
        <p:blipFill>
          <a:blip r:embed="rId3"/>
          <a:stretch>
            <a:fillRect/>
          </a:stretch>
        </p:blipFill>
        <p:spPr>
          <a:xfrm>
            <a:off x="683568" y="3356992"/>
            <a:ext cx="7776864" cy="2578564"/>
          </a:xfrm>
          <a:prstGeom prst="rect">
            <a:avLst/>
          </a:prstGeom>
        </p:spPr>
      </p:pic>
      <p:pic>
        <p:nvPicPr>
          <p:cNvPr id="2" name="Picture 1"/>
          <p:cNvPicPr>
            <a:picLocks noChangeAspect="1"/>
          </p:cNvPicPr>
          <p:nvPr/>
        </p:nvPicPr>
        <p:blipFill>
          <a:blip r:embed="rId4"/>
          <a:stretch>
            <a:fillRect/>
          </a:stretch>
        </p:blipFill>
        <p:spPr>
          <a:xfrm>
            <a:off x="683568" y="332656"/>
            <a:ext cx="7776864" cy="41490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Q8</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47812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28555"/>
            <a:ext cx="8640960" cy="15422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028554"/>
            <a:ext cx="8640960" cy="3203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Q8</a:t>
            </a:r>
            <a:endParaRPr lang="en-GB" sz="1400" b="1" dirty="0">
              <a:latin typeface="Comic Sans MS" panose="030F0702030302020204" pitchFamily="66" charset="0"/>
            </a:endParaRPr>
          </a:p>
        </p:txBody>
      </p:sp>
      <p:cxnSp>
        <p:nvCxnSpPr>
          <p:cNvPr id="14" name="Straight Arrow Connector 13"/>
          <p:cNvCxnSpPr>
            <a:stCxn id="16"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251520" y="2348880"/>
            <a:ext cx="8640960" cy="12218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598308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3" grpId="0" animBg="1"/>
      <p:bldP spid="19" grpId="0" animBg="1"/>
    </p:bldLst>
  </p:timing>
</p:sld>
</file>

<file path=ppt/slides/slide5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755576" y="4781320"/>
            <a:ext cx="7632848" cy="2032056"/>
          </a:xfrm>
          <a:prstGeom prst="rect">
            <a:avLst/>
          </a:prstGeom>
        </p:spPr>
      </p:pic>
      <p:pic>
        <p:nvPicPr>
          <p:cNvPr id="8" name="Picture 7"/>
          <p:cNvPicPr>
            <a:picLocks noChangeAspect="1"/>
          </p:cNvPicPr>
          <p:nvPr/>
        </p:nvPicPr>
        <p:blipFill>
          <a:blip r:embed="rId3"/>
          <a:stretch>
            <a:fillRect/>
          </a:stretch>
        </p:blipFill>
        <p:spPr>
          <a:xfrm>
            <a:off x="755576" y="4876654"/>
            <a:ext cx="7632848" cy="1000618"/>
          </a:xfrm>
          <a:prstGeom prst="rect">
            <a:avLst/>
          </a:prstGeom>
        </p:spPr>
      </p:pic>
      <p:pic>
        <p:nvPicPr>
          <p:cNvPr id="7" name="Picture 6"/>
          <p:cNvPicPr>
            <a:picLocks noChangeAspect="1"/>
          </p:cNvPicPr>
          <p:nvPr/>
        </p:nvPicPr>
        <p:blipFill>
          <a:blip r:embed="rId4"/>
          <a:stretch>
            <a:fillRect/>
          </a:stretch>
        </p:blipFill>
        <p:spPr>
          <a:xfrm>
            <a:off x="755576" y="3356992"/>
            <a:ext cx="7632848" cy="1889268"/>
          </a:xfrm>
          <a:prstGeom prst="rect">
            <a:avLst/>
          </a:prstGeom>
        </p:spPr>
      </p:pic>
      <p:pic>
        <p:nvPicPr>
          <p:cNvPr id="6" name="Picture 5"/>
          <p:cNvPicPr>
            <a:picLocks noChangeAspect="1"/>
          </p:cNvPicPr>
          <p:nvPr/>
        </p:nvPicPr>
        <p:blipFill>
          <a:blip r:embed="rId5"/>
          <a:stretch>
            <a:fillRect/>
          </a:stretch>
        </p:blipFill>
        <p:spPr>
          <a:xfrm>
            <a:off x="755576" y="404664"/>
            <a:ext cx="7632848" cy="369865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22885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84784"/>
            <a:ext cx="8640958" cy="22286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484784"/>
            <a:ext cx="8640960" cy="3162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9" name="Rectangle 18"/>
          <p:cNvSpPr/>
          <p:nvPr/>
        </p:nvSpPr>
        <p:spPr>
          <a:xfrm>
            <a:off x="251520" y="1801016"/>
            <a:ext cx="8640960" cy="405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Q4</a:t>
            </a:r>
            <a:endParaRPr lang="en-GB" sz="1400" b="1" dirty="0">
              <a:latin typeface="Comic Sans MS" panose="030F0702030302020204" pitchFamily="66" charset="0"/>
            </a:endParaRPr>
          </a:p>
        </p:txBody>
      </p:sp>
      <p:cxnSp>
        <p:nvCxnSpPr>
          <p:cNvPr id="20" name="Straight Arrow Connector 19"/>
          <p:cNvCxnSpPr>
            <a:stCxn id="21"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4" name="Rectangle 23"/>
          <p:cNvSpPr/>
          <p:nvPr/>
        </p:nvSpPr>
        <p:spPr>
          <a:xfrm>
            <a:off x="251520" y="2206243"/>
            <a:ext cx="8640960" cy="15071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636792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13" grpId="0" animBg="1"/>
      <p:bldP spid="19" grpId="0" animBg="1"/>
      <p:bldP spid="24" grpId="0" animBg="1"/>
    </p:bldLst>
  </p:timing>
</p:sld>
</file>

<file path=ppt/slides/slide5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1302" y="764704"/>
            <a:ext cx="8801396" cy="4948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8"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531842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9406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2132856"/>
            <a:ext cx="8640960" cy="9406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Q3</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8" name="Straight Arrow Connector 17"/>
          <p:cNvCxnSpPr>
            <a:stCxn id="25"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51828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slides/slide5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931130"/>
            <a:ext cx="8640960" cy="28822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312636"/>
            <a:ext cx="8640960" cy="2340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67598"/>
            <a:ext cx="8640960" cy="22413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0"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Q9</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71371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868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2"/>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Q9</a:t>
            </a:r>
            <a:endParaRPr lang="en-GB" sz="1400" b="1" dirty="0">
              <a:latin typeface="Comic Sans MS" panose="030F0702030302020204" pitchFamily="66" charset="0"/>
            </a:endParaRPr>
          </a:p>
        </p:txBody>
      </p:sp>
      <p:cxnSp>
        <p:nvCxnSpPr>
          <p:cNvPr id="15" name="Straight Arrow Connector 14"/>
          <p:cNvCxnSpPr>
            <a:stCxn id="19"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20" y="2276872"/>
            <a:ext cx="8640960" cy="508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35678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5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547664" y="5267068"/>
            <a:ext cx="6048672" cy="1546308"/>
          </a:xfrm>
          <a:prstGeom prst="rect">
            <a:avLst/>
          </a:prstGeom>
        </p:spPr>
      </p:pic>
      <p:pic>
        <p:nvPicPr>
          <p:cNvPr id="5" name="Picture 4"/>
          <p:cNvPicPr>
            <a:picLocks noChangeAspect="1"/>
          </p:cNvPicPr>
          <p:nvPr/>
        </p:nvPicPr>
        <p:blipFill>
          <a:blip r:embed="rId3"/>
          <a:stretch>
            <a:fillRect/>
          </a:stretch>
        </p:blipFill>
        <p:spPr>
          <a:xfrm>
            <a:off x="1547665" y="4725144"/>
            <a:ext cx="6048670" cy="1357458"/>
          </a:xfrm>
          <a:prstGeom prst="rect">
            <a:avLst/>
          </a:prstGeom>
        </p:spPr>
      </p:pic>
      <p:pic>
        <p:nvPicPr>
          <p:cNvPr id="4" name="Picture 3"/>
          <p:cNvPicPr>
            <a:picLocks noChangeAspect="1"/>
          </p:cNvPicPr>
          <p:nvPr/>
        </p:nvPicPr>
        <p:blipFill>
          <a:blip r:embed="rId4"/>
          <a:stretch>
            <a:fillRect/>
          </a:stretch>
        </p:blipFill>
        <p:spPr>
          <a:xfrm>
            <a:off x="1547665" y="3501008"/>
            <a:ext cx="6048670" cy="1752534"/>
          </a:xfrm>
          <a:prstGeom prst="rect">
            <a:avLst/>
          </a:prstGeom>
        </p:spPr>
      </p:pic>
      <p:pic>
        <p:nvPicPr>
          <p:cNvPr id="2" name="Picture 1"/>
          <p:cNvPicPr>
            <a:picLocks noChangeAspect="1"/>
          </p:cNvPicPr>
          <p:nvPr/>
        </p:nvPicPr>
        <p:blipFill>
          <a:blip r:embed="rId5"/>
          <a:stretch>
            <a:fillRect/>
          </a:stretch>
        </p:blipFill>
        <p:spPr>
          <a:xfrm>
            <a:off x="1547664" y="332656"/>
            <a:ext cx="6048672" cy="314975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Q2</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24455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5457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2"/>
            <a:ext cx="8640960" cy="688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605632"/>
            <a:ext cx="8640960" cy="8569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Q2</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8" name="Straight Arrow Connector 17"/>
          <p:cNvCxnSpPr>
            <a:stCxn id="23"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50797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3" grpId="0" animBg="1"/>
      <p:bldP spid="22" grpId="0" animBg="1"/>
    </p:bldLst>
  </p:timing>
</p:sld>
</file>

<file path=ppt/slides/slide5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187624" y="5296242"/>
            <a:ext cx="6768752" cy="1517134"/>
          </a:xfrm>
          <a:prstGeom prst="rect">
            <a:avLst/>
          </a:prstGeom>
        </p:spPr>
      </p:pic>
      <p:pic>
        <p:nvPicPr>
          <p:cNvPr id="9" name="Picture 8"/>
          <p:cNvPicPr>
            <a:picLocks noChangeAspect="1"/>
          </p:cNvPicPr>
          <p:nvPr/>
        </p:nvPicPr>
        <p:blipFill>
          <a:blip r:embed="rId3"/>
          <a:stretch>
            <a:fillRect/>
          </a:stretch>
        </p:blipFill>
        <p:spPr>
          <a:xfrm>
            <a:off x="1187624" y="4509120"/>
            <a:ext cx="6768752" cy="1522524"/>
          </a:xfrm>
          <a:prstGeom prst="rect">
            <a:avLst/>
          </a:prstGeom>
        </p:spPr>
      </p:pic>
      <p:pic>
        <p:nvPicPr>
          <p:cNvPr id="8" name="Picture 7"/>
          <p:cNvPicPr>
            <a:picLocks noChangeAspect="1"/>
          </p:cNvPicPr>
          <p:nvPr/>
        </p:nvPicPr>
        <p:blipFill>
          <a:blip r:embed="rId4"/>
          <a:stretch>
            <a:fillRect/>
          </a:stretch>
        </p:blipFill>
        <p:spPr>
          <a:xfrm>
            <a:off x="1187624" y="3271804"/>
            <a:ext cx="6768752" cy="1813380"/>
          </a:xfrm>
          <a:prstGeom prst="rect">
            <a:avLst/>
          </a:prstGeom>
        </p:spPr>
      </p:pic>
      <p:pic>
        <p:nvPicPr>
          <p:cNvPr id="7" name="Picture 6"/>
          <p:cNvPicPr>
            <a:picLocks noChangeAspect="1"/>
          </p:cNvPicPr>
          <p:nvPr/>
        </p:nvPicPr>
        <p:blipFill>
          <a:blip r:embed="rId5"/>
          <a:stretch>
            <a:fillRect/>
          </a:stretch>
        </p:blipFill>
        <p:spPr>
          <a:xfrm>
            <a:off x="1187624" y="404664"/>
            <a:ext cx="6768752" cy="349845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hlinkClick r:id="rId11"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73556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15979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51520" y="1916830"/>
            <a:ext cx="8640960" cy="1748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780928"/>
            <a:ext cx="8640960" cy="7338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Q2</a:t>
            </a:r>
            <a:endParaRPr lang="en-GB" sz="1400" b="1" dirty="0">
              <a:latin typeface="Comic Sans MS" panose="030F0702030302020204" pitchFamily="66" charset="0"/>
            </a:endParaRPr>
          </a:p>
        </p:txBody>
      </p:sp>
      <p:cxnSp>
        <p:nvCxnSpPr>
          <p:cNvPr id="19" name="Straight Arrow Connector 18"/>
          <p:cNvCxnSpPr>
            <a:stCxn id="20"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4"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5" name="Rectangle 24"/>
          <p:cNvSpPr/>
          <p:nvPr/>
        </p:nvSpPr>
        <p:spPr>
          <a:xfrm>
            <a:off x="251520" y="2091686"/>
            <a:ext cx="8640960" cy="6892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55463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22" grpId="0" animBg="1"/>
      <p:bldP spid="25" grpId="0" animBg="1"/>
    </p:bldLst>
  </p:timing>
</p:sld>
</file>

<file path=ppt/slides/slide5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7"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009" y="2852936"/>
            <a:ext cx="4501242" cy="2822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008" y="692696"/>
            <a:ext cx="4501242" cy="2160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63987" y="1124744"/>
            <a:ext cx="4572509" cy="28685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p:cNvSpPr/>
          <p:nvPr/>
        </p:nvSpPr>
        <p:spPr>
          <a:xfrm>
            <a:off x="5616115"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9" name="Rectangle 18"/>
          <p:cNvSpPr/>
          <p:nvPr/>
        </p:nvSpPr>
        <p:spPr>
          <a:xfrm>
            <a:off x="6912259"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509"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63987" y="941036"/>
            <a:ext cx="4572510" cy="1809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0" name="Picture 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63988" y="3995427"/>
            <a:ext cx="4572510" cy="20978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Freeform 9"/>
          <p:cNvSpPr/>
          <p:nvPr/>
        </p:nvSpPr>
        <p:spPr>
          <a:xfrm>
            <a:off x="5194300" y="1390650"/>
            <a:ext cx="3035300" cy="2279650"/>
          </a:xfrm>
          <a:custGeom>
            <a:avLst/>
            <a:gdLst>
              <a:gd name="connsiteX0" fmla="*/ 0 w 3035300"/>
              <a:gd name="connsiteY0" fmla="*/ 2279650 h 2279650"/>
              <a:gd name="connsiteX1" fmla="*/ 514350 w 3035300"/>
              <a:gd name="connsiteY1" fmla="*/ 2178050 h 2279650"/>
              <a:gd name="connsiteX2" fmla="*/ 812800 w 3035300"/>
              <a:gd name="connsiteY2" fmla="*/ 1803400 h 2279650"/>
              <a:gd name="connsiteX3" fmla="*/ 1022350 w 3035300"/>
              <a:gd name="connsiteY3" fmla="*/ 1460500 h 2279650"/>
              <a:gd name="connsiteX4" fmla="*/ 1517650 w 3035300"/>
              <a:gd name="connsiteY4" fmla="*/ 704850 h 2279650"/>
              <a:gd name="connsiteX5" fmla="*/ 2025650 w 3035300"/>
              <a:gd name="connsiteY5" fmla="*/ 304800 h 2279650"/>
              <a:gd name="connsiteX6" fmla="*/ 2533650 w 3035300"/>
              <a:gd name="connsiteY6" fmla="*/ 95250 h 2279650"/>
              <a:gd name="connsiteX7" fmla="*/ 3035300 w 3035300"/>
              <a:gd name="connsiteY7" fmla="*/ 0 h 227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5300" h="2279650">
                <a:moveTo>
                  <a:pt x="0" y="2279650"/>
                </a:moveTo>
                <a:cubicBezTo>
                  <a:pt x="189441" y="2268537"/>
                  <a:pt x="378883" y="2257425"/>
                  <a:pt x="514350" y="2178050"/>
                </a:cubicBezTo>
                <a:cubicBezTo>
                  <a:pt x="649817" y="2098675"/>
                  <a:pt x="728133" y="1922991"/>
                  <a:pt x="812800" y="1803400"/>
                </a:cubicBezTo>
                <a:cubicBezTo>
                  <a:pt x="897467" y="1683809"/>
                  <a:pt x="904875" y="1643592"/>
                  <a:pt x="1022350" y="1460500"/>
                </a:cubicBezTo>
                <a:cubicBezTo>
                  <a:pt x="1139825" y="1277408"/>
                  <a:pt x="1350433" y="897467"/>
                  <a:pt x="1517650" y="704850"/>
                </a:cubicBezTo>
                <a:cubicBezTo>
                  <a:pt x="1684867" y="512233"/>
                  <a:pt x="1856317" y="406400"/>
                  <a:pt x="2025650" y="304800"/>
                </a:cubicBezTo>
                <a:cubicBezTo>
                  <a:pt x="2194983" y="203200"/>
                  <a:pt x="2365375" y="146050"/>
                  <a:pt x="2533650" y="95250"/>
                </a:cubicBezTo>
                <a:cubicBezTo>
                  <a:pt x="2701925" y="44450"/>
                  <a:pt x="2868612" y="22225"/>
                  <a:pt x="30353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hlinkClick r:id="rId12"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8430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2000"/>
                                        <p:tgtEl>
                                          <p:spTgt spid="10"/>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0"/>
                                        </p:tgtEl>
                                      </p:cBhvr>
                                    </p:animEffect>
                                    <p:set>
                                      <p:cBhvr>
                                        <p:cTn id="13" dur="1" fill="hold">
                                          <p:stCondLst>
                                            <p:cond delay="1999"/>
                                          </p:stCondLst>
                                        </p:cTn>
                                        <p:tgtEl>
                                          <p:spTgt spid="10"/>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0" grpId="0" animBg="1"/>
      <p:bldP spid="10" grpId="1" animBg="1"/>
    </p:bldLst>
  </p:timing>
</p:sld>
</file>

<file path=ppt/slides/slide5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620688"/>
            <a:ext cx="8640962" cy="4878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620689"/>
            <a:ext cx="8640960" cy="7920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412776"/>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9" y="1772816"/>
            <a:ext cx="8640962"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19" y="3861048"/>
            <a:ext cx="8640960" cy="1638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7"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574243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6" grpId="0" animBg="1"/>
      <p:bldP spid="23" grpId="0" animBg="1"/>
      <p:bldP spid="24" grpId="0" animBg="1"/>
    </p:bldLst>
  </p:timing>
</p:sld>
</file>

<file path=ppt/slides/slide5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79466"/>
            <a:ext cx="8640960" cy="32339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109486"/>
            <a:ext cx="8640960" cy="23996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0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2099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10"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Q5</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415778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844824"/>
            <a:ext cx="8640962" cy="2224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844824"/>
            <a:ext cx="8640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2420888"/>
            <a:ext cx="8640960"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Q5</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5"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29677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5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960318" y="4319424"/>
            <a:ext cx="7223364" cy="2493952"/>
          </a:xfrm>
          <a:prstGeom prst="rect">
            <a:avLst/>
          </a:prstGeom>
        </p:spPr>
      </p:pic>
      <p:pic>
        <p:nvPicPr>
          <p:cNvPr id="5" name="Picture 4"/>
          <p:cNvPicPr>
            <a:picLocks noChangeAspect="1"/>
          </p:cNvPicPr>
          <p:nvPr/>
        </p:nvPicPr>
        <p:blipFill>
          <a:blip r:embed="rId3"/>
          <a:stretch>
            <a:fillRect/>
          </a:stretch>
        </p:blipFill>
        <p:spPr>
          <a:xfrm>
            <a:off x="960317" y="3869104"/>
            <a:ext cx="7223366" cy="2080176"/>
          </a:xfrm>
          <a:prstGeom prst="rect">
            <a:avLst/>
          </a:prstGeom>
        </p:spPr>
      </p:pic>
      <p:pic>
        <p:nvPicPr>
          <p:cNvPr id="4" name="Picture 3"/>
          <p:cNvPicPr>
            <a:picLocks noChangeAspect="1"/>
          </p:cNvPicPr>
          <p:nvPr/>
        </p:nvPicPr>
        <p:blipFill>
          <a:blip r:embed="rId4"/>
          <a:stretch>
            <a:fillRect/>
          </a:stretch>
        </p:blipFill>
        <p:spPr>
          <a:xfrm>
            <a:off x="960317" y="3743188"/>
            <a:ext cx="7223366" cy="981956"/>
          </a:xfrm>
          <a:prstGeom prst="rect">
            <a:avLst/>
          </a:prstGeom>
        </p:spPr>
      </p:pic>
      <p:pic>
        <p:nvPicPr>
          <p:cNvPr id="2" name="Picture 1"/>
          <p:cNvPicPr>
            <a:picLocks noChangeAspect="1"/>
          </p:cNvPicPr>
          <p:nvPr/>
        </p:nvPicPr>
        <p:blipFill>
          <a:blip r:embed="rId5"/>
          <a:stretch>
            <a:fillRect/>
          </a:stretch>
        </p:blipFill>
        <p:spPr>
          <a:xfrm>
            <a:off x="960317" y="371610"/>
            <a:ext cx="7223366" cy="363345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1"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281988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124744"/>
            <a:ext cx="8640962" cy="37254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124743"/>
            <a:ext cx="8640960" cy="5489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673681"/>
            <a:ext cx="8640960" cy="18273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9" y="3501008"/>
            <a:ext cx="8640960" cy="13492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132252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6" grpId="0" animBg="1"/>
      <p:bldP spid="23" grpId="0" animBg="1"/>
    </p:bldLst>
  </p:timing>
</p:sld>
</file>

<file path=ppt/slides/slide5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79513" y="1484784"/>
            <a:ext cx="8784974" cy="5141644"/>
          </a:xfrm>
          <a:prstGeom prst="rect">
            <a:avLst/>
          </a:prstGeom>
        </p:spPr>
      </p:pic>
      <p:pic>
        <p:nvPicPr>
          <p:cNvPr id="8" name="Picture 7"/>
          <p:cNvPicPr>
            <a:picLocks noChangeAspect="1"/>
          </p:cNvPicPr>
          <p:nvPr/>
        </p:nvPicPr>
        <p:blipFill>
          <a:blip r:embed="rId3"/>
          <a:stretch>
            <a:fillRect/>
          </a:stretch>
        </p:blipFill>
        <p:spPr>
          <a:xfrm>
            <a:off x="179513" y="389254"/>
            <a:ext cx="8784974" cy="24636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9"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Q7</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70892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16832"/>
            <a:ext cx="8640960" cy="17294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916831"/>
            <a:ext cx="8640960" cy="1729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Q7</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03168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4907684"/>
            <a:ext cx="7776864" cy="1905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568" y="3686217"/>
            <a:ext cx="7776864" cy="2193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568" y="3481630"/>
            <a:ext cx="7776864" cy="10874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3568" y="332656"/>
            <a:ext cx="7776864" cy="3529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1"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Q6</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995785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052736"/>
            <a:ext cx="8640962" cy="4273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052736"/>
            <a:ext cx="8640960"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3140968"/>
            <a:ext cx="8640962"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9" y="4365104"/>
            <a:ext cx="8640962" cy="960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Q6</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23"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31551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0" grpId="0" animBg="1"/>
      <p:bldP spid="21" grpId="0" animBg="1"/>
    </p:bldLst>
  </p:timing>
</p:sld>
</file>

<file path=ppt/slides/slide5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5616" y="5191180"/>
            <a:ext cx="6912768" cy="1622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318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5616" y="4437968"/>
            <a:ext cx="6912768" cy="1511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318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5616" y="332656"/>
            <a:ext cx="6912768" cy="4511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0"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Q5</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33819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2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504066"/>
            <a:ext cx="8640962" cy="2789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504066"/>
            <a:ext cx="8640960" cy="13945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2898581"/>
            <a:ext cx="8640962" cy="13945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Q5</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4" name="Straight Arrow Connector 23"/>
          <p:cNvCxnSpPr>
            <a:stCxn id="25"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613021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2" grpId="0" animBg="1"/>
      <p:bldP spid="20" grpId="0" animBg="1"/>
    </p:bldLst>
  </p:timing>
</p:sld>
</file>

<file path=ppt/slides/slide5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4999462"/>
            <a:ext cx="8208912" cy="1813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00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544" y="3921386"/>
            <a:ext cx="8208912" cy="20278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00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7544" y="404664"/>
            <a:ext cx="8208912" cy="4400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Q3</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66064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1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844824"/>
            <a:ext cx="8640962" cy="1978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844824"/>
            <a:ext cx="8640960" cy="14932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3338043"/>
            <a:ext cx="8640960" cy="4851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Q3</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973403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5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8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08720"/>
            <a:ext cx="8640960" cy="38944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8"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566492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9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276872"/>
            <a:ext cx="8640962" cy="10740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276872"/>
            <a:ext cx="8640960" cy="15462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Q2</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Basic Probability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769981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Multiple Events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7" name="Rectangle 6">
            <a:hlinkClick r:id="rId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8" name="Straight Arrow Connector 7"/>
          <p:cNvCxnSpPr>
            <a:stCxn id="16" idx="3"/>
            <a:endCxn id="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5" action="ppaction://hlinksldjump"/>
          </p:cNvPr>
          <p:cNvSpPr/>
          <p:nvPr/>
        </p:nvSpPr>
        <p:spPr>
          <a:xfrm>
            <a:off x="3923928" y="11967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43" name="Rectangle 42"/>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44" name="Rectangle 43">
            <a:hlinkClick r:id="rId7" action="ppaction://hlinksldjump"/>
          </p:cNvPr>
          <p:cNvSpPr/>
          <p:nvPr/>
        </p:nvSpPr>
        <p:spPr>
          <a:xfrm>
            <a:off x="1566416"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Tree Diagrams</a:t>
            </a:r>
            <a:endParaRPr lang="en-GB" sz="2000" b="1" dirty="0">
              <a:latin typeface="Comic Sans MS" panose="030F0702030302020204" pitchFamily="66" charset="0"/>
            </a:endParaRPr>
          </a:p>
        </p:txBody>
      </p:sp>
      <p:sp>
        <p:nvSpPr>
          <p:cNvPr id="10" name="Rectangle 9">
            <a:hlinkClick r:id="rId8" action="ppaction://hlinksldjump"/>
          </p:cNvPr>
          <p:cNvSpPr/>
          <p:nvPr/>
        </p:nvSpPr>
        <p:spPr>
          <a:xfrm>
            <a:off x="3923928" y="1772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3923928" y="2348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2HR Q16</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3923928" y="2925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3923928" y="35010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Q16</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3923928" y="4077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Q15</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3923928" y="4653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p>
          <a:p>
            <a:pPr algn="ctr"/>
            <a:r>
              <a:rPr lang="en-GB" sz="1400" b="1" dirty="0" smtClean="0">
                <a:latin typeface="Comic Sans MS" panose="030F0702030302020204" pitchFamily="66" charset="0"/>
              </a:rPr>
              <a:t>2H Q23</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59789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849580"/>
            <a:ext cx="8496944" cy="2963796"/>
          </a:xfrm>
          <a:prstGeom prst="rect">
            <a:avLst/>
          </a:prstGeom>
        </p:spPr>
      </p:pic>
      <p:pic>
        <p:nvPicPr>
          <p:cNvPr id="4" name="Picture 3"/>
          <p:cNvPicPr>
            <a:picLocks noChangeAspect="1"/>
          </p:cNvPicPr>
          <p:nvPr/>
        </p:nvPicPr>
        <p:blipFill>
          <a:blip r:embed="rId3"/>
          <a:stretch>
            <a:fillRect/>
          </a:stretch>
        </p:blipFill>
        <p:spPr>
          <a:xfrm>
            <a:off x="323529" y="2564904"/>
            <a:ext cx="8496942" cy="2590330"/>
          </a:xfrm>
          <a:prstGeom prst="rect">
            <a:avLst/>
          </a:prstGeom>
        </p:spPr>
      </p:pic>
      <p:pic>
        <p:nvPicPr>
          <p:cNvPr id="2" name="Picture 1"/>
          <p:cNvPicPr>
            <a:picLocks noChangeAspect="1"/>
          </p:cNvPicPr>
          <p:nvPr/>
        </p:nvPicPr>
        <p:blipFill>
          <a:blip r:embed="rId4"/>
          <a:stretch>
            <a:fillRect/>
          </a:stretch>
        </p:blipFill>
        <p:spPr>
          <a:xfrm>
            <a:off x="323528" y="404664"/>
            <a:ext cx="8496944" cy="281385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Q20</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99473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340768"/>
            <a:ext cx="8784976" cy="28193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2" y="1340767"/>
            <a:ext cx="8784976"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Q20</a:t>
            </a:r>
            <a:endParaRPr lang="en-GB" sz="1400" b="1" dirty="0">
              <a:latin typeface="Comic Sans MS" panose="030F0702030302020204" pitchFamily="66" charset="0"/>
            </a:endParaRPr>
          </a:p>
        </p:txBody>
      </p:sp>
      <p:cxnSp>
        <p:nvCxnSpPr>
          <p:cNvPr id="12" name="Straight Arrow Connector 11"/>
          <p:cNvCxnSpPr>
            <a:stCxn id="17"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179512" y="2276872"/>
            <a:ext cx="8784976" cy="1883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Tree>
    <p:extLst>
      <p:ext uri="{BB962C8B-B14F-4D97-AF65-F5344CB8AC3E}">
        <p14:creationId xmlns:p14="http://schemas.microsoft.com/office/powerpoint/2010/main" val="36466471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5" grpId="0" animBg="1"/>
      <p:bldP spid="20" grpId="0" animBg="1"/>
    </p:bldLst>
  </p:timing>
</p:sld>
</file>

<file path=ppt/slides/slide5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15600"/>
            <a:ext cx="8640960" cy="4453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588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940512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1484784"/>
            <a:ext cx="8352926" cy="2647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484784"/>
            <a:ext cx="8352926" cy="26479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6" name="Straight Arrow Connector 15"/>
          <p:cNvCxnSpPr>
            <a:stCxn id="21"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94380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45712"/>
            <a:ext cx="8496944" cy="47236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2798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Q16</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610769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1340768"/>
            <a:ext cx="8352926" cy="3115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340768"/>
            <a:ext cx="8352926" cy="31150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Q16</a:t>
            </a:r>
            <a:endParaRPr lang="en-GB" sz="1400" b="1" dirty="0">
              <a:latin typeface="Comic Sans MS" panose="030F0702030302020204" pitchFamily="66" charset="0"/>
            </a:endParaRPr>
          </a:p>
        </p:txBody>
      </p:sp>
      <p:cxnSp>
        <p:nvCxnSpPr>
          <p:cNvPr id="12" name="Straight Arrow Connector 11"/>
          <p:cNvCxnSpPr>
            <a:stCxn id="17"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60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04864"/>
            <a:ext cx="8640960" cy="44270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8680"/>
            <a:ext cx="8640960" cy="2058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Q20</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72110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908720"/>
            <a:ext cx="8352926" cy="45566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908720"/>
            <a:ext cx="8352926" cy="45566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Q20</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47922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2598444"/>
            <a:ext cx="8640956" cy="4142924"/>
          </a:xfrm>
          <a:prstGeom prst="rect">
            <a:avLst/>
          </a:prstGeom>
        </p:spPr>
      </p:pic>
      <p:pic>
        <p:nvPicPr>
          <p:cNvPr id="4" name="Picture 3"/>
          <p:cNvPicPr>
            <a:picLocks noChangeAspect="1"/>
          </p:cNvPicPr>
          <p:nvPr/>
        </p:nvPicPr>
        <p:blipFill>
          <a:blip r:embed="rId3"/>
          <a:stretch>
            <a:fillRect/>
          </a:stretch>
        </p:blipFill>
        <p:spPr>
          <a:xfrm>
            <a:off x="251521" y="1700808"/>
            <a:ext cx="8640958" cy="3030452"/>
          </a:xfrm>
          <a:prstGeom prst="rect">
            <a:avLst/>
          </a:prstGeom>
        </p:spPr>
      </p:pic>
      <p:pic>
        <p:nvPicPr>
          <p:cNvPr id="2" name="Picture 1"/>
          <p:cNvPicPr>
            <a:picLocks noChangeAspect="1"/>
          </p:cNvPicPr>
          <p:nvPr/>
        </p:nvPicPr>
        <p:blipFill>
          <a:blip r:embed="rId4"/>
          <a:stretch>
            <a:fillRect/>
          </a:stretch>
        </p:blipFill>
        <p:spPr>
          <a:xfrm>
            <a:off x="251521" y="404664"/>
            <a:ext cx="8640958" cy="22541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Q16</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028949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052737"/>
            <a:ext cx="8352926" cy="41302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605695"/>
            <a:ext cx="8352926" cy="35772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Q16</a:t>
            </a:r>
            <a:endParaRPr lang="en-GB" sz="1400" b="1" dirty="0">
              <a:latin typeface="Comic Sans MS" panose="030F0702030302020204" pitchFamily="66" charset="0"/>
            </a:endParaRPr>
          </a:p>
        </p:txBody>
      </p:sp>
      <p:cxnSp>
        <p:nvCxnSpPr>
          <p:cNvPr id="12" name="Straight Arrow Connector 11"/>
          <p:cNvCxnSpPr>
            <a:stCxn id="17"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395537" y="1052736"/>
            <a:ext cx="8352926" cy="5529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767260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5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2" y="3431648"/>
            <a:ext cx="8640956" cy="3381728"/>
          </a:xfrm>
          <a:prstGeom prst="rect">
            <a:avLst/>
          </a:prstGeom>
        </p:spPr>
      </p:pic>
      <p:pic>
        <p:nvPicPr>
          <p:cNvPr id="8" name="Picture 7"/>
          <p:cNvPicPr>
            <a:picLocks noChangeAspect="1"/>
          </p:cNvPicPr>
          <p:nvPr/>
        </p:nvPicPr>
        <p:blipFill>
          <a:blip r:embed="rId3"/>
          <a:stretch>
            <a:fillRect/>
          </a:stretch>
        </p:blipFill>
        <p:spPr>
          <a:xfrm>
            <a:off x="251521" y="850040"/>
            <a:ext cx="8640958" cy="3443056"/>
          </a:xfrm>
          <a:prstGeom prst="rect">
            <a:avLst/>
          </a:prstGeom>
        </p:spPr>
      </p:pic>
      <p:pic>
        <p:nvPicPr>
          <p:cNvPr id="6" name="Picture 5"/>
          <p:cNvPicPr>
            <a:picLocks noChangeAspect="1"/>
          </p:cNvPicPr>
          <p:nvPr/>
        </p:nvPicPr>
        <p:blipFill>
          <a:blip r:embed="rId4"/>
          <a:stretch>
            <a:fillRect/>
          </a:stretch>
        </p:blipFill>
        <p:spPr>
          <a:xfrm>
            <a:off x="251521" y="404664"/>
            <a:ext cx="8640958" cy="152290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Q15</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05253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8" y="1916832"/>
            <a:ext cx="8352924" cy="16650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2942013"/>
            <a:ext cx="8352926" cy="6398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1916830"/>
            <a:ext cx="8352926" cy="10251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Q15</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288635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5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1902362"/>
            <a:ext cx="8496944" cy="47669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6" name="Rectangle 15">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Q23</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1"/>
          <a:stretch>
            <a:fillRect/>
          </a:stretch>
        </p:blipFill>
        <p:spPr>
          <a:xfrm>
            <a:off x="323528" y="548680"/>
            <a:ext cx="8496944" cy="4161054"/>
          </a:xfrm>
          <a:prstGeom prst="rect">
            <a:avLst/>
          </a:prstGeom>
        </p:spPr>
      </p:pic>
    </p:spTree>
    <p:extLst>
      <p:ext uri="{BB962C8B-B14F-4D97-AF65-F5344CB8AC3E}">
        <p14:creationId xmlns:p14="http://schemas.microsoft.com/office/powerpoint/2010/main" val="553600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692696"/>
            <a:ext cx="8352926" cy="46051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7" y="692696"/>
            <a:ext cx="8352926" cy="4605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Q23</a:t>
            </a:r>
            <a:endParaRPr lang="en-GB" sz="1400" b="1" dirty="0">
              <a:latin typeface="Comic Sans MS" panose="030F0702030302020204" pitchFamily="66" charset="0"/>
            </a:endParaRPr>
          </a:p>
        </p:txBody>
      </p:sp>
      <p:cxnSp>
        <p:nvCxnSpPr>
          <p:cNvPr id="17" name="Straight Arrow Connector 16"/>
          <p:cNvCxnSpPr>
            <a:stCxn id="18"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3"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115616" y="5903486"/>
            <a:ext cx="1296144" cy="861935"/>
          </a:xfrm>
          <a:prstGeom prst="rect">
            <a:avLst/>
          </a:prstGeom>
          <a:noFill/>
        </p:spPr>
      </p:pic>
    </p:spTree>
    <p:extLst>
      <p:ext uri="{BB962C8B-B14F-4D97-AF65-F5344CB8AC3E}">
        <p14:creationId xmlns:p14="http://schemas.microsoft.com/office/powerpoint/2010/main" val="23879718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764704"/>
            <a:ext cx="8496942" cy="50690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23529" y="690159"/>
            <a:ext cx="8496942" cy="5143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Alternative Method</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Q23</a:t>
            </a:r>
            <a:endParaRPr lang="en-GB" sz="1400" b="1" dirty="0">
              <a:latin typeface="Comic Sans MS" panose="030F0702030302020204" pitchFamily="66" charset="0"/>
            </a:endParaRPr>
          </a:p>
        </p:txBody>
      </p:sp>
      <p:cxnSp>
        <p:nvCxnSpPr>
          <p:cNvPr id="17" name="Straight Arrow Connector 16"/>
          <p:cNvCxnSpPr>
            <a:stCxn id="18"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18649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Multiple Events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203848"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a:t>
            </a:r>
            <a:r>
              <a:rPr lang="en-GB" sz="1400" b="1" dirty="0" smtClean="0">
                <a:latin typeface="Comic Sans MS" panose="030F0702030302020204" pitchFamily="66" charset="0"/>
              </a:rPr>
              <a:t>3H Q17</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8" name="Straight Arrow Connector 7"/>
          <p:cNvCxnSpPr>
            <a:stCxn id="16" idx="3"/>
            <a:endCxn id="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6" action="ppaction://hlinksldjump"/>
          </p:cNvPr>
          <p:cNvSpPr/>
          <p:nvPr/>
        </p:nvSpPr>
        <p:spPr>
          <a:xfrm>
            <a:off x="755576"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755576"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Q23</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755576" y="2276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755576" y="2852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9" name="Rectangle 18">
            <a:hlinkClick r:id="rId11" action="ppaction://hlinksldjump"/>
          </p:cNvPr>
          <p:cNvSpPr/>
          <p:nvPr/>
        </p:nvSpPr>
        <p:spPr>
          <a:xfrm>
            <a:off x="755576"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0" name="Rectangle 19">
            <a:hlinkClick r:id="rId12" action="ppaction://hlinksldjump"/>
          </p:cNvPr>
          <p:cNvSpPr/>
          <p:nvPr/>
        </p:nvSpPr>
        <p:spPr>
          <a:xfrm>
            <a:off x="755576" y="4005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smtClean="0">
                <a:latin typeface="Comic Sans MS" panose="030F0702030302020204" pitchFamily="66" charset="0"/>
              </a:rPr>
              <a:t>4H Q16</a:t>
            </a:r>
            <a:endParaRPr lang="en-GB" sz="1400" b="1" dirty="0">
              <a:latin typeface="Comic Sans MS" panose="030F0702030302020204" pitchFamily="66" charset="0"/>
            </a:endParaRPr>
          </a:p>
        </p:txBody>
      </p:sp>
      <p:sp>
        <p:nvSpPr>
          <p:cNvPr id="21" name="Rectangle 20">
            <a:hlinkClick r:id="rId13" action="ppaction://hlinksldjump"/>
          </p:cNvPr>
          <p:cNvSpPr/>
          <p:nvPr/>
        </p:nvSpPr>
        <p:spPr>
          <a:xfrm>
            <a:off x="755576"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2" name="Rectangle 21">
            <a:hlinkClick r:id="rId14" action="ppaction://hlinksldjump"/>
          </p:cNvPr>
          <p:cNvSpPr/>
          <p:nvPr/>
        </p:nvSpPr>
        <p:spPr>
          <a:xfrm>
            <a:off x="755576" y="51572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smtClean="0">
                <a:latin typeface="Comic Sans MS" panose="030F0702030302020204" pitchFamily="66" charset="0"/>
              </a:rPr>
              <a:t>4H Q22</a:t>
            </a:r>
            <a:endParaRPr lang="en-GB" sz="1400" b="1" dirty="0">
              <a:latin typeface="Comic Sans MS" panose="030F0702030302020204" pitchFamily="66" charset="0"/>
            </a:endParaRPr>
          </a:p>
        </p:txBody>
      </p:sp>
      <p:sp>
        <p:nvSpPr>
          <p:cNvPr id="23" name="Rectangle 22">
            <a:hlinkClick r:id="rId15" action="ppaction://hlinksldjump"/>
          </p:cNvPr>
          <p:cNvSpPr/>
          <p:nvPr/>
        </p:nvSpPr>
        <p:spPr>
          <a:xfrm>
            <a:off x="755576" y="57333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4" name="Rectangle 23">
            <a:hlinkClick r:id="rId16" action="ppaction://hlinksldjump"/>
          </p:cNvPr>
          <p:cNvSpPr/>
          <p:nvPr/>
        </p:nvSpPr>
        <p:spPr>
          <a:xfrm>
            <a:off x="1979712" y="112474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smtClean="0">
                <a:latin typeface="Comic Sans MS" panose="030F0702030302020204" pitchFamily="66" charset="0"/>
              </a:rPr>
              <a:t>4H Q18</a:t>
            </a:r>
            <a:endParaRPr lang="en-GB" sz="1400" b="1" dirty="0">
              <a:latin typeface="Comic Sans MS" panose="030F0702030302020204" pitchFamily="66" charset="0"/>
            </a:endParaRPr>
          </a:p>
        </p:txBody>
      </p:sp>
      <p:sp>
        <p:nvSpPr>
          <p:cNvPr id="26" name="Rectangle 25">
            <a:hlinkClick r:id="rId17" action="ppaction://hlinksldjump"/>
          </p:cNvPr>
          <p:cNvSpPr/>
          <p:nvPr/>
        </p:nvSpPr>
        <p:spPr>
          <a:xfrm>
            <a:off x="1979712" y="170080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smtClean="0">
                <a:latin typeface="Comic Sans MS" panose="030F0702030302020204" pitchFamily="66" charset="0"/>
              </a:rPr>
              <a:t>3H Q21</a:t>
            </a:r>
            <a:endParaRPr lang="en-GB" sz="1400" b="1" dirty="0">
              <a:latin typeface="Comic Sans MS" panose="030F0702030302020204" pitchFamily="66" charset="0"/>
            </a:endParaRPr>
          </a:p>
        </p:txBody>
      </p:sp>
      <p:sp>
        <p:nvSpPr>
          <p:cNvPr id="27" name="Rectangle 26">
            <a:hlinkClick r:id="rId18" action="ppaction://hlinksldjump"/>
          </p:cNvPr>
          <p:cNvSpPr/>
          <p:nvPr/>
        </p:nvSpPr>
        <p:spPr>
          <a:xfrm>
            <a:off x="1979712"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sp>
        <p:nvSpPr>
          <p:cNvPr id="28" name="Rectangle 27">
            <a:hlinkClick r:id="rId19" action="ppaction://hlinksldjump"/>
          </p:cNvPr>
          <p:cNvSpPr/>
          <p:nvPr/>
        </p:nvSpPr>
        <p:spPr>
          <a:xfrm>
            <a:off x="1979712" y="2852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30" name="Rectangle 29">
            <a:hlinkClick r:id="rId20" action="ppaction://hlinksldjump"/>
          </p:cNvPr>
          <p:cNvSpPr/>
          <p:nvPr/>
        </p:nvSpPr>
        <p:spPr>
          <a:xfrm>
            <a:off x="1979712" y="3429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32" name="Rectangle 31">
            <a:hlinkClick r:id="rId21" action="ppaction://hlinksldjump"/>
          </p:cNvPr>
          <p:cNvSpPr/>
          <p:nvPr/>
        </p:nvSpPr>
        <p:spPr>
          <a:xfrm>
            <a:off x="1979712"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34" name="Rectangle 33">
            <a:hlinkClick r:id="rId22" action="ppaction://hlinksldjump"/>
          </p:cNvPr>
          <p:cNvSpPr/>
          <p:nvPr/>
        </p:nvSpPr>
        <p:spPr>
          <a:xfrm>
            <a:off x="1979712" y="45811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36" name="Rectangle 35">
            <a:hlinkClick r:id="rId23" action="ppaction://hlinksldjump"/>
          </p:cNvPr>
          <p:cNvSpPr/>
          <p:nvPr/>
        </p:nvSpPr>
        <p:spPr>
          <a:xfrm>
            <a:off x="1979712" y="51571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39" name="Rectangle 38">
            <a:hlinkClick r:id="rId24" action="ppaction://hlinksldjump"/>
          </p:cNvPr>
          <p:cNvSpPr/>
          <p:nvPr/>
        </p:nvSpPr>
        <p:spPr>
          <a:xfrm>
            <a:off x="1979712"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41" name="Rectangle 40">
            <a:hlinkClick r:id="rId25" action="ppaction://hlinksldjump"/>
          </p:cNvPr>
          <p:cNvSpPr/>
          <p:nvPr/>
        </p:nvSpPr>
        <p:spPr>
          <a:xfrm>
            <a:off x="3203848" y="17008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42" name="Rectangle 41">
            <a:hlinkClick r:id="rId26" action="ppaction://hlinksldjump"/>
          </p:cNvPr>
          <p:cNvSpPr/>
          <p:nvPr/>
        </p:nvSpPr>
        <p:spPr>
          <a:xfrm>
            <a:off x="3203848" y="2276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45" name="Rectangle 44">
            <a:hlinkClick r:id="rId27" action="ppaction://hlinksldjump"/>
          </p:cNvPr>
          <p:cNvSpPr/>
          <p:nvPr/>
        </p:nvSpPr>
        <p:spPr>
          <a:xfrm>
            <a:off x="3203848" y="2852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46" name="Rectangle 45">
            <a:hlinkClick r:id="rId28" action="ppaction://hlinksldjump"/>
          </p:cNvPr>
          <p:cNvSpPr/>
          <p:nvPr/>
        </p:nvSpPr>
        <p:spPr>
          <a:xfrm>
            <a:off x="3203976" y="3429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49" name="Rectangle 48">
            <a:hlinkClick r:id="rId29" action="ppaction://hlinksldjump"/>
          </p:cNvPr>
          <p:cNvSpPr/>
          <p:nvPr/>
        </p:nvSpPr>
        <p:spPr>
          <a:xfrm>
            <a:off x="3203848" y="4005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sp>
        <p:nvSpPr>
          <p:cNvPr id="50" name="Rectangle 49">
            <a:hlinkClick r:id="rId30" action="ppaction://hlinksldjump"/>
          </p:cNvPr>
          <p:cNvSpPr/>
          <p:nvPr/>
        </p:nvSpPr>
        <p:spPr>
          <a:xfrm>
            <a:off x="3203848"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Q18</a:t>
            </a:r>
            <a:endParaRPr lang="en-GB" sz="1400" b="1" dirty="0">
              <a:latin typeface="Comic Sans MS" panose="030F0702030302020204" pitchFamily="66" charset="0"/>
            </a:endParaRPr>
          </a:p>
        </p:txBody>
      </p:sp>
      <p:sp>
        <p:nvSpPr>
          <p:cNvPr id="51" name="Rectangle 50">
            <a:hlinkClick r:id="rId31" action="ppaction://hlinksldjump"/>
          </p:cNvPr>
          <p:cNvSpPr/>
          <p:nvPr/>
        </p:nvSpPr>
        <p:spPr>
          <a:xfrm>
            <a:off x="3203848"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53" name="Rectangle 52">
            <a:hlinkClick r:id="rId32" action="ppaction://hlinksldjump"/>
          </p:cNvPr>
          <p:cNvSpPr/>
          <p:nvPr/>
        </p:nvSpPr>
        <p:spPr>
          <a:xfrm>
            <a:off x="3203848" y="5733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Q8</a:t>
            </a:r>
            <a:endParaRPr lang="en-GB" sz="1400" b="1" dirty="0">
              <a:latin typeface="Comic Sans MS" panose="030F0702030302020204" pitchFamily="66" charset="0"/>
            </a:endParaRPr>
          </a:p>
        </p:txBody>
      </p:sp>
      <p:sp>
        <p:nvSpPr>
          <p:cNvPr id="55" name="Rectangle 54">
            <a:hlinkClick r:id="rId33" action="ppaction://hlinksldjump"/>
          </p:cNvPr>
          <p:cNvSpPr/>
          <p:nvPr/>
        </p:nvSpPr>
        <p:spPr>
          <a:xfrm>
            <a:off x="4427984"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57" name="Rectangle 56">
            <a:hlinkClick r:id="rId34" action="ppaction://hlinksldjump"/>
          </p:cNvPr>
          <p:cNvSpPr/>
          <p:nvPr/>
        </p:nvSpPr>
        <p:spPr>
          <a:xfrm>
            <a:off x="4427984"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Q17</a:t>
            </a:r>
            <a:endParaRPr lang="en-GB" sz="1400" b="1" dirty="0">
              <a:latin typeface="Comic Sans MS" panose="030F0702030302020204" pitchFamily="66" charset="0"/>
            </a:endParaRPr>
          </a:p>
        </p:txBody>
      </p:sp>
      <p:sp>
        <p:nvSpPr>
          <p:cNvPr id="59" name="Rectangle 58">
            <a:hlinkClick r:id="rId35" action="ppaction://hlinksldjump"/>
          </p:cNvPr>
          <p:cNvSpPr/>
          <p:nvPr/>
        </p:nvSpPr>
        <p:spPr>
          <a:xfrm>
            <a:off x="4427984" y="2276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60" name="Rectangle 59">
            <a:hlinkClick r:id="rId36" action="ppaction://hlinksldjump"/>
          </p:cNvPr>
          <p:cNvSpPr/>
          <p:nvPr/>
        </p:nvSpPr>
        <p:spPr>
          <a:xfrm>
            <a:off x="4427984" y="2852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40" name="Rectangle 39">
            <a:hlinkClick r:id="rId37" action="ppaction://hlinksldjump"/>
          </p:cNvPr>
          <p:cNvSpPr/>
          <p:nvPr/>
        </p:nvSpPr>
        <p:spPr>
          <a:xfrm>
            <a:off x="4427984"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Q22</a:t>
            </a:r>
            <a:endParaRPr lang="en-GB" sz="1400" b="1" dirty="0">
              <a:latin typeface="Comic Sans MS" panose="030F0702030302020204" pitchFamily="66" charset="0"/>
            </a:endParaRPr>
          </a:p>
        </p:txBody>
      </p:sp>
      <p:sp>
        <p:nvSpPr>
          <p:cNvPr id="43" name="Rectangle 42"/>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44" name="Rectangle 43">
            <a:hlinkClick r:id="rId38" action="ppaction://hlinksldjump"/>
          </p:cNvPr>
          <p:cNvSpPr/>
          <p:nvPr/>
        </p:nvSpPr>
        <p:spPr>
          <a:xfrm>
            <a:off x="1566416"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Tree Diagrams</a:t>
            </a:r>
            <a:endParaRPr lang="en-GB" sz="2000" b="1" dirty="0">
              <a:latin typeface="Comic Sans MS" panose="030F0702030302020204" pitchFamily="66" charset="0"/>
            </a:endParaRPr>
          </a:p>
        </p:txBody>
      </p:sp>
      <p:sp>
        <p:nvSpPr>
          <p:cNvPr id="47" name="Rectangle 46">
            <a:hlinkClick r:id="rId39" action="ppaction://hlinksldjump"/>
          </p:cNvPr>
          <p:cNvSpPr/>
          <p:nvPr/>
        </p:nvSpPr>
        <p:spPr>
          <a:xfrm>
            <a:off x="4427984"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Q20</a:t>
            </a:r>
            <a:endParaRPr lang="en-GB" sz="1400" b="1" dirty="0">
              <a:latin typeface="Comic Sans MS" panose="030F0702030302020204" pitchFamily="66" charset="0"/>
            </a:endParaRPr>
          </a:p>
        </p:txBody>
      </p:sp>
      <p:sp>
        <p:nvSpPr>
          <p:cNvPr id="48" name="Rectangle 47">
            <a:hlinkClick r:id="rId40" action="ppaction://hlinksldjump"/>
          </p:cNvPr>
          <p:cNvSpPr/>
          <p:nvPr/>
        </p:nvSpPr>
        <p:spPr>
          <a:xfrm>
            <a:off x="4427984"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Q17</a:t>
            </a:r>
            <a:endParaRPr lang="en-GB" sz="1400" b="1" dirty="0">
              <a:latin typeface="Comic Sans MS" panose="030F0702030302020204" pitchFamily="66" charset="0"/>
            </a:endParaRPr>
          </a:p>
        </p:txBody>
      </p:sp>
      <p:sp>
        <p:nvSpPr>
          <p:cNvPr id="52" name="Rectangle 51">
            <a:hlinkClick r:id="rId41" action="ppaction://hlinksldjump"/>
          </p:cNvPr>
          <p:cNvSpPr/>
          <p:nvPr/>
        </p:nvSpPr>
        <p:spPr>
          <a:xfrm>
            <a:off x="4427984"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Q16</a:t>
            </a:r>
            <a:endParaRPr lang="en-GB" sz="1400" b="1" dirty="0">
              <a:latin typeface="Comic Sans MS" panose="030F0702030302020204" pitchFamily="66" charset="0"/>
            </a:endParaRPr>
          </a:p>
        </p:txBody>
      </p:sp>
      <p:sp>
        <p:nvSpPr>
          <p:cNvPr id="54" name="Rectangle 53">
            <a:hlinkClick r:id="rId42" action="ppaction://hlinksldjump"/>
          </p:cNvPr>
          <p:cNvSpPr/>
          <p:nvPr/>
        </p:nvSpPr>
        <p:spPr>
          <a:xfrm>
            <a:off x="4427984" y="5733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Q21</a:t>
            </a:r>
            <a:endParaRPr lang="en-GB" sz="1400" b="1" dirty="0">
              <a:latin typeface="Comic Sans MS" panose="030F0702030302020204" pitchFamily="66" charset="0"/>
            </a:endParaRPr>
          </a:p>
        </p:txBody>
      </p:sp>
      <p:sp>
        <p:nvSpPr>
          <p:cNvPr id="56" name="Rectangle 55">
            <a:hlinkClick r:id="rId43" action="ppaction://hlinksldjump"/>
          </p:cNvPr>
          <p:cNvSpPr/>
          <p:nvPr/>
        </p:nvSpPr>
        <p:spPr>
          <a:xfrm>
            <a:off x="5652248"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Q18</a:t>
            </a:r>
            <a:endParaRPr lang="en-GB" sz="1400" b="1" dirty="0">
              <a:latin typeface="Comic Sans MS" panose="030F0702030302020204" pitchFamily="66" charset="0"/>
            </a:endParaRPr>
          </a:p>
        </p:txBody>
      </p:sp>
      <p:sp>
        <p:nvSpPr>
          <p:cNvPr id="58" name="Rectangle 57">
            <a:hlinkClick r:id="rId44" action="ppaction://hlinksldjump"/>
          </p:cNvPr>
          <p:cNvSpPr/>
          <p:nvPr/>
        </p:nvSpPr>
        <p:spPr>
          <a:xfrm>
            <a:off x="5652120"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Q21</a:t>
            </a:r>
            <a:endParaRPr lang="en-GB" sz="1400" b="1" dirty="0">
              <a:latin typeface="Comic Sans MS" panose="030F0702030302020204" pitchFamily="66" charset="0"/>
            </a:endParaRPr>
          </a:p>
        </p:txBody>
      </p:sp>
      <p:sp>
        <p:nvSpPr>
          <p:cNvPr id="61" name="Rectangle 60">
            <a:hlinkClick r:id="rId45" action="ppaction://hlinksldjump"/>
          </p:cNvPr>
          <p:cNvSpPr/>
          <p:nvPr/>
        </p:nvSpPr>
        <p:spPr>
          <a:xfrm>
            <a:off x="5652120" y="2276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Q15</a:t>
            </a:r>
            <a:endParaRPr lang="en-GB" sz="1400" b="1" dirty="0">
              <a:latin typeface="Comic Sans MS" panose="030F0702030302020204" pitchFamily="66" charset="0"/>
            </a:endParaRPr>
          </a:p>
        </p:txBody>
      </p:sp>
      <p:sp>
        <p:nvSpPr>
          <p:cNvPr id="62" name="Rectangle 61">
            <a:hlinkClick r:id="rId46" action="ppaction://hlinksldjump"/>
          </p:cNvPr>
          <p:cNvSpPr/>
          <p:nvPr/>
        </p:nvSpPr>
        <p:spPr>
          <a:xfrm>
            <a:off x="5652120" y="2852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Q24</a:t>
            </a:r>
            <a:endParaRPr lang="en-GB" sz="1400" b="1" dirty="0">
              <a:latin typeface="Comic Sans MS" panose="030F0702030302020204" pitchFamily="66" charset="0"/>
            </a:endParaRPr>
          </a:p>
        </p:txBody>
      </p:sp>
      <p:sp>
        <p:nvSpPr>
          <p:cNvPr id="63" name="Rectangle 62">
            <a:hlinkClick r:id="rId47" action="ppaction://hlinksldjump"/>
          </p:cNvPr>
          <p:cNvSpPr/>
          <p:nvPr/>
        </p:nvSpPr>
        <p:spPr>
          <a:xfrm>
            <a:off x="5652120" y="3429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Q22</a:t>
            </a:r>
            <a:endParaRPr lang="en-GB" sz="1400" b="1" dirty="0">
              <a:latin typeface="Comic Sans MS" panose="030F0702030302020204" pitchFamily="66" charset="0"/>
            </a:endParaRPr>
          </a:p>
        </p:txBody>
      </p:sp>
      <p:sp>
        <p:nvSpPr>
          <p:cNvPr id="64" name="Rectangle 63">
            <a:hlinkClick r:id="rId48" action="ppaction://hlinksldjump"/>
          </p:cNvPr>
          <p:cNvSpPr/>
          <p:nvPr/>
        </p:nvSpPr>
        <p:spPr>
          <a:xfrm>
            <a:off x="5652120" y="4005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Q20</a:t>
            </a:r>
            <a:endParaRPr lang="en-GB" sz="1400" b="1" dirty="0">
              <a:latin typeface="Comic Sans MS" panose="030F0702030302020204" pitchFamily="66" charset="0"/>
            </a:endParaRPr>
          </a:p>
        </p:txBody>
      </p:sp>
      <p:sp>
        <p:nvSpPr>
          <p:cNvPr id="65" name="Rectangle 64">
            <a:hlinkClick r:id="rId49" action="ppaction://hlinksldjump"/>
          </p:cNvPr>
          <p:cNvSpPr/>
          <p:nvPr/>
        </p:nvSpPr>
        <p:spPr>
          <a:xfrm>
            <a:off x="5652120" y="4581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Q16</a:t>
            </a:r>
            <a:endParaRPr lang="en-GB" sz="1400" b="1" dirty="0">
              <a:latin typeface="Comic Sans MS" panose="030F0702030302020204" pitchFamily="66" charset="0"/>
            </a:endParaRPr>
          </a:p>
        </p:txBody>
      </p:sp>
      <p:sp>
        <p:nvSpPr>
          <p:cNvPr id="66" name="Rectangle 65">
            <a:hlinkClick r:id="rId50" action="ppaction://hlinksldjump"/>
          </p:cNvPr>
          <p:cNvSpPr/>
          <p:nvPr/>
        </p:nvSpPr>
        <p:spPr>
          <a:xfrm>
            <a:off x="5652120" y="5157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Q22</a:t>
            </a:r>
            <a:endParaRPr lang="en-GB" sz="1400" b="1" dirty="0">
              <a:latin typeface="Comic Sans MS" panose="030F0702030302020204" pitchFamily="66" charset="0"/>
            </a:endParaRPr>
          </a:p>
        </p:txBody>
      </p:sp>
      <p:sp>
        <p:nvSpPr>
          <p:cNvPr id="67" name="Rectangle 66">
            <a:hlinkClick r:id="rId51" action="ppaction://hlinksldjump"/>
          </p:cNvPr>
          <p:cNvSpPr/>
          <p:nvPr/>
        </p:nvSpPr>
        <p:spPr>
          <a:xfrm>
            <a:off x="5652120" y="57333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Q18</a:t>
            </a:r>
            <a:endParaRPr lang="en-GB" sz="1400" b="1" dirty="0">
              <a:latin typeface="Comic Sans MS" panose="030F0702030302020204" pitchFamily="66" charset="0"/>
            </a:endParaRPr>
          </a:p>
        </p:txBody>
      </p:sp>
      <p:sp>
        <p:nvSpPr>
          <p:cNvPr id="68" name="Rectangle 67">
            <a:hlinkClick r:id="rId52" action="ppaction://hlinksldjump"/>
          </p:cNvPr>
          <p:cNvSpPr/>
          <p:nvPr/>
        </p:nvSpPr>
        <p:spPr>
          <a:xfrm>
            <a:off x="6876384" y="1124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Q20</a:t>
            </a:r>
            <a:endParaRPr lang="en-GB" sz="1400" b="1" dirty="0">
              <a:latin typeface="Comic Sans MS" panose="030F0702030302020204" pitchFamily="66" charset="0"/>
            </a:endParaRPr>
          </a:p>
        </p:txBody>
      </p:sp>
      <p:sp>
        <p:nvSpPr>
          <p:cNvPr id="69" name="Rectangle 68">
            <a:hlinkClick r:id="rId53" action="ppaction://hlinksldjump"/>
          </p:cNvPr>
          <p:cNvSpPr/>
          <p:nvPr/>
        </p:nvSpPr>
        <p:spPr>
          <a:xfrm>
            <a:off x="6876256" y="17008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Q18</a:t>
            </a:r>
            <a:endParaRPr lang="en-GB" sz="1400" b="1" dirty="0">
              <a:latin typeface="Comic Sans MS" panose="030F0702030302020204" pitchFamily="66" charset="0"/>
            </a:endParaRPr>
          </a:p>
        </p:txBody>
      </p:sp>
      <p:sp>
        <p:nvSpPr>
          <p:cNvPr id="70" name="Rectangle 69">
            <a:hlinkClick r:id="rId54"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918397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670" y="2996952"/>
            <a:ext cx="5904660" cy="3774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465986"/>
            <a:ext cx="5904658" cy="25142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Q20</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33113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2505075"/>
            <a:ext cx="8315750" cy="1320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2505075"/>
            <a:ext cx="8315750" cy="4384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395537" y="3356992"/>
            <a:ext cx="8315750" cy="4682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395537" y="2943551"/>
            <a:ext cx="8315750" cy="4134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Q20</a:t>
            </a:r>
            <a:endParaRPr lang="en-GB" sz="1400" b="1" dirty="0">
              <a:latin typeface="Comic Sans MS" panose="030F0702030302020204" pitchFamily="66" charset="0"/>
            </a:endParaRPr>
          </a:p>
        </p:txBody>
      </p:sp>
      <p:cxnSp>
        <p:nvCxnSpPr>
          <p:cNvPr id="20" name="Straight Arrow Connector 19"/>
          <p:cNvCxnSpPr>
            <a:stCxn id="22"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508986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5" grpId="0" animBg="1"/>
      <p:bldP spid="18" grpId="0" animBg="1"/>
      <p:bldP spid="19" grpId="0" animBg="1"/>
    </p:bldLst>
  </p:timing>
</p:sld>
</file>

<file path=ppt/slides/slide5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2428320"/>
            <a:ext cx="8352928" cy="3808992"/>
          </a:xfrm>
          <a:prstGeom prst="rect">
            <a:avLst/>
          </a:prstGeom>
        </p:spPr>
      </p:pic>
      <p:pic>
        <p:nvPicPr>
          <p:cNvPr id="2" name="Picture 1"/>
          <p:cNvPicPr>
            <a:picLocks noChangeAspect="1"/>
          </p:cNvPicPr>
          <p:nvPr/>
        </p:nvPicPr>
        <p:blipFill>
          <a:blip r:embed="rId3"/>
          <a:stretch>
            <a:fillRect/>
          </a:stretch>
        </p:blipFill>
        <p:spPr>
          <a:xfrm>
            <a:off x="395536" y="476672"/>
            <a:ext cx="8352928" cy="29528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Q23</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7865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32713" y="2129624"/>
            <a:ext cx="8278574" cy="15154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432713" y="2129623"/>
            <a:ext cx="8278574" cy="1515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Q23</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14944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2" y="4149080"/>
            <a:ext cx="8352926" cy="2658322"/>
          </a:xfrm>
          <a:prstGeom prst="rect">
            <a:avLst/>
          </a:prstGeom>
        </p:spPr>
      </p:pic>
      <p:pic>
        <p:nvPicPr>
          <p:cNvPr id="6" name="Picture 5"/>
          <p:cNvPicPr>
            <a:picLocks noChangeAspect="1"/>
          </p:cNvPicPr>
          <p:nvPr/>
        </p:nvPicPr>
        <p:blipFill>
          <a:blip r:embed="rId3"/>
          <a:stretch>
            <a:fillRect/>
          </a:stretch>
        </p:blipFill>
        <p:spPr>
          <a:xfrm>
            <a:off x="179512" y="4221088"/>
            <a:ext cx="8352926" cy="1492040"/>
          </a:xfrm>
          <a:prstGeom prst="rect">
            <a:avLst/>
          </a:prstGeom>
        </p:spPr>
      </p:pic>
      <p:pic>
        <p:nvPicPr>
          <p:cNvPr id="5" name="Picture 4"/>
          <p:cNvPicPr>
            <a:picLocks noChangeAspect="1"/>
          </p:cNvPicPr>
          <p:nvPr/>
        </p:nvPicPr>
        <p:blipFill>
          <a:blip r:embed="rId4"/>
          <a:stretch>
            <a:fillRect/>
          </a:stretch>
        </p:blipFill>
        <p:spPr>
          <a:xfrm>
            <a:off x="179512" y="383750"/>
            <a:ext cx="8352926" cy="390934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847802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32713" y="1099896"/>
            <a:ext cx="8278574" cy="2052632"/>
          </a:xfrm>
          <a:prstGeom prst="rect">
            <a:avLst/>
          </a:prstGeom>
        </p:spPr>
      </p:pic>
      <p:pic>
        <p:nvPicPr>
          <p:cNvPr id="6" name="Picture 5"/>
          <p:cNvPicPr>
            <a:picLocks noChangeAspect="1"/>
          </p:cNvPicPr>
          <p:nvPr/>
        </p:nvPicPr>
        <p:blipFill>
          <a:blip r:embed="rId3"/>
          <a:stretch>
            <a:fillRect/>
          </a:stretch>
        </p:blipFill>
        <p:spPr>
          <a:xfrm>
            <a:off x="432714" y="3188128"/>
            <a:ext cx="8278572" cy="189705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432713" y="1099895"/>
            <a:ext cx="8278574" cy="7166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8" name="Rectangle 17"/>
          <p:cNvSpPr/>
          <p:nvPr/>
        </p:nvSpPr>
        <p:spPr>
          <a:xfrm>
            <a:off x="432713" y="1816502"/>
            <a:ext cx="8278573" cy="32686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47704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5" grpId="0" animBg="1"/>
      <p:bldP spid="18" grpId="0" animBg="1"/>
    </p:bldLst>
  </p:timing>
</p:sld>
</file>

<file path=ppt/slides/slide5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611560" y="4721238"/>
            <a:ext cx="7920880" cy="1984272"/>
          </a:xfrm>
          <a:prstGeom prst="rect">
            <a:avLst/>
          </a:prstGeom>
        </p:spPr>
      </p:pic>
      <p:pic>
        <p:nvPicPr>
          <p:cNvPr id="6" name="Picture 5"/>
          <p:cNvPicPr>
            <a:picLocks noChangeAspect="1"/>
          </p:cNvPicPr>
          <p:nvPr/>
        </p:nvPicPr>
        <p:blipFill>
          <a:blip r:embed="rId3"/>
          <a:stretch>
            <a:fillRect/>
          </a:stretch>
        </p:blipFill>
        <p:spPr>
          <a:xfrm>
            <a:off x="611560" y="2281759"/>
            <a:ext cx="7920880" cy="2739158"/>
          </a:xfrm>
          <a:prstGeom prst="rect">
            <a:avLst/>
          </a:prstGeom>
        </p:spPr>
      </p:pic>
      <p:pic>
        <p:nvPicPr>
          <p:cNvPr id="5" name="Picture 4"/>
          <p:cNvPicPr>
            <a:picLocks noChangeAspect="1"/>
          </p:cNvPicPr>
          <p:nvPr/>
        </p:nvPicPr>
        <p:blipFill>
          <a:blip r:embed="rId4"/>
          <a:stretch>
            <a:fillRect/>
          </a:stretch>
        </p:blipFill>
        <p:spPr>
          <a:xfrm>
            <a:off x="611560" y="579882"/>
            <a:ext cx="7920880" cy="189860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Q19</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2808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432714" y="1340768"/>
            <a:ext cx="8278572" cy="27687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432713" y="1340767"/>
            <a:ext cx="8278574" cy="6179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432713" y="1958741"/>
            <a:ext cx="8278573" cy="21507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Q19</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004341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5" grpId="0" animBg="1"/>
      <p:bldP spid="18" grpId="0" animBg="1"/>
    </p:bldLst>
  </p:timing>
</p:sld>
</file>

<file path=ppt/slides/slide5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2"/>
          <a:stretch>
            <a:fillRect/>
          </a:stretch>
        </p:blipFill>
        <p:spPr>
          <a:xfrm>
            <a:off x="2051720" y="332656"/>
            <a:ext cx="5040560" cy="32778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6"/>
          <a:stretch>
            <a:fillRect/>
          </a:stretch>
        </p:blipFill>
        <p:spPr>
          <a:xfrm>
            <a:off x="2051721" y="3612646"/>
            <a:ext cx="5040558" cy="1688562"/>
          </a:xfrm>
          <a:prstGeom prst="rect">
            <a:avLst/>
          </a:prstGeom>
        </p:spPr>
      </p:pic>
      <p:pic>
        <p:nvPicPr>
          <p:cNvPr id="4" name="Picture 3"/>
          <p:cNvPicPr>
            <a:picLocks noChangeAspect="1"/>
          </p:cNvPicPr>
          <p:nvPr/>
        </p:nvPicPr>
        <p:blipFill>
          <a:blip r:embed="rId7"/>
          <a:stretch>
            <a:fillRect/>
          </a:stretch>
        </p:blipFill>
        <p:spPr>
          <a:xfrm>
            <a:off x="2051720" y="5229200"/>
            <a:ext cx="5040560" cy="641334"/>
          </a:xfrm>
          <a:prstGeom prst="rect">
            <a:avLst/>
          </a:prstGeom>
        </p:spPr>
      </p:pic>
      <p:pic>
        <p:nvPicPr>
          <p:cNvPr id="5" name="Picture 4"/>
          <p:cNvPicPr>
            <a:picLocks noChangeAspect="1"/>
          </p:cNvPicPr>
          <p:nvPr/>
        </p:nvPicPr>
        <p:blipFill>
          <a:blip r:embed="rId8"/>
          <a:stretch>
            <a:fillRect/>
          </a:stretch>
        </p:blipFill>
        <p:spPr>
          <a:xfrm>
            <a:off x="2051720" y="5877272"/>
            <a:ext cx="5040560" cy="790676"/>
          </a:xfrm>
          <a:prstGeom prst="rect">
            <a:avLst/>
          </a:prstGeom>
        </p:spPr>
      </p:pic>
      <p:sp>
        <p:nvSpPr>
          <p:cNvPr id="18" name="Rectangle 17">
            <a:hlinkClick r:id="rId9"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5" name="Picture 14"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19535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1484784"/>
            <a:ext cx="8352928" cy="2623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484784"/>
            <a:ext cx="8352930" cy="3094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95536" y="1988841"/>
            <a:ext cx="8352930" cy="21194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395536" y="1794190"/>
            <a:ext cx="8352928" cy="1946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5" name="Rectangle 24">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6" name="Straight Arrow Connector 25"/>
          <p:cNvCxnSpPr>
            <a:stCxn id="28" idx="3"/>
            <a:endCxn id="2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9" name="Straight Arrow Connector 28"/>
          <p:cNvCxnSpPr>
            <a:stCxn id="30" idx="3"/>
            <a:endCxn id="2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93089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17" grpId="0" animBg="1"/>
      <p:bldP spid="22" grpId="0" animBg="1"/>
    </p:bldLst>
  </p:timing>
</p:sld>
</file>

<file path=ppt/slides/slide5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92696"/>
            <a:ext cx="8640960" cy="46807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Q16</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31219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132856"/>
            <a:ext cx="8352928" cy="9631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132856"/>
            <a:ext cx="8352930" cy="963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Q16</a:t>
            </a:r>
            <a:endParaRPr lang="en-GB" sz="1400" b="1" dirty="0">
              <a:latin typeface="Comic Sans MS" panose="030F0702030302020204" pitchFamily="66" charset="0"/>
            </a:endParaRPr>
          </a:p>
        </p:txBody>
      </p:sp>
      <p:cxnSp>
        <p:nvCxnSpPr>
          <p:cNvPr id="18" name="Straight Arrow Connector 17"/>
          <p:cNvCxnSpPr>
            <a:stCxn id="20"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33275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4059056"/>
            <a:ext cx="8208912" cy="21782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544" y="404664"/>
            <a:ext cx="8208912" cy="4147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8" name="Rectangle 17">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Q21</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787928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268760"/>
            <a:ext cx="8352928" cy="25064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68760"/>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Q21</a:t>
            </a:r>
            <a:endParaRPr lang="en-GB" sz="1400" b="1" dirty="0">
              <a:latin typeface="Comic Sans MS" panose="030F0702030302020204" pitchFamily="66" charset="0"/>
            </a:endParaRPr>
          </a:p>
        </p:txBody>
      </p:sp>
      <p:cxnSp>
        <p:nvCxnSpPr>
          <p:cNvPr id="25" name="Straight Arrow Connector 24"/>
          <p:cNvCxnSpPr>
            <a:stCxn id="27" idx="3"/>
            <a:endCxn id="2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30" name="Rectangle 29"/>
          <p:cNvSpPr/>
          <p:nvPr/>
        </p:nvSpPr>
        <p:spPr>
          <a:xfrm>
            <a:off x="395536" y="1556792"/>
            <a:ext cx="8352928" cy="22183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421626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0"/>
                                        </p:tgtEl>
                                      </p:cBhvr>
                                    </p:animEffect>
                                    <p:set>
                                      <p:cBhvr>
                                        <p:cTn id="13"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5" grpId="0" animBg="1"/>
      <p:bldP spid="30" grpId="0" animBg="1"/>
    </p:bldLst>
  </p:timing>
</p:sld>
</file>

<file path=ppt/slides/slide5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611560" y="404664"/>
            <a:ext cx="7920880" cy="56332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8" name="Rectangle 17">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Q22</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82829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2060848"/>
            <a:ext cx="8352928" cy="11390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060848"/>
            <a:ext cx="8352930" cy="1139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Q22</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434298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1680" y="5630584"/>
            <a:ext cx="5760640" cy="11827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1680" y="3516056"/>
            <a:ext cx="5760640" cy="18571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945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91680" y="404664"/>
            <a:ext cx="5760640" cy="3146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rotWithShape="1">
          <a:blip r:embed="rId8">
            <a:extLst>
              <a:ext uri="{28A0092B-C50C-407E-A947-70E740481C1C}">
                <a14:useLocalDpi xmlns:a14="http://schemas.microsoft.com/office/drawing/2010/main" val="0"/>
              </a:ext>
            </a:extLst>
          </a:blip>
          <a:srcRect l="2601" t="1" b="4562"/>
          <a:stretch/>
        </p:blipFill>
        <p:spPr bwMode="auto">
          <a:xfrm>
            <a:off x="1691680" y="5301208"/>
            <a:ext cx="5760640" cy="6183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9"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4480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124744"/>
            <a:ext cx="8640960" cy="35560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124744"/>
            <a:ext cx="8640960"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0" y="2276871"/>
            <a:ext cx="8640960" cy="6258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2" name="Rectangle 21"/>
          <p:cNvSpPr/>
          <p:nvPr/>
        </p:nvSpPr>
        <p:spPr>
          <a:xfrm>
            <a:off x="251520" y="2902755"/>
            <a:ext cx="8640960" cy="17780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4" name="Straight Arrow Connector 13"/>
          <p:cNvCxnSpPr>
            <a:stCxn id="23"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595111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1" grpId="0" animBg="1"/>
      <p:bldP spid="22" grpId="0" animBg="1"/>
    </p:bldLst>
  </p:timing>
</p:sld>
</file>

<file path=ppt/slides/slide5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30" y="3234544"/>
            <a:ext cx="8496940" cy="3002768"/>
          </a:xfrm>
          <a:prstGeom prst="rect">
            <a:avLst/>
          </a:prstGeom>
        </p:spPr>
      </p:pic>
      <p:pic>
        <p:nvPicPr>
          <p:cNvPr id="2" name="Picture 1"/>
          <p:cNvPicPr>
            <a:picLocks noChangeAspect="1"/>
          </p:cNvPicPr>
          <p:nvPr/>
        </p:nvPicPr>
        <p:blipFill>
          <a:blip r:embed="rId3"/>
          <a:stretch>
            <a:fillRect/>
          </a:stretch>
        </p:blipFill>
        <p:spPr>
          <a:xfrm>
            <a:off x="323529" y="358552"/>
            <a:ext cx="8496942" cy="393454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21747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88841"/>
            <a:ext cx="8640958" cy="15627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988840"/>
            <a:ext cx="8640960" cy="3493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2" name="Rectangle 21"/>
          <p:cNvSpPr/>
          <p:nvPr/>
        </p:nvSpPr>
        <p:spPr>
          <a:xfrm>
            <a:off x="251520" y="2338185"/>
            <a:ext cx="8640960" cy="12134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7"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21148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4" grpId="0" animBg="1"/>
      <p:bldP spid="22" grpId="0" animBg="1"/>
    </p:bldLst>
  </p:timing>
</p:sld>
</file>

<file path=ppt/slides/slide5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59440"/>
            <a:ext cx="8640956" cy="3977872"/>
          </a:xfrm>
          <a:prstGeom prst="rect">
            <a:avLst/>
          </a:prstGeom>
        </p:spPr>
      </p:pic>
      <p:pic>
        <p:nvPicPr>
          <p:cNvPr id="2" name="Picture 1"/>
          <p:cNvPicPr>
            <a:picLocks noChangeAspect="1"/>
          </p:cNvPicPr>
          <p:nvPr/>
        </p:nvPicPr>
        <p:blipFill>
          <a:blip r:embed="rId3"/>
          <a:stretch>
            <a:fillRect/>
          </a:stretch>
        </p:blipFill>
        <p:spPr>
          <a:xfrm>
            <a:off x="251521" y="378368"/>
            <a:ext cx="8640958" cy="204252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Q21</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0684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40182"/>
            <a:ext cx="8640958" cy="19208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940182"/>
            <a:ext cx="8640960" cy="19208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Q21</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7"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8969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8" y="4077072"/>
            <a:ext cx="8352924" cy="1947664"/>
          </a:xfrm>
          <a:prstGeom prst="rect">
            <a:avLst/>
          </a:prstGeom>
        </p:spPr>
      </p:pic>
      <p:pic>
        <p:nvPicPr>
          <p:cNvPr id="5" name="Picture 4"/>
          <p:cNvPicPr>
            <a:picLocks noChangeAspect="1"/>
          </p:cNvPicPr>
          <p:nvPr/>
        </p:nvPicPr>
        <p:blipFill>
          <a:blip r:embed="rId3"/>
          <a:stretch>
            <a:fillRect/>
          </a:stretch>
        </p:blipFill>
        <p:spPr>
          <a:xfrm>
            <a:off x="395537" y="404664"/>
            <a:ext cx="8352926" cy="37169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34803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348881"/>
            <a:ext cx="8640958" cy="7780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348880"/>
            <a:ext cx="8640960" cy="778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Q24</a:t>
            </a:r>
            <a:endParaRPr lang="en-GB" sz="1400" b="1" dirty="0">
              <a:latin typeface="Comic Sans MS" panose="030F0702030302020204" pitchFamily="66" charset="0"/>
            </a:endParaRPr>
          </a:p>
        </p:txBody>
      </p:sp>
      <p:cxnSp>
        <p:nvCxnSpPr>
          <p:cNvPr id="13" name="Straight Arrow Connector 12"/>
          <p:cNvCxnSpPr>
            <a:stCxn id="15"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946408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6" y="3573016"/>
            <a:ext cx="8352928" cy="2609528"/>
          </a:xfrm>
          <a:prstGeom prst="rect">
            <a:avLst/>
          </a:prstGeom>
        </p:spPr>
      </p:pic>
      <p:pic>
        <p:nvPicPr>
          <p:cNvPr id="4" name="Picture 3"/>
          <p:cNvPicPr>
            <a:picLocks noChangeAspect="1"/>
          </p:cNvPicPr>
          <p:nvPr/>
        </p:nvPicPr>
        <p:blipFill>
          <a:blip r:embed="rId3"/>
          <a:stretch>
            <a:fillRect/>
          </a:stretch>
        </p:blipFill>
        <p:spPr>
          <a:xfrm>
            <a:off x="395536" y="3212976"/>
            <a:ext cx="8352928" cy="1688092"/>
          </a:xfrm>
          <a:prstGeom prst="rect">
            <a:avLst/>
          </a:prstGeom>
        </p:spPr>
      </p:pic>
      <p:pic>
        <p:nvPicPr>
          <p:cNvPr id="2" name="Picture 1"/>
          <p:cNvPicPr>
            <a:picLocks noChangeAspect="1"/>
          </p:cNvPicPr>
          <p:nvPr/>
        </p:nvPicPr>
        <p:blipFill>
          <a:blip r:embed="rId4"/>
          <a:stretch>
            <a:fillRect/>
          </a:stretch>
        </p:blipFill>
        <p:spPr>
          <a:xfrm>
            <a:off x="395536" y="404664"/>
            <a:ext cx="8352928" cy="324698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Q16</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300598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00809"/>
            <a:ext cx="8640960" cy="19708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700808"/>
            <a:ext cx="8640960" cy="5887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Q16</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5" name="Rectangle 24"/>
          <p:cNvSpPr/>
          <p:nvPr/>
        </p:nvSpPr>
        <p:spPr>
          <a:xfrm>
            <a:off x="251520" y="2289508"/>
            <a:ext cx="8640960" cy="13821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49763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8" y="3508734"/>
            <a:ext cx="8352924" cy="2224522"/>
          </a:xfrm>
          <a:prstGeom prst="rect">
            <a:avLst/>
          </a:prstGeom>
        </p:spPr>
      </p:pic>
      <p:pic>
        <p:nvPicPr>
          <p:cNvPr id="2" name="Picture 1"/>
          <p:cNvPicPr>
            <a:picLocks noChangeAspect="1"/>
          </p:cNvPicPr>
          <p:nvPr/>
        </p:nvPicPr>
        <p:blipFill>
          <a:blip r:embed="rId3"/>
          <a:stretch>
            <a:fillRect/>
          </a:stretch>
        </p:blipFill>
        <p:spPr>
          <a:xfrm>
            <a:off x="395537" y="404664"/>
            <a:ext cx="8352926" cy="20432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Q15</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10"/>
          <a:stretch>
            <a:fillRect/>
          </a:stretch>
        </p:blipFill>
        <p:spPr>
          <a:xfrm>
            <a:off x="395537" y="2420888"/>
            <a:ext cx="8352926" cy="1415114"/>
          </a:xfrm>
          <a:prstGeom prst="rect">
            <a:avLst/>
          </a:prstGeom>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88227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4"/>
            <a:ext cx="8640958" cy="28929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556792"/>
            <a:ext cx="8640960" cy="6208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5" name="Rectangle 24"/>
          <p:cNvSpPr/>
          <p:nvPr/>
        </p:nvSpPr>
        <p:spPr>
          <a:xfrm>
            <a:off x="251520" y="2177655"/>
            <a:ext cx="8640960" cy="22720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Q15</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933824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467545" y="4870186"/>
            <a:ext cx="8208910" cy="1367126"/>
          </a:xfrm>
          <a:prstGeom prst="rect">
            <a:avLst/>
          </a:prstGeom>
        </p:spPr>
      </p:pic>
      <p:pic>
        <p:nvPicPr>
          <p:cNvPr id="4" name="Picture 3"/>
          <p:cNvPicPr>
            <a:picLocks noChangeAspect="1"/>
          </p:cNvPicPr>
          <p:nvPr/>
        </p:nvPicPr>
        <p:blipFill>
          <a:blip r:embed="rId3"/>
          <a:stretch>
            <a:fillRect/>
          </a:stretch>
        </p:blipFill>
        <p:spPr>
          <a:xfrm>
            <a:off x="467544" y="3449174"/>
            <a:ext cx="8208912" cy="1780026"/>
          </a:xfrm>
          <a:prstGeom prst="rect">
            <a:avLst/>
          </a:prstGeom>
        </p:spPr>
      </p:pic>
      <p:pic>
        <p:nvPicPr>
          <p:cNvPr id="2" name="Picture 1"/>
          <p:cNvPicPr>
            <a:picLocks noChangeAspect="1"/>
          </p:cNvPicPr>
          <p:nvPr/>
        </p:nvPicPr>
        <p:blipFill>
          <a:blip r:embed="rId4"/>
          <a:stretch>
            <a:fillRect/>
          </a:stretch>
        </p:blipFill>
        <p:spPr>
          <a:xfrm>
            <a:off x="467544" y="332656"/>
            <a:ext cx="8208912" cy="364486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777441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196752"/>
            <a:ext cx="8640960" cy="32403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196751"/>
            <a:ext cx="8640960"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5" name="Rectangle 24"/>
          <p:cNvSpPr/>
          <p:nvPr/>
        </p:nvSpPr>
        <p:spPr>
          <a:xfrm>
            <a:off x="251520" y="1772816"/>
            <a:ext cx="8640960" cy="26642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576870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758554"/>
            <a:ext cx="8640960" cy="2478758"/>
          </a:xfrm>
          <a:prstGeom prst="rect">
            <a:avLst/>
          </a:prstGeom>
        </p:spPr>
      </p:pic>
      <p:pic>
        <p:nvPicPr>
          <p:cNvPr id="4" name="Picture 3"/>
          <p:cNvPicPr>
            <a:picLocks noChangeAspect="1"/>
          </p:cNvPicPr>
          <p:nvPr/>
        </p:nvPicPr>
        <p:blipFill>
          <a:blip r:embed="rId3"/>
          <a:stretch>
            <a:fillRect/>
          </a:stretch>
        </p:blipFill>
        <p:spPr>
          <a:xfrm>
            <a:off x="251520" y="2456080"/>
            <a:ext cx="8640960" cy="2053040"/>
          </a:xfrm>
          <a:prstGeom prst="rect">
            <a:avLst/>
          </a:prstGeom>
        </p:spPr>
      </p:pic>
      <p:pic>
        <p:nvPicPr>
          <p:cNvPr id="2" name="Picture 1"/>
          <p:cNvPicPr>
            <a:picLocks noChangeAspect="1"/>
          </p:cNvPicPr>
          <p:nvPr/>
        </p:nvPicPr>
        <p:blipFill>
          <a:blip r:embed="rId4"/>
          <a:stretch>
            <a:fillRect/>
          </a:stretch>
        </p:blipFill>
        <p:spPr>
          <a:xfrm>
            <a:off x="251520" y="404664"/>
            <a:ext cx="8640960" cy="227220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Q20</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749097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20888"/>
            <a:ext cx="8640958" cy="7727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418120"/>
            <a:ext cx="8640960" cy="3023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723265"/>
            <a:ext cx="8640960" cy="458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Q20</a:t>
            </a:r>
            <a:endParaRPr lang="en-GB" sz="1400" b="1" dirty="0">
              <a:latin typeface="Comic Sans MS" panose="030F0702030302020204" pitchFamily="66" charset="0"/>
            </a:endParaRPr>
          </a:p>
        </p:txBody>
      </p:sp>
      <p:cxnSp>
        <p:nvCxnSpPr>
          <p:cNvPr id="16" name="Straight Arrow Connector 15"/>
          <p:cNvCxnSpPr>
            <a:stCxn id="18"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90466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755576" y="4581128"/>
            <a:ext cx="7632848" cy="2159594"/>
          </a:xfrm>
          <a:prstGeom prst="rect">
            <a:avLst/>
          </a:prstGeom>
        </p:spPr>
      </p:pic>
      <p:pic>
        <p:nvPicPr>
          <p:cNvPr id="2" name="Picture 1"/>
          <p:cNvPicPr>
            <a:picLocks noChangeAspect="1"/>
          </p:cNvPicPr>
          <p:nvPr/>
        </p:nvPicPr>
        <p:blipFill>
          <a:blip r:embed="rId3"/>
          <a:stretch>
            <a:fillRect/>
          </a:stretch>
        </p:blipFill>
        <p:spPr>
          <a:xfrm>
            <a:off x="755576" y="458940"/>
            <a:ext cx="7632848" cy="31860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Q19</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10"/>
          <a:stretch>
            <a:fillRect/>
          </a:stretch>
        </p:blipFill>
        <p:spPr>
          <a:xfrm>
            <a:off x="755576" y="3609938"/>
            <a:ext cx="7632848" cy="1619262"/>
          </a:xfrm>
          <a:prstGeom prst="rect">
            <a:avLst/>
          </a:prstGeom>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14907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268761"/>
            <a:ext cx="8640960" cy="40784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268760"/>
            <a:ext cx="8640960" cy="7719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040755"/>
            <a:ext cx="8640960" cy="3306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Q19</a:t>
            </a:r>
            <a:endParaRPr lang="en-GB" sz="1400" b="1" dirty="0">
              <a:latin typeface="Comic Sans MS" panose="030F0702030302020204" pitchFamily="66" charset="0"/>
            </a:endParaRPr>
          </a:p>
        </p:txBody>
      </p:sp>
      <p:cxnSp>
        <p:nvCxnSpPr>
          <p:cNvPr id="16" name="Straight Arrow Connector 15"/>
          <p:cNvCxnSpPr>
            <a:stCxn id="18"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72861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43665" y="3789040"/>
            <a:ext cx="7856670" cy="2975408"/>
          </a:xfrm>
          <a:prstGeom prst="rect">
            <a:avLst/>
          </a:prstGeom>
        </p:spPr>
      </p:pic>
      <p:pic>
        <p:nvPicPr>
          <p:cNvPr id="4" name="Picture 3"/>
          <p:cNvPicPr>
            <a:picLocks noChangeAspect="1"/>
          </p:cNvPicPr>
          <p:nvPr/>
        </p:nvPicPr>
        <p:blipFill>
          <a:blip r:embed="rId3"/>
          <a:stretch>
            <a:fillRect/>
          </a:stretch>
        </p:blipFill>
        <p:spPr>
          <a:xfrm>
            <a:off x="643665" y="3193866"/>
            <a:ext cx="7856670" cy="24673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Q17</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643665" y="404664"/>
            <a:ext cx="7856670" cy="3892406"/>
          </a:xfrm>
          <a:prstGeom prst="rect">
            <a:avLst/>
          </a:prstGeom>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49800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318220"/>
            <a:ext cx="8640960" cy="11281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318219"/>
            <a:ext cx="8640959" cy="342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660898"/>
            <a:ext cx="8640960" cy="7854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Q17</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8"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489406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55954" y="5189229"/>
            <a:ext cx="7232092" cy="16371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6" name="Rectangle 15">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Q17</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921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55954" y="368172"/>
            <a:ext cx="7232092" cy="48610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62868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4125" y="1419458"/>
            <a:ext cx="8315750" cy="28736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419458"/>
            <a:ext cx="8334339" cy="1145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err="1" smtClean="0">
                <a:latin typeface="Comic Sans MS" panose="030F0702030302020204" pitchFamily="66" charset="0"/>
              </a:rPr>
              <a:t>i</a:t>
            </a:r>
            <a:endParaRPr lang="en-GB" sz="1400" b="1" dirty="0">
              <a:latin typeface="Comic Sans MS" panose="030F0702030302020204" pitchFamily="66" charset="0"/>
            </a:endParaRPr>
          </a:p>
        </p:txBody>
      </p:sp>
      <p:sp>
        <p:nvSpPr>
          <p:cNvPr id="6" name="Rectangle 5"/>
          <p:cNvSpPr/>
          <p:nvPr/>
        </p:nvSpPr>
        <p:spPr>
          <a:xfrm>
            <a:off x="395536" y="2564904"/>
            <a:ext cx="8334339" cy="17281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Q17</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86003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915987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755577" y="3675484"/>
            <a:ext cx="7632846" cy="3137892"/>
          </a:xfrm>
          <a:prstGeom prst="rect">
            <a:avLst/>
          </a:prstGeom>
        </p:spPr>
      </p:pic>
      <p:pic>
        <p:nvPicPr>
          <p:cNvPr id="6" name="Picture 5"/>
          <p:cNvPicPr>
            <a:picLocks noChangeAspect="1"/>
          </p:cNvPicPr>
          <p:nvPr/>
        </p:nvPicPr>
        <p:blipFill>
          <a:blip r:embed="rId3"/>
          <a:stretch>
            <a:fillRect/>
          </a:stretch>
        </p:blipFill>
        <p:spPr>
          <a:xfrm>
            <a:off x="755576" y="5346152"/>
            <a:ext cx="7632848" cy="603128"/>
          </a:xfrm>
          <a:prstGeom prst="rect">
            <a:avLst/>
          </a:prstGeom>
        </p:spPr>
      </p:pic>
      <p:pic>
        <p:nvPicPr>
          <p:cNvPr id="4" name="Picture 3"/>
          <p:cNvPicPr>
            <a:picLocks noChangeAspect="1"/>
          </p:cNvPicPr>
          <p:nvPr/>
        </p:nvPicPr>
        <p:blipFill>
          <a:blip r:embed="rId4"/>
          <a:stretch>
            <a:fillRect/>
          </a:stretch>
        </p:blipFill>
        <p:spPr>
          <a:xfrm>
            <a:off x="755576" y="3679039"/>
            <a:ext cx="7632848" cy="663950"/>
          </a:xfrm>
          <a:prstGeom prst="rect">
            <a:avLst/>
          </a:prstGeom>
        </p:spPr>
      </p:pic>
      <p:pic>
        <p:nvPicPr>
          <p:cNvPr id="2" name="Picture 1"/>
          <p:cNvPicPr>
            <a:picLocks noChangeAspect="1"/>
          </p:cNvPicPr>
          <p:nvPr/>
        </p:nvPicPr>
        <p:blipFill>
          <a:blip r:embed="rId5"/>
          <a:stretch>
            <a:fillRect/>
          </a:stretch>
        </p:blipFill>
        <p:spPr>
          <a:xfrm>
            <a:off x="755576" y="332656"/>
            <a:ext cx="7632848" cy="360611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6" name="Rectangle 15">
            <a:hlinkClick r:id="rId9"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Q16</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12"/>
          <a:stretch>
            <a:fillRect/>
          </a:stretch>
        </p:blipFill>
        <p:spPr>
          <a:xfrm>
            <a:off x="755576" y="4293096"/>
            <a:ext cx="7632848" cy="1034096"/>
          </a:xfrm>
          <a:prstGeom prst="rect">
            <a:avLst/>
          </a:prstGeom>
        </p:spPr>
      </p:pic>
      <p:pic>
        <p:nvPicPr>
          <p:cNvPr id="22" name="Picture 21"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506602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673008"/>
            <a:ext cx="8640960" cy="3204264"/>
          </a:xfrm>
          <a:prstGeom prst="rect">
            <a:avLst/>
          </a:prstGeom>
        </p:spPr>
      </p:pic>
      <p:pic>
        <p:nvPicPr>
          <p:cNvPr id="2" name="Picture 1"/>
          <p:cNvPicPr>
            <a:picLocks noChangeAspect="1"/>
          </p:cNvPicPr>
          <p:nvPr/>
        </p:nvPicPr>
        <p:blipFill>
          <a:blip r:embed="rId3"/>
          <a:stretch>
            <a:fillRect/>
          </a:stretch>
        </p:blipFill>
        <p:spPr>
          <a:xfrm>
            <a:off x="251520" y="404664"/>
            <a:ext cx="8640960" cy="22334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251520" y="404663"/>
            <a:ext cx="8640960" cy="8358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6" name="Rectangle 5"/>
          <p:cNvSpPr/>
          <p:nvPr/>
        </p:nvSpPr>
        <p:spPr>
          <a:xfrm>
            <a:off x="251520" y="1240472"/>
            <a:ext cx="8640960" cy="1397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Q16</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5" name="Rectangle 24"/>
          <p:cNvSpPr/>
          <p:nvPr/>
        </p:nvSpPr>
        <p:spPr>
          <a:xfrm>
            <a:off x="251520" y="2638086"/>
            <a:ext cx="8640960" cy="32391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9736773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5" grpId="0" animBg="1"/>
      <p:bldP spid="6" grpId="0" animBg="1"/>
      <p:bldP spid="25" grpId="0" animBg="1"/>
    </p:bldLst>
  </p:timing>
</p:sld>
</file>

<file path=ppt/slides/slide5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899592" y="5575320"/>
            <a:ext cx="7344816" cy="1238056"/>
          </a:xfrm>
          <a:prstGeom prst="rect">
            <a:avLst/>
          </a:prstGeom>
        </p:spPr>
      </p:pic>
      <p:pic>
        <p:nvPicPr>
          <p:cNvPr id="10" name="Picture 9"/>
          <p:cNvPicPr>
            <a:picLocks noChangeAspect="1"/>
          </p:cNvPicPr>
          <p:nvPr/>
        </p:nvPicPr>
        <p:blipFill>
          <a:blip r:embed="rId3"/>
          <a:stretch>
            <a:fillRect/>
          </a:stretch>
        </p:blipFill>
        <p:spPr>
          <a:xfrm>
            <a:off x="899592" y="5373216"/>
            <a:ext cx="7344816" cy="582302"/>
          </a:xfrm>
          <a:prstGeom prst="rect">
            <a:avLst/>
          </a:prstGeom>
        </p:spPr>
      </p:pic>
      <p:pic>
        <p:nvPicPr>
          <p:cNvPr id="9" name="Picture 8"/>
          <p:cNvPicPr>
            <a:picLocks noChangeAspect="1"/>
          </p:cNvPicPr>
          <p:nvPr/>
        </p:nvPicPr>
        <p:blipFill>
          <a:blip r:embed="rId4"/>
          <a:stretch>
            <a:fillRect/>
          </a:stretch>
        </p:blipFill>
        <p:spPr>
          <a:xfrm>
            <a:off x="899592" y="3717032"/>
            <a:ext cx="7344816" cy="1688184"/>
          </a:xfrm>
          <a:prstGeom prst="rect">
            <a:avLst/>
          </a:prstGeom>
        </p:spPr>
      </p:pic>
      <p:pic>
        <p:nvPicPr>
          <p:cNvPr id="8" name="Picture 7"/>
          <p:cNvPicPr>
            <a:picLocks noChangeAspect="1"/>
          </p:cNvPicPr>
          <p:nvPr/>
        </p:nvPicPr>
        <p:blipFill>
          <a:blip r:embed="rId5"/>
          <a:stretch>
            <a:fillRect/>
          </a:stretch>
        </p:blipFill>
        <p:spPr>
          <a:xfrm>
            <a:off x="899592" y="2924944"/>
            <a:ext cx="7344816" cy="810126"/>
          </a:xfrm>
          <a:prstGeom prst="rect">
            <a:avLst/>
          </a:prstGeom>
        </p:spPr>
      </p:pic>
      <p:pic>
        <p:nvPicPr>
          <p:cNvPr id="6" name="Picture 5"/>
          <p:cNvPicPr>
            <a:picLocks noChangeAspect="1"/>
          </p:cNvPicPr>
          <p:nvPr/>
        </p:nvPicPr>
        <p:blipFill>
          <a:blip r:embed="rId6"/>
          <a:stretch>
            <a:fillRect/>
          </a:stretch>
        </p:blipFill>
        <p:spPr>
          <a:xfrm>
            <a:off x="899592" y="2348880"/>
            <a:ext cx="7344816" cy="595260"/>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10"/>
          <a:stretch>
            <a:fillRect/>
          </a:stretch>
        </p:blipFill>
        <p:spPr>
          <a:xfrm>
            <a:off x="899592" y="368200"/>
            <a:ext cx="7344816" cy="1980680"/>
          </a:xfrm>
          <a:prstGeom prst="rect">
            <a:avLst/>
          </a:prstGeom>
        </p:spPr>
      </p:pic>
      <p:sp>
        <p:nvSpPr>
          <p:cNvPr id="16" name="Rectangle 15">
            <a:hlinkClick r:id="rId11"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Q10</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2" name="Picture 21"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976261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276872"/>
            <a:ext cx="8640960" cy="3927710"/>
          </a:xfrm>
          <a:prstGeom prst="rect">
            <a:avLst/>
          </a:prstGeom>
        </p:spPr>
      </p:pic>
      <p:pic>
        <p:nvPicPr>
          <p:cNvPr id="4" name="Picture 3"/>
          <p:cNvPicPr>
            <a:picLocks noChangeAspect="1"/>
          </p:cNvPicPr>
          <p:nvPr/>
        </p:nvPicPr>
        <p:blipFill>
          <a:blip r:embed="rId3"/>
          <a:stretch>
            <a:fillRect/>
          </a:stretch>
        </p:blipFill>
        <p:spPr>
          <a:xfrm>
            <a:off x="251520" y="385290"/>
            <a:ext cx="8640960" cy="1891582"/>
          </a:xfrm>
          <a:prstGeom prst="rect">
            <a:avLst/>
          </a:prstGeom>
        </p:spPr>
      </p:pic>
      <p:sp>
        <p:nvSpPr>
          <p:cNvPr id="23" name="Rectangle 22"/>
          <p:cNvSpPr/>
          <p:nvPr/>
        </p:nvSpPr>
        <p:spPr>
          <a:xfrm>
            <a:off x="251520" y="385287"/>
            <a:ext cx="8640960" cy="12961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1681433"/>
            <a:ext cx="8640960" cy="595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0" y="2276870"/>
            <a:ext cx="8640960" cy="648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0" y="2924944"/>
            <a:ext cx="8640960" cy="32796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5" name="Rectangle 14">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Q10</a:t>
            </a:r>
            <a:endParaRPr lang="en-GB" sz="1400" b="1" dirty="0">
              <a:latin typeface="Comic Sans MS" panose="030F0702030302020204" pitchFamily="66" charset="0"/>
            </a:endParaRPr>
          </a:p>
        </p:txBody>
      </p:sp>
      <p:cxnSp>
        <p:nvCxnSpPr>
          <p:cNvPr id="16" name="Straight Arrow Connector 15"/>
          <p:cNvCxnSpPr>
            <a:stCxn id="26"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7" name="Straight Arrow Connector 26"/>
          <p:cNvCxnSpPr>
            <a:stCxn id="28" idx="3"/>
            <a:endCxn id="2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33803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1" grpId="0" animBg="1"/>
      <p:bldP spid="22" grpId="0" animBg="1"/>
      <p:bldP spid="24" grpId="0" animBg="1"/>
    </p:bldLst>
  </p:timing>
</p:sld>
</file>

<file path=ppt/slides/slide5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323528" y="3244320"/>
            <a:ext cx="8496944" cy="3569056"/>
          </a:xfrm>
          <a:prstGeom prst="rect">
            <a:avLst/>
          </a:prstGeom>
        </p:spPr>
      </p:pic>
      <p:pic>
        <p:nvPicPr>
          <p:cNvPr id="4" name="Picture 3"/>
          <p:cNvPicPr>
            <a:picLocks noChangeAspect="1"/>
          </p:cNvPicPr>
          <p:nvPr/>
        </p:nvPicPr>
        <p:blipFill>
          <a:blip r:embed="rId3"/>
          <a:stretch>
            <a:fillRect/>
          </a:stretch>
        </p:blipFill>
        <p:spPr>
          <a:xfrm>
            <a:off x="323528" y="4149080"/>
            <a:ext cx="8496944" cy="1288100"/>
          </a:xfrm>
          <a:prstGeom prst="rect">
            <a:avLst/>
          </a:prstGeom>
        </p:spPr>
      </p:pic>
      <p:pic>
        <p:nvPicPr>
          <p:cNvPr id="2" name="Picture 1"/>
          <p:cNvPicPr>
            <a:picLocks noChangeAspect="1"/>
          </p:cNvPicPr>
          <p:nvPr/>
        </p:nvPicPr>
        <p:blipFill>
          <a:blip r:embed="rId4"/>
          <a:stretch>
            <a:fillRect/>
          </a:stretch>
        </p:blipFill>
        <p:spPr>
          <a:xfrm>
            <a:off x="323528" y="404664"/>
            <a:ext cx="8496944" cy="41530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Q20</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161795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71139" y="1412776"/>
            <a:ext cx="8601722" cy="2306670"/>
          </a:xfrm>
          <a:prstGeom prst="rect">
            <a:avLst/>
          </a:prstGeom>
        </p:spPr>
      </p:pic>
      <p:sp>
        <p:nvSpPr>
          <p:cNvPr id="23" name="Rectangle 22"/>
          <p:cNvSpPr/>
          <p:nvPr/>
        </p:nvSpPr>
        <p:spPr>
          <a:xfrm>
            <a:off x="251520" y="1412775"/>
            <a:ext cx="8640960" cy="8664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71139" y="2279239"/>
            <a:ext cx="8621341" cy="14402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Q20</a:t>
            </a:r>
            <a:endParaRPr lang="en-GB" sz="1400" b="1" dirty="0">
              <a:latin typeface="Comic Sans MS" panose="030F0702030302020204" pitchFamily="66" charset="0"/>
            </a:endParaRPr>
          </a:p>
        </p:txBody>
      </p:sp>
      <p:cxnSp>
        <p:nvCxnSpPr>
          <p:cNvPr id="18" name="Straight Arrow Connector 17"/>
          <p:cNvCxnSpPr>
            <a:stCxn id="20"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345429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5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2" y="3464790"/>
            <a:ext cx="8640956" cy="3348586"/>
          </a:xfrm>
          <a:prstGeom prst="rect">
            <a:avLst/>
          </a:prstGeom>
        </p:spPr>
      </p:pic>
      <p:pic>
        <p:nvPicPr>
          <p:cNvPr id="6" name="Picture 5"/>
          <p:cNvPicPr>
            <a:picLocks noChangeAspect="1"/>
          </p:cNvPicPr>
          <p:nvPr/>
        </p:nvPicPr>
        <p:blipFill>
          <a:blip r:embed="rId3"/>
          <a:stretch>
            <a:fillRect/>
          </a:stretch>
        </p:blipFill>
        <p:spPr>
          <a:xfrm>
            <a:off x="251521" y="2636912"/>
            <a:ext cx="8640958" cy="1680186"/>
          </a:xfrm>
          <a:prstGeom prst="rect">
            <a:avLst/>
          </a:prstGeom>
        </p:spPr>
      </p:pic>
      <p:pic>
        <p:nvPicPr>
          <p:cNvPr id="5" name="Picture 4"/>
          <p:cNvPicPr>
            <a:picLocks noChangeAspect="1"/>
          </p:cNvPicPr>
          <p:nvPr/>
        </p:nvPicPr>
        <p:blipFill>
          <a:blip r:embed="rId4"/>
          <a:stretch>
            <a:fillRect/>
          </a:stretch>
        </p:blipFill>
        <p:spPr>
          <a:xfrm>
            <a:off x="251521" y="434680"/>
            <a:ext cx="8640958" cy="227424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Q17</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52804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71139" y="1700808"/>
            <a:ext cx="8601722" cy="1975574"/>
          </a:xfrm>
          <a:prstGeom prst="rect">
            <a:avLst/>
          </a:prstGeom>
        </p:spPr>
      </p:pic>
      <p:sp>
        <p:nvSpPr>
          <p:cNvPr id="23" name="Rectangle 22"/>
          <p:cNvSpPr/>
          <p:nvPr/>
        </p:nvSpPr>
        <p:spPr>
          <a:xfrm>
            <a:off x="251520" y="1700807"/>
            <a:ext cx="8640960" cy="5424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243258"/>
            <a:ext cx="8640960" cy="14402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Q17</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4"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127791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5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4047810"/>
            <a:ext cx="8640958" cy="2765566"/>
          </a:xfrm>
          <a:prstGeom prst="rect">
            <a:avLst/>
          </a:prstGeom>
        </p:spPr>
      </p:pic>
      <p:pic>
        <p:nvPicPr>
          <p:cNvPr id="4" name="Picture 3"/>
          <p:cNvPicPr>
            <a:picLocks noChangeAspect="1"/>
          </p:cNvPicPr>
          <p:nvPr/>
        </p:nvPicPr>
        <p:blipFill>
          <a:blip r:embed="rId3"/>
          <a:stretch>
            <a:fillRect/>
          </a:stretch>
        </p:blipFill>
        <p:spPr>
          <a:xfrm>
            <a:off x="251521" y="2085436"/>
            <a:ext cx="8640958" cy="26871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251521" y="404664"/>
            <a:ext cx="8640958" cy="2049798"/>
          </a:xfrm>
          <a:prstGeom prst="rect">
            <a:avLst/>
          </a:prstGeom>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472155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2992022"/>
          </a:xfrm>
          <a:prstGeom prst="rect">
            <a:avLst/>
          </a:prstGeom>
        </p:spPr>
      </p:pic>
      <p:sp>
        <p:nvSpPr>
          <p:cNvPr id="23" name="Rectangle 22"/>
          <p:cNvSpPr/>
          <p:nvPr/>
        </p:nvSpPr>
        <p:spPr>
          <a:xfrm>
            <a:off x="251520" y="1340766"/>
            <a:ext cx="8640960"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708920"/>
            <a:ext cx="8640960" cy="16238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cxnSp>
        <p:nvCxnSpPr>
          <p:cNvPr id="18" name="Straight Arrow Connector 17"/>
          <p:cNvCxnSpPr>
            <a:stCxn id="20"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665590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5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240556" y="5328830"/>
            <a:ext cx="6662888" cy="1484546"/>
          </a:xfrm>
          <a:prstGeom prst="rect">
            <a:avLst/>
          </a:prstGeom>
        </p:spPr>
      </p:pic>
      <p:pic>
        <p:nvPicPr>
          <p:cNvPr id="10" name="Picture 9"/>
          <p:cNvPicPr>
            <a:picLocks noChangeAspect="1"/>
          </p:cNvPicPr>
          <p:nvPr/>
        </p:nvPicPr>
        <p:blipFill>
          <a:blip r:embed="rId3"/>
          <a:stretch>
            <a:fillRect/>
          </a:stretch>
        </p:blipFill>
        <p:spPr>
          <a:xfrm>
            <a:off x="1240555" y="5445224"/>
            <a:ext cx="6662890" cy="782050"/>
          </a:xfrm>
          <a:prstGeom prst="rect">
            <a:avLst/>
          </a:prstGeom>
        </p:spPr>
      </p:pic>
      <p:pic>
        <p:nvPicPr>
          <p:cNvPr id="8" name="Picture 7"/>
          <p:cNvPicPr>
            <a:picLocks noChangeAspect="1"/>
          </p:cNvPicPr>
          <p:nvPr/>
        </p:nvPicPr>
        <p:blipFill>
          <a:blip r:embed="rId4"/>
          <a:stretch>
            <a:fillRect/>
          </a:stretch>
        </p:blipFill>
        <p:spPr>
          <a:xfrm>
            <a:off x="1240555" y="3717032"/>
            <a:ext cx="6662890" cy="1716738"/>
          </a:xfrm>
          <a:prstGeom prst="rect">
            <a:avLst/>
          </a:prstGeom>
        </p:spPr>
      </p:pic>
      <p:pic>
        <p:nvPicPr>
          <p:cNvPr id="6" name="Picture 5"/>
          <p:cNvPicPr>
            <a:picLocks noChangeAspect="1"/>
          </p:cNvPicPr>
          <p:nvPr/>
        </p:nvPicPr>
        <p:blipFill>
          <a:blip r:embed="rId5"/>
          <a:stretch>
            <a:fillRect/>
          </a:stretch>
        </p:blipFill>
        <p:spPr>
          <a:xfrm>
            <a:off x="1240555" y="2780928"/>
            <a:ext cx="6662890" cy="2206312"/>
          </a:xfrm>
          <a:prstGeom prst="rect">
            <a:avLst/>
          </a:prstGeom>
        </p:spPr>
      </p:pic>
      <p:pic>
        <p:nvPicPr>
          <p:cNvPr id="5" name="Picture 4"/>
          <p:cNvPicPr>
            <a:picLocks noChangeAspect="1"/>
          </p:cNvPicPr>
          <p:nvPr/>
        </p:nvPicPr>
        <p:blipFill>
          <a:blip r:embed="rId6"/>
          <a:stretch>
            <a:fillRect/>
          </a:stretch>
        </p:blipFill>
        <p:spPr>
          <a:xfrm>
            <a:off x="1240555" y="332656"/>
            <a:ext cx="6662890" cy="2875656"/>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6" name="Rectangle 15">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Q18</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2" name="Picture 21"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76901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196752"/>
            <a:ext cx="8640960" cy="3864092"/>
          </a:xfrm>
          <a:prstGeom prst="rect">
            <a:avLst/>
          </a:prstGeom>
        </p:spPr>
      </p:pic>
      <p:sp>
        <p:nvSpPr>
          <p:cNvPr id="23" name="Rectangle 22"/>
          <p:cNvSpPr/>
          <p:nvPr/>
        </p:nvSpPr>
        <p:spPr>
          <a:xfrm>
            <a:off x="251520" y="1196751"/>
            <a:ext cx="8640960" cy="720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1916833"/>
            <a:ext cx="8640960" cy="8640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Q18</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4"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7" name="Rectangle 26"/>
          <p:cNvSpPr/>
          <p:nvPr/>
        </p:nvSpPr>
        <p:spPr>
          <a:xfrm>
            <a:off x="251520" y="2780928"/>
            <a:ext cx="8640960" cy="22799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88067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2" grpId="0" animBg="1"/>
      <p:bldP spid="27" grpId="0" animBg="1"/>
    </p:bldLst>
  </p:timing>
</p:sld>
</file>

<file path=ppt/slides/slide5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547664" y="358896"/>
            <a:ext cx="6048672" cy="3862192"/>
          </a:xfrm>
          <a:prstGeom prst="rect">
            <a:avLst/>
          </a:prstGeom>
        </p:spPr>
      </p:pic>
      <p:pic>
        <p:nvPicPr>
          <p:cNvPr id="10" name="Picture 9"/>
          <p:cNvPicPr>
            <a:picLocks noChangeAspect="1"/>
          </p:cNvPicPr>
          <p:nvPr/>
        </p:nvPicPr>
        <p:blipFill>
          <a:blip r:embed="rId3"/>
          <a:stretch>
            <a:fillRect/>
          </a:stretch>
        </p:blipFill>
        <p:spPr>
          <a:xfrm>
            <a:off x="1547664" y="5481308"/>
            <a:ext cx="6048672" cy="1332068"/>
          </a:xfrm>
          <a:prstGeom prst="rect">
            <a:avLst/>
          </a:prstGeom>
        </p:spPr>
      </p:pic>
      <p:pic>
        <p:nvPicPr>
          <p:cNvPr id="9" name="Picture 8"/>
          <p:cNvPicPr>
            <a:picLocks noChangeAspect="1"/>
          </p:cNvPicPr>
          <p:nvPr/>
        </p:nvPicPr>
        <p:blipFill>
          <a:blip r:embed="rId4"/>
          <a:stretch>
            <a:fillRect/>
          </a:stretch>
        </p:blipFill>
        <p:spPr>
          <a:xfrm>
            <a:off x="1701203" y="5467594"/>
            <a:ext cx="5895134" cy="7697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0"/>
          <a:stretch>
            <a:fillRect/>
          </a:stretch>
        </p:blipFill>
        <p:spPr>
          <a:xfrm>
            <a:off x="1547664" y="4221088"/>
            <a:ext cx="6048672" cy="1358794"/>
          </a:xfrm>
          <a:prstGeom prst="rect">
            <a:avLst/>
          </a:prstGeom>
        </p:spPr>
      </p:pic>
      <p:sp>
        <p:nvSpPr>
          <p:cNvPr id="14" name="Rectangle 13">
            <a:hlinkClick r:id="rId11"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Q13</a:t>
            </a:r>
            <a:endParaRPr lang="en-GB" sz="1400" b="1" dirty="0">
              <a:latin typeface="Comic Sans MS" panose="030F0702030302020204" pitchFamily="66" charset="0"/>
            </a:endParaRPr>
          </a:p>
        </p:txBody>
      </p:sp>
      <p:cxnSp>
        <p:nvCxnSpPr>
          <p:cNvPr id="18" name="Straight Arrow Connector 17"/>
          <p:cNvCxnSpPr>
            <a:stCxn id="20"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7191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548680"/>
            <a:ext cx="8640958" cy="51527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235580"/>
            <a:ext cx="8640958" cy="13293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2564904"/>
            <a:ext cx="8640958" cy="11521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1" y="3717032"/>
            <a:ext cx="8640958" cy="198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4" name="Rectangle 23"/>
          <p:cNvSpPr/>
          <p:nvPr/>
        </p:nvSpPr>
        <p:spPr>
          <a:xfrm>
            <a:off x="251521" y="548679"/>
            <a:ext cx="8640958" cy="6869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Q13</a:t>
            </a:r>
            <a:endParaRPr lang="en-GB" sz="1400" b="1" dirty="0">
              <a:latin typeface="Comic Sans MS" panose="030F0702030302020204" pitchFamily="66" charset="0"/>
            </a:endParaRPr>
          </a:p>
        </p:txBody>
      </p:sp>
      <p:cxnSp>
        <p:nvCxnSpPr>
          <p:cNvPr id="15" name="Straight Arrow Connector 14"/>
          <p:cNvCxnSpPr>
            <a:stCxn id="25"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39372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1" grpId="0" animBg="1"/>
      <p:bldP spid="23" grpId="0" animBg="1"/>
      <p:bldP spid="24" grpId="0" animBg="1"/>
    </p:bldLst>
  </p:timing>
</p:sld>
</file>

<file path=ppt/slides/slide5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622858" y="5320576"/>
            <a:ext cx="5898284" cy="1492800"/>
          </a:xfrm>
          <a:prstGeom prst="rect">
            <a:avLst/>
          </a:prstGeom>
        </p:spPr>
      </p:pic>
      <p:pic>
        <p:nvPicPr>
          <p:cNvPr id="11" name="Picture 10"/>
          <p:cNvPicPr>
            <a:picLocks noChangeAspect="1"/>
          </p:cNvPicPr>
          <p:nvPr/>
        </p:nvPicPr>
        <p:blipFill>
          <a:blip r:embed="rId3"/>
          <a:stretch>
            <a:fillRect/>
          </a:stretch>
        </p:blipFill>
        <p:spPr>
          <a:xfrm>
            <a:off x="1622859" y="5185186"/>
            <a:ext cx="5898282" cy="692086"/>
          </a:xfrm>
          <a:prstGeom prst="rect">
            <a:avLst/>
          </a:prstGeom>
        </p:spPr>
      </p:pic>
      <p:pic>
        <p:nvPicPr>
          <p:cNvPr id="9" name="Picture 8"/>
          <p:cNvPicPr>
            <a:picLocks noChangeAspect="1"/>
          </p:cNvPicPr>
          <p:nvPr/>
        </p:nvPicPr>
        <p:blipFill>
          <a:blip r:embed="rId4"/>
          <a:stretch>
            <a:fillRect/>
          </a:stretch>
        </p:blipFill>
        <p:spPr>
          <a:xfrm>
            <a:off x="1622858" y="4085252"/>
            <a:ext cx="5898284" cy="1575996"/>
          </a:xfrm>
          <a:prstGeom prst="rect">
            <a:avLst/>
          </a:prstGeom>
        </p:spPr>
      </p:pic>
      <p:pic>
        <p:nvPicPr>
          <p:cNvPr id="4" name="Picture 3"/>
          <p:cNvPicPr>
            <a:picLocks noChangeAspect="1"/>
          </p:cNvPicPr>
          <p:nvPr/>
        </p:nvPicPr>
        <p:blipFill>
          <a:blip r:embed="rId5"/>
          <a:stretch>
            <a:fillRect/>
          </a:stretch>
        </p:blipFill>
        <p:spPr>
          <a:xfrm>
            <a:off x="1622858" y="2852936"/>
            <a:ext cx="5898284" cy="155811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1"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Q8</a:t>
            </a:r>
            <a:endParaRPr lang="en-GB" sz="1400" b="1" dirty="0">
              <a:latin typeface="Comic Sans MS" panose="030F0702030302020204" pitchFamily="66" charset="0"/>
            </a:endParaRPr>
          </a:p>
        </p:txBody>
      </p:sp>
      <p:cxnSp>
        <p:nvCxnSpPr>
          <p:cNvPr id="18" name="Straight Arrow Connector 17"/>
          <p:cNvCxnSpPr>
            <a:stCxn id="20"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4"/>
          <a:stretch>
            <a:fillRect/>
          </a:stretch>
        </p:blipFill>
        <p:spPr>
          <a:xfrm>
            <a:off x="1622858" y="355338"/>
            <a:ext cx="5898284" cy="2785630"/>
          </a:xfrm>
          <a:prstGeom prst="rect">
            <a:avLst/>
          </a:prstGeom>
        </p:spPr>
      </p:pic>
      <p:pic>
        <p:nvPicPr>
          <p:cNvPr id="10" name="Picture 9"/>
          <p:cNvPicPr>
            <a:picLocks noChangeAspect="1"/>
          </p:cNvPicPr>
          <p:nvPr/>
        </p:nvPicPr>
        <p:blipFill>
          <a:blip r:embed="rId15"/>
          <a:stretch>
            <a:fillRect/>
          </a:stretch>
        </p:blipFill>
        <p:spPr>
          <a:xfrm>
            <a:off x="1622858" y="5877272"/>
            <a:ext cx="5898284" cy="372144"/>
          </a:xfrm>
          <a:prstGeom prst="rect">
            <a:avLst/>
          </a:prstGeom>
        </p:spPr>
      </p:pic>
    </p:spTree>
    <p:extLst>
      <p:ext uri="{BB962C8B-B14F-4D97-AF65-F5344CB8AC3E}">
        <p14:creationId xmlns:p14="http://schemas.microsoft.com/office/powerpoint/2010/main" val="1592656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024338"/>
            <a:ext cx="8640958" cy="42048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700809"/>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2276874"/>
            <a:ext cx="8640958" cy="96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1" y="1024337"/>
            <a:ext cx="8640958" cy="6764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Q8</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7" name="Rectangle 26"/>
          <p:cNvSpPr/>
          <p:nvPr/>
        </p:nvSpPr>
        <p:spPr>
          <a:xfrm>
            <a:off x="251521" y="3238921"/>
            <a:ext cx="8640958" cy="19902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815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5" grpId="0" animBg="1"/>
      <p:bldP spid="21" grpId="0" animBg="1"/>
      <p:bldP spid="24" grpId="0" animBg="1"/>
      <p:bldP spid="27" grpId="0" animBg="1"/>
    </p:bldLst>
  </p:timing>
</p:sld>
</file>

<file path=ppt/slides/slide5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323528" y="3445820"/>
            <a:ext cx="8496944" cy="3367556"/>
          </a:xfrm>
          <a:prstGeom prst="rect">
            <a:avLst/>
          </a:prstGeom>
        </p:spPr>
      </p:pic>
      <p:pic>
        <p:nvPicPr>
          <p:cNvPr id="4" name="Picture 3"/>
          <p:cNvPicPr>
            <a:picLocks noChangeAspect="1"/>
          </p:cNvPicPr>
          <p:nvPr/>
        </p:nvPicPr>
        <p:blipFill>
          <a:blip r:embed="rId3"/>
          <a:stretch>
            <a:fillRect/>
          </a:stretch>
        </p:blipFill>
        <p:spPr>
          <a:xfrm>
            <a:off x="323528" y="3140968"/>
            <a:ext cx="8496944" cy="2779374"/>
          </a:xfrm>
          <a:prstGeom prst="rect">
            <a:avLst/>
          </a:prstGeom>
        </p:spPr>
      </p:pic>
      <p:pic>
        <p:nvPicPr>
          <p:cNvPr id="2" name="Picture 1"/>
          <p:cNvPicPr>
            <a:picLocks noChangeAspect="1"/>
          </p:cNvPicPr>
          <p:nvPr/>
        </p:nvPicPr>
        <p:blipFill>
          <a:blip r:embed="rId4"/>
          <a:stretch>
            <a:fillRect/>
          </a:stretch>
        </p:blipFill>
        <p:spPr>
          <a:xfrm>
            <a:off x="323528" y="355528"/>
            <a:ext cx="8496944" cy="42256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Q20</a:t>
            </a:r>
            <a:endParaRPr lang="en-GB" sz="1400" b="1" dirty="0">
              <a:latin typeface="Comic Sans MS" panose="030F0702030302020204" pitchFamily="66" charset="0"/>
            </a:endParaRPr>
          </a:p>
        </p:txBody>
      </p:sp>
      <p:cxnSp>
        <p:nvCxnSpPr>
          <p:cNvPr id="18" name="Straight Arrow Connector 17"/>
          <p:cNvCxnSpPr>
            <a:stCxn id="20"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994082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484784"/>
            <a:ext cx="8640956" cy="31266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26225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484783"/>
            <a:ext cx="8640958" cy="504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Q20</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71788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4" grpId="0" animBg="1"/>
    </p:bldLst>
  </p:timing>
</p:sld>
</file>

<file path=ppt/slides/slide5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337928"/>
            <a:ext cx="8640960" cy="4475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934948"/>
            <a:ext cx="8640960" cy="25822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12688"/>
            <a:ext cx="8640960" cy="3376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Q17</a:t>
            </a:r>
            <a:endParaRPr lang="en-GB" sz="1400" b="1" dirty="0">
              <a:latin typeface="Comic Sans MS" panose="030F0702030302020204" pitchFamily="66" charset="0"/>
            </a:endParaRPr>
          </a:p>
        </p:txBody>
      </p:sp>
      <p:cxnSp>
        <p:nvCxnSpPr>
          <p:cNvPr id="18" name="Straight Arrow Connector 17"/>
          <p:cNvCxnSpPr>
            <a:stCxn id="20"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2139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187030"/>
            <a:ext cx="8640958" cy="3538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348881"/>
            <a:ext cx="8640958" cy="23762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187029"/>
            <a:ext cx="8640958" cy="11618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Q17</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3" name="Straight Arrow Connector 22"/>
          <p:cNvCxnSpPr>
            <a:stCxn id="25"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2298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4" grpId="0" animBg="1"/>
    </p:bldLst>
  </p:timing>
</p:sld>
</file>

<file path=ppt/slides/slide5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827585" y="4477776"/>
            <a:ext cx="7488830" cy="2335600"/>
          </a:xfrm>
          <a:prstGeom prst="rect">
            <a:avLst/>
          </a:prstGeom>
        </p:spPr>
      </p:pic>
      <p:pic>
        <p:nvPicPr>
          <p:cNvPr id="9" name="Picture 8"/>
          <p:cNvPicPr>
            <a:picLocks noChangeAspect="1"/>
          </p:cNvPicPr>
          <p:nvPr/>
        </p:nvPicPr>
        <p:blipFill>
          <a:blip r:embed="rId3"/>
          <a:stretch>
            <a:fillRect/>
          </a:stretch>
        </p:blipFill>
        <p:spPr>
          <a:xfrm>
            <a:off x="827584" y="4221088"/>
            <a:ext cx="7488832" cy="1640980"/>
          </a:xfrm>
          <a:prstGeom prst="rect">
            <a:avLst/>
          </a:prstGeom>
        </p:spPr>
      </p:pic>
      <p:pic>
        <p:nvPicPr>
          <p:cNvPr id="8" name="Picture 7"/>
          <p:cNvPicPr>
            <a:picLocks noChangeAspect="1"/>
          </p:cNvPicPr>
          <p:nvPr/>
        </p:nvPicPr>
        <p:blipFill>
          <a:blip r:embed="rId4"/>
          <a:stretch>
            <a:fillRect/>
          </a:stretch>
        </p:blipFill>
        <p:spPr>
          <a:xfrm>
            <a:off x="827584" y="1556792"/>
            <a:ext cx="7488832" cy="2676354"/>
          </a:xfrm>
          <a:prstGeom prst="rect">
            <a:avLst/>
          </a:prstGeom>
        </p:spPr>
      </p:pic>
      <p:pic>
        <p:nvPicPr>
          <p:cNvPr id="6" name="Picture 5"/>
          <p:cNvPicPr>
            <a:picLocks noChangeAspect="1"/>
          </p:cNvPicPr>
          <p:nvPr/>
        </p:nvPicPr>
        <p:blipFill>
          <a:blip r:embed="rId5"/>
          <a:stretch>
            <a:fillRect/>
          </a:stretch>
        </p:blipFill>
        <p:spPr>
          <a:xfrm>
            <a:off x="827584" y="1268760"/>
            <a:ext cx="7488832" cy="2576908"/>
          </a:xfrm>
          <a:prstGeom prst="rect">
            <a:avLst/>
          </a:prstGeom>
        </p:spPr>
      </p:pic>
      <p:pic>
        <p:nvPicPr>
          <p:cNvPr id="5" name="Picture 4"/>
          <p:cNvPicPr>
            <a:picLocks noChangeAspect="1"/>
          </p:cNvPicPr>
          <p:nvPr/>
        </p:nvPicPr>
        <p:blipFill>
          <a:blip r:embed="rId6"/>
          <a:stretch>
            <a:fillRect/>
          </a:stretch>
        </p:blipFill>
        <p:spPr>
          <a:xfrm>
            <a:off x="827584" y="548680"/>
            <a:ext cx="7488832" cy="1834914"/>
          </a:xfrm>
          <a:prstGeom prst="rect">
            <a:avLst/>
          </a:prstGeom>
        </p:spPr>
      </p:pic>
      <p:pic>
        <p:nvPicPr>
          <p:cNvPr id="4" name="Picture 3"/>
          <p:cNvPicPr>
            <a:picLocks noChangeAspect="1"/>
          </p:cNvPicPr>
          <p:nvPr/>
        </p:nvPicPr>
        <p:blipFill>
          <a:blip r:embed="rId7"/>
          <a:stretch>
            <a:fillRect/>
          </a:stretch>
        </p:blipFill>
        <p:spPr>
          <a:xfrm>
            <a:off x="827584" y="404664"/>
            <a:ext cx="7488832" cy="1485920"/>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3"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Q5</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40444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16832"/>
            <a:ext cx="8640960" cy="22655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914575"/>
            <a:ext cx="8640962" cy="3622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251519" y="2947824"/>
            <a:ext cx="8640961"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9" y="2276872"/>
            <a:ext cx="8640962" cy="6709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251519" y="3307862"/>
            <a:ext cx="8640961" cy="8745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Q5</a:t>
            </a:r>
            <a:endParaRPr lang="en-GB" sz="1400" b="1" dirty="0">
              <a:latin typeface="Comic Sans MS" panose="030F0702030302020204" pitchFamily="66" charset="0"/>
            </a:endParaRPr>
          </a:p>
        </p:txBody>
      </p:sp>
      <p:cxnSp>
        <p:nvCxnSpPr>
          <p:cNvPr id="18" name="Straight Arrow Connector 17"/>
          <p:cNvCxnSpPr>
            <a:stCxn id="20"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4" name="Straight Arrow Connector 23"/>
          <p:cNvCxnSpPr>
            <a:stCxn id="25"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89416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1" grpId="0" animBg="1"/>
      <p:bldP spid="22" grpId="0" animBg="1"/>
      <p:bldP spid="23" grpId="0" animBg="1"/>
      <p:bldP spid="26" grpId="0" animBg="1"/>
    </p:bldLst>
  </p:timing>
</p:sld>
</file>

<file path=ppt/slides/slide5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2" y="3634962"/>
            <a:ext cx="8640956" cy="3178414"/>
          </a:xfrm>
          <a:prstGeom prst="rect">
            <a:avLst/>
          </a:prstGeom>
        </p:spPr>
      </p:pic>
      <p:pic>
        <p:nvPicPr>
          <p:cNvPr id="11" name="Picture 10"/>
          <p:cNvPicPr>
            <a:picLocks noChangeAspect="1"/>
          </p:cNvPicPr>
          <p:nvPr/>
        </p:nvPicPr>
        <p:blipFill>
          <a:blip r:embed="rId3"/>
          <a:stretch>
            <a:fillRect/>
          </a:stretch>
        </p:blipFill>
        <p:spPr>
          <a:xfrm>
            <a:off x="251521" y="2947584"/>
            <a:ext cx="8640958" cy="2425632"/>
          </a:xfrm>
          <a:prstGeom prst="rect">
            <a:avLst/>
          </a:prstGeom>
        </p:spPr>
      </p:pic>
      <p:pic>
        <p:nvPicPr>
          <p:cNvPr id="2" name="Picture 1"/>
          <p:cNvPicPr>
            <a:picLocks noChangeAspect="1"/>
          </p:cNvPicPr>
          <p:nvPr/>
        </p:nvPicPr>
        <p:blipFill>
          <a:blip r:embed="rId4"/>
          <a:stretch>
            <a:fillRect/>
          </a:stretch>
        </p:blipFill>
        <p:spPr>
          <a:xfrm>
            <a:off x="251521" y="404664"/>
            <a:ext cx="8640958" cy="276902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Q16</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22461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052736"/>
            <a:ext cx="8640960" cy="46114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8663" y="1052735"/>
            <a:ext cx="8640962"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1988840"/>
            <a:ext cx="8640961" cy="36753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Q16</a:t>
            </a:r>
            <a:endParaRPr lang="en-GB" sz="1400" b="1" dirty="0">
              <a:latin typeface="Comic Sans MS" panose="030F0702030302020204" pitchFamily="66" charset="0"/>
            </a:endParaRPr>
          </a:p>
        </p:txBody>
      </p:sp>
      <p:cxnSp>
        <p:nvCxnSpPr>
          <p:cNvPr id="16" name="Straight Arrow Connector 15"/>
          <p:cNvCxnSpPr>
            <a:stCxn id="28"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9" name="Straight Arrow Connector 28"/>
          <p:cNvCxnSpPr>
            <a:stCxn id="30" idx="3"/>
            <a:endCxn id="2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41546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3157100"/>
            <a:ext cx="8640958" cy="3656276"/>
          </a:xfrm>
          <a:prstGeom prst="rect">
            <a:avLst/>
          </a:prstGeom>
        </p:spPr>
      </p:pic>
      <p:pic>
        <p:nvPicPr>
          <p:cNvPr id="5" name="Picture 4"/>
          <p:cNvPicPr>
            <a:picLocks noChangeAspect="1"/>
          </p:cNvPicPr>
          <p:nvPr/>
        </p:nvPicPr>
        <p:blipFill>
          <a:blip r:embed="rId3"/>
          <a:stretch>
            <a:fillRect/>
          </a:stretch>
        </p:blipFill>
        <p:spPr>
          <a:xfrm>
            <a:off x="251522" y="2721940"/>
            <a:ext cx="8640956" cy="2219228"/>
          </a:xfrm>
          <a:prstGeom prst="rect">
            <a:avLst/>
          </a:prstGeom>
        </p:spPr>
      </p:pic>
      <p:pic>
        <p:nvPicPr>
          <p:cNvPr id="4" name="Picture 3"/>
          <p:cNvPicPr>
            <a:picLocks noChangeAspect="1"/>
          </p:cNvPicPr>
          <p:nvPr/>
        </p:nvPicPr>
        <p:blipFill>
          <a:blip r:embed="rId4"/>
          <a:stretch>
            <a:fillRect/>
          </a:stretch>
        </p:blipFill>
        <p:spPr>
          <a:xfrm>
            <a:off x="251521" y="404664"/>
            <a:ext cx="8640958" cy="274670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Q22</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59812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772817"/>
            <a:ext cx="8640962" cy="2662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8663" y="1772816"/>
            <a:ext cx="8633817" cy="12592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3032057"/>
            <a:ext cx="8640961" cy="14032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Q22</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66698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0" y="2293316"/>
            <a:ext cx="8640960" cy="4520060"/>
          </a:xfrm>
          <a:prstGeom prst="rect">
            <a:avLst/>
          </a:prstGeom>
        </p:spPr>
      </p:pic>
      <p:pic>
        <p:nvPicPr>
          <p:cNvPr id="8" name="Picture 7"/>
          <p:cNvPicPr>
            <a:picLocks noChangeAspect="1"/>
          </p:cNvPicPr>
          <p:nvPr/>
        </p:nvPicPr>
        <p:blipFill>
          <a:blip r:embed="rId3"/>
          <a:stretch>
            <a:fillRect/>
          </a:stretch>
        </p:blipFill>
        <p:spPr>
          <a:xfrm>
            <a:off x="251521" y="548680"/>
            <a:ext cx="8640958" cy="4175230"/>
          </a:xfrm>
          <a:prstGeom prst="rect">
            <a:avLst/>
          </a:prstGeom>
        </p:spPr>
      </p:pic>
      <p:pic>
        <p:nvPicPr>
          <p:cNvPr id="2" name="Picture 1"/>
          <p:cNvPicPr>
            <a:picLocks noChangeAspect="1"/>
          </p:cNvPicPr>
          <p:nvPr/>
        </p:nvPicPr>
        <p:blipFill>
          <a:blip r:embed="rId4"/>
          <a:stretch>
            <a:fillRect/>
          </a:stretch>
        </p:blipFill>
        <p:spPr>
          <a:xfrm>
            <a:off x="251520" y="404664"/>
            <a:ext cx="8640960" cy="12666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Q20</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317773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8663" y="1412776"/>
            <a:ext cx="8626674" cy="28755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8663" y="1412775"/>
            <a:ext cx="8633817" cy="8640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276873"/>
            <a:ext cx="8640961" cy="20114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Q20</a:t>
            </a:r>
            <a:endParaRPr lang="en-GB" sz="1400" b="1" dirty="0">
              <a:latin typeface="Comic Sans MS" panose="030F0702030302020204" pitchFamily="66" charset="0"/>
            </a:endParaRPr>
          </a:p>
        </p:txBody>
      </p:sp>
      <p:cxnSp>
        <p:nvCxnSpPr>
          <p:cNvPr id="16" name="Straight Arrow Connector 15"/>
          <p:cNvCxnSpPr>
            <a:stCxn id="24"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35017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2286510"/>
            <a:ext cx="8640960" cy="4382850"/>
          </a:xfrm>
          <a:prstGeom prst="rect">
            <a:avLst/>
          </a:prstGeom>
        </p:spPr>
      </p:pic>
      <p:pic>
        <p:nvPicPr>
          <p:cNvPr id="5" name="Picture 4"/>
          <p:cNvPicPr>
            <a:picLocks noChangeAspect="1"/>
          </p:cNvPicPr>
          <p:nvPr/>
        </p:nvPicPr>
        <p:blipFill>
          <a:blip r:embed="rId3"/>
          <a:stretch>
            <a:fillRect/>
          </a:stretch>
        </p:blipFill>
        <p:spPr>
          <a:xfrm>
            <a:off x="251520" y="2420888"/>
            <a:ext cx="8640960" cy="2539780"/>
          </a:xfrm>
          <a:prstGeom prst="rect">
            <a:avLst/>
          </a:prstGeom>
        </p:spPr>
      </p:pic>
      <p:pic>
        <p:nvPicPr>
          <p:cNvPr id="4" name="Picture 3"/>
          <p:cNvPicPr>
            <a:picLocks noChangeAspect="1"/>
          </p:cNvPicPr>
          <p:nvPr/>
        </p:nvPicPr>
        <p:blipFill>
          <a:blip r:embed="rId4"/>
          <a:stretch>
            <a:fillRect/>
          </a:stretch>
        </p:blipFill>
        <p:spPr>
          <a:xfrm>
            <a:off x="251520" y="413956"/>
            <a:ext cx="8640960" cy="315906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Q17</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31817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977834"/>
            <a:ext cx="8640962" cy="46834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5090" y="977833"/>
            <a:ext cx="8633817" cy="13019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251519" y="2279769"/>
            <a:ext cx="8640961" cy="33814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Q17</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7" name="Straight Arrow Connector 16"/>
          <p:cNvCxnSpPr>
            <a:stCxn id="18"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97932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1" y="2241010"/>
            <a:ext cx="8640958" cy="4428350"/>
          </a:xfrm>
          <a:prstGeom prst="rect">
            <a:avLst/>
          </a:prstGeom>
        </p:spPr>
      </p:pic>
      <p:pic>
        <p:nvPicPr>
          <p:cNvPr id="2" name="Picture 1"/>
          <p:cNvPicPr>
            <a:picLocks noChangeAspect="1"/>
          </p:cNvPicPr>
          <p:nvPr/>
        </p:nvPicPr>
        <p:blipFill>
          <a:blip r:embed="rId3"/>
          <a:stretch>
            <a:fillRect/>
          </a:stretch>
        </p:blipFill>
        <p:spPr>
          <a:xfrm>
            <a:off x="251521" y="431948"/>
            <a:ext cx="8640958" cy="227697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Q16</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67441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5091" y="1700808"/>
            <a:ext cx="8633818" cy="27290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5090" y="1700808"/>
            <a:ext cx="8633817" cy="27290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Q16</a:t>
            </a:r>
            <a:endParaRPr lang="en-GB" sz="1400" b="1" dirty="0">
              <a:latin typeface="Comic Sans MS" panose="030F0702030302020204" pitchFamily="66" charset="0"/>
            </a:endParaRPr>
          </a:p>
        </p:txBody>
      </p:sp>
      <p:cxnSp>
        <p:nvCxnSpPr>
          <p:cNvPr id="16" name="Straight Arrow Connector 15"/>
          <p:cNvCxnSpPr>
            <a:stCxn id="19"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125372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09272"/>
            <a:ext cx="8640960" cy="47600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96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9518"/>
            <a:ext cx="8640960" cy="2257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Q21</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753008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5090" y="836712"/>
            <a:ext cx="8633820" cy="4865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5090" y="836711"/>
            <a:ext cx="8633817" cy="48988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2"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115616" y="5903486"/>
            <a:ext cx="1296144" cy="861935"/>
          </a:xfrm>
          <a:prstGeom prst="rect">
            <a:avLst/>
          </a:prstGeom>
          <a:noFill/>
        </p:spPr>
      </p:pic>
    </p:spTree>
    <p:extLst>
      <p:ext uri="{BB962C8B-B14F-4D97-AF65-F5344CB8AC3E}">
        <p14:creationId xmlns:p14="http://schemas.microsoft.com/office/powerpoint/2010/main" val="997037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5090" y="692696"/>
            <a:ext cx="8633820" cy="52807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255090" y="692697"/>
            <a:ext cx="8633817" cy="5280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Q21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6"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41788286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368926" y="564456"/>
            <a:ext cx="2595562" cy="2576512"/>
          </a:xfrm>
          <a:prstGeom prst="rect">
            <a:avLst/>
          </a:prstGeom>
        </p:spPr>
      </p:pic>
      <p:pic>
        <p:nvPicPr>
          <p:cNvPr id="10" name="Picture 9"/>
          <p:cNvPicPr>
            <a:picLocks noChangeAspect="1"/>
          </p:cNvPicPr>
          <p:nvPr/>
        </p:nvPicPr>
        <p:blipFill>
          <a:blip r:embed="rId3"/>
          <a:stretch>
            <a:fillRect/>
          </a:stretch>
        </p:blipFill>
        <p:spPr>
          <a:xfrm>
            <a:off x="251521" y="4518916"/>
            <a:ext cx="8640958" cy="2294460"/>
          </a:xfrm>
          <a:prstGeom prst="rect">
            <a:avLst/>
          </a:prstGeom>
        </p:spPr>
      </p:pic>
      <p:pic>
        <p:nvPicPr>
          <p:cNvPr id="9" name="Picture 8"/>
          <p:cNvPicPr>
            <a:picLocks noChangeAspect="1"/>
          </p:cNvPicPr>
          <p:nvPr/>
        </p:nvPicPr>
        <p:blipFill>
          <a:blip r:embed="rId4"/>
          <a:stretch>
            <a:fillRect/>
          </a:stretch>
        </p:blipFill>
        <p:spPr>
          <a:xfrm>
            <a:off x="251520" y="3681410"/>
            <a:ext cx="8640960" cy="1763814"/>
          </a:xfrm>
          <a:prstGeom prst="rect">
            <a:avLst/>
          </a:prstGeom>
        </p:spPr>
      </p:pic>
      <p:pic>
        <p:nvPicPr>
          <p:cNvPr id="6" name="Picture 5"/>
          <p:cNvPicPr>
            <a:picLocks noChangeAspect="1"/>
          </p:cNvPicPr>
          <p:nvPr/>
        </p:nvPicPr>
        <p:blipFill>
          <a:blip r:embed="rId5"/>
          <a:stretch>
            <a:fillRect/>
          </a:stretch>
        </p:blipFill>
        <p:spPr>
          <a:xfrm>
            <a:off x="35495" y="1895448"/>
            <a:ext cx="6264698" cy="119639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1"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Q18</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rotWithShape="1">
          <a:blip r:embed="rId14"/>
          <a:srcRect r="37692"/>
          <a:stretch/>
        </p:blipFill>
        <p:spPr>
          <a:xfrm>
            <a:off x="107503" y="527296"/>
            <a:ext cx="3460166" cy="741464"/>
          </a:xfrm>
          <a:prstGeom prst="rect">
            <a:avLst/>
          </a:prstGeom>
        </p:spPr>
      </p:pic>
      <p:pic>
        <p:nvPicPr>
          <p:cNvPr id="4" name="Picture 3"/>
          <p:cNvPicPr>
            <a:picLocks noChangeAspect="1"/>
          </p:cNvPicPr>
          <p:nvPr/>
        </p:nvPicPr>
        <p:blipFill>
          <a:blip r:embed="rId15"/>
          <a:stretch>
            <a:fillRect/>
          </a:stretch>
        </p:blipFill>
        <p:spPr>
          <a:xfrm>
            <a:off x="35494" y="1354648"/>
            <a:ext cx="6264698" cy="1265184"/>
          </a:xfrm>
          <a:prstGeom prst="rect">
            <a:avLst/>
          </a:prstGeom>
        </p:spPr>
      </p:pic>
      <p:pic>
        <p:nvPicPr>
          <p:cNvPr id="8" name="Picture 7"/>
          <p:cNvPicPr>
            <a:picLocks noChangeAspect="1"/>
          </p:cNvPicPr>
          <p:nvPr/>
        </p:nvPicPr>
        <p:blipFill>
          <a:blip r:embed="rId16"/>
          <a:stretch>
            <a:fillRect/>
          </a:stretch>
        </p:blipFill>
        <p:spPr>
          <a:xfrm>
            <a:off x="251520" y="3165292"/>
            <a:ext cx="8640960" cy="1199812"/>
          </a:xfrm>
          <a:prstGeom prst="rect">
            <a:avLst/>
          </a:prstGeom>
        </p:spPr>
      </p:pic>
    </p:spTree>
    <p:extLst>
      <p:ext uri="{BB962C8B-B14F-4D97-AF65-F5344CB8AC3E}">
        <p14:creationId xmlns:p14="http://schemas.microsoft.com/office/powerpoint/2010/main" val="13108619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5090" y="1052736"/>
            <a:ext cx="8633820" cy="39407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255090" y="2008508"/>
            <a:ext cx="8633817" cy="2985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Q18</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5090" y="1465102"/>
            <a:ext cx="8633817" cy="5434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5090" y="1052735"/>
            <a:ext cx="8633817" cy="412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42379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2" grpId="0" animBg="1"/>
      <p:bldP spid="23" grpId="0" animBg="1"/>
    </p:bldLst>
  </p:timing>
</p:sld>
</file>

<file path=ppt/slides/slide5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251521" y="2092414"/>
            <a:ext cx="8640958" cy="4576946"/>
          </a:xfrm>
          <a:prstGeom prst="rect">
            <a:avLst/>
          </a:prstGeom>
        </p:spPr>
      </p:pic>
      <p:pic>
        <p:nvPicPr>
          <p:cNvPr id="11" name="Picture 10"/>
          <p:cNvPicPr>
            <a:picLocks noChangeAspect="1"/>
          </p:cNvPicPr>
          <p:nvPr/>
        </p:nvPicPr>
        <p:blipFill>
          <a:blip r:embed="rId3"/>
          <a:stretch>
            <a:fillRect/>
          </a:stretch>
        </p:blipFill>
        <p:spPr>
          <a:xfrm>
            <a:off x="251520" y="404664"/>
            <a:ext cx="8640960" cy="40201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Q21</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1354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5091" y="1052736"/>
            <a:ext cx="8633818" cy="35297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5090" y="1052735"/>
            <a:ext cx="8633817" cy="35297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Q21</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4" name="Straight Arrow Connector 23"/>
          <p:cNvCxnSpPr>
            <a:stCxn id="25"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77905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86162"/>
            <a:ext cx="8640960" cy="27272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1988840"/>
            <a:ext cx="8640960" cy="3700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29453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Q15</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6674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5090" y="1844824"/>
            <a:ext cx="8633820" cy="18256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5090" y="1844823"/>
            <a:ext cx="8633817" cy="9128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Q15</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255091" y="2757650"/>
            <a:ext cx="8633820" cy="9128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982013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3" grpId="0" animBg="1"/>
      <p:bldP spid="19" grpId="0" animBg="1"/>
    </p:bldLst>
  </p:timing>
</p:sld>
</file>

<file path=ppt/slides/slide5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589060"/>
            <a:ext cx="8640958" cy="4080300"/>
          </a:xfrm>
          <a:prstGeom prst="rect">
            <a:avLst/>
          </a:prstGeom>
        </p:spPr>
      </p:pic>
      <p:pic>
        <p:nvPicPr>
          <p:cNvPr id="2" name="Picture 1"/>
          <p:cNvPicPr>
            <a:picLocks noChangeAspect="1"/>
          </p:cNvPicPr>
          <p:nvPr/>
        </p:nvPicPr>
        <p:blipFill>
          <a:blip r:embed="rId3"/>
          <a:stretch>
            <a:fillRect/>
          </a:stretch>
        </p:blipFill>
        <p:spPr>
          <a:xfrm>
            <a:off x="251520" y="404664"/>
            <a:ext cx="8640960" cy="43495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Q24</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57725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5090" y="1340768"/>
            <a:ext cx="8633820" cy="27625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5090" y="1340767"/>
            <a:ext cx="8633817" cy="27625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Q24</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0" name="Straight Arrow Connector 19"/>
          <p:cNvCxnSpPr>
            <a:stCxn id="21"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802844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2" y="2083168"/>
            <a:ext cx="8640956" cy="4514184"/>
          </a:xfrm>
          <a:prstGeom prst="rect">
            <a:avLst/>
          </a:prstGeom>
        </p:spPr>
      </p:pic>
      <p:pic>
        <p:nvPicPr>
          <p:cNvPr id="5" name="Picture 4"/>
          <p:cNvPicPr>
            <a:picLocks noChangeAspect="1"/>
          </p:cNvPicPr>
          <p:nvPr/>
        </p:nvPicPr>
        <p:blipFill>
          <a:blip r:embed="rId3"/>
          <a:stretch>
            <a:fillRect/>
          </a:stretch>
        </p:blipFill>
        <p:spPr>
          <a:xfrm>
            <a:off x="251521" y="404664"/>
            <a:ext cx="8640958" cy="298868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Q22</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01190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5090" y="4644883"/>
            <a:ext cx="8633820" cy="1376406"/>
          </a:xfrm>
          <a:prstGeom prst="rect">
            <a:avLst/>
          </a:prstGeom>
        </p:spPr>
      </p:pic>
      <p:pic>
        <p:nvPicPr>
          <p:cNvPr id="4" name="Picture 3"/>
          <p:cNvPicPr>
            <a:picLocks noChangeAspect="1"/>
          </p:cNvPicPr>
          <p:nvPr/>
        </p:nvPicPr>
        <p:blipFill>
          <a:blip r:embed="rId3"/>
          <a:stretch>
            <a:fillRect/>
          </a:stretch>
        </p:blipFill>
        <p:spPr>
          <a:xfrm>
            <a:off x="255090" y="404665"/>
            <a:ext cx="8633820" cy="41917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3" name="Rectangle 22"/>
          <p:cNvSpPr/>
          <p:nvPr/>
        </p:nvSpPr>
        <p:spPr>
          <a:xfrm>
            <a:off x="255090" y="404664"/>
            <a:ext cx="8633817" cy="56166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Q22</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39436042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76872"/>
            <a:ext cx="8640960" cy="43627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325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Q20</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25913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04664"/>
            <a:ext cx="8352928" cy="57439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395537" y="404664"/>
            <a:ext cx="8352928" cy="5786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Q20</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7564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787628"/>
            <a:ext cx="8496944" cy="40257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3042540"/>
            <a:ext cx="8496944" cy="20426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528" y="404664"/>
            <a:ext cx="8496944" cy="28718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Q16</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98877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31640" y="373698"/>
            <a:ext cx="6480720" cy="30892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484"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31640" y="3501008"/>
            <a:ext cx="6480720" cy="31582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331639" y="373698"/>
            <a:ext cx="6480721" cy="1111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1" name="Rectangle 10">
            <a:hlinkClick r:id="rId7"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Q16</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1331639" y="1484784"/>
            <a:ext cx="6480721" cy="5174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32768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5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52366"/>
            <a:ext cx="8640958" cy="4416994"/>
          </a:xfrm>
          <a:prstGeom prst="rect">
            <a:avLst/>
          </a:prstGeom>
        </p:spPr>
      </p:pic>
      <p:pic>
        <p:nvPicPr>
          <p:cNvPr id="2" name="Picture 1"/>
          <p:cNvPicPr>
            <a:picLocks noChangeAspect="1"/>
          </p:cNvPicPr>
          <p:nvPr/>
        </p:nvPicPr>
        <p:blipFill>
          <a:blip r:embed="rId3"/>
          <a:stretch>
            <a:fillRect/>
          </a:stretch>
        </p:blipFill>
        <p:spPr>
          <a:xfrm>
            <a:off x="251521" y="404664"/>
            <a:ext cx="8640958" cy="296361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Q22</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561880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2492897"/>
            <a:ext cx="8784976" cy="1235486"/>
          </a:xfrm>
          <a:prstGeom prst="rect">
            <a:avLst/>
          </a:prstGeom>
        </p:spPr>
      </p:pic>
      <p:sp>
        <p:nvSpPr>
          <p:cNvPr id="22" name="Rectangle 21"/>
          <p:cNvSpPr/>
          <p:nvPr/>
        </p:nvSpPr>
        <p:spPr>
          <a:xfrm>
            <a:off x="179512" y="2492896"/>
            <a:ext cx="8784975" cy="12354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Q22</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00811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730464"/>
            <a:ext cx="8640960" cy="30109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2636912"/>
            <a:ext cx="8640960" cy="3058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34714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Q18</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989350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36712"/>
            <a:ext cx="8784976" cy="45264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79512" y="836712"/>
            <a:ext cx="8784975"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Q18</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179512" y="1556792"/>
            <a:ext cx="8784975" cy="3806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269125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5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390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18768"/>
            <a:ext cx="8640960" cy="37505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390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6658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Q20</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910153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852838"/>
            <a:ext cx="8784976" cy="43043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79512" y="836712"/>
            <a:ext cx="8784975" cy="43204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Q20</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694484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246108"/>
            <a:ext cx="8784976" cy="3567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1124744"/>
            <a:ext cx="8784976" cy="31918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392358"/>
            <a:ext cx="8784976" cy="10204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Q18</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00196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484784"/>
            <a:ext cx="8784976" cy="2505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179512" y="2737340"/>
            <a:ext cx="8784975" cy="12525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529208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Q18</a:t>
            </a:r>
            <a:endParaRPr lang="en-GB" sz="1400" b="1" dirty="0">
              <a:latin typeface="Comic Sans MS" panose="030F0702030302020204" pitchFamily="66" charset="0"/>
            </a:endParaRPr>
          </a:p>
        </p:txBody>
      </p:sp>
      <p:cxnSp>
        <p:nvCxnSpPr>
          <p:cNvPr id="12" name="Straight Arrow Connector 11"/>
          <p:cNvCxnSpPr>
            <a:stCxn id="15" idx="3"/>
            <a:endCxn id="11"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Multiple Events</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179513" y="1484784"/>
            <a:ext cx="8784976" cy="12525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3124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1" grpId="0" animBg="1"/>
    </p:bldLst>
  </p:timing>
</p:sld>
</file>

<file path=ppt/slides/slide5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Tree Diagrams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7" name="Rectangle 6">
            <a:hlinkClick r:id="rId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8" name="Straight Arrow Connector 7"/>
          <p:cNvCxnSpPr>
            <a:stCxn id="16" idx="3"/>
            <a:endCxn id="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 name="Rectangle 9">
            <a:hlinkClick r:id="rId5" action="ppaction://hlinksldjump"/>
          </p:cNvPr>
          <p:cNvSpPr/>
          <p:nvPr/>
        </p:nvSpPr>
        <p:spPr>
          <a:xfrm>
            <a:off x="3852048" y="14847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30" name="Rectangle 29"/>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2" name="Rectangle 31">
            <a:hlinkClick r:id="rId7" action="ppaction://hlinksldjump"/>
          </p:cNvPr>
          <p:cNvSpPr/>
          <p:nvPr/>
        </p:nvSpPr>
        <p:spPr>
          <a:xfrm>
            <a:off x="1566416"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Multiple Events</a:t>
            </a:r>
            <a:endParaRPr lang="en-GB" sz="2000" b="1" dirty="0">
              <a:latin typeface="Comic Sans MS" panose="030F0702030302020204" pitchFamily="66" charset="0"/>
            </a:endParaRPr>
          </a:p>
        </p:txBody>
      </p:sp>
      <p:sp>
        <p:nvSpPr>
          <p:cNvPr id="11" name="Rectangle 10">
            <a:hlinkClick r:id="rId8" action="ppaction://hlinksldjump"/>
          </p:cNvPr>
          <p:cNvSpPr/>
          <p:nvPr/>
        </p:nvSpPr>
        <p:spPr>
          <a:xfrm>
            <a:off x="3852048" y="20609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smtClean="0">
                <a:latin typeface="Comic Sans MS" panose="030F0702030302020204" pitchFamily="66" charset="0"/>
              </a:rPr>
              <a:t>1HR Q15</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851920" y="263696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3851920" y="321303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8470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63688" y="5054446"/>
            <a:ext cx="5616624" cy="1758930"/>
          </a:xfrm>
          <a:prstGeom prst="rect">
            <a:avLst/>
          </a:prstGeom>
        </p:spPr>
      </p:pic>
      <p:pic>
        <p:nvPicPr>
          <p:cNvPr id="4" name="Picture 3"/>
          <p:cNvPicPr>
            <a:picLocks noChangeAspect="1"/>
          </p:cNvPicPr>
          <p:nvPr/>
        </p:nvPicPr>
        <p:blipFill>
          <a:blip r:embed="rId3"/>
          <a:stretch>
            <a:fillRect/>
          </a:stretch>
        </p:blipFill>
        <p:spPr>
          <a:xfrm>
            <a:off x="1763689" y="1556792"/>
            <a:ext cx="5616622" cy="4369602"/>
          </a:xfrm>
          <a:prstGeom prst="rect">
            <a:avLst/>
          </a:prstGeom>
        </p:spPr>
      </p:pic>
      <p:pic>
        <p:nvPicPr>
          <p:cNvPr id="2" name="Picture 1"/>
          <p:cNvPicPr>
            <a:picLocks noChangeAspect="1"/>
          </p:cNvPicPr>
          <p:nvPr/>
        </p:nvPicPr>
        <p:blipFill>
          <a:blip r:embed="rId4"/>
          <a:stretch>
            <a:fillRect/>
          </a:stretch>
        </p:blipFill>
        <p:spPr>
          <a:xfrm>
            <a:off x="1763688" y="365726"/>
            <a:ext cx="5616624" cy="11910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13"/>
          <a:stretch>
            <a:fillRect/>
          </a:stretch>
        </p:blipFill>
        <p:spPr>
          <a:xfrm>
            <a:off x="1763688" y="5949280"/>
            <a:ext cx="5616624" cy="180350"/>
          </a:xfrm>
          <a:prstGeom prst="rect">
            <a:avLst/>
          </a:prstGeom>
        </p:spPr>
      </p:pic>
      <mc:AlternateContent xmlns:mc="http://schemas.openxmlformats.org/markup-compatibility/2006" xmlns:a14="http://schemas.microsoft.com/office/drawing/2010/main">
        <mc:Choice Requires="a14">
          <p:sp>
            <p:nvSpPr>
              <p:cNvPr id="29" name="TextBox 28"/>
              <p:cNvSpPr txBox="1"/>
              <p:nvPr/>
            </p:nvSpPr>
            <p:spPr>
              <a:xfrm>
                <a:off x="5361361" y="1988840"/>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a:rPr>
                            <m:t>9</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5361361" y="1988840"/>
                <a:ext cx="284052" cy="380873"/>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4682740" y="1678445"/>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a:rPr>
                            <m:t>9</m:t>
                          </m:r>
                        </m:den>
                      </m:f>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4682740" y="1678445"/>
                <a:ext cx="284052" cy="380873"/>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4721472" y="2556086"/>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a:rPr>
                            <m:t>9</m:t>
                          </m:r>
                        </m:den>
                      </m:f>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4721472" y="2556086"/>
                <a:ext cx="284052" cy="381451"/>
              </a:xfrm>
              <a:prstGeom prst="rect">
                <a:avLst/>
              </a:prstGeom>
              <a:blipFill>
                <a:blip r:embed="rId16"/>
                <a:stretch>
                  <a:fillRect/>
                </a:stretch>
              </a:blipFill>
            </p:spPr>
            <p:txBody>
              <a:bodyPr/>
              <a:lstStyle/>
              <a:p>
                <a:r>
                  <a:rPr lang="en-GB">
                    <a:noFill/>
                  </a:rPr>
                  <a:t> </a:t>
                </a:r>
              </a:p>
            </p:txBody>
          </p:sp>
        </mc:Fallback>
      </mc:AlternateContent>
      <p:sp>
        <p:nvSpPr>
          <p:cNvPr id="33" name="Rectangle 32"/>
          <p:cNvSpPr/>
          <p:nvPr/>
        </p:nvSpPr>
        <p:spPr>
          <a:xfrm>
            <a:off x="1456897" y="263190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4" name="Rectangle 33"/>
          <p:cNvSpPr/>
          <p:nvPr/>
        </p:nvSpPr>
        <p:spPr>
          <a:xfrm>
            <a:off x="1439652" y="4089982"/>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5" name="TextBox 34"/>
              <p:cNvSpPr txBox="1"/>
              <p:nvPr/>
            </p:nvSpPr>
            <p:spPr>
              <a:xfrm>
                <a:off x="4499992" y="5229200"/>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0</m:t>
                          </m:r>
                        </m:num>
                        <m:den>
                          <m:r>
                            <a:rPr lang="en-GB" sz="1000" b="0" i="1" smtClean="0">
                              <a:latin typeface="Cambria Math" panose="02040503050406030204" pitchFamily="18" charset="0"/>
                            </a:rPr>
                            <m:t>9</m:t>
                          </m:r>
                        </m:den>
                      </m:f>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4499992" y="5229200"/>
                <a:ext cx="284052" cy="38145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5382147" y="3366446"/>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a:rPr>
                            <m:t>9</m:t>
                          </m:r>
                        </m:den>
                      </m:f>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5382147" y="3366446"/>
                <a:ext cx="284052" cy="38145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p:cNvSpPr txBox="1"/>
              <p:nvPr/>
            </p:nvSpPr>
            <p:spPr>
              <a:xfrm>
                <a:off x="4682740" y="4370700"/>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a:rPr>
                            <m:t>9</m:t>
                          </m:r>
                        </m:den>
                      </m:f>
                    </m:oMath>
                  </m:oMathPara>
                </a14:m>
                <a:endParaRPr lang="en-GB" sz="1000" dirty="0"/>
              </a:p>
            </p:txBody>
          </p:sp>
        </mc:Choice>
        <mc:Fallback xmlns="">
          <p:sp>
            <p:nvSpPr>
              <p:cNvPr id="37" name="TextBox 36"/>
              <p:cNvSpPr txBox="1">
                <a:spLocks noRot="1" noChangeAspect="1" noMove="1" noResize="1" noEditPoints="1" noAdjustHandles="1" noChangeArrowheads="1" noChangeShapeType="1" noTextEdit="1"/>
              </p:cNvSpPr>
              <p:nvPr/>
            </p:nvSpPr>
            <p:spPr>
              <a:xfrm>
                <a:off x="4682740" y="4370700"/>
                <a:ext cx="284052" cy="380873"/>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p:cNvSpPr txBox="1"/>
              <p:nvPr/>
            </p:nvSpPr>
            <p:spPr>
              <a:xfrm>
                <a:off x="4653464" y="3892620"/>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a:rPr>
                            <m:t>9</m:t>
                          </m:r>
                        </m:den>
                      </m:f>
                    </m:oMath>
                  </m:oMathPara>
                </a14:m>
                <a:endParaRPr lang="en-GB" sz="1000" dirty="0"/>
              </a:p>
            </p:txBody>
          </p:sp>
        </mc:Choice>
        <mc:Fallback xmlns="">
          <p:sp>
            <p:nvSpPr>
              <p:cNvPr id="38" name="TextBox 37"/>
              <p:cNvSpPr txBox="1">
                <a:spLocks noRot="1" noChangeAspect="1" noMove="1" noResize="1" noEditPoints="1" noAdjustHandles="1" noChangeArrowheads="1" noChangeShapeType="1" noTextEdit="1"/>
              </p:cNvSpPr>
              <p:nvPr/>
            </p:nvSpPr>
            <p:spPr>
              <a:xfrm>
                <a:off x="4653464" y="3892620"/>
                <a:ext cx="284052" cy="38145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p:cNvSpPr txBox="1"/>
              <p:nvPr/>
            </p:nvSpPr>
            <p:spPr>
              <a:xfrm>
                <a:off x="5408277" y="4694135"/>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a:rPr>
                            <m:t>9</m:t>
                          </m:r>
                        </m:den>
                      </m:f>
                    </m:oMath>
                  </m:oMathPara>
                </a14:m>
                <a:endParaRPr lang="en-GB" sz="1000" dirty="0"/>
              </a:p>
            </p:txBody>
          </p:sp>
        </mc:Choice>
        <mc:Fallback xmlns="">
          <p:sp>
            <p:nvSpPr>
              <p:cNvPr id="39" name="TextBox 38"/>
              <p:cNvSpPr txBox="1">
                <a:spLocks noRot="1" noChangeAspect="1" noMove="1" noResize="1" noEditPoints="1" noAdjustHandles="1" noChangeArrowheads="1" noChangeShapeType="1" noTextEdit="1"/>
              </p:cNvSpPr>
              <p:nvPr/>
            </p:nvSpPr>
            <p:spPr>
              <a:xfrm>
                <a:off x="5408277" y="4694135"/>
                <a:ext cx="284052" cy="380873"/>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p:cNvSpPr txBox="1"/>
              <p:nvPr/>
            </p:nvSpPr>
            <p:spPr>
              <a:xfrm>
                <a:off x="4720771" y="3072447"/>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5</m:t>
                          </m:r>
                        </m:num>
                        <m:den>
                          <m:r>
                            <a:rPr lang="en-GB" sz="1000" b="0" i="1" smtClean="0">
                              <a:latin typeface="Cambria Math" panose="02040503050406030204" pitchFamily="18" charset="0"/>
                            </a:rPr>
                            <m:t>9</m:t>
                          </m:r>
                        </m:den>
                      </m:f>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4720771" y="3072447"/>
                <a:ext cx="284052" cy="384529"/>
              </a:xfrm>
              <a:prstGeom prst="rect">
                <a:avLst/>
              </a:prstGeom>
              <a:blipFill>
                <a:blip r:embed="rId21"/>
                <a:stretch>
                  <a:fillRect/>
                </a:stretch>
              </a:blipFill>
            </p:spPr>
            <p:txBody>
              <a:bodyPr/>
              <a:lstStyle/>
              <a:p>
                <a:r>
                  <a:rPr lang="en-GB">
                    <a:noFill/>
                  </a:rPr>
                  <a:t> </a:t>
                </a:r>
              </a:p>
            </p:txBody>
          </p:sp>
        </mc:Fallback>
      </mc:AlternateContent>
      <p:sp>
        <p:nvSpPr>
          <p:cNvPr id="41" name="TextBox 40"/>
          <p:cNvSpPr txBox="1"/>
          <p:nvPr/>
        </p:nvSpPr>
        <p:spPr>
          <a:xfrm>
            <a:off x="4707285" y="5316487"/>
            <a:ext cx="391454" cy="246221"/>
          </a:xfrm>
          <a:prstGeom prst="rect">
            <a:avLst/>
          </a:prstGeom>
          <a:noFill/>
        </p:spPr>
        <p:txBody>
          <a:bodyPr wrap="none" rtlCol="0">
            <a:spAutoFit/>
          </a:bodyPr>
          <a:lstStyle/>
          <a:p>
            <a:r>
              <a:rPr lang="en-GB" sz="1000" dirty="0" smtClean="0"/>
              <a:t>or 0</a:t>
            </a:r>
            <a:endParaRPr lang="en-GB" sz="1000" dirty="0"/>
          </a:p>
        </p:txBody>
      </p:sp>
      <p:sp>
        <p:nvSpPr>
          <p:cNvPr id="26" name="Rectangle 25"/>
          <p:cNvSpPr/>
          <p:nvPr/>
        </p:nvSpPr>
        <p:spPr>
          <a:xfrm>
            <a:off x="9540552" y="1259619"/>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7" name="Picture 26"/>
          <p:cNvPicPr>
            <a:picLocks noChangeAspect="1"/>
          </p:cNvPicPr>
          <p:nvPr/>
        </p:nvPicPr>
        <p:blipFill>
          <a:blip r:embed="rId3"/>
          <a:stretch>
            <a:fillRect/>
          </a:stretch>
        </p:blipFill>
        <p:spPr>
          <a:xfrm>
            <a:off x="1763688" y="1556792"/>
            <a:ext cx="5616622" cy="4369602"/>
          </a:xfrm>
          <a:prstGeom prst="rect">
            <a:avLst/>
          </a:prstGeom>
        </p:spPr>
      </p:pic>
    </p:spTree>
    <p:extLst>
      <p:ext uri="{BB962C8B-B14F-4D97-AF65-F5344CB8AC3E}">
        <p14:creationId xmlns:p14="http://schemas.microsoft.com/office/powerpoint/2010/main" val="10587473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3"/>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fade">
                                      <p:cBhvr>
                                        <p:cTn id="13" dur="500"/>
                                        <p:tgtEl>
                                          <p:spTgt spid="4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8"/>
                                        </p:tgtEl>
                                        <p:attrNameLst>
                                          <p:attrName>style.visibility</p:attrName>
                                        </p:attrNameLst>
                                      </p:cBhvr>
                                      <p:to>
                                        <p:strVal val="visible"/>
                                      </p:to>
                                    </p:set>
                                    <p:animEffect transition="in" filter="fade">
                                      <p:cBhvr>
                                        <p:cTn id="16" dur="500"/>
                                        <p:tgtEl>
                                          <p:spTgt spid="3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fade">
                                      <p:cBhvr>
                                        <p:cTn id="19" dur="500"/>
                                        <p:tgtEl>
                                          <p:spTgt spid="3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9"/>
                                        </p:tgtEl>
                                        <p:attrNameLst>
                                          <p:attrName>style.visibility</p:attrName>
                                        </p:attrNameLst>
                                      </p:cBhvr>
                                      <p:to>
                                        <p:strVal val="visible"/>
                                      </p:to>
                                    </p:set>
                                    <p:animEffect transition="in" filter="fade">
                                      <p:cBhvr>
                                        <p:cTn id="22" dur="500"/>
                                        <p:tgtEl>
                                          <p:spTgt spid="3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5"/>
                                        </p:tgtEl>
                                        <p:attrNameLst>
                                          <p:attrName>style.visibility</p:attrName>
                                        </p:attrNameLst>
                                      </p:cBhvr>
                                      <p:to>
                                        <p:strVal val="visible"/>
                                      </p:to>
                                    </p:set>
                                    <p:animEffect transition="in" filter="fade">
                                      <p:cBhvr>
                                        <p:cTn id="25" dur="500"/>
                                        <p:tgtEl>
                                          <p:spTgt spid="3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fade">
                                      <p:cBhvr>
                                        <p:cTn id="34" dur="500"/>
                                        <p:tgtEl>
                                          <p:spTgt spid="31"/>
                                        </p:tgtEl>
                                      </p:cBhvr>
                                    </p:animEffect>
                                  </p:childTnLst>
                                </p:cTn>
                              </p:par>
                            </p:childTnLst>
                          </p:cTn>
                        </p:par>
                      </p:childTnLst>
                    </p:cTn>
                  </p:par>
                </p:childTnLst>
              </p:cTn>
              <p:nextCondLst>
                <p:cond evt="onClick" delay="0">
                  <p:tgtEl>
                    <p:spTgt spid="33"/>
                  </p:tgtEl>
                </p:cond>
              </p:nextCondLst>
            </p:seq>
            <p:seq concurrent="1" nextAc="seek">
              <p:cTn id="35" restart="whenNotActive" fill="hold" evtFilter="cancelBubble" nodeType="interactiveSeq">
                <p:stCondLst>
                  <p:cond evt="onClick" delay="0">
                    <p:tgtEl>
                      <p:spTgt spid="34"/>
                    </p:tgtEl>
                  </p:cond>
                </p:stCondLst>
                <p:endSync evt="end" delay="0">
                  <p:rtn val="all"/>
                </p:endSync>
                <p:childTnLst>
                  <p:par>
                    <p:cTn id="36" fill="hold">
                      <p:stCondLst>
                        <p:cond delay="0"/>
                      </p:stCondLst>
                      <p:childTnLst>
                        <p:par>
                          <p:cTn id="37" fill="hold">
                            <p:stCondLst>
                              <p:cond delay="0"/>
                            </p:stCondLst>
                            <p:childTnLst>
                              <p:par>
                                <p:cTn id="38" presetID="10" presetClass="exit" presetSubtype="0" fill="hold" grpId="1" nodeType="withEffect">
                                  <p:stCondLst>
                                    <p:cond delay="0"/>
                                  </p:stCondLst>
                                  <p:childTnLst>
                                    <p:animEffect transition="out" filter="fade">
                                      <p:cBhvr>
                                        <p:cTn id="39" dur="500"/>
                                        <p:tgtEl>
                                          <p:spTgt spid="35"/>
                                        </p:tgtEl>
                                      </p:cBhvr>
                                    </p:animEffect>
                                    <p:set>
                                      <p:cBhvr>
                                        <p:cTn id="40" dur="1" fill="hold">
                                          <p:stCondLst>
                                            <p:cond delay="499"/>
                                          </p:stCondLst>
                                        </p:cTn>
                                        <p:tgtEl>
                                          <p:spTgt spid="35"/>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36"/>
                                        </p:tgtEl>
                                      </p:cBhvr>
                                    </p:animEffect>
                                    <p:set>
                                      <p:cBhvr>
                                        <p:cTn id="43" dur="1" fill="hold">
                                          <p:stCondLst>
                                            <p:cond delay="499"/>
                                          </p:stCondLst>
                                        </p:cTn>
                                        <p:tgtEl>
                                          <p:spTgt spid="36"/>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40"/>
                                        </p:tgtEl>
                                      </p:cBhvr>
                                    </p:animEffect>
                                    <p:set>
                                      <p:cBhvr>
                                        <p:cTn id="46" dur="1" fill="hold">
                                          <p:stCondLst>
                                            <p:cond delay="499"/>
                                          </p:stCondLst>
                                        </p:cTn>
                                        <p:tgtEl>
                                          <p:spTgt spid="40"/>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41"/>
                                        </p:tgtEl>
                                      </p:cBhvr>
                                    </p:animEffect>
                                    <p:set>
                                      <p:cBhvr>
                                        <p:cTn id="49" dur="1" fill="hold">
                                          <p:stCondLst>
                                            <p:cond delay="499"/>
                                          </p:stCondLst>
                                        </p:cTn>
                                        <p:tgtEl>
                                          <p:spTgt spid="41"/>
                                        </p:tgtEl>
                                        <p:attrNameLst>
                                          <p:attrName>style.visibility</p:attrName>
                                        </p:attrNameLst>
                                      </p:cBhvr>
                                      <p:to>
                                        <p:strVal val="hidden"/>
                                      </p:to>
                                    </p:set>
                                  </p:childTnLst>
                                </p:cTn>
                              </p:par>
                              <p:par>
                                <p:cTn id="50" presetID="10" presetClass="exit" presetSubtype="0" fill="hold" grpId="1" nodeType="withEffect">
                                  <p:stCondLst>
                                    <p:cond delay="0"/>
                                  </p:stCondLst>
                                  <p:childTnLst>
                                    <p:animEffect transition="out" filter="fade">
                                      <p:cBhvr>
                                        <p:cTn id="51" dur="500"/>
                                        <p:tgtEl>
                                          <p:spTgt spid="38"/>
                                        </p:tgtEl>
                                      </p:cBhvr>
                                    </p:animEffect>
                                    <p:set>
                                      <p:cBhvr>
                                        <p:cTn id="52" dur="1" fill="hold">
                                          <p:stCondLst>
                                            <p:cond delay="499"/>
                                          </p:stCondLst>
                                        </p:cTn>
                                        <p:tgtEl>
                                          <p:spTgt spid="38"/>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37"/>
                                        </p:tgtEl>
                                      </p:cBhvr>
                                    </p:animEffect>
                                    <p:set>
                                      <p:cBhvr>
                                        <p:cTn id="55" dur="1" fill="hold">
                                          <p:stCondLst>
                                            <p:cond delay="499"/>
                                          </p:stCondLst>
                                        </p:cTn>
                                        <p:tgtEl>
                                          <p:spTgt spid="37"/>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39"/>
                                        </p:tgtEl>
                                      </p:cBhvr>
                                    </p:animEffect>
                                    <p:set>
                                      <p:cBhvr>
                                        <p:cTn id="58" dur="1" fill="hold">
                                          <p:stCondLst>
                                            <p:cond delay="499"/>
                                          </p:stCondLst>
                                        </p:cTn>
                                        <p:tgtEl>
                                          <p:spTgt spid="39"/>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0"/>
                                        </p:tgtEl>
                                      </p:cBhvr>
                                    </p:animEffect>
                                    <p:set>
                                      <p:cBhvr>
                                        <p:cTn id="61" dur="1" fill="hold">
                                          <p:stCondLst>
                                            <p:cond delay="499"/>
                                          </p:stCondLst>
                                        </p:cTn>
                                        <p:tgtEl>
                                          <p:spTgt spid="30"/>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29"/>
                                        </p:tgtEl>
                                      </p:cBhvr>
                                    </p:animEffect>
                                    <p:set>
                                      <p:cBhvr>
                                        <p:cTn id="64" dur="1" fill="hold">
                                          <p:stCondLst>
                                            <p:cond delay="499"/>
                                          </p:stCondLst>
                                        </p:cTn>
                                        <p:tgtEl>
                                          <p:spTgt spid="29"/>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31"/>
                                        </p:tgtEl>
                                      </p:cBhvr>
                                    </p:animEffect>
                                    <p:set>
                                      <p:cBhvr>
                                        <p:cTn id="67"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4"/>
                  </p:tgtEl>
                </p:cond>
              </p:nextCondLst>
            </p:seq>
            <p:seq concurrent="1" nextAc="seek">
              <p:cTn id="68" restart="whenNotActive" fill="hold" evtFilter="cancelBubble" nodeType="interactiveSeq">
                <p:stCondLst>
                  <p:cond evt="onClick" delay="0">
                    <p:tgtEl>
                      <p:spTgt spid="26"/>
                    </p:tgtEl>
                  </p:cond>
                </p:stCondLst>
                <p:endSync evt="end" delay="0">
                  <p:rtn val="all"/>
                </p:endSync>
                <p:childTnLst>
                  <p:par>
                    <p:cTn id="69" fill="hold">
                      <p:stCondLst>
                        <p:cond delay="0"/>
                      </p:stCondLst>
                      <p:childTnLst>
                        <p:par>
                          <p:cTn id="70" fill="hold">
                            <p:stCondLst>
                              <p:cond delay="0"/>
                            </p:stCondLst>
                            <p:childTnLst>
                              <p:par>
                                <p:cTn id="71" presetID="1" presetClass="entr" presetSubtype="0" fill="hold" nodeType="clickEffect">
                                  <p:stCondLst>
                                    <p:cond delay="0"/>
                                  </p:stCondLst>
                                  <p:childTnLst>
                                    <p:set>
                                      <p:cBhvr>
                                        <p:cTn id="72" dur="1" fill="hold">
                                          <p:stCondLst>
                                            <p:cond delay="0"/>
                                          </p:stCondLst>
                                        </p:cTn>
                                        <p:tgtEl>
                                          <p:spTgt spid="27"/>
                                        </p:tgtEl>
                                        <p:attrNameLst>
                                          <p:attrName>style.visibility</p:attrName>
                                        </p:attrNameLst>
                                      </p:cBhvr>
                                      <p:to>
                                        <p:strVal val="visible"/>
                                      </p:to>
                                    </p:set>
                                  </p:childTnLst>
                                </p:cTn>
                              </p:par>
                            </p:childTnLst>
                          </p:cTn>
                        </p:par>
                      </p:childTnLst>
                    </p:cTn>
                  </p:par>
                </p:childTnLst>
              </p:cTn>
              <p:nextCondLst>
                <p:cond evt="onClick" delay="0">
                  <p:tgtEl>
                    <p:spTgt spid="26"/>
                  </p:tgtEl>
                </p:cond>
              </p:nextCondLst>
            </p:seq>
          </p:childTnLst>
        </p:cTn>
      </p:par>
    </p:tnLst>
    <p:bldLst>
      <p:bldP spid="29" grpId="0"/>
      <p:bldP spid="29" grpId="1"/>
      <p:bldP spid="30" grpId="0"/>
      <p:bldP spid="30" grpId="1"/>
      <p:bldP spid="31" grpId="0"/>
      <p:bldP spid="31"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Lst>
  </p:timing>
</p:sld>
</file>

<file path=ppt/slides/slide5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96042"/>
            <a:ext cx="8640958" cy="25090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496040"/>
            <a:ext cx="8640958" cy="8333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251521" y="2329388"/>
            <a:ext cx="8640958" cy="16756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Q13</a:t>
            </a:r>
            <a:endParaRPr lang="en-GB" sz="1400" b="1" dirty="0">
              <a:latin typeface="Comic Sans MS" panose="030F0702030302020204" pitchFamily="66" charset="0"/>
            </a:endParaRPr>
          </a:p>
        </p:txBody>
      </p:sp>
      <p:cxnSp>
        <p:nvCxnSpPr>
          <p:cNvPr id="17" name="Straight Arrow Connector 16"/>
          <p:cNvCxnSpPr>
            <a:stCxn id="20"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55265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4" name="Picture 1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39652" y="4720984"/>
            <a:ext cx="6264696" cy="2092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3"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39652" y="4795766"/>
            <a:ext cx="6264696" cy="12255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0" name="Picture 6"/>
          <p:cNvPicPr>
            <a:picLocks noChangeAspect="1" noChangeArrowheads="1"/>
          </p:cNvPicPr>
          <p:nvPr/>
        </p:nvPicPr>
        <p:blipFill rotWithShape="1">
          <a:blip r:embed="rId4">
            <a:extLst>
              <a:ext uri="{28A0092B-C50C-407E-A947-70E740481C1C}">
                <a14:useLocalDpi xmlns:a14="http://schemas.microsoft.com/office/drawing/2010/main" val="0"/>
              </a:ext>
            </a:extLst>
          </a:blip>
          <a:srcRect r="84686"/>
          <a:stretch/>
        </p:blipFill>
        <p:spPr bwMode="auto">
          <a:xfrm>
            <a:off x="1439652" y="1863620"/>
            <a:ext cx="2472786" cy="306817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9"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39652" y="3704139"/>
            <a:ext cx="6264696" cy="11903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1552" y="2524768"/>
            <a:ext cx="5782796" cy="2126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39652" y="404664"/>
            <a:ext cx="6264696" cy="2120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sp>
        <p:nvSpPr>
          <p:cNvPr id="16" name="Rectangle 15">
            <a:hlinkClick r:id="rId11"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Q15</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1272" name="Picture 8"/>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439652" y="4941168"/>
            <a:ext cx="6264696" cy="2648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42" name="Straight Connector 41"/>
          <p:cNvCxnSpPr/>
          <p:nvPr/>
        </p:nvCxnSpPr>
        <p:spPr>
          <a:xfrm>
            <a:off x="4139952" y="2629006"/>
            <a:ext cx="201622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4139952" y="2629006"/>
            <a:ext cx="2016224" cy="530677"/>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flipV="1">
            <a:off x="4031940" y="3991322"/>
            <a:ext cx="2247748" cy="44579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031940" y="4437112"/>
            <a:ext cx="2247748" cy="15651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6" name="TextBox 45"/>
              <p:cNvSpPr txBox="1"/>
              <p:nvPr/>
            </p:nvSpPr>
            <p:spPr>
              <a:xfrm>
                <a:off x="5087892" y="2247555"/>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9</m:t>
                          </m:r>
                        </m:num>
                        <m:den>
                          <m:r>
                            <a:rPr lang="en-GB" sz="1000" b="0" i="1" smtClean="0">
                              <a:latin typeface="Cambria Math"/>
                            </a:rPr>
                            <m:t>16</m:t>
                          </m:r>
                        </m:den>
                      </m:f>
                    </m:oMath>
                  </m:oMathPara>
                </a14:m>
                <a:endParaRPr lang="en-GB" sz="1000" dirty="0"/>
              </a:p>
            </p:txBody>
          </p:sp>
        </mc:Choice>
        <mc:Fallback xmlns="">
          <p:sp>
            <p:nvSpPr>
              <p:cNvPr id="46" name="TextBox 45"/>
              <p:cNvSpPr txBox="1">
                <a:spLocks noRot="1" noChangeAspect="1" noMove="1" noResize="1" noEditPoints="1" noAdjustHandles="1" noChangeArrowheads="1" noChangeShapeType="1" noTextEdit="1"/>
              </p:cNvSpPr>
              <p:nvPr/>
            </p:nvSpPr>
            <p:spPr>
              <a:xfrm>
                <a:off x="5087892" y="2247555"/>
                <a:ext cx="354584" cy="381451"/>
              </a:xfrm>
              <a:prstGeom prst="rect">
                <a:avLst/>
              </a:prstGeom>
              <a:blipFill rotWithShape="1">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p:cNvSpPr txBox="1"/>
              <p:nvPr/>
            </p:nvSpPr>
            <p:spPr>
              <a:xfrm>
                <a:off x="5055552" y="3839637"/>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9</m:t>
                          </m:r>
                        </m:num>
                        <m:den>
                          <m:r>
                            <a:rPr lang="en-GB" sz="1000" b="0" i="1" smtClean="0">
                              <a:latin typeface="Cambria Math"/>
                            </a:rPr>
                            <m:t>16</m:t>
                          </m:r>
                        </m:den>
                      </m:f>
                    </m:oMath>
                  </m:oMathPara>
                </a14:m>
                <a:endParaRPr lang="en-GB" sz="1000" dirty="0"/>
              </a:p>
            </p:txBody>
          </p:sp>
        </mc:Choice>
        <mc:Fallback xmlns="">
          <p:sp>
            <p:nvSpPr>
              <p:cNvPr id="47" name="TextBox 46"/>
              <p:cNvSpPr txBox="1">
                <a:spLocks noRot="1" noChangeAspect="1" noMove="1" noResize="1" noEditPoints="1" noAdjustHandles="1" noChangeArrowheads="1" noChangeShapeType="1" noTextEdit="1"/>
              </p:cNvSpPr>
              <p:nvPr/>
            </p:nvSpPr>
            <p:spPr>
              <a:xfrm>
                <a:off x="5055552" y="3839637"/>
                <a:ext cx="354584" cy="381451"/>
              </a:xfrm>
              <a:prstGeom prst="rect">
                <a:avLst/>
              </a:prstGeom>
              <a:blipFill rotWithShape="1">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5069176" y="2894344"/>
                <a:ext cx="354584"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7</m:t>
                          </m:r>
                        </m:num>
                        <m:den>
                          <m:r>
                            <a:rPr lang="en-GB" sz="1000" b="0" i="1" smtClean="0">
                              <a:latin typeface="Cambria Math"/>
                            </a:rPr>
                            <m:t>16</m:t>
                          </m:r>
                        </m:den>
                      </m:f>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5069176" y="2894344"/>
                <a:ext cx="354584" cy="380425"/>
              </a:xfrm>
              <a:prstGeom prst="rect">
                <a:avLst/>
              </a:prstGeom>
              <a:blipFill rotWithShape="1">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p:cNvSpPr txBox="1"/>
              <p:nvPr/>
            </p:nvSpPr>
            <p:spPr>
              <a:xfrm>
                <a:off x="5078592" y="4498090"/>
                <a:ext cx="354584"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7</m:t>
                          </m:r>
                        </m:num>
                        <m:den>
                          <m:r>
                            <a:rPr lang="en-GB" sz="1000" b="0" i="1" smtClean="0">
                              <a:latin typeface="Cambria Math"/>
                            </a:rPr>
                            <m:t>16</m:t>
                          </m:r>
                        </m:den>
                      </m:f>
                    </m:oMath>
                  </m:oMathPara>
                </a14:m>
                <a:endParaRPr lang="en-GB" sz="1000" dirty="0"/>
              </a:p>
            </p:txBody>
          </p:sp>
        </mc:Choice>
        <mc:Fallback xmlns="">
          <p:sp>
            <p:nvSpPr>
              <p:cNvPr id="49" name="TextBox 48"/>
              <p:cNvSpPr txBox="1">
                <a:spLocks noRot="1" noChangeAspect="1" noMove="1" noResize="1" noEditPoints="1" noAdjustHandles="1" noChangeArrowheads="1" noChangeShapeType="1" noTextEdit="1"/>
              </p:cNvSpPr>
              <p:nvPr/>
            </p:nvSpPr>
            <p:spPr>
              <a:xfrm>
                <a:off x="5078592" y="4498090"/>
                <a:ext cx="354584" cy="380425"/>
              </a:xfrm>
              <a:prstGeom prst="rect">
                <a:avLst/>
              </a:prstGeom>
              <a:blipFill rotWithShape="1">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p:cNvSpPr txBox="1"/>
              <p:nvPr/>
            </p:nvSpPr>
            <p:spPr>
              <a:xfrm>
                <a:off x="2771800" y="3928918"/>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9</m:t>
                          </m:r>
                        </m:num>
                        <m:den>
                          <m:r>
                            <a:rPr lang="en-GB" sz="1000" b="0" i="1" smtClean="0">
                              <a:latin typeface="Cambria Math"/>
                            </a:rPr>
                            <m:t>20</m:t>
                          </m:r>
                        </m:den>
                      </m:f>
                    </m:oMath>
                  </m:oMathPara>
                </a14:m>
                <a:endParaRPr lang="en-GB" sz="1000" dirty="0"/>
              </a:p>
            </p:txBody>
          </p:sp>
        </mc:Choice>
        <mc:Fallback xmlns="">
          <p:sp>
            <p:nvSpPr>
              <p:cNvPr id="50" name="TextBox 49"/>
              <p:cNvSpPr txBox="1">
                <a:spLocks noRot="1" noChangeAspect="1" noMove="1" noResize="1" noEditPoints="1" noAdjustHandles="1" noChangeArrowheads="1" noChangeShapeType="1" noTextEdit="1"/>
              </p:cNvSpPr>
              <p:nvPr/>
            </p:nvSpPr>
            <p:spPr>
              <a:xfrm>
                <a:off x="2771800" y="3928918"/>
                <a:ext cx="354584" cy="394723"/>
              </a:xfrm>
              <a:prstGeom prst="rect">
                <a:avLst/>
              </a:prstGeom>
              <a:blipFill rotWithShape="1">
                <a:blip r:embed="rId19"/>
                <a:stretch>
                  <a:fillRect/>
                </a:stretch>
              </a:blipFill>
            </p:spPr>
            <p:txBody>
              <a:bodyPr/>
              <a:lstStyle/>
              <a:p>
                <a:r>
                  <a:rPr lang="en-GB">
                    <a:noFill/>
                  </a:rPr>
                  <a:t> </a:t>
                </a:r>
              </a:p>
            </p:txBody>
          </p:sp>
        </mc:Fallback>
      </mc:AlternateContent>
      <p:sp>
        <p:nvSpPr>
          <p:cNvPr id="51" name="Rectangle 50"/>
          <p:cNvSpPr/>
          <p:nvPr/>
        </p:nvSpPr>
        <p:spPr>
          <a:xfrm>
            <a:off x="107504" y="237523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52" name="Rectangle 51"/>
          <p:cNvSpPr/>
          <p:nvPr/>
        </p:nvSpPr>
        <p:spPr>
          <a:xfrm>
            <a:off x="107504" y="453547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53" name="TextBox 52"/>
              <p:cNvSpPr txBox="1"/>
              <p:nvPr/>
            </p:nvSpPr>
            <p:spPr>
              <a:xfrm>
                <a:off x="6198981" y="2439872"/>
                <a:ext cx="47923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𝐵𝑙𝑢𝑒</m:t>
                      </m:r>
                    </m:oMath>
                  </m:oMathPara>
                </a14:m>
                <a:endParaRPr lang="en-GB" sz="1000" dirty="0"/>
              </a:p>
            </p:txBody>
          </p:sp>
        </mc:Choice>
        <mc:Fallback xmlns="">
          <p:sp>
            <p:nvSpPr>
              <p:cNvPr id="53" name="TextBox 52"/>
              <p:cNvSpPr txBox="1">
                <a:spLocks noRot="1" noChangeAspect="1" noMove="1" noResize="1" noEditPoints="1" noAdjustHandles="1" noChangeArrowheads="1" noChangeShapeType="1" noTextEdit="1"/>
              </p:cNvSpPr>
              <p:nvPr/>
            </p:nvSpPr>
            <p:spPr>
              <a:xfrm>
                <a:off x="6198981" y="2439872"/>
                <a:ext cx="479234" cy="246221"/>
              </a:xfrm>
              <a:prstGeom prst="rect">
                <a:avLst/>
              </a:prstGeom>
              <a:blipFill rotWithShape="1">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p:cNvSpPr txBox="1"/>
              <p:nvPr/>
            </p:nvSpPr>
            <p:spPr>
              <a:xfrm>
                <a:off x="6342997" y="3873542"/>
                <a:ext cx="47923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𝐵𝑙𝑢𝑒</m:t>
                      </m:r>
                    </m:oMath>
                  </m:oMathPara>
                </a14:m>
                <a:endParaRPr lang="en-GB" sz="1000" dirty="0"/>
              </a:p>
            </p:txBody>
          </p:sp>
        </mc:Choice>
        <mc:Fallback xmlns="">
          <p:sp>
            <p:nvSpPr>
              <p:cNvPr id="54" name="TextBox 53"/>
              <p:cNvSpPr txBox="1">
                <a:spLocks noRot="1" noChangeAspect="1" noMove="1" noResize="1" noEditPoints="1" noAdjustHandles="1" noChangeArrowheads="1" noChangeShapeType="1" noTextEdit="1"/>
              </p:cNvSpPr>
              <p:nvPr/>
            </p:nvSpPr>
            <p:spPr>
              <a:xfrm>
                <a:off x="6342997" y="3873542"/>
                <a:ext cx="479234" cy="246221"/>
              </a:xfrm>
              <a:prstGeom prst="rect">
                <a:avLst/>
              </a:prstGeom>
              <a:blipFill rotWithShape="1">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TextBox 54"/>
              <p:cNvSpPr txBox="1"/>
              <p:nvPr/>
            </p:nvSpPr>
            <p:spPr>
              <a:xfrm>
                <a:off x="6228184" y="3036572"/>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𝑅𝑒𝑑</m:t>
                      </m:r>
                    </m:oMath>
                  </m:oMathPara>
                </a14:m>
                <a:endParaRPr lang="en-GB" sz="1000" dirty="0"/>
              </a:p>
            </p:txBody>
          </p:sp>
        </mc:Choice>
        <mc:Fallback xmlns="">
          <p:sp>
            <p:nvSpPr>
              <p:cNvPr id="55" name="TextBox 54"/>
              <p:cNvSpPr txBox="1">
                <a:spLocks noRot="1" noChangeAspect="1" noMove="1" noResize="1" noEditPoints="1" noAdjustHandles="1" noChangeArrowheads="1" noChangeShapeType="1" noTextEdit="1"/>
              </p:cNvSpPr>
              <p:nvPr/>
            </p:nvSpPr>
            <p:spPr>
              <a:xfrm>
                <a:off x="6228184" y="3036572"/>
                <a:ext cx="437171" cy="246221"/>
              </a:xfrm>
              <a:prstGeom prst="rect">
                <a:avLst/>
              </a:prstGeom>
              <a:blipFill rotWithShape="1">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TextBox 55"/>
              <p:cNvSpPr txBox="1"/>
              <p:nvPr/>
            </p:nvSpPr>
            <p:spPr>
              <a:xfrm>
                <a:off x="6342997" y="4470511"/>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𝑅</m:t>
                      </m:r>
                      <m:r>
                        <a:rPr lang="en-GB" sz="1000" b="0" i="1" smtClean="0">
                          <a:latin typeface="Cambria Math"/>
                        </a:rPr>
                        <m:t>𝑒𝑑</m:t>
                      </m:r>
                    </m:oMath>
                  </m:oMathPara>
                </a14:m>
                <a:endParaRPr lang="en-GB" sz="1000" dirty="0"/>
              </a:p>
            </p:txBody>
          </p:sp>
        </mc:Choice>
        <mc:Fallback xmlns="">
          <p:sp>
            <p:nvSpPr>
              <p:cNvPr id="56" name="TextBox 55"/>
              <p:cNvSpPr txBox="1">
                <a:spLocks noRot="1" noChangeAspect="1" noMove="1" noResize="1" noEditPoints="1" noAdjustHandles="1" noChangeArrowheads="1" noChangeShapeType="1" noTextEdit="1"/>
              </p:cNvSpPr>
              <p:nvPr/>
            </p:nvSpPr>
            <p:spPr>
              <a:xfrm>
                <a:off x="6342997" y="4470511"/>
                <a:ext cx="437171" cy="246221"/>
              </a:xfrm>
              <a:prstGeom prst="rect">
                <a:avLst/>
              </a:prstGeom>
              <a:blipFill rotWithShape="1">
                <a:blip r:embed="rId22"/>
                <a:stretch>
                  <a:fillRect/>
                </a:stretch>
              </a:blipFill>
            </p:spPr>
            <p:txBody>
              <a:bodyPr/>
              <a:lstStyle/>
              <a:p>
                <a:r>
                  <a:rPr lang="en-GB">
                    <a:noFill/>
                  </a:rPr>
                  <a:t> </a:t>
                </a:r>
              </a:p>
            </p:txBody>
          </p:sp>
        </mc:Fallback>
      </mc:AlternateContent>
      <p:sp>
        <p:nvSpPr>
          <p:cNvPr id="32" name="Rectangle 31"/>
          <p:cNvSpPr/>
          <p:nvPr/>
        </p:nvSpPr>
        <p:spPr>
          <a:xfrm>
            <a:off x="9540552" y="1259619"/>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3"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39652" y="3704139"/>
            <a:ext cx="6264696" cy="11903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21552" y="2524768"/>
            <a:ext cx="5782796" cy="2126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39652" y="404664"/>
            <a:ext cx="6264696" cy="2120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6" name="Picture 8"/>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439652" y="4941168"/>
            <a:ext cx="6264696" cy="2648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233333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par>
                                <p:cTn id="8" presetID="10" presetClass="entr" presetSubtype="0" fill="hold" nodeType="withEffect">
                                  <p:stCondLst>
                                    <p:cond delay="0"/>
                                  </p:stCondLst>
                                  <p:childTnLst>
                                    <p:set>
                                      <p:cBhvr>
                                        <p:cTn id="9" dur="1" fill="hold">
                                          <p:stCondLst>
                                            <p:cond delay="0"/>
                                          </p:stCondLst>
                                        </p:cTn>
                                        <p:tgtEl>
                                          <p:spTgt spid="42"/>
                                        </p:tgtEl>
                                        <p:attrNameLst>
                                          <p:attrName>style.visibility</p:attrName>
                                        </p:attrNameLst>
                                      </p:cBhvr>
                                      <p:to>
                                        <p:strVal val="visible"/>
                                      </p:to>
                                    </p:set>
                                    <p:animEffect transition="in" filter="fade">
                                      <p:cBhvr>
                                        <p:cTn id="10" dur="500"/>
                                        <p:tgtEl>
                                          <p:spTgt spid="4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fade">
                                      <p:cBhvr>
                                        <p:cTn id="13" dur="500"/>
                                        <p:tgtEl>
                                          <p:spTgt spid="4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8"/>
                                        </p:tgtEl>
                                        <p:attrNameLst>
                                          <p:attrName>style.visibility</p:attrName>
                                        </p:attrNameLst>
                                      </p:cBhvr>
                                      <p:to>
                                        <p:strVal val="visible"/>
                                      </p:to>
                                    </p:set>
                                    <p:animEffect transition="in" filter="fade">
                                      <p:cBhvr>
                                        <p:cTn id="16" dur="500"/>
                                        <p:tgtEl>
                                          <p:spTgt spid="4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5"/>
                                        </p:tgtEl>
                                        <p:attrNameLst>
                                          <p:attrName>style.visibility</p:attrName>
                                        </p:attrNameLst>
                                      </p:cBhvr>
                                      <p:to>
                                        <p:strVal val="visible"/>
                                      </p:to>
                                    </p:set>
                                    <p:animEffect transition="in" filter="fade">
                                      <p:cBhvr>
                                        <p:cTn id="22" dur="500"/>
                                        <p:tgtEl>
                                          <p:spTgt spid="5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6"/>
                                        </p:tgtEl>
                                        <p:attrNameLst>
                                          <p:attrName>style.visibility</p:attrName>
                                        </p:attrNameLst>
                                      </p:cBhvr>
                                      <p:to>
                                        <p:strVal val="visible"/>
                                      </p:to>
                                    </p:set>
                                    <p:animEffect transition="in" filter="fade">
                                      <p:cBhvr>
                                        <p:cTn id="25" dur="500"/>
                                        <p:tgtEl>
                                          <p:spTgt spid="56"/>
                                        </p:tgtEl>
                                      </p:cBhvr>
                                    </p:animEffect>
                                  </p:childTnLst>
                                </p:cTn>
                              </p:par>
                              <p:par>
                                <p:cTn id="26" presetID="10" presetClass="entr" presetSubtype="0" fill="hold" nodeType="withEffect">
                                  <p:stCondLst>
                                    <p:cond delay="0"/>
                                  </p:stCondLst>
                                  <p:childTnLst>
                                    <p:set>
                                      <p:cBhvr>
                                        <p:cTn id="27" dur="1" fill="hold">
                                          <p:stCondLst>
                                            <p:cond delay="0"/>
                                          </p:stCondLst>
                                        </p:cTn>
                                        <p:tgtEl>
                                          <p:spTgt spid="43"/>
                                        </p:tgtEl>
                                        <p:attrNameLst>
                                          <p:attrName>style.visibility</p:attrName>
                                        </p:attrNameLst>
                                      </p:cBhvr>
                                      <p:to>
                                        <p:strVal val="visible"/>
                                      </p:to>
                                    </p:set>
                                    <p:animEffect transition="in" filter="fade">
                                      <p:cBhvr>
                                        <p:cTn id="28" dur="500"/>
                                        <p:tgtEl>
                                          <p:spTgt spid="4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500"/>
                                        <p:tgtEl>
                                          <p:spTgt spid="4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3"/>
                                        </p:tgtEl>
                                        <p:attrNameLst>
                                          <p:attrName>style.visibility</p:attrName>
                                        </p:attrNameLst>
                                      </p:cBhvr>
                                      <p:to>
                                        <p:strVal val="visible"/>
                                      </p:to>
                                    </p:set>
                                    <p:animEffect transition="in" filter="fade">
                                      <p:cBhvr>
                                        <p:cTn id="34" dur="500"/>
                                        <p:tgtEl>
                                          <p:spTgt spid="53"/>
                                        </p:tgtEl>
                                      </p:cBhvr>
                                    </p:animEffect>
                                  </p:childTnLst>
                                </p:cTn>
                              </p:par>
                              <p:par>
                                <p:cTn id="35" presetID="10" presetClass="entr" presetSubtype="0" fill="hold" nodeType="with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fade">
                                      <p:cBhvr>
                                        <p:cTn id="37" dur="500"/>
                                        <p:tgtEl>
                                          <p:spTgt spid="44"/>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fade">
                                      <p:cBhvr>
                                        <p:cTn id="40" dur="500"/>
                                        <p:tgtEl>
                                          <p:spTgt spid="49"/>
                                        </p:tgtEl>
                                      </p:cBhvr>
                                    </p:animEffect>
                                  </p:childTnLst>
                                </p:cTn>
                              </p:par>
                              <p:par>
                                <p:cTn id="41" presetID="10" presetClass="entr" presetSubtype="0" fill="hold" nodeType="withEffect">
                                  <p:stCondLst>
                                    <p:cond delay="0"/>
                                  </p:stCondLst>
                                  <p:childTnLst>
                                    <p:set>
                                      <p:cBhvr>
                                        <p:cTn id="42" dur="1" fill="hold">
                                          <p:stCondLst>
                                            <p:cond delay="0"/>
                                          </p:stCondLst>
                                        </p:cTn>
                                        <p:tgtEl>
                                          <p:spTgt spid="45"/>
                                        </p:tgtEl>
                                        <p:attrNameLst>
                                          <p:attrName>style.visibility</p:attrName>
                                        </p:attrNameLst>
                                      </p:cBhvr>
                                      <p:to>
                                        <p:strVal val="visible"/>
                                      </p:to>
                                    </p:set>
                                    <p:animEffect transition="in" filter="fade">
                                      <p:cBhvr>
                                        <p:cTn id="43" dur="500"/>
                                        <p:tgtEl>
                                          <p:spTgt spid="45"/>
                                        </p:tgtEl>
                                      </p:cBhvr>
                                    </p:animEffect>
                                  </p:childTnLst>
                                </p:cTn>
                              </p:par>
                            </p:childTnLst>
                          </p:cTn>
                        </p:par>
                      </p:childTnLst>
                    </p:cTn>
                  </p:par>
                </p:childTnLst>
              </p:cTn>
              <p:nextCondLst>
                <p:cond evt="onClick" delay="0">
                  <p:tgtEl>
                    <p:spTgt spid="51"/>
                  </p:tgtEl>
                </p:cond>
              </p:nextCondLst>
            </p:seq>
            <p:seq concurrent="1" nextAc="seek">
              <p:cTn id="44" restart="whenNotActive" fill="hold" evtFilter="cancelBubble" nodeType="interactiveSeq">
                <p:stCondLst>
                  <p:cond evt="onClick" delay="0">
                    <p:tgtEl>
                      <p:spTgt spid="5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50"/>
                                        </p:tgtEl>
                                      </p:cBhvr>
                                    </p:animEffect>
                                    <p:set>
                                      <p:cBhvr>
                                        <p:cTn id="49" dur="1" fill="hold">
                                          <p:stCondLst>
                                            <p:cond delay="499"/>
                                          </p:stCondLst>
                                        </p:cTn>
                                        <p:tgtEl>
                                          <p:spTgt spid="50"/>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42"/>
                                        </p:tgtEl>
                                      </p:cBhvr>
                                    </p:animEffect>
                                    <p:set>
                                      <p:cBhvr>
                                        <p:cTn id="52" dur="1" fill="hold">
                                          <p:stCondLst>
                                            <p:cond delay="499"/>
                                          </p:stCondLst>
                                        </p:cTn>
                                        <p:tgtEl>
                                          <p:spTgt spid="42"/>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46"/>
                                        </p:tgtEl>
                                      </p:cBhvr>
                                    </p:animEffect>
                                    <p:set>
                                      <p:cBhvr>
                                        <p:cTn id="55" dur="1" fill="hold">
                                          <p:stCondLst>
                                            <p:cond delay="499"/>
                                          </p:stCondLst>
                                        </p:cTn>
                                        <p:tgtEl>
                                          <p:spTgt spid="46"/>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55"/>
                                        </p:tgtEl>
                                      </p:cBhvr>
                                    </p:animEffect>
                                    <p:set>
                                      <p:cBhvr>
                                        <p:cTn id="58" dur="1" fill="hold">
                                          <p:stCondLst>
                                            <p:cond delay="499"/>
                                          </p:stCondLst>
                                        </p:cTn>
                                        <p:tgtEl>
                                          <p:spTgt spid="55"/>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54"/>
                                        </p:tgtEl>
                                      </p:cBhvr>
                                    </p:animEffect>
                                    <p:set>
                                      <p:cBhvr>
                                        <p:cTn id="61" dur="1" fill="hold">
                                          <p:stCondLst>
                                            <p:cond delay="499"/>
                                          </p:stCondLst>
                                        </p:cTn>
                                        <p:tgtEl>
                                          <p:spTgt spid="54"/>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56"/>
                                        </p:tgtEl>
                                      </p:cBhvr>
                                    </p:animEffect>
                                    <p:set>
                                      <p:cBhvr>
                                        <p:cTn id="64" dur="1" fill="hold">
                                          <p:stCondLst>
                                            <p:cond delay="499"/>
                                          </p:stCondLst>
                                        </p:cTn>
                                        <p:tgtEl>
                                          <p:spTgt spid="56"/>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53"/>
                                        </p:tgtEl>
                                      </p:cBhvr>
                                    </p:animEffect>
                                    <p:set>
                                      <p:cBhvr>
                                        <p:cTn id="67" dur="1" fill="hold">
                                          <p:stCondLst>
                                            <p:cond delay="499"/>
                                          </p:stCondLst>
                                        </p:cTn>
                                        <p:tgtEl>
                                          <p:spTgt spid="53"/>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48"/>
                                        </p:tgtEl>
                                      </p:cBhvr>
                                    </p:animEffect>
                                    <p:set>
                                      <p:cBhvr>
                                        <p:cTn id="70" dur="1" fill="hold">
                                          <p:stCondLst>
                                            <p:cond delay="499"/>
                                          </p:stCondLst>
                                        </p:cTn>
                                        <p:tgtEl>
                                          <p:spTgt spid="48"/>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43"/>
                                        </p:tgtEl>
                                      </p:cBhvr>
                                    </p:animEffect>
                                    <p:set>
                                      <p:cBhvr>
                                        <p:cTn id="73" dur="1" fill="hold">
                                          <p:stCondLst>
                                            <p:cond delay="499"/>
                                          </p:stCondLst>
                                        </p:cTn>
                                        <p:tgtEl>
                                          <p:spTgt spid="43"/>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47"/>
                                        </p:tgtEl>
                                      </p:cBhvr>
                                    </p:animEffect>
                                    <p:set>
                                      <p:cBhvr>
                                        <p:cTn id="76" dur="1" fill="hold">
                                          <p:stCondLst>
                                            <p:cond delay="499"/>
                                          </p:stCondLst>
                                        </p:cTn>
                                        <p:tgtEl>
                                          <p:spTgt spid="47"/>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44"/>
                                        </p:tgtEl>
                                      </p:cBhvr>
                                    </p:animEffect>
                                    <p:set>
                                      <p:cBhvr>
                                        <p:cTn id="79" dur="1" fill="hold">
                                          <p:stCondLst>
                                            <p:cond delay="499"/>
                                          </p:stCondLst>
                                        </p:cTn>
                                        <p:tgtEl>
                                          <p:spTgt spid="44"/>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49"/>
                                        </p:tgtEl>
                                      </p:cBhvr>
                                    </p:animEffect>
                                    <p:set>
                                      <p:cBhvr>
                                        <p:cTn id="82" dur="1" fill="hold">
                                          <p:stCondLst>
                                            <p:cond delay="499"/>
                                          </p:stCondLst>
                                        </p:cTn>
                                        <p:tgtEl>
                                          <p:spTgt spid="49"/>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45"/>
                                        </p:tgtEl>
                                      </p:cBhvr>
                                    </p:animEffect>
                                    <p:set>
                                      <p:cBhvr>
                                        <p:cTn id="85" dur="1" fill="hold">
                                          <p:stCondLst>
                                            <p:cond delay="499"/>
                                          </p:stCondLst>
                                        </p:cTn>
                                        <p:tgtEl>
                                          <p:spTgt spid="45"/>
                                        </p:tgtEl>
                                        <p:attrNameLst>
                                          <p:attrName>style.visibility</p:attrName>
                                        </p:attrNameLst>
                                      </p:cBhvr>
                                      <p:to>
                                        <p:strVal val="hidden"/>
                                      </p:to>
                                    </p:set>
                                  </p:childTnLst>
                                </p:cTn>
                              </p:par>
                            </p:childTnLst>
                          </p:cTn>
                        </p:par>
                      </p:childTnLst>
                    </p:cTn>
                  </p:par>
                </p:childTnLst>
              </p:cTn>
              <p:nextCondLst>
                <p:cond evt="onClick" delay="0">
                  <p:tgtEl>
                    <p:spTgt spid="52"/>
                  </p:tgtEl>
                </p:cond>
              </p:nextCondLst>
            </p:seq>
            <p:seq concurrent="1" nextAc="seek">
              <p:cTn id="86" restart="whenNotActive" fill="hold" evtFilter="cancelBubble" nodeType="interactiveSeq">
                <p:stCondLst>
                  <p:cond evt="onClick" delay="0">
                    <p:tgtEl>
                      <p:spTgt spid="32"/>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33"/>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4"/>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35"/>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36"/>
                                        </p:tgtEl>
                                        <p:attrNameLst>
                                          <p:attrName>style.visibility</p:attrName>
                                        </p:attrNameLst>
                                      </p:cBhvr>
                                      <p:to>
                                        <p:strVal val="visible"/>
                                      </p:to>
                                    </p:set>
                                  </p:childTnLst>
                                </p:cTn>
                              </p:par>
                            </p:childTnLst>
                          </p:cTn>
                        </p:par>
                      </p:childTnLst>
                    </p:cTn>
                  </p:par>
                </p:childTnLst>
              </p:cTn>
              <p:nextCondLst>
                <p:cond evt="onClick" delay="0">
                  <p:tgtEl>
                    <p:spTgt spid="32"/>
                  </p:tgtEl>
                </p:cond>
              </p:nextCondLst>
            </p:seq>
          </p:childTnLst>
        </p:cTn>
      </p:par>
    </p:tnLst>
    <p:bldLst>
      <p:bldP spid="46" grpId="0"/>
      <p:bldP spid="46" grpId="1"/>
      <p:bldP spid="47" grpId="0"/>
      <p:bldP spid="47" grpId="1"/>
      <p:bldP spid="48" grpId="0"/>
      <p:bldP spid="48" grpId="1"/>
      <p:bldP spid="49" grpId="0"/>
      <p:bldP spid="49" grpId="1"/>
      <p:bldP spid="50" grpId="0"/>
      <p:bldP spid="50" grpId="1"/>
      <p:bldP spid="53" grpId="0"/>
      <p:bldP spid="53" grpId="1"/>
      <p:bldP spid="54" grpId="0"/>
      <p:bldP spid="54" grpId="1"/>
      <p:bldP spid="55" grpId="0"/>
      <p:bldP spid="55" grpId="1"/>
      <p:bldP spid="56" grpId="0"/>
      <p:bldP spid="56" grpId="1"/>
    </p:bldLst>
  </p:timing>
</p:sld>
</file>

<file path=ppt/slides/slide5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196752"/>
            <a:ext cx="8640958" cy="3575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196753"/>
            <a:ext cx="8640958" cy="15493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251521" y="2746062"/>
            <a:ext cx="864095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p:cNvSpPr/>
          <p:nvPr/>
        </p:nvSpPr>
        <p:spPr>
          <a:xfrm>
            <a:off x="251521" y="3466142"/>
            <a:ext cx="8640958" cy="1306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Q15</a:t>
            </a:r>
            <a:endParaRPr lang="en-GB" sz="1400" b="1" dirty="0">
              <a:latin typeface="Comic Sans MS" panose="030F0702030302020204" pitchFamily="66" charset="0"/>
            </a:endParaRPr>
          </a:p>
        </p:txBody>
      </p:sp>
      <p:cxnSp>
        <p:nvCxnSpPr>
          <p:cNvPr id="18" name="Straight Arrow Connector 17"/>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4"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875531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5" grpId="0" animBg="1"/>
      <p:bldP spid="6" grpId="0" animBg="1"/>
      <p:bldP spid="15" grpId="0" animBg="1"/>
    </p:bldLst>
  </p:timing>
</p:sld>
</file>

<file path=ppt/slides/slide5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95636" y="4653136"/>
            <a:ext cx="6552728" cy="2138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5636" y="1107944"/>
            <a:ext cx="6552728" cy="4481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5636" y="404664"/>
            <a:ext cx="6552728" cy="7480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6" name="TextBox 45"/>
              <p:cNvSpPr txBox="1"/>
              <p:nvPr/>
            </p:nvSpPr>
            <p:spPr>
              <a:xfrm>
                <a:off x="4841316" y="1576725"/>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.35</m:t>
                      </m:r>
                    </m:oMath>
                  </m:oMathPara>
                </a14:m>
                <a:endParaRPr lang="en-GB" sz="1000" dirty="0"/>
              </a:p>
            </p:txBody>
          </p:sp>
        </mc:Choice>
        <mc:Fallback xmlns="">
          <p:sp>
            <p:nvSpPr>
              <p:cNvPr id="46" name="TextBox 45"/>
              <p:cNvSpPr txBox="1">
                <a:spLocks noRot="1" noChangeAspect="1" noMove="1" noResize="1" noEditPoints="1" noAdjustHandles="1" noChangeArrowheads="1" noChangeShapeType="1" noTextEdit="1"/>
              </p:cNvSpPr>
              <p:nvPr/>
            </p:nvSpPr>
            <p:spPr>
              <a:xfrm>
                <a:off x="4841316" y="1576725"/>
                <a:ext cx="450764" cy="246221"/>
              </a:xfrm>
              <a:prstGeom prst="rect">
                <a:avLst/>
              </a:prstGeom>
              <a:blipFill rotWithShape="1">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p:cNvSpPr txBox="1"/>
              <p:nvPr/>
            </p:nvSpPr>
            <p:spPr>
              <a:xfrm>
                <a:off x="4898764" y="3593416"/>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.35</m:t>
                      </m:r>
                    </m:oMath>
                  </m:oMathPara>
                </a14:m>
                <a:endParaRPr lang="en-GB" sz="1000" dirty="0"/>
              </a:p>
            </p:txBody>
          </p:sp>
        </mc:Choice>
        <mc:Fallback xmlns="">
          <p:sp>
            <p:nvSpPr>
              <p:cNvPr id="47" name="TextBox 46"/>
              <p:cNvSpPr txBox="1">
                <a:spLocks noRot="1" noChangeAspect="1" noMove="1" noResize="1" noEditPoints="1" noAdjustHandles="1" noChangeArrowheads="1" noChangeShapeType="1" noTextEdit="1"/>
              </p:cNvSpPr>
              <p:nvPr/>
            </p:nvSpPr>
            <p:spPr>
              <a:xfrm>
                <a:off x="4898764" y="3593416"/>
                <a:ext cx="450764" cy="246221"/>
              </a:xfrm>
              <a:prstGeom prst="rect">
                <a:avLst/>
              </a:prstGeom>
              <a:blipFill rotWithShape="1">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4898764" y="2750731"/>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.65</m:t>
                      </m:r>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4898764" y="2750731"/>
                <a:ext cx="450764" cy="246221"/>
              </a:xfrm>
              <a:prstGeom prst="rect">
                <a:avLst/>
              </a:prstGeom>
              <a:blipFill rotWithShape="1">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p:cNvSpPr txBox="1"/>
              <p:nvPr/>
            </p:nvSpPr>
            <p:spPr>
              <a:xfrm>
                <a:off x="4841316" y="4655426"/>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.65</m:t>
                      </m:r>
                    </m:oMath>
                  </m:oMathPara>
                </a14:m>
                <a:endParaRPr lang="en-GB" sz="1000" dirty="0"/>
              </a:p>
            </p:txBody>
          </p:sp>
        </mc:Choice>
        <mc:Fallback xmlns="">
          <p:sp>
            <p:nvSpPr>
              <p:cNvPr id="49" name="TextBox 48"/>
              <p:cNvSpPr txBox="1">
                <a:spLocks noRot="1" noChangeAspect="1" noMove="1" noResize="1" noEditPoints="1" noAdjustHandles="1" noChangeArrowheads="1" noChangeShapeType="1" noTextEdit="1"/>
              </p:cNvSpPr>
              <p:nvPr/>
            </p:nvSpPr>
            <p:spPr>
              <a:xfrm>
                <a:off x="4841316" y="4655426"/>
                <a:ext cx="450764" cy="246221"/>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p:cNvSpPr txBox="1"/>
              <p:nvPr/>
            </p:nvSpPr>
            <p:spPr>
              <a:xfrm>
                <a:off x="2483768" y="3839637"/>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.65</m:t>
                      </m:r>
                    </m:oMath>
                  </m:oMathPara>
                </a14:m>
                <a:endParaRPr lang="en-GB" sz="1000" dirty="0"/>
              </a:p>
            </p:txBody>
          </p:sp>
        </mc:Choice>
        <mc:Fallback xmlns="">
          <p:sp>
            <p:nvSpPr>
              <p:cNvPr id="50" name="TextBox 49"/>
              <p:cNvSpPr txBox="1">
                <a:spLocks noRot="1" noChangeAspect="1" noMove="1" noResize="1" noEditPoints="1" noAdjustHandles="1" noChangeArrowheads="1" noChangeShapeType="1" noTextEdit="1"/>
              </p:cNvSpPr>
              <p:nvPr/>
            </p:nvSpPr>
            <p:spPr>
              <a:xfrm>
                <a:off x="2483768" y="3839637"/>
                <a:ext cx="450764" cy="246221"/>
              </a:xfrm>
              <a:prstGeom prst="rect">
                <a:avLst/>
              </a:prstGeom>
              <a:blipFill rotWithShape="1">
                <a:blip r:embed="rId16"/>
                <a:stretch>
                  <a:fillRect/>
                </a:stretch>
              </a:blipFill>
            </p:spPr>
            <p:txBody>
              <a:bodyPr/>
              <a:lstStyle/>
              <a:p>
                <a:r>
                  <a:rPr lang="en-GB">
                    <a:noFill/>
                  </a:rPr>
                  <a:t> </a:t>
                </a:r>
              </a:p>
            </p:txBody>
          </p:sp>
        </mc:Fallback>
      </mc:AlternateContent>
      <p:sp>
        <p:nvSpPr>
          <p:cNvPr id="51" name="Rectangle 50"/>
          <p:cNvSpPr/>
          <p:nvPr/>
        </p:nvSpPr>
        <p:spPr>
          <a:xfrm>
            <a:off x="107504" y="237523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52" name="Rectangle 51"/>
          <p:cNvSpPr/>
          <p:nvPr/>
        </p:nvSpPr>
        <p:spPr>
          <a:xfrm>
            <a:off x="107504" y="453547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sp>
        <p:nvSpPr>
          <p:cNvPr id="32" name="Rectangle 31"/>
          <p:cNvSpPr/>
          <p:nvPr/>
        </p:nvSpPr>
        <p:spPr>
          <a:xfrm>
            <a:off x="9540552" y="1259619"/>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7653" name="Picture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295636" y="5627068"/>
            <a:ext cx="6552728" cy="250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7"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5636" y="1124744"/>
            <a:ext cx="6552728" cy="4481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9353307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fade">
                                      <p:cBhvr>
                                        <p:cTn id="10" dur="500"/>
                                        <p:tgtEl>
                                          <p:spTgt spid="4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8"/>
                                        </p:tgtEl>
                                        <p:attrNameLst>
                                          <p:attrName>style.visibility</p:attrName>
                                        </p:attrNameLst>
                                      </p:cBhvr>
                                      <p:to>
                                        <p:strVal val="visible"/>
                                      </p:to>
                                    </p:set>
                                    <p:animEffect transition="in" filter="fade">
                                      <p:cBhvr>
                                        <p:cTn id="13" dur="500"/>
                                        <p:tgtEl>
                                          <p:spTgt spid="4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7"/>
                                        </p:tgtEl>
                                        <p:attrNameLst>
                                          <p:attrName>style.visibility</p:attrName>
                                        </p:attrNameLst>
                                      </p:cBhvr>
                                      <p:to>
                                        <p:strVal val="visible"/>
                                      </p:to>
                                    </p:set>
                                    <p:animEffect transition="in" filter="fade">
                                      <p:cBhvr>
                                        <p:cTn id="16" dur="500"/>
                                        <p:tgtEl>
                                          <p:spTgt spid="4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fade">
                                      <p:cBhvr>
                                        <p:cTn id="19" dur="500"/>
                                        <p:tgtEl>
                                          <p:spTgt spid="49"/>
                                        </p:tgtEl>
                                      </p:cBhvr>
                                    </p:animEffect>
                                  </p:childTnLst>
                                </p:cTn>
                              </p:par>
                            </p:childTnLst>
                          </p:cTn>
                        </p:par>
                      </p:childTnLst>
                    </p:cTn>
                  </p:par>
                </p:childTnLst>
              </p:cTn>
              <p:nextCondLst>
                <p:cond evt="onClick" delay="0">
                  <p:tgtEl>
                    <p:spTgt spid="51"/>
                  </p:tgtEl>
                </p:cond>
              </p:nextCondLst>
            </p:seq>
            <p:seq concurrent="1" nextAc="seek">
              <p:cTn id="20" restart="whenNotActive" fill="hold" evtFilter="cancelBubble" nodeType="interactiveSeq">
                <p:stCondLst>
                  <p:cond evt="onClick" delay="0">
                    <p:tgtEl>
                      <p:spTgt spid="5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1" nodeType="clickEffect">
                                  <p:stCondLst>
                                    <p:cond delay="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46"/>
                                        </p:tgtEl>
                                      </p:cBhvr>
                                    </p:animEffect>
                                    <p:set>
                                      <p:cBhvr>
                                        <p:cTn id="28" dur="1" fill="hold">
                                          <p:stCondLst>
                                            <p:cond delay="499"/>
                                          </p:stCondLst>
                                        </p:cTn>
                                        <p:tgtEl>
                                          <p:spTgt spid="46"/>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48"/>
                                        </p:tgtEl>
                                      </p:cBhvr>
                                    </p:animEffect>
                                    <p:set>
                                      <p:cBhvr>
                                        <p:cTn id="31" dur="1" fill="hold">
                                          <p:stCondLst>
                                            <p:cond delay="499"/>
                                          </p:stCondLst>
                                        </p:cTn>
                                        <p:tgtEl>
                                          <p:spTgt spid="48"/>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47"/>
                                        </p:tgtEl>
                                      </p:cBhvr>
                                    </p:animEffect>
                                    <p:set>
                                      <p:cBhvr>
                                        <p:cTn id="34" dur="1" fill="hold">
                                          <p:stCondLst>
                                            <p:cond delay="499"/>
                                          </p:stCondLst>
                                        </p:cTn>
                                        <p:tgtEl>
                                          <p:spTgt spid="47"/>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49"/>
                                        </p:tgtEl>
                                      </p:cBhvr>
                                    </p:animEffect>
                                    <p:set>
                                      <p:cBhvr>
                                        <p:cTn id="37" dur="1" fill="hold">
                                          <p:stCondLst>
                                            <p:cond delay="499"/>
                                          </p:stCondLst>
                                        </p:cTn>
                                        <p:tgtEl>
                                          <p:spTgt spid="49"/>
                                        </p:tgtEl>
                                        <p:attrNameLst>
                                          <p:attrName>style.visibility</p:attrName>
                                        </p:attrNameLst>
                                      </p:cBhvr>
                                      <p:to>
                                        <p:strVal val="hidden"/>
                                      </p:to>
                                    </p:set>
                                  </p:childTnLst>
                                </p:cTn>
                              </p:par>
                            </p:childTnLst>
                          </p:cTn>
                        </p:par>
                      </p:childTnLst>
                    </p:cTn>
                  </p:par>
                </p:childTnLst>
              </p:cTn>
              <p:nextCondLst>
                <p:cond evt="onClick" delay="0">
                  <p:tgtEl>
                    <p:spTgt spid="52"/>
                  </p:tgtEl>
                </p:cond>
              </p:nextCondLst>
            </p:seq>
            <p:seq concurrent="1" nextAc="seek">
              <p:cTn id="38" restart="whenNotActive" fill="hold" evtFilter="cancelBubble" nodeType="interactiveSeq">
                <p:stCondLst>
                  <p:cond evt="onClick" delay="0">
                    <p:tgtEl>
                      <p:spTgt spid="32"/>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57"/>
                                        </p:tgtEl>
                                        <p:attrNameLst>
                                          <p:attrName>style.visibility</p:attrName>
                                        </p:attrNameLst>
                                      </p:cBhvr>
                                      <p:to>
                                        <p:strVal val="visible"/>
                                      </p:to>
                                    </p:set>
                                  </p:childTnLst>
                                </p:cTn>
                              </p:par>
                            </p:childTnLst>
                          </p:cTn>
                        </p:par>
                      </p:childTnLst>
                    </p:cTn>
                  </p:par>
                </p:childTnLst>
              </p:cTn>
              <p:nextCondLst>
                <p:cond evt="onClick" delay="0">
                  <p:tgtEl>
                    <p:spTgt spid="32"/>
                  </p:tgtEl>
                </p:cond>
              </p:nextCondLst>
            </p:seq>
          </p:childTnLst>
        </p:cTn>
      </p:par>
    </p:tnLst>
    <p:bldLst>
      <p:bldP spid="46" grpId="0"/>
      <p:bldP spid="46" grpId="1"/>
      <p:bldP spid="47" grpId="0"/>
      <p:bldP spid="47" grpId="1"/>
      <p:bldP spid="48" grpId="0"/>
      <p:bldP spid="48" grpId="1"/>
      <p:bldP spid="49" grpId="0"/>
      <p:bldP spid="49" grpId="1"/>
      <p:bldP spid="50" grpId="0"/>
      <p:bldP spid="50" grpId="1"/>
    </p:bldLst>
  </p:timing>
</p:sld>
</file>

<file path=ppt/slides/slide5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700808"/>
            <a:ext cx="8640958" cy="1968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700808"/>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251521" y="2564904"/>
            <a:ext cx="8640958" cy="11048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Q14</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1"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87282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747292" y="4941168"/>
            <a:ext cx="5649416" cy="1845158"/>
          </a:xfrm>
          <a:prstGeom prst="rect">
            <a:avLst/>
          </a:prstGeom>
        </p:spPr>
      </p:pic>
      <p:pic>
        <p:nvPicPr>
          <p:cNvPr id="8" name="Picture 7"/>
          <p:cNvPicPr>
            <a:picLocks noChangeAspect="1"/>
          </p:cNvPicPr>
          <p:nvPr/>
        </p:nvPicPr>
        <p:blipFill>
          <a:blip r:embed="rId3"/>
          <a:stretch>
            <a:fillRect/>
          </a:stretch>
        </p:blipFill>
        <p:spPr>
          <a:xfrm>
            <a:off x="1747291" y="5373216"/>
            <a:ext cx="5649418" cy="814532"/>
          </a:xfrm>
          <a:prstGeom prst="rect">
            <a:avLst/>
          </a:prstGeom>
        </p:spPr>
      </p:pic>
      <p:pic>
        <p:nvPicPr>
          <p:cNvPr id="6" name="Picture 5"/>
          <p:cNvPicPr>
            <a:picLocks noChangeAspect="1"/>
          </p:cNvPicPr>
          <p:nvPr/>
        </p:nvPicPr>
        <p:blipFill>
          <a:blip r:embed="rId4"/>
          <a:stretch>
            <a:fillRect/>
          </a:stretch>
        </p:blipFill>
        <p:spPr>
          <a:xfrm>
            <a:off x="1747291" y="4365104"/>
            <a:ext cx="5649418" cy="1046188"/>
          </a:xfrm>
          <a:prstGeom prst="rect">
            <a:avLst/>
          </a:prstGeom>
        </p:spPr>
      </p:pic>
      <p:pic>
        <p:nvPicPr>
          <p:cNvPr id="2" name="Picture 1"/>
          <p:cNvPicPr>
            <a:picLocks noChangeAspect="1"/>
          </p:cNvPicPr>
          <p:nvPr/>
        </p:nvPicPr>
        <p:blipFill>
          <a:blip r:embed="rId5"/>
          <a:stretch>
            <a:fillRect/>
          </a:stretch>
        </p:blipFill>
        <p:spPr>
          <a:xfrm>
            <a:off x="1747291" y="908720"/>
            <a:ext cx="5649418" cy="403244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mc:AlternateContent xmlns:mc="http://schemas.openxmlformats.org/markup-compatibility/2006" xmlns:a14="http://schemas.microsoft.com/office/drawing/2010/main">
        <mc:Choice Requires="a14">
          <p:sp>
            <p:nvSpPr>
              <p:cNvPr id="46" name="TextBox 45"/>
              <p:cNvSpPr txBox="1"/>
              <p:nvPr/>
            </p:nvSpPr>
            <p:spPr>
              <a:xfrm>
                <a:off x="3061822" y="2177521"/>
                <a:ext cx="354584"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6</m:t>
                          </m:r>
                        </m:num>
                        <m:den>
                          <m:r>
                            <a:rPr lang="en-GB" sz="1000" b="0" i="1" dirty="0" smtClean="0">
                              <a:latin typeface="Cambria Math" panose="02040503050406030204" pitchFamily="18" charset="0"/>
                            </a:rPr>
                            <m:t>14</m:t>
                          </m:r>
                        </m:den>
                      </m:f>
                    </m:oMath>
                  </m:oMathPara>
                </a14:m>
                <a:endParaRPr lang="en-GB" sz="1000" dirty="0"/>
              </a:p>
            </p:txBody>
          </p:sp>
        </mc:Choice>
        <mc:Fallback xmlns="">
          <p:sp>
            <p:nvSpPr>
              <p:cNvPr id="46" name="TextBox 45"/>
              <p:cNvSpPr txBox="1">
                <a:spLocks noRot="1" noChangeAspect="1" noMove="1" noResize="1" noEditPoints="1" noAdjustHandles="1" noChangeArrowheads="1" noChangeShapeType="1" noTextEdit="1"/>
              </p:cNvSpPr>
              <p:nvPr/>
            </p:nvSpPr>
            <p:spPr>
              <a:xfrm>
                <a:off x="3061822" y="2177521"/>
                <a:ext cx="354584" cy="380489"/>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p:cNvSpPr txBox="1"/>
              <p:nvPr/>
            </p:nvSpPr>
            <p:spPr>
              <a:xfrm>
                <a:off x="3006974" y="3396295"/>
                <a:ext cx="354584"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8</m:t>
                          </m:r>
                        </m:num>
                        <m:den>
                          <m:r>
                            <a:rPr lang="en-GB" sz="1000" b="0" i="1" dirty="0" smtClean="0">
                              <a:latin typeface="Cambria Math" panose="02040503050406030204" pitchFamily="18" charset="0"/>
                            </a:rPr>
                            <m:t>14</m:t>
                          </m:r>
                        </m:den>
                      </m:f>
                    </m:oMath>
                  </m:oMathPara>
                </a14:m>
                <a:endParaRPr lang="en-GB" sz="1000" dirty="0"/>
              </a:p>
            </p:txBody>
          </p:sp>
        </mc:Choice>
        <mc:Fallback xmlns="">
          <p:sp>
            <p:nvSpPr>
              <p:cNvPr id="50" name="TextBox 49"/>
              <p:cNvSpPr txBox="1">
                <a:spLocks noRot="1" noChangeAspect="1" noMove="1" noResize="1" noEditPoints="1" noAdjustHandles="1" noChangeArrowheads="1" noChangeShapeType="1" noTextEdit="1"/>
              </p:cNvSpPr>
              <p:nvPr/>
            </p:nvSpPr>
            <p:spPr>
              <a:xfrm>
                <a:off x="3006974" y="3396295"/>
                <a:ext cx="354584" cy="380489"/>
              </a:xfrm>
              <a:prstGeom prst="rect">
                <a:avLst/>
              </a:prstGeom>
              <a:blipFill>
                <a:blip r:embed="rId12"/>
                <a:stretch>
                  <a:fillRect/>
                </a:stretch>
              </a:blipFill>
            </p:spPr>
            <p:txBody>
              <a:bodyPr/>
              <a:lstStyle/>
              <a:p>
                <a:r>
                  <a:rPr lang="en-GB">
                    <a:noFill/>
                  </a:rPr>
                  <a:t> </a:t>
                </a:r>
              </a:p>
            </p:txBody>
          </p:sp>
        </mc:Fallback>
      </mc:AlternateContent>
      <p:sp>
        <p:nvSpPr>
          <p:cNvPr id="51" name="Rectangle 50"/>
          <p:cNvSpPr/>
          <p:nvPr/>
        </p:nvSpPr>
        <p:spPr>
          <a:xfrm>
            <a:off x="107504" y="237523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52" name="Rectangle 51"/>
          <p:cNvSpPr/>
          <p:nvPr/>
        </p:nvSpPr>
        <p:spPr>
          <a:xfrm>
            <a:off x="107504" y="453547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sp>
        <p:nvSpPr>
          <p:cNvPr id="32" name="Rectangle 31"/>
          <p:cNvSpPr/>
          <p:nvPr/>
        </p:nvSpPr>
        <p:spPr>
          <a:xfrm>
            <a:off x="9540552" y="1259619"/>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 name="Picture 3"/>
          <p:cNvPicPr>
            <a:picLocks noChangeAspect="1"/>
          </p:cNvPicPr>
          <p:nvPr/>
        </p:nvPicPr>
        <p:blipFill>
          <a:blip r:embed="rId13"/>
          <a:stretch>
            <a:fillRect/>
          </a:stretch>
        </p:blipFill>
        <p:spPr>
          <a:xfrm>
            <a:off x="1747292" y="332656"/>
            <a:ext cx="5649416" cy="632706"/>
          </a:xfrm>
          <a:prstGeom prst="rect">
            <a:avLst/>
          </a:prstGeom>
        </p:spPr>
      </p:pic>
      <p:pic>
        <p:nvPicPr>
          <p:cNvPr id="5" name="Picture 4"/>
          <p:cNvPicPr>
            <a:picLocks noChangeAspect="1"/>
          </p:cNvPicPr>
          <p:nvPr/>
        </p:nvPicPr>
        <p:blipFill>
          <a:blip r:embed="rId14"/>
          <a:stretch>
            <a:fillRect/>
          </a:stretch>
        </p:blipFill>
        <p:spPr>
          <a:xfrm>
            <a:off x="1747291" y="4895990"/>
            <a:ext cx="5649418" cy="261202"/>
          </a:xfrm>
          <a:prstGeom prst="rect">
            <a:avLst/>
          </a:prstGeom>
        </p:spPr>
      </p:pic>
      <mc:AlternateContent xmlns:mc="http://schemas.openxmlformats.org/markup-compatibility/2006" xmlns:a14="http://schemas.microsoft.com/office/drawing/2010/main">
        <mc:Choice Requires="a14">
          <p:sp>
            <p:nvSpPr>
              <p:cNvPr id="29" name="TextBox 28"/>
              <p:cNvSpPr txBox="1"/>
              <p:nvPr/>
            </p:nvSpPr>
            <p:spPr>
              <a:xfrm>
                <a:off x="4664024" y="1509482"/>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3</m:t>
                          </m:r>
                        </m:num>
                        <m:den>
                          <m:r>
                            <a:rPr lang="en-GB" sz="1000" b="0" i="1" dirty="0" smtClean="0">
                              <a:latin typeface="Cambria Math" panose="02040503050406030204" pitchFamily="18" charset="0"/>
                            </a:rPr>
                            <m:t>10</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664024" y="1509482"/>
                <a:ext cx="354584" cy="38145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p:cNvSpPr txBox="1"/>
              <p:nvPr/>
            </p:nvSpPr>
            <p:spPr>
              <a:xfrm>
                <a:off x="4499992" y="2420888"/>
                <a:ext cx="354584"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7</m:t>
                          </m:r>
                        </m:num>
                        <m:den>
                          <m:r>
                            <a:rPr lang="en-GB" sz="1000" b="0" i="1" dirty="0" smtClean="0">
                              <a:latin typeface="Cambria Math" panose="02040503050406030204" pitchFamily="18" charset="0"/>
                            </a:rPr>
                            <m:t>10</m:t>
                          </m:r>
                        </m:den>
                      </m:f>
                    </m:oMath>
                  </m:oMathPara>
                </a14:m>
                <a:endParaRPr lang="en-GB" sz="1000" dirty="0"/>
              </a:p>
            </p:txBody>
          </p:sp>
        </mc:Choice>
        <mc:Fallback xmlns="">
          <p:sp>
            <p:nvSpPr>
              <p:cNvPr id="33" name="TextBox 32"/>
              <p:cNvSpPr txBox="1">
                <a:spLocks noRot="1" noChangeAspect="1" noMove="1" noResize="1" noEditPoints="1" noAdjustHandles="1" noChangeArrowheads="1" noChangeShapeType="1" noTextEdit="1"/>
              </p:cNvSpPr>
              <p:nvPr/>
            </p:nvSpPr>
            <p:spPr>
              <a:xfrm>
                <a:off x="4499992" y="2420888"/>
                <a:ext cx="354584" cy="380425"/>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4677122" y="3158588"/>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3</m:t>
                          </m:r>
                        </m:num>
                        <m:den>
                          <m:r>
                            <a:rPr lang="en-GB" sz="1000" b="0" i="1" dirty="0" smtClean="0">
                              <a:latin typeface="Cambria Math" panose="02040503050406030204" pitchFamily="18" charset="0"/>
                            </a:rPr>
                            <m:t>10</m:t>
                          </m:r>
                        </m:den>
                      </m:f>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4677122" y="3158588"/>
                <a:ext cx="354584" cy="38145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4513090" y="4069994"/>
                <a:ext cx="354584"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7</m:t>
                          </m:r>
                        </m:num>
                        <m:den>
                          <m:r>
                            <a:rPr lang="en-GB" sz="1000" b="0" i="1" dirty="0" smtClean="0">
                              <a:latin typeface="Cambria Math" panose="02040503050406030204" pitchFamily="18" charset="0"/>
                            </a:rPr>
                            <m:t>10</m:t>
                          </m:r>
                        </m:den>
                      </m:f>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4513090" y="4069994"/>
                <a:ext cx="354584" cy="380425"/>
              </a:xfrm>
              <a:prstGeom prst="rect">
                <a:avLst/>
              </a:prstGeom>
              <a:blipFill>
                <a:blip r:embed="rId18"/>
                <a:stretch>
                  <a:fillRect/>
                </a:stretch>
              </a:blipFill>
            </p:spPr>
            <p:txBody>
              <a:bodyPr/>
              <a:lstStyle/>
              <a:p>
                <a:r>
                  <a:rPr lang="en-GB">
                    <a:noFill/>
                  </a:rPr>
                  <a:t> </a:t>
                </a:r>
              </a:p>
            </p:txBody>
          </p:sp>
        </mc:Fallback>
      </mc:AlternateContent>
      <p:sp>
        <p:nvSpPr>
          <p:cNvPr id="36" name="Rectangle 35">
            <a:hlinkClick r:id="rId19"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Q13</a:t>
            </a:r>
            <a:endParaRPr lang="en-GB" sz="1400" b="1" dirty="0">
              <a:latin typeface="Comic Sans MS" panose="030F0702030302020204" pitchFamily="66" charset="0"/>
            </a:endParaRPr>
          </a:p>
        </p:txBody>
      </p:sp>
      <p:cxnSp>
        <p:nvCxnSpPr>
          <p:cNvPr id="37" name="Straight Arrow Connector 36"/>
          <p:cNvCxnSpPr>
            <a:stCxn id="38" idx="3"/>
            <a:endCxn id="3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8" name="Rectangle 37">
            <a:hlinkClick r:id="rId2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9" name="Straight Arrow Connector 38"/>
          <p:cNvCxnSpPr>
            <a:stCxn id="40" idx="3"/>
            <a:endCxn id="3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0" name="Rectangle 39">
            <a:hlinkClick r:id="rId2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1" name="Picture 40"/>
          <p:cNvPicPr>
            <a:picLocks noChangeAspect="1"/>
          </p:cNvPicPr>
          <p:nvPr/>
        </p:nvPicPr>
        <p:blipFill>
          <a:blip r:embed="rId2"/>
          <a:stretch>
            <a:fillRect/>
          </a:stretch>
        </p:blipFill>
        <p:spPr>
          <a:xfrm>
            <a:off x="1763689" y="4941168"/>
            <a:ext cx="5649416" cy="1845158"/>
          </a:xfrm>
          <a:prstGeom prst="rect">
            <a:avLst/>
          </a:prstGeom>
        </p:spPr>
      </p:pic>
      <p:pic>
        <p:nvPicPr>
          <p:cNvPr id="42" name="Picture 41"/>
          <p:cNvPicPr>
            <a:picLocks noChangeAspect="1"/>
          </p:cNvPicPr>
          <p:nvPr/>
        </p:nvPicPr>
        <p:blipFill>
          <a:blip r:embed="rId3"/>
          <a:stretch>
            <a:fillRect/>
          </a:stretch>
        </p:blipFill>
        <p:spPr>
          <a:xfrm>
            <a:off x="1763688" y="5373216"/>
            <a:ext cx="5649418" cy="814532"/>
          </a:xfrm>
          <a:prstGeom prst="rect">
            <a:avLst/>
          </a:prstGeom>
        </p:spPr>
      </p:pic>
      <p:pic>
        <p:nvPicPr>
          <p:cNvPr id="43" name="Picture 42"/>
          <p:cNvPicPr>
            <a:picLocks noChangeAspect="1"/>
          </p:cNvPicPr>
          <p:nvPr/>
        </p:nvPicPr>
        <p:blipFill>
          <a:blip r:embed="rId4"/>
          <a:stretch>
            <a:fillRect/>
          </a:stretch>
        </p:blipFill>
        <p:spPr>
          <a:xfrm>
            <a:off x="1763688" y="4365104"/>
            <a:ext cx="5649418" cy="1046188"/>
          </a:xfrm>
          <a:prstGeom prst="rect">
            <a:avLst/>
          </a:prstGeom>
        </p:spPr>
      </p:pic>
      <p:pic>
        <p:nvPicPr>
          <p:cNvPr id="44" name="Picture 43"/>
          <p:cNvPicPr>
            <a:picLocks noChangeAspect="1"/>
          </p:cNvPicPr>
          <p:nvPr/>
        </p:nvPicPr>
        <p:blipFill>
          <a:blip r:embed="rId5"/>
          <a:stretch>
            <a:fillRect/>
          </a:stretch>
        </p:blipFill>
        <p:spPr>
          <a:xfrm>
            <a:off x="1763688" y="908720"/>
            <a:ext cx="5649418" cy="4032448"/>
          </a:xfrm>
          <a:prstGeom prst="rect">
            <a:avLst/>
          </a:prstGeom>
        </p:spPr>
      </p:pic>
      <mc:AlternateContent xmlns:mc="http://schemas.openxmlformats.org/markup-compatibility/2006" xmlns:a14="http://schemas.microsoft.com/office/drawing/2010/main">
        <mc:Choice Requires="a14">
          <p:sp>
            <p:nvSpPr>
              <p:cNvPr id="45" name="TextBox 44"/>
              <p:cNvSpPr txBox="1"/>
              <p:nvPr/>
            </p:nvSpPr>
            <p:spPr>
              <a:xfrm>
                <a:off x="3078219" y="2177521"/>
                <a:ext cx="354584"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6</m:t>
                          </m:r>
                        </m:num>
                        <m:den>
                          <m:r>
                            <a:rPr lang="en-GB" sz="1000" b="0" i="1" dirty="0" smtClean="0">
                              <a:latin typeface="Cambria Math" panose="02040503050406030204" pitchFamily="18" charset="0"/>
                            </a:rPr>
                            <m:t>14</m:t>
                          </m:r>
                        </m:den>
                      </m:f>
                    </m:oMath>
                  </m:oMathPara>
                </a14:m>
                <a:endParaRPr lang="en-GB" sz="1000" dirty="0"/>
              </a:p>
            </p:txBody>
          </p:sp>
        </mc:Choice>
        <mc:Fallback xmlns="">
          <p:sp>
            <p:nvSpPr>
              <p:cNvPr id="45" name="TextBox 44"/>
              <p:cNvSpPr txBox="1">
                <a:spLocks noRot="1" noChangeAspect="1" noMove="1" noResize="1" noEditPoints="1" noAdjustHandles="1" noChangeArrowheads="1" noChangeShapeType="1" noTextEdit="1"/>
              </p:cNvSpPr>
              <p:nvPr/>
            </p:nvSpPr>
            <p:spPr>
              <a:xfrm>
                <a:off x="3078219" y="2177521"/>
                <a:ext cx="354584" cy="380489"/>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p:cNvSpPr txBox="1"/>
              <p:nvPr/>
            </p:nvSpPr>
            <p:spPr>
              <a:xfrm>
                <a:off x="3023371" y="3396295"/>
                <a:ext cx="354584"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8</m:t>
                          </m:r>
                        </m:num>
                        <m:den>
                          <m:r>
                            <a:rPr lang="en-GB" sz="1000" b="0" i="1" dirty="0" smtClean="0">
                              <a:latin typeface="Cambria Math" panose="02040503050406030204" pitchFamily="18" charset="0"/>
                            </a:rPr>
                            <m:t>14</m:t>
                          </m:r>
                        </m:den>
                      </m:f>
                    </m:oMath>
                  </m:oMathPara>
                </a14:m>
                <a:endParaRPr lang="en-GB" sz="1000" dirty="0"/>
              </a:p>
            </p:txBody>
          </p:sp>
        </mc:Choice>
        <mc:Fallback xmlns="">
          <p:sp>
            <p:nvSpPr>
              <p:cNvPr id="53" name="TextBox 52"/>
              <p:cNvSpPr txBox="1">
                <a:spLocks noRot="1" noChangeAspect="1" noMove="1" noResize="1" noEditPoints="1" noAdjustHandles="1" noChangeArrowheads="1" noChangeShapeType="1" noTextEdit="1"/>
              </p:cNvSpPr>
              <p:nvPr/>
            </p:nvSpPr>
            <p:spPr>
              <a:xfrm>
                <a:off x="3023371" y="3396295"/>
                <a:ext cx="354584" cy="380489"/>
              </a:xfrm>
              <a:prstGeom prst="rect">
                <a:avLst/>
              </a:prstGeom>
              <a:blipFill>
                <a:blip r:embed="rId12"/>
                <a:stretch>
                  <a:fillRect/>
                </a:stretch>
              </a:blipFill>
            </p:spPr>
            <p:txBody>
              <a:bodyPr/>
              <a:lstStyle/>
              <a:p>
                <a:r>
                  <a:rPr lang="en-GB">
                    <a:noFill/>
                  </a:rPr>
                  <a:t> </a:t>
                </a:r>
              </a:p>
            </p:txBody>
          </p:sp>
        </mc:Fallback>
      </mc:AlternateContent>
      <p:pic>
        <p:nvPicPr>
          <p:cNvPr id="54" name="Picture 53"/>
          <p:cNvPicPr>
            <a:picLocks noChangeAspect="1"/>
          </p:cNvPicPr>
          <p:nvPr/>
        </p:nvPicPr>
        <p:blipFill>
          <a:blip r:embed="rId13"/>
          <a:stretch>
            <a:fillRect/>
          </a:stretch>
        </p:blipFill>
        <p:spPr>
          <a:xfrm>
            <a:off x="1763689" y="332656"/>
            <a:ext cx="5649416" cy="632706"/>
          </a:xfrm>
          <a:prstGeom prst="rect">
            <a:avLst/>
          </a:prstGeom>
        </p:spPr>
      </p:pic>
      <p:pic>
        <p:nvPicPr>
          <p:cNvPr id="55" name="Picture 54"/>
          <p:cNvPicPr>
            <a:picLocks noChangeAspect="1"/>
          </p:cNvPicPr>
          <p:nvPr/>
        </p:nvPicPr>
        <p:blipFill>
          <a:blip r:embed="rId14"/>
          <a:stretch>
            <a:fillRect/>
          </a:stretch>
        </p:blipFill>
        <p:spPr>
          <a:xfrm>
            <a:off x="1763688" y="4895990"/>
            <a:ext cx="5649418" cy="261202"/>
          </a:xfrm>
          <a:prstGeom prst="rect">
            <a:avLst/>
          </a:prstGeom>
        </p:spPr>
      </p:pic>
      <mc:AlternateContent xmlns:mc="http://schemas.openxmlformats.org/markup-compatibility/2006" xmlns:a14="http://schemas.microsoft.com/office/drawing/2010/main">
        <mc:Choice Requires="a14">
          <p:sp>
            <p:nvSpPr>
              <p:cNvPr id="56" name="TextBox 55"/>
              <p:cNvSpPr txBox="1"/>
              <p:nvPr/>
            </p:nvSpPr>
            <p:spPr>
              <a:xfrm>
                <a:off x="4680421" y="1509482"/>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3</m:t>
                          </m:r>
                        </m:num>
                        <m:den>
                          <m:r>
                            <a:rPr lang="en-GB" sz="1000" b="0" i="1" dirty="0" smtClean="0">
                              <a:latin typeface="Cambria Math" panose="02040503050406030204" pitchFamily="18" charset="0"/>
                            </a:rPr>
                            <m:t>10</m:t>
                          </m:r>
                        </m:den>
                      </m:f>
                    </m:oMath>
                  </m:oMathPara>
                </a14:m>
                <a:endParaRPr lang="en-GB" sz="1000" dirty="0"/>
              </a:p>
            </p:txBody>
          </p:sp>
        </mc:Choice>
        <mc:Fallback xmlns="">
          <p:sp>
            <p:nvSpPr>
              <p:cNvPr id="56" name="TextBox 55"/>
              <p:cNvSpPr txBox="1">
                <a:spLocks noRot="1" noChangeAspect="1" noMove="1" noResize="1" noEditPoints="1" noAdjustHandles="1" noChangeArrowheads="1" noChangeShapeType="1" noTextEdit="1"/>
              </p:cNvSpPr>
              <p:nvPr/>
            </p:nvSpPr>
            <p:spPr>
              <a:xfrm>
                <a:off x="4680421" y="1509482"/>
                <a:ext cx="354584" cy="38145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TextBox 57"/>
              <p:cNvSpPr txBox="1"/>
              <p:nvPr/>
            </p:nvSpPr>
            <p:spPr>
              <a:xfrm>
                <a:off x="4516389" y="2420888"/>
                <a:ext cx="354584"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7</m:t>
                          </m:r>
                        </m:num>
                        <m:den>
                          <m:r>
                            <a:rPr lang="en-GB" sz="1000" b="0" i="1" dirty="0" smtClean="0">
                              <a:latin typeface="Cambria Math" panose="02040503050406030204" pitchFamily="18" charset="0"/>
                            </a:rPr>
                            <m:t>10</m:t>
                          </m:r>
                        </m:den>
                      </m:f>
                    </m:oMath>
                  </m:oMathPara>
                </a14:m>
                <a:endParaRPr lang="en-GB" sz="1000" dirty="0"/>
              </a:p>
            </p:txBody>
          </p:sp>
        </mc:Choice>
        <mc:Fallback xmlns="">
          <p:sp>
            <p:nvSpPr>
              <p:cNvPr id="58" name="TextBox 57"/>
              <p:cNvSpPr txBox="1">
                <a:spLocks noRot="1" noChangeAspect="1" noMove="1" noResize="1" noEditPoints="1" noAdjustHandles="1" noChangeArrowheads="1" noChangeShapeType="1" noTextEdit="1"/>
              </p:cNvSpPr>
              <p:nvPr/>
            </p:nvSpPr>
            <p:spPr>
              <a:xfrm>
                <a:off x="4516389" y="2420888"/>
                <a:ext cx="354584" cy="380425"/>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p:cNvSpPr txBox="1"/>
              <p:nvPr/>
            </p:nvSpPr>
            <p:spPr>
              <a:xfrm>
                <a:off x="4693519" y="3158588"/>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3</m:t>
                          </m:r>
                        </m:num>
                        <m:den>
                          <m:r>
                            <a:rPr lang="en-GB" sz="1000" b="0" i="1" dirty="0" smtClean="0">
                              <a:latin typeface="Cambria Math" panose="02040503050406030204" pitchFamily="18" charset="0"/>
                            </a:rPr>
                            <m:t>10</m:t>
                          </m:r>
                        </m:den>
                      </m:f>
                    </m:oMath>
                  </m:oMathPara>
                </a14:m>
                <a:endParaRPr lang="en-GB" sz="1000" dirty="0"/>
              </a:p>
            </p:txBody>
          </p:sp>
        </mc:Choice>
        <mc:Fallback xmlns="">
          <p:sp>
            <p:nvSpPr>
              <p:cNvPr id="59" name="TextBox 58"/>
              <p:cNvSpPr txBox="1">
                <a:spLocks noRot="1" noChangeAspect="1" noMove="1" noResize="1" noEditPoints="1" noAdjustHandles="1" noChangeArrowheads="1" noChangeShapeType="1" noTextEdit="1"/>
              </p:cNvSpPr>
              <p:nvPr/>
            </p:nvSpPr>
            <p:spPr>
              <a:xfrm>
                <a:off x="4693519" y="3158588"/>
                <a:ext cx="354584" cy="38145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TextBox 59"/>
              <p:cNvSpPr txBox="1"/>
              <p:nvPr/>
            </p:nvSpPr>
            <p:spPr>
              <a:xfrm>
                <a:off x="4529487" y="4069994"/>
                <a:ext cx="354584"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dirty="0" smtClean="0">
                              <a:latin typeface="Cambria Math" panose="02040503050406030204" pitchFamily="18" charset="0"/>
                            </a:rPr>
                          </m:ctrlPr>
                        </m:fPr>
                        <m:num>
                          <m:r>
                            <a:rPr lang="en-GB" sz="1000" b="0" i="1" dirty="0" smtClean="0">
                              <a:latin typeface="Cambria Math" panose="02040503050406030204" pitchFamily="18" charset="0"/>
                            </a:rPr>
                            <m:t>7</m:t>
                          </m:r>
                        </m:num>
                        <m:den>
                          <m:r>
                            <a:rPr lang="en-GB" sz="1000" b="0" i="1" dirty="0" smtClean="0">
                              <a:latin typeface="Cambria Math" panose="02040503050406030204" pitchFamily="18" charset="0"/>
                            </a:rPr>
                            <m:t>10</m:t>
                          </m:r>
                        </m:den>
                      </m:f>
                    </m:oMath>
                  </m:oMathPara>
                </a14:m>
                <a:endParaRPr lang="en-GB" sz="1000" dirty="0"/>
              </a:p>
            </p:txBody>
          </p:sp>
        </mc:Choice>
        <mc:Fallback xmlns="">
          <p:sp>
            <p:nvSpPr>
              <p:cNvPr id="60" name="TextBox 59"/>
              <p:cNvSpPr txBox="1">
                <a:spLocks noRot="1" noChangeAspect="1" noMove="1" noResize="1" noEditPoints="1" noAdjustHandles="1" noChangeArrowheads="1" noChangeShapeType="1" noTextEdit="1"/>
              </p:cNvSpPr>
              <p:nvPr/>
            </p:nvSpPr>
            <p:spPr>
              <a:xfrm>
                <a:off x="4529487" y="4069994"/>
                <a:ext cx="354584" cy="380425"/>
              </a:xfrm>
              <a:prstGeom prst="rect">
                <a:avLst/>
              </a:prstGeom>
              <a:blipFill>
                <a:blip r:embed="rId2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754946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3"/>
                                        </p:tgtEl>
                                        <p:attrNameLst>
                                          <p:attrName>style.visibility</p:attrName>
                                        </p:attrNameLst>
                                      </p:cBhvr>
                                      <p:to>
                                        <p:strVal val="visible"/>
                                      </p:to>
                                    </p:set>
                                    <p:animEffect transition="in" filter="fade">
                                      <p:cBhvr>
                                        <p:cTn id="10" dur="500"/>
                                        <p:tgtEl>
                                          <p:spTgt spid="3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fade">
                                      <p:cBhvr>
                                        <p:cTn id="13" dur="500"/>
                                        <p:tgtEl>
                                          <p:spTgt spid="2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fade">
                                      <p:cBhvr>
                                        <p:cTn id="16" dur="500"/>
                                        <p:tgtEl>
                                          <p:spTgt spid="4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500"/>
                                        <p:tgtEl>
                                          <p:spTgt spid="34"/>
                                        </p:tgtEl>
                                      </p:cBhvr>
                                    </p:animEffect>
                                  </p:childTnLst>
                                </p:cTn>
                              </p:par>
                            </p:childTnLst>
                          </p:cTn>
                        </p:par>
                      </p:childTnLst>
                    </p:cTn>
                  </p:par>
                </p:childTnLst>
              </p:cTn>
              <p:nextCondLst>
                <p:cond evt="onClick" delay="0">
                  <p:tgtEl>
                    <p:spTgt spid="51"/>
                  </p:tgtEl>
                </p:cond>
              </p:nextCondLst>
            </p:seq>
            <p:seq concurrent="1" nextAc="seek">
              <p:cTn id="23" restart="whenNotActive" fill="hold" evtFilter="cancelBubble" nodeType="interactiveSeq">
                <p:stCondLst>
                  <p:cond evt="onClick" delay="0">
                    <p:tgtEl>
                      <p:spTgt spid="52"/>
                    </p:tgtEl>
                  </p:cond>
                </p:stCondLst>
                <p:endSync evt="end" delay="0">
                  <p:rtn val="all"/>
                </p:endSync>
                <p:childTnLst>
                  <p:par>
                    <p:cTn id="24" fill="hold">
                      <p:stCondLst>
                        <p:cond delay="0"/>
                      </p:stCondLst>
                      <p:childTnLst>
                        <p:par>
                          <p:cTn id="25" fill="hold">
                            <p:stCondLst>
                              <p:cond delay="0"/>
                            </p:stCondLst>
                            <p:childTnLst>
                              <p:par>
                                <p:cTn id="26" presetID="10" presetClass="exit" presetSubtype="0" fill="hold" grpId="1" nodeType="clickEffect">
                                  <p:stCondLst>
                                    <p:cond delay="0"/>
                                  </p:stCondLst>
                                  <p:childTnLst>
                                    <p:animEffect transition="out" filter="fade">
                                      <p:cBhvr>
                                        <p:cTn id="27" dur="500"/>
                                        <p:tgtEl>
                                          <p:spTgt spid="50"/>
                                        </p:tgtEl>
                                      </p:cBhvr>
                                    </p:animEffect>
                                    <p:set>
                                      <p:cBhvr>
                                        <p:cTn id="28" dur="1" fill="hold">
                                          <p:stCondLst>
                                            <p:cond delay="499"/>
                                          </p:stCondLst>
                                        </p:cTn>
                                        <p:tgtEl>
                                          <p:spTgt spid="50"/>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46"/>
                                        </p:tgtEl>
                                      </p:cBhvr>
                                    </p:animEffect>
                                    <p:set>
                                      <p:cBhvr>
                                        <p:cTn id="31" dur="1" fill="hold">
                                          <p:stCondLst>
                                            <p:cond delay="499"/>
                                          </p:stCondLst>
                                        </p:cTn>
                                        <p:tgtEl>
                                          <p:spTgt spid="46"/>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29"/>
                                        </p:tgtEl>
                                      </p:cBhvr>
                                    </p:animEffect>
                                    <p:set>
                                      <p:cBhvr>
                                        <p:cTn id="34" dur="1" fill="hold">
                                          <p:stCondLst>
                                            <p:cond delay="499"/>
                                          </p:stCondLst>
                                        </p:cTn>
                                        <p:tgtEl>
                                          <p:spTgt spid="29"/>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34"/>
                                        </p:tgtEl>
                                      </p:cBhvr>
                                    </p:animEffect>
                                    <p:set>
                                      <p:cBhvr>
                                        <p:cTn id="37" dur="1" fill="hold">
                                          <p:stCondLst>
                                            <p:cond delay="499"/>
                                          </p:stCondLst>
                                        </p:cTn>
                                        <p:tgtEl>
                                          <p:spTgt spid="34"/>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35"/>
                                        </p:tgtEl>
                                      </p:cBhvr>
                                    </p:animEffect>
                                    <p:set>
                                      <p:cBhvr>
                                        <p:cTn id="40" dur="1" fill="hold">
                                          <p:stCondLst>
                                            <p:cond delay="499"/>
                                          </p:stCondLst>
                                        </p:cTn>
                                        <p:tgtEl>
                                          <p:spTgt spid="35"/>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33"/>
                                        </p:tgtEl>
                                      </p:cBhvr>
                                    </p:animEffect>
                                    <p:set>
                                      <p:cBhvr>
                                        <p:cTn id="43"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52"/>
                  </p:tgtEl>
                </p:cond>
              </p:nextCondLst>
            </p:seq>
            <p:seq concurrent="1" nextAc="seek">
              <p:cTn id="44" restart="whenNotActive" fill="hold" evtFilter="cancelBubble" nodeType="interactiveSeq">
                <p:stCondLst>
                  <p:cond evt="onClick" delay="0">
                    <p:tgtEl>
                      <p:spTgt spid="32"/>
                    </p:tgtEl>
                  </p:cond>
                </p:stCondLst>
                <p:endSync evt="end" delay="0">
                  <p:rtn val="all"/>
                </p:endSync>
                <p:childTnLst>
                  <p:par>
                    <p:cTn id="45" fill="hold">
                      <p:stCondLst>
                        <p:cond delay="0"/>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53"/>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58"/>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6"/>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45"/>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60"/>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9"/>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41"/>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42"/>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43"/>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44"/>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54"/>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55"/>
                                        </p:tgtEl>
                                        <p:attrNameLst>
                                          <p:attrName>style.visibility</p:attrName>
                                        </p:attrNameLst>
                                      </p:cBhvr>
                                      <p:to>
                                        <p:strVal val="visible"/>
                                      </p:to>
                                    </p:set>
                                  </p:childTnLst>
                                </p:cTn>
                              </p:par>
                            </p:childTnLst>
                          </p:cTn>
                        </p:par>
                      </p:childTnLst>
                    </p:cTn>
                  </p:par>
                </p:childTnLst>
              </p:cTn>
              <p:nextCondLst>
                <p:cond evt="onClick" delay="0">
                  <p:tgtEl>
                    <p:spTgt spid="32"/>
                  </p:tgtEl>
                </p:cond>
              </p:nextCondLst>
            </p:seq>
          </p:childTnLst>
        </p:cTn>
      </p:par>
    </p:tnLst>
    <p:bldLst>
      <p:bldP spid="46" grpId="0"/>
      <p:bldP spid="46" grpId="1"/>
      <p:bldP spid="50" grpId="0"/>
      <p:bldP spid="50" grpId="1"/>
      <p:bldP spid="29" grpId="0"/>
      <p:bldP spid="29" grpId="1"/>
      <p:bldP spid="33" grpId="0"/>
      <p:bldP spid="33" grpId="1"/>
      <p:bldP spid="34" grpId="0"/>
      <p:bldP spid="34" grpId="1"/>
      <p:bldP spid="35" grpId="0"/>
      <p:bldP spid="35" grpId="1"/>
      <p:bldP spid="45" grpId="0"/>
      <p:bldP spid="53" grpId="0"/>
      <p:bldP spid="56" grpId="0"/>
      <p:bldP spid="58" grpId="0"/>
      <p:bldP spid="59" grpId="0"/>
      <p:bldP spid="60" grpId="0"/>
    </p:bldLst>
  </p:timing>
</p:sld>
</file>

<file path=ppt/slides/slide5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764704"/>
            <a:ext cx="8640958" cy="48121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764703"/>
            <a:ext cx="8640958" cy="1728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251521" y="2492896"/>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Q13</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1"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5" name="Rectangle 14"/>
          <p:cNvSpPr/>
          <p:nvPr/>
        </p:nvSpPr>
        <p:spPr>
          <a:xfrm>
            <a:off x="251521" y="3356992"/>
            <a:ext cx="8640958" cy="22198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817013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1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5"/>
                                        </p:tgtEl>
                                      </p:cBhvr>
                                    </p:animEffect>
                                    <p:set>
                                      <p:cBhvr>
                                        <p:cTn id="19"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5" grpId="0" animBg="1"/>
      <p:bldP spid="6" grpId="0" animBg="1"/>
      <p:bldP spid="15" grpId="0" animBg="1"/>
    </p:bldLst>
  </p:timing>
</p:sld>
</file>

<file path=ppt/slides/slide5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16632"/>
            <a:ext cx="7886700" cy="1325563"/>
          </a:xfrm>
        </p:spPr>
        <p:txBody>
          <a:bodyPr>
            <a:normAutofit/>
          </a:bodyPr>
          <a:lstStyle/>
          <a:p>
            <a:pPr algn="ctr"/>
            <a:r>
              <a:rPr lang="en-GB" sz="4800" dirty="0" smtClean="0">
                <a:latin typeface="Comic Sans MS" panose="030F0702030302020204" pitchFamily="66" charset="0"/>
              </a:rPr>
              <a:t>Tree Diagrams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7" name="Rectangle 6">
            <a:hlinkClick r:id="rId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8" name="Straight Arrow Connector 7"/>
          <p:cNvCxnSpPr>
            <a:stCxn id="16" idx="3"/>
            <a:endCxn id="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5" action="ppaction://hlinksldjump"/>
          </p:cNvPr>
          <p:cNvSpPr/>
          <p:nvPr/>
        </p:nvSpPr>
        <p:spPr>
          <a:xfrm>
            <a:off x="3275856" y="2348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0" name="Rectangle 9">
            <a:hlinkClick r:id="rId6" action="ppaction://hlinksldjump"/>
          </p:cNvPr>
          <p:cNvSpPr/>
          <p:nvPr/>
        </p:nvSpPr>
        <p:spPr>
          <a:xfrm>
            <a:off x="2051720"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4H Q14</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2051720" y="17728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2051720" y="23488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smtClean="0">
                <a:latin typeface="Comic Sans MS" panose="030F0702030302020204" pitchFamily="66" charset="0"/>
              </a:rPr>
              <a:t>4H Q18</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2051720" y="29249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25" name="Rectangle 24">
            <a:hlinkClick r:id="rId11" action="ppaction://hlinksldjump"/>
          </p:cNvPr>
          <p:cNvSpPr/>
          <p:nvPr/>
        </p:nvSpPr>
        <p:spPr>
          <a:xfrm>
            <a:off x="2051720" y="35010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smtClean="0">
                <a:latin typeface="Comic Sans MS" panose="030F0702030302020204" pitchFamily="66" charset="0"/>
              </a:rPr>
              <a:t>3H Q17</a:t>
            </a:r>
            <a:endParaRPr lang="en-GB" sz="1400" b="1" dirty="0">
              <a:latin typeface="Comic Sans MS" panose="030F0702030302020204" pitchFamily="66" charset="0"/>
            </a:endParaRPr>
          </a:p>
        </p:txBody>
      </p:sp>
      <p:sp>
        <p:nvSpPr>
          <p:cNvPr id="29" name="Rectangle 28">
            <a:hlinkClick r:id="rId12" action="ppaction://hlinksldjump"/>
          </p:cNvPr>
          <p:cNvSpPr/>
          <p:nvPr/>
        </p:nvSpPr>
        <p:spPr>
          <a:xfrm>
            <a:off x="2051720"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31" name="Rectangle 30">
            <a:hlinkClick r:id="rId13" action="ppaction://hlinksldjump"/>
          </p:cNvPr>
          <p:cNvSpPr/>
          <p:nvPr/>
        </p:nvSpPr>
        <p:spPr>
          <a:xfrm>
            <a:off x="2051720"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smtClean="0">
                <a:latin typeface="Comic Sans MS" panose="030F0702030302020204" pitchFamily="66" charset="0"/>
              </a:rPr>
              <a:t>4H Q11</a:t>
            </a:r>
            <a:endParaRPr lang="en-GB" sz="1400" b="1" dirty="0">
              <a:latin typeface="Comic Sans MS" panose="030F0702030302020204" pitchFamily="66" charset="0"/>
            </a:endParaRPr>
          </a:p>
        </p:txBody>
      </p:sp>
      <p:sp>
        <p:nvSpPr>
          <p:cNvPr id="33" name="Rectangle 32">
            <a:hlinkClick r:id="rId14" action="ppaction://hlinksldjump"/>
          </p:cNvPr>
          <p:cNvSpPr/>
          <p:nvPr/>
        </p:nvSpPr>
        <p:spPr>
          <a:xfrm>
            <a:off x="2051720"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smtClean="0">
                <a:latin typeface="Comic Sans MS" panose="030F0702030302020204" pitchFamily="66" charset="0"/>
              </a:rPr>
              <a:t>4H Q14</a:t>
            </a:r>
            <a:endParaRPr lang="en-GB" sz="1400" b="1" dirty="0">
              <a:latin typeface="Comic Sans MS" panose="030F0702030302020204" pitchFamily="66" charset="0"/>
            </a:endParaRPr>
          </a:p>
        </p:txBody>
      </p:sp>
      <p:sp>
        <p:nvSpPr>
          <p:cNvPr id="35" name="Rectangle 34">
            <a:hlinkClick r:id="rId15" action="ppaction://hlinksldjump"/>
          </p:cNvPr>
          <p:cNvSpPr/>
          <p:nvPr/>
        </p:nvSpPr>
        <p:spPr>
          <a:xfrm>
            <a:off x="2051720" y="58052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37" name="Rectangle 36">
            <a:hlinkClick r:id="rId16" action="ppaction://hlinksldjump"/>
          </p:cNvPr>
          <p:cNvSpPr/>
          <p:nvPr/>
        </p:nvSpPr>
        <p:spPr>
          <a:xfrm>
            <a:off x="3275856"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smtClean="0">
                <a:latin typeface="Comic Sans MS" panose="030F0702030302020204" pitchFamily="66" charset="0"/>
              </a:rPr>
              <a:t>4H Q16</a:t>
            </a:r>
            <a:endParaRPr lang="en-GB" sz="1400" b="1" dirty="0">
              <a:latin typeface="Comic Sans MS" panose="030F0702030302020204" pitchFamily="66" charset="0"/>
            </a:endParaRPr>
          </a:p>
        </p:txBody>
      </p:sp>
      <p:sp>
        <p:nvSpPr>
          <p:cNvPr id="40" name="Rectangle 39">
            <a:hlinkClick r:id="rId17" action="ppaction://hlinksldjump"/>
          </p:cNvPr>
          <p:cNvSpPr/>
          <p:nvPr/>
        </p:nvSpPr>
        <p:spPr>
          <a:xfrm>
            <a:off x="3275856"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smtClean="0">
                <a:latin typeface="Comic Sans MS" panose="030F0702030302020204" pitchFamily="66" charset="0"/>
              </a:rPr>
              <a:t>4H Q14</a:t>
            </a:r>
            <a:endParaRPr lang="en-GB" sz="1400" b="1" dirty="0">
              <a:latin typeface="Comic Sans MS" panose="030F0702030302020204" pitchFamily="66" charset="0"/>
            </a:endParaRPr>
          </a:p>
        </p:txBody>
      </p:sp>
      <p:sp>
        <p:nvSpPr>
          <p:cNvPr id="43" name="Rectangle 42">
            <a:hlinkClick r:id="rId18" action="ppaction://hlinksldjump"/>
          </p:cNvPr>
          <p:cNvSpPr/>
          <p:nvPr/>
        </p:nvSpPr>
        <p:spPr>
          <a:xfrm>
            <a:off x="3275856" y="29249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44" name="Rectangle 43">
            <a:hlinkClick r:id="rId19" action="ppaction://hlinksldjump"/>
          </p:cNvPr>
          <p:cNvSpPr/>
          <p:nvPr/>
        </p:nvSpPr>
        <p:spPr>
          <a:xfrm>
            <a:off x="3275856" y="35010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47" name="Rectangle 46">
            <a:hlinkClick r:id="rId20" action="ppaction://hlinksldjump"/>
          </p:cNvPr>
          <p:cNvSpPr/>
          <p:nvPr/>
        </p:nvSpPr>
        <p:spPr>
          <a:xfrm>
            <a:off x="3275856"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48" name="Rectangle 47">
            <a:hlinkClick r:id="rId21" action="ppaction://hlinksldjump"/>
          </p:cNvPr>
          <p:cNvSpPr/>
          <p:nvPr/>
        </p:nvSpPr>
        <p:spPr>
          <a:xfrm>
            <a:off x="3275856"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Q18</a:t>
            </a:r>
            <a:endParaRPr lang="en-GB" sz="1400" b="1" dirty="0">
              <a:latin typeface="Comic Sans MS" panose="030F0702030302020204" pitchFamily="66" charset="0"/>
            </a:endParaRPr>
          </a:p>
        </p:txBody>
      </p:sp>
      <p:sp>
        <p:nvSpPr>
          <p:cNvPr id="52" name="Rectangle 51">
            <a:hlinkClick r:id="rId22" action="ppaction://hlinksldjump"/>
          </p:cNvPr>
          <p:cNvSpPr/>
          <p:nvPr/>
        </p:nvSpPr>
        <p:spPr>
          <a:xfrm>
            <a:off x="3275856"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Q14</a:t>
            </a:r>
            <a:endParaRPr lang="en-GB" sz="1400" b="1" dirty="0">
              <a:latin typeface="Comic Sans MS" panose="030F0702030302020204" pitchFamily="66" charset="0"/>
            </a:endParaRPr>
          </a:p>
        </p:txBody>
      </p:sp>
      <p:sp>
        <p:nvSpPr>
          <p:cNvPr id="54" name="Rectangle 53">
            <a:hlinkClick r:id="rId23" action="ppaction://hlinksldjump"/>
          </p:cNvPr>
          <p:cNvSpPr/>
          <p:nvPr/>
        </p:nvSpPr>
        <p:spPr>
          <a:xfrm>
            <a:off x="3275856" y="58052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Q17</a:t>
            </a:r>
            <a:endParaRPr lang="en-GB" sz="1400" b="1" dirty="0">
              <a:latin typeface="Comic Sans MS" panose="030F0702030302020204" pitchFamily="66" charset="0"/>
            </a:endParaRPr>
          </a:p>
        </p:txBody>
      </p:sp>
      <p:sp>
        <p:nvSpPr>
          <p:cNvPr id="56" name="Rectangle 55">
            <a:hlinkClick r:id="rId24" action="ppaction://hlinksldjump"/>
          </p:cNvPr>
          <p:cNvSpPr/>
          <p:nvPr/>
        </p:nvSpPr>
        <p:spPr>
          <a:xfrm>
            <a:off x="4499992"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58" name="Rectangle 57">
            <a:hlinkClick r:id="rId25" action="ppaction://hlinksldjump"/>
          </p:cNvPr>
          <p:cNvSpPr/>
          <p:nvPr/>
        </p:nvSpPr>
        <p:spPr>
          <a:xfrm>
            <a:off x="4499992" y="177281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Q15</a:t>
            </a:r>
            <a:endParaRPr lang="en-GB" sz="1400" b="1" dirty="0">
              <a:latin typeface="Comic Sans MS" panose="030F0702030302020204" pitchFamily="66" charset="0"/>
            </a:endParaRPr>
          </a:p>
        </p:txBody>
      </p:sp>
      <p:sp>
        <p:nvSpPr>
          <p:cNvPr id="61" name="Rectangle 60">
            <a:hlinkClick r:id="rId26" action="ppaction://hlinksldjump"/>
          </p:cNvPr>
          <p:cNvSpPr/>
          <p:nvPr/>
        </p:nvSpPr>
        <p:spPr>
          <a:xfrm>
            <a:off x="4499992" y="234888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30" name="Rectangle 29"/>
          <p:cNvSpPr/>
          <p:nvPr/>
        </p:nvSpPr>
        <p:spPr>
          <a:xfrm>
            <a:off x="54248" y="6453336"/>
            <a:ext cx="134940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See also:</a:t>
            </a:r>
            <a:endParaRPr lang="en-GB" sz="2000" b="1" dirty="0">
              <a:latin typeface="Comic Sans MS" panose="030F0702030302020204" pitchFamily="66" charset="0"/>
            </a:endParaRPr>
          </a:p>
        </p:txBody>
      </p:sp>
      <p:sp>
        <p:nvSpPr>
          <p:cNvPr id="32" name="Rectangle 31">
            <a:hlinkClick r:id="rId27" action="ppaction://hlinksldjump"/>
          </p:cNvPr>
          <p:cNvSpPr/>
          <p:nvPr/>
        </p:nvSpPr>
        <p:spPr>
          <a:xfrm>
            <a:off x="1566416" y="6453336"/>
            <a:ext cx="206948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Multiple Events</a:t>
            </a:r>
            <a:endParaRPr lang="en-GB" sz="2000" b="1" dirty="0">
              <a:latin typeface="Comic Sans MS" panose="030F0702030302020204" pitchFamily="66" charset="0"/>
            </a:endParaRPr>
          </a:p>
        </p:txBody>
      </p:sp>
      <p:sp>
        <p:nvSpPr>
          <p:cNvPr id="34" name="Rectangle 33">
            <a:hlinkClick r:id="rId28" action="ppaction://hlinksldjump"/>
          </p:cNvPr>
          <p:cNvSpPr/>
          <p:nvPr/>
        </p:nvSpPr>
        <p:spPr>
          <a:xfrm>
            <a:off x="4499992" y="2925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Q13</a:t>
            </a:r>
            <a:endParaRPr lang="en-GB" sz="1400" b="1" dirty="0">
              <a:latin typeface="Comic Sans MS" panose="030F0702030302020204" pitchFamily="66" charset="0"/>
            </a:endParaRPr>
          </a:p>
        </p:txBody>
      </p:sp>
      <p:sp>
        <p:nvSpPr>
          <p:cNvPr id="36" name="Rectangle 35">
            <a:hlinkClick r:id="rId29" action="ppaction://hlinksldjump"/>
          </p:cNvPr>
          <p:cNvSpPr/>
          <p:nvPr/>
        </p:nvSpPr>
        <p:spPr>
          <a:xfrm>
            <a:off x="4499992" y="3501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Q15</a:t>
            </a:r>
            <a:endParaRPr lang="en-GB" sz="1400" b="1" dirty="0">
              <a:latin typeface="Comic Sans MS" panose="030F0702030302020204" pitchFamily="66" charset="0"/>
            </a:endParaRPr>
          </a:p>
        </p:txBody>
      </p:sp>
      <p:sp>
        <p:nvSpPr>
          <p:cNvPr id="38" name="Rectangle 37">
            <a:hlinkClick r:id="rId30" action="ppaction://hlinksldjump"/>
          </p:cNvPr>
          <p:cNvSpPr/>
          <p:nvPr/>
        </p:nvSpPr>
        <p:spPr>
          <a:xfrm>
            <a:off x="4499992"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Q17</a:t>
            </a:r>
            <a:endParaRPr lang="en-GB" sz="1400" b="1" dirty="0">
              <a:latin typeface="Comic Sans MS" panose="030F0702030302020204" pitchFamily="66" charset="0"/>
            </a:endParaRPr>
          </a:p>
        </p:txBody>
      </p:sp>
      <p:sp>
        <p:nvSpPr>
          <p:cNvPr id="39" name="Rectangle 38">
            <a:hlinkClick r:id="rId31" action="ppaction://hlinksldjump"/>
          </p:cNvPr>
          <p:cNvSpPr/>
          <p:nvPr/>
        </p:nvSpPr>
        <p:spPr>
          <a:xfrm>
            <a:off x="4499992"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Q16</a:t>
            </a:r>
            <a:endParaRPr lang="en-GB" sz="1400" b="1" dirty="0">
              <a:latin typeface="Comic Sans MS" panose="030F0702030302020204" pitchFamily="66" charset="0"/>
            </a:endParaRPr>
          </a:p>
        </p:txBody>
      </p:sp>
      <p:sp>
        <p:nvSpPr>
          <p:cNvPr id="41" name="Rectangle 40">
            <a:hlinkClick r:id="rId32" action="ppaction://hlinksldjump"/>
          </p:cNvPr>
          <p:cNvSpPr/>
          <p:nvPr/>
        </p:nvSpPr>
        <p:spPr>
          <a:xfrm>
            <a:off x="4499992"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Q14</a:t>
            </a:r>
            <a:endParaRPr lang="en-GB" sz="1400" b="1" dirty="0">
              <a:latin typeface="Comic Sans MS" panose="030F0702030302020204" pitchFamily="66" charset="0"/>
            </a:endParaRPr>
          </a:p>
        </p:txBody>
      </p:sp>
      <p:sp>
        <p:nvSpPr>
          <p:cNvPr id="42" name="Rectangle 41">
            <a:hlinkClick r:id="rId33" action="ppaction://hlinksldjump"/>
          </p:cNvPr>
          <p:cNvSpPr/>
          <p:nvPr/>
        </p:nvSpPr>
        <p:spPr>
          <a:xfrm>
            <a:off x="4499992" y="58053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Q14</a:t>
            </a:r>
            <a:endParaRPr lang="en-GB" sz="1400" b="1" dirty="0">
              <a:latin typeface="Comic Sans MS" panose="030F0702030302020204" pitchFamily="66" charset="0"/>
            </a:endParaRPr>
          </a:p>
        </p:txBody>
      </p:sp>
      <p:sp>
        <p:nvSpPr>
          <p:cNvPr id="45" name="Rectangle 44">
            <a:hlinkClick r:id="rId34" action="ppaction://hlinksldjump"/>
          </p:cNvPr>
          <p:cNvSpPr/>
          <p:nvPr/>
        </p:nvSpPr>
        <p:spPr>
          <a:xfrm>
            <a:off x="5724256" y="119675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Q12</a:t>
            </a:r>
            <a:endParaRPr lang="en-GB" sz="1400" b="1" dirty="0">
              <a:latin typeface="Comic Sans MS" panose="030F0702030302020204" pitchFamily="66" charset="0"/>
            </a:endParaRPr>
          </a:p>
        </p:txBody>
      </p:sp>
      <p:sp>
        <p:nvSpPr>
          <p:cNvPr id="46" name="Rectangle 45">
            <a:hlinkClick r:id="rId35" action="ppaction://hlinksldjump"/>
          </p:cNvPr>
          <p:cNvSpPr/>
          <p:nvPr/>
        </p:nvSpPr>
        <p:spPr>
          <a:xfrm>
            <a:off x="5724128" y="177287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Q16</a:t>
            </a:r>
            <a:endParaRPr lang="en-GB" sz="1400" b="1" dirty="0">
              <a:latin typeface="Comic Sans MS" panose="030F0702030302020204" pitchFamily="66" charset="0"/>
            </a:endParaRPr>
          </a:p>
        </p:txBody>
      </p:sp>
      <p:sp>
        <p:nvSpPr>
          <p:cNvPr id="49" name="Rectangle 48">
            <a:hlinkClick r:id="rId36" action="ppaction://hlinksldjump"/>
          </p:cNvPr>
          <p:cNvSpPr/>
          <p:nvPr/>
        </p:nvSpPr>
        <p:spPr>
          <a:xfrm>
            <a:off x="5724128" y="23489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Q11</a:t>
            </a:r>
            <a:endParaRPr lang="en-GB" sz="1400" b="1" dirty="0">
              <a:latin typeface="Comic Sans MS" panose="030F0702030302020204" pitchFamily="66" charset="0"/>
            </a:endParaRPr>
          </a:p>
        </p:txBody>
      </p:sp>
      <p:sp>
        <p:nvSpPr>
          <p:cNvPr id="50" name="Rectangle 49">
            <a:hlinkClick r:id="rId37" action="ppaction://hlinksldjump"/>
          </p:cNvPr>
          <p:cNvSpPr/>
          <p:nvPr/>
        </p:nvSpPr>
        <p:spPr>
          <a:xfrm>
            <a:off x="5724128" y="29250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Q19</a:t>
            </a:r>
            <a:endParaRPr lang="en-GB" sz="1400" b="1" dirty="0">
              <a:latin typeface="Comic Sans MS" panose="030F0702030302020204" pitchFamily="66" charset="0"/>
            </a:endParaRPr>
          </a:p>
        </p:txBody>
      </p:sp>
      <p:sp>
        <p:nvSpPr>
          <p:cNvPr id="51" name="Rectangle 50">
            <a:hlinkClick r:id="rId38" action="ppaction://hlinksldjump"/>
          </p:cNvPr>
          <p:cNvSpPr/>
          <p:nvPr/>
        </p:nvSpPr>
        <p:spPr>
          <a:xfrm>
            <a:off x="5724128" y="350106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Q12</a:t>
            </a:r>
            <a:endParaRPr lang="en-GB" sz="1400" b="1" dirty="0">
              <a:latin typeface="Comic Sans MS" panose="030F0702030302020204" pitchFamily="66" charset="0"/>
            </a:endParaRPr>
          </a:p>
        </p:txBody>
      </p:sp>
      <p:sp>
        <p:nvSpPr>
          <p:cNvPr id="53" name="Rectangle 52">
            <a:hlinkClick r:id="rId39" action="ppaction://hlinksldjump"/>
          </p:cNvPr>
          <p:cNvSpPr/>
          <p:nvPr/>
        </p:nvSpPr>
        <p:spPr>
          <a:xfrm>
            <a:off x="5724128" y="40771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Q15</a:t>
            </a:r>
            <a:endParaRPr lang="en-GB" sz="1400" b="1" dirty="0">
              <a:latin typeface="Comic Sans MS" panose="030F0702030302020204" pitchFamily="66" charset="0"/>
            </a:endParaRPr>
          </a:p>
        </p:txBody>
      </p:sp>
      <p:sp>
        <p:nvSpPr>
          <p:cNvPr id="55" name="Rectangle 54">
            <a:hlinkClick r:id="rId40" action="ppaction://hlinksldjump"/>
          </p:cNvPr>
          <p:cNvSpPr/>
          <p:nvPr/>
        </p:nvSpPr>
        <p:spPr>
          <a:xfrm>
            <a:off x="5724128"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Q14</a:t>
            </a:r>
            <a:endParaRPr lang="en-GB" sz="1400" b="1" dirty="0">
              <a:latin typeface="Comic Sans MS" panose="030F0702030302020204" pitchFamily="66" charset="0"/>
            </a:endParaRPr>
          </a:p>
        </p:txBody>
      </p:sp>
      <p:sp>
        <p:nvSpPr>
          <p:cNvPr id="57" name="Rectangle 56">
            <a:hlinkClick r:id="rId4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13232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10715" y="332656"/>
            <a:ext cx="4000231" cy="3816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99992" y="4174542"/>
            <a:ext cx="4010954" cy="2614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7503" y="1211746"/>
            <a:ext cx="4325285" cy="27213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54942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125494"/>
            <a:ext cx="8315750" cy="34556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1125494"/>
            <a:ext cx="8315750" cy="863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7" y="1988841"/>
            <a:ext cx="8315750"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395537" y="2708921"/>
            <a:ext cx="8315750" cy="7200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9" name="Rectangle 18"/>
          <p:cNvSpPr/>
          <p:nvPr/>
        </p:nvSpPr>
        <p:spPr>
          <a:xfrm>
            <a:off x="395537" y="3429000"/>
            <a:ext cx="8315750" cy="1152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Q14</a:t>
            </a:r>
            <a:endParaRPr lang="en-GB" sz="1400" b="1" dirty="0">
              <a:latin typeface="Comic Sans MS" panose="030F0702030302020204" pitchFamily="66" charset="0"/>
            </a:endParaRPr>
          </a:p>
        </p:txBody>
      </p:sp>
      <p:cxnSp>
        <p:nvCxnSpPr>
          <p:cNvPr id="16" name="Straight Arrow Connector 15"/>
          <p:cNvCxnSpPr>
            <a:stCxn id="26"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7" name="Straight Arrow Connector 26"/>
          <p:cNvCxnSpPr>
            <a:stCxn id="28" idx="3"/>
            <a:endCxn id="2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371037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9"/>
                                        </p:tgtEl>
                                      </p:cBhvr>
                                    </p:animEffect>
                                    <p:set>
                                      <p:cBhvr>
                                        <p:cTn id="25"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5" grpId="0" animBg="1"/>
      <p:bldP spid="6" grpId="0" animBg="1"/>
      <p:bldP spid="18" grpId="0" animBg="1"/>
      <p:bldP spid="19" grpId="0" animBg="1"/>
    </p:bldLst>
  </p:timing>
</p:sld>
</file>

<file path=ppt/slides/slide5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6" name="Rectangle 15">
            <a:hlinkClick r:id="rId5"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Q13</a:t>
            </a:r>
            <a:endParaRPr lang="en-GB" sz="1400" b="1" dirty="0">
              <a:latin typeface="Comic Sans MS" panose="030F0702030302020204" pitchFamily="66" charset="0"/>
            </a:endParaRPr>
          </a:p>
        </p:txBody>
      </p:sp>
      <p:cxnSp>
        <p:nvCxnSpPr>
          <p:cNvPr id="17" name="Straight Arrow Connector 16"/>
          <p:cNvCxnSpPr>
            <a:stCxn id="32"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27784" y="404664"/>
            <a:ext cx="3888432" cy="27219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27784" y="3088112"/>
            <a:ext cx="3888432" cy="22130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4"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627784" y="5301208"/>
            <a:ext cx="3888432" cy="1377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40" name="Straight Connector 39"/>
          <p:cNvCxnSpPr/>
          <p:nvPr/>
        </p:nvCxnSpPr>
        <p:spPr>
          <a:xfrm flipV="1">
            <a:off x="3941174" y="3347161"/>
            <a:ext cx="1674942" cy="466177"/>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941174" y="3799751"/>
            <a:ext cx="1674942" cy="17822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V="1">
            <a:off x="3941174" y="4301826"/>
            <a:ext cx="1674942" cy="293893"/>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3941174" y="4608579"/>
            <a:ext cx="1800200" cy="36004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6" name="TextBox 45"/>
              <p:cNvSpPr txBox="1"/>
              <p:nvPr/>
            </p:nvSpPr>
            <p:spPr>
              <a:xfrm>
                <a:off x="4328884" y="3328537"/>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panose="02040503050406030204" pitchFamily="18" charset="0"/>
                            </a:rPr>
                            <m:t>9</m:t>
                          </m:r>
                        </m:den>
                      </m:f>
                    </m:oMath>
                  </m:oMathPara>
                </a14:m>
                <a:endParaRPr lang="en-GB" sz="1000" dirty="0"/>
              </a:p>
            </p:txBody>
          </p:sp>
        </mc:Choice>
        <mc:Fallback xmlns="">
          <p:sp>
            <p:nvSpPr>
              <p:cNvPr id="46" name="TextBox 45"/>
              <p:cNvSpPr txBox="1">
                <a:spLocks noRot="1" noChangeAspect="1" noMove="1" noResize="1" noEditPoints="1" noAdjustHandles="1" noChangeArrowheads="1" noChangeShapeType="1" noTextEdit="1"/>
              </p:cNvSpPr>
              <p:nvPr/>
            </p:nvSpPr>
            <p:spPr>
              <a:xfrm>
                <a:off x="4328884" y="3328537"/>
                <a:ext cx="284052" cy="380873"/>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2706506" y="4264341"/>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5</m:t>
                          </m:r>
                        </m:num>
                        <m:den>
                          <m:r>
                            <a:rPr lang="en-GB" sz="1000" b="0" i="1" smtClean="0">
                              <a:latin typeface="Cambria Math" panose="02040503050406030204" pitchFamily="18" charset="0"/>
                            </a:rPr>
                            <m:t>9</m:t>
                          </m:r>
                        </m:den>
                      </m:f>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2706506" y="4264341"/>
                <a:ext cx="284052" cy="384529"/>
              </a:xfrm>
              <a:prstGeom prst="rect">
                <a:avLst/>
              </a:prstGeom>
              <a:blipFill>
                <a:blip r:embed="rId14"/>
                <a:stretch>
                  <a:fillRect/>
                </a:stretch>
              </a:blipFill>
            </p:spPr>
            <p:txBody>
              <a:bodyPr/>
              <a:lstStyle/>
              <a:p>
                <a:r>
                  <a:rPr lang="en-GB">
                    <a:noFill/>
                  </a:rPr>
                  <a:t> </a:t>
                </a:r>
              </a:p>
            </p:txBody>
          </p:sp>
        </mc:Fallback>
      </mc:AlternateContent>
      <p:sp>
        <p:nvSpPr>
          <p:cNvPr id="49" name="Rectangle 48"/>
          <p:cNvSpPr/>
          <p:nvPr/>
        </p:nvSpPr>
        <p:spPr>
          <a:xfrm>
            <a:off x="1115616" y="3347161"/>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50" name="Rectangle 49"/>
          <p:cNvSpPr/>
          <p:nvPr/>
        </p:nvSpPr>
        <p:spPr>
          <a:xfrm>
            <a:off x="1115616" y="4027152"/>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51" name="TextBox 50"/>
              <p:cNvSpPr txBox="1"/>
              <p:nvPr/>
            </p:nvSpPr>
            <p:spPr>
              <a:xfrm>
                <a:off x="2726612" y="3658020"/>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panose="02040503050406030204" pitchFamily="18" charset="0"/>
                            </a:rPr>
                            <m:t>9</m:t>
                          </m:r>
                        </m:den>
                      </m:f>
                    </m:oMath>
                  </m:oMathPara>
                </a14:m>
                <a:endParaRPr lang="en-GB" sz="1000" dirty="0"/>
              </a:p>
            </p:txBody>
          </p:sp>
        </mc:Choice>
        <mc:Fallback xmlns="">
          <p:sp>
            <p:nvSpPr>
              <p:cNvPr id="51" name="TextBox 50"/>
              <p:cNvSpPr txBox="1">
                <a:spLocks noRot="1" noChangeAspect="1" noMove="1" noResize="1" noEditPoints="1" noAdjustHandles="1" noChangeArrowheads="1" noChangeShapeType="1" noTextEdit="1"/>
              </p:cNvSpPr>
              <p:nvPr/>
            </p:nvSpPr>
            <p:spPr>
              <a:xfrm>
                <a:off x="2726612" y="3658020"/>
                <a:ext cx="284052" cy="380873"/>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p:cNvSpPr txBox="1"/>
              <p:nvPr/>
            </p:nvSpPr>
            <p:spPr>
              <a:xfrm>
                <a:off x="4285765" y="4162000"/>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panose="02040503050406030204" pitchFamily="18" charset="0"/>
                            </a:rPr>
                            <m:t>9</m:t>
                          </m:r>
                        </m:den>
                      </m:f>
                    </m:oMath>
                  </m:oMathPara>
                </a14:m>
                <a:endParaRPr lang="en-GB" sz="1000" dirty="0"/>
              </a:p>
            </p:txBody>
          </p:sp>
        </mc:Choice>
        <mc:Fallback xmlns="">
          <p:sp>
            <p:nvSpPr>
              <p:cNvPr id="52" name="TextBox 51"/>
              <p:cNvSpPr txBox="1">
                <a:spLocks noRot="1" noChangeAspect="1" noMove="1" noResize="1" noEditPoints="1" noAdjustHandles="1" noChangeArrowheads="1" noChangeShapeType="1" noTextEdit="1"/>
              </p:cNvSpPr>
              <p:nvPr/>
            </p:nvSpPr>
            <p:spPr>
              <a:xfrm>
                <a:off x="4285765" y="4162000"/>
                <a:ext cx="284052" cy="380873"/>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p:cNvSpPr txBox="1"/>
              <p:nvPr/>
            </p:nvSpPr>
            <p:spPr>
              <a:xfrm>
                <a:off x="4488955" y="3703390"/>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5</m:t>
                          </m:r>
                        </m:num>
                        <m:den>
                          <m:r>
                            <a:rPr lang="en-GB" sz="1000" b="0" i="1" smtClean="0">
                              <a:latin typeface="Cambria Math" panose="02040503050406030204" pitchFamily="18" charset="0"/>
                            </a:rPr>
                            <m:t>9</m:t>
                          </m:r>
                        </m:den>
                      </m:f>
                    </m:oMath>
                  </m:oMathPara>
                </a14:m>
                <a:endParaRPr lang="en-GB" sz="1000" dirty="0"/>
              </a:p>
            </p:txBody>
          </p:sp>
        </mc:Choice>
        <mc:Fallback xmlns="">
          <p:sp>
            <p:nvSpPr>
              <p:cNvPr id="53" name="TextBox 52"/>
              <p:cNvSpPr txBox="1">
                <a:spLocks noRot="1" noChangeAspect="1" noMove="1" noResize="1" noEditPoints="1" noAdjustHandles="1" noChangeArrowheads="1" noChangeShapeType="1" noTextEdit="1"/>
              </p:cNvSpPr>
              <p:nvPr/>
            </p:nvSpPr>
            <p:spPr>
              <a:xfrm>
                <a:off x="4488955" y="3703390"/>
                <a:ext cx="284052" cy="38452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p:cNvSpPr txBox="1"/>
              <p:nvPr/>
            </p:nvSpPr>
            <p:spPr>
              <a:xfrm>
                <a:off x="4532587" y="4591405"/>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5</m:t>
                          </m:r>
                        </m:num>
                        <m:den>
                          <m:r>
                            <a:rPr lang="en-GB" sz="1000" b="0" i="1" smtClean="0">
                              <a:latin typeface="Cambria Math" panose="02040503050406030204" pitchFamily="18" charset="0"/>
                            </a:rPr>
                            <m:t>9</m:t>
                          </m:r>
                        </m:den>
                      </m:f>
                    </m:oMath>
                  </m:oMathPara>
                </a14:m>
                <a:endParaRPr lang="en-GB" sz="1000" dirty="0"/>
              </a:p>
            </p:txBody>
          </p:sp>
        </mc:Choice>
        <mc:Fallback xmlns="">
          <p:sp>
            <p:nvSpPr>
              <p:cNvPr id="54" name="TextBox 53"/>
              <p:cNvSpPr txBox="1">
                <a:spLocks noRot="1" noChangeAspect="1" noMove="1" noResize="1" noEditPoints="1" noAdjustHandles="1" noChangeArrowheads="1" noChangeShapeType="1" noTextEdit="1"/>
              </p:cNvSpPr>
              <p:nvPr/>
            </p:nvSpPr>
            <p:spPr>
              <a:xfrm>
                <a:off x="4532587" y="4591405"/>
                <a:ext cx="284052" cy="38452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TextBox 54"/>
              <p:cNvSpPr txBox="1"/>
              <p:nvPr/>
            </p:nvSpPr>
            <p:spPr>
              <a:xfrm>
                <a:off x="5573390" y="3200416"/>
                <a:ext cx="54431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𝐵</m:t>
                      </m:r>
                      <m:r>
                        <a:rPr lang="en-GB" sz="1000" b="0" i="1" smtClean="0">
                          <a:latin typeface="Cambria Math" panose="02040503050406030204" pitchFamily="18" charset="0"/>
                        </a:rPr>
                        <m:t>𝑙𝑎𝑐𝑘</m:t>
                      </m:r>
                    </m:oMath>
                  </m:oMathPara>
                </a14:m>
                <a:endParaRPr lang="en-GB" sz="1000" dirty="0"/>
              </a:p>
            </p:txBody>
          </p:sp>
        </mc:Choice>
        <mc:Fallback xmlns="">
          <p:sp>
            <p:nvSpPr>
              <p:cNvPr id="55" name="TextBox 54"/>
              <p:cNvSpPr txBox="1">
                <a:spLocks noRot="1" noChangeAspect="1" noMove="1" noResize="1" noEditPoints="1" noAdjustHandles="1" noChangeArrowheads="1" noChangeShapeType="1" noTextEdit="1"/>
              </p:cNvSpPr>
              <p:nvPr/>
            </p:nvSpPr>
            <p:spPr>
              <a:xfrm>
                <a:off x="5573390" y="3200416"/>
                <a:ext cx="544316" cy="24622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TextBox 55"/>
              <p:cNvSpPr txBox="1"/>
              <p:nvPr/>
            </p:nvSpPr>
            <p:spPr>
              <a:xfrm>
                <a:off x="5579856" y="4178715"/>
                <a:ext cx="54431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𝐵</m:t>
                      </m:r>
                      <m:r>
                        <a:rPr lang="en-GB" sz="1000" b="0" i="1" smtClean="0">
                          <a:latin typeface="Cambria Math" panose="02040503050406030204" pitchFamily="18" charset="0"/>
                        </a:rPr>
                        <m:t>𝑙𝑎𝑐𝑘</m:t>
                      </m:r>
                    </m:oMath>
                  </m:oMathPara>
                </a14:m>
                <a:endParaRPr lang="en-GB" sz="1000" dirty="0"/>
              </a:p>
            </p:txBody>
          </p:sp>
        </mc:Choice>
        <mc:Fallback xmlns="">
          <p:sp>
            <p:nvSpPr>
              <p:cNvPr id="56" name="TextBox 55"/>
              <p:cNvSpPr txBox="1">
                <a:spLocks noRot="1" noChangeAspect="1" noMove="1" noResize="1" noEditPoints="1" noAdjustHandles="1" noChangeArrowheads="1" noChangeShapeType="1" noTextEdit="1"/>
              </p:cNvSpPr>
              <p:nvPr/>
            </p:nvSpPr>
            <p:spPr>
              <a:xfrm>
                <a:off x="5579856" y="4178715"/>
                <a:ext cx="544316" cy="246221"/>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TextBox 56"/>
              <p:cNvSpPr txBox="1"/>
              <p:nvPr/>
            </p:nvSpPr>
            <p:spPr>
              <a:xfrm>
                <a:off x="5573390" y="3847200"/>
                <a:ext cx="56419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𝑊</m:t>
                      </m:r>
                      <m:r>
                        <a:rPr lang="en-GB" sz="1000" b="0" i="1" smtClean="0">
                          <a:latin typeface="Cambria Math" panose="02040503050406030204" pitchFamily="18" charset="0"/>
                        </a:rPr>
                        <m:t>h𝑖𝑡𝑒</m:t>
                      </m:r>
                    </m:oMath>
                  </m:oMathPara>
                </a14:m>
                <a:endParaRPr lang="en-GB" sz="1000" b="0" dirty="0" smtClean="0"/>
              </a:p>
            </p:txBody>
          </p:sp>
        </mc:Choice>
        <mc:Fallback xmlns="">
          <p:sp>
            <p:nvSpPr>
              <p:cNvPr id="57" name="TextBox 56"/>
              <p:cNvSpPr txBox="1">
                <a:spLocks noRot="1" noChangeAspect="1" noMove="1" noResize="1" noEditPoints="1" noAdjustHandles="1" noChangeArrowheads="1" noChangeShapeType="1" noTextEdit="1"/>
              </p:cNvSpPr>
              <p:nvPr/>
            </p:nvSpPr>
            <p:spPr>
              <a:xfrm>
                <a:off x="5573390" y="3847200"/>
                <a:ext cx="564193" cy="24622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TextBox 57"/>
              <p:cNvSpPr txBox="1"/>
              <p:nvPr/>
            </p:nvSpPr>
            <p:spPr>
              <a:xfrm>
                <a:off x="5678077" y="4834054"/>
                <a:ext cx="56419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𝑊</m:t>
                      </m:r>
                      <m:r>
                        <a:rPr lang="en-GB" sz="1000" b="0" i="1" smtClean="0">
                          <a:latin typeface="Cambria Math" panose="02040503050406030204" pitchFamily="18" charset="0"/>
                        </a:rPr>
                        <m:t>h𝑖𝑡𝑒</m:t>
                      </m:r>
                    </m:oMath>
                  </m:oMathPara>
                </a14:m>
                <a:endParaRPr lang="en-GB" sz="1000" b="0" dirty="0" smtClean="0"/>
              </a:p>
            </p:txBody>
          </p:sp>
        </mc:Choice>
        <mc:Fallback xmlns="">
          <p:sp>
            <p:nvSpPr>
              <p:cNvPr id="58" name="TextBox 57"/>
              <p:cNvSpPr txBox="1">
                <a:spLocks noRot="1" noChangeAspect="1" noMove="1" noResize="1" noEditPoints="1" noAdjustHandles="1" noChangeArrowheads="1" noChangeShapeType="1" noTextEdit="1"/>
              </p:cNvSpPr>
              <p:nvPr/>
            </p:nvSpPr>
            <p:spPr>
              <a:xfrm>
                <a:off x="5678077" y="4834054"/>
                <a:ext cx="564193" cy="246221"/>
              </a:xfrm>
              <a:prstGeom prst="rect">
                <a:avLst/>
              </a:prstGeom>
              <a:blipFill>
                <a:blip r:embed="rId20"/>
                <a:stretch>
                  <a:fillRect/>
                </a:stretch>
              </a:blipFill>
            </p:spPr>
            <p:txBody>
              <a:bodyPr/>
              <a:lstStyle/>
              <a:p>
                <a:r>
                  <a:rPr lang="en-GB">
                    <a:noFill/>
                  </a:rPr>
                  <a:t> </a:t>
                </a:r>
              </a:p>
            </p:txBody>
          </p:sp>
        </mc:Fallback>
      </mc:AlternateContent>
      <p:pic>
        <p:nvPicPr>
          <p:cNvPr id="30" name="Picture 29" descr="http://logok.org/wp-content/uploads/2015/01/TypeF-logo-880x660.png">
            <a:hlinkClick r:id="rId21" action="ppaction://hlinksldjump"/>
          </p:cNvPr>
          <p:cNvPicPr>
            <a:picLocks noChangeAspect="1" noChangeArrowheads="1"/>
          </p:cNvPicPr>
          <p:nvPr/>
        </p:nvPicPr>
        <p:blipFill rotWithShape="1">
          <a:blip r:embed="rId2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2" name="Rectangle 31">
            <a:hlinkClick r:id="rId23"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3" name="Straight Arrow Connector 32"/>
          <p:cNvCxnSpPr>
            <a:stCxn id="34" idx="3"/>
            <a:endCxn id="3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4" name="Rectangle 33">
            <a:hlinkClick r:id="rId24"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27784" y="404664"/>
            <a:ext cx="3888432" cy="27219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27784" y="3088112"/>
            <a:ext cx="3888432" cy="22130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627784" y="5301208"/>
            <a:ext cx="3888432" cy="1377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6" name="Rectangle 35"/>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Tree>
    <p:extLst>
      <p:ext uri="{BB962C8B-B14F-4D97-AF65-F5344CB8AC3E}">
        <p14:creationId xmlns:p14="http://schemas.microsoft.com/office/powerpoint/2010/main" val="40007496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1"/>
                                        </p:tgtEl>
                                        <p:attrNameLst>
                                          <p:attrName>style.visibility</p:attrName>
                                        </p:attrNameLst>
                                      </p:cBhvr>
                                      <p:to>
                                        <p:strVal val="visible"/>
                                      </p:to>
                                    </p:set>
                                    <p:animEffect transition="in" filter="fade">
                                      <p:cBhvr>
                                        <p:cTn id="10" dur="500"/>
                                        <p:tgtEl>
                                          <p:spTgt spid="5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500"/>
                                        <p:tgtEl>
                                          <p:spTgt spid="5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fade">
                                      <p:cBhvr>
                                        <p:cTn id="16" dur="500"/>
                                        <p:tgtEl>
                                          <p:spTgt spid="5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5"/>
                                        </p:tgtEl>
                                        <p:attrNameLst>
                                          <p:attrName>style.visibility</p:attrName>
                                        </p:attrNameLst>
                                      </p:cBhvr>
                                      <p:to>
                                        <p:strVal val="visible"/>
                                      </p:to>
                                    </p:set>
                                    <p:animEffect transition="in" filter="fade">
                                      <p:cBhvr>
                                        <p:cTn id="22" dur="500"/>
                                        <p:tgtEl>
                                          <p:spTgt spid="5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6"/>
                                        </p:tgtEl>
                                        <p:attrNameLst>
                                          <p:attrName>style.visibility</p:attrName>
                                        </p:attrNameLst>
                                      </p:cBhvr>
                                      <p:to>
                                        <p:strVal val="visible"/>
                                      </p:to>
                                    </p:set>
                                    <p:animEffect transition="in" filter="fade">
                                      <p:cBhvr>
                                        <p:cTn id="25" dur="500"/>
                                        <p:tgtEl>
                                          <p:spTgt spid="56"/>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7"/>
                                        </p:tgtEl>
                                        <p:attrNameLst>
                                          <p:attrName>style.visibility</p:attrName>
                                        </p:attrNameLst>
                                      </p:cBhvr>
                                      <p:to>
                                        <p:strVal val="visible"/>
                                      </p:to>
                                    </p:set>
                                    <p:animEffect transition="in" filter="fade">
                                      <p:cBhvr>
                                        <p:cTn id="28" dur="500"/>
                                        <p:tgtEl>
                                          <p:spTgt spid="5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58"/>
                                        </p:tgtEl>
                                        <p:attrNameLst>
                                          <p:attrName>style.visibility</p:attrName>
                                        </p:attrNameLst>
                                      </p:cBhvr>
                                      <p:to>
                                        <p:strVal val="visible"/>
                                      </p:to>
                                    </p:set>
                                    <p:animEffect transition="in" filter="fade">
                                      <p:cBhvr>
                                        <p:cTn id="31" dur="500"/>
                                        <p:tgtEl>
                                          <p:spTgt spid="58"/>
                                        </p:tgtEl>
                                      </p:cBhvr>
                                    </p:animEffect>
                                  </p:childTnLst>
                                </p:cTn>
                              </p:par>
                              <p:par>
                                <p:cTn id="32" presetID="10" presetClass="entr" presetSubtype="0" fill="hold" nodeType="withEffect">
                                  <p:stCondLst>
                                    <p:cond delay="0"/>
                                  </p:stCondLst>
                                  <p:childTnLst>
                                    <p:set>
                                      <p:cBhvr>
                                        <p:cTn id="33" dur="1" fill="hold">
                                          <p:stCondLst>
                                            <p:cond delay="0"/>
                                          </p:stCondLst>
                                        </p:cTn>
                                        <p:tgtEl>
                                          <p:spTgt spid="40"/>
                                        </p:tgtEl>
                                        <p:attrNameLst>
                                          <p:attrName>style.visibility</p:attrName>
                                        </p:attrNameLst>
                                      </p:cBhvr>
                                      <p:to>
                                        <p:strVal val="visible"/>
                                      </p:to>
                                    </p:set>
                                    <p:animEffect transition="in" filter="fade">
                                      <p:cBhvr>
                                        <p:cTn id="34" dur="500"/>
                                        <p:tgtEl>
                                          <p:spTgt spid="4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fade">
                                      <p:cBhvr>
                                        <p:cTn id="37" dur="500"/>
                                        <p:tgtEl>
                                          <p:spTgt spid="46"/>
                                        </p:tgtEl>
                                      </p:cBhvr>
                                    </p:animEffect>
                                  </p:childTnLst>
                                </p:cTn>
                              </p:par>
                              <p:par>
                                <p:cTn id="38" presetID="10" presetClass="entr" presetSubtype="0" fill="hold" nodeType="withEffect">
                                  <p:stCondLst>
                                    <p:cond delay="0"/>
                                  </p:stCondLst>
                                  <p:childTnLst>
                                    <p:set>
                                      <p:cBhvr>
                                        <p:cTn id="39" dur="1" fill="hold">
                                          <p:stCondLst>
                                            <p:cond delay="0"/>
                                          </p:stCondLst>
                                        </p:cTn>
                                        <p:tgtEl>
                                          <p:spTgt spid="41"/>
                                        </p:tgtEl>
                                        <p:attrNameLst>
                                          <p:attrName>style.visibility</p:attrName>
                                        </p:attrNameLst>
                                      </p:cBhvr>
                                      <p:to>
                                        <p:strVal val="visible"/>
                                      </p:to>
                                    </p:set>
                                    <p:animEffect transition="in" filter="fade">
                                      <p:cBhvr>
                                        <p:cTn id="40" dur="500"/>
                                        <p:tgtEl>
                                          <p:spTgt spid="41"/>
                                        </p:tgtEl>
                                      </p:cBhvr>
                                    </p:animEffect>
                                  </p:childTnLst>
                                </p:cTn>
                              </p:par>
                              <p:par>
                                <p:cTn id="41" presetID="10" presetClass="entr" presetSubtype="0" fill="hold" nodeType="with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500"/>
                                        <p:tgtEl>
                                          <p:spTgt spid="42"/>
                                        </p:tgtEl>
                                      </p:cBhvr>
                                    </p:animEffect>
                                  </p:childTnLst>
                                </p:cTn>
                              </p:par>
                              <p:par>
                                <p:cTn id="44" presetID="10" presetClass="entr" presetSubtype="0" fill="hold" nodeType="withEffect">
                                  <p:stCondLst>
                                    <p:cond delay="0"/>
                                  </p:stCondLst>
                                  <p:childTnLst>
                                    <p:set>
                                      <p:cBhvr>
                                        <p:cTn id="45" dur="1" fill="hold">
                                          <p:stCondLst>
                                            <p:cond delay="0"/>
                                          </p:stCondLst>
                                        </p:cTn>
                                        <p:tgtEl>
                                          <p:spTgt spid="43"/>
                                        </p:tgtEl>
                                        <p:attrNameLst>
                                          <p:attrName>style.visibility</p:attrName>
                                        </p:attrNameLst>
                                      </p:cBhvr>
                                      <p:to>
                                        <p:strVal val="visible"/>
                                      </p:to>
                                    </p:set>
                                    <p:animEffect transition="in" filter="fade">
                                      <p:cBhvr>
                                        <p:cTn id="46" dur="500"/>
                                        <p:tgtEl>
                                          <p:spTgt spid="43"/>
                                        </p:tgtEl>
                                      </p:cBhvr>
                                    </p:animEffect>
                                  </p:childTnLst>
                                </p:cTn>
                              </p:par>
                            </p:childTnLst>
                          </p:cTn>
                        </p:par>
                      </p:childTnLst>
                    </p:cTn>
                  </p:par>
                </p:childTnLst>
              </p:cTn>
              <p:nextCondLst>
                <p:cond evt="onClick" delay="0">
                  <p:tgtEl>
                    <p:spTgt spid="49"/>
                  </p:tgtEl>
                </p:cond>
              </p:nextCondLst>
            </p:seq>
            <p:seq concurrent="1" nextAc="seek">
              <p:cTn id="47" restart="whenNotActive" fill="hold" evtFilter="cancelBubble" nodeType="interactiveSeq">
                <p:stCondLst>
                  <p:cond evt="onClick" delay="0">
                    <p:tgtEl>
                      <p:spTgt spid="50"/>
                    </p:tgtEl>
                  </p:cond>
                </p:stCondLst>
                <p:endSync evt="end" delay="0">
                  <p:rtn val="all"/>
                </p:endSync>
                <p:childTnLst>
                  <p:par>
                    <p:cTn id="48" fill="hold">
                      <p:stCondLst>
                        <p:cond delay="0"/>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48"/>
                                        </p:tgtEl>
                                      </p:cBhvr>
                                    </p:animEffect>
                                    <p:set>
                                      <p:cBhvr>
                                        <p:cTn id="52" dur="1" fill="hold">
                                          <p:stCondLst>
                                            <p:cond delay="499"/>
                                          </p:stCondLst>
                                        </p:cTn>
                                        <p:tgtEl>
                                          <p:spTgt spid="48"/>
                                        </p:tgtEl>
                                        <p:attrNameLst>
                                          <p:attrName>style.visibility</p:attrName>
                                        </p:attrNameLst>
                                      </p:cBhvr>
                                      <p:to>
                                        <p:strVal val="hidden"/>
                                      </p:to>
                                    </p:set>
                                  </p:childTnLst>
                                </p:cTn>
                              </p:par>
                              <p:par>
                                <p:cTn id="53" presetID="10" presetClass="exit" presetSubtype="0" fill="hold" nodeType="withEffect">
                                  <p:stCondLst>
                                    <p:cond delay="0"/>
                                  </p:stCondLst>
                                  <p:childTnLst>
                                    <p:animEffect transition="out" filter="fade">
                                      <p:cBhvr>
                                        <p:cTn id="54" dur="500"/>
                                        <p:tgtEl>
                                          <p:spTgt spid="40"/>
                                        </p:tgtEl>
                                      </p:cBhvr>
                                    </p:animEffect>
                                    <p:set>
                                      <p:cBhvr>
                                        <p:cTn id="55" dur="1" fill="hold">
                                          <p:stCondLst>
                                            <p:cond delay="499"/>
                                          </p:stCondLst>
                                        </p:cTn>
                                        <p:tgtEl>
                                          <p:spTgt spid="40"/>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46"/>
                                        </p:tgtEl>
                                      </p:cBhvr>
                                    </p:animEffect>
                                    <p:set>
                                      <p:cBhvr>
                                        <p:cTn id="58" dur="1" fill="hold">
                                          <p:stCondLst>
                                            <p:cond delay="499"/>
                                          </p:stCondLst>
                                        </p:cTn>
                                        <p:tgtEl>
                                          <p:spTgt spid="46"/>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57"/>
                                        </p:tgtEl>
                                      </p:cBhvr>
                                    </p:animEffect>
                                    <p:set>
                                      <p:cBhvr>
                                        <p:cTn id="61" dur="1" fill="hold">
                                          <p:stCondLst>
                                            <p:cond delay="499"/>
                                          </p:stCondLst>
                                        </p:cTn>
                                        <p:tgtEl>
                                          <p:spTgt spid="57"/>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55"/>
                                        </p:tgtEl>
                                      </p:cBhvr>
                                    </p:animEffect>
                                    <p:set>
                                      <p:cBhvr>
                                        <p:cTn id="64" dur="1" fill="hold">
                                          <p:stCondLst>
                                            <p:cond delay="499"/>
                                          </p:stCondLst>
                                        </p:cTn>
                                        <p:tgtEl>
                                          <p:spTgt spid="55"/>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54"/>
                                        </p:tgtEl>
                                      </p:cBhvr>
                                    </p:animEffect>
                                    <p:set>
                                      <p:cBhvr>
                                        <p:cTn id="67" dur="1" fill="hold">
                                          <p:stCondLst>
                                            <p:cond delay="499"/>
                                          </p:stCondLst>
                                        </p:cTn>
                                        <p:tgtEl>
                                          <p:spTgt spid="54"/>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56"/>
                                        </p:tgtEl>
                                      </p:cBhvr>
                                    </p:animEffect>
                                    <p:set>
                                      <p:cBhvr>
                                        <p:cTn id="70" dur="1" fill="hold">
                                          <p:stCondLst>
                                            <p:cond delay="499"/>
                                          </p:stCondLst>
                                        </p:cTn>
                                        <p:tgtEl>
                                          <p:spTgt spid="56"/>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58"/>
                                        </p:tgtEl>
                                      </p:cBhvr>
                                    </p:animEffect>
                                    <p:set>
                                      <p:cBhvr>
                                        <p:cTn id="73" dur="1" fill="hold">
                                          <p:stCondLst>
                                            <p:cond delay="499"/>
                                          </p:stCondLst>
                                        </p:cTn>
                                        <p:tgtEl>
                                          <p:spTgt spid="58"/>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51"/>
                                        </p:tgtEl>
                                      </p:cBhvr>
                                    </p:animEffect>
                                    <p:set>
                                      <p:cBhvr>
                                        <p:cTn id="76" dur="1" fill="hold">
                                          <p:stCondLst>
                                            <p:cond delay="499"/>
                                          </p:stCondLst>
                                        </p:cTn>
                                        <p:tgtEl>
                                          <p:spTgt spid="51"/>
                                        </p:tgtEl>
                                        <p:attrNameLst>
                                          <p:attrName>style.visibility</p:attrName>
                                        </p:attrNameLst>
                                      </p:cBhvr>
                                      <p:to>
                                        <p:strVal val="hidden"/>
                                      </p:to>
                                    </p:set>
                                  </p:childTnLst>
                                </p:cTn>
                              </p:par>
                              <p:par>
                                <p:cTn id="77" presetID="10" presetClass="exit" presetSubtype="0" fill="hold" grpId="1" nodeType="withEffect">
                                  <p:stCondLst>
                                    <p:cond delay="0"/>
                                  </p:stCondLst>
                                  <p:childTnLst>
                                    <p:animEffect transition="out" filter="fade">
                                      <p:cBhvr>
                                        <p:cTn id="78" dur="500"/>
                                        <p:tgtEl>
                                          <p:spTgt spid="53"/>
                                        </p:tgtEl>
                                      </p:cBhvr>
                                    </p:animEffect>
                                    <p:set>
                                      <p:cBhvr>
                                        <p:cTn id="79" dur="1" fill="hold">
                                          <p:stCondLst>
                                            <p:cond delay="499"/>
                                          </p:stCondLst>
                                        </p:cTn>
                                        <p:tgtEl>
                                          <p:spTgt spid="53"/>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52"/>
                                        </p:tgtEl>
                                      </p:cBhvr>
                                    </p:animEffect>
                                    <p:set>
                                      <p:cBhvr>
                                        <p:cTn id="82" dur="1" fill="hold">
                                          <p:stCondLst>
                                            <p:cond delay="499"/>
                                          </p:stCondLst>
                                        </p:cTn>
                                        <p:tgtEl>
                                          <p:spTgt spid="52"/>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41"/>
                                        </p:tgtEl>
                                      </p:cBhvr>
                                    </p:animEffect>
                                    <p:set>
                                      <p:cBhvr>
                                        <p:cTn id="85" dur="1" fill="hold">
                                          <p:stCondLst>
                                            <p:cond delay="499"/>
                                          </p:stCondLst>
                                        </p:cTn>
                                        <p:tgtEl>
                                          <p:spTgt spid="41"/>
                                        </p:tgtEl>
                                        <p:attrNameLst>
                                          <p:attrName>style.visibility</p:attrName>
                                        </p:attrNameLst>
                                      </p:cBhvr>
                                      <p:to>
                                        <p:strVal val="hidden"/>
                                      </p:to>
                                    </p:set>
                                  </p:childTnLst>
                                </p:cTn>
                              </p:par>
                              <p:par>
                                <p:cTn id="86" presetID="10" presetClass="exit" presetSubtype="0" fill="hold" nodeType="withEffect">
                                  <p:stCondLst>
                                    <p:cond delay="0"/>
                                  </p:stCondLst>
                                  <p:childTnLst>
                                    <p:animEffect transition="out" filter="fade">
                                      <p:cBhvr>
                                        <p:cTn id="87" dur="500"/>
                                        <p:tgtEl>
                                          <p:spTgt spid="42"/>
                                        </p:tgtEl>
                                      </p:cBhvr>
                                    </p:animEffect>
                                    <p:set>
                                      <p:cBhvr>
                                        <p:cTn id="88" dur="1" fill="hold">
                                          <p:stCondLst>
                                            <p:cond delay="499"/>
                                          </p:stCondLst>
                                        </p:cTn>
                                        <p:tgtEl>
                                          <p:spTgt spid="42"/>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500"/>
                                        <p:tgtEl>
                                          <p:spTgt spid="43"/>
                                        </p:tgtEl>
                                      </p:cBhvr>
                                    </p:animEffect>
                                    <p:set>
                                      <p:cBhvr>
                                        <p:cTn id="91"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50"/>
                  </p:tgtEl>
                </p:cond>
              </p:nextCondLst>
            </p:seq>
            <p:seq concurrent="1" nextAc="seek">
              <p:cTn id="92" restart="whenNotActive" fill="hold" evtFilter="cancelBubble" nodeType="interactiveSeq">
                <p:stCondLst>
                  <p:cond evt="onClick" delay="0">
                    <p:tgtEl>
                      <p:spTgt spid="36"/>
                    </p:tgtEl>
                  </p:cond>
                </p:stCondLst>
                <p:endSync evt="end" delay="0">
                  <p:rtn val="all"/>
                </p:endSync>
                <p:childTnLst>
                  <p:par>
                    <p:cTn id="93" fill="hold">
                      <p:stCondLst>
                        <p:cond delay="0"/>
                      </p:stCondLst>
                      <p:childTnLst>
                        <p:par>
                          <p:cTn id="94" fill="hold">
                            <p:stCondLst>
                              <p:cond delay="0"/>
                            </p:stCondLst>
                            <p:childTnLst>
                              <p:par>
                                <p:cTn id="95" presetID="1" presetClass="entr" presetSubtype="0" fill="hold" nodeType="clickEffect">
                                  <p:stCondLst>
                                    <p:cond delay="0"/>
                                  </p:stCondLst>
                                  <p:childTnLst>
                                    <p:set>
                                      <p:cBhvr>
                                        <p:cTn id="96" dur="1" fill="hold">
                                          <p:stCondLst>
                                            <p:cond delay="0"/>
                                          </p:stCondLst>
                                        </p:cTn>
                                        <p:tgtEl>
                                          <p:spTgt spid="29"/>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1"/>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35"/>
                                        </p:tgtEl>
                                        <p:attrNameLst>
                                          <p:attrName>style.visibility</p:attrName>
                                        </p:attrNameLst>
                                      </p:cBhvr>
                                      <p:to>
                                        <p:strVal val="visible"/>
                                      </p:to>
                                    </p:set>
                                  </p:childTnLst>
                                </p:cTn>
                              </p:par>
                            </p:childTnLst>
                          </p:cTn>
                        </p:par>
                      </p:childTnLst>
                    </p:cTn>
                  </p:par>
                </p:childTnLst>
              </p:cTn>
              <p:nextCondLst>
                <p:cond evt="onClick" delay="0">
                  <p:tgtEl>
                    <p:spTgt spid="36"/>
                  </p:tgtEl>
                </p:cond>
              </p:nextCondLst>
            </p:seq>
          </p:childTnLst>
        </p:cTn>
      </p:par>
    </p:tnLst>
    <p:bldLst>
      <p:bldP spid="46" grpId="0"/>
      <p:bldP spid="46" grpId="1"/>
      <p:bldP spid="48" grpId="0"/>
      <p:bldP spid="48" grpId="1"/>
      <p:bldP spid="51" grpId="0"/>
      <p:bldP spid="51" grpId="1"/>
      <p:bldP spid="52" grpId="0"/>
      <p:bldP spid="52" grpId="1"/>
      <p:bldP spid="53" grpId="0"/>
      <p:bldP spid="53" grpId="1"/>
      <p:bldP spid="54" grpId="0"/>
      <p:bldP spid="54" grpId="1"/>
      <p:bldP spid="55" grpId="0"/>
      <p:bldP spid="55" grpId="1"/>
      <p:bldP spid="56" grpId="0"/>
      <p:bldP spid="56" grpId="1"/>
      <p:bldP spid="57" grpId="0"/>
      <p:bldP spid="57" grpId="1"/>
      <p:bldP spid="58" grpId="0"/>
      <p:bldP spid="58" grpId="1"/>
    </p:bldLst>
  </p:timing>
</p:sld>
</file>

<file path=ppt/slides/slide5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7" y="2060849"/>
            <a:ext cx="8315750" cy="1056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7" y="2060848"/>
            <a:ext cx="8315750" cy="8827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395537" y="2943552"/>
            <a:ext cx="8315750" cy="1735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Q13</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24235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5" grpId="0" animBg="1"/>
      <p:bldP spid="18" grpId="0" animBg="1"/>
    </p:bldLst>
  </p:timing>
</p:sld>
</file>

<file path=ppt/slides/slide5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041998" y="5445224"/>
            <a:ext cx="7060004" cy="1338874"/>
          </a:xfrm>
          <a:prstGeom prst="rect">
            <a:avLst/>
          </a:prstGeom>
        </p:spPr>
      </p:pic>
      <p:pic>
        <p:nvPicPr>
          <p:cNvPr id="2" name="Picture 1"/>
          <p:cNvPicPr>
            <a:picLocks noChangeAspect="1"/>
          </p:cNvPicPr>
          <p:nvPr/>
        </p:nvPicPr>
        <p:blipFill>
          <a:blip r:embed="rId3"/>
          <a:stretch>
            <a:fillRect/>
          </a:stretch>
        </p:blipFill>
        <p:spPr>
          <a:xfrm>
            <a:off x="1043609" y="404664"/>
            <a:ext cx="7056782" cy="233453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7" name="Straight Arrow Connector 16"/>
          <p:cNvCxnSpPr>
            <a:stCxn id="33"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9" name="Picture 8"/>
          <p:cNvPicPr>
            <a:picLocks noChangeAspect="1"/>
          </p:cNvPicPr>
          <p:nvPr/>
        </p:nvPicPr>
        <p:blipFill>
          <a:blip r:embed="rId8"/>
          <a:stretch>
            <a:fillRect/>
          </a:stretch>
        </p:blipFill>
        <p:spPr>
          <a:xfrm>
            <a:off x="1041997" y="4645370"/>
            <a:ext cx="7056782" cy="908140"/>
          </a:xfrm>
          <a:prstGeom prst="rect">
            <a:avLst/>
          </a:prstGeom>
        </p:spPr>
      </p:pic>
      <p:pic>
        <p:nvPicPr>
          <p:cNvPr id="4" name="Picture 3"/>
          <p:cNvPicPr>
            <a:picLocks noChangeAspect="1"/>
          </p:cNvPicPr>
          <p:nvPr/>
        </p:nvPicPr>
        <p:blipFill>
          <a:blip r:embed="rId9"/>
          <a:stretch>
            <a:fillRect/>
          </a:stretch>
        </p:blipFill>
        <p:spPr>
          <a:xfrm>
            <a:off x="1583669" y="2708920"/>
            <a:ext cx="5760638" cy="2398094"/>
          </a:xfrm>
          <a:prstGeom prst="rect">
            <a:avLst/>
          </a:prstGeom>
        </p:spPr>
      </p:pic>
      <p:cxnSp>
        <p:nvCxnSpPr>
          <p:cNvPr id="23" name="Straight Connector 22"/>
          <p:cNvCxnSpPr/>
          <p:nvPr/>
        </p:nvCxnSpPr>
        <p:spPr>
          <a:xfrm flipV="1">
            <a:off x="3617138" y="3184183"/>
            <a:ext cx="2611046" cy="1556902"/>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Straight Connector 23"/>
          <p:cNvCxnSpPr>
            <a:endCxn id="36" idx="1"/>
          </p:cNvCxnSpPr>
          <p:nvPr/>
        </p:nvCxnSpPr>
        <p:spPr>
          <a:xfrm>
            <a:off x="3670288" y="4761006"/>
            <a:ext cx="2573391" cy="334242"/>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6" name="TextBox 25"/>
              <p:cNvSpPr txBox="1"/>
              <p:nvPr/>
            </p:nvSpPr>
            <p:spPr>
              <a:xfrm>
                <a:off x="1989235" y="4091736"/>
                <a:ext cx="284052"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panose="02040503050406030204" pitchFamily="18" charset="0"/>
                            </a:rPr>
                            <m:t>5</m:t>
                          </m:r>
                        </m:den>
                      </m:f>
                    </m:oMath>
                  </m:oMathPara>
                </a14:m>
                <a:endParaRPr lang="en-GB" sz="1000" dirty="0"/>
              </a:p>
            </p:txBody>
          </p:sp>
        </mc:Choice>
        <mc:Fallback xmlns="">
          <p:sp>
            <p:nvSpPr>
              <p:cNvPr id="26" name="TextBox 25"/>
              <p:cNvSpPr txBox="1">
                <a:spLocks noRot="1" noChangeAspect="1" noMove="1" noResize="1" noEditPoints="1" noAdjustHandles="1" noChangeArrowheads="1" noChangeShapeType="1" noTextEdit="1"/>
              </p:cNvSpPr>
              <p:nvPr/>
            </p:nvSpPr>
            <p:spPr>
              <a:xfrm>
                <a:off x="1989235" y="4091736"/>
                <a:ext cx="284052" cy="381515"/>
              </a:xfrm>
              <a:prstGeom prst="rect">
                <a:avLst/>
              </a:prstGeom>
              <a:blipFill>
                <a:blip r:embed="rId14"/>
                <a:stretch>
                  <a:fillRect/>
                </a:stretch>
              </a:blipFill>
            </p:spPr>
            <p:txBody>
              <a:bodyPr/>
              <a:lstStyle/>
              <a:p>
                <a:r>
                  <a:rPr lang="en-GB">
                    <a:noFill/>
                  </a:rPr>
                  <a:t> </a:t>
                </a:r>
              </a:p>
            </p:txBody>
          </p:sp>
        </mc:Fallback>
      </mc:AlternateContent>
      <p:sp>
        <p:nvSpPr>
          <p:cNvPr id="27" name="Rectangle 26"/>
          <p:cNvSpPr/>
          <p:nvPr/>
        </p:nvSpPr>
        <p:spPr>
          <a:xfrm>
            <a:off x="444708" y="311451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28" name="Rectangle 27"/>
          <p:cNvSpPr/>
          <p:nvPr/>
        </p:nvSpPr>
        <p:spPr>
          <a:xfrm>
            <a:off x="444708" y="3794509"/>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29" name="TextBox 28"/>
              <p:cNvSpPr txBox="1"/>
              <p:nvPr/>
            </p:nvSpPr>
            <p:spPr>
              <a:xfrm>
                <a:off x="2039544" y="3164057"/>
                <a:ext cx="284052"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5</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2039544" y="3164057"/>
                <a:ext cx="284052" cy="381515"/>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4801290" y="3580279"/>
                <a:ext cx="343472" cy="394723"/>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panose="02040503050406030204" pitchFamily="18" charset="0"/>
                            </a:rPr>
                            <m:t>4</m:t>
                          </m:r>
                        </m:den>
                      </m:f>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4801290" y="3580279"/>
                <a:ext cx="343472" cy="394723"/>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TextBox 31"/>
              <p:cNvSpPr txBox="1"/>
              <p:nvPr/>
            </p:nvSpPr>
            <p:spPr>
              <a:xfrm>
                <a:off x="4973026" y="4603474"/>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4</m:t>
                          </m:r>
                        </m:den>
                      </m:f>
                    </m:oMath>
                  </m:oMathPara>
                </a14:m>
                <a:endParaRPr lang="en-GB" sz="1000" dirty="0"/>
              </a:p>
            </p:txBody>
          </p:sp>
        </mc:Choice>
        <mc:Fallback xmlns="">
          <p:sp>
            <p:nvSpPr>
              <p:cNvPr id="32" name="TextBox 31"/>
              <p:cNvSpPr txBox="1">
                <a:spLocks noRot="1" noChangeAspect="1" noMove="1" noResize="1" noEditPoints="1" noAdjustHandles="1" noChangeArrowheads="1" noChangeShapeType="1" noTextEdit="1"/>
              </p:cNvSpPr>
              <p:nvPr/>
            </p:nvSpPr>
            <p:spPr>
              <a:xfrm>
                <a:off x="4973026" y="4603474"/>
                <a:ext cx="284052" cy="38048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6253618" y="3066582"/>
                <a:ext cx="48705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𝑃</m:t>
                      </m:r>
                      <m:r>
                        <a:rPr lang="en-GB" sz="1000" b="0" i="1" smtClean="0">
                          <a:latin typeface="Cambria Math" panose="02040503050406030204" pitchFamily="18" charset="0"/>
                        </a:rPr>
                        <m:t>𝑎𝑠𝑠</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6253618" y="3066582"/>
                <a:ext cx="487056" cy="24622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6243679" y="4972137"/>
                <a:ext cx="44839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𝐹𝑎𝑖𝑙</m:t>
                      </m:r>
                    </m:oMath>
                  </m:oMathPara>
                </a14:m>
                <a:endParaRPr lang="en-GB" sz="1000" b="0" dirty="0" smtClean="0"/>
              </a:p>
            </p:txBody>
          </p:sp>
        </mc:Choice>
        <mc:Fallback xmlns="">
          <p:sp>
            <p:nvSpPr>
              <p:cNvPr id="36" name="TextBox 35"/>
              <p:cNvSpPr txBox="1">
                <a:spLocks noRot="1" noChangeAspect="1" noMove="1" noResize="1" noEditPoints="1" noAdjustHandles="1" noChangeArrowheads="1" noChangeShapeType="1" noTextEdit="1"/>
              </p:cNvSpPr>
              <p:nvPr/>
            </p:nvSpPr>
            <p:spPr>
              <a:xfrm>
                <a:off x="6243679" y="4972137"/>
                <a:ext cx="448392" cy="246221"/>
              </a:xfrm>
              <a:prstGeom prst="rect">
                <a:avLst/>
              </a:prstGeom>
              <a:blipFill>
                <a:blip r:embed="rId19"/>
                <a:stretch>
                  <a:fillRect/>
                </a:stretch>
              </a:blipFill>
            </p:spPr>
            <p:txBody>
              <a:bodyPr/>
              <a:lstStyle/>
              <a:p>
                <a:r>
                  <a:rPr lang="en-GB">
                    <a:noFill/>
                  </a:rPr>
                  <a:t> </a:t>
                </a:r>
              </a:p>
            </p:txBody>
          </p:sp>
        </mc:Fallback>
      </mc:AlternateContent>
      <p:pic>
        <p:nvPicPr>
          <p:cNvPr id="25" name="Picture 24" descr="http://logok.org/wp-content/uploads/2015/01/TypeF-logo-880x660.png">
            <a:hlinkClick r:id="rId20" action="ppaction://hlinksldjump"/>
          </p:cNvPr>
          <p:cNvPicPr>
            <a:picLocks noChangeAspect="1" noChangeArrowheads="1"/>
          </p:cNvPicPr>
          <p:nvPr/>
        </p:nvPicPr>
        <p:blipFill rotWithShape="1">
          <a:blip r:embed="rId2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hlinkClick r:id="rId2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5" name="Straight Arrow Connector 34"/>
          <p:cNvCxnSpPr>
            <a:stCxn id="37" idx="3"/>
            <a:endCxn id="3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2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31" name="Rectangle 3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8" name="Picture 37"/>
          <p:cNvPicPr>
            <a:picLocks noChangeAspect="1"/>
          </p:cNvPicPr>
          <p:nvPr/>
        </p:nvPicPr>
        <p:blipFill>
          <a:blip r:embed="rId2"/>
          <a:stretch>
            <a:fillRect/>
          </a:stretch>
        </p:blipFill>
        <p:spPr>
          <a:xfrm>
            <a:off x="1043609" y="5445224"/>
            <a:ext cx="7060004" cy="1338874"/>
          </a:xfrm>
          <a:prstGeom prst="rect">
            <a:avLst/>
          </a:prstGeom>
        </p:spPr>
      </p:pic>
      <p:pic>
        <p:nvPicPr>
          <p:cNvPr id="39" name="Picture 38"/>
          <p:cNvPicPr>
            <a:picLocks noChangeAspect="1"/>
          </p:cNvPicPr>
          <p:nvPr/>
        </p:nvPicPr>
        <p:blipFill>
          <a:blip r:embed="rId3"/>
          <a:stretch>
            <a:fillRect/>
          </a:stretch>
        </p:blipFill>
        <p:spPr>
          <a:xfrm>
            <a:off x="1045220" y="404664"/>
            <a:ext cx="7056782" cy="2334536"/>
          </a:xfrm>
          <a:prstGeom prst="rect">
            <a:avLst/>
          </a:prstGeom>
        </p:spPr>
      </p:pic>
      <p:pic>
        <p:nvPicPr>
          <p:cNvPr id="40" name="Picture 39"/>
          <p:cNvPicPr>
            <a:picLocks noChangeAspect="1"/>
          </p:cNvPicPr>
          <p:nvPr/>
        </p:nvPicPr>
        <p:blipFill>
          <a:blip r:embed="rId8"/>
          <a:stretch>
            <a:fillRect/>
          </a:stretch>
        </p:blipFill>
        <p:spPr>
          <a:xfrm>
            <a:off x="1043608" y="4645370"/>
            <a:ext cx="7056782" cy="908140"/>
          </a:xfrm>
          <a:prstGeom prst="rect">
            <a:avLst/>
          </a:prstGeom>
        </p:spPr>
      </p:pic>
      <p:pic>
        <p:nvPicPr>
          <p:cNvPr id="41" name="Picture 40"/>
          <p:cNvPicPr>
            <a:picLocks noChangeAspect="1"/>
          </p:cNvPicPr>
          <p:nvPr/>
        </p:nvPicPr>
        <p:blipFill>
          <a:blip r:embed="rId9"/>
          <a:stretch>
            <a:fillRect/>
          </a:stretch>
        </p:blipFill>
        <p:spPr>
          <a:xfrm>
            <a:off x="1585280" y="2708920"/>
            <a:ext cx="5760638" cy="2398094"/>
          </a:xfrm>
          <a:prstGeom prst="rect">
            <a:avLst/>
          </a:prstGeom>
        </p:spPr>
      </p:pic>
    </p:spTree>
    <p:extLst>
      <p:ext uri="{BB962C8B-B14F-4D97-AF65-F5344CB8AC3E}">
        <p14:creationId xmlns:p14="http://schemas.microsoft.com/office/powerpoint/2010/main" val="2102372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fade">
                                      <p:cBhvr>
                                        <p:cTn id="13" dur="500"/>
                                        <p:tgtEl>
                                          <p:spTgt spid="3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par>
                                <p:cTn id="23" presetID="10" presetClass="entr" presetSubtype="0" fill="hold" nodeType="with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500"/>
                                        <p:tgtEl>
                                          <p:spTgt spid="23"/>
                                        </p:tgtEl>
                                      </p:cBhvr>
                                    </p:animEffect>
                                  </p:childTnLst>
                                </p:cTn>
                              </p:par>
                              <p:par>
                                <p:cTn id="26" presetID="10" presetClass="entr" presetSubtype="0" fill="hold" nodeType="with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childTnLst>
                                </p:cTn>
                              </p:par>
                            </p:childTnLst>
                          </p:cTn>
                        </p:par>
                      </p:childTnLst>
                    </p:cTn>
                  </p:par>
                </p:childTnLst>
              </p:cTn>
              <p:nextCondLst>
                <p:cond evt="onClick" delay="0">
                  <p:tgtEl>
                    <p:spTgt spid="27"/>
                  </p:tgtEl>
                </p:cond>
              </p:nextCondLst>
            </p:seq>
            <p:seq concurrent="1" nextAc="seek">
              <p:cTn id="29" restart="whenNotActive" fill="hold" evtFilter="cancelBubble" nodeType="interactiveSeq">
                <p:stCondLst>
                  <p:cond evt="onClick" delay="0">
                    <p:tgtEl>
                      <p:spTgt spid="28"/>
                    </p:tgtEl>
                  </p:cond>
                </p:stCondLst>
                <p:endSync evt="end" delay="0">
                  <p:rtn val="all"/>
                </p:endSync>
                <p:childTnLst>
                  <p:par>
                    <p:cTn id="30" fill="hold">
                      <p:stCondLst>
                        <p:cond delay="0"/>
                      </p:stCondLst>
                      <p:childTnLst>
                        <p:par>
                          <p:cTn id="31" fill="hold">
                            <p:stCondLst>
                              <p:cond delay="0"/>
                            </p:stCondLst>
                            <p:childTnLst>
                              <p:par>
                                <p:cTn id="32" presetID="10" presetClass="exit" presetSubtype="0" fill="hold" grpId="1" nodeType="clickEffect">
                                  <p:stCondLst>
                                    <p:cond delay="0"/>
                                  </p:stCondLst>
                                  <p:childTnLst>
                                    <p:animEffect transition="out" filter="fade">
                                      <p:cBhvr>
                                        <p:cTn id="33" dur="500"/>
                                        <p:tgtEl>
                                          <p:spTgt spid="26"/>
                                        </p:tgtEl>
                                      </p:cBhvr>
                                    </p:animEffect>
                                    <p:set>
                                      <p:cBhvr>
                                        <p:cTn id="34" dur="1" fill="hold">
                                          <p:stCondLst>
                                            <p:cond delay="499"/>
                                          </p:stCondLst>
                                        </p:cTn>
                                        <p:tgtEl>
                                          <p:spTgt spid="26"/>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32"/>
                                        </p:tgtEl>
                                      </p:cBhvr>
                                    </p:animEffect>
                                    <p:set>
                                      <p:cBhvr>
                                        <p:cTn id="37" dur="1" fill="hold">
                                          <p:stCondLst>
                                            <p:cond delay="499"/>
                                          </p:stCondLst>
                                        </p:cTn>
                                        <p:tgtEl>
                                          <p:spTgt spid="32"/>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34"/>
                                        </p:tgtEl>
                                      </p:cBhvr>
                                    </p:animEffect>
                                    <p:set>
                                      <p:cBhvr>
                                        <p:cTn id="40" dur="1" fill="hold">
                                          <p:stCondLst>
                                            <p:cond delay="499"/>
                                          </p:stCondLst>
                                        </p:cTn>
                                        <p:tgtEl>
                                          <p:spTgt spid="34"/>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36"/>
                                        </p:tgtEl>
                                      </p:cBhvr>
                                    </p:animEffect>
                                    <p:set>
                                      <p:cBhvr>
                                        <p:cTn id="43" dur="1" fill="hold">
                                          <p:stCondLst>
                                            <p:cond delay="499"/>
                                          </p:stCondLst>
                                        </p:cTn>
                                        <p:tgtEl>
                                          <p:spTgt spid="36"/>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29"/>
                                        </p:tgtEl>
                                      </p:cBhvr>
                                    </p:animEffect>
                                    <p:set>
                                      <p:cBhvr>
                                        <p:cTn id="46" dur="1" fill="hold">
                                          <p:stCondLst>
                                            <p:cond delay="499"/>
                                          </p:stCondLst>
                                        </p:cTn>
                                        <p:tgtEl>
                                          <p:spTgt spid="29"/>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30"/>
                                        </p:tgtEl>
                                      </p:cBhvr>
                                    </p:animEffect>
                                    <p:set>
                                      <p:cBhvr>
                                        <p:cTn id="49" dur="1" fill="hold">
                                          <p:stCondLst>
                                            <p:cond delay="499"/>
                                          </p:stCondLst>
                                        </p:cTn>
                                        <p:tgtEl>
                                          <p:spTgt spid="30"/>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23"/>
                                        </p:tgtEl>
                                      </p:cBhvr>
                                    </p:animEffect>
                                    <p:set>
                                      <p:cBhvr>
                                        <p:cTn id="52" dur="1" fill="hold">
                                          <p:stCondLst>
                                            <p:cond delay="499"/>
                                          </p:stCondLst>
                                        </p:cTn>
                                        <p:tgtEl>
                                          <p:spTgt spid="23"/>
                                        </p:tgtEl>
                                        <p:attrNameLst>
                                          <p:attrName>style.visibility</p:attrName>
                                        </p:attrNameLst>
                                      </p:cBhvr>
                                      <p:to>
                                        <p:strVal val="hidden"/>
                                      </p:to>
                                    </p:set>
                                  </p:childTnLst>
                                </p:cTn>
                              </p:par>
                              <p:par>
                                <p:cTn id="53" presetID="10" presetClass="exit" presetSubtype="0" fill="hold" nodeType="withEffect">
                                  <p:stCondLst>
                                    <p:cond delay="0"/>
                                  </p:stCondLst>
                                  <p:childTnLst>
                                    <p:animEffect transition="out" filter="fade">
                                      <p:cBhvr>
                                        <p:cTn id="54" dur="500"/>
                                        <p:tgtEl>
                                          <p:spTgt spid="24"/>
                                        </p:tgtEl>
                                      </p:cBhvr>
                                    </p:animEffect>
                                    <p:set>
                                      <p:cBhvr>
                                        <p:cTn id="5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56" restart="whenNotActive" fill="hold" evtFilter="cancelBubble" nodeType="interactiveSeq">
                <p:stCondLst>
                  <p:cond evt="onClick" delay="0">
                    <p:tgtEl>
                      <p:spTgt spid="31"/>
                    </p:tgtEl>
                  </p:cond>
                </p:stCondLst>
                <p:endSync evt="end" delay="0">
                  <p:rtn val="all"/>
                </p:endSync>
                <p:childTnLst>
                  <p:par>
                    <p:cTn id="57" fill="hold">
                      <p:stCondLst>
                        <p:cond delay="0"/>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38"/>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39"/>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40"/>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41"/>
                                        </p:tgtEl>
                                        <p:attrNameLst>
                                          <p:attrName>style.visibility</p:attrName>
                                        </p:attrNameLst>
                                      </p:cBhvr>
                                      <p:to>
                                        <p:strVal val="visible"/>
                                      </p:to>
                                    </p:set>
                                  </p:childTnLst>
                                </p:cTn>
                              </p:par>
                            </p:childTnLst>
                          </p:cTn>
                        </p:par>
                      </p:childTnLst>
                    </p:cTn>
                  </p:par>
                </p:childTnLst>
              </p:cTn>
              <p:nextCondLst>
                <p:cond evt="onClick" delay="0">
                  <p:tgtEl>
                    <p:spTgt spid="31"/>
                  </p:tgtEl>
                </p:cond>
              </p:nextCondLst>
            </p:seq>
          </p:childTnLst>
        </p:cTn>
      </p:par>
    </p:tnLst>
    <p:bldLst>
      <p:bldP spid="26" grpId="0"/>
      <p:bldP spid="26" grpId="1"/>
      <p:bldP spid="29" grpId="0"/>
      <p:bldP spid="29" grpId="1"/>
      <p:bldP spid="30" grpId="0"/>
      <p:bldP spid="30" grpId="1"/>
      <p:bldP spid="32" grpId="0"/>
      <p:bldP spid="32" grpId="1"/>
      <p:bldP spid="34" grpId="0"/>
      <p:bldP spid="34" grpId="1"/>
      <p:bldP spid="36" grpId="0"/>
      <p:bldP spid="36" grpId="1"/>
    </p:bldLst>
  </p:timing>
</p:sld>
</file>

<file path=ppt/slides/slide5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432714" y="1988841"/>
            <a:ext cx="8278572" cy="17026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432713" y="1988840"/>
            <a:ext cx="8278574" cy="6450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432713" y="2633933"/>
            <a:ext cx="8278573" cy="10575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79706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5" grpId="0" animBg="1"/>
      <p:bldP spid="18" grpId="0" animBg="1"/>
    </p:bldLst>
  </p:timing>
</p:sld>
</file>

<file path=ppt/slides/slide5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26624" y="4707888"/>
            <a:ext cx="6265857" cy="1529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6622" y="3267155"/>
            <a:ext cx="6265859" cy="16740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26623" y="3072406"/>
            <a:ext cx="6265858" cy="3565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26623" y="502754"/>
            <a:ext cx="6265857" cy="25662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6" name="Rectangle 15">
            <a:hlinkClick r:id="rId9"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Q13</a:t>
            </a:r>
            <a:endParaRPr lang="en-GB" sz="1400" b="1" dirty="0">
              <a:latin typeface="Comic Sans MS" panose="030F0702030302020204" pitchFamily="66" charset="0"/>
            </a:endParaRPr>
          </a:p>
        </p:txBody>
      </p:sp>
      <p:cxnSp>
        <p:nvCxnSpPr>
          <p:cNvPr id="17" name="Straight Arrow Connector 16"/>
          <p:cNvCxnSpPr>
            <a:stCxn id="61"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5603"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68" y="548680"/>
            <a:ext cx="2630692" cy="4464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39684" y="2857500"/>
            <a:ext cx="452795" cy="2921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22" name="Straight Connector 21"/>
          <p:cNvCxnSpPr/>
          <p:nvPr/>
        </p:nvCxnSpPr>
        <p:spPr>
          <a:xfrm flipV="1">
            <a:off x="1191372" y="1859560"/>
            <a:ext cx="1076372" cy="36606"/>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1143996" y="1956100"/>
            <a:ext cx="906323" cy="390568"/>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V="1">
            <a:off x="1010978" y="2908256"/>
            <a:ext cx="1001128" cy="415228"/>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971600" y="3348256"/>
            <a:ext cx="936104" cy="401151"/>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6" name="TextBox 25"/>
              <p:cNvSpPr txBox="1"/>
              <p:nvPr/>
            </p:nvSpPr>
            <p:spPr>
              <a:xfrm>
                <a:off x="1797406" y="1579330"/>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26" name="TextBox 25"/>
              <p:cNvSpPr txBox="1">
                <a:spLocks noRot="1" noChangeAspect="1" noMove="1" noResize="1" noEditPoints="1" noAdjustHandles="1" noChangeArrowheads="1" noChangeShapeType="1" noTextEdit="1"/>
              </p:cNvSpPr>
              <p:nvPr/>
            </p:nvSpPr>
            <p:spPr>
              <a:xfrm>
                <a:off x="1797406" y="1579330"/>
                <a:ext cx="284052" cy="38145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p:cNvSpPr txBox="1"/>
              <p:nvPr/>
            </p:nvSpPr>
            <p:spPr>
              <a:xfrm flipH="1">
                <a:off x="1511542" y="992182"/>
                <a:ext cx="290022" cy="39376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6</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flipH="1">
                <a:off x="1511542" y="992182"/>
                <a:ext cx="290022" cy="393762"/>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1597157" y="2079808"/>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2</m:t>
                          </m:r>
                        </m:den>
                      </m:f>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1597157" y="2079808"/>
                <a:ext cx="284052" cy="380489"/>
              </a:xfrm>
              <a:prstGeom prst="rect">
                <a:avLst/>
              </a:prstGeom>
              <a:blipFill>
                <a:blip r:embed="rId18"/>
                <a:stretch>
                  <a:fillRect/>
                </a:stretch>
              </a:blipFill>
            </p:spPr>
            <p:txBody>
              <a:bodyPr/>
              <a:lstStyle/>
              <a:p>
                <a:r>
                  <a:rPr lang="en-GB">
                    <a:noFill/>
                  </a:rPr>
                  <a:t> </a:t>
                </a:r>
              </a:p>
            </p:txBody>
          </p:sp>
        </mc:Fallback>
      </mc:AlternateContent>
      <p:sp>
        <p:nvSpPr>
          <p:cNvPr id="31" name="Rectangle 30"/>
          <p:cNvSpPr/>
          <p:nvPr/>
        </p:nvSpPr>
        <p:spPr>
          <a:xfrm>
            <a:off x="1418040" y="5045576"/>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1418040" y="5725567"/>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cxnSp>
        <p:nvCxnSpPr>
          <p:cNvPr id="33" name="Straight Connector 32"/>
          <p:cNvCxnSpPr/>
          <p:nvPr/>
        </p:nvCxnSpPr>
        <p:spPr>
          <a:xfrm flipV="1">
            <a:off x="971598" y="3301379"/>
            <a:ext cx="909611" cy="65861"/>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V="1">
            <a:off x="947550" y="4321796"/>
            <a:ext cx="1001128" cy="415228"/>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939088" y="4766161"/>
            <a:ext cx="1030042" cy="208404"/>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V="1">
            <a:off x="971598" y="4653136"/>
            <a:ext cx="1040508" cy="78987"/>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0" name="TextBox 39"/>
              <p:cNvSpPr txBox="1"/>
              <p:nvPr/>
            </p:nvSpPr>
            <p:spPr>
              <a:xfrm>
                <a:off x="1736345" y="4475664"/>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1736345" y="4475664"/>
                <a:ext cx="284052" cy="38145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p:cNvSpPr txBox="1"/>
              <p:nvPr/>
            </p:nvSpPr>
            <p:spPr>
              <a:xfrm flipH="1">
                <a:off x="1476546" y="4264387"/>
                <a:ext cx="290022" cy="39376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6</m:t>
                          </m:r>
                        </m:den>
                      </m:f>
                    </m:oMath>
                  </m:oMathPara>
                </a14:m>
                <a:endParaRPr lang="en-GB" sz="1000" dirty="0"/>
              </a:p>
            </p:txBody>
          </p:sp>
        </mc:Choice>
        <mc:Fallback xmlns="">
          <p:sp>
            <p:nvSpPr>
              <p:cNvPr id="41" name="TextBox 40"/>
              <p:cNvSpPr txBox="1">
                <a:spLocks noRot="1" noChangeAspect="1" noMove="1" noResize="1" noEditPoints="1" noAdjustHandles="1" noChangeArrowheads="1" noChangeShapeType="1" noTextEdit="1"/>
              </p:cNvSpPr>
              <p:nvPr/>
            </p:nvSpPr>
            <p:spPr>
              <a:xfrm flipH="1">
                <a:off x="1476546" y="4264387"/>
                <a:ext cx="290022" cy="393762"/>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p:cNvSpPr txBox="1"/>
              <p:nvPr/>
            </p:nvSpPr>
            <p:spPr>
              <a:xfrm>
                <a:off x="1555471" y="4752360"/>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2</m:t>
                          </m:r>
                        </m:den>
                      </m:f>
                    </m:oMath>
                  </m:oMathPara>
                </a14:m>
                <a:endParaRPr lang="en-GB" sz="1000" dirty="0"/>
              </a:p>
            </p:txBody>
          </p:sp>
        </mc:Choice>
        <mc:Fallback xmlns="">
          <p:sp>
            <p:nvSpPr>
              <p:cNvPr id="42" name="TextBox 41"/>
              <p:cNvSpPr txBox="1">
                <a:spLocks noRot="1" noChangeAspect="1" noMove="1" noResize="1" noEditPoints="1" noAdjustHandles="1" noChangeArrowheads="1" noChangeShapeType="1" noTextEdit="1"/>
              </p:cNvSpPr>
              <p:nvPr/>
            </p:nvSpPr>
            <p:spPr>
              <a:xfrm>
                <a:off x="1555471" y="4752360"/>
                <a:ext cx="284052" cy="380489"/>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p:cNvSpPr txBox="1"/>
              <p:nvPr/>
            </p:nvSpPr>
            <p:spPr>
              <a:xfrm>
                <a:off x="1694512" y="3142962"/>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43" name="TextBox 42"/>
              <p:cNvSpPr txBox="1">
                <a:spLocks noRot="1" noChangeAspect="1" noMove="1" noResize="1" noEditPoints="1" noAdjustHandles="1" noChangeArrowheads="1" noChangeShapeType="1" noTextEdit="1"/>
              </p:cNvSpPr>
              <p:nvPr/>
            </p:nvSpPr>
            <p:spPr>
              <a:xfrm>
                <a:off x="1694512" y="3142962"/>
                <a:ext cx="284052" cy="38145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p:cNvSpPr txBox="1"/>
              <p:nvPr/>
            </p:nvSpPr>
            <p:spPr>
              <a:xfrm flipH="1">
                <a:off x="1549501" y="2739791"/>
                <a:ext cx="290022" cy="393762"/>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6</m:t>
                          </m:r>
                        </m:den>
                      </m:f>
                    </m:oMath>
                  </m:oMathPara>
                </a14:m>
                <a:endParaRPr lang="en-GB" sz="1000" dirty="0"/>
              </a:p>
            </p:txBody>
          </p:sp>
        </mc:Choice>
        <mc:Fallback xmlns="">
          <p:sp>
            <p:nvSpPr>
              <p:cNvPr id="44" name="TextBox 43"/>
              <p:cNvSpPr txBox="1">
                <a:spLocks noRot="1" noChangeAspect="1" noMove="1" noResize="1" noEditPoints="1" noAdjustHandles="1" noChangeArrowheads="1" noChangeShapeType="1" noTextEdit="1"/>
              </p:cNvSpPr>
              <p:nvPr/>
            </p:nvSpPr>
            <p:spPr>
              <a:xfrm flipH="1">
                <a:off x="1549501" y="2739791"/>
                <a:ext cx="290022" cy="393762"/>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TextBox 44"/>
              <p:cNvSpPr txBox="1"/>
              <p:nvPr/>
            </p:nvSpPr>
            <p:spPr>
              <a:xfrm>
                <a:off x="1514527" y="3492585"/>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2</m:t>
                          </m:r>
                        </m:den>
                      </m:f>
                    </m:oMath>
                  </m:oMathPara>
                </a14:m>
                <a:endParaRPr lang="en-GB" sz="1000" dirty="0"/>
              </a:p>
            </p:txBody>
          </p:sp>
        </mc:Choice>
        <mc:Fallback xmlns="">
          <p:sp>
            <p:nvSpPr>
              <p:cNvPr id="45" name="TextBox 44"/>
              <p:cNvSpPr txBox="1">
                <a:spLocks noRot="1" noChangeAspect="1" noMove="1" noResize="1" noEditPoints="1" noAdjustHandles="1" noChangeArrowheads="1" noChangeShapeType="1" noTextEdit="1"/>
              </p:cNvSpPr>
              <p:nvPr/>
            </p:nvSpPr>
            <p:spPr>
              <a:xfrm>
                <a:off x="1514527" y="3492585"/>
                <a:ext cx="284052" cy="380489"/>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TextBox 45"/>
              <p:cNvSpPr txBox="1"/>
              <p:nvPr/>
            </p:nvSpPr>
            <p:spPr>
              <a:xfrm>
                <a:off x="487759" y="3142962"/>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46" name="TextBox 45"/>
              <p:cNvSpPr txBox="1">
                <a:spLocks noRot="1" noChangeAspect="1" noMove="1" noResize="1" noEditPoints="1" noAdjustHandles="1" noChangeArrowheads="1" noChangeShapeType="1" noTextEdit="1"/>
              </p:cNvSpPr>
              <p:nvPr/>
            </p:nvSpPr>
            <p:spPr>
              <a:xfrm>
                <a:off x="487759" y="3142962"/>
                <a:ext cx="284052" cy="38145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287510" y="3643440"/>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2</m:t>
                          </m:r>
                        </m:den>
                      </m:f>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287510" y="3643440"/>
                <a:ext cx="284052" cy="380489"/>
              </a:xfrm>
              <a:prstGeom prst="rect">
                <a:avLst/>
              </a:prstGeom>
              <a:blipFill>
                <a:blip r:embed="rId19"/>
                <a:stretch>
                  <a:fillRect/>
                </a:stretch>
              </a:blipFill>
            </p:spPr>
            <p:txBody>
              <a:bodyPr/>
              <a:lstStyle/>
              <a:p>
                <a:r>
                  <a:rPr lang="en-GB">
                    <a:noFill/>
                  </a:rPr>
                  <a:t> </a:t>
                </a:r>
              </a:p>
            </p:txBody>
          </p:sp>
        </mc:Fallback>
      </mc:AlternateContent>
      <p:sp>
        <p:nvSpPr>
          <p:cNvPr id="49" name="TextBox 48"/>
          <p:cNvSpPr txBox="1"/>
          <p:nvPr/>
        </p:nvSpPr>
        <p:spPr>
          <a:xfrm>
            <a:off x="2285128" y="1709879"/>
            <a:ext cx="255198" cy="246221"/>
          </a:xfrm>
          <a:prstGeom prst="rect">
            <a:avLst/>
          </a:prstGeom>
          <a:noFill/>
        </p:spPr>
        <p:txBody>
          <a:bodyPr wrap="none" rtlCol="0">
            <a:spAutoFit/>
          </a:bodyPr>
          <a:lstStyle/>
          <a:p>
            <a:r>
              <a:rPr lang="en-GB" sz="1000" dirty="0" smtClean="0"/>
              <a:t>B</a:t>
            </a:r>
            <a:endParaRPr lang="en-GB" sz="1000" dirty="0"/>
          </a:p>
        </p:txBody>
      </p:sp>
      <p:sp>
        <p:nvSpPr>
          <p:cNvPr id="50" name="TextBox 49"/>
          <p:cNvSpPr txBox="1"/>
          <p:nvPr/>
        </p:nvSpPr>
        <p:spPr>
          <a:xfrm>
            <a:off x="1923359" y="3164944"/>
            <a:ext cx="255198" cy="246221"/>
          </a:xfrm>
          <a:prstGeom prst="rect">
            <a:avLst/>
          </a:prstGeom>
          <a:noFill/>
        </p:spPr>
        <p:txBody>
          <a:bodyPr wrap="none" rtlCol="0">
            <a:spAutoFit/>
          </a:bodyPr>
          <a:lstStyle/>
          <a:p>
            <a:r>
              <a:rPr lang="en-GB" sz="1000" dirty="0" smtClean="0"/>
              <a:t>B</a:t>
            </a:r>
            <a:endParaRPr lang="en-GB" sz="1000" dirty="0"/>
          </a:p>
        </p:txBody>
      </p:sp>
      <p:sp>
        <p:nvSpPr>
          <p:cNvPr id="51" name="TextBox 50"/>
          <p:cNvSpPr txBox="1"/>
          <p:nvPr/>
        </p:nvSpPr>
        <p:spPr>
          <a:xfrm>
            <a:off x="1995908" y="4543278"/>
            <a:ext cx="255198" cy="246221"/>
          </a:xfrm>
          <a:prstGeom prst="rect">
            <a:avLst/>
          </a:prstGeom>
          <a:noFill/>
        </p:spPr>
        <p:txBody>
          <a:bodyPr wrap="none" rtlCol="0">
            <a:spAutoFit/>
          </a:bodyPr>
          <a:lstStyle/>
          <a:p>
            <a:r>
              <a:rPr lang="en-GB" sz="1000" dirty="0" smtClean="0"/>
              <a:t>B</a:t>
            </a:r>
            <a:endParaRPr lang="en-GB" sz="1000" dirty="0"/>
          </a:p>
        </p:txBody>
      </p:sp>
      <p:sp>
        <p:nvSpPr>
          <p:cNvPr id="52" name="TextBox 51"/>
          <p:cNvSpPr txBox="1"/>
          <p:nvPr/>
        </p:nvSpPr>
        <p:spPr>
          <a:xfrm>
            <a:off x="836172" y="3142224"/>
            <a:ext cx="255198" cy="246221"/>
          </a:xfrm>
          <a:prstGeom prst="rect">
            <a:avLst/>
          </a:prstGeom>
          <a:noFill/>
        </p:spPr>
        <p:txBody>
          <a:bodyPr wrap="none" rtlCol="0">
            <a:spAutoFit/>
          </a:bodyPr>
          <a:lstStyle/>
          <a:p>
            <a:r>
              <a:rPr lang="en-GB" sz="1000" dirty="0" smtClean="0"/>
              <a:t>B</a:t>
            </a:r>
            <a:endParaRPr lang="en-GB" sz="1000" dirty="0"/>
          </a:p>
        </p:txBody>
      </p:sp>
      <p:sp>
        <p:nvSpPr>
          <p:cNvPr id="53" name="TextBox 52"/>
          <p:cNvSpPr txBox="1"/>
          <p:nvPr/>
        </p:nvSpPr>
        <p:spPr>
          <a:xfrm>
            <a:off x="847688" y="4529410"/>
            <a:ext cx="264816" cy="246221"/>
          </a:xfrm>
          <a:prstGeom prst="rect">
            <a:avLst/>
          </a:prstGeom>
          <a:noFill/>
        </p:spPr>
        <p:txBody>
          <a:bodyPr wrap="none" rtlCol="0">
            <a:spAutoFit/>
          </a:bodyPr>
          <a:lstStyle/>
          <a:p>
            <a:r>
              <a:rPr lang="en-GB" sz="1000" dirty="0" smtClean="0"/>
              <a:t>G</a:t>
            </a:r>
            <a:endParaRPr lang="en-GB" sz="1000" dirty="0"/>
          </a:p>
        </p:txBody>
      </p:sp>
      <p:sp>
        <p:nvSpPr>
          <p:cNvPr id="54" name="TextBox 53"/>
          <p:cNvSpPr txBox="1"/>
          <p:nvPr/>
        </p:nvSpPr>
        <p:spPr>
          <a:xfrm>
            <a:off x="1995352" y="2252897"/>
            <a:ext cx="264816" cy="246221"/>
          </a:xfrm>
          <a:prstGeom prst="rect">
            <a:avLst/>
          </a:prstGeom>
          <a:noFill/>
        </p:spPr>
        <p:txBody>
          <a:bodyPr wrap="none" rtlCol="0">
            <a:spAutoFit/>
          </a:bodyPr>
          <a:lstStyle/>
          <a:p>
            <a:r>
              <a:rPr lang="en-GB" sz="1000" dirty="0" smtClean="0"/>
              <a:t>G</a:t>
            </a:r>
            <a:endParaRPr lang="en-GB" sz="1000" dirty="0"/>
          </a:p>
        </p:txBody>
      </p:sp>
      <p:sp>
        <p:nvSpPr>
          <p:cNvPr id="55" name="TextBox 54"/>
          <p:cNvSpPr txBox="1"/>
          <p:nvPr/>
        </p:nvSpPr>
        <p:spPr>
          <a:xfrm>
            <a:off x="1867571" y="3627189"/>
            <a:ext cx="264816" cy="246221"/>
          </a:xfrm>
          <a:prstGeom prst="rect">
            <a:avLst/>
          </a:prstGeom>
          <a:noFill/>
        </p:spPr>
        <p:txBody>
          <a:bodyPr wrap="none" rtlCol="0">
            <a:spAutoFit/>
          </a:bodyPr>
          <a:lstStyle/>
          <a:p>
            <a:r>
              <a:rPr lang="en-GB" sz="1000" dirty="0" smtClean="0"/>
              <a:t>G</a:t>
            </a:r>
            <a:endParaRPr lang="en-GB" sz="1000" dirty="0"/>
          </a:p>
        </p:txBody>
      </p:sp>
      <p:sp>
        <p:nvSpPr>
          <p:cNvPr id="56" name="TextBox 55"/>
          <p:cNvSpPr txBox="1"/>
          <p:nvPr/>
        </p:nvSpPr>
        <p:spPr>
          <a:xfrm>
            <a:off x="1887990" y="4818636"/>
            <a:ext cx="264816" cy="246221"/>
          </a:xfrm>
          <a:prstGeom prst="rect">
            <a:avLst/>
          </a:prstGeom>
          <a:noFill/>
        </p:spPr>
        <p:txBody>
          <a:bodyPr wrap="none" rtlCol="0">
            <a:spAutoFit/>
          </a:bodyPr>
          <a:lstStyle/>
          <a:p>
            <a:r>
              <a:rPr lang="en-GB" sz="1000" dirty="0" smtClean="0"/>
              <a:t>G</a:t>
            </a:r>
            <a:endParaRPr lang="en-GB" sz="1000" dirty="0"/>
          </a:p>
        </p:txBody>
      </p:sp>
      <p:sp>
        <p:nvSpPr>
          <p:cNvPr id="57" name="TextBox 56"/>
          <p:cNvSpPr txBox="1"/>
          <p:nvPr/>
        </p:nvSpPr>
        <p:spPr>
          <a:xfrm>
            <a:off x="1968257" y="2762185"/>
            <a:ext cx="253596" cy="246221"/>
          </a:xfrm>
          <a:prstGeom prst="rect">
            <a:avLst/>
          </a:prstGeom>
          <a:noFill/>
        </p:spPr>
        <p:txBody>
          <a:bodyPr wrap="none" rtlCol="0">
            <a:spAutoFit/>
          </a:bodyPr>
          <a:lstStyle/>
          <a:p>
            <a:r>
              <a:rPr lang="en-GB" sz="1000" dirty="0" smtClean="0"/>
              <a:t>R</a:t>
            </a:r>
            <a:endParaRPr lang="en-GB" sz="1000" dirty="0"/>
          </a:p>
        </p:txBody>
      </p:sp>
      <p:sp>
        <p:nvSpPr>
          <p:cNvPr id="58" name="TextBox 57"/>
          <p:cNvSpPr txBox="1"/>
          <p:nvPr/>
        </p:nvSpPr>
        <p:spPr>
          <a:xfrm>
            <a:off x="1907256" y="4156364"/>
            <a:ext cx="253596" cy="246221"/>
          </a:xfrm>
          <a:prstGeom prst="rect">
            <a:avLst/>
          </a:prstGeom>
          <a:noFill/>
        </p:spPr>
        <p:txBody>
          <a:bodyPr wrap="none" rtlCol="0">
            <a:spAutoFit/>
          </a:bodyPr>
          <a:lstStyle/>
          <a:p>
            <a:r>
              <a:rPr lang="en-GB" sz="1000" dirty="0" smtClean="0"/>
              <a:t>R</a:t>
            </a:r>
            <a:endParaRPr lang="en-GB" sz="1000" dirty="0"/>
          </a:p>
        </p:txBody>
      </p:sp>
      <p:pic>
        <p:nvPicPr>
          <p:cNvPr id="59" name="Picture 58" descr="http://logok.org/wp-content/uploads/2015/01/TypeF-logo-880x660.png">
            <a:hlinkClick r:id="rId22" action="ppaction://hlinksldjump"/>
          </p:cNvPr>
          <p:cNvPicPr>
            <a:picLocks noChangeAspect="1" noChangeArrowheads="1"/>
          </p:cNvPicPr>
          <p:nvPr/>
        </p:nvPicPr>
        <p:blipFill rotWithShape="1">
          <a:blip r:embed="rId2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61" name="Rectangle 60">
            <a:hlinkClick r:id="rId2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62" name="Straight Arrow Connector 61"/>
          <p:cNvCxnSpPr>
            <a:stCxn id="63" idx="3"/>
            <a:endCxn id="6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63" name="Rectangle 62">
            <a:hlinkClick r:id="rId2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47" name="Rectangle 4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60"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26623" y="4707888"/>
            <a:ext cx="6265857" cy="15294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6621" y="3267155"/>
            <a:ext cx="6265859" cy="16740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5"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26622" y="3072406"/>
            <a:ext cx="6265858" cy="3565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26622" y="502754"/>
            <a:ext cx="6265857" cy="256620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7"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69" y="548680"/>
            <a:ext cx="2630692" cy="4464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92217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fade">
                                      <p:cBhvr>
                                        <p:cTn id="13" dur="500"/>
                                        <p:tgtEl>
                                          <p:spTgt spid="42"/>
                                        </p:tgtEl>
                                      </p:cBhvr>
                                    </p:animEffect>
                                  </p:childTnLst>
                                </p:cTn>
                              </p:par>
                              <p:par>
                                <p:cTn id="14" presetID="10" presetClass="entr" presetSubtype="0" fill="hold" nodeType="withEffect">
                                  <p:stCondLst>
                                    <p:cond delay="0"/>
                                  </p:stCondLst>
                                  <p:childTnLst>
                                    <p:set>
                                      <p:cBhvr>
                                        <p:cTn id="15" dur="1" fill="hold">
                                          <p:stCondLst>
                                            <p:cond delay="0"/>
                                          </p:stCondLst>
                                        </p:cTn>
                                        <p:tgtEl>
                                          <p:spTgt spid="33"/>
                                        </p:tgtEl>
                                        <p:attrNameLst>
                                          <p:attrName>style.visibility</p:attrName>
                                        </p:attrNameLst>
                                      </p:cBhvr>
                                      <p:to>
                                        <p:strVal val="visible"/>
                                      </p:to>
                                    </p:set>
                                    <p:animEffect transition="in" filter="fade">
                                      <p:cBhvr>
                                        <p:cTn id="16" dur="500"/>
                                        <p:tgtEl>
                                          <p:spTgt spid="33"/>
                                        </p:tgtEl>
                                      </p:cBhvr>
                                    </p:animEffect>
                                  </p:childTnLst>
                                </p:cTn>
                              </p:par>
                              <p:par>
                                <p:cTn id="17" presetID="10" presetClass="entr" presetSubtype="0"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par>
                                <p:cTn id="23" presetID="10" presetClass="entr" presetSubtype="0" fill="hold" nodeType="with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fade">
                                      <p:cBhvr>
                                        <p:cTn id="28" dur="500"/>
                                        <p:tgtEl>
                                          <p:spTgt spid="4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fade">
                                      <p:cBhvr>
                                        <p:cTn id="31" dur="500"/>
                                        <p:tgtEl>
                                          <p:spTgt spid="4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fade">
                                      <p:cBhvr>
                                        <p:cTn id="34" dur="500"/>
                                        <p:tgtEl>
                                          <p:spTgt spid="45"/>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fade">
                                      <p:cBhvr>
                                        <p:cTn id="37" dur="500"/>
                                        <p:tgtEl>
                                          <p:spTgt spid="44"/>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6"/>
                                        </p:tgtEl>
                                        <p:attrNameLst>
                                          <p:attrName>style.visibility</p:attrName>
                                        </p:attrNameLst>
                                      </p:cBhvr>
                                      <p:to>
                                        <p:strVal val="visible"/>
                                      </p:to>
                                    </p:set>
                                    <p:animEffect transition="in" filter="fade">
                                      <p:cBhvr>
                                        <p:cTn id="40" dur="500"/>
                                        <p:tgtEl>
                                          <p:spTgt spid="46"/>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48"/>
                                        </p:tgtEl>
                                        <p:attrNameLst>
                                          <p:attrName>style.visibility</p:attrName>
                                        </p:attrNameLst>
                                      </p:cBhvr>
                                      <p:to>
                                        <p:strVal val="visible"/>
                                      </p:to>
                                    </p:set>
                                    <p:animEffect transition="in" filter="fade">
                                      <p:cBhvr>
                                        <p:cTn id="43" dur="500"/>
                                        <p:tgtEl>
                                          <p:spTgt spid="48"/>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49"/>
                                        </p:tgtEl>
                                        <p:attrNameLst>
                                          <p:attrName>style.visibility</p:attrName>
                                        </p:attrNameLst>
                                      </p:cBhvr>
                                      <p:to>
                                        <p:strVal val="visible"/>
                                      </p:to>
                                    </p:set>
                                    <p:animEffect transition="in" filter="fade">
                                      <p:cBhvr>
                                        <p:cTn id="46" dur="500"/>
                                        <p:tgtEl>
                                          <p:spTgt spid="4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6"/>
                                        </p:tgtEl>
                                        <p:attrNameLst>
                                          <p:attrName>style.visibility</p:attrName>
                                        </p:attrNameLst>
                                      </p:cBhvr>
                                      <p:to>
                                        <p:strVal val="visible"/>
                                      </p:to>
                                    </p:set>
                                    <p:animEffect transition="in" filter="fade">
                                      <p:cBhvr>
                                        <p:cTn id="52" dur="500"/>
                                        <p:tgtEl>
                                          <p:spTgt spid="2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500"/>
                                        <p:tgtEl>
                                          <p:spTgt spid="28"/>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56"/>
                                        </p:tgtEl>
                                        <p:attrNameLst>
                                          <p:attrName>style.visibility</p:attrName>
                                        </p:attrNameLst>
                                      </p:cBhvr>
                                      <p:to>
                                        <p:strVal val="visible"/>
                                      </p:to>
                                    </p:set>
                                    <p:animEffect transition="in" filter="fade">
                                      <p:cBhvr>
                                        <p:cTn id="58" dur="500"/>
                                        <p:tgtEl>
                                          <p:spTgt spid="56"/>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51"/>
                                        </p:tgtEl>
                                        <p:attrNameLst>
                                          <p:attrName>style.visibility</p:attrName>
                                        </p:attrNameLst>
                                      </p:cBhvr>
                                      <p:to>
                                        <p:strVal val="visible"/>
                                      </p:to>
                                    </p:set>
                                    <p:animEffect transition="in" filter="fade">
                                      <p:cBhvr>
                                        <p:cTn id="61" dur="500"/>
                                        <p:tgtEl>
                                          <p:spTgt spid="51"/>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52"/>
                                        </p:tgtEl>
                                        <p:attrNameLst>
                                          <p:attrName>style.visibility</p:attrName>
                                        </p:attrNameLst>
                                      </p:cBhvr>
                                      <p:to>
                                        <p:strVal val="visible"/>
                                      </p:to>
                                    </p:set>
                                    <p:animEffect transition="in" filter="fade">
                                      <p:cBhvr>
                                        <p:cTn id="64" dur="500"/>
                                        <p:tgtEl>
                                          <p:spTgt spid="5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53"/>
                                        </p:tgtEl>
                                        <p:attrNameLst>
                                          <p:attrName>style.visibility</p:attrName>
                                        </p:attrNameLst>
                                      </p:cBhvr>
                                      <p:to>
                                        <p:strVal val="visible"/>
                                      </p:to>
                                    </p:set>
                                    <p:animEffect transition="in" filter="fade">
                                      <p:cBhvr>
                                        <p:cTn id="67" dur="500"/>
                                        <p:tgtEl>
                                          <p:spTgt spid="53"/>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54"/>
                                        </p:tgtEl>
                                        <p:attrNameLst>
                                          <p:attrName>style.visibility</p:attrName>
                                        </p:attrNameLst>
                                      </p:cBhvr>
                                      <p:to>
                                        <p:strVal val="visible"/>
                                      </p:to>
                                    </p:set>
                                    <p:animEffect transition="in" filter="fade">
                                      <p:cBhvr>
                                        <p:cTn id="70" dur="500"/>
                                        <p:tgtEl>
                                          <p:spTgt spid="54"/>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55"/>
                                        </p:tgtEl>
                                        <p:attrNameLst>
                                          <p:attrName>style.visibility</p:attrName>
                                        </p:attrNameLst>
                                      </p:cBhvr>
                                      <p:to>
                                        <p:strVal val="visible"/>
                                      </p:to>
                                    </p:set>
                                    <p:animEffect transition="in" filter="fade">
                                      <p:cBhvr>
                                        <p:cTn id="73" dur="500"/>
                                        <p:tgtEl>
                                          <p:spTgt spid="55"/>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57"/>
                                        </p:tgtEl>
                                        <p:attrNameLst>
                                          <p:attrName>style.visibility</p:attrName>
                                        </p:attrNameLst>
                                      </p:cBhvr>
                                      <p:to>
                                        <p:strVal val="visible"/>
                                      </p:to>
                                    </p:set>
                                    <p:animEffect transition="in" filter="fade">
                                      <p:cBhvr>
                                        <p:cTn id="76" dur="500"/>
                                        <p:tgtEl>
                                          <p:spTgt spid="57"/>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fade">
                                      <p:cBhvr>
                                        <p:cTn id="79" dur="500"/>
                                        <p:tgtEl>
                                          <p:spTgt spid="58"/>
                                        </p:tgtEl>
                                      </p:cBhvr>
                                    </p:animEffect>
                                  </p:childTnLst>
                                </p:cTn>
                              </p:par>
                              <p:par>
                                <p:cTn id="80" presetID="10" presetClass="entr" presetSubtype="0" fill="hold" nodeType="withEffect">
                                  <p:stCondLst>
                                    <p:cond delay="0"/>
                                  </p:stCondLst>
                                  <p:childTnLst>
                                    <p:set>
                                      <p:cBhvr>
                                        <p:cTn id="81" dur="1" fill="hold">
                                          <p:stCondLst>
                                            <p:cond delay="0"/>
                                          </p:stCondLst>
                                        </p:cTn>
                                        <p:tgtEl>
                                          <p:spTgt spid="23"/>
                                        </p:tgtEl>
                                        <p:attrNameLst>
                                          <p:attrName>style.visibility</p:attrName>
                                        </p:attrNameLst>
                                      </p:cBhvr>
                                      <p:to>
                                        <p:strVal val="visible"/>
                                      </p:to>
                                    </p:set>
                                    <p:animEffect transition="in" filter="fade">
                                      <p:cBhvr>
                                        <p:cTn id="82" dur="500"/>
                                        <p:tgtEl>
                                          <p:spTgt spid="23"/>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27"/>
                                        </p:tgtEl>
                                        <p:attrNameLst>
                                          <p:attrName>style.visibility</p:attrName>
                                        </p:attrNameLst>
                                      </p:cBhvr>
                                      <p:to>
                                        <p:strVal val="visible"/>
                                      </p:to>
                                    </p:set>
                                    <p:animEffect transition="in" filter="fade">
                                      <p:cBhvr>
                                        <p:cTn id="85" dur="500"/>
                                        <p:tgtEl>
                                          <p:spTgt spid="27"/>
                                        </p:tgtEl>
                                      </p:cBhvr>
                                    </p:animEffect>
                                  </p:childTnLst>
                                </p:cTn>
                              </p:par>
                              <p:par>
                                <p:cTn id="86" presetID="10" presetClass="entr" presetSubtype="0" fill="hold" nodeType="with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fade">
                                      <p:cBhvr>
                                        <p:cTn id="88" dur="500"/>
                                        <p:tgtEl>
                                          <p:spTgt spid="24"/>
                                        </p:tgtEl>
                                      </p:cBhvr>
                                    </p:animEffect>
                                  </p:childTnLst>
                                </p:cTn>
                              </p:par>
                              <p:par>
                                <p:cTn id="89" presetID="10" presetClass="entr" presetSubtype="0" fill="hold" nodeType="with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500"/>
                                        <p:tgtEl>
                                          <p:spTgt spid="25"/>
                                        </p:tgtEl>
                                      </p:cBhvr>
                                    </p:animEffect>
                                  </p:childTnLst>
                                </p:cTn>
                              </p:par>
                            </p:childTnLst>
                          </p:cTn>
                        </p:par>
                      </p:childTnLst>
                    </p:cTn>
                  </p:par>
                </p:childTnLst>
              </p:cTn>
              <p:nextCondLst>
                <p:cond evt="onClick" delay="0">
                  <p:tgtEl>
                    <p:spTgt spid="31"/>
                  </p:tgtEl>
                </p:cond>
              </p:nextCondLst>
            </p:seq>
            <p:seq concurrent="1" nextAc="seek">
              <p:cTn id="92" restart="whenNotActive" fill="hold" evtFilter="cancelBubble" nodeType="interactiveSeq">
                <p:stCondLst>
                  <p:cond evt="onClick" delay="0">
                    <p:tgtEl>
                      <p:spTgt spid="32"/>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nodeType="withEffect">
                                  <p:stCondLst>
                                    <p:cond delay="0"/>
                                  </p:stCondLst>
                                  <p:childTnLst>
                                    <p:animEffect transition="out" filter="fade">
                                      <p:cBhvr>
                                        <p:cTn id="96" dur="500"/>
                                        <p:tgtEl>
                                          <p:spTgt spid="22"/>
                                        </p:tgtEl>
                                      </p:cBhvr>
                                    </p:animEffect>
                                    <p:set>
                                      <p:cBhvr>
                                        <p:cTn id="97" dur="1" fill="hold">
                                          <p:stCondLst>
                                            <p:cond delay="499"/>
                                          </p:stCondLst>
                                        </p:cTn>
                                        <p:tgtEl>
                                          <p:spTgt spid="22"/>
                                        </p:tgtEl>
                                        <p:attrNameLst>
                                          <p:attrName>style.visibility</p:attrName>
                                        </p:attrNameLst>
                                      </p:cBhvr>
                                      <p:to>
                                        <p:strVal val="hidden"/>
                                      </p:to>
                                    </p:set>
                                  </p:childTnLst>
                                </p:cTn>
                              </p:par>
                              <p:par>
                                <p:cTn id="98" presetID="10" presetClass="exit" presetSubtype="0" fill="hold" nodeType="withEffect">
                                  <p:stCondLst>
                                    <p:cond delay="0"/>
                                  </p:stCondLst>
                                  <p:childTnLst>
                                    <p:animEffect transition="out" filter="fade">
                                      <p:cBhvr>
                                        <p:cTn id="99" dur="500"/>
                                        <p:tgtEl>
                                          <p:spTgt spid="33"/>
                                        </p:tgtEl>
                                      </p:cBhvr>
                                    </p:animEffect>
                                    <p:set>
                                      <p:cBhvr>
                                        <p:cTn id="100" dur="1" fill="hold">
                                          <p:stCondLst>
                                            <p:cond delay="499"/>
                                          </p:stCondLst>
                                        </p:cTn>
                                        <p:tgtEl>
                                          <p:spTgt spid="33"/>
                                        </p:tgtEl>
                                        <p:attrNameLst>
                                          <p:attrName>style.visibility</p:attrName>
                                        </p:attrNameLst>
                                      </p:cBhvr>
                                      <p:to>
                                        <p:strVal val="hidden"/>
                                      </p:to>
                                    </p:set>
                                  </p:childTnLst>
                                </p:cTn>
                              </p:par>
                              <p:par>
                                <p:cTn id="101" presetID="10" presetClass="exit" presetSubtype="0" fill="hold" nodeType="withEffect">
                                  <p:stCondLst>
                                    <p:cond delay="0"/>
                                  </p:stCondLst>
                                  <p:childTnLst>
                                    <p:animEffect transition="out" filter="fade">
                                      <p:cBhvr>
                                        <p:cTn id="102" dur="500"/>
                                        <p:tgtEl>
                                          <p:spTgt spid="35"/>
                                        </p:tgtEl>
                                      </p:cBhvr>
                                    </p:animEffect>
                                    <p:set>
                                      <p:cBhvr>
                                        <p:cTn id="103" dur="1" fill="hold">
                                          <p:stCondLst>
                                            <p:cond delay="499"/>
                                          </p:stCondLst>
                                        </p:cTn>
                                        <p:tgtEl>
                                          <p:spTgt spid="35"/>
                                        </p:tgtEl>
                                        <p:attrNameLst>
                                          <p:attrName>style.visibility</p:attrName>
                                        </p:attrNameLst>
                                      </p:cBhvr>
                                      <p:to>
                                        <p:strVal val="hidden"/>
                                      </p:to>
                                    </p:set>
                                  </p:childTnLst>
                                </p:cTn>
                              </p:par>
                              <p:par>
                                <p:cTn id="104" presetID="10" presetClass="exit" presetSubtype="0" fill="hold" nodeType="withEffect">
                                  <p:stCondLst>
                                    <p:cond delay="0"/>
                                  </p:stCondLst>
                                  <p:childTnLst>
                                    <p:animEffect transition="out" filter="fade">
                                      <p:cBhvr>
                                        <p:cTn id="105" dur="500"/>
                                        <p:tgtEl>
                                          <p:spTgt spid="36"/>
                                        </p:tgtEl>
                                      </p:cBhvr>
                                    </p:animEffect>
                                    <p:set>
                                      <p:cBhvr>
                                        <p:cTn id="106" dur="1" fill="hold">
                                          <p:stCondLst>
                                            <p:cond delay="499"/>
                                          </p:stCondLst>
                                        </p:cTn>
                                        <p:tgtEl>
                                          <p:spTgt spid="36"/>
                                        </p:tgtEl>
                                        <p:attrNameLst>
                                          <p:attrName>style.visibility</p:attrName>
                                        </p:attrNameLst>
                                      </p:cBhvr>
                                      <p:to>
                                        <p:strVal val="hidden"/>
                                      </p:to>
                                    </p:set>
                                  </p:childTnLst>
                                </p:cTn>
                              </p:par>
                              <p:par>
                                <p:cTn id="107" presetID="10" presetClass="exit" presetSubtype="0" fill="hold" nodeType="withEffect">
                                  <p:stCondLst>
                                    <p:cond delay="0"/>
                                  </p:stCondLst>
                                  <p:childTnLst>
                                    <p:animEffect transition="out" filter="fade">
                                      <p:cBhvr>
                                        <p:cTn id="108" dur="500"/>
                                        <p:tgtEl>
                                          <p:spTgt spid="38"/>
                                        </p:tgtEl>
                                      </p:cBhvr>
                                    </p:animEffect>
                                    <p:set>
                                      <p:cBhvr>
                                        <p:cTn id="109" dur="1" fill="hold">
                                          <p:stCondLst>
                                            <p:cond delay="499"/>
                                          </p:stCondLst>
                                        </p:cTn>
                                        <p:tgtEl>
                                          <p:spTgt spid="38"/>
                                        </p:tgtEl>
                                        <p:attrNameLst>
                                          <p:attrName>style.visibility</p:attrName>
                                        </p:attrNameLst>
                                      </p:cBhvr>
                                      <p:to>
                                        <p:strVal val="hidden"/>
                                      </p:to>
                                    </p:set>
                                  </p:childTnLst>
                                </p:cTn>
                              </p:par>
                              <p:par>
                                <p:cTn id="110" presetID="10" presetClass="exit" presetSubtype="0" fill="hold" grpId="1" nodeType="withEffect">
                                  <p:stCondLst>
                                    <p:cond delay="0"/>
                                  </p:stCondLst>
                                  <p:childTnLst>
                                    <p:animEffect transition="out" filter="fade">
                                      <p:cBhvr>
                                        <p:cTn id="111" dur="500"/>
                                        <p:tgtEl>
                                          <p:spTgt spid="40"/>
                                        </p:tgtEl>
                                      </p:cBhvr>
                                    </p:animEffect>
                                    <p:set>
                                      <p:cBhvr>
                                        <p:cTn id="112" dur="1" fill="hold">
                                          <p:stCondLst>
                                            <p:cond delay="499"/>
                                          </p:stCondLst>
                                        </p:cTn>
                                        <p:tgtEl>
                                          <p:spTgt spid="40"/>
                                        </p:tgtEl>
                                        <p:attrNameLst>
                                          <p:attrName>style.visibility</p:attrName>
                                        </p:attrNameLst>
                                      </p:cBhvr>
                                      <p:to>
                                        <p:strVal val="hidden"/>
                                      </p:to>
                                    </p:set>
                                  </p:childTnLst>
                                </p:cTn>
                              </p:par>
                              <p:par>
                                <p:cTn id="113" presetID="10" presetClass="exit" presetSubtype="0" fill="hold" grpId="1" nodeType="withEffect">
                                  <p:stCondLst>
                                    <p:cond delay="0"/>
                                  </p:stCondLst>
                                  <p:childTnLst>
                                    <p:animEffect transition="out" filter="fade">
                                      <p:cBhvr>
                                        <p:cTn id="114" dur="500"/>
                                        <p:tgtEl>
                                          <p:spTgt spid="42"/>
                                        </p:tgtEl>
                                      </p:cBhvr>
                                    </p:animEffect>
                                    <p:set>
                                      <p:cBhvr>
                                        <p:cTn id="115" dur="1" fill="hold">
                                          <p:stCondLst>
                                            <p:cond delay="499"/>
                                          </p:stCondLst>
                                        </p:cTn>
                                        <p:tgtEl>
                                          <p:spTgt spid="42"/>
                                        </p:tgtEl>
                                        <p:attrNameLst>
                                          <p:attrName>style.visibility</p:attrName>
                                        </p:attrNameLst>
                                      </p:cBhvr>
                                      <p:to>
                                        <p:strVal val="hidden"/>
                                      </p:to>
                                    </p:set>
                                  </p:childTnLst>
                                </p:cTn>
                              </p:par>
                              <p:par>
                                <p:cTn id="116" presetID="10" presetClass="exit" presetSubtype="0" fill="hold" grpId="1" nodeType="withEffect">
                                  <p:stCondLst>
                                    <p:cond delay="0"/>
                                  </p:stCondLst>
                                  <p:childTnLst>
                                    <p:animEffect transition="out" filter="fade">
                                      <p:cBhvr>
                                        <p:cTn id="117" dur="500"/>
                                        <p:tgtEl>
                                          <p:spTgt spid="43"/>
                                        </p:tgtEl>
                                      </p:cBhvr>
                                    </p:animEffect>
                                    <p:set>
                                      <p:cBhvr>
                                        <p:cTn id="118" dur="1" fill="hold">
                                          <p:stCondLst>
                                            <p:cond delay="499"/>
                                          </p:stCondLst>
                                        </p:cTn>
                                        <p:tgtEl>
                                          <p:spTgt spid="43"/>
                                        </p:tgtEl>
                                        <p:attrNameLst>
                                          <p:attrName>style.visibility</p:attrName>
                                        </p:attrNameLst>
                                      </p:cBhvr>
                                      <p:to>
                                        <p:strVal val="hidden"/>
                                      </p:to>
                                    </p:set>
                                  </p:childTnLst>
                                </p:cTn>
                              </p:par>
                              <p:par>
                                <p:cTn id="119" presetID="10" presetClass="exit" presetSubtype="0" fill="hold" grpId="1" nodeType="withEffect">
                                  <p:stCondLst>
                                    <p:cond delay="0"/>
                                  </p:stCondLst>
                                  <p:childTnLst>
                                    <p:animEffect transition="out" filter="fade">
                                      <p:cBhvr>
                                        <p:cTn id="120" dur="500"/>
                                        <p:tgtEl>
                                          <p:spTgt spid="41"/>
                                        </p:tgtEl>
                                      </p:cBhvr>
                                    </p:animEffect>
                                    <p:set>
                                      <p:cBhvr>
                                        <p:cTn id="121" dur="1" fill="hold">
                                          <p:stCondLst>
                                            <p:cond delay="499"/>
                                          </p:stCondLst>
                                        </p:cTn>
                                        <p:tgtEl>
                                          <p:spTgt spid="41"/>
                                        </p:tgtEl>
                                        <p:attrNameLst>
                                          <p:attrName>style.visibility</p:attrName>
                                        </p:attrNameLst>
                                      </p:cBhvr>
                                      <p:to>
                                        <p:strVal val="hidden"/>
                                      </p:to>
                                    </p:set>
                                  </p:childTnLst>
                                </p:cTn>
                              </p:par>
                              <p:par>
                                <p:cTn id="122" presetID="10" presetClass="exit" presetSubtype="0" fill="hold" grpId="1" nodeType="withEffect">
                                  <p:stCondLst>
                                    <p:cond delay="0"/>
                                  </p:stCondLst>
                                  <p:childTnLst>
                                    <p:animEffect transition="out" filter="fade">
                                      <p:cBhvr>
                                        <p:cTn id="123" dur="500"/>
                                        <p:tgtEl>
                                          <p:spTgt spid="57"/>
                                        </p:tgtEl>
                                      </p:cBhvr>
                                    </p:animEffect>
                                    <p:set>
                                      <p:cBhvr>
                                        <p:cTn id="124" dur="1" fill="hold">
                                          <p:stCondLst>
                                            <p:cond delay="499"/>
                                          </p:stCondLst>
                                        </p:cTn>
                                        <p:tgtEl>
                                          <p:spTgt spid="57"/>
                                        </p:tgtEl>
                                        <p:attrNameLst>
                                          <p:attrName>style.visibility</p:attrName>
                                        </p:attrNameLst>
                                      </p:cBhvr>
                                      <p:to>
                                        <p:strVal val="hidden"/>
                                      </p:to>
                                    </p:set>
                                  </p:childTnLst>
                                </p:cTn>
                              </p:par>
                              <p:par>
                                <p:cTn id="125" presetID="10" presetClass="exit" presetSubtype="0" fill="hold" grpId="1" nodeType="withEffect">
                                  <p:stCondLst>
                                    <p:cond delay="0"/>
                                  </p:stCondLst>
                                  <p:childTnLst>
                                    <p:animEffect transition="out" filter="fade">
                                      <p:cBhvr>
                                        <p:cTn id="126" dur="500"/>
                                        <p:tgtEl>
                                          <p:spTgt spid="45"/>
                                        </p:tgtEl>
                                      </p:cBhvr>
                                    </p:animEffect>
                                    <p:set>
                                      <p:cBhvr>
                                        <p:cTn id="127" dur="1" fill="hold">
                                          <p:stCondLst>
                                            <p:cond delay="499"/>
                                          </p:stCondLst>
                                        </p:cTn>
                                        <p:tgtEl>
                                          <p:spTgt spid="45"/>
                                        </p:tgtEl>
                                        <p:attrNameLst>
                                          <p:attrName>style.visibility</p:attrName>
                                        </p:attrNameLst>
                                      </p:cBhvr>
                                      <p:to>
                                        <p:strVal val="hidden"/>
                                      </p:to>
                                    </p:set>
                                  </p:childTnLst>
                                </p:cTn>
                              </p:par>
                              <p:par>
                                <p:cTn id="128" presetID="10" presetClass="exit" presetSubtype="0" fill="hold" grpId="1" nodeType="withEffect">
                                  <p:stCondLst>
                                    <p:cond delay="0"/>
                                  </p:stCondLst>
                                  <p:childTnLst>
                                    <p:animEffect transition="out" filter="fade">
                                      <p:cBhvr>
                                        <p:cTn id="129" dur="500"/>
                                        <p:tgtEl>
                                          <p:spTgt spid="44"/>
                                        </p:tgtEl>
                                      </p:cBhvr>
                                    </p:animEffect>
                                    <p:set>
                                      <p:cBhvr>
                                        <p:cTn id="130" dur="1" fill="hold">
                                          <p:stCondLst>
                                            <p:cond delay="499"/>
                                          </p:stCondLst>
                                        </p:cTn>
                                        <p:tgtEl>
                                          <p:spTgt spid="44"/>
                                        </p:tgtEl>
                                        <p:attrNameLst>
                                          <p:attrName>style.visibility</p:attrName>
                                        </p:attrNameLst>
                                      </p:cBhvr>
                                      <p:to>
                                        <p:strVal val="hidden"/>
                                      </p:to>
                                    </p:set>
                                  </p:childTnLst>
                                </p:cTn>
                              </p:par>
                              <p:par>
                                <p:cTn id="131" presetID="10" presetClass="exit" presetSubtype="0" fill="hold" grpId="1" nodeType="withEffect">
                                  <p:stCondLst>
                                    <p:cond delay="0"/>
                                  </p:stCondLst>
                                  <p:childTnLst>
                                    <p:animEffect transition="out" filter="fade">
                                      <p:cBhvr>
                                        <p:cTn id="132" dur="500"/>
                                        <p:tgtEl>
                                          <p:spTgt spid="50"/>
                                        </p:tgtEl>
                                      </p:cBhvr>
                                    </p:animEffect>
                                    <p:set>
                                      <p:cBhvr>
                                        <p:cTn id="133" dur="1" fill="hold">
                                          <p:stCondLst>
                                            <p:cond delay="499"/>
                                          </p:stCondLst>
                                        </p:cTn>
                                        <p:tgtEl>
                                          <p:spTgt spid="50"/>
                                        </p:tgtEl>
                                        <p:attrNameLst>
                                          <p:attrName>style.visibility</p:attrName>
                                        </p:attrNameLst>
                                      </p:cBhvr>
                                      <p:to>
                                        <p:strVal val="hidden"/>
                                      </p:to>
                                    </p:set>
                                  </p:childTnLst>
                                </p:cTn>
                              </p:par>
                              <p:par>
                                <p:cTn id="134" presetID="10" presetClass="exit" presetSubtype="0" fill="hold" grpId="1" nodeType="withEffect">
                                  <p:stCondLst>
                                    <p:cond delay="0"/>
                                  </p:stCondLst>
                                  <p:childTnLst>
                                    <p:animEffect transition="out" filter="fade">
                                      <p:cBhvr>
                                        <p:cTn id="135" dur="500"/>
                                        <p:tgtEl>
                                          <p:spTgt spid="46"/>
                                        </p:tgtEl>
                                      </p:cBhvr>
                                    </p:animEffect>
                                    <p:set>
                                      <p:cBhvr>
                                        <p:cTn id="136" dur="1" fill="hold">
                                          <p:stCondLst>
                                            <p:cond delay="499"/>
                                          </p:stCondLst>
                                        </p:cTn>
                                        <p:tgtEl>
                                          <p:spTgt spid="46"/>
                                        </p:tgtEl>
                                        <p:attrNameLst>
                                          <p:attrName>style.visibility</p:attrName>
                                        </p:attrNameLst>
                                      </p:cBhvr>
                                      <p:to>
                                        <p:strVal val="hidden"/>
                                      </p:to>
                                    </p:set>
                                  </p:childTnLst>
                                </p:cTn>
                              </p:par>
                              <p:par>
                                <p:cTn id="137" presetID="10" presetClass="exit" presetSubtype="0" fill="hold" grpId="1" nodeType="withEffect">
                                  <p:stCondLst>
                                    <p:cond delay="0"/>
                                  </p:stCondLst>
                                  <p:childTnLst>
                                    <p:animEffect transition="out" filter="fade">
                                      <p:cBhvr>
                                        <p:cTn id="138" dur="500"/>
                                        <p:tgtEl>
                                          <p:spTgt spid="48"/>
                                        </p:tgtEl>
                                      </p:cBhvr>
                                    </p:animEffect>
                                    <p:set>
                                      <p:cBhvr>
                                        <p:cTn id="139" dur="1" fill="hold">
                                          <p:stCondLst>
                                            <p:cond delay="499"/>
                                          </p:stCondLst>
                                        </p:cTn>
                                        <p:tgtEl>
                                          <p:spTgt spid="48"/>
                                        </p:tgtEl>
                                        <p:attrNameLst>
                                          <p:attrName>style.visibility</p:attrName>
                                        </p:attrNameLst>
                                      </p:cBhvr>
                                      <p:to>
                                        <p:strVal val="hidden"/>
                                      </p:to>
                                    </p:set>
                                  </p:childTnLst>
                                </p:cTn>
                              </p:par>
                              <p:par>
                                <p:cTn id="140" presetID="10" presetClass="exit" presetSubtype="0" fill="hold" grpId="1" nodeType="withEffect">
                                  <p:stCondLst>
                                    <p:cond delay="0"/>
                                  </p:stCondLst>
                                  <p:childTnLst>
                                    <p:animEffect transition="out" filter="fade">
                                      <p:cBhvr>
                                        <p:cTn id="141" dur="500"/>
                                        <p:tgtEl>
                                          <p:spTgt spid="54"/>
                                        </p:tgtEl>
                                      </p:cBhvr>
                                    </p:animEffect>
                                    <p:set>
                                      <p:cBhvr>
                                        <p:cTn id="142" dur="1" fill="hold">
                                          <p:stCondLst>
                                            <p:cond delay="499"/>
                                          </p:stCondLst>
                                        </p:cTn>
                                        <p:tgtEl>
                                          <p:spTgt spid="54"/>
                                        </p:tgtEl>
                                        <p:attrNameLst>
                                          <p:attrName>style.visibility</p:attrName>
                                        </p:attrNameLst>
                                      </p:cBhvr>
                                      <p:to>
                                        <p:strVal val="hidden"/>
                                      </p:to>
                                    </p:set>
                                  </p:childTnLst>
                                </p:cTn>
                              </p:par>
                              <p:par>
                                <p:cTn id="143" presetID="10" presetClass="exit" presetSubtype="0" fill="hold" grpId="1" nodeType="withEffect">
                                  <p:stCondLst>
                                    <p:cond delay="0"/>
                                  </p:stCondLst>
                                  <p:childTnLst>
                                    <p:animEffect transition="out" filter="fade">
                                      <p:cBhvr>
                                        <p:cTn id="144" dur="500"/>
                                        <p:tgtEl>
                                          <p:spTgt spid="49"/>
                                        </p:tgtEl>
                                      </p:cBhvr>
                                    </p:animEffect>
                                    <p:set>
                                      <p:cBhvr>
                                        <p:cTn id="145" dur="1" fill="hold">
                                          <p:stCondLst>
                                            <p:cond delay="499"/>
                                          </p:stCondLst>
                                        </p:cTn>
                                        <p:tgtEl>
                                          <p:spTgt spid="49"/>
                                        </p:tgtEl>
                                        <p:attrNameLst>
                                          <p:attrName>style.visibility</p:attrName>
                                        </p:attrNameLst>
                                      </p:cBhvr>
                                      <p:to>
                                        <p:strVal val="hidden"/>
                                      </p:to>
                                    </p:set>
                                  </p:childTnLst>
                                </p:cTn>
                              </p:par>
                              <p:par>
                                <p:cTn id="146" presetID="10" presetClass="exit" presetSubtype="0" fill="hold" grpId="1" nodeType="withEffect">
                                  <p:stCondLst>
                                    <p:cond delay="0"/>
                                  </p:stCondLst>
                                  <p:childTnLst>
                                    <p:animEffect transition="out" filter="fade">
                                      <p:cBhvr>
                                        <p:cTn id="147" dur="500"/>
                                        <p:tgtEl>
                                          <p:spTgt spid="55"/>
                                        </p:tgtEl>
                                      </p:cBhvr>
                                    </p:animEffect>
                                    <p:set>
                                      <p:cBhvr>
                                        <p:cTn id="148" dur="1" fill="hold">
                                          <p:stCondLst>
                                            <p:cond delay="499"/>
                                          </p:stCondLst>
                                        </p:cTn>
                                        <p:tgtEl>
                                          <p:spTgt spid="55"/>
                                        </p:tgtEl>
                                        <p:attrNameLst>
                                          <p:attrName>style.visibility</p:attrName>
                                        </p:attrNameLst>
                                      </p:cBhvr>
                                      <p:to>
                                        <p:strVal val="hidden"/>
                                      </p:to>
                                    </p:set>
                                  </p:childTnLst>
                                </p:cTn>
                              </p:par>
                              <p:par>
                                <p:cTn id="149" presetID="10" presetClass="exit" presetSubtype="0" fill="hold" grpId="1" nodeType="withEffect">
                                  <p:stCondLst>
                                    <p:cond delay="0"/>
                                  </p:stCondLst>
                                  <p:childTnLst>
                                    <p:animEffect transition="out" filter="fade">
                                      <p:cBhvr>
                                        <p:cTn id="150" dur="500"/>
                                        <p:tgtEl>
                                          <p:spTgt spid="52"/>
                                        </p:tgtEl>
                                      </p:cBhvr>
                                    </p:animEffect>
                                    <p:set>
                                      <p:cBhvr>
                                        <p:cTn id="151" dur="1" fill="hold">
                                          <p:stCondLst>
                                            <p:cond delay="499"/>
                                          </p:stCondLst>
                                        </p:cTn>
                                        <p:tgtEl>
                                          <p:spTgt spid="52"/>
                                        </p:tgtEl>
                                        <p:attrNameLst>
                                          <p:attrName>style.visibility</p:attrName>
                                        </p:attrNameLst>
                                      </p:cBhvr>
                                      <p:to>
                                        <p:strVal val="hidden"/>
                                      </p:to>
                                    </p:set>
                                  </p:childTnLst>
                                </p:cTn>
                              </p:par>
                              <p:par>
                                <p:cTn id="152" presetID="10" presetClass="exit" presetSubtype="0" fill="hold" grpId="1" nodeType="withEffect">
                                  <p:stCondLst>
                                    <p:cond delay="0"/>
                                  </p:stCondLst>
                                  <p:childTnLst>
                                    <p:animEffect transition="out" filter="fade">
                                      <p:cBhvr>
                                        <p:cTn id="153" dur="500"/>
                                        <p:tgtEl>
                                          <p:spTgt spid="51"/>
                                        </p:tgtEl>
                                      </p:cBhvr>
                                    </p:animEffect>
                                    <p:set>
                                      <p:cBhvr>
                                        <p:cTn id="154" dur="1" fill="hold">
                                          <p:stCondLst>
                                            <p:cond delay="499"/>
                                          </p:stCondLst>
                                        </p:cTn>
                                        <p:tgtEl>
                                          <p:spTgt spid="51"/>
                                        </p:tgtEl>
                                        <p:attrNameLst>
                                          <p:attrName>style.visibility</p:attrName>
                                        </p:attrNameLst>
                                      </p:cBhvr>
                                      <p:to>
                                        <p:strVal val="hidden"/>
                                      </p:to>
                                    </p:set>
                                  </p:childTnLst>
                                </p:cTn>
                              </p:par>
                              <p:par>
                                <p:cTn id="155" presetID="10" presetClass="exit" presetSubtype="0" fill="hold" grpId="1" nodeType="withEffect">
                                  <p:stCondLst>
                                    <p:cond delay="0"/>
                                  </p:stCondLst>
                                  <p:childTnLst>
                                    <p:animEffect transition="out" filter="fade">
                                      <p:cBhvr>
                                        <p:cTn id="156" dur="500"/>
                                        <p:tgtEl>
                                          <p:spTgt spid="58"/>
                                        </p:tgtEl>
                                      </p:cBhvr>
                                    </p:animEffect>
                                    <p:set>
                                      <p:cBhvr>
                                        <p:cTn id="157" dur="1" fill="hold">
                                          <p:stCondLst>
                                            <p:cond delay="499"/>
                                          </p:stCondLst>
                                        </p:cTn>
                                        <p:tgtEl>
                                          <p:spTgt spid="58"/>
                                        </p:tgtEl>
                                        <p:attrNameLst>
                                          <p:attrName>style.visibility</p:attrName>
                                        </p:attrNameLst>
                                      </p:cBhvr>
                                      <p:to>
                                        <p:strVal val="hidden"/>
                                      </p:to>
                                    </p:set>
                                  </p:childTnLst>
                                </p:cTn>
                              </p:par>
                              <p:par>
                                <p:cTn id="158" presetID="10" presetClass="exit" presetSubtype="0" fill="hold" grpId="1" nodeType="withEffect">
                                  <p:stCondLst>
                                    <p:cond delay="0"/>
                                  </p:stCondLst>
                                  <p:childTnLst>
                                    <p:animEffect transition="out" filter="fade">
                                      <p:cBhvr>
                                        <p:cTn id="159" dur="500"/>
                                        <p:tgtEl>
                                          <p:spTgt spid="53"/>
                                        </p:tgtEl>
                                      </p:cBhvr>
                                    </p:animEffect>
                                    <p:set>
                                      <p:cBhvr>
                                        <p:cTn id="160" dur="1" fill="hold">
                                          <p:stCondLst>
                                            <p:cond delay="499"/>
                                          </p:stCondLst>
                                        </p:cTn>
                                        <p:tgtEl>
                                          <p:spTgt spid="53"/>
                                        </p:tgtEl>
                                        <p:attrNameLst>
                                          <p:attrName>style.visibility</p:attrName>
                                        </p:attrNameLst>
                                      </p:cBhvr>
                                      <p:to>
                                        <p:strVal val="hidden"/>
                                      </p:to>
                                    </p:set>
                                  </p:childTnLst>
                                </p:cTn>
                              </p:par>
                              <p:par>
                                <p:cTn id="161" presetID="10" presetClass="exit" presetSubtype="0" fill="hold" grpId="1" nodeType="withEffect">
                                  <p:stCondLst>
                                    <p:cond delay="0"/>
                                  </p:stCondLst>
                                  <p:childTnLst>
                                    <p:animEffect transition="out" filter="fade">
                                      <p:cBhvr>
                                        <p:cTn id="162" dur="500"/>
                                        <p:tgtEl>
                                          <p:spTgt spid="26"/>
                                        </p:tgtEl>
                                      </p:cBhvr>
                                    </p:animEffect>
                                    <p:set>
                                      <p:cBhvr>
                                        <p:cTn id="163" dur="1" fill="hold">
                                          <p:stCondLst>
                                            <p:cond delay="499"/>
                                          </p:stCondLst>
                                        </p:cTn>
                                        <p:tgtEl>
                                          <p:spTgt spid="26"/>
                                        </p:tgtEl>
                                        <p:attrNameLst>
                                          <p:attrName>style.visibility</p:attrName>
                                        </p:attrNameLst>
                                      </p:cBhvr>
                                      <p:to>
                                        <p:strVal val="hidden"/>
                                      </p:to>
                                    </p:set>
                                  </p:childTnLst>
                                </p:cTn>
                              </p:par>
                              <p:par>
                                <p:cTn id="164" presetID="10" presetClass="exit" presetSubtype="0" fill="hold" grpId="1" nodeType="withEffect">
                                  <p:stCondLst>
                                    <p:cond delay="0"/>
                                  </p:stCondLst>
                                  <p:childTnLst>
                                    <p:animEffect transition="out" filter="fade">
                                      <p:cBhvr>
                                        <p:cTn id="165" dur="500"/>
                                        <p:tgtEl>
                                          <p:spTgt spid="56"/>
                                        </p:tgtEl>
                                      </p:cBhvr>
                                    </p:animEffect>
                                    <p:set>
                                      <p:cBhvr>
                                        <p:cTn id="166" dur="1" fill="hold">
                                          <p:stCondLst>
                                            <p:cond delay="499"/>
                                          </p:stCondLst>
                                        </p:cTn>
                                        <p:tgtEl>
                                          <p:spTgt spid="56"/>
                                        </p:tgtEl>
                                        <p:attrNameLst>
                                          <p:attrName>style.visibility</p:attrName>
                                        </p:attrNameLst>
                                      </p:cBhvr>
                                      <p:to>
                                        <p:strVal val="hidden"/>
                                      </p:to>
                                    </p:set>
                                  </p:childTnLst>
                                </p:cTn>
                              </p:par>
                              <p:par>
                                <p:cTn id="167" presetID="10" presetClass="exit" presetSubtype="0" fill="hold" grpId="1" nodeType="withEffect">
                                  <p:stCondLst>
                                    <p:cond delay="0"/>
                                  </p:stCondLst>
                                  <p:childTnLst>
                                    <p:animEffect transition="out" filter="fade">
                                      <p:cBhvr>
                                        <p:cTn id="168" dur="500"/>
                                        <p:tgtEl>
                                          <p:spTgt spid="28"/>
                                        </p:tgtEl>
                                      </p:cBhvr>
                                    </p:animEffect>
                                    <p:set>
                                      <p:cBhvr>
                                        <p:cTn id="169" dur="1" fill="hold">
                                          <p:stCondLst>
                                            <p:cond delay="499"/>
                                          </p:stCondLst>
                                        </p:cTn>
                                        <p:tgtEl>
                                          <p:spTgt spid="28"/>
                                        </p:tgtEl>
                                        <p:attrNameLst>
                                          <p:attrName>style.visibility</p:attrName>
                                        </p:attrNameLst>
                                      </p:cBhvr>
                                      <p:to>
                                        <p:strVal val="hidden"/>
                                      </p:to>
                                    </p:set>
                                  </p:childTnLst>
                                </p:cTn>
                              </p:par>
                              <p:par>
                                <p:cTn id="170" presetID="10" presetClass="exit" presetSubtype="0" fill="hold" nodeType="withEffect">
                                  <p:stCondLst>
                                    <p:cond delay="0"/>
                                  </p:stCondLst>
                                  <p:childTnLst>
                                    <p:animEffect transition="out" filter="fade">
                                      <p:cBhvr>
                                        <p:cTn id="171" dur="500"/>
                                        <p:tgtEl>
                                          <p:spTgt spid="23"/>
                                        </p:tgtEl>
                                      </p:cBhvr>
                                    </p:animEffect>
                                    <p:set>
                                      <p:cBhvr>
                                        <p:cTn id="172" dur="1" fill="hold">
                                          <p:stCondLst>
                                            <p:cond delay="499"/>
                                          </p:stCondLst>
                                        </p:cTn>
                                        <p:tgtEl>
                                          <p:spTgt spid="23"/>
                                        </p:tgtEl>
                                        <p:attrNameLst>
                                          <p:attrName>style.visibility</p:attrName>
                                        </p:attrNameLst>
                                      </p:cBhvr>
                                      <p:to>
                                        <p:strVal val="hidden"/>
                                      </p:to>
                                    </p:set>
                                  </p:childTnLst>
                                </p:cTn>
                              </p:par>
                              <p:par>
                                <p:cTn id="173" presetID="10" presetClass="exit" presetSubtype="0" fill="hold" grpId="1" nodeType="withEffect">
                                  <p:stCondLst>
                                    <p:cond delay="0"/>
                                  </p:stCondLst>
                                  <p:childTnLst>
                                    <p:animEffect transition="out" filter="fade">
                                      <p:cBhvr>
                                        <p:cTn id="174" dur="500"/>
                                        <p:tgtEl>
                                          <p:spTgt spid="27"/>
                                        </p:tgtEl>
                                      </p:cBhvr>
                                    </p:animEffect>
                                    <p:set>
                                      <p:cBhvr>
                                        <p:cTn id="175" dur="1" fill="hold">
                                          <p:stCondLst>
                                            <p:cond delay="499"/>
                                          </p:stCondLst>
                                        </p:cTn>
                                        <p:tgtEl>
                                          <p:spTgt spid="27"/>
                                        </p:tgtEl>
                                        <p:attrNameLst>
                                          <p:attrName>style.visibility</p:attrName>
                                        </p:attrNameLst>
                                      </p:cBhvr>
                                      <p:to>
                                        <p:strVal val="hidden"/>
                                      </p:to>
                                    </p:set>
                                  </p:childTnLst>
                                </p:cTn>
                              </p:par>
                              <p:par>
                                <p:cTn id="176" presetID="10" presetClass="exit" presetSubtype="0" fill="hold" nodeType="withEffect">
                                  <p:stCondLst>
                                    <p:cond delay="0"/>
                                  </p:stCondLst>
                                  <p:childTnLst>
                                    <p:animEffect transition="out" filter="fade">
                                      <p:cBhvr>
                                        <p:cTn id="177" dur="500"/>
                                        <p:tgtEl>
                                          <p:spTgt spid="24"/>
                                        </p:tgtEl>
                                      </p:cBhvr>
                                    </p:animEffect>
                                    <p:set>
                                      <p:cBhvr>
                                        <p:cTn id="178" dur="1" fill="hold">
                                          <p:stCondLst>
                                            <p:cond delay="499"/>
                                          </p:stCondLst>
                                        </p:cTn>
                                        <p:tgtEl>
                                          <p:spTgt spid="24"/>
                                        </p:tgtEl>
                                        <p:attrNameLst>
                                          <p:attrName>style.visibility</p:attrName>
                                        </p:attrNameLst>
                                      </p:cBhvr>
                                      <p:to>
                                        <p:strVal val="hidden"/>
                                      </p:to>
                                    </p:set>
                                  </p:childTnLst>
                                </p:cTn>
                              </p:par>
                              <p:par>
                                <p:cTn id="179" presetID="10" presetClass="exit" presetSubtype="0" fill="hold" nodeType="withEffect">
                                  <p:stCondLst>
                                    <p:cond delay="0"/>
                                  </p:stCondLst>
                                  <p:childTnLst>
                                    <p:animEffect transition="out" filter="fade">
                                      <p:cBhvr>
                                        <p:cTn id="180" dur="500"/>
                                        <p:tgtEl>
                                          <p:spTgt spid="25"/>
                                        </p:tgtEl>
                                      </p:cBhvr>
                                    </p:animEffect>
                                    <p:set>
                                      <p:cBhvr>
                                        <p:cTn id="181"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182" restart="whenNotActive" fill="hold" evtFilter="cancelBubble" nodeType="interactiveSeq">
                <p:stCondLst>
                  <p:cond evt="onClick" delay="0">
                    <p:tgtEl>
                      <p:spTgt spid="47"/>
                    </p:tgtEl>
                  </p:cond>
                </p:stCondLst>
                <p:endSync evt="end" delay="0">
                  <p:rtn val="all"/>
                </p:endSync>
                <p:childTnLst>
                  <p:par>
                    <p:cTn id="183" fill="hold">
                      <p:stCondLst>
                        <p:cond delay="0"/>
                      </p:stCondLst>
                      <p:childTnLst>
                        <p:par>
                          <p:cTn id="184" fill="hold">
                            <p:stCondLst>
                              <p:cond delay="0"/>
                            </p:stCondLst>
                            <p:childTnLst>
                              <p:par>
                                <p:cTn id="185" presetID="1" presetClass="entr" presetSubtype="0" fill="hold" nodeType="clickEffect">
                                  <p:stCondLst>
                                    <p:cond delay="0"/>
                                  </p:stCondLst>
                                  <p:childTnLst>
                                    <p:set>
                                      <p:cBhvr>
                                        <p:cTn id="186" dur="1" fill="hold">
                                          <p:stCondLst>
                                            <p:cond delay="0"/>
                                          </p:stCondLst>
                                        </p:cTn>
                                        <p:tgtEl>
                                          <p:spTgt spid="60"/>
                                        </p:tgtEl>
                                        <p:attrNameLst>
                                          <p:attrName>style.visibility</p:attrName>
                                        </p:attrNameLst>
                                      </p:cBhvr>
                                      <p:to>
                                        <p:strVal val="visible"/>
                                      </p:to>
                                    </p:set>
                                  </p:childTnLst>
                                </p:cTn>
                              </p:par>
                              <p:par>
                                <p:cTn id="187" presetID="1" presetClass="entr" presetSubtype="0" fill="hold" nodeType="withEffect">
                                  <p:stCondLst>
                                    <p:cond delay="0"/>
                                  </p:stCondLst>
                                  <p:childTnLst>
                                    <p:set>
                                      <p:cBhvr>
                                        <p:cTn id="188" dur="1" fill="hold">
                                          <p:stCondLst>
                                            <p:cond delay="0"/>
                                          </p:stCondLst>
                                        </p:cTn>
                                        <p:tgtEl>
                                          <p:spTgt spid="64"/>
                                        </p:tgtEl>
                                        <p:attrNameLst>
                                          <p:attrName>style.visibility</p:attrName>
                                        </p:attrNameLst>
                                      </p:cBhvr>
                                      <p:to>
                                        <p:strVal val="visible"/>
                                      </p:to>
                                    </p:set>
                                  </p:childTnLst>
                                </p:cTn>
                              </p:par>
                              <p:par>
                                <p:cTn id="189" presetID="1" presetClass="entr" presetSubtype="0" fill="hold" nodeType="withEffect">
                                  <p:stCondLst>
                                    <p:cond delay="0"/>
                                  </p:stCondLst>
                                  <p:childTnLst>
                                    <p:set>
                                      <p:cBhvr>
                                        <p:cTn id="190" dur="1" fill="hold">
                                          <p:stCondLst>
                                            <p:cond delay="0"/>
                                          </p:stCondLst>
                                        </p:cTn>
                                        <p:tgtEl>
                                          <p:spTgt spid="65"/>
                                        </p:tgtEl>
                                        <p:attrNameLst>
                                          <p:attrName>style.visibility</p:attrName>
                                        </p:attrNameLst>
                                      </p:cBhvr>
                                      <p:to>
                                        <p:strVal val="visible"/>
                                      </p:to>
                                    </p:set>
                                  </p:childTnLst>
                                </p:cTn>
                              </p:par>
                              <p:par>
                                <p:cTn id="191" presetID="1" presetClass="entr" presetSubtype="0" fill="hold" nodeType="withEffect">
                                  <p:stCondLst>
                                    <p:cond delay="0"/>
                                  </p:stCondLst>
                                  <p:childTnLst>
                                    <p:set>
                                      <p:cBhvr>
                                        <p:cTn id="192" dur="1" fill="hold">
                                          <p:stCondLst>
                                            <p:cond delay="0"/>
                                          </p:stCondLst>
                                        </p:cTn>
                                        <p:tgtEl>
                                          <p:spTgt spid="66"/>
                                        </p:tgtEl>
                                        <p:attrNameLst>
                                          <p:attrName>style.visibility</p:attrName>
                                        </p:attrNameLst>
                                      </p:cBhvr>
                                      <p:to>
                                        <p:strVal val="visible"/>
                                      </p:to>
                                    </p:set>
                                  </p:childTnLst>
                                </p:cTn>
                              </p:par>
                              <p:par>
                                <p:cTn id="193" presetID="1" presetClass="entr" presetSubtype="0" fill="hold" nodeType="withEffect">
                                  <p:stCondLst>
                                    <p:cond delay="0"/>
                                  </p:stCondLst>
                                  <p:childTnLst>
                                    <p:set>
                                      <p:cBhvr>
                                        <p:cTn id="194" dur="1" fill="hold">
                                          <p:stCondLst>
                                            <p:cond delay="0"/>
                                          </p:stCondLst>
                                        </p:cTn>
                                        <p:tgtEl>
                                          <p:spTgt spid="67"/>
                                        </p:tgtEl>
                                        <p:attrNameLst>
                                          <p:attrName>style.visibility</p:attrName>
                                        </p:attrNameLst>
                                      </p:cBhvr>
                                      <p:to>
                                        <p:strVal val="visible"/>
                                      </p:to>
                                    </p:set>
                                  </p:childTnLst>
                                </p:cTn>
                              </p:par>
                            </p:childTnLst>
                          </p:cTn>
                        </p:par>
                      </p:childTnLst>
                    </p:cTn>
                  </p:par>
                </p:childTnLst>
              </p:cTn>
              <p:nextCondLst>
                <p:cond evt="onClick" delay="0">
                  <p:tgtEl>
                    <p:spTgt spid="47"/>
                  </p:tgtEl>
                </p:cond>
              </p:nextCondLst>
            </p:seq>
          </p:childTnLst>
        </p:cTn>
      </p:par>
    </p:tnLst>
    <p:bldLst>
      <p:bldP spid="26" grpId="0"/>
      <p:bldP spid="26" grpId="1"/>
      <p:bldP spid="27" grpId="0"/>
      <p:bldP spid="27" grpId="1"/>
      <p:bldP spid="28" grpId="0"/>
      <p:bldP spid="28"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8" grpId="0"/>
      <p:bldP spid="48" grpId="1"/>
      <p:bldP spid="49" grpId="0"/>
      <p:bldP spid="49" grpId="1"/>
      <p:bldP spid="50" grpId="0"/>
      <p:bldP spid="50" grpId="1"/>
      <p:bldP spid="51" grpId="0"/>
      <p:bldP spid="51" grpId="1"/>
      <p:bldP spid="52" grpId="0"/>
      <p:bldP spid="52" grpId="1"/>
      <p:bldP spid="53" grpId="0"/>
      <p:bldP spid="53" grpId="1"/>
      <p:bldP spid="54" grpId="0"/>
      <p:bldP spid="54" grpId="1"/>
      <p:bldP spid="55" grpId="0"/>
      <p:bldP spid="55" grpId="1"/>
      <p:bldP spid="56" grpId="0"/>
      <p:bldP spid="56" grpId="1"/>
      <p:bldP spid="57" grpId="0"/>
      <p:bldP spid="57" grpId="1"/>
      <p:bldP spid="58" grpId="0"/>
      <p:bldP spid="58" grpId="1"/>
    </p:bldLst>
  </p:timing>
</p:sld>
</file>

<file path=ppt/slides/slide5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2714" y="1752601"/>
            <a:ext cx="8278573" cy="19298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432713" y="1752601"/>
            <a:ext cx="8278574" cy="58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432713" y="2341934"/>
            <a:ext cx="8278573" cy="6550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432714" y="2996951"/>
            <a:ext cx="8278573" cy="6854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Q13</a:t>
            </a:r>
            <a:endParaRPr lang="en-GB" sz="1400" b="1" dirty="0">
              <a:latin typeface="Comic Sans MS" panose="030F0702030302020204" pitchFamily="66" charset="0"/>
            </a:endParaRPr>
          </a:p>
        </p:txBody>
      </p:sp>
      <p:cxnSp>
        <p:nvCxnSpPr>
          <p:cNvPr id="15" name="Straight Arrow Connector 14"/>
          <p:cNvCxnSpPr>
            <a:stCxn id="17"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7"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50728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5" grpId="0" animBg="1"/>
      <p:bldP spid="18" grpId="0" animBg="1"/>
      <p:bldP spid="26" grpId="0" animBg="1"/>
    </p:bldLst>
  </p:timing>
</p:sld>
</file>

<file path=ppt/slides/slide5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1907704" y="5811876"/>
            <a:ext cx="5328592" cy="1001500"/>
          </a:xfrm>
          <a:prstGeom prst="rect">
            <a:avLst/>
          </a:prstGeom>
        </p:spPr>
      </p:pic>
      <p:pic>
        <p:nvPicPr>
          <p:cNvPr id="5" name="Picture 4"/>
          <p:cNvPicPr>
            <a:picLocks noChangeAspect="1"/>
          </p:cNvPicPr>
          <p:nvPr/>
        </p:nvPicPr>
        <p:blipFill>
          <a:blip r:embed="rId3"/>
          <a:stretch>
            <a:fillRect/>
          </a:stretch>
        </p:blipFill>
        <p:spPr>
          <a:xfrm>
            <a:off x="1907704" y="353220"/>
            <a:ext cx="5328592" cy="1423728"/>
          </a:xfrm>
          <a:prstGeom prst="rect">
            <a:avLst/>
          </a:prstGeom>
        </p:spPr>
      </p:pic>
      <p:pic>
        <p:nvPicPr>
          <p:cNvPr id="6" name="Picture 5"/>
          <p:cNvPicPr>
            <a:picLocks noChangeAspect="1"/>
          </p:cNvPicPr>
          <p:nvPr/>
        </p:nvPicPr>
        <p:blipFill>
          <a:blip r:embed="rId4"/>
          <a:stretch>
            <a:fillRect/>
          </a:stretch>
        </p:blipFill>
        <p:spPr>
          <a:xfrm>
            <a:off x="1907704" y="1762658"/>
            <a:ext cx="5328592" cy="1738350"/>
          </a:xfrm>
          <a:prstGeom prst="rect">
            <a:avLst/>
          </a:prstGeom>
        </p:spPr>
      </p:pic>
      <p:pic>
        <p:nvPicPr>
          <p:cNvPr id="10" name="Picture 9"/>
          <p:cNvPicPr>
            <a:picLocks noChangeAspect="1"/>
          </p:cNvPicPr>
          <p:nvPr/>
        </p:nvPicPr>
        <p:blipFill>
          <a:blip r:embed="rId5"/>
          <a:stretch>
            <a:fillRect/>
          </a:stretch>
        </p:blipFill>
        <p:spPr>
          <a:xfrm>
            <a:off x="1907704" y="4725144"/>
            <a:ext cx="5328592" cy="68634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Q17</a:t>
            </a:r>
            <a:endParaRPr lang="en-GB" sz="1400" b="1" dirty="0">
              <a:latin typeface="Comic Sans MS" panose="030F0702030302020204" pitchFamily="66" charset="0"/>
            </a:endParaRPr>
          </a:p>
        </p:txBody>
      </p:sp>
      <p:cxnSp>
        <p:nvCxnSpPr>
          <p:cNvPr id="15" name="Straight Arrow Connector 14"/>
          <p:cNvCxnSpPr>
            <a:stCxn id="39"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7"/>
          <p:cNvPicPr>
            <a:picLocks noChangeAspect="1"/>
          </p:cNvPicPr>
          <p:nvPr/>
        </p:nvPicPr>
        <p:blipFill>
          <a:blip r:embed="rId10"/>
          <a:stretch>
            <a:fillRect/>
          </a:stretch>
        </p:blipFill>
        <p:spPr>
          <a:xfrm>
            <a:off x="1907704" y="3429000"/>
            <a:ext cx="5328592" cy="913796"/>
          </a:xfrm>
          <a:prstGeom prst="rect">
            <a:avLst/>
          </a:prstGeom>
        </p:spPr>
      </p:pic>
      <p:pic>
        <p:nvPicPr>
          <p:cNvPr id="9" name="Picture 8"/>
          <p:cNvPicPr>
            <a:picLocks noChangeAspect="1"/>
          </p:cNvPicPr>
          <p:nvPr/>
        </p:nvPicPr>
        <p:blipFill>
          <a:blip r:embed="rId11"/>
          <a:stretch>
            <a:fillRect/>
          </a:stretch>
        </p:blipFill>
        <p:spPr>
          <a:xfrm>
            <a:off x="1907704" y="4293096"/>
            <a:ext cx="5328592" cy="726104"/>
          </a:xfrm>
          <a:prstGeom prst="rect">
            <a:avLst/>
          </a:prstGeom>
        </p:spPr>
      </p:pic>
      <p:pic>
        <p:nvPicPr>
          <p:cNvPr id="11" name="Picture 10"/>
          <p:cNvPicPr>
            <a:picLocks noChangeAspect="1"/>
          </p:cNvPicPr>
          <p:nvPr/>
        </p:nvPicPr>
        <p:blipFill>
          <a:blip r:embed="rId12"/>
          <a:stretch>
            <a:fillRect/>
          </a:stretch>
        </p:blipFill>
        <p:spPr>
          <a:xfrm>
            <a:off x="1907704" y="5373216"/>
            <a:ext cx="5328592" cy="584326"/>
          </a:xfrm>
          <a:prstGeom prst="rect">
            <a:avLst/>
          </a:prstGeom>
        </p:spPr>
      </p:pic>
      <p:cxnSp>
        <p:nvCxnSpPr>
          <p:cNvPr id="16" name="Straight Connector 15"/>
          <p:cNvCxnSpPr/>
          <p:nvPr/>
        </p:nvCxnSpPr>
        <p:spPr>
          <a:xfrm flipV="1">
            <a:off x="3995936" y="1762658"/>
            <a:ext cx="1800200" cy="2261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3995936" y="1988840"/>
            <a:ext cx="1800200" cy="432048"/>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3995936" y="2852936"/>
            <a:ext cx="1800200" cy="432048"/>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995936" y="3284984"/>
            <a:ext cx="1800200" cy="36004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1" name="TextBox 30"/>
              <p:cNvSpPr txBox="1"/>
              <p:nvPr/>
            </p:nvSpPr>
            <p:spPr>
              <a:xfrm>
                <a:off x="5008028" y="1744208"/>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panose="02040503050406030204" pitchFamily="18" charset="0"/>
                            </a:rPr>
                            <m:t>4</m:t>
                          </m:r>
                        </m:den>
                      </m:f>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5008028" y="1744208"/>
                <a:ext cx="284052" cy="38048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TextBox 31"/>
              <p:cNvSpPr txBox="1"/>
              <p:nvPr/>
            </p:nvSpPr>
            <p:spPr>
              <a:xfrm>
                <a:off x="4934030" y="2718012"/>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panose="02040503050406030204" pitchFamily="18" charset="0"/>
                            </a:rPr>
                            <m:t>4</m:t>
                          </m:r>
                        </m:den>
                      </m:f>
                    </m:oMath>
                  </m:oMathPara>
                </a14:m>
                <a:endParaRPr lang="en-GB" sz="1000" dirty="0"/>
              </a:p>
            </p:txBody>
          </p:sp>
        </mc:Choice>
        <mc:Fallback xmlns="">
          <p:sp>
            <p:nvSpPr>
              <p:cNvPr id="32" name="TextBox 31"/>
              <p:cNvSpPr txBox="1">
                <a:spLocks noRot="1" noChangeAspect="1" noMove="1" noResize="1" noEditPoints="1" noAdjustHandles="1" noChangeArrowheads="1" noChangeShapeType="1" noTextEdit="1"/>
              </p:cNvSpPr>
              <p:nvPr/>
            </p:nvSpPr>
            <p:spPr>
              <a:xfrm>
                <a:off x="4934030" y="2718012"/>
                <a:ext cx="284052" cy="38048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p:cNvSpPr txBox="1"/>
              <p:nvPr/>
            </p:nvSpPr>
            <p:spPr>
              <a:xfrm>
                <a:off x="4876212" y="2172124"/>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4</m:t>
                          </m:r>
                        </m:den>
                      </m:f>
                    </m:oMath>
                  </m:oMathPara>
                </a14:m>
                <a:endParaRPr lang="en-GB" sz="1000" dirty="0"/>
              </a:p>
            </p:txBody>
          </p:sp>
        </mc:Choice>
        <mc:Fallback xmlns="">
          <p:sp>
            <p:nvSpPr>
              <p:cNvPr id="33" name="TextBox 32"/>
              <p:cNvSpPr txBox="1">
                <a:spLocks noRot="1" noChangeAspect="1" noMove="1" noResize="1" noEditPoints="1" noAdjustHandles="1" noChangeArrowheads="1" noChangeShapeType="1" noTextEdit="1"/>
              </p:cNvSpPr>
              <p:nvPr/>
            </p:nvSpPr>
            <p:spPr>
              <a:xfrm>
                <a:off x="4876212" y="2172124"/>
                <a:ext cx="284052" cy="380489"/>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4934030" y="3307971"/>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4</m:t>
                          </m:r>
                        </m:den>
                      </m:f>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4934030" y="3307971"/>
                <a:ext cx="284052" cy="380489"/>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2525742" y="2909494"/>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4</m:t>
                          </m:r>
                        </m:den>
                      </m:f>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2525742" y="2909494"/>
                <a:ext cx="284052" cy="380489"/>
              </a:xfrm>
              <a:prstGeom prst="rect">
                <a:avLst/>
              </a:prstGeom>
              <a:blipFill>
                <a:blip r:embed="rId19"/>
                <a:stretch>
                  <a:fillRect/>
                </a:stretch>
              </a:blipFill>
            </p:spPr>
            <p:txBody>
              <a:bodyPr/>
              <a:lstStyle/>
              <a:p>
                <a:r>
                  <a:rPr lang="en-GB">
                    <a:noFill/>
                  </a:rPr>
                  <a:t> </a:t>
                </a:r>
              </a:p>
            </p:txBody>
          </p:sp>
        </mc:Fallback>
      </mc:AlternateContent>
      <p:sp>
        <p:nvSpPr>
          <p:cNvPr id="36" name="Rectangle 35"/>
          <p:cNvSpPr/>
          <p:nvPr/>
        </p:nvSpPr>
        <p:spPr>
          <a:xfrm>
            <a:off x="575556" y="1727162"/>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7" name="Rectangle 36"/>
          <p:cNvSpPr/>
          <p:nvPr/>
        </p:nvSpPr>
        <p:spPr>
          <a:xfrm>
            <a:off x="575556" y="2407153"/>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pic>
        <p:nvPicPr>
          <p:cNvPr id="30" name="Picture 29" descr="http://logok.org/wp-content/uploads/2015/01/TypeF-logo-880x660.png">
            <a:hlinkClick r:id="rId21" action="ppaction://hlinksldjump"/>
          </p:cNvPr>
          <p:cNvPicPr>
            <a:picLocks noChangeAspect="1" noChangeArrowheads="1"/>
          </p:cNvPicPr>
          <p:nvPr/>
        </p:nvPicPr>
        <p:blipFill rotWithShape="1">
          <a:blip r:embed="rId2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23"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40" name="Straight Arrow Connector 39"/>
          <p:cNvCxnSpPr>
            <a:stCxn id="41" idx="3"/>
            <a:endCxn id="3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1" name="Rectangle 40">
            <a:hlinkClick r:id="rId24"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8" name="Rectangle 27"/>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8" name="Picture 37"/>
          <p:cNvPicPr>
            <a:picLocks noChangeAspect="1"/>
          </p:cNvPicPr>
          <p:nvPr/>
        </p:nvPicPr>
        <p:blipFill>
          <a:blip r:embed="rId2"/>
          <a:stretch>
            <a:fillRect/>
          </a:stretch>
        </p:blipFill>
        <p:spPr>
          <a:xfrm>
            <a:off x="1907704" y="5811876"/>
            <a:ext cx="5328592" cy="1001500"/>
          </a:xfrm>
          <a:prstGeom prst="rect">
            <a:avLst/>
          </a:prstGeom>
        </p:spPr>
      </p:pic>
      <p:pic>
        <p:nvPicPr>
          <p:cNvPr id="42" name="Picture 41"/>
          <p:cNvPicPr>
            <a:picLocks noChangeAspect="1"/>
          </p:cNvPicPr>
          <p:nvPr/>
        </p:nvPicPr>
        <p:blipFill>
          <a:blip r:embed="rId3"/>
          <a:stretch>
            <a:fillRect/>
          </a:stretch>
        </p:blipFill>
        <p:spPr>
          <a:xfrm>
            <a:off x="1907704" y="353220"/>
            <a:ext cx="5328592" cy="1423728"/>
          </a:xfrm>
          <a:prstGeom prst="rect">
            <a:avLst/>
          </a:prstGeom>
        </p:spPr>
      </p:pic>
      <p:pic>
        <p:nvPicPr>
          <p:cNvPr id="43" name="Picture 42"/>
          <p:cNvPicPr>
            <a:picLocks noChangeAspect="1"/>
          </p:cNvPicPr>
          <p:nvPr/>
        </p:nvPicPr>
        <p:blipFill>
          <a:blip r:embed="rId4"/>
          <a:stretch>
            <a:fillRect/>
          </a:stretch>
        </p:blipFill>
        <p:spPr>
          <a:xfrm>
            <a:off x="1907704" y="1762658"/>
            <a:ext cx="5328592" cy="1738350"/>
          </a:xfrm>
          <a:prstGeom prst="rect">
            <a:avLst/>
          </a:prstGeom>
        </p:spPr>
      </p:pic>
      <p:pic>
        <p:nvPicPr>
          <p:cNvPr id="44" name="Picture 43"/>
          <p:cNvPicPr>
            <a:picLocks noChangeAspect="1"/>
          </p:cNvPicPr>
          <p:nvPr/>
        </p:nvPicPr>
        <p:blipFill>
          <a:blip r:embed="rId5"/>
          <a:stretch>
            <a:fillRect/>
          </a:stretch>
        </p:blipFill>
        <p:spPr>
          <a:xfrm>
            <a:off x="1907704" y="4725144"/>
            <a:ext cx="5328592" cy="686344"/>
          </a:xfrm>
          <a:prstGeom prst="rect">
            <a:avLst/>
          </a:prstGeom>
        </p:spPr>
      </p:pic>
      <p:pic>
        <p:nvPicPr>
          <p:cNvPr id="45" name="Picture 44"/>
          <p:cNvPicPr>
            <a:picLocks noChangeAspect="1"/>
          </p:cNvPicPr>
          <p:nvPr/>
        </p:nvPicPr>
        <p:blipFill>
          <a:blip r:embed="rId10"/>
          <a:stretch>
            <a:fillRect/>
          </a:stretch>
        </p:blipFill>
        <p:spPr>
          <a:xfrm>
            <a:off x="1907704" y="3429000"/>
            <a:ext cx="5328592" cy="913796"/>
          </a:xfrm>
          <a:prstGeom prst="rect">
            <a:avLst/>
          </a:prstGeom>
        </p:spPr>
      </p:pic>
      <p:pic>
        <p:nvPicPr>
          <p:cNvPr id="46" name="Picture 45"/>
          <p:cNvPicPr>
            <a:picLocks noChangeAspect="1"/>
          </p:cNvPicPr>
          <p:nvPr/>
        </p:nvPicPr>
        <p:blipFill>
          <a:blip r:embed="rId11"/>
          <a:stretch>
            <a:fillRect/>
          </a:stretch>
        </p:blipFill>
        <p:spPr>
          <a:xfrm>
            <a:off x="1907704" y="4293096"/>
            <a:ext cx="5328592" cy="726104"/>
          </a:xfrm>
          <a:prstGeom prst="rect">
            <a:avLst/>
          </a:prstGeom>
        </p:spPr>
      </p:pic>
      <p:pic>
        <p:nvPicPr>
          <p:cNvPr id="47" name="Picture 46"/>
          <p:cNvPicPr>
            <a:picLocks noChangeAspect="1"/>
          </p:cNvPicPr>
          <p:nvPr/>
        </p:nvPicPr>
        <p:blipFill>
          <a:blip r:embed="rId12"/>
          <a:stretch>
            <a:fillRect/>
          </a:stretch>
        </p:blipFill>
        <p:spPr>
          <a:xfrm>
            <a:off x="1907704" y="5373216"/>
            <a:ext cx="5328592" cy="584326"/>
          </a:xfrm>
          <a:prstGeom prst="rect">
            <a:avLst/>
          </a:prstGeom>
        </p:spPr>
      </p:pic>
    </p:spTree>
    <p:extLst>
      <p:ext uri="{BB962C8B-B14F-4D97-AF65-F5344CB8AC3E}">
        <p14:creationId xmlns:p14="http://schemas.microsoft.com/office/powerpoint/2010/main" val="12196028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6"/>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3"/>
                                        </p:tgtEl>
                                        <p:attrNameLst>
                                          <p:attrName>style.visibility</p:attrName>
                                        </p:attrNameLst>
                                      </p:cBhvr>
                                      <p:to>
                                        <p:strVal val="visible"/>
                                      </p:to>
                                    </p:set>
                                    <p:animEffect transition="in" filter="fade">
                                      <p:cBhvr>
                                        <p:cTn id="16" dur="500"/>
                                        <p:tgtEl>
                                          <p:spTgt spid="33"/>
                                        </p:tgtEl>
                                      </p:cBhvr>
                                    </p:animEffect>
                                  </p:childTnLst>
                                </p:cTn>
                              </p:par>
                              <p:par>
                                <p:cTn id="17" presetID="10"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par>
                                <p:cTn id="23" presetID="10" presetClass="entr" presetSubtype="0" fill="hold"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500"/>
                                        <p:tgtEl>
                                          <p:spTgt spid="34"/>
                                        </p:tgtEl>
                                      </p:cBhvr>
                                    </p:animEffect>
                                  </p:childTnLst>
                                </p:cTn>
                              </p:par>
                              <p:par>
                                <p:cTn id="29" presetID="10" presetClass="entr" presetSubtype="0" fill="hold" nodeType="with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childTnLst>
                    </p:cTn>
                  </p:par>
                </p:childTnLst>
              </p:cTn>
              <p:nextCondLst>
                <p:cond evt="onClick" delay="0">
                  <p:tgtEl>
                    <p:spTgt spid="36"/>
                  </p:tgtEl>
                </p:cond>
              </p:nextCondLst>
            </p:seq>
            <p:seq concurrent="1" nextAc="seek">
              <p:cTn id="32" restart="whenNotActive" fill="hold" evtFilter="cancelBubble" nodeType="interactiveSeq">
                <p:stCondLst>
                  <p:cond evt="onClick" delay="0">
                    <p:tgtEl>
                      <p:spTgt spid="37"/>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35"/>
                                        </p:tgtEl>
                                      </p:cBhvr>
                                    </p:animEffect>
                                    <p:set>
                                      <p:cBhvr>
                                        <p:cTn id="37" dur="1" fill="hold">
                                          <p:stCondLst>
                                            <p:cond delay="499"/>
                                          </p:stCondLst>
                                        </p:cTn>
                                        <p:tgtEl>
                                          <p:spTgt spid="35"/>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16"/>
                                        </p:tgtEl>
                                      </p:cBhvr>
                                    </p:animEffect>
                                    <p:set>
                                      <p:cBhvr>
                                        <p:cTn id="40" dur="1" fill="hold">
                                          <p:stCondLst>
                                            <p:cond delay="499"/>
                                          </p:stCondLst>
                                        </p:cTn>
                                        <p:tgtEl>
                                          <p:spTgt spid="16"/>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31"/>
                                        </p:tgtEl>
                                      </p:cBhvr>
                                    </p:animEffect>
                                    <p:set>
                                      <p:cBhvr>
                                        <p:cTn id="43" dur="1" fill="hold">
                                          <p:stCondLst>
                                            <p:cond delay="499"/>
                                          </p:stCondLst>
                                        </p:cTn>
                                        <p:tgtEl>
                                          <p:spTgt spid="31"/>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33"/>
                                        </p:tgtEl>
                                      </p:cBhvr>
                                    </p:animEffect>
                                    <p:set>
                                      <p:cBhvr>
                                        <p:cTn id="46" dur="1" fill="hold">
                                          <p:stCondLst>
                                            <p:cond delay="499"/>
                                          </p:stCondLst>
                                        </p:cTn>
                                        <p:tgtEl>
                                          <p:spTgt spid="33"/>
                                        </p:tgtEl>
                                        <p:attrNameLst>
                                          <p:attrName>style.visibility</p:attrName>
                                        </p:attrNameLst>
                                      </p:cBhvr>
                                      <p:to>
                                        <p:strVal val="hidden"/>
                                      </p:to>
                                    </p:set>
                                  </p:childTnLst>
                                </p:cTn>
                              </p:par>
                              <p:par>
                                <p:cTn id="47" presetID="10" presetClass="exit" presetSubtype="0" fill="hold" nodeType="withEffect">
                                  <p:stCondLst>
                                    <p:cond delay="0"/>
                                  </p:stCondLst>
                                  <p:childTnLst>
                                    <p:animEffect transition="out" filter="fade">
                                      <p:cBhvr>
                                        <p:cTn id="48" dur="500"/>
                                        <p:tgtEl>
                                          <p:spTgt spid="18"/>
                                        </p:tgtEl>
                                      </p:cBhvr>
                                    </p:animEffect>
                                    <p:set>
                                      <p:cBhvr>
                                        <p:cTn id="49" dur="1" fill="hold">
                                          <p:stCondLst>
                                            <p:cond delay="499"/>
                                          </p:stCondLst>
                                        </p:cTn>
                                        <p:tgtEl>
                                          <p:spTgt spid="18"/>
                                        </p:tgtEl>
                                        <p:attrNameLst>
                                          <p:attrName>style.visibility</p:attrName>
                                        </p:attrNameLst>
                                      </p:cBhvr>
                                      <p:to>
                                        <p:strVal val="hidden"/>
                                      </p:to>
                                    </p:set>
                                  </p:childTnLst>
                                </p:cTn>
                              </p:par>
                              <p:par>
                                <p:cTn id="50" presetID="10" presetClass="exit" presetSubtype="0" fill="hold" grpId="1" nodeType="withEffect">
                                  <p:stCondLst>
                                    <p:cond delay="0"/>
                                  </p:stCondLst>
                                  <p:childTnLst>
                                    <p:animEffect transition="out" filter="fade">
                                      <p:cBhvr>
                                        <p:cTn id="51" dur="500"/>
                                        <p:tgtEl>
                                          <p:spTgt spid="32"/>
                                        </p:tgtEl>
                                      </p:cBhvr>
                                    </p:animEffect>
                                    <p:set>
                                      <p:cBhvr>
                                        <p:cTn id="52" dur="1" fill="hold">
                                          <p:stCondLst>
                                            <p:cond delay="499"/>
                                          </p:stCondLst>
                                        </p:cTn>
                                        <p:tgtEl>
                                          <p:spTgt spid="32"/>
                                        </p:tgtEl>
                                        <p:attrNameLst>
                                          <p:attrName>style.visibility</p:attrName>
                                        </p:attrNameLst>
                                      </p:cBhvr>
                                      <p:to>
                                        <p:strVal val="hidden"/>
                                      </p:to>
                                    </p:set>
                                  </p:childTnLst>
                                </p:cTn>
                              </p:par>
                              <p:par>
                                <p:cTn id="53" presetID="10" presetClass="exit" presetSubtype="0" fill="hold" nodeType="withEffect">
                                  <p:stCondLst>
                                    <p:cond delay="0"/>
                                  </p:stCondLst>
                                  <p:childTnLst>
                                    <p:animEffect transition="out" filter="fade">
                                      <p:cBhvr>
                                        <p:cTn id="54" dur="500"/>
                                        <p:tgtEl>
                                          <p:spTgt spid="20"/>
                                        </p:tgtEl>
                                      </p:cBhvr>
                                    </p:animEffect>
                                    <p:set>
                                      <p:cBhvr>
                                        <p:cTn id="55" dur="1" fill="hold">
                                          <p:stCondLst>
                                            <p:cond delay="499"/>
                                          </p:stCondLst>
                                        </p:cTn>
                                        <p:tgtEl>
                                          <p:spTgt spid="20"/>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34"/>
                                        </p:tgtEl>
                                      </p:cBhvr>
                                    </p:animEffect>
                                    <p:set>
                                      <p:cBhvr>
                                        <p:cTn id="58" dur="1" fill="hold">
                                          <p:stCondLst>
                                            <p:cond delay="499"/>
                                          </p:stCondLst>
                                        </p:cTn>
                                        <p:tgtEl>
                                          <p:spTgt spid="34"/>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29"/>
                                        </p:tgtEl>
                                      </p:cBhvr>
                                    </p:animEffect>
                                    <p:set>
                                      <p:cBhvr>
                                        <p:cTn id="6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37"/>
                  </p:tgtEl>
                </p:cond>
              </p:nextCondLst>
            </p:seq>
            <p:seq concurrent="1" nextAc="seek">
              <p:cTn id="62" restart="whenNotActive" fill="hold" evtFilter="cancelBubble" nodeType="interactiveSeq">
                <p:stCondLst>
                  <p:cond evt="onClick" delay="0">
                    <p:tgtEl>
                      <p:spTgt spid="28"/>
                    </p:tgtEl>
                  </p:cond>
                </p:stCondLst>
                <p:endSync evt="end" delay="0">
                  <p:rtn val="all"/>
                </p:endSync>
                <p:childTnLst>
                  <p:par>
                    <p:cTn id="63" fill="hold">
                      <p:stCondLst>
                        <p:cond delay="0"/>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38"/>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42"/>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43"/>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44"/>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45"/>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46"/>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47"/>
                                        </p:tgtEl>
                                        <p:attrNameLst>
                                          <p:attrName>style.visibility</p:attrName>
                                        </p:attrNameLst>
                                      </p:cBhvr>
                                      <p:to>
                                        <p:strVal val="visible"/>
                                      </p:to>
                                    </p:set>
                                  </p:childTnLst>
                                </p:cTn>
                              </p:par>
                            </p:childTnLst>
                          </p:cTn>
                        </p:par>
                      </p:childTnLst>
                    </p:cTn>
                  </p:par>
                </p:childTnLst>
              </p:cTn>
              <p:nextCondLst>
                <p:cond evt="onClick" delay="0">
                  <p:tgtEl>
                    <p:spTgt spid="28"/>
                  </p:tgtEl>
                </p:cond>
              </p:nextCondLst>
            </p:seq>
          </p:childTnLst>
        </p:cTn>
      </p:par>
    </p:tnLst>
    <p:bldLst>
      <p:bldP spid="31" grpId="0"/>
      <p:bldP spid="31" grpId="1"/>
      <p:bldP spid="32" grpId="0"/>
      <p:bldP spid="32" grpId="1"/>
      <p:bldP spid="33" grpId="0"/>
      <p:bldP spid="33" grpId="1"/>
      <p:bldP spid="34" grpId="0"/>
      <p:bldP spid="34" grpId="1"/>
      <p:bldP spid="35" grpId="0"/>
      <p:bldP spid="35" grpId="1"/>
    </p:bldLst>
  </p:timing>
</p:sld>
</file>

<file path=ppt/slides/slide5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12776"/>
            <a:ext cx="8640958" cy="23545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412777"/>
            <a:ext cx="864096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2" name="Rectangle 21"/>
          <p:cNvSpPr/>
          <p:nvPr/>
        </p:nvSpPr>
        <p:spPr>
          <a:xfrm>
            <a:off x="251520" y="1700809"/>
            <a:ext cx="8640960"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6" name="Rectangle 25"/>
          <p:cNvSpPr/>
          <p:nvPr/>
        </p:nvSpPr>
        <p:spPr>
          <a:xfrm>
            <a:off x="251520" y="1988840"/>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8" name="Rectangle 27"/>
          <p:cNvSpPr/>
          <p:nvPr/>
        </p:nvSpPr>
        <p:spPr>
          <a:xfrm>
            <a:off x="251520" y="2492896"/>
            <a:ext cx="8640960" cy="12743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Q17</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7"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14018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4" grpId="0" animBg="1"/>
      <p:bldP spid="22" grpId="0" animBg="1"/>
      <p:bldP spid="26" grpId="0" animBg="1"/>
      <p:bldP spid="28" grpId="0" animBg="1"/>
    </p:bldLst>
  </p:timing>
</p:sld>
</file>

<file path=ppt/slides/slide5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403648" y="5661248"/>
            <a:ext cx="6336704" cy="1095820"/>
          </a:xfrm>
          <a:prstGeom prst="rect">
            <a:avLst/>
          </a:prstGeom>
        </p:spPr>
      </p:pic>
      <p:pic>
        <p:nvPicPr>
          <p:cNvPr id="5" name="Picture 4"/>
          <p:cNvPicPr>
            <a:picLocks noChangeAspect="1"/>
          </p:cNvPicPr>
          <p:nvPr/>
        </p:nvPicPr>
        <p:blipFill>
          <a:blip r:embed="rId3"/>
          <a:stretch>
            <a:fillRect/>
          </a:stretch>
        </p:blipFill>
        <p:spPr>
          <a:xfrm>
            <a:off x="1403648" y="349740"/>
            <a:ext cx="6336704" cy="135106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Q13</a:t>
            </a:r>
            <a:endParaRPr lang="en-GB" sz="1400" b="1" dirty="0">
              <a:latin typeface="Comic Sans MS" panose="030F0702030302020204" pitchFamily="66" charset="0"/>
            </a:endParaRPr>
          </a:p>
        </p:txBody>
      </p:sp>
      <p:cxnSp>
        <p:nvCxnSpPr>
          <p:cNvPr id="15" name="Straight Arrow Connector 14"/>
          <p:cNvCxnSpPr>
            <a:stCxn id="40"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8"/>
          <a:stretch>
            <a:fillRect/>
          </a:stretch>
        </p:blipFill>
        <p:spPr>
          <a:xfrm>
            <a:off x="1403649" y="1700808"/>
            <a:ext cx="6336702" cy="3222210"/>
          </a:xfrm>
          <a:prstGeom prst="rect">
            <a:avLst/>
          </a:prstGeom>
        </p:spPr>
      </p:pic>
      <p:pic>
        <p:nvPicPr>
          <p:cNvPr id="9" name="Picture 8"/>
          <p:cNvPicPr>
            <a:picLocks noChangeAspect="1"/>
          </p:cNvPicPr>
          <p:nvPr/>
        </p:nvPicPr>
        <p:blipFill>
          <a:blip r:embed="rId9"/>
          <a:stretch>
            <a:fillRect/>
          </a:stretch>
        </p:blipFill>
        <p:spPr>
          <a:xfrm>
            <a:off x="1403649" y="4909032"/>
            <a:ext cx="6336702" cy="752216"/>
          </a:xfrm>
          <a:prstGeom prst="rect">
            <a:avLst/>
          </a:prstGeom>
        </p:spPr>
      </p:pic>
      <p:cxnSp>
        <p:nvCxnSpPr>
          <p:cNvPr id="18" name="Straight Connector 17"/>
          <p:cNvCxnSpPr/>
          <p:nvPr/>
        </p:nvCxnSpPr>
        <p:spPr>
          <a:xfrm flipV="1">
            <a:off x="3707904" y="1818850"/>
            <a:ext cx="2304256" cy="1808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707904" y="1850296"/>
            <a:ext cx="2304256" cy="85435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4025652" y="4168827"/>
            <a:ext cx="2058516" cy="638648"/>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033930" y="4820841"/>
            <a:ext cx="2050238" cy="264859"/>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p:cNvSpPr txBox="1"/>
              <p:nvPr/>
            </p:nvSpPr>
            <p:spPr>
              <a:xfrm>
                <a:off x="4803424" y="1447189"/>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4803424" y="1447189"/>
                <a:ext cx="284052" cy="38145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4866034" y="4158466"/>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4866034" y="4158466"/>
                <a:ext cx="284052" cy="38145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4760182" y="2237645"/>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3</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760182" y="2237645"/>
                <a:ext cx="284052" cy="38145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4865000" y="4884268"/>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3</m:t>
                          </m:r>
                        </m:den>
                      </m:f>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4865000" y="4884268"/>
                <a:ext cx="284052" cy="38145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2307729" y="3736524"/>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3</m:t>
                          </m:r>
                        </m:den>
                      </m:f>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2307729" y="3736524"/>
                <a:ext cx="284052" cy="381451"/>
              </a:xfrm>
              <a:prstGeom prst="rect">
                <a:avLst/>
              </a:prstGeom>
              <a:blipFill>
                <a:blip r:embed="rId17"/>
                <a:stretch>
                  <a:fillRect/>
                </a:stretch>
              </a:blipFill>
            </p:spPr>
            <p:txBody>
              <a:bodyPr/>
              <a:lstStyle/>
              <a:p>
                <a:r>
                  <a:rPr lang="en-GB">
                    <a:noFill/>
                  </a:rPr>
                  <a:t> </a:t>
                </a:r>
              </a:p>
            </p:txBody>
          </p:sp>
        </mc:Fallback>
      </mc:AlternateContent>
      <p:sp>
        <p:nvSpPr>
          <p:cNvPr id="32" name="Rectangle 31"/>
          <p:cNvSpPr/>
          <p:nvPr/>
        </p:nvSpPr>
        <p:spPr>
          <a:xfrm>
            <a:off x="377534" y="256497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3" name="Rectangle 32"/>
          <p:cNvSpPr/>
          <p:nvPr/>
        </p:nvSpPr>
        <p:spPr>
          <a:xfrm>
            <a:off x="377534" y="3600347"/>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4" name="TextBox 33"/>
              <p:cNvSpPr txBox="1"/>
              <p:nvPr/>
            </p:nvSpPr>
            <p:spPr>
              <a:xfrm>
                <a:off x="6012160" y="1648764"/>
                <a:ext cx="478849"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𝐺</m:t>
                      </m:r>
                      <m:r>
                        <a:rPr lang="en-GB" sz="1000" b="0" i="1" smtClean="0">
                          <a:latin typeface="Cambria Math" panose="02040503050406030204" pitchFamily="18" charset="0"/>
                        </a:rPr>
                        <m:t>𝑜𝑎𝑙</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6012160" y="1648764"/>
                <a:ext cx="478849" cy="24622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6044837" y="2581952"/>
                <a:ext cx="67403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𝑁𝑜</m:t>
                      </m:r>
                      <m:r>
                        <a:rPr lang="en-GB" sz="1000" b="0" i="1" smtClean="0">
                          <a:latin typeface="Cambria Math" panose="02040503050406030204" pitchFamily="18" charset="0"/>
                        </a:rPr>
                        <m:t> </m:t>
                      </m:r>
                      <m:r>
                        <a:rPr lang="en-GB" sz="1000" i="1" smtClean="0">
                          <a:latin typeface="Cambria Math" panose="02040503050406030204" pitchFamily="18" charset="0"/>
                        </a:rPr>
                        <m:t>𝐺</m:t>
                      </m:r>
                      <m:r>
                        <a:rPr lang="en-GB" sz="1000" b="0" i="1" smtClean="0">
                          <a:latin typeface="Cambria Math" panose="02040503050406030204" pitchFamily="18" charset="0"/>
                        </a:rPr>
                        <m:t>𝑜𝑎𝑙</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6044837" y="2581952"/>
                <a:ext cx="674031" cy="246221"/>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6084520" y="4967087"/>
                <a:ext cx="67403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𝑁𝑜</m:t>
                      </m:r>
                      <m:r>
                        <a:rPr lang="en-GB" sz="1000" b="0" i="1" smtClean="0">
                          <a:latin typeface="Cambria Math" panose="02040503050406030204" pitchFamily="18" charset="0"/>
                        </a:rPr>
                        <m:t> </m:t>
                      </m:r>
                      <m:r>
                        <a:rPr lang="en-GB" sz="1000" i="1" smtClean="0">
                          <a:latin typeface="Cambria Math" panose="02040503050406030204" pitchFamily="18" charset="0"/>
                        </a:rPr>
                        <m:t>𝐺</m:t>
                      </m:r>
                      <m:r>
                        <a:rPr lang="en-GB" sz="1000" b="0" i="1" smtClean="0">
                          <a:latin typeface="Cambria Math" panose="02040503050406030204" pitchFamily="18" charset="0"/>
                        </a:rPr>
                        <m:t>𝑜𝑎𝑙</m:t>
                      </m:r>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6084520" y="4967087"/>
                <a:ext cx="674031" cy="24622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p:cNvSpPr txBox="1"/>
              <p:nvPr/>
            </p:nvSpPr>
            <p:spPr>
              <a:xfrm>
                <a:off x="6044837" y="4033335"/>
                <a:ext cx="478849"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𝐺</m:t>
                      </m:r>
                      <m:r>
                        <a:rPr lang="en-GB" sz="1000" b="0" i="1" smtClean="0">
                          <a:latin typeface="Cambria Math" panose="02040503050406030204" pitchFamily="18" charset="0"/>
                        </a:rPr>
                        <m:t>𝑜𝑎𝑙</m:t>
                      </m:r>
                    </m:oMath>
                  </m:oMathPara>
                </a14:m>
                <a:endParaRPr lang="en-GB" sz="1000" dirty="0"/>
              </a:p>
            </p:txBody>
          </p:sp>
        </mc:Choice>
        <mc:Fallback xmlns="">
          <p:sp>
            <p:nvSpPr>
              <p:cNvPr id="37" name="TextBox 36"/>
              <p:cNvSpPr txBox="1">
                <a:spLocks noRot="1" noChangeAspect="1" noMove="1" noResize="1" noEditPoints="1" noAdjustHandles="1" noChangeArrowheads="1" noChangeShapeType="1" noTextEdit="1"/>
              </p:cNvSpPr>
              <p:nvPr/>
            </p:nvSpPr>
            <p:spPr>
              <a:xfrm>
                <a:off x="6044837" y="4033335"/>
                <a:ext cx="478849" cy="246221"/>
              </a:xfrm>
              <a:prstGeom prst="rect">
                <a:avLst/>
              </a:prstGeom>
              <a:blipFill>
                <a:blip r:embed="rId21"/>
                <a:stretch>
                  <a:fillRect/>
                </a:stretch>
              </a:blipFill>
            </p:spPr>
            <p:txBody>
              <a:bodyPr/>
              <a:lstStyle/>
              <a:p>
                <a:r>
                  <a:rPr lang="en-GB">
                    <a:noFill/>
                  </a:rPr>
                  <a:t> </a:t>
                </a:r>
              </a:p>
            </p:txBody>
          </p:sp>
        </mc:Fallback>
      </mc:AlternateContent>
      <p:pic>
        <p:nvPicPr>
          <p:cNvPr id="38" name="Picture 37" descr="http://logok.org/wp-content/uploads/2015/01/TypeF-logo-880x660.png">
            <a:hlinkClick r:id="rId22" action="ppaction://hlinksldjump"/>
          </p:cNvPr>
          <p:cNvPicPr>
            <a:picLocks noChangeAspect="1" noChangeArrowheads="1"/>
          </p:cNvPicPr>
          <p:nvPr/>
        </p:nvPicPr>
        <p:blipFill rotWithShape="1">
          <a:blip r:embed="rId2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40" name="Rectangle 39">
            <a:hlinkClick r:id="rId2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41" name="Straight Arrow Connector 40"/>
          <p:cNvCxnSpPr>
            <a:stCxn id="42" idx="3"/>
            <a:endCxn id="4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2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39" name="Rectangle 38"/>
          <p:cNvSpPr/>
          <p:nvPr/>
        </p:nvSpPr>
        <p:spPr>
          <a:xfrm>
            <a:off x="9756576" y="404664"/>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3" name="Picture 42"/>
          <p:cNvPicPr>
            <a:picLocks noChangeAspect="1"/>
          </p:cNvPicPr>
          <p:nvPr/>
        </p:nvPicPr>
        <p:blipFill>
          <a:blip r:embed="rId2"/>
          <a:stretch>
            <a:fillRect/>
          </a:stretch>
        </p:blipFill>
        <p:spPr>
          <a:xfrm>
            <a:off x="1403648" y="5716172"/>
            <a:ext cx="6336704" cy="1095820"/>
          </a:xfrm>
          <a:prstGeom prst="rect">
            <a:avLst/>
          </a:prstGeom>
        </p:spPr>
      </p:pic>
      <p:pic>
        <p:nvPicPr>
          <p:cNvPr id="44" name="Picture 43"/>
          <p:cNvPicPr>
            <a:picLocks noChangeAspect="1"/>
          </p:cNvPicPr>
          <p:nvPr/>
        </p:nvPicPr>
        <p:blipFill>
          <a:blip r:embed="rId3"/>
          <a:stretch>
            <a:fillRect/>
          </a:stretch>
        </p:blipFill>
        <p:spPr>
          <a:xfrm>
            <a:off x="1403648" y="404664"/>
            <a:ext cx="6336704" cy="1351068"/>
          </a:xfrm>
          <a:prstGeom prst="rect">
            <a:avLst/>
          </a:prstGeom>
        </p:spPr>
      </p:pic>
      <p:pic>
        <p:nvPicPr>
          <p:cNvPr id="45" name="Picture 44"/>
          <p:cNvPicPr>
            <a:picLocks noChangeAspect="1"/>
          </p:cNvPicPr>
          <p:nvPr/>
        </p:nvPicPr>
        <p:blipFill>
          <a:blip r:embed="rId8"/>
          <a:stretch>
            <a:fillRect/>
          </a:stretch>
        </p:blipFill>
        <p:spPr>
          <a:xfrm>
            <a:off x="1403649" y="1755732"/>
            <a:ext cx="6336702" cy="3222210"/>
          </a:xfrm>
          <a:prstGeom prst="rect">
            <a:avLst/>
          </a:prstGeom>
        </p:spPr>
      </p:pic>
      <p:pic>
        <p:nvPicPr>
          <p:cNvPr id="46" name="Picture 45"/>
          <p:cNvPicPr>
            <a:picLocks noChangeAspect="1"/>
          </p:cNvPicPr>
          <p:nvPr/>
        </p:nvPicPr>
        <p:blipFill>
          <a:blip r:embed="rId9"/>
          <a:stretch>
            <a:fillRect/>
          </a:stretch>
        </p:blipFill>
        <p:spPr>
          <a:xfrm>
            <a:off x="1403649" y="4963956"/>
            <a:ext cx="6336702" cy="752216"/>
          </a:xfrm>
          <a:prstGeom prst="rect">
            <a:avLst/>
          </a:prstGeom>
        </p:spPr>
      </p:pic>
    </p:spTree>
    <p:extLst>
      <p:ext uri="{BB962C8B-B14F-4D97-AF65-F5344CB8AC3E}">
        <p14:creationId xmlns:p14="http://schemas.microsoft.com/office/powerpoint/2010/main" val="2908072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500"/>
                                        <p:tgtEl>
                                          <p:spTgt spid="2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500"/>
                                        <p:tgtEl>
                                          <p:spTgt spid="3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7"/>
                                        </p:tgtEl>
                                        <p:attrNameLst>
                                          <p:attrName>style.visibility</p:attrName>
                                        </p:attrNameLst>
                                      </p:cBhvr>
                                      <p:to>
                                        <p:strVal val="visible"/>
                                      </p:to>
                                    </p:set>
                                    <p:animEffect transition="in" filter="fade">
                                      <p:cBhvr>
                                        <p:cTn id="28" dur="500"/>
                                        <p:tgtEl>
                                          <p:spTgt spid="37"/>
                                        </p:tgtEl>
                                      </p:cBhvr>
                                    </p:animEffect>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par>
                                <p:cTn id="35" presetID="10" presetClass="entr" presetSubtype="0"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fade">
                                      <p:cBhvr>
                                        <p:cTn id="40" dur="500"/>
                                        <p:tgtEl>
                                          <p:spTgt spid="30"/>
                                        </p:tgtEl>
                                      </p:cBhvr>
                                    </p:animEffect>
                                  </p:childTnLst>
                                </p:cTn>
                              </p:par>
                              <p:par>
                                <p:cTn id="41" presetID="10"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childTnLst>
              </p:cTn>
              <p:nextCondLst>
                <p:cond evt="onClick" delay="0">
                  <p:tgtEl>
                    <p:spTgt spid="32"/>
                  </p:tgtEl>
                </p:cond>
              </p:nextCondLst>
            </p:seq>
            <p:seq concurrent="1" nextAc="seek">
              <p:cTn id="44" restart="whenNotActive" fill="hold" evtFilter="cancelBubble" nodeType="interactiveSeq">
                <p:stCondLst>
                  <p:cond evt="onClick" delay="0">
                    <p:tgtEl>
                      <p:spTgt spid="33"/>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1"/>
                                        </p:tgtEl>
                                      </p:cBhvr>
                                    </p:animEffect>
                                    <p:set>
                                      <p:cBhvr>
                                        <p:cTn id="49" dur="1" fill="hold">
                                          <p:stCondLst>
                                            <p:cond delay="499"/>
                                          </p:stCondLst>
                                        </p:cTn>
                                        <p:tgtEl>
                                          <p:spTgt spid="31"/>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18"/>
                                        </p:tgtEl>
                                      </p:cBhvr>
                                    </p:animEffect>
                                    <p:set>
                                      <p:cBhvr>
                                        <p:cTn id="52" dur="1" fill="hold">
                                          <p:stCondLst>
                                            <p:cond delay="499"/>
                                          </p:stCondLst>
                                        </p:cTn>
                                        <p:tgtEl>
                                          <p:spTgt spid="18"/>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35"/>
                                        </p:tgtEl>
                                      </p:cBhvr>
                                    </p:animEffect>
                                    <p:set>
                                      <p:cBhvr>
                                        <p:cTn id="55" dur="1" fill="hold">
                                          <p:stCondLst>
                                            <p:cond delay="499"/>
                                          </p:stCondLst>
                                        </p:cTn>
                                        <p:tgtEl>
                                          <p:spTgt spid="35"/>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34"/>
                                        </p:tgtEl>
                                      </p:cBhvr>
                                    </p:animEffect>
                                    <p:set>
                                      <p:cBhvr>
                                        <p:cTn id="58" dur="1" fill="hold">
                                          <p:stCondLst>
                                            <p:cond delay="499"/>
                                          </p:stCondLst>
                                        </p:cTn>
                                        <p:tgtEl>
                                          <p:spTgt spid="34"/>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6"/>
                                        </p:tgtEl>
                                      </p:cBhvr>
                                    </p:animEffect>
                                    <p:set>
                                      <p:cBhvr>
                                        <p:cTn id="61" dur="1" fill="hold">
                                          <p:stCondLst>
                                            <p:cond delay="499"/>
                                          </p:stCondLst>
                                        </p:cTn>
                                        <p:tgtEl>
                                          <p:spTgt spid="36"/>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7"/>
                                        </p:tgtEl>
                                      </p:cBhvr>
                                    </p:animEffect>
                                    <p:set>
                                      <p:cBhvr>
                                        <p:cTn id="64" dur="1" fill="hold">
                                          <p:stCondLst>
                                            <p:cond delay="499"/>
                                          </p:stCondLst>
                                        </p:cTn>
                                        <p:tgtEl>
                                          <p:spTgt spid="37"/>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27"/>
                                        </p:tgtEl>
                                      </p:cBhvr>
                                    </p:animEffect>
                                    <p:set>
                                      <p:cBhvr>
                                        <p:cTn id="67" dur="1" fill="hold">
                                          <p:stCondLst>
                                            <p:cond delay="499"/>
                                          </p:stCondLst>
                                        </p:cTn>
                                        <p:tgtEl>
                                          <p:spTgt spid="27"/>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29"/>
                                        </p:tgtEl>
                                      </p:cBhvr>
                                    </p:animEffect>
                                    <p:set>
                                      <p:cBhvr>
                                        <p:cTn id="70" dur="1" fill="hold">
                                          <p:stCondLst>
                                            <p:cond delay="499"/>
                                          </p:stCondLst>
                                        </p:cTn>
                                        <p:tgtEl>
                                          <p:spTgt spid="29"/>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9"/>
                                        </p:tgtEl>
                                      </p:cBhvr>
                                    </p:animEffect>
                                    <p:set>
                                      <p:cBhvr>
                                        <p:cTn id="73" dur="1" fill="hold">
                                          <p:stCondLst>
                                            <p:cond delay="499"/>
                                          </p:stCondLst>
                                        </p:cTn>
                                        <p:tgtEl>
                                          <p:spTgt spid="19"/>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28"/>
                                        </p:tgtEl>
                                      </p:cBhvr>
                                    </p:animEffect>
                                    <p:set>
                                      <p:cBhvr>
                                        <p:cTn id="76" dur="1" fill="hold">
                                          <p:stCondLst>
                                            <p:cond delay="499"/>
                                          </p:stCondLst>
                                        </p:cTn>
                                        <p:tgtEl>
                                          <p:spTgt spid="28"/>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20"/>
                                        </p:tgtEl>
                                      </p:cBhvr>
                                    </p:animEffect>
                                    <p:set>
                                      <p:cBhvr>
                                        <p:cTn id="79" dur="1" fill="hold">
                                          <p:stCondLst>
                                            <p:cond delay="499"/>
                                          </p:stCondLst>
                                        </p:cTn>
                                        <p:tgtEl>
                                          <p:spTgt spid="20"/>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30"/>
                                        </p:tgtEl>
                                      </p:cBhvr>
                                    </p:animEffect>
                                    <p:set>
                                      <p:cBhvr>
                                        <p:cTn id="82" dur="1" fill="hold">
                                          <p:stCondLst>
                                            <p:cond delay="499"/>
                                          </p:stCondLst>
                                        </p:cTn>
                                        <p:tgtEl>
                                          <p:spTgt spid="30"/>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5"/>
                                        </p:tgtEl>
                                      </p:cBhvr>
                                    </p:animEffect>
                                    <p:set>
                                      <p:cBhvr>
                                        <p:cTn id="8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86" restart="whenNotActive" fill="hold" evtFilter="cancelBubble" nodeType="interactiveSeq">
                <p:stCondLst>
                  <p:cond evt="onClick" delay="0">
                    <p:tgtEl>
                      <p:spTgt spid="39"/>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43"/>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4"/>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45"/>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46"/>
                                        </p:tgtEl>
                                        <p:attrNameLst>
                                          <p:attrName>style.visibility</p:attrName>
                                        </p:attrNameLst>
                                      </p:cBhvr>
                                      <p:to>
                                        <p:strVal val="visible"/>
                                      </p:to>
                                    </p:set>
                                  </p:childTnLst>
                                </p:cTn>
                              </p:par>
                            </p:childTnLst>
                          </p:cTn>
                        </p:par>
                      </p:childTnLst>
                    </p:cTn>
                  </p:par>
                </p:childTnLst>
              </p:cTn>
              <p:nextCondLst>
                <p:cond evt="onClick" delay="0">
                  <p:tgtEl>
                    <p:spTgt spid="39"/>
                  </p:tgtEl>
                </p:cond>
              </p:nextCondLst>
            </p:seq>
          </p:childTnLst>
        </p:cTn>
      </p:par>
    </p:tnLst>
    <p:bldLst>
      <p:bldP spid="27" grpId="0"/>
      <p:bldP spid="27" grpId="1"/>
      <p:bldP spid="28" grpId="0"/>
      <p:bldP spid="28" grpId="1"/>
      <p:bldP spid="29" grpId="0"/>
      <p:bldP spid="29" grpId="1"/>
      <p:bldP spid="30" grpId="0"/>
      <p:bldP spid="30" grpId="1"/>
      <p:bldP spid="31" grpId="0"/>
      <p:bldP spid="31" grpId="1"/>
      <p:bldP spid="34" grpId="0"/>
      <p:bldP spid="34" grpId="1"/>
      <p:bldP spid="35" grpId="0"/>
      <p:bldP spid="35" grpId="1"/>
      <p:bldP spid="36" grpId="0"/>
      <p:bldP spid="36" grpId="1"/>
      <p:bldP spid="37" grpId="0"/>
      <p:bldP spid="37" grpId="1"/>
    </p:bldLst>
  </p:timing>
</p:sld>
</file>

<file path=ppt/slides/slide5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53054"/>
            <a:ext cx="8640960" cy="13632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953052"/>
            <a:ext cx="8640960" cy="6816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5" name="Rectangle 24"/>
          <p:cNvSpPr/>
          <p:nvPr/>
        </p:nvSpPr>
        <p:spPr>
          <a:xfrm>
            <a:off x="251520" y="2634656"/>
            <a:ext cx="8640960" cy="6816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Q13</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7"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080676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691681" y="5949280"/>
            <a:ext cx="5760638" cy="912066"/>
          </a:xfrm>
          <a:prstGeom prst="rect">
            <a:avLst/>
          </a:prstGeom>
        </p:spPr>
      </p:pic>
      <p:pic>
        <p:nvPicPr>
          <p:cNvPr id="5" name="Picture 4"/>
          <p:cNvPicPr>
            <a:picLocks noChangeAspect="1"/>
          </p:cNvPicPr>
          <p:nvPr/>
        </p:nvPicPr>
        <p:blipFill>
          <a:blip r:embed="rId3"/>
          <a:stretch>
            <a:fillRect/>
          </a:stretch>
        </p:blipFill>
        <p:spPr>
          <a:xfrm>
            <a:off x="1691680" y="401750"/>
            <a:ext cx="5760640" cy="17160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5" name="Straight Arrow Connector 14"/>
          <p:cNvCxnSpPr>
            <a:stCxn id="38"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8"/>
          <a:stretch>
            <a:fillRect/>
          </a:stretch>
        </p:blipFill>
        <p:spPr>
          <a:xfrm>
            <a:off x="1691680" y="2119072"/>
            <a:ext cx="5760640" cy="2042408"/>
          </a:xfrm>
          <a:prstGeom prst="rect">
            <a:avLst/>
          </a:prstGeom>
        </p:spPr>
      </p:pic>
      <p:pic>
        <p:nvPicPr>
          <p:cNvPr id="9" name="Picture 8"/>
          <p:cNvPicPr>
            <a:picLocks noChangeAspect="1"/>
          </p:cNvPicPr>
          <p:nvPr/>
        </p:nvPicPr>
        <p:blipFill>
          <a:blip r:embed="rId9"/>
          <a:stretch>
            <a:fillRect/>
          </a:stretch>
        </p:blipFill>
        <p:spPr>
          <a:xfrm>
            <a:off x="1691680" y="4161480"/>
            <a:ext cx="5760640" cy="1931816"/>
          </a:xfrm>
          <a:prstGeom prst="rect">
            <a:avLst/>
          </a:prstGeom>
        </p:spPr>
      </p:pic>
      <p:cxnSp>
        <p:nvCxnSpPr>
          <p:cNvPr id="18" name="Straight Connector 17"/>
          <p:cNvCxnSpPr/>
          <p:nvPr/>
        </p:nvCxnSpPr>
        <p:spPr>
          <a:xfrm flipV="1">
            <a:off x="4139952" y="2348880"/>
            <a:ext cx="1944216"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139952" y="2348880"/>
            <a:ext cx="1904885" cy="648072"/>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4031940" y="3461579"/>
            <a:ext cx="2012896" cy="569279"/>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031940" y="4024530"/>
            <a:ext cx="2047382" cy="289303"/>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p:cNvSpPr txBox="1"/>
              <p:nvPr/>
            </p:nvSpPr>
            <p:spPr>
              <a:xfrm>
                <a:off x="4896362" y="2604185"/>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4896362" y="2604185"/>
                <a:ext cx="284052" cy="38145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5030323" y="2005801"/>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3</m:t>
                          </m:r>
                        </m:den>
                      </m:f>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5030323" y="2005801"/>
                <a:ext cx="284052" cy="38145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4876266" y="3393297"/>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3</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876266" y="3393297"/>
                <a:ext cx="284052" cy="38145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2482430" y="3461579"/>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2482430" y="3461579"/>
                <a:ext cx="284052" cy="381451"/>
              </a:xfrm>
              <a:prstGeom prst="rect">
                <a:avLst/>
              </a:prstGeom>
              <a:blipFill>
                <a:blip r:embed="rId17"/>
                <a:stretch>
                  <a:fillRect/>
                </a:stretch>
              </a:blipFill>
            </p:spPr>
            <p:txBody>
              <a:bodyPr/>
              <a:lstStyle/>
              <a:p>
                <a:r>
                  <a:rPr lang="en-GB">
                    <a:noFill/>
                  </a:rPr>
                  <a:t> </a:t>
                </a:r>
              </a:p>
            </p:txBody>
          </p:sp>
        </mc:Fallback>
      </mc:AlternateContent>
      <p:sp>
        <p:nvSpPr>
          <p:cNvPr id="31" name="Rectangle 30"/>
          <p:cNvSpPr/>
          <p:nvPr/>
        </p:nvSpPr>
        <p:spPr>
          <a:xfrm>
            <a:off x="377534" y="256497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377534" y="3600347"/>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3" name="TextBox 32"/>
              <p:cNvSpPr txBox="1"/>
              <p:nvPr/>
            </p:nvSpPr>
            <p:spPr>
              <a:xfrm>
                <a:off x="6044837" y="2852553"/>
                <a:ext cx="504690"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𝑇𝑎𝑖𝑙𝑠</m:t>
                      </m:r>
                    </m:oMath>
                  </m:oMathPara>
                </a14:m>
                <a:endParaRPr lang="en-GB" sz="1000" dirty="0"/>
              </a:p>
            </p:txBody>
          </p:sp>
        </mc:Choice>
        <mc:Fallback xmlns="">
          <p:sp>
            <p:nvSpPr>
              <p:cNvPr id="33" name="TextBox 32"/>
              <p:cNvSpPr txBox="1">
                <a:spLocks noRot="1" noChangeAspect="1" noMove="1" noResize="1" noEditPoints="1" noAdjustHandles="1" noChangeArrowheads="1" noChangeShapeType="1" noTextEdit="1"/>
              </p:cNvSpPr>
              <p:nvPr/>
            </p:nvSpPr>
            <p:spPr>
              <a:xfrm>
                <a:off x="6044837" y="2852553"/>
                <a:ext cx="504690" cy="24622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6101137" y="4200476"/>
                <a:ext cx="504690"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𝑇𝑎𝑖𝑙𝑠</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6101137" y="4200476"/>
                <a:ext cx="504690" cy="246221"/>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6030304" y="3344824"/>
                <a:ext cx="57842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𝐻</m:t>
                      </m:r>
                      <m:r>
                        <a:rPr lang="en-GB" sz="1000" b="0" i="1" smtClean="0">
                          <a:latin typeface="Cambria Math" panose="02040503050406030204" pitchFamily="18" charset="0"/>
                        </a:rPr>
                        <m:t>𝑒𝑎𝑑𝑠</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6030304" y="3344824"/>
                <a:ext cx="578428" cy="24622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p:cNvSpPr txBox="1"/>
              <p:nvPr/>
            </p:nvSpPr>
            <p:spPr>
              <a:xfrm>
                <a:off x="4861215" y="4109650"/>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4861215" y="4109650"/>
                <a:ext cx="284052" cy="38145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p:cNvSpPr txBox="1"/>
              <p:nvPr/>
            </p:nvSpPr>
            <p:spPr>
              <a:xfrm>
                <a:off x="6025576" y="2231386"/>
                <a:ext cx="57842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𝐻</m:t>
                      </m:r>
                      <m:r>
                        <a:rPr lang="en-GB" sz="1000" b="0" i="1" smtClean="0">
                          <a:latin typeface="Cambria Math" panose="02040503050406030204" pitchFamily="18" charset="0"/>
                        </a:rPr>
                        <m:t>𝑒𝑎𝑑𝑠</m:t>
                      </m:r>
                    </m:oMath>
                  </m:oMathPara>
                </a14:m>
                <a:endParaRPr lang="en-GB" sz="1000" dirty="0"/>
              </a:p>
            </p:txBody>
          </p:sp>
        </mc:Choice>
        <mc:Fallback xmlns="">
          <p:sp>
            <p:nvSpPr>
              <p:cNvPr id="41" name="TextBox 40"/>
              <p:cNvSpPr txBox="1">
                <a:spLocks noRot="1" noChangeAspect="1" noMove="1" noResize="1" noEditPoints="1" noAdjustHandles="1" noChangeArrowheads="1" noChangeShapeType="1" noTextEdit="1"/>
              </p:cNvSpPr>
              <p:nvPr/>
            </p:nvSpPr>
            <p:spPr>
              <a:xfrm>
                <a:off x="6025576" y="2231386"/>
                <a:ext cx="578428" cy="246221"/>
              </a:xfrm>
              <a:prstGeom prst="rect">
                <a:avLst/>
              </a:prstGeom>
              <a:blipFill>
                <a:blip r:embed="rId21"/>
                <a:stretch>
                  <a:fillRect/>
                </a:stretch>
              </a:blipFill>
            </p:spPr>
            <p:txBody>
              <a:bodyPr/>
              <a:lstStyle/>
              <a:p>
                <a:r>
                  <a:rPr lang="en-GB">
                    <a:noFill/>
                  </a:rPr>
                  <a:t> </a:t>
                </a:r>
              </a:p>
            </p:txBody>
          </p:sp>
        </mc:Fallback>
      </mc:AlternateContent>
      <p:pic>
        <p:nvPicPr>
          <p:cNvPr id="36" name="Picture 35" descr="http://logok.org/wp-content/uploads/2015/01/TypeF-logo-880x660.png">
            <a:hlinkClick r:id="rId22" action="ppaction://hlinksldjump"/>
          </p:cNvPr>
          <p:cNvPicPr>
            <a:picLocks noChangeAspect="1" noChangeArrowheads="1"/>
          </p:cNvPicPr>
          <p:nvPr/>
        </p:nvPicPr>
        <p:blipFill rotWithShape="1">
          <a:blip r:embed="rId2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37">
            <a:hlinkClick r:id="rId2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9" name="Straight Arrow Connector 38"/>
          <p:cNvCxnSpPr>
            <a:stCxn id="43" idx="3"/>
            <a:endCxn id="3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3" name="Rectangle 42">
            <a:hlinkClick r:id="rId2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37" name="Rectangle 3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2" name="Picture 41"/>
          <p:cNvPicPr>
            <a:picLocks noChangeAspect="1"/>
          </p:cNvPicPr>
          <p:nvPr/>
        </p:nvPicPr>
        <p:blipFill>
          <a:blip r:embed="rId2"/>
          <a:stretch>
            <a:fillRect/>
          </a:stretch>
        </p:blipFill>
        <p:spPr>
          <a:xfrm>
            <a:off x="1691681" y="5952194"/>
            <a:ext cx="5760638" cy="912066"/>
          </a:xfrm>
          <a:prstGeom prst="rect">
            <a:avLst/>
          </a:prstGeom>
        </p:spPr>
      </p:pic>
      <p:pic>
        <p:nvPicPr>
          <p:cNvPr id="44" name="Picture 43"/>
          <p:cNvPicPr>
            <a:picLocks noChangeAspect="1"/>
          </p:cNvPicPr>
          <p:nvPr/>
        </p:nvPicPr>
        <p:blipFill>
          <a:blip r:embed="rId3"/>
          <a:stretch>
            <a:fillRect/>
          </a:stretch>
        </p:blipFill>
        <p:spPr>
          <a:xfrm>
            <a:off x="1691680" y="404664"/>
            <a:ext cx="5760640" cy="1716028"/>
          </a:xfrm>
          <a:prstGeom prst="rect">
            <a:avLst/>
          </a:prstGeom>
        </p:spPr>
      </p:pic>
      <p:pic>
        <p:nvPicPr>
          <p:cNvPr id="45" name="Picture 44"/>
          <p:cNvPicPr>
            <a:picLocks noChangeAspect="1"/>
          </p:cNvPicPr>
          <p:nvPr/>
        </p:nvPicPr>
        <p:blipFill>
          <a:blip r:embed="rId8"/>
          <a:stretch>
            <a:fillRect/>
          </a:stretch>
        </p:blipFill>
        <p:spPr>
          <a:xfrm>
            <a:off x="1691680" y="2121986"/>
            <a:ext cx="5760640" cy="2042408"/>
          </a:xfrm>
          <a:prstGeom prst="rect">
            <a:avLst/>
          </a:prstGeom>
        </p:spPr>
      </p:pic>
      <p:pic>
        <p:nvPicPr>
          <p:cNvPr id="46" name="Picture 45"/>
          <p:cNvPicPr>
            <a:picLocks noChangeAspect="1"/>
          </p:cNvPicPr>
          <p:nvPr/>
        </p:nvPicPr>
        <p:blipFill>
          <a:blip r:embed="rId9"/>
          <a:stretch>
            <a:fillRect/>
          </a:stretch>
        </p:blipFill>
        <p:spPr>
          <a:xfrm>
            <a:off x="1691680" y="4164394"/>
            <a:ext cx="5760640" cy="1931816"/>
          </a:xfrm>
          <a:prstGeom prst="rect">
            <a:avLst/>
          </a:prstGeom>
        </p:spPr>
      </p:pic>
    </p:spTree>
    <p:extLst>
      <p:ext uri="{BB962C8B-B14F-4D97-AF65-F5344CB8AC3E}">
        <p14:creationId xmlns:p14="http://schemas.microsoft.com/office/powerpoint/2010/main" val="3234242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3"/>
                                        </p:tgtEl>
                                        <p:attrNameLst>
                                          <p:attrName>style.visibility</p:attrName>
                                        </p:attrNameLst>
                                      </p:cBhvr>
                                      <p:to>
                                        <p:strVal val="visible"/>
                                      </p:to>
                                    </p:set>
                                    <p:animEffect transition="in" filter="fade">
                                      <p:cBhvr>
                                        <p:cTn id="16" dur="500"/>
                                        <p:tgtEl>
                                          <p:spTgt spid="3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500"/>
                                        <p:tgtEl>
                                          <p:spTgt spid="3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par>
                                <p:cTn id="35" presetID="10" presetClass="entr" presetSubtype="0"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fade">
                                      <p:cBhvr>
                                        <p:cTn id="40" dur="500"/>
                                        <p:tgtEl>
                                          <p:spTgt spid="29"/>
                                        </p:tgtEl>
                                      </p:cBhvr>
                                    </p:animEffect>
                                  </p:childTnLst>
                                </p:cTn>
                              </p:par>
                              <p:par>
                                <p:cTn id="41" presetID="10"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childTnLst>
              </p:cTn>
              <p:nextCondLst>
                <p:cond evt="onClick" delay="0">
                  <p:tgtEl>
                    <p:spTgt spid="31"/>
                  </p:tgtEl>
                </p:cond>
              </p:nextCondLst>
            </p:seq>
            <p:seq concurrent="1" nextAc="seek">
              <p:cTn id="44" restart="whenNotActive" fill="hold" evtFilter="cancelBubble" nodeType="interactiveSeq">
                <p:stCondLst>
                  <p:cond evt="onClick" delay="0">
                    <p:tgtEl>
                      <p:spTgt spid="3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0"/>
                                        </p:tgtEl>
                                      </p:cBhvr>
                                    </p:animEffect>
                                    <p:set>
                                      <p:cBhvr>
                                        <p:cTn id="49" dur="1" fill="hold">
                                          <p:stCondLst>
                                            <p:cond delay="499"/>
                                          </p:stCondLst>
                                        </p:cTn>
                                        <p:tgtEl>
                                          <p:spTgt spid="30"/>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18"/>
                                        </p:tgtEl>
                                      </p:cBhvr>
                                    </p:animEffect>
                                    <p:set>
                                      <p:cBhvr>
                                        <p:cTn id="52" dur="1" fill="hold">
                                          <p:stCondLst>
                                            <p:cond delay="499"/>
                                          </p:stCondLst>
                                        </p:cTn>
                                        <p:tgtEl>
                                          <p:spTgt spid="18"/>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33"/>
                                        </p:tgtEl>
                                      </p:cBhvr>
                                    </p:animEffect>
                                    <p:set>
                                      <p:cBhvr>
                                        <p:cTn id="55" dur="1" fill="hold">
                                          <p:stCondLst>
                                            <p:cond delay="499"/>
                                          </p:stCondLst>
                                        </p:cTn>
                                        <p:tgtEl>
                                          <p:spTgt spid="33"/>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41"/>
                                        </p:tgtEl>
                                      </p:cBhvr>
                                    </p:animEffect>
                                    <p:set>
                                      <p:cBhvr>
                                        <p:cTn id="58" dur="1" fill="hold">
                                          <p:stCondLst>
                                            <p:cond delay="499"/>
                                          </p:stCondLst>
                                        </p:cTn>
                                        <p:tgtEl>
                                          <p:spTgt spid="41"/>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40"/>
                                        </p:tgtEl>
                                      </p:cBhvr>
                                    </p:animEffect>
                                    <p:set>
                                      <p:cBhvr>
                                        <p:cTn id="61" dur="1" fill="hold">
                                          <p:stCondLst>
                                            <p:cond delay="499"/>
                                          </p:stCondLst>
                                        </p:cTn>
                                        <p:tgtEl>
                                          <p:spTgt spid="40"/>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4"/>
                                        </p:tgtEl>
                                      </p:cBhvr>
                                    </p:animEffect>
                                    <p:set>
                                      <p:cBhvr>
                                        <p:cTn id="64" dur="1" fill="hold">
                                          <p:stCondLst>
                                            <p:cond delay="499"/>
                                          </p:stCondLst>
                                        </p:cTn>
                                        <p:tgtEl>
                                          <p:spTgt spid="34"/>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35"/>
                                        </p:tgtEl>
                                      </p:cBhvr>
                                    </p:animEffect>
                                    <p:set>
                                      <p:cBhvr>
                                        <p:cTn id="67" dur="1" fill="hold">
                                          <p:stCondLst>
                                            <p:cond delay="499"/>
                                          </p:stCondLst>
                                        </p:cTn>
                                        <p:tgtEl>
                                          <p:spTgt spid="35"/>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28"/>
                                        </p:tgtEl>
                                      </p:cBhvr>
                                    </p:animEffect>
                                    <p:set>
                                      <p:cBhvr>
                                        <p:cTn id="70" dur="1" fill="hold">
                                          <p:stCondLst>
                                            <p:cond delay="499"/>
                                          </p:stCondLst>
                                        </p:cTn>
                                        <p:tgtEl>
                                          <p:spTgt spid="28"/>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9"/>
                                        </p:tgtEl>
                                      </p:cBhvr>
                                    </p:animEffect>
                                    <p:set>
                                      <p:cBhvr>
                                        <p:cTn id="73" dur="1" fill="hold">
                                          <p:stCondLst>
                                            <p:cond delay="499"/>
                                          </p:stCondLst>
                                        </p:cTn>
                                        <p:tgtEl>
                                          <p:spTgt spid="19"/>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27"/>
                                        </p:tgtEl>
                                      </p:cBhvr>
                                    </p:animEffect>
                                    <p:set>
                                      <p:cBhvr>
                                        <p:cTn id="76" dur="1" fill="hold">
                                          <p:stCondLst>
                                            <p:cond delay="499"/>
                                          </p:stCondLst>
                                        </p:cTn>
                                        <p:tgtEl>
                                          <p:spTgt spid="27"/>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20"/>
                                        </p:tgtEl>
                                      </p:cBhvr>
                                    </p:animEffect>
                                    <p:set>
                                      <p:cBhvr>
                                        <p:cTn id="79" dur="1" fill="hold">
                                          <p:stCondLst>
                                            <p:cond delay="499"/>
                                          </p:stCondLst>
                                        </p:cTn>
                                        <p:tgtEl>
                                          <p:spTgt spid="20"/>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29"/>
                                        </p:tgtEl>
                                      </p:cBhvr>
                                    </p:animEffect>
                                    <p:set>
                                      <p:cBhvr>
                                        <p:cTn id="82" dur="1" fill="hold">
                                          <p:stCondLst>
                                            <p:cond delay="499"/>
                                          </p:stCondLst>
                                        </p:cTn>
                                        <p:tgtEl>
                                          <p:spTgt spid="29"/>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5"/>
                                        </p:tgtEl>
                                      </p:cBhvr>
                                    </p:animEffect>
                                    <p:set>
                                      <p:cBhvr>
                                        <p:cTn id="8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86" restart="whenNotActive" fill="hold" evtFilter="cancelBubble" nodeType="interactiveSeq">
                <p:stCondLst>
                  <p:cond evt="onClick" delay="0">
                    <p:tgtEl>
                      <p:spTgt spid="37"/>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42"/>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4"/>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45"/>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46"/>
                                        </p:tgtEl>
                                        <p:attrNameLst>
                                          <p:attrName>style.visibility</p:attrName>
                                        </p:attrNameLst>
                                      </p:cBhvr>
                                      <p:to>
                                        <p:strVal val="visible"/>
                                      </p:to>
                                    </p:set>
                                  </p:childTnLst>
                                </p:cTn>
                              </p:par>
                            </p:childTnLst>
                          </p:cTn>
                        </p:par>
                      </p:childTnLst>
                    </p:cTn>
                  </p:par>
                </p:childTnLst>
              </p:cTn>
              <p:nextCondLst>
                <p:cond evt="onClick" delay="0">
                  <p:tgtEl>
                    <p:spTgt spid="37"/>
                  </p:tgtEl>
                </p:cond>
              </p:nextCondLst>
            </p:seq>
          </p:childTnLst>
        </p:cTn>
      </p:par>
    </p:tnLst>
    <p:bldLst>
      <p:bldP spid="27" grpId="0"/>
      <p:bldP spid="27" grpId="1"/>
      <p:bldP spid="28" grpId="0"/>
      <p:bldP spid="28" grpId="1"/>
      <p:bldP spid="29" grpId="0"/>
      <p:bldP spid="29" grpId="1"/>
      <p:bldP spid="30" grpId="0"/>
      <p:bldP spid="30" grpId="1"/>
      <p:bldP spid="33" grpId="0"/>
      <p:bldP spid="33" grpId="1"/>
      <p:bldP spid="34" grpId="0"/>
      <p:bldP spid="34" grpId="1"/>
      <p:bldP spid="35" grpId="0"/>
      <p:bldP spid="35" grpId="1"/>
      <p:bldP spid="40" grpId="0"/>
      <p:bldP spid="40" grpId="1"/>
      <p:bldP spid="41" grpId="0"/>
      <p:bldP spid="41" grpId="1"/>
    </p:bldLst>
  </p:timing>
</p:sld>
</file>

<file path=ppt/slides/slide5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591468"/>
            <a:ext cx="8640960" cy="19172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591467"/>
            <a:ext cx="8640960" cy="9532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5" name="Rectangle 24"/>
          <p:cNvSpPr/>
          <p:nvPr/>
        </p:nvSpPr>
        <p:spPr>
          <a:xfrm>
            <a:off x="251520" y="2544713"/>
            <a:ext cx="8640960" cy="3082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7" name="Rectangle 26"/>
          <p:cNvSpPr/>
          <p:nvPr/>
        </p:nvSpPr>
        <p:spPr>
          <a:xfrm>
            <a:off x="251520" y="2852936"/>
            <a:ext cx="8640960" cy="6557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8"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583881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4" grpId="0" animBg="1"/>
      <p:bldP spid="25" grpId="0" animBg="1"/>
      <p:bldP spid="27" grpId="0" animBg="1"/>
    </p:bldLst>
  </p:timing>
</p:sld>
</file>

<file path=ppt/slides/slide5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367340" y="3933054"/>
            <a:ext cx="6409320" cy="28803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Q14</a:t>
            </a:r>
            <a:endParaRPr lang="en-GB" sz="1400" b="1" dirty="0">
              <a:latin typeface="Comic Sans MS" panose="030F0702030302020204" pitchFamily="66" charset="0"/>
            </a:endParaRPr>
          </a:p>
        </p:txBody>
      </p:sp>
      <p:cxnSp>
        <p:nvCxnSpPr>
          <p:cNvPr id="15" name="Straight Arrow Connector 14"/>
          <p:cNvCxnSpPr>
            <a:stCxn id="42"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7"/>
          <a:stretch>
            <a:fillRect/>
          </a:stretch>
        </p:blipFill>
        <p:spPr>
          <a:xfrm>
            <a:off x="1367340" y="364758"/>
            <a:ext cx="6409320" cy="1624082"/>
          </a:xfrm>
          <a:prstGeom prst="rect">
            <a:avLst/>
          </a:prstGeom>
        </p:spPr>
      </p:pic>
      <p:pic>
        <p:nvPicPr>
          <p:cNvPr id="9" name="Picture 8"/>
          <p:cNvPicPr>
            <a:picLocks noChangeAspect="1"/>
          </p:cNvPicPr>
          <p:nvPr/>
        </p:nvPicPr>
        <p:blipFill>
          <a:blip r:embed="rId8"/>
          <a:stretch>
            <a:fillRect/>
          </a:stretch>
        </p:blipFill>
        <p:spPr>
          <a:xfrm>
            <a:off x="1367340" y="1964342"/>
            <a:ext cx="6409320" cy="2328754"/>
          </a:xfrm>
          <a:prstGeom prst="rect">
            <a:avLst/>
          </a:prstGeom>
        </p:spPr>
      </p:pic>
      <p:cxnSp>
        <p:nvCxnSpPr>
          <p:cNvPr id="18" name="Straight Connector 17"/>
          <p:cNvCxnSpPr/>
          <p:nvPr/>
        </p:nvCxnSpPr>
        <p:spPr>
          <a:xfrm flipV="1">
            <a:off x="4139952" y="2348880"/>
            <a:ext cx="1944216"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139952" y="2348880"/>
            <a:ext cx="1904885" cy="648072"/>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4031940" y="3461579"/>
            <a:ext cx="2012896" cy="569279"/>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031940" y="4024530"/>
            <a:ext cx="2047382" cy="289303"/>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p:cNvSpPr txBox="1"/>
              <p:nvPr/>
            </p:nvSpPr>
            <p:spPr>
              <a:xfrm>
                <a:off x="4896362" y="2604185"/>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4</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4896362" y="2604185"/>
                <a:ext cx="284052" cy="381451"/>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5030323" y="2005801"/>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panose="02040503050406030204" pitchFamily="18" charset="0"/>
                            </a:rPr>
                            <m:t>4</m:t>
                          </m:r>
                        </m:den>
                      </m:f>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5030323" y="2005801"/>
                <a:ext cx="284052" cy="38048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4876266" y="3393297"/>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panose="02040503050406030204" pitchFamily="18" charset="0"/>
                            </a:rPr>
                            <m:t>4</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876266" y="3393297"/>
                <a:ext cx="284052" cy="38048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2109706" y="3555973"/>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4</m:t>
                          </m:r>
                        </m:den>
                      </m:f>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2109706" y="3555973"/>
                <a:ext cx="284052" cy="380489"/>
              </a:xfrm>
              <a:prstGeom prst="rect">
                <a:avLst/>
              </a:prstGeom>
              <a:blipFill>
                <a:blip r:embed="rId13"/>
                <a:stretch>
                  <a:fillRect/>
                </a:stretch>
              </a:blipFill>
            </p:spPr>
            <p:txBody>
              <a:bodyPr/>
              <a:lstStyle/>
              <a:p>
                <a:r>
                  <a:rPr lang="en-GB">
                    <a:noFill/>
                  </a:rPr>
                  <a:t> </a:t>
                </a:r>
              </a:p>
            </p:txBody>
          </p:sp>
        </mc:Fallback>
      </mc:AlternateContent>
      <p:sp>
        <p:nvSpPr>
          <p:cNvPr id="31" name="Rectangle 30"/>
          <p:cNvSpPr/>
          <p:nvPr/>
        </p:nvSpPr>
        <p:spPr>
          <a:xfrm>
            <a:off x="179512" y="256497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179512" y="3600347"/>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3" name="TextBox 32"/>
              <p:cNvSpPr txBox="1"/>
              <p:nvPr/>
            </p:nvSpPr>
            <p:spPr>
              <a:xfrm>
                <a:off x="6044837" y="2852553"/>
                <a:ext cx="504690"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𝑇𝑎𝑖𝑙𝑠</m:t>
                      </m:r>
                    </m:oMath>
                  </m:oMathPara>
                </a14:m>
                <a:endParaRPr lang="en-GB" sz="1000" dirty="0"/>
              </a:p>
            </p:txBody>
          </p:sp>
        </mc:Choice>
        <mc:Fallback xmlns="">
          <p:sp>
            <p:nvSpPr>
              <p:cNvPr id="33" name="TextBox 32"/>
              <p:cNvSpPr txBox="1">
                <a:spLocks noRot="1" noChangeAspect="1" noMove="1" noResize="1" noEditPoints="1" noAdjustHandles="1" noChangeArrowheads="1" noChangeShapeType="1" noTextEdit="1"/>
              </p:cNvSpPr>
              <p:nvPr/>
            </p:nvSpPr>
            <p:spPr>
              <a:xfrm>
                <a:off x="6044837" y="2852553"/>
                <a:ext cx="504690" cy="24622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6101137" y="4200476"/>
                <a:ext cx="504690"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𝑇𝑎𝑖𝑙𝑠</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6101137" y="4200476"/>
                <a:ext cx="504690" cy="24622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6030304" y="3344824"/>
                <a:ext cx="57842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𝐻</m:t>
                      </m:r>
                      <m:r>
                        <a:rPr lang="en-GB" sz="1000" b="0" i="1" smtClean="0">
                          <a:latin typeface="Cambria Math" panose="02040503050406030204" pitchFamily="18" charset="0"/>
                        </a:rPr>
                        <m:t>𝑒𝑎𝑑𝑠</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6030304" y="3344824"/>
                <a:ext cx="578428" cy="24622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4861215" y="4109650"/>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4</m:t>
                          </m:r>
                        </m:den>
                      </m:f>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4861215" y="4109650"/>
                <a:ext cx="284052" cy="38048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p:cNvSpPr txBox="1"/>
              <p:nvPr/>
            </p:nvSpPr>
            <p:spPr>
              <a:xfrm>
                <a:off x="6025576" y="2231386"/>
                <a:ext cx="57842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𝐻</m:t>
                      </m:r>
                      <m:r>
                        <a:rPr lang="en-GB" sz="1000" b="0" i="1" smtClean="0">
                          <a:latin typeface="Cambria Math" panose="02040503050406030204" pitchFamily="18" charset="0"/>
                        </a:rPr>
                        <m:t>𝑒𝑎𝑑𝑠</m:t>
                      </m:r>
                    </m:oMath>
                  </m:oMathPara>
                </a14:m>
                <a:endParaRPr lang="en-GB" sz="1000" dirty="0"/>
              </a:p>
            </p:txBody>
          </p:sp>
        </mc:Choice>
        <mc:Fallback xmlns="">
          <p:sp>
            <p:nvSpPr>
              <p:cNvPr id="37" name="TextBox 36"/>
              <p:cNvSpPr txBox="1">
                <a:spLocks noRot="1" noChangeAspect="1" noMove="1" noResize="1" noEditPoints="1" noAdjustHandles="1" noChangeArrowheads="1" noChangeShapeType="1" noTextEdit="1"/>
              </p:cNvSpPr>
              <p:nvPr/>
            </p:nvSpPr>
            <p:spPr>
              <a:xfrm>
                <a:off x="6025576" y="2231386"/>
                <a:ext cx="578428" cy="246221"/>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p:cNvSpPr txBox="1"/>
              <p:nvPr/>
            </p:nvSpPr>
            <p:spPr>
              <a:xfrm>
                <a:off x="3296350" y="3901419"/>
                <a:ext cx="504690"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𝑇𝑎𝑖𝑙𝑠</m:t>
                      </m:r>
                    </m:oMath>
                  </m:oMathPara>
                </a14:m>
                <a:endParaRPr lang="en-GB" sz="1000" dirty="0"/>
              </a:p>
            </p:txBody>
          </p:sp>
        </mc:Choice>
        <mc:Fallback xmlns="">
          <p:sp>
            <p:nvSpPr>
              <p:cNvPr id="38" name="TextBox 37"/>
              <p:cNvSpPr txBox="1">
                <a:spLocks noRot="1" noChangeAspect="1" noMove="1" noResize="1" noEditPoints="1" noAdjustHandles="1" noChangeArrowheads="1" noChangeShapeType="1" noTextEdit="1"/>
              </p:cNvSpPr>
              <p:nvPr/>
            </p:nvSpPr>
            <p:spPr>
              <a:xfrm>
                <a:off x="3296350" y="3901419"/>
                <a:ext cx="504690" cy="246221"/>
              </a:xfrm>
              <a:prstGeom prst="rect">
                <a:avLst/>
              </a:prstGeom>
              <a:blipFill>
                <a:blip r:embed="rId17"/>
                <a:stretch>
                  <a:fillRect/>
                </a:stretch>
              </a:blipFill>
            </p:spPr>
            <p:txBody>
              <a:bodyPr/>
              <a:lstStyle/>
              <a:p>
                <a:r>
                  <a:rPr lang="en-GB">
                    <a:noFill/>
                  </a:rPr>
                  <a:t> </a:t>
                </a:r>
              </a:p>
            </p:txBody>
          </p:sp>
        </mc:Fallback>
      </mc:AlternateContent>
      <p:cxnSp>
        <p:nvCxnSpPr>
          <p:cNvPr id="39" name="Straight Connector 38"/>
          <p:cNvCxnSpPr/>
          <p:nvPr/>
        </p:nvCxnSpPr>
        <p:spPr>
          <a:xfrm>
            <a:off x="1600090" y="3156458"/>
            <a:ext cx="1603758" cy="868071"/>
          </a:xfrm>
          <a:prstGeom prst="line">
            <a:avLst/>
          </a:prstGeom>
        </p:spPr>
        <p:style>
          <a:lnRef idx="1">
            <a:schemeClr val="accent1"/>
          </a:lnRef>
          <a:fillRef idx="0">
            <a:schemeClr val="accent1"/>
          </a:fillRef>
          <a:effectRef idx="0">
            <a:schemeClr val="accent1"/>
          </a:effectRef>
          <a:fontRef idx="minor">
            <a:schemeClr val="tx1"/>
          </a:fontRef>
        </p:style>
      </p:cxnSp>
      <p:pic>
        <p:nvPicPr>
          <p:cNvPr id="40" name="Picture 39" descr="http://logok.org/wp-content/uploads/2015/01/TypeF-logo-880x660.png">
            <a:hlinkClick r:id="rId20" action="ppaction://hlinksldjump"/>
          </p:cNvPr>
          <p:cNvPicPr>
            <a:picLocks noChangeAspect="1" noChangeArrowheads="1"/>
          </p:cNvPicPr>
          <p:nvPr/>
        </p:nvPicPr>
        <p:blipFill rotWithShape="1">
          <a:blip r:embed="rId2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42" name="Rectangle 41">
            <a:hlinkClick r:id="rId2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43" name="Straight Arrow Connector 42"/>
          <p:cNvCxnSpPr>
            <a:stCxn id="45" idx="3"/>
            <a:endCxn id="4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5" name="Rectangle 44">
            <a:hlinkClick r:id="rId2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41" name="Rectangle 4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4" name="Picture 43"/>
          <p:cNvPicPr>
            <a:picLocks noChangeAspect="1"/>
          </p:cNvPicPr>
          <p:nvPr/>
        </p:nvPicPr>
        <p:blipFill>
          <a:blip r:embed="rId2"/>
          <a:stretch>
            <a:fillRect/>
          </a:stretch>
        </p:blipFill>
        <p:spPr>
          <a:xfrm>
            <a:off x="1339795" y="3900952"/>
            <a:ext cx="6409320" cy="2880322"/>
          </a:xfrm>
          <a:prstGeom prst="rect">
            <a:avLst/>
          </a:prstGeom>
        </p:spPr>
      </p:pic>
      <p:pic>
        <p:nvPicPr>
          <p:cNvPr id="46" name="Picture 45"/>
          <p:cNvPicPr>
            <a:picLocks noChangeAspect="1"/>
          </p:cNvPicPr>
          <p:nvPr/>
        </p:nvPicPr>
        <p:blipFill>
          <a:blip r:embed="rId7"/>
          <a:stretch>
            <a:fillRect/>
          </a:stretch>
        </p:blipFill>
        <p:spPr>
          <a:xfrm>
            <a:off x="1339795" y="332656"/>
            <a:ext cx="6409320" cy="1624082"/>
          </a:xfrm>
          <a:prstGeom prst="rect">
            <a:avLst/>
          </a:prstGeom>
        </p:spPr>
      </p:pic>
      <p:pic>
        <p:nvPicPr>
          <p:cNvPr id="47" name="Picture 46"/>
          <p:cNvPicPr>
            <a:picLocks noChangeAspect="1"/>
          </p:cNvPicPr>
          <p:nvPr/>
        </p:nvPicPr>
        <p:blipFill>
          <a:blip r:embed="rId8"/>
          <a:stretch>
            <a:fillRect/>
          </a:stretch>
        </p:blipFill>
        <p:spPr>
          <a:xfrm>
            <a:off x="1339795" y="1932240"/>
            <a:ext cx="6409320" cy="2328754"/>
          </a:xfrm>
          <a:prstGeom prst="rect">
            <a:avLst/>
          </a:prstGeom>
        </p:spPr>
      </p:pic>
    </p:spTree>
    <p:extLst>
      <p:ext uri="{BB962C8B-B14F-4D97-AF65-F5344CB8AC3E}">
        <p14:creationId xmlns:p14="http://schemas.microsoft.com/office/powerpoint/2010/main" val="1847861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500"/>
                                        <p:tgtEl>
                                          <p:spTgt spid="3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500"/>
                                        <p:tgtEl>
                                          <p:spTgt spid="3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fade">
                                      <p:cBhvr>
                                        <p:cTn id="28" dur="500"/>
                                        <p:tgtEl>
                                          <p:spTgt spid="3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fade">
                                      <p:cBhvr>
                                        <p:cTn id="31" dur="500"/>
                                        <p:tgtEl>
                                          <p:spTgt spid="3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500"/>
                                        <p:tgtEl>
                                          <p:spTgt spid="36"/>
                                        </p:tgtEl>
                                      </p:cBhvr>
                                    </p:animEffect>
                                  </p:childTnLst>
                                </p:cTn>
                              </p:par>
                              <p:par>
                                <p:cTn id="35" presetID="10" presetClass="entr" presetSubtype="0" fill="hold" nodeType="withEffect">
                                  <p:stCondLst>
                                    <p:cond delay="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childTnLst>
                                </p:cTn>
                              </p:par>
                              <p:par>
                                <p:cTn id="41" presetID="10" presetClass="entr" presetSubtype="0"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nodeType="with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500"/>
                                        <p:tgtEl>
                                          <p:spTgt spid="25"/>
                                        </p:tgtEl>
                                      </p:cBhvr>
                                    </p:animEffect>
                                  </p:childTnLst>
                                </p:cTn>
                              </p:par>
                            </p:childTnLst>
                          </p:cTn>
                        </p:par>
                      </p:childTnLst>
                    </p:cTn>
                  </p:par>
                </p:childTnLst>
              </p:cTn>
              <p:nextCondLst>
                <p:cond evt="onClick" delay="0">
                  <p:tgtEl>
                    <p:spTgt spid="31"/>
                  </p:tgtEl>
                </p:cond>
              </p:nextCondLst>
            </p:seq>
            <p:seq concurrent="1" nextAc="seek">
              <p:cTn id="50" restart="whenNotActive" fill="hold" evtFilter="cancelBubble" nodeType="interactiveSeq">
                <p:stCondLst>
                  <p:cond evt="onClick" delay="0">
                    <p:tgtEl>
                      <p:spTgt spid="32"/>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500"/>
                                        <p:tgtEl>
                                          <p:spTgt spid="30"/>
                                        </p:tgtEl>
                                      </p:cBhvr>
                                    </p:animEffect>
                                    <p:set>
                                      <p:cBhvr>
                                        <p:cTn id="55" dur="1" fill="hold">
                                          <p:stCondLst>
                                            <p:cond delay="499"/>
                                          </p:stCondLst>
                                        </p:cTn>
                                        <p:tgtEl>
                                          <p:spTgt spid="30"/>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500"/>
                                        <p:tgtEl>
                                          <p:spTgt spid="18"/>
                                        </p:tgtEl>
                                      </p:cBhvr>
                                    </p:animEffect>
                                    <p:set>
                                      <p:cBhvr>
                                        <p:cTn id="58" dur="1" fill="hold">
                                          <p:stCondLst>
                                            <p:cond delay="499"/>
                                          </p:stCondLst>
                                        </p:cTn>
                                        <p:tgtEl>
                                          <p:spTgt spid="18"/>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3"/>
                                        </p:tgtEl>
                                      </p:cBhvr>
                                    </p:animEffect>
                                    <p:set>
                                      <p:cBhvr>
                                        <p:cTn id="61" dur="1" fill="hold">
                                          <p:stCondLst>
                                            <p:cond delay="499"/>
                                          </p:stCondLst>
                                        </p:cTn>
                                        <p:tgtEl>
                                          <p:spTgt spid="33"/>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8"/>
                                        </p:tgtEl>
                                      </p:cBhvr>
                                    </p:animEffect>
                                    <p:set>
                                      <p:cBhvr>
                                        <p:cTn id="64" dur="1" fill="hold">
                                          <p:stCondLst>
                                            <p:cond delay="499"/>
                                          </p:stCondLst>
                                        </p:cTn>
                                        <p:tgtEl>
                                          <p:spTgt spid="38"/>
                                        </p:tgtEl>
                                        <p:attrNameLst>
                                          <p:attrName>style.visibility</p:attrName>
                                        </p:attrNameLst>
                                      </p:cBhvr>
                                      <p:to>
                                        <p:strVal val="hidden"/>
                                      </p:to>
                                    </p:set>
                                  </p:childTnLst>
                                </p:cTn>
                              </p:par>
                              <p:par>
                                <p:cTn id="65" presetID="10" presetClass="exit" presetSubtype="0" fill="hold" nodeType="withEffect">
                                  <p:stCondLst>
                                    <p:cond delay="0"/>
                                  </p:stCondLst>
                                  <p:childTnLst>
                                    <p:animEffect transition="out" filter="fade">
                                      <p:cBhvr>
                                        <p:cTn id="66" dur="500"/>
                                        <p:tgtEl>
                                          <p:spTgt spid="39"/>
                                        </p:tgtEl>
                                      </p:cBhvr>
                                    </p:animEffect>
                                    <p:set>
                                      <p:cBhvr>
                                        <p:cTn id="67" dur="1" fill="hold">
                                          <p:stCondLst>
                                            <p:cond delay="499"/>
                                          </p:stCondLst>
                                        </p:cTn>
                                        <p:tgtEl>
                                          <p:spTgt spid="39"/>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37"/>
                                        </p:tgtEl>
                                      </p:cBhvr>
                                    </p:animEffect>
                                    <p:set>
                                      <p:cBhvr>
                                        <p:cTn id="70" dur="1" fill="hold">
                                          <p:stCondLst>
                                            <p:cond delay="499"/>
                                          </p:stCondLst>
                                        </p:cTn>
                                        <p:tgtEl>
                                          <p:spTgt spid="37"/>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36"/>
                                        </p:tgtEl>
                                      </p:cBhvr>
                                    </p:animEffect>
                                    <p:set>
                                      <p:cBhvr>
                                        <p:cTn id="73" dur="1" fill="hold">
                                          <p:stCondLst>
                                            <p:cond delay="499"/>
                                          </p:stCondLst>
                                        </p:cTn>
                                        <p:tgtEl>
                                          <p:spTgt spid="36"/>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34"/>
                                        </p:tgtEl>
                                      </p:cBhvr>
                                    </p:animEffect>
                                    <p:set>
                                      <p:cBhvr>
                                        <p:cTn id="76" dur="1" fill="hold">
                                          <p:stCondLst>
                                            <p:cond delay="499"/>
                                          </p:stCondLst>
                                        </p:cTn>
                                        <p:tgtEl>
                                          <p:spTgt spid="34"/>
                                        </p:tgtEl>
                                        <p:attrNameLst>
                                          <p:attrName>style.visibility</p:attrName>
                                        </p:attrNameLst>
                                      </p:cBhvr>
                                      <p:to>
                                        <p:strVal val="hidden"/>
                                      </p:to>
                                    </p:set>
                                  </p:childTnLst>
                                </p:cTn>
                              </p:par>
                              <p:par>
                                <p:cTn id="77" presetID="10" presetClass="exit" presetSubtype="0" fill="hold" grpId="1" nodeType="withEffect">
                                  <p:stCondLst>
                                    <p:cond delay="0"/>
                                  </p:stCondLst>
                                  <p:childTnLst>
                                    <p:animEffect transition="out" filter="fade">
                                      <p:cBhvr>
                                        <p:cTn id="78" dur="500"/>
                                        <p:tgtEl>
                                          <p:spTgt spid="35"/>
                                        </p:tgtEl>
                                      </p:cBhvr>
                                    </p:animEffect>
                                    <p:set>
                                      <p:cBhvr>
                                        <p:cTn id="79" dur="1" fill="hold">
                                          <p:stCondLst>
                                            <p:cond delay="499"/>
                                          </p:stCondLst>
                                        </p:cTn>
                                        <p:tgtEl>
                                          <p:spTgt spid="35"/>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28"/>
                                        </p:tgtEl>
                                      </p:cBhvr>
                                    </p:animEffect>
                                    <p:set>
                                      <p:cBhvr>
                                        <p:cTn id="82" dur="1" fill="hold">
                                          <p:stCondLst>
                                            <p:cond delay="499"/>
                                          </p:stCondLst>
                                        </p:cTn>
                                        <p:tgtEl>
                                          <p:spTgt spid="28"/>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19"/>
                                        </p:tgtEl>
                                      </p:cBhvr>
                                    </p:animEffect>
                                    <p:set>
                                      <p:cBhvr>
                                        <p:cTn id="85" dur="1" fill="hold">
                                          <p:stCondLst>
                                            <p:cond delay="499"/>
                                          </p:stCondLst>
                                        </p:cTn>
                                        <p:tgtEl>
                                          <p:spTgt spid="19"/>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500"/>
                                        <p:tgtEl>
                                          <p:spTgt spid="27"/>
                                        </p:tgtEl>
                                      </p:cBhvr>
                                    </p:animEffect>
                                    <p:set>
                                      <p:cBhvr>
                                        <p:cTn id="88" dur="1" fill="hold">
                                          <p:stCondLst>
                                            <p:cond delay="499"/>
                                          </p:stCondLst>
                                        </p:cTn>
                                        <p:tgtEl>
                                          <p:spTgt spid="27"/>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500"/>
                                        <p:tgtEl>
                                          <p:spTgt spid="20"/>
                                        </p:tgtEl>
                                      </p:cBhvr>
                                    </p:animEffect>
                                    <p:set>
                                      <p:cBhvr>
                                        <p:cTn id="91" dur="1" fill="hold">
                                          <p:stCondLst>
                                            <p:cond delay="499"/>
                                          </p:stCondLst>
                                        </p:cTn>
                                        <p:tgtEl>
                                          <p:spTgt spid="20"/>
                                        </p:tgtEl>
                                        <p:attrNameLst>
                                          <p:attrName>style.visibility</p:attrName>
                                        </p:attrNameLst>
                                      </p:cBhvr>
                                      <p:to>
                                        <p:strVal val="hidden"/>
                                      </p:to>
                                    </p:set>
                                  </p:childTnLst>
                                </p:cTn>
                              </p:par>
                              <p:par>
                                <p:cTn id="92" presetID="10" presetClass="exit" presetSubtype="0" fill="hold" grpId="1" nodeType="withEffect">
                                  <p:stCondLst>
                                    <p:cond delay="0"/>
                                  </p:stCondLst>
                                  <p:childTnLst>
                                    <p:animEffect transition="out" filter="fade">
                                      <p:cBhvr>
                                        <p:cTn id="93" dur="500"/>
                                        <p:tgtEl>
                                          <p:spTgt spid="29"/>
                                        </p:tgtEl>
                                      </p:cBhvr>
                                    </p:animEffect>
                                    <p:set>
                                      <p:cBhvr>
                                        <p:cTn id="94" dur="1" fill="hold">
                                          <p:stCondLst>
                                            <p:cond delay="499"/>
                                          </p:stCondLst>
                                        </p:cTn>
                                        <p:tgtEl>
                                          <p:spTgt spid="29"/>
                                        </p:tgtEl>
                                        <p:attrNameLst>
                                          <p:attrName>style.visibility</p:attrName>
                                        </p:attrNameLst>
                                      </p:cBhvr>
                                      <p:to>
                                        <p:strVal val="hidden"/>
                                      </p:to>
                                    </p:set>
                                  </p:childTnLst>
                                </p:cTn>
                              </p:par>
                              <p:par>
                                <p:cTn id="95" presetID="10" presetClass="exit" presetSubtype="0" fill="hold" nodeType="withEffect">
                                  <p:stCondLst>
                                    <p:cond delay="0"/>
                                  </p:stCondLst>
                                  <p:childTnLst>
                                    <p:animEffect transition="out" filter="fade">
                                      <p:cBhvr>
                                        <p:cTn id="96" dur="500"/>
                                        <p:tgtEl>
                                          <p:spTgt spid="25"/>
                                        </p:tgtEl>
                                      </p:cBhvr>
                                    </p:animEffect>
                                    <p:set>
                                      <p:cBhvr>
                                        <p:cTn id="97"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98" restart="whenNotActive" fill="hold" evtFilter="cancelBubble" nodeType="interactiveSeq">
                <p:stCondLst>
                  <p:cond evt="onClick" delay="0">
                    <p:tgtEl>
                      <p:spTgt spid="41"/>
                    </p:tgtEl>
                  </p:cond>
                </p:stCondLst>
                <p:endSync evt="end" delay="0">
                  <p:rtn val="all"/>
                </p:endSync>
                <p:childTnLst>
                  <p:par>
                    <p:cTn id="99" fill="hold">
                      <p:stCondLst>
                        <p:cond delay="0"/>
                      </p:stCondLst>
                      <p:childTnLst>
                        <p:par>
                          <p:cTn id="100" fill="hold">
                            <p:stCondLst>
                              <p:cond delay="0"/>
                            </p:stCondLst>
                            <p:childTnLst>
                              <p:par>
                                <p:cTn id="101" presetID="1" presetClass="entr" presetSubtype="0" fill="hold" nodeType="clickEffect">
                                  <p:stCondLst>
                                    <p:cond delay="0"/>
                                  </p:stCondLst>
                                  <p:childTnLst>
                                    <p:set>
                                      <p:cBhvr>
                                        <p:cTn id="102" dur="1" fill="hold">
                                          <p:stCondLst>
                                            <p:cond delay="0"/>
                                          </p:stCondLst>
                                        </p:cTn>
                                        <p:tgtEl>
                                          <p:spTgt spid="44"/>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46"/>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47"/>
                                        </p:tgtEl>
                                        <p:attrNameLst>
                                          <p:attrName>style.visibility</p:attrName>
                                        </p:attrNameLst>
                                      </p:cBhvr>
                                      <p:to>
                                        <p:strVal val="visible"/>
                                      </p:to>
                                    </p:set>
                                  </p:childTnLst>
                                </p:cTn>
                              </p:par>
                            </p:childTnLst>
                          </p:cTn>
                        </p:par>
                      </p:childTnLst>
                    </p:cTn>
                  </p:par>
                </p:childTnLst>
              </p:cTn>
              <p:nextCondLst>
                <p:cond evt="onClick" delay="0">
                  <p:tgtEl>
                    <p:spTgt spid="41"/>
                  </p:tgtEl>
                </p:cond>
              </p:nextCondLst>
            </p:seq>
          </p:childTnLst>
        </p:cTn>
      </p:par>
    </p:tnLst>
    <p:bldLst>
      <p:bldP spid="27" grpId="0"/>
      <p:bldP spid="27" grpId="1"/>
      <p:bldP spid="28" grpId="0"/>
      <p:bldP spid="28" grpId="1"/>
      <p:bldP spid="29" grpId="0"/>
      <p:bldP spid="29" grpId="1"/>
      <p:bldP spid="30" grpId="0"/>
      <p:bldP spid="30" grpId="1"/>
      <p:bldP spid="33" grpId="0"/>
      <p:bldP spid="33" grpId="1"/>
      <p:bldP spid="34" grpId="0"/>
      <p:bldP spid="34" grpId="1"/>
      <p:bldP spid="35" grpId="0"/>
      <p:bldP spid="35" grpId="1"/>
      <p:bldP spid="36" grpId="0"/>
      <p:bldP spid="36" grpId="1"/>
      <p:bldP spid="37" grpId="0"/>
      <p:bldP spid="37" grpId="1"/>
      <p:bldP spid="38" grpId="0"/>
      <p:bldP spid="38" grpId="1"/>
    </p:bldLst>
  </p:timing>
</p:sld>
</file>

<file path=ppt/slides/slide5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76872"/>
            <a:ext cx="8640960" cy="9195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276871"/>
            <a:ext cx="8640960" cy="4463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723265"/>
            <a:ext cx="8640960" cy="4731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Q14</a:t>
            </a:r>
            <a:endParaRPr lang="en-GB" sz="1400" b="1" dirty="0">
              <a:latin typeface="Comic Sans MS" panose="030F0702030302020204" pitchFamily="66" charset="0"/>
            </a:endParaRPr>
          </a:p>
        </p:txBody>
      </p:sp>
      <p:cxnSp>
        <p:nvCxnSpPr>
          <p:cNvPr id="16" name="Straight Arrow Connector 15"/>
          <p:cNvCxnSpPr>
            <a:stCxn id="18"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3"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48533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403648" y="5517232"/>
            <a:ext cx="6336704" cy="11490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Q16</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7"/>
          <a:stretch>
            <a:fillRect/>
          </a:stretch>
        </p:blipFill>
        <p:spPr>
          <a:xfrm>
            <a:off x="1403648" y="398798"/>
            <a:ext cx="6336704" cy="1878074"/>
          </a:xfrm>
          <a:prstGeom prst="rect">
            <a:avLst/>
          </a:prstGeom>
        </p:spPr>
      </p:pic>
      <p:pic>
        <p:nvPicPr>
          <p:cNvPr id="8" name="Picture 7"/>
          <p:cNvPicPr>
            <a:picLocks noChangeAspect="1"/>
          </p:cNvPicPr>
          <p:nvPr/>
        </p:nvPicPr>
        <p:blipFill>
          <a:blip r:embed="rId8"/>
          <a:stretch>
            <a:fillRect/>
          </a:stretch>
        </p:blipFill>
        <p:spPr>
          <a:xfrm>
            <a:off x="1403648" y="2276872"/>
            <a:ext cx="6336704" cy="3259014"/>
          </a:xfrm>
          <a:prstGeom prst="rect">
            <a:avLst/>
          </a:prstGeom>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354461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836712"/>
            <a:ext cx="8640960" cy="44439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836711"/>
            <a:ext cx="8640960" cy="16561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492896"/>
            <a:ext cx="8640960" cy="27877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Q16</a:t>
            </a:r>
            <a:endParaRPr lang="en-GB" sz="1400" b="1" dirty="0">
              <a:latin typeface="Comic Sans MS" panose="030F0702030302020204" pitchFamily="66" charset="0"/>
            </a:endParaRPr>
          </a:p>
        </p:txBody>
      </p:sp>
      <p:cxnSp>
        <p:nvCxnSpPr>
          <p:cNvPr id="16" name="Straight Arrow Connector 15"/>
          <p:cNvCxnSpPr>
            <a:stCxn id="18"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7"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062328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403648" y="5805264"/>
            <a:ext cx="6336704" cy="924104"/>
          </a:xfrm>
          <a:prstGeom prst="rect">
            <a:avLst/>
          </a:prstGeom>
        </p:spPr>
      </p:pic>
      <p:pic>
        <p:nvPicPr>
          <p:cNvPr id="6" name="Picture 5"/>
          <p:cNvPicPr>
            <a:picLocks noChangeAspect="1"/>
          </p:cNvPicPr>
          <p:nvPr/>
        </p:nvPicPr>
        <p:blipFill>
          <a:blip r:embed="rId3"/>
          <a:stretch>
            <a:fillRect/>
          </a:stretch>
        </p:blipFill>
        <p:spPr>
          <a:xfrm>
            <a:off x="1403648" y="358572"/>
            <a:ext cx="6336704" cy="12702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Q16</a:t>
            </a:r>
            <a:endParaRPr lang="en-GB" sz="1400" b="1" dirty="0">
              <a:latin typeface="Comic Sans MS" panose="030F0702030302020204" pitchFamily="66" charset="0"/>
            </a:endParaRPr>
          </a:p>
        </p:txBody>
      </p:sp>
      <p:cxnSp>
        <p:nvCxnSpPr>
          <p:cNvPr id="15" name="Straight Arrow Connector 14"/>
          <p:cNvCxnSpPr>
            <a:stCxn id="39"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7"/>
          <p:cNvPicPr>
            <a:picLocks noChangeAspect="1"/>
          </p:cNvPicPr>
          <p:nvPr/>
        </p:nvPicPr>
        <p:blipFill>
          <a:blip r:embed="rId8"/>
          <a:stretch>
            <a:fillRect/>
          </a:stretch>
        </p:blipFill>
        <p:spPr>
          <a:xfrm>
            <a:off x="1403648" y="1628800"/>
            <a:ext cx="6336704" cy="1315164"/>
          </a:xfrm>
          <a:prstGeom prst="rect">
            <a:avLst/>
          </a:prstGeom>
        </p:spPr>
      </p:pic>
      <p:pic>
        <p:nvPicPr>
          <p:cNvPr id="9" name="Picture 8"/>
          <p:cNvPicPr>
            <a:picLocks noChangeAspect="1"/>
          </p:cNvPicPr>
          <p:nvPr/>
        </p:nvPicPr>
        <p:blipFill>
          <a:blip r:embed="rId9"/>
          <a:stretch>
            <a:fillRect/>
          </a:stretch>
        </p:blipFill>
        <p:spPr>
          <a:xfrm>
            <a:off x="1403649" y="2924944"/>
            <a:ext cx="6336702" cy="2882936"/>
          </a:xfrm>
          <a:prstGeom prst="rect">
            <a:avLst/>
          </a:prstGeom>
        </p:spPr>
      </p:pic>
      <p:cxnSp>
        <p:nvCxnSpPr>
          <p:cNvPr id="18" name="Straight Connector 17"/>
          <p:cNvCxnSpPr/>
          <p:nvPr/>
        </p:nvCxnSpPr>
        <p:spPr>
          <a:xfrm flipV="1">
            <a:off x="4031940" y="1772816"/>
            <a:ext cx="1836204" cy="144016"/>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031940" y="1916832"/>
            <a:ext cx="1836204" cy="261678"/>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4010125" y="2566987"/>
            <a:ext cx="1819923" cy="250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031940" y="2828665"/>
            <a:ext cx="1798108" cy="370469"/>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p:cNvSpPr txBox="1"/>
              <p:nvPr/>
            </p:nvSpPr>
            <p:spPr>
              <a:xfrm>
                <a:off x="5078182" y="1904931"/>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5078182" y="1904931"/>
                <a:ext cx="284052" cy="38145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4936156" y="1485256"/>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3</m:t>
                          </m:r>
                        </m:den>
                      </m:f>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4936156" y="1485256"/>
                <a:ext cx="284052" cy="38145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4750811" y="2465767"/>
                <a:ext cx="28405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1</m:t>
                      </m:r>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750811" y="2465767"/>
                <a:ext cx="284052" cy="246221"/>
              </a:xfrm>
              <a:prstGeom prst="rect">
                <a:avLst/>
              </a:prstGeom>
              <a:blipFill>
                <a:blip r:embed="rId16"/>
                <a:stretch>
                  <a:fillRect/>
                </a:stretch>
              </a:blipFill>
            </p:spPr>
            <p:txBody>
              <a:bodyPr/>
              <a:lstStyle/>
              <a:p>
                <a:r>
                  <a:rPr lang="en-GB">
                    <a:noFill/>
                  </a:rPr>
                  <a:t> </a:t>
                </a:r>
              </a:p>
            </p:txBody>
          </p:sp>
        </mc:Fallback>
      </mc:AlternateContent>
      <p:sp>
        <p:nvSpPr>
          <p:cNvPr id="31" name="Rectangle 30"/>
          <p:cNvSpPr/>
          <p:nvPr/>
        </p:nvSpPr>
        <p:spPr>
          <a:xfrm>
            <a:off x="287524" y="1556792"/>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287524" y="2592165"/>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3" name="TextBox 32"/>
              <p:cNvSpPr txBox="1"/>
              <p:nvPr/>
            </p:nvSpPr>
            <p:spPr>
              <a:xfrm>
                <a:off x="5868144" y="2051557"/>
                <a:ext cx="54431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𝐵𝑙𝑎𝑐𝑘</m:t>
                      </m:r>
                    </m:oMath>
                  </m:oMathPara>
                </a14:m>
                <a:endParaRPr lang="en-GB" sz="1000" dirty="0"/>
              </a:p>
            </p:txBody>
          </p:sp>
        </mc:Choice>
        <mc:Fallback xmlns="">
          <p:sp>
            <p:nvSpPr>
              <p:cNvPr id="33" name="TextBox 32"/>
              <p:cNvSpPr txBox="1">
                <a:spLocks noRot="1" noChangeAspect="1" noMove="1" noResize="1" noEditPoints="1" noAdjustHandles="1" noChangeArrowheads="1" noChangeShapeType="1" noTextEdit="1"/>
              </p:cNvSpPr>
              <p:nvPr/>
            </p:nvSpPr>
            <p:spPr>
              <a:xfrm>
                <a:off x="5868144" y="2051557"/>
                <a:ext cx="544316" cy="24622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5829004" y="3082438"/>
                <a:ext cx="54431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𝐵𝑙𝑎𝑐𝑘</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5829004" y="3082438"/>
                <a:ext cx="544316" cy="24622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5775549" y="2430241"/>
                <a:ext cx="56419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𝑊</m:t>
                      </m:r>
                      <m:r>
                        <a:rPr lang="en-GB" sz="1000" b="0" i="1" smtClean="0">
                          <a:latin typeface="Cambria Math" panose="02040503050406030204" pitchFamily="18" charset="0"/>
                        </a:rPr>
                        <m:t>h𝑖𝑡𝑒</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5775549" y="2430241"/>
                <a:ext cx="564193" cy="24622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4808016" y="3007606"/>
                <a:ext cx="28405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4808016" y="3007606"/>
                <a:ext cx="284052" cy="246221"/>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p:cNvSpPr txBox="1"/>
              <p:nvPr/>
            </p:nvSpPr>
            <p:spPr>
              <a:xfrm>
                <a:off x="5830048" y="1658710"/>
                <a:ext cx="56419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𝑊</m:t>
                      </m:r>
                      <m:r>
                        <a:rPr lang="en-GB" sz="1000" b="0" i="1" smtClean="0">
                          <a:latin typeface="Cambria Math" panose="02040503050406030204" pitchFamily="18" charset="0"/>
                        </a:rPr>
                        <m:t>h𝑖𝑡𝑒</m:t>
                      </m:r>
                    </m:oMath>
                  </m:oMathPara>
                </a14:m>
                <a:endParaRPr lang="en-GB" sz="1000" dirty="0"/>
              </a:p>
            </p:txBody>
          </p:sp>
        </mc:Choice>
        <mc:Fallback xmlns="">
          <p:sp>
            <p:nvSpPr>
              <p:cNvPr id="37" name="TextBox 36"/>
              <p:cNvSpPr txBox="1">
                <a:spLocks noRot="1" noChangeAspect="1" noMove="1" noResize="1" noEditPoints="1" noAdjustHandles="1" noChangeArrowheads="1" noChangeShapeType="1" noTextEdit="1"/>
              </p:cNvSpPr>
              <p:nvPr/>
            </p:nvSpPr>
            <p:spPr>
              <a:xfrm>
                <a:off x="5830048" y="1658710"/>
                <a:ext cx="564193" cy="24622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p:cNvSpPr txBox="1"/>
              <p:nvPr/>
            </p:nvSpPr>
            <p:spPr>
              <a:xfrm>
                <a:off x="2347278" y="2588877"/>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4</m:t>
                          </m:r>
                        </m:den>
                      </m:f>
                    </m:oMath>
                  </m:oMathPara>
                </a14:m>
                <a:endParaRPr lang="en-GB" sz="1000" dirty="0"/>
              </a:p>
            </p:txBody>
          </p:sp>
        </mc:Choice>
        <mc:Fallback xmlns="">
          <p:sp>
            <p:nvSpPr>
              <p:cNvPr id="43" name="TextBox 42"/>
              <p:cNvSpPr txBox="1">
                <a:spLocks noRot="1" noChangeAspect="1" noMove="1" noResize="1" noEditPoints="1" noAdjustHandles="1" noChangeArrowheads="1" noChangeShapeType="1" noTextEdit="1"/>
              </p:cNvSpPr>
              <p:nvPr/>
            </p:nvSpPr>
            <p:spPr>
              <a:xfrm>
                <a:off x="2347278" y="2588877"/>
                <a:ext cx="284052" cy="380489"/>
              </a:xfrm>
              <a:prstGeom prst="rect">
                <a:avLst/>
              </a:prstGeom>
              <a:blipFill>
                <a:blip r:embed="rId21"/>
                <a:stretch>
                  <a:fillRect/>
                </a:stretch>
              </a:blipFill>
            </p:spPr>
            <p:txBody>
              <a:bodyPr/>
              <a:lstStyle/>
              <a:p>
                <a:r>
                  <a:rPr lang="en-GB">
                    <a:noFill/>
                  </a:rPr>
                  <a:t> </a:t>
                </a:r>
              </a:p>
            </p:txBody>
          </p:sp>
        </mc:Fallback>
      </mc:AlternateContent>
      <p:pic>
        <p:nvPicPr>
          <p:cNvPr id="30" name="Picture 29" descr="http://logok.org/wp-content/uploads/2015/01/TypeF-logo-880x660.png">
            <a:hlinkClick r:id="rId22" action="ppaction://hlinksldjump"/>
          </p:cNvPr>
          <p:cNvPicPr>
            <a:picLocks noChangeAspect="1" noChangeArrowheads="1"/>
          </p:cNvPicPr>
          <p:nvPr/>
        </p:nvPicPr>
        <p:blipFill rotWithShape="1">
          <a:blip r:embed="rId2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2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40" name="Straight Arrow Connector 39"/>
          <p:cNvCxnSpPr>
            <a:stCxn id="42" idx="3"/>
            <a:endCxn id="3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2" name="Rectangle 41">
            <a:hlinkClick r:id="rId2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38" name="Rectangle 37"/>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1" name="Picture 40"/>
          <p:cNvPicPr>
            <a:picLocks noChangeAspect="1"/>
          </p:cNvPicPr>
          <p:nvPr/>
        </p:nvPicPr>
        <p:blipFill>
          <a:blip r:embed="rId2"/>
          <a:stretch>
            <a:fillRect/>
          </a:stretch>
        </p:blipFill>
        <p:spPr>
          <a:xfrm>
            <a:off x="1403648" y="5851356"/>
            <a:ext cx="6336704" cy="924104"/>
          </a:xfrm>
          <a:prstGeom prst="rect">
            <a:avLst/>
          </a:prstGeom>
        </p:spPr>
      </p:pic>
      <p:pic>
        <p:nvPicPr>
          <p:cNvPr id="44" name="Picture 43"/>
          <p:cNvPicPr>
            <a:picLocks noChangeAspect="1"/>
          </p:cNvPicPr>
          <p:nvPr/>
        </p:nvPicPr>
        <p:blipFill>
          <a:blip r:embed="rId3"/>
          <a:stretch>
            <a:fillRect/>
          </a:stretch>
        </p:blipFill>
        <p:spPr>
          <a:xfrm>
            <a:off x="1403648" y="404664"/>
            <a:ext cx="6336704" cy="1270228"/>
          </a:xfrm>
          <a:prstGeom prst="rect">
            <a:avLst/>
          </a:prstGeom>
        </p:spPr>
      </p:pic>
      <p:pic>
        <p:nvPicPr>
          <p:cNvPr id="45" name="Picture 44"/>
          <p:cNvPicPr>
            <a:picLocks noChangeAspect="1"/>
          </p:cNvPicPr>
          <p:nvPr/>
        </p:nvPicPr>
        <p:blipFill>
          <a:blip r:embed="rId8"/>
          <a:stretch>
            <a:fillRect/>
          </a:stretch>
        </p:blipFill>
        <p:spPr>
          <a:xfrm>
            <a:off x="1403648" y="1674892"/>
            <a:ext cx="6336704" cy="1315164"/>
          </a:xfrm>
          <a:prstGeom prst="rect">
            <a:avLst/>
          </a:prstGeom>
        </p:spPr>
      </p:pic>
      <p:pic>
        <p:nvPicPr>
          <p:cNvPr id="46" name="Picture 45"/>
          <p:cNvPicPr>
            <a:picLocks noChangeAspect="1"/>
          </p:cNvPicPr>
          <p:nvPr/>
        </p:nvPicPr>
        <p:blipFill>
          <a:blip r:embed="rId9"/>
          <a:stretch>
            <a:fillRect/>
          </a:stretch>
        </p:blipFill>
        <p:spPr>
          <a:xfrm>
            <a:off x="1403649" y="2971036"/>
            <a:ext cx="6336702" cy="2882936"/>
          </a:xfrm>
          <a:prstGeom prst="rect">
            <a:avLst/>
          </a:prstGeom>
        </p:spPr>
      </p:pic>
    </p:spTree>
    <p:extLst>
      <p:ext uri="{BB962C8B-B14F-4D97-AF65-F5344CB8AC3E}">
        <p14:creationId xmlns:p14="http://schemas.microsoft.com/office/powerpoint/2010/main" val="16224690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fade">
                                      <p:cBhvr>
                                        <p:cTn id="10" dur="500"/>
                                        <p:tgtEl>
                                          <p:spTgt spid="2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Effect transition="in" filter="fade">
                                      <p:cBhvr>
                                        <p:cTn id="13" dur="500"/>
                                        <p:tgtEl>
                                          <p:spTgt spid="3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fade">
                                      <p:cBhvr>
                                        <p:cTn id="16" dur="500"/>
                                        <p:tgtEl>
                                          <p:spTgt spid="3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Effect transition="in" filter="fade">
                                      <p:cBhvr>
                                        <p:cTn id="25" dur="500"/>
                                        <p:tgtEl>
                                          <p:spTgt spid="3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fade">
                                      <p:cBhvr>
                                        <p:cTn id="28" dur="500"/>
                                        <p:tgtEl>
                                          <p:spTgt spid="36"/>
                                        </p:tgtEl>
                                      </p:cBhvr>
                                    </p:animEffect>
                                  </p:childTnLst>
                                </p:cTn>
                              </p:par>
                              <p:par>
                                <p:cTn id="29" presetID="10" presetClass="entr" presetSubtype="0"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par>
                                <p:cTn id="35" presetID="10" presetClass="entr" presetSubtype="0"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fade">
                                      <p:cBhvr>
                                        <p:cTn id="40" dur="500"/>
                                        <p:tgtEl>
                                          <p:spTgt spid="29"/>
                                        </p:tgtEl>
                                      </p:cBhvr>
                                    </p:animEffect>
                                  </p:childTnLst>
                                </p:cTn>
                              </p:par>
                              <p:par>
                                <p:cTn id="41" presetID="10"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childTnLst>
              </p:cTn>
              <p:nextCondLst>
                <p:cond evt="onClick" delay="0">
                  <p:tgtEl>
                    <p:spTgt spid="31"/>
                  </p:tgtEl>
                </p:cond>
              </p:nextCondLst>
            </p:seq>
            <p:seq concurrent="1" nextAc="seek">
              <p:cTn id="44" restart="whenNotActive" fill="hold" evtFilter="cancelBubble" nodeType="interactiveSeq">
                <p:stCondLst>
                  <p:cond evt="onClick" delay="0">
                    <p:tgtEl>
                      <p:spTgt spid="3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nodeType="withEffect">
                                  <p:stCondLst>
                                    <p:cond delay="0"/>
                                  </p:stCondLst>
                                  <p:childTnLst>
                                    <p:animEffect transition="out" filter="fade">
                                      <p:cBhvr>
                                        <p:cTn id="48" dur="500"/>
                                        <p:tgtEl>
                                          <p:spTgt spid="18"/>
                                        </p:tgtEl>
                                      </p:cBhvr>
                                    </p:animEffect>
                                    <p:set>
                                      <p:cBhvr>
                                        <p:cTn id="49" dur="1" fill="hold">
                                          <p:stCondLst>
                                            <p:cond delay="499"/>
                                          </p:stCondLst>
                                        </p:cTn>
                                        <p:tgtEl>
                                          <p:spTgt spid="18"/>
                                        </p:tgtEl>
                                        <p:attrNameLst>
                                          <p:attrName>style.visibility</p:attrName>
                                        </p:attrNameLst>
                                      </p:cBhvr>
                                      <p:to>
                                        <p:strVal val="hidden"/>
                                      </p:to>
                                    </p:set>
                                  </p:childTnLst>
                                </p:cTn>
                              </p:par>
                              <p:par>
                                <p:cTn id="50" presetID="10" presetClass="exit" presetSubtype="0" fill="hold" grpId="1" nodeType="withEffect">
                                  <p:stCondLst>
                                    <p:cond delay="0"/>
                                  </p:stCondLst>
                                  <p:childTnLst>
                                    <p:animEffect transition="out" filter="fade">
                                      <p:cBhvr>
                                        <p:cTn id="51" dur="500"/>
                                        <p:tgtEl>
                                          <p:spTgt spid="33"/>
                                        </p:tgtEl>
                                      </p:cBhvr>
                                    </p:animEffect>
                                    <p:set>
                                      <p:cBhvr>
                                        <p:cTn id="52" dur="1" fill="hold">
                                          <p:stCondLst>
                                            <p:cond delay="499"/>
                                          </p:stCondLst>
                                        </p:cTn>
                                        <p:tgtEl>
                                          <p:spTgt spid="33"/>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37"/>
                                        </p:tgtEl>
                                      </p:cBhvr>
                                    </p:animEffect>
                                    <p:set>
                                      <p:cBhvr>
                                        <p:cTn id="55" dur="1" fill="hold">
                                          <p:stCondLst>
                                            <p:cond delay="499"/>
                                          </p:stCondLst>
                                        </p:cTn>
                                        <p:tgtEl>
                                          <p:spTgt spid="37"/>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43"/>
                                        </p:tgtEl>
                                      </p:cBhvr>
                                    </p:animEffect>
                                    <p:set>
                                      <p:cBhvr>
                                        <p:cTn id="58" dur="1" fill="hold">
                                          <p:stCondLst>
                                            <p:cond delay="499"/>
                                          </p:stCondLst>
                                        </p:cTn>
                                        <p:tgtEl>
                                          <p:spTgt spid="43"/>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6"/>
                                        </p:tgtEl>
                                      </p:cBhvr>
                                    </p:animEffect>
                                    <p:set>
                                      <p:cBhvr>
                                        <p:cTn id="61" dur="1" fill="hold">
                                          <p:stCondLst>
                                            <p:cond delay="499"/>
                                          </p:stCondLst>
                                        </p:cTn>
                                        <p:tgtEl>
                                          <p:spTgt spid="36"/>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4"/>
                                        </p:tgtEl>
                                      </p:cBhvr>
                                    </p:animEffect>
                                    <p:set>
                                      <p:cBhvr>
                                        <p:cTn id="64" dur="1" fill="hold">
                                          <p:stCondLst>
                                            <p:cond delay="499"/>
                                          </p:stCondLst>
                                        </p:cTn>
                                        <p:tgtEl>
                                          <p:spTgt spid="34"/>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35"/>
                                        </p:tgtEl>
                                      </p:cBhvr>
                                    </p:animEffect>
                                    <p:set>
                                      <p:cBhvr>
                                        <p:cTn id="67" dur="1" fill="hold">
                                          <p:stCondLst>
                                            <p:cond delay="499"/>
                                          </p:stCondLst>
                                        </p:cTn>
                                        <p:tgtEl>
                                          <p:spTgt spid="35"/>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28"/>
                                        </p:tgtEl>
                                      </p:cBhvr>
                                    </p:animEffect>
                                    <p:set>
                                      <p:cBhvr>
                                        <p:cTn id="70" dur="1" fill="hold">
                                          <p:stCondLst>
                                            <p:cond delay="499"/>
                                          </p:stCondLst>
                                        </p:cTn>
                                        <p:tgtEl>
                                          <p:spTgt spid="28"/>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9"/>
                                        </p:tgtEl>
                                      </p:cBhvr>
                                    </p:animEffect>
                                    <p:set>
                                      <p:cBhvr>
                                        <p:cTn id="73" dur="1" fill="hold">
                                          <p:stCondLst>
                                            <p:cond delay="499"/>
                                          </p:stCondLst>
                                        </p:cTn>
                                        <p:tgtEl>
                                          <p:spTgt spid="19"/>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27"/>
                                        </p:tgtEl>
                                      </p:cBhvr>
                                    </p:animEffect>
                                    <p:set>
                                      <p:cBhvr>
                                        <p:cTn id="76" dur="1" fill="hold">
                                          <p:stCondLst>
                                            <p:cond delay="499"/>
                                          </p:stCondLst>
                                        </p:cTn>
                                        <p:tgtEl>
                                          <p:spTgt spid="27"/>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20"/>
                                        </p:tgtEl>
                                      </p:cBhvr>
                                    </p:animEffect>
                                    <p:set>
                                      <p:cBhvr>
                                        <p:cTn id="79" dur="1" fill="hold">
                                          <p:stCondLst>
                                            <p:cond delay="499"/>
                                          </p:stCondLst>
                                        </p:cTn>
                                        <p:tgtEl>
                                          <p:spTgt spid="20"/>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29"/>
                                        </p:tgtEl>
                                      </p:cBhvr>
                                    </p:animEffect>
                                    <p:set>
                                      <p:cBhvr>
                                        <p:cTn id="82" dur="1" fill="hold">
                                          <p:stCondLst>
                                            <p:cond delay="499"/>
                                          </p:stCondLst>
                                        </p:cTn>
                                        <p:tgtEl>
                                          <p:spTgt spid="29"/>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5"/>
                                        </p:tgtEl>
                                      </p:cBhvr>
                                    </p:animEffect>
                                    <p:set>
                                      <p:cBhvr>
                                        <p:cTn id="8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86" restart="whenNotActive" fill="hold" evtFilter="cancelBubble" nodeType="interactiveSeq">
                <p:stCondLst>
                  <p:cond evt="onClick" delay="0">
                    <p:tgtEl>
                      <p:spTgt spid="38"/>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41"/>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4"/>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45"/>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46"/>
                                        </p:tgtEl>
                                        <p:attrNameLst>
                                          <p:attrName>style.visibility</p:attrName>
                                        </p:attrNameLst>
                                      </p:cBhvr>
                                      <p:to>
                                        <p:strVal val="visible"/>
                                      </p:to>
                                    </p:set>
                                  </p:childTnLst>
                                </p:cTn>
                              </p:par>
                            </p:childTnLst>
                          </p:cTn>
                        </p:par>
                      </p:childTnLst>
                    </p:cTn>
                  </p:par>
                </p:childTnLst>
              </p:cTn>
              <p:nextCondLst>
                <p:cond evt="onClick" delay="0">
                  <p:tgtEl>
                    <p:spTgt spid="38"/>
                  </p:tgtEl>
                </p:cond>
              </p:nextCondLst>
            </p:seq>
          </p:childTnLst>
        </p:cTn>
      </p:par>
    </p:tnLst>
    <p:bldLst>
      <p:bldP spid="27" grpId="0"/>
      <p:bldP spid="27" grpId="1"/>
      <p:bldP spid="28" grpId="0"/>
      <p:bldP spid="28" grpId="1"/>
      <p:bldP spid="29" grpId="0"/>
      <p:bldP spid="29" grpId="1"/>
      <p:bldP spid="33" grpId="0"/>
      <p:bldP spid="33" grpId="1"/>
      <p:bldP spid="34" grpId="0"/>
      <p:bldP spid="34" grpId="1"/>
      <p:bldP spid="35" grpId="0"/>
      <p:bldP spid="35" grpId="1"/>
      <p:bldP spid="36" grpId="0"/>
      <p:bldP spid="36" grpId="1"/>
      <p:bldP spid="37" grpId="0"/>
      <p:bldP spid="37" grpId="1"/>
      <p:bldP spid="43" grpId="0"/>
      <p:bldP spid="43" grpId="1"/>
    </p:bldLst>
  </p:timing>
</p:sld>
</file>

<file path=ppt/slides/slide5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700808"/>
            <a:ext cx="8640958" cy="22374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700806"/>
            <a:ext cx="8640959" cy="12241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2924943"/>
            <a:ext cx="8640960"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7" name="Rectangle 26"/>
          <p:cNvSpPr/>
          <p:nvPr/>
        </p:nvSpPr>
        <p:spPr>
          <a:xfrm>
            <a:off x="251520" y="3212976"/>
            <a:ext cx="8640960" cy="725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Q16</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9"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401273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4" grpId="0" animBg="1"/>
      <p:bldP spid="25" grpId="0" animBg="1"/>
      <p:bldP spid="27" grpId="0" animBg="1"/>
    </p:bldLst>
  </p:timing>
</p:sld>
</file>

<file path=ppt/slides/slide5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267744" y="5975780"/>
            <a:ext cx="4608512" cy="837596"/>
          </a:xfrm>
          <a:prstGeom prst="rect">
            <a:avLst/>
          </a:prstGeom>
        </p:spPr>
      </p:pic>
      <p:pic>
        <p:nvPicPr>
          <p:cNvPr id="6" name="Picture 5"/>
          <p:cNvPicPr>
            <a:picLocks noChangeAspect="1"/>
          </p:cNvPicPr>
          <p:nvPr/>
        </p:nvPicPr>
        <p:blipFill>
          <a:blip r:embed="rId3"/>
          <a:stretch>
            <a:fillRect/>
          </a:stretch>
        </p:blipFill>
        <p:spPr>
          <a:xfrm>
            <a:off x="2267744" y="332656"/>
            <a:ext cx="4608512" cy="16085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7"/>
          <p:cNvPicPr>
            <a:picLocks noChangeAspect="1"/>
          </p:cNvPicPr>
          <p:nvPr/>
        </p:nvPicPr>
        <p:blipFill>
          <a:blip r:embed="rId8"/>
          <a:stretch>
            <a:fillRect/>
          </a:stretch>
        </p:blipFill>
        <p:spPr>
          <a:xfrm>
            <a:off x="2267744" y="1916832"/>
            <a:ext cx="4608512" cy="4245254"/>
          </a:xfrm>
          <a:prstGeom prst="rect">
            <a:avLst/>
          </a:prstGeom>
        </p:spPr>
      </p:pic>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548667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052736"/>
            <a:ext cx="8640958" cy="40285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052736"/>
            <a:ext cx="8640959" cy="23042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51520" y="3356992"/>
            <a:ext cx="8640960" cy="17243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7" name="Straight Arrow Connector 16"/>
          <p:cNvCxnSpPr>
            <a:stCxn id="1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7"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47181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5" grpId="0" animBg="1"/>
    </p:bldLst>
  </p:timing>
</p:sld>
</file>

<file path=ppt/slides/slide5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6" name="Rectangle 15">
            <a:hlinkClick r:id="rId5"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Q17</a:t>
            </a:r>
            <a:endParaRPr lang="en-GB" sz="1400" b="1" dirty="0">
              <a:latin typeface="Comic Sans MS" panose="030F0702030302020204" pitchFamily="66" charset="0"/>
            </a:endParaRPr>
          </a:p>
        </p:txBody>
      </p:sp>
      <p:cxnSp>
        <p:nvCxnSpPr>
          <p:cNvPr id="17" name="Straight Arrow Connector 16"/>
          <p:cNvCxnSpPr>
            <a:stCxn id="36"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41519" y="335436"/>
            <a:ext cx="6192686" cy="4380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14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7666" y="4509120"/>
            <a:ext cx="6186539" cy="2286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13" name="Straight Connector 12"/>
          <p:cNvCxnSpPr/>
          <p:nvPr/>
        </p:nvCxnSpPr>
        <p:spPr>
          <a:xfrm flipV="1">
            <a:off x="4357164" y="2171333"/>
            <a:ext cx="2159052" cy="405512"/>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357164" y="2576845"/>
            <a:ext cx="2159052" cy="389917"/>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V="1">
            <a:off x="4427984" y="3372274"/>
            <a:ext cx="2016224" cy="406163"/>
          </a:xfrm>
          <a:prstGeom prst="line">
            <a:avLst/>
          </a:prstGeom>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4391980" y="3778437"/>
            <a:ext cx="2052228" cy="403412"/>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3" name="TextBox 22"/>
              <p:cNvSpPr txBox="1"/>
              <p:nvPr/>
            </p:nvSpPr>
            <p:spPr>
              <a:xfrm>
                <a:off x="5416946" y="2040508"/>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8</m:t>
                          </m:r>
                        </m:den>
                      </m:f>
                    </m:oMath>
                  </m:oMathPara>
                </a14:m>
                <a:endParaRPr lang="en-GB" sz="1000" dirty="0"/>
              </a:p>
            </p:txBody>
          </p:sp>
        </mc:Choice>
        <mc:Fallback xmlns="">
          <p:sp>
            <p:nvSpPr>
              <p:cNvPr id="23" name="TextBox 22"/>
              <p:cNvSpPr txBox="1">
                <a:spLocks noRot="1" noChangeAspect="1" noMove="1" noResize="1" noEditPoints="1" noAdjustHandles="1" noChangeArrowheads="1" noChangeShapeType="1" noTextEdit="1"/>
              </p:cNvSpPr>
              <p:nvPr/>
            </p:nvSpPr>
            <p:spPr>
              <a:xfrm>
                <a:off x="5416946" y="2040508"/>
                <a:ext cx="284052" cy="381451"/>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 name="TextBox 23"/>
              <p:cNvSpPr txBox="1"/>
              <p:nvPr/>
            </p:nvSpPr>
            <p:spPr>
              <a:xfrm>
                <a:off x="5330074" y="3211465"/>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8</m:t>
                          </m:r>
                        </m:den>
                      </m:f>
                    </m:oMath>
                  </m:oMathPara>
                </a14:m>
                <a:endParaRPr lang="en-GB" sz="1000" dirty="0"/>
              </a:p>
            </p:txBody>
          </p:sp>
        </mc:Choice>
        <mc:Fallback xmlns="">
          <p:sp>
            <p:nvSpPr>
              <p:cNvPr id="24" name="TextBox 23"/>
              <p:cNvSpPr txBox="1">
                <a:spLocks noRot="1" noChangeAspect="1" noMove="1" noResize="1" noEditPoints="1" noAdjustHandles="1" noChangeArrowheads="1" noChangeShapeType="1" noTextEdit="1"/>
              </p:cNvSpPr>
              <p:nvPr/>
            </p:nvSpPr>
            <p:spPr>
              <a:xfrm>
                <a:off x="5330074" y="3211465"/>
                <a:ext cx="284052" cy="381451"/>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 name="TextBox 24"/>
              <p:cNvSpPr txBox="1"/>
              <p:nvPr/>
            </p:nvSpPr>
            <p:spPr>
              <a:xfrm>
                <a:off x="5274920" y="2708624"/>
                <a:ext cx="284052"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7</m:t>
                          </m:r>
                        </m:num>
                        <m:den>
                          <m:r>
                            <a:rPr lang="en-GB" sz="1000" b="0" i="1" smtClean="0">
                              <a:latin typeface="Cambria Math" panose="02040503050406030204" pitchFamily="18" charset="0"/>
                            </a:rPr>
                            <m:t>8</m:t>
                          </m:r>
                        </m:den>
                      </m:f>
                    </m:oMath>
                  </m:oMathPara>
                </a14:m>
                <a:endParaRPr lang="en-GB" sz="1000" dirty="0"/>
              </a:p>
            </p:txBody>
          </p:sp>
        </mc:Choice>
        <mc:Fallback xmlns="">
          <p:sp>
            <p:nvSpPr>
              <p:cNvPr id="25" name="TextBox 24"/>
              <p:cNvSpPr txBox="1">
                <a:spLocks noRot="1" noChangeAspect="1" noMove="1" noResize="1" noEditPoints="1" noAdjustHandles="1" noChangeArrowheads="1" noChangeShapeType="1" noTextEdit="1"/>
              </p:cNvSpPr>
              <p:nvPr/>
            </p:nvSpPr>
            <p:spPr>
              <a:xfrm>
                <a:off x="5274920" y="2708624"/>
                <a:ext cx="284052" cy="380425"/>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TextBox 25"/>
              <p:cNvSpPr txBox="1"/>
              <p:nvPr/>
            </p:nvSpPr>
            <p:spPr>
              <a:xfrm>
                <a:off x="5330074" y="3801424"/>
                <a:ext cx="284052"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7</m:t>
                          </m:r>
                        </m:num>
                        <m:den>
                          <m:r>
                            <a:rPr lang="en-GB" sz="1000" b="0" i="1" smtClean="0">
                              <a:latin typeface="Cambria Math" panose="02040503050406030204" pitchFamily="18" charset="0"/>
                            </a:rPr>
                            <m:t>8</m:t>
                          </m:r>
                        </m:den>
                      </m:f>
                    </m:oMath>
                  </m:oMathPara>
                </a14:m>
                <a:endParaRPr lang="en-GB" sz="1000" dirty="0"/>
              </a:p>
            </p:txBody>
          </p:sp>
        </mc:Choice>
        <mc:Fallback xmlns="">
          <p:sp>
            <p:nvSpPr>
              <p:cNvPr id="26" name="TextBox 25"/>
              <p:cNvSpPr txBox="1">
                <a:spLocks noRot="1" noChangeAspect="1" noMove="1" noResize="1" noEditPoints="1" noAdjustHandles="1" noChangeArrowheads="1" noChangeShapeType="1" noTextEdit="1"/>
              </p:cNvSpPr>
              <p:nvPr/>
            </p:nvSpPr>
            <p:spPr>
              <a:xfrm>
                <a:off x="5330074" y="3801424"/>
                <a:ext cx="284052" cy="380425"/>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p:cNvSpPr txBox="1"/>
              <p:nvPr/>
            </p:nvSpPr>
            <p:spPr>
              <a:xfrm>
                <a:off x="2921786" y="3402947"/>
                <a:ext cx="284052"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7</m:t>
                          </m:r>
                        </m:num>
                        <m:den>
                          <m:r>
                            <a:rPr lang="en-GB" sz="1000" b="0" i="1" smtClean="0">
                              <a:latin typeface="Cambria Math" panose="02040503050406030204" pitchFamily="18" charset="0"/>
                            </a:rPr>
                            <m:t>8</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2921786" y="3402947"/>
                <a:ext cx="284052" cy="380425"/>
              </a:xfrm>
              <a:prstGeom prst="rect">
                <a:avLst/>
              </a:prstGeom>
              <a:blipFill>
                <a:blip r:embed="rId14"/>
                <a:stretch>
                  <a:fillRect/>
                </a:stretch>
              </a:blipFill>
            </p:spPr>
            <p:txBody>
              <a:bodyPr/>
              <a:lstStyle/>
              <a:p>
                <a:r>
                  <a:rPr lang="en-GB">
                    <a:noFill/>
                  </a:rPr>
                  <a:t> </a:t>
                </a:r>
              </a:p>
            </p:txBody>
          </p:sp>
        </mc:Fallback>
      </mc:AlternateContent>
      <p:sp>
        <p:nvSpPr>
          <p:cNvPr id="28" name="Rectangle 27"/>
          <p:cNvSpPr/>
          <p:nvPr/>
        </p:nvSpPr>
        <p:spPr>
          <a:xfrm>
            <a:off x="428089" y="2559829"/>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29" name="Rectangle 28"/>
          <p:cNvSpPr/>
          <p:nvPr/>
        </p:nvSpPr>
        <p:spPr>
          <a:xfrm>
            <a:off x="428089" y="323982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0" name="TextBox 29"/>
              <p:cNvSpPr txBox="1"/>
              <p:nvPr/>
            </p:nvSpPr>
            <p:spPr>
              <a:xfrm>
                <a:off x="6524369" y="2036541"/>
                <a:ext cx="44396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𝑙𝑎𝑡𝑒</m:t>
                      </m:r>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6524369" y="2036541"/>
                <a:ext cx="443968" cy="24622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6524369" y="3233539"/>
                <a:ext cx="44396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𝑙𝑎𝑡𝑒</m:t>
                      </m:r>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6524369" y="3233539"/>
                <a:ext cx="443968" cy="24622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TextBox 31"/>
              <p:cNvSpPr txBox="1"/>
              <p:nvPr/>
            </p:nvSpPr>
            <p:spPr>
              <a:xfrm>
                <a:off x="6524369" y="2858060"/>
                <a:ext cx="669927"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𝑛𝑜𝑡</m:t>
                      </m:r>
                      <m:r>
                        <a:rPr lang="en-GB" sz="1000" b="0" i="1" smtClean="0">
                          <a:latin typeface="Cambria Math" panose="02040503050406030204" pitchFamily="18" charset="0"/>
                        </a:rPr>
                        <m:t> </m:t>
                      </m:r>
                      <m:r>
                        <a:rPr lang="en-GB" sz="1000" b="0" i="1" smtClean="0">
                          <a:latin typeface="Cambria Math" panose="02040503050406030204" pitchFamily="18" charset="0"/>
                        </a:rPr>
                        <m:t>𝑙𝑎𝑡𝑒</m:t>
                      </m:r>
                    </m:oMath>
                  </m:oMathPara>
                </a14:m>
                <a:endParaRPr lang="en-GB" sz="1000" dirty="0"/>
              </a:p>
            </p:txBody>
          </p:sp>
        </mc:Choice>
        <mc:Fallback xmlns="">
          <p:sp>
            <p:nvSpPr>
              <p:cNvPr id="32" name="TextBox 31"/>
              <p:cNvSpPr txBox="1">
                <a:spLocks noRot="1" noChangeAspect="1" noMove="1" noResize="1" noEditPoints="1" noAdjustHandles="1" noChangeArrowheads="1" noChangeShapeType="1" noTextEdit="1"/>
              </p:cNvSpPr>
              <p:nvPr/>
            </p:nvSpPr>
            <p:spPr>
              <a:xfrm>
                <a:off x="6524369" y="2858060"/>
                <a:ext cx="669927" cy="24622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p:cNvSpPr txBox="1"/>
              <p:nvPr/>
            </p:nvSpPr>
            <p:spPr>
              <a:xfrm>
                <a:off x="6412693" y="4046583"/>
                <a:ext cx="669927"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𝑛</m:t>
                      </m:r>
                      <m:r>
                        <a:rPr lang="en-GB" sz="1000" b="0" i="1" smtClean="0">
                          <a:latin typeface="Cambria Math" panose="02040503050406030204" pitchFamily="18" charset="0"/>
                        </a:rPr>
                        <m:t>𝑜𝑡</m:t>
                      </m:r>
                      <m:r>
                        <a:rPr lang="en-GB" sz="1000" b="0" i="1" smtClean="0">
                          <a:latin typeface="Cambria Math" panose="02040503050406030204" pitchFamily="18" charset="0"/>
                        </a:rPr>
                        <m:t> </m:t>
                      </m:r>
                      <m:r>
                        <a:rPr lang="en-GB" sz="1000" b="0" i="1" smtClean="0">
                          <a:latin typeface="Cambria Math" panose="02040503050406030204" pitchFamily="18" charset="0"/>
                        </a:rPr>
                        <m:t>𝑙𝑎𝑡𝑒</m:t>
                      </m:r>
                    </m:oMath>
                  </m:oMathPara>
                </a14:m>
                <a:endParaRPr lang="en-GB" sz="1000" dirty="0"/>
              </a:p>
            </p:txBody>
          </p:sp>
        </mc:Choice>
        <mc:Fallback xmlns="">
          <p:sp>
            <p:nvSpPr>
              <p:cNvPr id="33" name="TextBox 32"/>
              <p:cNvSpPr txBox="1">
                <a:spLocks noRot="1" noChangeAspect="1" noMove="1" noResize="1" noEditPoints="1" noAdjustHandles="1" noChangeArrowheads="1" noChangeShapeType="1" noTextEdit="1"/>
              </p:cNvSpPr>
              <p:nvPr/>
            </p:nvSpPr>
            <p:spPr>
              <a:xfrm>
                <a:off x="6412693" y="4046583"/>
                <a:ext cx="669927" cy="246221"/>
              </a:xfrm>
              <a:prstGeom prst="rect">
                <a:avLst/>
              </a:prstGeom>
              <a:blipFill>
                <a:blip r:embed="rId18"/>
                <a:stretch>
                  <a:fillRect/>
                </a:stretch>
              </a:blipFill>
            </p:spPr>
            <p:txBody>
              <a:bodyPr/>
              <a:lstStyle/>
              <a:p>
                <a:r>
                  <a:rPr lang="en-GB">
                    <a:noFill/>
                  </a:rPr>
                  <a:t> </a:t>
                </a:r>
              </a:p>
            </p:txBody>
          </p:sp>
        </mc:Fallback>
      </mc:AlternateContent>
      <p:pic>
        <p:nvPicPr>
          <p:cNvPr id="34" name="Picture 33" descr="http://logok.org/wp-content/uploads/2015/01/TypeF-logo-880x660.png">
            <a:hlinkClick r:id="rId19" action="ppaction://hlinksldjump"/>
          </p:cNvPr>
          <p:cNvPicPr>
            <a:picLocks noChangeAspect="1" noChangeArrowheads="1"/>
          </p:cNvPicPr>
          <p:nvPr/>
        </p:nvPicPr>
        <p:blipFill rotWithShape="1">
          <a:blip r:embed="rId2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6" name="Rectangle 35">
            <a:hlinkClick r:id="rId2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7" name="Straight Arrow Connector 36"/>
          <p:cNvCxnSpPr>
            <a:stCxn id="39" idx="3"/>
            <a:endCxn id="3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2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35" name="Rectangle 34"/>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47664" y="353138"/>
            <a:ext cx="6192686" cy="43801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53811" y="4526822"/>
            <a:ext cx="6186539" cy="2286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7869619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8"/>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par>
                                <p:cTn id="8" presetID="10"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fade">
                                      <p:cBhvr>
                                        <p:cTn id="16" dur="500"/>
                                        <p:tgtEl>
                                          <p:spTgt spid="2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fade">
                                      <p:cBhvr>
                                        <p:cTn id="19" dur="500"/>
                                        <p:tgtEl>
                                          <p:spTgt spid="3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Effect transition="in" filter="fade">
                                      <p:cBhvr>
                                        <p:cTn id="25" dur="500"/>
                                        <p:tgtEl>
                                          <p:spTgt spid="33"/>
                                        </p:tgtEl>
                                      </p:cBhvr>
                                    </p:animEffect>
                                  </p:childTnLst>
                                </p:cTn>
                              </p:par>
                              <p:par>
                                <p:cTn id="26" presetID="10" presetClass="entr" presetSubtype="0" fill="hold"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500"/>
                                        <p:tgtEl>
                                          <p:spTgt spid="30"/>
                                        </p:tgtEl>
                                      </p:cBhvr>
                                    </p:animEffect>
                                  </p:childTnLst>
                                </p:cTn>
                              </p:par>
                              <p:par>
                                <p:cTn id="35" presetID="10" presetClass="entr" presetSubtype="0"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fade">
                                      <p:cBhvr>
                                        <p:cTn id="40" dur="500"/>
                                        <p:tgtEl>
                                          <p:spTgt spid="26"/>
                                        </p:tgtEl>
                                      </p:cBhvr>
                                    </p:animEffect>
                                  </p:childTnLst>
                                </p:cTn>
                              </p:par>
                              <p:par>
                                <p:cTn id="41" presetID="10" presetClass="entr" presetSubtype="0" fill="hold"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childTnLst>
                          </p:cTn>
                        </p:par>
                      </p:childTnLst>
                    </p:cTn>
                  </p:par>
                </p:childTnLst>
              </p:cTn>
              <p:nextCondLst>
                <p:cond evt="onClick" delay="0">
                  <p:tgtEl>
                    <p:spTgt spid="28"/>
                  </p:tgtEl>
                </p:cond>
              </p:nextCondLst>
            </p:seq>
            <p:seq concurrent="1" nextAc="seek">
              <p:cTn id="44" restart="whenNotActive" fill="hold" evtFilter="cancelBubble" nodeType="interactiveSeq">
                <p:stCondLst>
                  <p:cond evt="onClick" delay="0">
                    <p:tgtEl>
                      <p:spTgt spid="29"/>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27"/>
                                        </p:tgtEl>
                                      </p:cBhvr>
                                    </p:animEffect>
                                    <p:set>
                                      <p:cBhvr>
                                        <p:cTn id="49" dur="1" fill="hold">
                                          <p:stCondLst>
                                            <p:cond delay="499"/>
                                          </p:stCondLst>
                                        </p:cTn>
                                        <p:tgtEl>
                                          <p:spTgt spid="27"/>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13"/>
                                        </p:tgtEl>
                                      </p:cBhvr>
                                    </p:animEffect>
                                    <p:set>
                                      <p:cBhvr>
                                        <p:cTn id="52" dur="1" fill="hold">
                                          <p:stCondLst>
                                            <p:cond delay="499"/>
                                          </p:stCondLst>
                                        </p:cTn>
                                        <p:tgtEl>
                                          <p:spTgt spid="13"/>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23"/>
                                        </p:tgtEl>
                                      </p:cBhvr>
                                    </p:animEffect>
                                    <p:set>
                                      <p:cBhvr>
                                        <p:cTn id="55" dur="1" fill="hold">
                                          <p:stCondLst>
                                            <p:cond delay="499"/>
                                          </p:stCondLst>
                                        </p:cTn>
                                        <p:tgtEl>
                                          <p:spTgt spid="23"/>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32"/>
                                        </p:tgtEl>
                                      </p:cBhvr>
                                    </p:animEffect>
                                    <p:set>
                                      <p:cBhvr>
                                        <p:cTn id="58" dur="1" fill="hold">
                                          <p:stCondLst>
                                            <p:cond delay="499"/>
                                          </p:stCondLst>
                                        </p:cTn>
                                        <p:tgtEl>
                                          <p:spTgt spid="32"/>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1"/>
                                        </p:tgtEl>
                                      </p:cBhvr>
                                    </p:animEffect>
                                    <p:set>
                                      <p:cBhvr>
                                        <p:cTn id="61" dur="1" fill="hold">
                                          <p:stCondLst>
                                            <p:cond delay="499"/>
                                          </p:stCondLst>
                                        </p:cTn>
                                        <p:tgtEl>
                                          <p:spTgt spid="31"/>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3"/>
                                        </p:tgtEl>
                                      </p:cBhvr>
                                    </p:animEffect>
                                    <p:set>
                                      <p:cBhvr>
                                        <p:cTn id="64" dur="1" fill="hold">
                                          <p:stCondLst>
                                            <p:cond delay="499"/>
                                          </p:stCondLst>
                                        </p:cTn>
                                        <p:tgtEl>
                                          <p:spTgt spid="33"/>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30"/>
                                        </p:tgtEl>
                                      </p:cBhvr>
                                    </p:animEffect>
                                    <p:set>
                                      <p:cBhvr>
                                        <p:cTn id="67" dur="1" fill="hold">
                                          <p:stCondLst>
                                            <p:cond delay="499"/>
                                          </p:stCondLst>
                                        </p:cTn>
                                        <p:tgtEl>
                                          <p:spTgt spid="30"/>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25"/>
                                        </p:tgtEl>
                                      </p:cBhvr>
                                    </p:animEffect>
                                    <p:set>
                                      <p:cBhvr>
                                        <p:cTn id="70" dur="1" fill="hold">
                                          <p:stCondLst>
                                            <p:cond delay="499"/>
                                          </p:stCondLst>
                                        </p:cTn>
                                        <p:tgtEl>
                                          <p:spTgt spid="25"/>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4"/>
                                        </p:tgtEl>
                                      </p:cBhvr>
                                    </p:animEffect>
                                    <p:set>
                                      <p:cBhvr>
                                        <p:cTn id="73" dur="1" fill="hold">
                                          <p:stCondLst>
                                            <p:cond delay="499"/>
                                          </p:stCondLst>
                                        </p:cTn>
                                        <p:tgtEl>
                                          <p:spTgt spid="14"/>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24"/>
                                        </p:tgtEl>
                                      </p:cBhvr>
                                    </p:animEffect>
                                    <p:set>
                                      <p:cBhvr>
                                        <p:cTn id="76" dur="1" fill="hold">
                                          <p:stCondLst>
                                            <p:cond delay="499"/>
                                          </p:stCondLst>
                                        </p:cTn>
                                        <p:tgtEl>
                                          <p:spTgt spid="24"/>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15"/>
                                        </p:tgtEl>
                                      </p:cBhvr>
                                    </p:animEffect>
                                    <p:set>
                                      <p:cBhvr>
                                        <p:cTn id="79" dur="1" fill="hold">
                                          <p:stCondLst>
                                            <p:cond delay="499"/>
                                          </p:stCondLst>
                                        </p:cTn>
                                        <p:tgtEl>
                                          <p:spTgt spid="15"/>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26"/>
                                        </p:tgtEl>
                                      </p:cBhvr>
                                    </p:animEffect>
                                    <p:set>
                                      <p:cBhvr>
                                        <p:cTn id="82" dur="1" fill="hold">
                                          <p:stCondLst>
                                            <p:cond delay="499"/>
                                          </p:stCondLst>
                                        </p:cTn>
                                        <p:tgtEl>
                                          <p:spTgt spid="26"/>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2"/>
                                        </p:tgtEl>
                                      </p:cBhvr>
                                    </p:animEffect>
                                    <p:set>
                                      <p:cBhvr>
                                        <p:cTn id="85"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6" restart="whenNotActive" fill="hold" evtFilter="cancelBubble" nodeType="interactiveSeq">
                <p:stCondLst>
                  <p:cond evt="onClick" delay="0">
                    <p:tgtEl>
                      <p:spTgt spid="35"/>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38"/>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0"/>
                                        </p:tgtEl>
                                        <p:attrNameLst>
                                          <p:attrName>style.visibility</p:attrName>
                                        </p:attrNameLst>
                                      </p:cBhvr>
                                      <p:to>
                                        <p:strVal val="visible"/>
                                      </p:to>
                                    </p:set>
                                  </p:childTnLst>
                                </p:cTn>
                              </p:par>
                            </p:childTnLst>
                          </p:cTn>
                        </p:par>
                      </p:childTnLst>
                    </p:cTn>
                  </p:par>
                </p:childTnLst>
              </p:cTn>
              <p:nextCondLst>
                <p:cond evt="onClick" delay="0">
                  <p:tgtEl>
                    <p:spTgt spid="35"/>
                  </p:tgtEl>
                </p:cond>
              </p:nextCondLst>
            </p:seq>
          </p:childTnLst>
        </p:cTn>
      </p:par>
    </p:tnLst>
    <p:bldLst>
      <p:bldP spid="23" grpId="0"/>
      <p:bldP spid="23" grpId="1"/>
      <p:bldP spid="24" grpId="0"/>
      <p:bldP spid="24" grpId="1"/>
      <p:bldP spid="25" grpId="0"/>
      <p:bldP spid="25" grpId="1"/>
      <p:bldP spid="26" grpId="0"/>
      <p:bldP spid="26" grpId="1"/>
      <p:bldP spid="27" grpId="0"/>
      <p:bldP spid="27" grpId="1"/>
      <p:bldP spid="30" grpId="0"/>
      <p:bldP spid="30" grpId="1"/>
      <p:bldP spid="31" grpId="0"/>
      <p:bldP spid="31" grpId="1"/>
      <p:bldP spid="32" grpId="0"/>
      <p:bldP spid="32" grpId="1"/>
      <p:bldP spid="33" grpId="0"/>
      <p:bldP spid="33" grpId="1"/>
    </p:bldLst>
  </p:timing>
</p:sld>
</file>

<file path=ppt/slides/slide5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844824"/>
            <a:ext cx="8334339" cy="56270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2391426"/>
            <a:ext cx="8352928" cy="1397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395536" y="1844824"/>
            <a:ext cx="8334339" cy="5466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
        <p:nvSpPr>
          <p:cNvPr id="6" name="Rectangle 5"/>
          <p:cNvSpPr/>
          <p:nvPr/>
        </p:nvSpPr>
        <p:spPr>
          <a:xfrm>
            <a:off x="395536" y="2391426"/>
            <a:ext cx="8334339" cy="1397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9" name="Rectangle 18">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Q17</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5"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08850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115616" y="4365104"/>
            <a:ext cx="6912768" cy="2461018"/>
          </a:xfrm>
          <a:prstGeom prst="rect">
            <a:avLst/>
          </a:prstGeom>
        </p:spPr>
      </p:pic>
      <p:pic>
        <p:nvPicPr>
          <p:cNvPr id="2" name="Picture 1"/>
          <p:cNvPicPr>
            <a:picLocks noChangeAspect="1"/>
          </p:cNvPicPr>
          <p:nvPr/>
        </p:nvPicPr>
        <p:blipFill>
          <a:blip r:embed="rId3"/>
          <a:stretch>
            <a:fillRect/>
          </a:stretch>
        </p:blipFill>
        <p:spPr>
          <a:xfrm>
            <a:off x="1115616" y="387978"/>
            <a:ext cx="6912768" cy="19609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Q18</a:t>
            </a:r>
            <a:endParaRPr lang="en-GB" sz="1400" b="1" dirty="0">
              <a:latin typeface="Comic Sans MS" panose="030F0702030302020204" pitchFamily="66" charset="0"/>
            </a:endParaRPr>
          </a:p>
        </p:txBody>
      </p:sp>
      <p:cxnSp>
        <p:nvCxnSpPr>
          <p:cNvPr id="17" name="Straight Arrow Connector 16"/>
          <p:cNvCxnSpPr>
            <a:stCxn id="22"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1115616" y="2348880"/>
            <a:ext cx="6912768" cy="3581650"/>
          </a:xfrm>
          <a:prstGeom prst="rect">
            <a:avLst/>
          </a:prstGeom>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1">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5" idx="3"/>
            <a:endCxn id="22"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01866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4"/>
            <a:ext cx="8640958" cy="1870836"/>
          </a:xfrm>
          <a:prstGeom prst="rect">
            <a:avLst/>
          </a:prstGeom>
        </p:spPr>
      </p:pic>
      <p:sp>
        <p:nvSpPr>
          <p:cNvPr id="23" name="Rectangle 22"/>
          <p:cNvSpPr/>
          <p:nvPr/>
        </p:nvSpPr>
        <p:spPr>
          <a:xfrm>
            <a:off x="251520" y="1844823"/>
            <a:ext cx="8640960" cy="448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293750"/>
            <a:ext cx="8640960" cy="14219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Q18</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1" name="Straight Arrow Connector 20"/>
          <p:cNvCxnSpPr>
            <a:stCxn id="24" idx="3"/>
            <a:endCxn id="16"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18606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5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907704" y="6398344"/>
            <a:ext cx="5328592" cy="415032"/>
          </a:xfrm>
          <a:prstGeom prst="rect">
            <a:avLst/>
          </a:prstGeom>
        </p:spPr>
      </p:pic>
      <p:pic>
        <p:nvPicPr>
          <p:cNvPr id="6" name="Picture 5"/>
          <p:cNvPicPr>
            <a:picLocks noChangeAspect="1"/>
          </p:cNvPicPr>
          <p:nvPr/>
        </p:nvPicPr>
        <p:blipFill>
          <a:blip r:embed="rId3"/>
          <a:stretch>
            <a:fillRect/>
          </a:stretch>
        </p:blipFill>
        <p:spPr>
          <a:xfrm>
            <a:off x="1907704" y="1628800"/>
            <a:ext cx="5328592" cy="4052800"/>
          </a:xfrm>
          <a:prstGeom prst="rect">
            <a:avLst/>
          </a:prstGeom>
        </p:spPr>
      </p:pic>
      <p:pic>
        <p:nvPicPr>
          <p:cNvPr id="5" name="Picture 4"/>
          <p:cNvPicPr>
            <a:picLocks noChangeAspect="1"/>
          </p:cNvPicPr>
          <p:nvPr/>
        </p:nvPicPr>
        <p:blipFill>
          <a:blip r:embed="rId4"/>
          <a:stretch>
            <a:fillRect/>
          </a:stretch>
        </p:blipFill>
        <p:spPr>
          <a:xfrm>
            <a:off x="1907704" y="332656"/>
            <a:ext cx="5328592" cy="133035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Q14</a:t>
            </a:r>
            <a:endParaRPr lang="en-GB" sz="1400" b="1" dirty="0">
              <a:latin typeface="Comic Sans MS" panose="030F0702030302020204" pitchFamily="66" charset="0"/>
            </a:endParaRPr>
          </a:p>
        </p:txBody>
      </p:sp>
      <p:cxnSp>
        <p:nvCxnSpPr>
          <p:cNvPr id="17" name="Straight Arrow Connector 16"/>
          <p:cNvCxnSpPr>
            <a:stCxn id="1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8" name="Picture 7"/>
          <p:cNvPicPr>
            <a:picLocks noChangeAspect="1"/>
          </p:cNvPicPr>
          <p:nvPr/>
        </p:nvPicPr>
        <p:blipFill>
          <a:blip r:embed="rId9"/>
          <a:stretch>
            <a:fillRect/>
          </a:stretch>
        </p:blipFill>
        <p:spPr>
          <a:xfrm>
            <a:off x="1907705" y="5622860"/>
            <a:ext cx="5328590" cy="830476"/>
          </a:xfrm>
          <a:prstGeom prst="rect">
            <a:avLst/>
          </a:prstGeom>
        </p:spPr>
      </p:pic>
      <p:sp>
        <p:nvSpPr>
          <p:cNvPr id="14" name="Rectangle 13">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870101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844824"/>
            <a:ext cx="8640958" cy="2080928"/>
          </a:xfrm>
          <a:prstGeom prst="rect">
            <a:avLst/>
          </a:prstGeom>
        </p:spPr>
      </p:pic>
      <p:sp>
        <p:nvSpPr>
          <p:cNvPr id="23" name="Rectangle 22"/>
          <p:cNvSpPr/>
          <p:nvPr/>
        </p:nvSpPr>
        <p:spPr>
          <a:xfrm>
            <a:off x="251520" y="1844822"/>
            <a:ext cx="8640960" cy="6407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71139" y="2485545"/>
            <a:ext cx="8621340" cy="14402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Q14</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5" idx="3"/>
            <a:endCxn id="19"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51533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5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4395518"/>
            <a:ext cx="8640960" cy="2417858"/>
          </a:xfrm>
          <a:prstGeom prst="rect">
            <a:avLst/>
          </a:prstGeom>
        </p:spPr>
      </p:pic>
      <p:pic>
        <p:nvPicPr>
          <p:cNvPr id="2" name="Picture 1"/>
          <p:cNvPicPr>
            <a:picLocks noChangeAspect="1"/>
          </p:cNvPicPr>
          <p:nvPr/>
        </p:nvPicPr>
        <p:blipFill>
          <a:blip r:embed="rId3"/>
          <a:stretch>
            <a:fillRect/>
          </a:stretch>
        </p:blipFill>
        <p:spPr>
          <a:xfrm>
            <a:off x="251520" y="404664"/>
            <a:ext cx="8640960" cy="136680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Q15</a:t>
            </a:r>
            <a:endParaRPr lang="en-GB" sz="1400" b="1" dirty="0">
              <a:latin typeface="Comic Sans MS" panose="030F0702030302020204" pitchFamily="66" charset="0"/>
            </a:endParaRPr>
          </a:p>
        </p:txBody>
      </p:sp>
      <p:cxnSp>
        <p:nvCxnSpPr>
          <p:cNvPr id="17" name="Straight Arrow Connector 16"/>
          <p:cNvCxnSpPr>
            <a:stCxn id="39"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251520" y="1772816"/>
            <a:ext cx="8640960" cy="2678464"/>
          </a:xfrm>
          <a:prstGeom prst="rect">
            <a:avLst/>
          </a:prstGeom>
        </p:spPr>
      </p:pic>
      <p:pic>
        <p:nvPicPr>
          <p:cNvPr id="9" name="Picture 8"/>
          <p:cNvPicPr>
            <a:picLocks noChangeAspect="1"/>
          </p:cNvPicPr>
          <p:nvPr/>
        </p:nvPicPr>
        <p:blipFill>
          <a:blip r:embed="rId9"/>
          <a:stretch>
            <a:fillRect/>
          </a:stretch>
        </p:blipFill>
        <p:spPr>
          <a:xfrm>
            <a:off x="251521" y="4425006"/>
            <a:ext cx="8640958" cy="732186"/>
          </a:xfrm>
          <a:prstGeom prst="rect">
            <a:avLst/>
          </a:prstGeom>
        </p:spPr>
      </p:pic>
      <p:cxnSp>
        <p:nvCxnSpPr>
          <p:cNvPr id="22" name="Straight Connector 21"/>
          <p:cNvCxnSpPr/>
          <p:nvPr/>
        </p:nvCxnSpPr>
        <p:spPr>
          <a:xfrm flipV="1">
            <a:off x="3563888" y="2171333"/>
            <a:ext cx="2952328" cy="3334"/>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563888" y="2189949"/>
            <a:ext cx="2952328" cy="776813"/>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V="1">
            <a:off x="3707904" y="3372275"/>
            <a:ext cx="2736304" cy="704498"/>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07904" y="4070739"/>
            <a:ext cx="2736304" cy="11111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p:cNvSpPr txBox="1"/>
              <p:nvPr/>
            </p:nvSpPr>
            <p:spPr>
              <a:xfrm>
                <a:off x="5220072" y="2174667"/>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.15</m:t>
                      </m:r>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5220072" y="2174667"/>
                <a:ext cx="450764" cy="24622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5220072" y="3356992"/>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.15</m:t>
                      </m:r>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5220072" y="3356992"/>
                <a:ext cx="450764" cy="24622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5201356" y="2750731"/>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.85</m:t>
                      </m:r>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5201356" y="2750731"/>
                <a:ext cx="450764" cy="24622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5148064" y="3974867"/>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.85</m:t>
                      </m:r>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5148064" y="3974867"/>
                <a:ext cx="450764" cy="24622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1628509" y="3642628"/>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.85</m:t>
                      </m:r>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1628509" y="3642628"/>
                <a:ext cx="450764" cy="246221"/>
              </a:xfrm>
              <a:prstGeom prst="rect">
                <a:avLst/>
              </a:prstGeom>
              <a:blipFill>
                <a:blip r:embed="rId17"/>
                <a:stretch>
                  <a:fillRect/>
                </a:stretch>
              </a:blipFill>
            </p:spPr>
            <p:txBody>
              <a:bodyPr/>
              <a:lstStyle/>
              <a:p>
                <a:r>
                  <a:rPr lang="en-GB">
                    <a:noFill/>
                  </a:rPr>
                  <a:t> </a:t>
                </a:r>
              </a:p>
            </p:txBody>
          </p:sp>
        </mc:Fallback>
      </mc:AlternateContent>
      <p:sp>
        <p:nvSpPr>
          <p:cNvPr id="32" name="Rectangle 31"/>
          <p:cNvSpPr/>
          <p:nvPr/>
        </p:nvSpPr>
        <p:spPr>
          <a:xfrm>
            <a:off x="71500" y="234888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3" name="Rectangle 32"/>
          <p:cNvSpPr/>
          <p:nvPr/>
        </p:nvSpPr>
        <p:spPr>
          <a:xfrm>
            <a:off x="71500" y="3028871"/>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4" name="TextBox 33"/>
              <p:cNvSpPr txBox="1"/>
              <p:nvPr/>
            </p:nvSpPr>
            <p:spPr>
              <a:xfrm>
                <a:off x="6524369" y="2036541"/>
                <a:ext cx="83612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𝑃𝑒𝑡𝑒𝑟</m:t>
                      </m:r>
                      <m:r>
                        <a:rPr lang="en-GB" sz="1000" b="0" i="1" smtClean="0">
                          <a:latin typeface="Cambria Math" panose="02040503050406030204" pitchFamily="18" charset="0"/>
                        </a:rPr>
                        <m:t> </m:t>
                      </m:r>
                      <m:r>
                        <a:rPr lang="en-GB" sz="1000" b="0" i="1" smtClean="0">
                          <a:latin typeface="Cambria Math" panose="02040503050406030204" pitchFamily="18" charset="0"/>
                        </a:rPr>
                        <m:t>𝑤𝑖𝑛𝑠</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6524369" y="2036541"/>
                <a:ext cx="836126" cy="24622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6524369" y="3233539"/>
                <a:ext cx="83612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𝑃𝑒𝑡𝑒𝑟</m:t>
                      </m:r>
                      <m:r>
                        <a:rPr lang="en-GB" sz="1000" b="0" i="1" smtClean="0">
                          <a:latin typeface="Cambria Math" panose="02040503050406030204" pitchFamily="18" charset="0"/>
                        </a:rPr>
                        <m:t> </m:t>
                      </m:r>
                      <m:r>
                        <a:rPr lang="en-GB" sz="1000" b="0" i="1" smtClean="0">
                          <a:latin typeface="Cambria Math" panose="02040503050406030204" pitchFamily="18" charset="0"/>
                        </a:rPr>
                        <m:t>𝑤𝑖𝑛𝑠</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6524369" y="3233539"/>
                <a:ext cx="836126" cy="246221"/>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6524369" y="2858060"/>
                <a:ext cx="129990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𝑃𝑒𝑡𝑒𝑟</m:t>
                      </m:r>
                      <m:r>
                        <a:rPr lang="en-GB" sz="1000" b="0" i="1" smtClean="0">
                          <a:latin typeface="Cambria Math" panose="02040503050406030204" pitchFamily="18" charset="0"/>
                        </a:rPr>
                        <m:t> </m:t>
                      </m:r>
                      <m:r>
                        <a:rPr lang="en-GB" sz="1000" b="0" i="1" smtClean="0">
                          <a:latin typeface="Cambria Math" panose="02040503050406030204" pitchFamily="18" charset="0"/>
                        </a:rPr>
                        <m:t>𝑑𝑜𝑒𝑠</m:t>
                      </m:r>
                      <m:r>
                        <a:rPr lang="en-GB" sz="1000" b="0" i="1" smtClean="0">
                          <a:latin typeface="Cambria Math" panose="02040503050406030204" pitchFamily="18" charset="0"/>
                        </a:rPr>
                        <m:t> </m:t>
                      </m:r>
                      <m:r>
                        <a:rPr lang="en-GB" sz="1000" b="0" i="1" smtClean="0">
                          <a:latin typeface="Cambria Math" panose="02040503050406030204" pitchFamily="18" charset="0"/>
                        </a:rPr>
                        <m:t>𝑛𝑜𝑡</m:t>
                      </m:r>
                      <m:r>
                        <a:rPr lang="en-GB" sz="1000" b="0" i="1" smtClean="0">
                          <a:latin typeface="Cambria Math" panose="02040503050406030204" pitchFamily="18" charset="0"/>
                        </a:rPr>
                        <m:t> </m:t>
                      </m:r>
                      <m:r>
                        <a:rPr lang="en-GB" sz="1000" b="0" i="1" smtClean="0">
                          <a:latin typeface="Cambria Math" panose="02040503050406030204" pitchFamily="18" charset="0"/>
                        </a:rPr>
                        <m:t>𝑤𝑖𝑛</m:t>
                      </m:r>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6524369" y="2858060"/>
                <a:ext cx="1299908" cy="24622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p:cNvSpPr txBox="1"/>
              <p:nvPr/>
            </p:nvSpPr>
            <p:spPr>
              <a:xfrm>
                <a:off x="6412693" y="4046583"/>
                <a:ext cx="129990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𝑃</m:t>
                      </m:r>
                      <m:r>
                        <a:rPr lang="en-GB" sz="1000" b="0" i="1" smtClean="0">
                          <a:latin typeface="Cambria Math" panose="02040503050406030204" pitchFamily="18" charset="0"/>
                        </a:rPr>
                        <m:t>𝑒𝑡𝑒𝑟</m:t>
                      </m:r>
                      <m:r>
                        <a:rPr lang="en-GB" sz="1000" b="0" i="1" smtClean="0">
                          <a:latin typeface="Cambria Math" panose="02040503050406030204" pitchFamily="18" charset="0"/>
                        </a:rPr>
                        <m:t> </m:t>
                      </m:r>
                      <m:r>
                        <a:rPr lang="en-GB" sz="1000" b="0" i="1" smtClean="0">
                          <a:latin typeface="Cambria Math" panose="02040503050406030204" pitchFamily="18" charset="0"/>
                        </a:rPr>
                        <m:t>𝑑𝑜𝑒𝑠</m:t>
                      </m:r>
                      <m:r>
                        <a:rPr lang="en-GB" sz="1000" b="0" i="1" smtClean="0">
                          <a:latin typeface="Cambria Math" panose="02040503050406030204" pitchFamily="18" charset="0"/>
                        </a:rPr>
                        <m:t> </m:t>
                      </m:r>
                      <m:r>
                        <a:rPr lang="en-GB" sz="1000" b="0" i="1" smtClean="0">
                          <a:latin typeface="Cambria Math" panose="02040503050406030204" pitchFamily="18" charset="0"/>
                        </a:rPr>
                        <m:t>𝑛𝑜𝑡</m:t>
                      </m:r>
                      <m:r>
                        <a:rPr lang="en-GB" sz="1000" b="0" i="1" smtClean="0">
                          <a:latin typeface="Cambria Math" panose="02040503050406030204" pitchFamily="18" charset="0"/>
                        </a:rPr>
                        <m:t> </m:t>
                      </m:r>
                      <m:r>
                        <a:rPr lang="en-GB" sz="1000" b="0" i="1" smtClean="0">
                          <a:latin typeface="Cambria Math" panose="02040503050406030204" pitchFamily="18" charset="0"/>
                        </a:rPr>
                        <m:t>𝑤𝑖𝑛</m:t>
                      </m:r>
                    </m:oMath>
                  </m:oMathPara>
                </a14:m>
                <a:endParaRPr lang="en-GB" sz="1000" dirty="0"/>
              </a:p>
            </p:txBody>
          </p:sp>
        </mc:Choice>
        <mc:Fallback xmlns="">
          <p:sp>
            <p:nvSpPr>
              <p:cNvPr id="37" name="TextBox 36"/>
              <p:cNvSpPr txBox="1">
                <a:spLocks noRot="1" noChangeAspect="1" noMove="1" noResize="1" noEditPoints="1" noAdjustHandles="1" noChangeArrowheads="1" noChangeShapeType="1" noTextEdit="1"/>
              </p:cNvSpPr>
              <p:nvPr/>
            </p:nvSpPr>
            <p:spPr>
              <a:xfrm>
                <a:off x="6412693" y="4046583"/>
                <a:ext cx="1299908" cy="246221"/>
              </a:xfrm>
              <a:prstGeom prst="rect">
                <a:avLst/>
              </a:prstGeom>
              <a:blipFill>
                <a:blip r:embed="rId21"/>
                <a:stretch>
                  <a:fillRect/>
                </a:stretch>
              </a:blipFill>
            </p:spPr>
            <p:txBody>
              <a:bodyPr/>
              <a:lstStyle/>
              <a:p>
                <a:r>
                  <a:rPr lang="en-GB">
                    <a:noFill/>
                  </a:rPr>
                  <a:t> </a:t>
                </a:r>
              </a:p>
            </p:txBody>
          </p:sp>
        </mc:Fallback>
      </mc:AlternateContent>
      <p:pic>
        <p:nvPicPr>
          <p:cNvPr id="38" name="Picture 37" descr="http://logok.org/wp-content/uploads/2015/01/TypeF-logo-880x660.png">
            <a:hlinkClick r:id="rId22" action="ppaction://hlinksldjump"/>
          </p:cNvPr>
          <p:cNvPicPr>
            <a:picLocks noChangeAspect="1" noChangeArrowheads="1"/>
          </p:cNvPicPr>
          <p:nvPr/>
        </p:nvPicPr>
        <p:blipFill rotWithShape="1">
          <a:blip r:embed="rId2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hlinkClick r:id="rId24"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40" name="Straight Arrow Connector 39"/>
          <p:cNvCxnSpPr>
            <a:stCxn id="41" idx="3"/>
            <a:endCxn id="39"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1" name="Rectangle 40">
            <a:hlinkClick r:id="rId25"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42" name="Rectangle 4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3" name="Picture 42"/>
          <p:cNvPicPr>
            <a:picLocks noChangeAspect="1"/>
          </p:cNvPicPr>
          <p:nvPr/>
        </p:nvPicPr>
        <p:blipFill>
          <a:blip r:embed="rId2"/>
          <a:stretch>
            <a:fillRect/>
          </a:stretch>
        </p:blipFill>
        <p:spPr>
          <a:xfrm>
            <a:off x="251520" y="4395518"/>
            <a:ext cx="8640960" cy="2417858"/>
          </a:xfrm>
          <a:prstGeom prst="rect">
            <a:avLst/>
          </a:prstGeom>
        </p:spPr>
      </p:pic>
      <p:pic>
        <p:nvPicPr>
          <p:cNvPr id="44" name="Picture 43"/>
          <p:cNvPicPr>
            <a:picLocks noChangeAspect="1"/>
          </p:cNvPicPr>
          <p:nvPr/>
        </p:nvPicPr>
        <p:blipFill>
          <a:blip r:embed="rId3"/>
          <a:stretch>
            <a:fillRect/>
          </a:stretch>
        </p:blipFill>
        <p:spPr>
          <a:xfrm>
            <a:off x="251520" y="404664"/>
            <a:ext cx="8640960" cy="1366800"/>
          </a:xfrm>
          <a:prstGeom prst="rect">
            <a:avLst/>
          </a:prstGeom>
        </p:spPr>
      </p:pic>
      <p:pic>
        <p:nvPicPr>
          <p:cNvPr id="45" name="Picture 44"/>
          <p:cNvPicPr>
            <a:picLocks noChangeAspect="1"/>
          </p:cNvPicPr>
          <p:nvPr/>
        </p:nvPicPr>
        <p:blipFill>
          <a:blip r:embed="rId8"/>
          <a:stretch>
            <a:fillRect/>
          </a:stretch>
        </p:blipFill>
        <p:spPr>
          <a:xfrm>
            <a:off x="251520" y="1772816"/>
            <a:ext cx="8640960" cy="2678464"/>
          </a:xfrm>
          <a:prstGeom prst="rect">
            <a:avLst/>
          </a:prstGeom>
        </p:spPr>
      </p:pic>
      <p:pic>
        <p:nvPicPr>
          <p:cNvPr id="46" name="Picture 45"/>
          <p:cNvPicPr>
            <a:picLocks noChangeAspect="1"/>
          </p:cNvPicPr>
          <p:nvPr/>
        </p:nvPicPr>
        <p:blipFill>
          <a:blip r:embed="rId9"/>
          <a:stretch>
            <a:fillRect/>
          </a:stretch>
        </p:blipFill>
        <p:spPr>
          <a:xfrm>
            <a:off x="251521" y="4425006"/>
            <a:ext cx="8640958" cy="732186"/>
          </a:xfrm>
          <a:prstGeom prst="rect">
            <a:avLst/>
          </a:prstGeom>
        </p:spPr>
      </p:pic>
    </p:spTree>
    <p:extLst>
      <p:ext uri="{BB962C8B-B14F-4D97-AF65-F5344CB8AC3E}">
        <p14:creationId xmlns:p14="http://schemas.microsoft.com/office/powerpoint/2010/main" val="31912253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500"/>
                                        <p:tgtEl>
                                          <p:spTgt spid="2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Effect transition="in" filter="fade">
                                      <p:cBhvr>
                                        <p:cTn id="25" dur="500"/>
                                        <p:tgtEl>
                                          <p:spTgt spid="37"/>
                                        </p:tgtEl>
                                      </p:cBhvr>
                                    </p:animEffect>
                                  </p:childTnLst>
                                </p:cTn>
                              </p:par>
                              <p:par>
                                <p:cTn id="26" presetID="10" presetClass="entr" presetSubtype="0" fill="hold"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fade">
                                      <p:cBhvr>
                                        <p:cTn id="28" dur="500"/>
                                        <p:tgtEl>
                                          <p:spTgt spid="2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par>
                                <p:cTn id="35" presetID="10" presetClass="entr" presetSubtype="0" fill="hold" nodeType="with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fade">
                                      <p:cBhvr>
                                        <p:cTn id="40" dur="500"/>
                                        <p:tgtEl>
                                          <p:spTgt spid="30"/>
                                        </p:tgtEl>
                                      </p:cBhvr>
                                    </p:animEffect>
                                  </p:childTnLst>
                                </p:cTn>
                              </p:par>
                              <p:par>
                                <p:cTn id="41" presetID="10"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childTnLst>
              </p:cTn>
              <p:nextCondLst>
                <p:cond evt="onClick" delay="0">
                  <p:tgtEl>
                    <p:spTgt spid="32"/>
                  </p:tgtEl>
                </p:cond>
              </p:nextCondLst>
            </p:seq>
            <p:seq concurrent="1" nextAc="seek">
              <p:cTn id="44" restart="whenNotActive" fill="hold" evtFilter="cancelBubble" nodeType="interactiveSeq">
                <p:stCondLst>
                  <p:cond evt="onClick" delay="0">
                    <p:tgtEl>
                      <p:spTgt spid="33"/>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1"/>
                                        </p:tgtEl>
                                      </p:cBhvr>
                                    </p:animEffect>
                                    <p:set>
                                      <p:cBhvr>
                                        <p:cTn id="49" dur="1" fill="hold">
                                          <p:stCondLst>
                                            <p:cond delay="499"/>
                                          </p:stCondLst>
                                        </p:cTn>
                                        <p:tgtEl>
                                          <p:spTgt spid="31"/>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22"/>
                                        </p:tgtEl>
                                      </p:cBhvr>
                                    </p:animEffect>
                                    <p:set>
                                      <p:cBhvr>
                                        <p:cTn id="52" dur="1" fill="hold">
                                          <p:stCondLst>
                                            <p:cond delay="499"/>
                                          </p:stCondLst>
                                        </p:cTn>
                                        <p:tgtEl>
                                          <p:spTgt spid="22"/>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27"/>
                                        </p:tgtEl>
                                      </p:cBhvr>
                                    </p:animEffect>
                                    <p:set>
                                      <p:cBhvr>
                                        <p:cTn id="55" dur="1" fill="hold">
                                          <p:stCondLst>
                                            <p:cond delay="499"/>
                                          </p:stCondLst>
                                        </p:cTn>
                                        <p:tgtEl>
                                          <p:spTgt spid="27"/>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36"/>
                                        </p:tgtEl>
                                      </p:cBhvr>
                                    </p:animEffect>
                                    <p:set>
                                      <p:cBhvr>
                                        <p:cTn id="58" dur="1" fill="hold">
                                          <p:stCondLst>
                                            <p:cond delay="499"/>
                                          </p:stCondLst>
                                        </p:cTn>
                                        <p:tgtEl>
                                          <p:spTgt spid="36"/>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5"/>
                                        </p:tgtEl>
                                      </p:cBhvr>
                                    </p:animEffect>
                                    <p:set>
                                      <p:cBhvr>
                                        <p:cTn id="61" dur="1" fill="hold">
                                          <p:stCondLst>
                                            <p:cond delay="499"/>
                                          </p:stCondLst>
                                        </p:cTn>
                                        <p:tgtEl>
                                          <p:spTgt spid="35"/>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7"/>
                                        </p:tgtEl>
                                      </p:cBhvr>
                                    </p:animEffect>
                                    <p:set>
                                      <p:cBhvr>
                                        <p:cTn id="64" dur="1" fill="hold">
                                          <p:stCondLst>
                                            <p:cond delay="499"/>
                                          </p:stCondLst>
                                        </p:cTn>
                                        <p:tgtEl>
                                          <p:spTgt spid="37"/>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34"/>
                                        </p:tgtEl>
                                      </p:cBhvr>
                                    </p:animEffect>
                                    <p:set>
                                      <p:cBhvr>
                                        <p:cTn id="67" dur="1" fill="hold">
                                          <p:stCondLst>
                                            <p:cond delay="499"/>
                                          </p:stCondLst>
                                        </p:cTn>
                                        <p:tgtEl>
                                          <p:spTgt spid="34"/>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29"/>
                                        </p:tgtEl>
                                      </p:cBhvr>
                                    </p:animEffect>
                                    <p:set>
                                      <p:cBhvr>
                                        <p:cTn id="70" dur="1" fill="hold">
                                          <p:stCondLst>
                                            <p:cond delay="499"/>
                                          </p:stCondLst>
                                        </p:cTn>
                                        <p:tgtEl>
                                          <p:spTgt spid="29"/>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23"/>
                                        </p:tgtEl>
                                      </p:cBhvr>
                                    </p:animEffect>
                                    <p:set>
                                      <p:cBhvr>
                                        <p:cTn id="73" dur="1" fill="hold">
                                          <p:stCondLst>
                                            <p:cond delay="499"/>
                                          </p:stCondLst>
                                        </p:cTn>
                                        <p:tgtEl>
                                          <p:spTgt spid="23"/>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28"/>
                                        </p:tgtEl>
                                      </p:cBhvr>
                                    </p:animEffect>
                                    <p:set>
                                      <p:cBhvr>
                                        <p:cTn id="76" dur="1" fill="hold">
                                          <p:stCondLst>
                                            <p:cond delay="499"/>
                                          </p:stCondLst>
                                        </p:cTn>
                                        <p:tgtEl>
                                          <p:spTgt spid="28"/>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24"/>
                                        </p:tgtEl>
                                      </p:cBhvr>
                                    </p:animEffect>
                                    <p:set>
                                      <p:cBhvr>
                                        <p:cTn id="79" dur="1" fill="hold">
                                          <p:stCondLst>
                                            <p:cond delay="499"/>
                                          </p:stCondLst>
                                        </p:cTn>
                                        <p:tgtEl>
                                          <p:spTgt spid="24"/>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30"/>
                                        </p:tgtEl>
                                      </p:cBhvr>
                                    </p:animEffect>
                                    <p:set>
                                      <p:cBhvr>
                                        <p:cTn id="82" dur="1" fill="hold">
                                          <p:stCondLst>
                                            <p:cond delay="499"/>
                                          </p:stCondLst>
                                        </p:cTn>
                                        <p:tgtEl>
                                          <p:spTgt spid="30"/>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5"/>
                                        </p:tgtEl>
                                      </p:cBhvr>
                                    </p:animEffect>
                                    <p:set>
                                      <p:cBhvr>
                                        <p:cTn id="8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86" restart="whenNotActive" fill="hold" evtFilter="cancelBubble" nodeType="interactiveSeq">
                <p:stCondLst>
                  <p:cond evt="onClick" delay="0">
                    <p:tgtEl>
                      <p:spTgt spid="42"/>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43"/>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4"/>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45"/>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46"/>
                                        </p:tgtEl>
                                        <p:attrNameLst>
                                          <p:attrName>style.visibility</p:attrName>
                                        </p:attrNameLst>
                                      </p:cBhvr>
                                      <p:to>
                                        <p:strVal val="visible"/>
                                      </p:to>
                                    </p:set>
                                  </p:childTnLst>
                                </p:cTn>
                              </p:par>
                            </p:childTnLst>
                          </p:cTn>
                        </p:par>
                      </p:childTnLst>
                    </p:cTn>
                  </p:par>
                </p:childTnLst>
              </p:cTn>
              <p:nextCondLst>
                <p:cond evt="onClick" delay="0">
                  <p:tgtEl>
                    <p:spTgt spid="42"/>
                  </p:tgtEl>
                </p:cond>
              </p:nextCondLst>
            </p:seq>
          </p:childTnLst>
        </p:cTn>
      </p:par>
    </p:tnLst>
    <p:bldLst>
      <p:bldP spid="27" grpId="0"/>
      <p:bldP spid="27" grpId="1"/>
      <p:bldP spid="28" grpId="0"/>
      <p:bldP spid="28" grpId="1"/>
      <p:bldP spid="29" grpId="0"/>
      <p:bldP spid="29" grpId="1"/>
      <p:bldP spid="30" grpId="0"/>
      <p:bldP spid="30" grpId="1"/>
      <p:bldP spid="31" grpId="0"/>
      <p:bldP spid="31" grpId="1"/>
      <p:bldP spid="34" grpId="0"/>
      <p:bldP spid="34" grpId="1"/>
      <p:bldP spid="35" grpId="0"/>
      <p:bldP spid="35" grpId="1"/>
      <p:bldP spid="36" grpId="0"/>
      <p:bldP spid="36" grpId="1"/>
      <p:bldP spid="37" grpId="0"/>
      <p:bldP spid="37" grpId="1"/>
    </p:bldLst>
  </p:timing>
</p:sld>
</file>

<file path=ppt/slides/slide5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48880"/>
            <a:ext cx="8640958" cy="1009430"/>
          </a:xfrm>
          <a:prstGeom prst="rect">
            <a:avLst/>
          </a:prstGeom>
        </p:spPr>
      </p:pic>
      <p:sp>
        <p:nvSpPr>
          <p:cNvPr id="23" name="Rectangle 22"/>
          <p:cNvSpPr/>
          <p:nvPr/>
        </p:nvSpPr>
        <p:spPr>
          <a:xfrm>
            <a:off x="251520" y="2348879"/>
            <a:ext cx="864096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924944"/>
            <a:ext cx="8640960" cy="4333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Q15</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6" name="Straight Arrow Connector 15"/>
          <p:cNvCxnSpPr>
            <a:stCxn id="21" idx="3"/>
            <a:endCxn id="15"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85598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5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547664" y="4862963"/>
            <a:ext cx="6048672" cy="19207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6" name="Rectangle 15">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Q18</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7"/>
          <a:stretch>
            <a:fillRect/>
          </a:stretch>
        </p:blipFill>
        <p:spPr>
          <a:xfrm>
            <a:off x="1547664" y="382708"/>
            <a:ext cx="6048672" cy="2758260"/>
          </a:xfrm>
          <a:prstGeom prst="rect">
            <a:avLst/>
          </a:prstGeom>
        </p:spPr>
      </p:pic>
      <p:pic>
        <p:nvPicPr>
          <p:cNvPr id="6" name="Picture 5"/>
          <p:cNvPicPr>
            <a:picLocks noChangeAspect="1"/>
          </p:cNvPicPr>
          <p:nvPr/>
        </p:nvPicPr>
        <p:blipFill>
          <a:blip r:embed="rId8"/>
          <a:stretch>
            <a:fillRect/>
          </a:stretch>
        </p:blipFill>
        <p:spPr>
          <a:xfrm>
            <a:off x="1547665" y="3140968"/>
            <a:ext cx="6048670" cy="2732906"/>
          </a:xfrm>
          <a:prstGeom prst="rect">
            <a:avLst/>
          </a:prstGeom>
        </p:spPr>
      </p:pic>
      <mc:AlternateContent xmlns:mc="http://schemas.openxmlformats.org/markup-compatibility/2006" xmlns:a14="http://schemas.microsoft.com/office/drawing/2010/main">
        <mc:Choice Requires="a14">
          <p:sp>
            <p:nvSpPr>
              <p:cNvPr id="38" name="TextBox 37"/>
              <p:cNvSpPr txBox="1"/>
              <p:nvPr/>
            </p:nvSpPr>
            <p:spPr>
              <a:xfrm>
                <a:off x="4053644" y="3090916"/>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38" name="TextBox 37"/>
              <p:cNvSpPr txBox="1">
                <a:spLocks noRot="1" noChangeAspect="1" noMove="1" noResize="1" noEditPoints="1" noAdjustHandles="1" noChangeArrowheads="1" noChangeShapeType="1" noTextEdit="1"/>
              </p:cNvSpPr>
              <p:nvPr/>
            </p:nvSpPr>
            <p:spPr>
              <a:xfrm>
                <a:off x="4053644" y="3090916"/>
                <a:ext cx="284052" cy="381451"/>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p:cNvSpPr txBox="1"/>
              <p:nvPr/>
            </p:nvSpPr>
            <p:spPr>
              <a:xfrm>
                <a:off x="4052617" y="4672237"/>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6</m:t>
                          </m:r>
                        </m:den>
                      </m:f>
                    </m:oMath>
                  </m:oMathPara>
                </a14:m>
                <a:endParaRPr lang="en-GB" sz="1000" dirty="0"/>
              </a:p>
            </p:txBody>
          </p:sp>
        </mc:Choice>
        <mc:Fallback xmlns="">
          <p:sp>
            <p:nvSpPr>
              <p:cNvPr id="39" name="TextBox 38"/>
              <p:cNvSpPr txBox="1">
                <a:spLocks noRot="1" noChangeAspect="1" noMove="1" noResize="1" noEditPoints="1" noAdjustHandles="1" noChangeArrowheads="1" noChangeShapeType="1" noTextEdit="1"/>
              </p:cNvSpPr>
              <p:nvPr/>
            </p:nvSpPr>
            <p:spPr>
              <a:xfrm>
                <a:off x="4052617" y="4672237"/>
                <a:ext cx="284052" cy="38145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p:cNvSpPr txBox="1"/>
              <p:nvPr/>
            </p:nvSpPr>
            <p:spPr>
              <a:xfrm>
                <a:off x="4429974" y="3716646"/>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2</m:t>
                          </m:r>
                        </m:den>
                      </m:f>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4429974" y="3716646"/>
                <a:ext cx="284052" cy="38048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p:cNvSpPr txBox="1"/>
              <p:nvPr/>
            </p:nvSpPr>
            <p:spPr>
              <a:xfrm>
                <a:off x="1979712" y="4672750"/>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6</m:t>
                          </m:r>
                        </m:den>
                      </m:f>
                    </m:oMath>
                  </m:oMathPara>
                </a14:m>
                <a:endParaRPr lang="en-GB" sz="1000" dirty="0"/>
              </a:p>
            </p:txBody>
          </p:sp>
        </mc:Choice>
        <mc:Fallback xmlns="">
          <p:sp>
            <p:nvSpPr>
              <p:cNvPr id="42" name="TextBox 41"/>
              <p:cNvSpPr txBox="1">
                <a:spLocks noRot="1" noChangeAspect="1" noMove="1" noResize="1" noEditPoints="1" noAdjustHandles="1" noChangeArrowheads="1" noChangeShapeType="1" noTextEdit="1"/>
              </p:cNvSpPr>
              <p:nvPr/>
            </p:nvSpPr>
            <p:spPr>
              <a:xfrm>
                <a:off x="1979712" y="4672750"/>
                <a:ext cx="284052" cy="381451"/>
              </a:xfrm>
              <a:prstGeom prst="rect">
                <a:avLst/>
              </a:prstGeom>
              <a:blipFill>
                <a:blip r:embed="rId16"/>
                <a:stretch>
                  <a:fillRect/>
                </a:stretch>
              </a:blipFill>
            </p:spPr>
            <p:txBody>
              <a:bodyPr/>
              <a:lstStyle/>
              <a:p>
                <a:r>
                  <a:rPr lang="en-GB">
                    <a:noFill/>
                  </a:rPr>
                  <a:t> </a:t>
                </a:r>
              </a:p>
            </p:txBody>
          </p:sp>
        </mc:Fallback>
      </mc:AlternateContent>
      <p:sp>
        <p:nvSpPr>
          <p:cNvPr id="43" name="Rectangle 42"/>
          <p:cNvSpPr/>
          <p:nvPr/>
        </p:nvSpPr>
        <p:spPr>
          <a:xfrm>
            <a:off x="215516" y="3447175"/>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44" name="Rectangle 43"/>
          <p:cNvSpPr/>
          <p:nvPr/>
        </p:nvSpPr>
        <p:spPr>
          <a:xfrm>
            <a:off x="215516" y="4127166"/>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5" name="TextBox 44"/>
              <p:cNvSpPr txBox="1"/>
              <p:nvPr/>
            </p:nvSpPr>
            <p:spPr>
              <a:xfrm>
                <a:off x="6109017" y="3090916"/>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3</m:t>
                          </m:r>
                        </m:den>
                      </m:f>
                    </m:oMath>
                  </m:oMathPara>
                </a14:m>
                <a:endParaRPr lang="en-GB" sz="1000" dirty="0"/>
              </a:p>
            </p:txBody>
          </p:sp>
        </mc:Choice>
        <mc:Fallback xmlns="">
          <p:sp>
            <p:nvSpPr>
              <p:cNvPr id="45" name="TextBox 44"/>
              <p:cNvSpPr txBox="1">
                <a:spLocks noRot="1" noChangeAspect="1" noMove="1" noResize="1" noEditPoints="1" noAdjustHandles="1" noChangeArrowheads="1" noChangeShapeType="1" noTextEdit="1"/>
              </p:cNvSpPr>
              <p:nvPr/>
            </p:nvSpPr>
            <p:spPr>
              <a:xfrm>
                <a:off x="6109017" y="3090916"/>
                <a:ext cx="284052" cy="381451"/>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TextBox 45"/>
              <p:cNvSpPr txBox="1"/>
              <p:nvPr/>
            </p:nvSpPr>
            <p:spPr>
              <a:xfrm>
                <a:off x="6156176" y="4672237"/>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6</m:t>
                          </m:r>
                        </m:den>
                      </m:f>
                    </m:oMath>
                  </m:oMathPara>
                </a14:m>
                <a:endParaRPr lang="en-GB" sz="1000" dirty="0"/>
              </a:p>
            </p:txBody>
          </p:sp>
        </mc:Choice>
        <mc:Fallback xmlns="">
          <p:sp>
            <p:nvSpPr>
              <p:cNvPr id="46" name="TextBox 45"/>
              <p:cNvSpPr txBox="1">
                <a:spLocks noRot="1" noChangeAspect="1" noMove="1" noResize="1" noEditPoints="1" noAdjustHandles="1" noChangeArrowheads="1" noChangeShapeType="1" noTextEdit="1"/>
              </p:cNvSpPr>
              <p:nvPr/>
            </p:nvSpPr>
            <p:spPr>
              <a:xfrm>
                <a:off x="6156176" y="4672237"/>
                <a:ext cx="284052" cy="38145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p:cNvSpPr txBox="1"/>
              <p:nvPr/>
            </p:nvSpPr>
            <p:spPr>
              <a:xfrm>
                <a:off x="6516216" y="3716646"/>
                <a:ext cx="284052" cy="3804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m:t>
                          </m:r>
                        </m:num>
                        <m:den>
                          <m:r>
                            <a:rPr lang="en-GB" sz="1000" b="0" i="1" smtClean="0">
                              <a:latin typeface="Cambria Math" panose="02040503050406030204" pitchFamily="18" charset="0"/>
                            </a:rPr>
                            <m:t>2</m:t>
                          </m:r>
                        </m:den>
                      </m:f>
                    </m:oMath>
                  </m:oMathPara>
                </a14:m>
                <a:endParaRPr lang="en-GB" sz="1000" dirty="0"/>
              </a:p>
            </p:txBody>
          </p:sp>
        </mc:Choice>
        <mc:Fallback xmlns="">
          <p:sp>
            <p:nvSpPr>
              <p:cNvPr id="47" name="TextBox 46"/>
              <p:cNvSpPr txBox="1">
                <a:spLocks noRot="1" noChangeAspect="1" noMove="1" noResize="1" noEditPoints="1" noAdjustHandles="1" noChangeArrowheads="1" noChangeShapeType="1" noTextEdit="1"/>
              </p:cNvSpPr>
              <p:nvPr/>
            </p:nvSpPr>
            <p:spPr>
              <a:xfrm>
                <a:off x="6516216" y="3716646"/>
                <a:ext cx="284052" cy="380489"/>
              </a:xfrm>
              <a:prstGeom prst="rect">
                <a:avLst/>
              </a:prstGeom>
              <a:blipFill>
                <a:blip r:embed="rId17"/>
                <a:stretch>
                  <a:fillRect/>
                </a:stretch>
              </a:blipFill>
            </p:spPr>
            <p:txBody>
              <a:bodyPr/>
              <a:lstStyle/>
              <a:p>
                <a:r>
                  <a:rPr lang="en-GB">
                    <a:noFill/>
                  </a:rPr>
                  <a:t> </a:t>
                </a:r>
              </a:p>
            </p:txBody>
          </p:sp>
        </mc:Fallback>
      </mc:AlternateContent>
      <p:pic>
        <p:nvPicPr>
          <p:cNvPr id="23" name="Picture 22" descr="http://logok.org/wp-content/uploads/2015/01/TypeF-logo-880x660.png">
            <a:hlinkClick r:id="rId18" action="ppaction://hlinksldjump"/>
          </p:cNvPr>
          <p:cNvPicPr>
            <a:picLocks noChangeAspect="1" noChangeArrowheads="1"/>
          </p:cNvPicPr>
          <p:nvPr/>
        </p:nvPicPr>
        <p:blipFill rotWithShape="1">
          <a:blip r:embed="rId1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hlinkClick r:id="rId2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21"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7" name="Picture 26"/>
          <p:cNvPicPr>
            <a:picLocks noChangeAspect="1"/>
          </p:cNvPicPr>
          <p:nvPr/>
        </p:nvPicPr>
        <p:blipFill>
          <a:blip r:embed="rId2"/>
          <a:stretch>
            <a:fillRect/>
          </a:stretch>
        </p:blipFill>
        <p:spPr>
          <a:xfrm>
            <a:off x="1547664" y="4884919"/>
            <a:ext cx="6048672" cy="1920726"/>
          </a:xfrm>
          <a:prstGeom prst="rect">
            <a:avLst/>
          </a:prstGeom>
        </p:spPr>
      </p:pic>
      <p:pic>
        <p:nvPicPr>
          <p:cNvPr id="28" name="Picture 27"/>
          <p:cNvPicPr>
            <a:picLocks noChangeAspect="1"/>
          </p:cNvPicPr>
          <p:nvPr/>
        </p:nvPicPr>
        <p:blipFill>
          <a:blip r:embed="rId7"/>
          <a:stretch>
            <a:fillRect/>
          </a:stretch>
        </p:blipFill>
        <p:spPr>
          <a:xfrm>
            <a:off x="1547664" y="404664"/>
            <a:ext cx="6048672" cy="2758260"/>
          </a:xfrm>
          <a:prstGeom prst="rect">
            <a:avLst/>
          </a:prstGeom>
        </p:spPr>
      </p:pic>
      <p:pic>
        <p:nvPicPr>
          <p:cNvPr id="29" name="Picture 28"/>
          <p:cNvPicPr>
            <a:picLocks noChangeAspect="1"/>
          </p:cNvPicPr>
          <p:nvPr/>
        </p:nvPicPr>
        <p:blipFill>
          <a:blip r:embed="rId8"/>
          <a:stretch>
            <a:fillRect/>
          </a:stretch>
        </p:blipFill>
        <p:spPr>
          <a:xfrm>
            <a:off x="1547665" y="3162924"/>
            <a:ext cx="6048670" cy="2732906"/>
          </a:xfrm>
          <a:prstGeom prst="rect">
            <a:avLst/>
          </a:prstGeom>
        </p:spPr>
      </p:pic>
    </p:spTree>
    <p:extLst>
      <p:ext uri="{BB962C8B-B14F-4D97-AF65-F5344CB8AC3E}">
        <p14:creationId xmlns:p14="http://schemas.microsoft.com/office/powerpoint/2010/main" val="30854849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3"/>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fade">
                                      <p:cBhvr>
                                        <p:cTn id="13" dur="500"/>
                                        <p:tgtEl>
                                          <p:spTgt spid="4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fade">
                                      <p:cBhvr>
                                        <p:cTn id="16" dur="500"/>
                                        <p:tgtEl>
                                          <p:spTgt spid="4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500"/>
                                        <p:tgtEl>
                                          <p:spTgt spid="3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500"/>
                                        <p:tgtEl>
                                          <p:spTgt spid="40"/>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9"/>
                                        </p:tgtEl>
                                        <p:attrNameLst>
                                          <p:attrName>style.visibility</p:attrName>
                                        </p:attrNameLst>
                                      </p:cBhvr>
                                      <p:to>
                                        <p:strVal val="visible"/>
                                      </p:to>
                                    </p:set>
                                    <p:animEffect transition="in" filter="fade">
                                      <p:cBhvr>
                                        <p:cTn id="25" dur="500"/>
                                        <p:tgtEl>
                                          <p:spTgt spid="39"/>
                                        </p:tgtEl>
                                      </p:cBhvr>
                                    </p:animEffect>
                                  </p:childTnLst>
                                </p:cTn>
                              </p:par>
                            </p:childTnLst>
                          </p:cTn>
                        </p:par>
                      </p:childTnLst>
                    </p:cTn>
                  </p:par>
                </p:childTnLst>
              </p:cTn>
              <p:nextCondLst>
                <p:cond evt="onClick" delay="0">
                  <p:tgtEl>
                    <p:spTgt spid="43"/>
                  </p:tgtEl>
                </p:cond>
              </p:nextCondLst>
            </p:seq>
            <p:seq concurrent="1" nextAc="seek">
              <p:cTn id="26" restart="whenNotActive" fill="hold" evtFilter="cancelBubble" nodeType="interactiveSeq">
                <p:stCondLst>
                  <p:cond evt="onClick" delay="0">
                    <p:tgtEl>
                      <p:spTgt spid="4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1" nodeType="clickEffect">
                                  <p:stCondLst>
                                    <p:cond delay="0"/>
                                  </p:stCondLst>
                                  <p:childTnLst>
                                    <p:animEffect transition="out" filter="fade">
                                      <p:cBhvr>
                                        <p:cTn id="30" dur="500"/>
                                        <p:tgtEl>
                                          <p:spTgt spid="42"/>
                                        </p:tgtEl>
                                      </p:cBhvr>
                                    </p:animEffect>
                                    <p:set>
                                      <p:cBhvr>
                                        <p:cTn id="31" dur="1" fill="hold">
                                          <p:stCondLst>
                                            <p:cond delay="499"/>
                                          </p:stCondLst>
                                        </p:cTn>
                                        <p:tgtEl>
                                          <p:spTgt spid="42"/>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38"/>
                                        </p:tgtEl>
                                      </p:cBhvr>
                                    </p:animEffect>
                                    <p:set>
                                      <p:cBhvr>
                                        <p:cTn id="34" dur="1" fill="hold">
                                          <p:stCondLst>
                                            <p:cond delay="499"/>
                                          </p:stCondLst>
                                        </p:cTn>
                                        <p:tgtEl>
                                          <p:spTgt spid="38"/>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45"/>
                                        </p:tgtEl>
                                      </p:cBhvr>
                                    </p:animEffect>
                                    <p:set>
                                      <p:cBhvr>
                                        <p:cTn id="37" dur="1" fill="hold">
                                          <p:stCondLst>
                                            <p:cond delay="499"/>
                                          </p:stCondLst>
                                        </p:cTn>
                                        <p:tgtEl>
                                          <p:spTgt spid="45"/>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47"/>
                                        </p:tgtEl>
                                      </p:cBhvr>
                                    </p:animEffect>
                                    <p:set>
                                      <p:cBhvr>
                                        <p:cTn id="40" dur="1" fill="hold">
                                          <p:stCondLst>
                                            <p:cond delay="499"/>
                                          </p:stCondLst>
                                        </p:cTn>
                                        <p:tgtEl>
                                          <p:spTgt spid="47"/>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46"/>
                                        </p:tgtEl>
                                      </p:cBhvr>
                                    </p:animEffect>
                                    <p:set>
                                      <p:cBhvr>
                                        <p:cTn id="43" dur="1" fill="hold">
                                          <p:stCondLst>
                                            <p:cond delay="499"/>
                                          </p:stCondLst>
                                        </p:cTn>
                                        <p:tgtEl>
                                          <p:spTgt spid="46"/>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40"/>
                                        </p:tgtEl>
                                      </p:cBhvr>
                                    </p:animEffect>
                                    <p:set>
                                      <p:cBhvr>
                                        <p:cTn id="46" dur="1" fill="hold">
                                          <p:stCondLst>
                                            <p:cond delay="499"/>
                                          </p:stCondLst>
                                        </p:cTn>
                                        <p:tgtEl>
                                          <p:spTgt spid="40"/>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39"/>
                                        </p:tgtEl>
                                      </p:cBhvr>
                                    </p:animEffect>
                                    <p:set>
                                      <p:cBhvr>
                                        <p:cTn id="49" dur="1" fill="hold">
                                          <p:stCondLst>
                                            <p:cond delay="499"/>
                                          </p:stCondLst>
                                        </p:cTn>
                                        <p:tgtEl>
                                          <p:spTgt spid="39"/>
                                        </p:tgtEl>
                                        <p:attrNameLst>
                                          <p:attrName>style.visibility</p:attrName>
                                        </p:attrNameLst>
                                      </p:cBhvr>
                                      <p:to>
                                        <p:strVal val="hidden"/>
                                      </p:to>
                                    </p:set>
                                  </p:childTnLst>
                                </p:cTn>
                              </p:par>
                            </p:childTnLst>
                          </p:cTn>
                        </p:par>
                      </p:childTnLst>
                    </p:cTn>
                  </p:par>
                </p:childTnLst>
              </p:cTn>
              <p:nextCondLst>
                <p:cond evt="onClick" delay="0">
                  <p:tgtEl>
                    <p:spTgt spid="44"/>
                  </p:tgtEl>
                </p:cond>
              </p:nextCondLst>
            </p:seq>
            <p:seq concurrent="1" nextAc="seek">
              <p:cTn id="50" restart="whenNotActive" fill="hold" evtFilter="cancelBubble" nodeType="interactiveSeq">
                <p:stCondLst>
                  <p:cond evt="onClick" delay="0">
                    <p:tgtEl>
                      <p:spTgt spid="22"/>
                    </p:tgtEl>
                  </p:cond>
                </p:stCondLst>
                <p:endSync evt="end" delay="0">
                  <p:rtn val="all"/>
                </p:endSync>
                <p:childTnLst>
                  <p:par>
                    <p:cTn id="51" fill="hold">
                      <p:stCondLst>
                        <p:cond delay="0"/>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27"/>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28"/>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29"/>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38" grpId="0"/>
      <p:bldP spid="38" grpId="1"/>
      <p:bldP spid="39" grpId="0"/>
      <p:bldP spid="39" grpId="1"/>
      <p:bldP spid="40" grpId="0"/>
      <p:bldP spid="40" grpId="1"/>
      <p:bldP spid="42" grpId="0"/>
      <p:bldP spid="42" grpId="1"/>
      <p:bldP spid="45" grpId="0"/>
      <p:bldP spid="45" grpId="1"/>
      <p:bldP spid="46" grpId="0"/>
      <p:bldP spid="46" grpId="1"/>
      <p:bldP spid="47" grpId="0"/>
      <p:bldP spid="47" grpId="1"/>
    </p:bldLst>
  </p:timing>
</p:sld>
</file>

<file path=ppt/slides/slide5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340768"/>
            <a:ext cx="8640960" cy="3473094"/>
          </a:xfrm>
          <a:prstGeom prst="rect">
            <a:avLst/>
          </a:prstGeom>
        </p:spPr>
      </p:pic>
      <p:sp>
        <p:nvSpPr>
          <p:cNvPr id="23" name="Rectangle 22"/>
          <p:cNvSpPr/>
          <p:nvPr/>
        </p:nvSpPr>
        <p:spPr>
          <a:xfrm>
            <a:off x="251520" y="1340767"/>
            <a:ext cx="8640960" cy="21579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3498750"/>
            <a:ext cx="8640960" cy="13151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Q18</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5" idx="3"/>
            <a:endCxn id="19"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99792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2" grpId="0" animBg="1"/>
    </p:bldLst>
  </p:timing>
</p:sld>
</file>

<file path=ppt/slides/slide5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827585" y="4593736"/>
            <a:ext cx="7488830" cy="2219640"/>
          </a:xfrm>
          <a:prstGeom prst="rect">
            <a:avLst/>
          </a:prstGeom>
        </p:spPr>
      </p:pic>
      <p:pic>
        <p:nvPicPr>
          <p:cNvPr id="6" name="Picture 5"/>
          <p:cNvPicPr>
            <a:picLocks noChangeAspect="1"/>
          </p:cNvPicPr>
          <p:nvPr/>
        </p:nvPicPr>
        <p:blipFill>
          <a:blip r:embed="rId3"/>
          <a:stretch>
            <a:fillRect/>
          </a:stretch>
        </p:blipFill>
        <p:spPr>
          <a:xfrm>
            <a:off x="827584" y="4437112"/>
            <a:ext cx="7488832" cy="1522402"/>
          </a:xfrm>
          <a:prstGeom prst="rect">
            <a:avLst/>
          </a:prstGeom>
        </p:spPr>
      </p:pic>
      <p:pic>
        <p:nvPicPr>
          <p:cNvPr id="5" name="Picture 4"/>
          <p:cNvPicPr>
            <a:picLocks noChangeAspect="1"/>
          </p:cNvPicPr>
          <p:nvPr/>
        </p:nvPicPr>
        <p:blipFill>
          <a:blip r:embed="rId4"/>
          <a:stretch>
            <a:fillRect/>
          </a:stretch>
        </p:blipFill>
        <p:spPr>
          <a:xfrm>
            <a:off x="827584" y="332656"/>
            <a:ext cx="7488832" cy="427571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Q14</a:t>
            </a:r>
            <a:endParaRPr lang="en-GB" sz="1400" b="1" dirty="0">
              <a:latin typeface="Comic Sans MS" panose="030F0702030302020204" pitchFamily="66" charset="0"/>
            </a:endParaRPr>
          </a:p>
        </p:txBody>
      </p:sp>
      <p:cxnSp>
        <p:nvCxnSpPr>
          <p:cNvPr id="18" name="Straight Arrow Connector 17"/>
          <p:cNvCxnSpPr>
            <a:stCxn id="23"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3347864" y="3356992"/>
            <a:ext cx="1944216" cy="360041"/>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3347864" y="3717032"/>
            <a:ext cx="1944216" cy="257835"/>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8" name="TextBox 27"/>
              <p:cNvSpPr txBox="1"/>
              <p:nvPr/>
            </p:nvSpPr>
            <p:spPr>
              <a:xfrm>
                <a:off x="4355976" y="3212976"/>
                <a:ext cx="346570" cy="246221"/>
              </a:xfrm>
              <a:prstGeom prst="rect">
                <a:avLst/>
              </a:prstGeom>
              <a:noFill/>
            </p:spPr>
            <p:txBody>
              <a:bodyPr wrap="none" rtlCol="0">
                <a:spAutoFit/>
              </a:bodyPr>
              <a:lstStyle/>
              <a:p>
                <a14:m>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m:t>
                    </m:r>
                  </m:oMath>
                </a14:m>
                <a:r>
                  <a:rPr lang="en-GB" sz="1000" dirty="0" smtClean="0"/>
                  <a:t>8</a:t>
                </a:r>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4355976" y="3212976"/>
                <a:ext cx="346570" cy="246221"/>
              </a:xfrm>
              <a:prstGeom prst="rect">
                <a:avLst/>
              </a:prstGeom>
              <a:blipFill>
                <a:blip r:embed="rId13"/>
                <a:stretch>
                  <a:fillRect b="-175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4427984" y="3861048"/>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.2</m:t>
                      </m:r>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4427984" y="3861048"/>
                <a:ext cx="380232" cy="24622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2015716" y="3356649"/>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.3</m:t>
                      </m:r>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2015716" y="3356649"/>
                <a:ext cx="380232" cy="246221"/>
              </a:xfrm>
              <a:prstGeom prst="rect">
                <a:avLst/>
              </a:prstGeom>
              <a:blipFill>
                <a:blip r:embed="rId15"/>
                <a:stretch>
                  <a:fillRect/>
                </a:stretch>
              </a:blipFill>
            </p:spPr>
            <p:txBody>
              <a:bodyPr/>
              <a:lstStyle/>
              <a:p>
                <a:r>
                  <a:rPr lang="en-GB">
                    <a:noFill/>
                  </a:rPr>
                  <a:t> </a:t>
                </a:r>
              </a:p>
            </p:txBody>
          </p:sp>
        </mc:Fallback>
      </mc:AlternateContent>
      <p:sp>
        <p:nvSpPr>
          <p:cNvPr id="32" name="Rectangle 31"/>
          <p:cNvSpPr/>
          <p:nvPr/>
        </p:nvSpPr>
        <p:spPr>
          <a:xfrm>
            <a:off x="71500" y="234888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3" name="Rectangle 32"/>
          <p:cNvSpPr/>
          <p:nvPr/>
        </p:nvSpPr>
        <p:spPr>
          <a:xfrm>
            <a:off x="71500" y="3028871"/>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5" name="TextBox 34"/>
              <p:cNvSpPr txBox="1"/>
              <p:nvPr/>
            </p:nvSpPr>
            <p:spPr>
              <a:xfrm>
                <a:off x="5381088" y="3233539"/>
                <a:ext cx="48705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𝑃𝑎𝑠𝑠</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5381088" y="3233539"/>
                <a:ext cx="487056" cy="24622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p:cNvSpPr txBox="1"/>
              <p:nvPr/>
            </p:nvSpPr>
            <p:spPr>
              <a:xfrm>
                <a:off x="5364088" y="3861048"/>
                <a:ext cx="44839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𝐹</m:t>
                      </m:r>
                      <m:r>
                        <a:rPr lang="en-GB" sz="1000" b="0" i="1" smtClean="0">
                          <a:latin typeface="Cambria Math" panose="02040503050406030204" pitchFamily="18" charset="0"/>
                        </a:rPr>
                        <m:t>𝑎𝑖𝑙</m:t>
                      </m:r>
                    </m:oMath>
                  </m:oMathPara>
                </a14:m>
                <a:endParaRPr lang="en-GB" sz="1000" dirty="0"/>
              </a:p>
            </p:txBody>
          </p:sp>
        </mc:Choice>
        <mc:Fallback xmlns="">
          <p:sp>
            <p:nvSpPr>
              <p:cNvPr id="37" name="TextBox 36"/>
              <p:cNvSpPr txBox="1">
                <a:spLocks noRot="1" noChangeAspect="1" noMove="1" noResize="1" noEditPoints="1" noAdjustHandles="1" noChangeArrowheads="1" noChangeShapeType="1" noTextEdit="1"/>
              </p:cNvSpPr>
              <p:nvPr/>
            </p:nvSpPr>
            <p:spPr>
              <a:xfrm>
                <a:off x="5364088" y="3861048"/>
                <a:ext cx="448392" cy="246221"/>
              </a:xfrm>
              <a:prstGeom prst="rect">
                <a:avLst/>
              </a:prstGeom>
              <a:blipFill>
                <a:blip r:embed="rId17"/>
                <a:stretch>
                  <a:fillRect/>
                </a:stretch>
              </a:blipFill>
            </p:spPr>
            <p:txBody>
              <a:bodyPr/>
              <a:lstStyle/>
              <a:p>
                <a:r>
                  <a:rPr lang="en-GB">
                    <a:noFill/>
                  </a:rPr>
                  <a:t> </a:t>
                </a:r>
              </a:p>
            </p:txBody>
          </p:sp>
        </mc:Fallback>
      </mc:AlternateContent>
      <p:sp>
        <p:nvSpPr>
          <p:cNvPr id="23" name="Rectangle 22">
            <a:hlinkClick r:id="rId1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4" name="Straight Arrow Connector 23"/>
          <p:cNvCxnSpPr>
            <a:stCxn id="27" idx="3"/>
            <a:endCxn id="23"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9"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9" name="Picture 28"/>
          <p:cNvPicPr>
            <a:picLocks noChangeAspect="1"/>
          </p:cNvPicPr>
          <p:nvPr/>
        </p:nvPicPr>
        <p:blipFill>
          <a:blip r:embed="rId2"/>
          <a:stretch>
            <a:fillRect/>
          </a:stretch>
        </p:blipFill>
        <p:spPr>
          <a:xfrm>
            <a:off x="827585" y="4593736"/>
            <a:ext cx="7488830" cy="2219640"/>
          </a:xfrm>
          <a:prstGeom prst="rect">
            <a:avLst/>
          </a:prstGeom>
        </p:spPr>
      </p:pic>
      <p:pic>
        <p:nvPicPr>
          <p:cNvPr id="34" name="Picture 33"/>
          <p:cNvPicPr>
            <a:picLocks noChangeAspect="1"/>
          </p:cNvPicPr>
          <p:nvPr/>
        </p:nvPicPr>
        <p:blipFill>
          <a:blip r:embed="rId3"/>
          <a:stretch>
            <a:fillRect/>
          </a:stretch>
        </p:blipFill>
        <p:spPr>
          <a:xfrm>
            <a:off x="827584" y="4437112"/>
            <a:ext cx="7488832" cy="1522402"/>
          </a:xfrm>
          <a:prstGeom prst="rect">
            <a:avLst/>
          </a:prstGeom>
        </p:spPr>
      </p:pic>
      <p:pic>
        <p:nvPicPr>
          <p:cNvPr id="36" name="Picture 35"/>
          <p:cNvPicPr>
            <a:picLocks noChangeAspect="1"/>
          </p:cNvPicPr>
          <p:nvPr/>
        </p:nvPicPr>
        <p:blipFill>
          <a:blip r:embed="rId4"/>
          <a:stretch>
            <a:fillRect/>
          </a:stretch>
        </p:blipFill>
        <p:spPr>
          <a:xfrm>
            <a:off x="827584" y="332656"/>
            <a:ext cx="7488832" cy="4275718"/>
          </a:xfrm>
          <a:prstGeom prst="rect">
            <a:avLst/>
          </a:prstGeom>
        </p:spPr>
      </p:pic>
    </p:spTree>
    <p:extLst>
      <p:ext uri="{BB962C8B-B14F-4D97-AF65-F5344CB8AC3E}">
        <p14:creationId xmlns:p14="http://schemas.microsoft.com/office/powerpoint/2010/main" val="35064061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fade">
                                      <p:cBhvr>
                                        <p:cTn id="10" dur="500"/>
                                        <p:tgtEl>
                                          <p:spTgt spid="3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0"/>
                                        </p:tgtEl>
                                        <p:attrNameLst>
                                          <p:attrName>style.visibility</p:attrName>
                                        </p:attrNameLst>
                                      </p:cBhvr>
                                      <p:to>
                                        <p:strVal val="visible"/>
                                      </p:to>
                                    </p:set>
                                    <p:animEffect transition="in" filter="fade">
                                      <p:cBhvr>
                                        <p:cTn id="22" dur="500"/>
                                        <p:tgtEl>
                                          <p:spTgt spid="30"/>
                                        </p:tgtEl>
                                      </p:cBhvr>
                                    </p:animEffect>
                                  </p:childTnLst>
                                </p:cTn>
                              </p:par>
                              <p:par>
                                <p:cTn id="23" presetID="10" presetClass="entr" presetSubtype="0" fill="hold" nodeType="with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500"/>
                                        <p:tgtEl>
                                          <p:spTgt spid="26"/>
                                        </p:tgtEl>
                                      </p:cBhvr>
                                    </p:animEffect>
                                  </p:childTnLst>
                                </p:cTn>
                              </p:par>
                            </p:childTnLst>
                          </p:cTn>
                        </p:par>
                      </p:childTnLst>
                    </p:cTn>
                  </p:par>
                </p:childTnLst>
              </p:cTn>
              <p:nextCondLst>
                <p:cond evt="onClick" delay="0">
                  <p:tgtEl>
                    <p:spTgt spid="32"/>
                  </p:tgtEl>
                </p:cond>
              </p:nextCondLst>
            </p:seq>
            <p:seq concurrent="1" nextAc="seek">
              <p:cTn id="26" restart="whenNotActive" fill="hold" evtFilter="cancelBubble" nodeType="interactiveSeq">
                <p:stCondLst>
                  <p:cond evt="onClick" delay="0">
                    <p:tgtEl>
                      <p:spTgt spid="33"/>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1" nodeType="clickEffect">
                                  <p:stCondLst>
                                    <p:cond delay="0"/>
                                  </p:stCondLst>
                                  <p:childTnLst>
                                    <p:animEffect transition="out" filter="fade">
                                      <p:cBhvr>
                                        <p:cTn id="30" dur="500"/>
                                        <p:tgtEl>
                                          <p:spTgt spid="31"/>
                                        </p:tgtEl>
                                      </p:cBhvr>
                                    </p:animEffect>
                                    <p:set>
                                      <p:cBhvr>
                                        <p:cTn id="31" dur="1" fill="hold">
                                          <p:stCondLst>
                                            <p:cond delay="499"/>
                                          </p:stCondLst>
                                        </p:cTn>
                                        <p:tgtEl>
                                          <p:spTgt spid="31"/>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35"/>
                                        </p:tgtEl>
                                      </p:cBhvr>
                                    </p:animEffect>
                                    <p:set>
                                      <p:cBhvr>
                                        <p:cTn id="34" dur="1" fill="hold">
                                          <p:stCondLst>
                                            <p:cond delay="499"/>
                                          </p:stCondLst>
                                        </p:cTn>
                                        <p:tgtEl>
                                          <p:spTgt spid="35"/>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37"/>
                                        </p:tgtEl>
                                      </p:cBhvr>
                                    </p:animEffect>
                                    <p:set>
                                      <p:cBhvr>
                                        <p:cTn id="37" dur="1" fill="hold">
                                          <p:stCondLst>
                                            <p:cond delay="499"/>
                                          </p:stCondLst>
                                        </p:cTn>
                                        <p:tgtEl>
                                          <p:spTgt spid="37"/>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28"/>
                                        </p:tgtEl>
                                      </p:cBhvr>
                                    </p:animEffect>
                                    <p:set>
                                      <p:cBhvr>
                                        <p:cTn id="40" dur="1" fill="hold">
                                          <p:stCondLst>
                                            <p:cond delay="499"/>
                                          </p:stCondLst>
                                        </p:cTn>
                                        <p:tgtEl>
                                          <p:spTgt spid="28"/>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5"/>
                                        </p:tgtEl>
                                      </p:cBhvr>
                                    </p:animEffect>
                                    <p:set>
                                      <p:cBhvr>
                                        <p:cTn id="43" dur="1" fill="hold">
                                          <p:stCondLst>
                                            <p:cond delay="499"/>
                                          </p:stCondLst>
                                        </p:cTn>
                                        <p:tgtEl>
                                          <p:spTgt spid="25"/>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30"/>
                                        </p:tgtEl>
                                      </p:cBhvr>
                                    </p:animEffect>
                                    <p:set>
                                      <p:cBhvr>
                                        <p:cTn id="46" dur="1" fill="hold">
                                          <p:stCondLst>
                                            <p:cond delay="499"/>
                                          </p:stCondLst>
                                        </p:cTn>
                                        <p:tgtEl>
                                          <p:spTgt spid="30"/>
                                        </p:tgtEl>
                                        <p:attrNameLst>
                                          <p:attrName>style.visibility</p:attrName>
                                        </p:attrNameLst>
                                      </p:cBhvr>
                                      <p:to>
                                        <p:strVal val="hidden"/>
                                      </p:to>
                                    </p:set>
                                  </p:childTnLst>
                                </p:cTn>
                              </p:par>
                              <p:par>
                                <p:cTn id="47" presetID="10" presetClass="exit" presetSubtype="0" fill="hold" nodeType="withEffect">
                                  <p:stCondLst>
                                    <p:cond delay="0"/>
                                  </p:stCondLst>
                                  <p:childTnLst>
                                    <p:animEffect transition="out" filter="fade">
                                      <p:cBhvr>
                                        <p:cTn id="48" dur="500"/>
                                        <p:tgtEl>
                                          <p:spTgt spid="26"/>
                                        </p:tgtEl>
                                      </p:cBhvr>
                                    </p:animEffect>
                                    <p:set>
                                      <p:cBhvr>
                                        <p:cTn id="4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50" restart="whenNotActive" fill="hold" evtFilter="cancelBubble" nodeType="interactiveSeq">
                <p:stCondLst>
                  <p:cond evt="onClick" delay="0">
                    <p:tgtEl>
                      <p:spTgt spid="22"/>
                    </p:tgtEl>
                  </p:cond>
                </p:stCondLst>
                <p:endSync evt="end" delay="0">
                  <p:rtn val="all"/>
                </p:endSync>
                <p:childTnLst>
                  <p:par>
                    <p:cTn id="51" fill="hold">
                      <p:stCondLst>
                        <p:cond delay="0"/>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29"/>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34"/>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6"/>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28" grpId="0"/>
      <p:bldP spid="28" grpId="1"/>
      <p:bldP spid="30" grpId="0"/>
      <p:bldP spid="30" grpId="1"/>
      <p:bldP spid="31" grpId="0"/>
      <p:bldP spid="31" grpId="1"/>
      <p:bldP spid="35" grpId="0"/>
      <p:bldP spid="35" grpId="1"/>
      <p:bldP spid="37" grpId="0"/>
      <p:bldP spid="37" grpId="1"/>
    </p:bldLst>
  </p:timing>
</p:sld>
</file>

<file path=ppt/slides/slide5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561572"/>
            <a:ext cx="8640956" cy="13714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3032884"/>
            <a:ext cx="8640958" cy="2857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3318659"/>
            <a:ext cx="8640958" cy="6143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21" y="2561571"/>
            <a:ext cx="8640958" cy="471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Q14</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5" idx="3"/>
            <a:endCxn id="16"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10690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1" grpId="0" animBg="1"/>
      <p:bldP spid="24" grpId="0" animBg="1"/>
    </p:bldLst>
  </p:timing>
</p:sld>
</file>

<file path=ppt/slides/slide5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1650198" y="5306464"/>
            <a:ext cx="5843604" cy="1524418"/>
          </a:xfrm>
          <a:prstGeom prst="rect">
            <a:avLst/>
          </a:prstGeom>
        </p:spPr>
      </p:pic>
      <p:pic>
        <p:nvPicPr>
          <p:cNvPr id="8" name="Picture 7"/>
          <p:cNvPicPr>
            <a:picLocks noChangeAspect="1"/>
          </p:cNvPicPr>
          <p:nvPr/>
        </p:nvPicPr>
        <p:blipFill>
          <a:blip r:embed="rId3"/>
          <a:stretch>
            <a:fillRect/>
          </a:stretch>
        </p:blipFill>
        <p:spPr>
          <a:xfrm>
            <a:off x="1650198" y="4382610"/>
            <a:ext cx="5843604" cy="74019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9"/>
          <a:stretch>
            <a:fillRect/>
          </a:stretch>
        </p:blipFill>
        <p:spPr>
          <a:xfrm>
            <a:off x="1650198" y="332656"/>
            <a:ext cx="5843604" cy="3545898"/>
          </a:xfrm>
          <a:prstGeom prst="rect">
            <a:avLst/>
          </a:prstGeom>
        </p:spPr>
      </p:pic>
      <p:pic>
        <p:nvPicPr>
          <p:cNvPr id="6" name="Picture 5"/>
          <p:cNvPicPr>
            <a:picLocks noChangeAspect="1"/>
          </p:cNvPicPr>
          <p:nvPr/>
        </p:nvPicPr>
        <p:blipFill>
          <a:blip r:embed="rId10"/>
          <a:stretch>
            <a:fillRect/>
          </a:stretch>
        </p:blipFill>
        <p:spPr>
          <a:xfrm>
            <a:off x="1650198" y="3878554"/>
            <a:ext cx="5843604" cy="952944"/>
          </a:xfrm>
          <a:prstGeom prst="rect">
            <a:avLst/>
          </a:prstGeom>
        </p:spPr>
      </p:pic>
      <p:pic>
        <p:nvPicPr>
          <p:cNvPr id="13" name="Picture 12"/>
          <p:cNvPicPr>
            <a:picLocks noChangeAspect="1"/>
          </p:cNvPicPr>
          <p:nvPr/>
        </p:nvPicPr>
        <p:blipFill>
          <a:blip r:embed="rId11"/>
          <a:stretch>
            <a:fillRect/>
          </a:stretch>
        </p:blipFill>
        <p:spPr>
          <a:xfrm>
            <a:off x="1650199" y="5102690"/>
            <a:ext cx="5843602" cy="1176436"/>
          </a:xfrm>
          <a:prstGeom prst="rect">
            <a:avLst/>
          </a:prstGeom>
        </p:spPr>
      </p:pic>
      <p:sp>
        <p:nvSpPr>
          <p:cNvPr id="14" name="Rectangle 13">
            <a:hlinkClick r:id="rId12"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Q17</a:t>
            </a:r>
            <a:endParaRPr lang="en-GB" sz="1400" b="1" dirty="0">
              <a:latin typeface="Comic Sans MS" panose="030F0702030302020204" pitchFamily="66" charset="0"/>
            </a:endParaRPr>
          </a:p>
        </p:txBody>
      </p:sp>
      <p:cxnSp>
        <p:nvCxnSpPr>
          <p:cNvPr id="18" name="Straight Arrow Connector 17"/>
          <p:cNvCxnSpPr>
            <a:stCxn id="23"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4" name="TextBox 23"/>
              <p:cNvSpPr txBox="1"/>
              <p:nvPr/>
            </p:nvSpPr>
            <p:spPr>
              <a:xfrm>
                <a:off x="3903736" y="3182779"/>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.6</m:t>
                      </m:r>
                    </m:oMath>
                  </m:oMathPara>
                </a14:m>
                <a:endParaRPr lang="en-GB" sz="1000" dirty="0"/>
              </a:p>
            </p:txBody>
          </p:sp>
        </mc:Choice>
        <mc:Fallback xmlns="">
          <p:sp>
            <p:nvSpPr>
              <p:cNvPr id="24" name="TextBox 23"/>
              <p:cNvSpPr txBox="1">
                <a:spLocks noRot="1" noChangeAspect="1" noMove="1" noResize="1" noEditPoints="1" noAdjustHandles="1" noChangeArrowheads="1" noChangeShapeType="1" noTextEdit="1"/>
              </p:cNvSpPr>
              <p:nvPr/>
            </p:nvSpPr>
            <p:spPr>
              <a:xfrm>
                <a:off x="3903736" y="3182779"/>
                <a:ext cx="380232" cy="24622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TextBox 25"/>
              <p:cNvSpPr txBox="1"/>
              <p:nvPr/>
            </p:nvSpPr>
            <p:spPr>
              <a:xfrm>
                <a:off x="2339752" y="2822739"/>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.6</m:t>
                      </m:r>
                    </m:oMath>
                  </m:oMathPara>
                </a14:m>
                <a:endParaRPr lang="en-GB" sz="1000" dirty="0"/>
              </a:p>
            </p:txBody>
          </p:sp>
        </mc:Choice>
        <mc:Fallback xmlns="">
          <p:sp>
            <p:nvSpPr>
              <p:cNvPr id="26" name="TextBox 25"/>
              <p:cNvSpPr txBox="1">
                <a:spLocks noRot="1" noChangeAspect="1" noMove="1" noResize="1" noEditPoints="1" noAdjustHandles="1" noChangeArrowheads="1" noChangeShapeType="1" noTextEdit="1"/>
              </p:cNvSpPr>
              <p:nvPr/>
            </p:nvSpPr>
            <p:spPr>
              <a:xfrm>
                <a:off x="2339752" y="2822739"/>
                <a:ext cx="380232" cy="246221"/>
              </a:xfrm>
              <a:prstGeom prst="rect">
                <a:avLst/>
              </a:prstGeom>
              <a:blipFill>
                <a:blip r:embed="rId16"/>
                <a:stretch>
                  <a:fillRect/>
                </a:stretch>
              </a:blipFill>
            </p:spPr>
            <p:txBody>
              <a:bodyPr/>
              <a:lstStyle/>
              <a:p>
                <a:r>
                  <a:rPr lang="en-GB">
                    <a:noFill/>
                  </a:rPr>
                  <a:t> </a:t>
                </a:r>
              </a:p>
            </p:txBody>
          </p:sp>
        </mc:Fallback>
      </mc:AlternateContent>
      <p:sp>
        <p:nvSpPr>
          <p:cNvPr id="27" name="Rectangle 26"/>
          <p:cNvSpPr/>
          <p:nvPr/>
        </p:nvSpPr>
        <p:spPr>
          <a:xfrm>
            <a:off x="507528" y="2057067"/>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28" name="Rectangle 27"/>
          <p:cNvSpPr/>
          <p:nvPr/>
        </p:nvSpPr>
        <p:spPr>
          <a:xfrm>
            <a:off x="507528" y="273705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0" name="TextBox 29"/>
              <p:cNvSpPr txBox="1"/>
              <p:nvPr/>
            </p:nvSpPr>
            <p:spPr>
              <a:xfrm>
                <a:off x="5364088" y="3542819"/>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.6</m:t>
                      </m:r>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5364088" y="3542819"/>
                <a:ext cx="380232" cy="24622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5364088" y="2852936"/>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.4</m:t>
                      </m:r>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5364088" y="2852936"/>
                <a:ext cx="380232" cy="246221"/>
              </a:xfrm>
              <a:prstGeom prst="rect">
                <a:avLst/>
              </a:prstGeom>
              <a:blipFill>
                <a:blip r:embed="rId18"/>
                <a:stretch>
                  <a:fillRect/>
                </a:stretch>
              </a:blipFill>
            </p:spPr>
            <p:txBody>
              <a:bodyPr/>
              <a:lstStyle/>
              <a:p>
                <a:r>
                  <a:rPr lang="en-GB">
                    <a:noFill/>
                  </a:rPr>
                  <a:t> </a:t>
                </a:r>
              </a:p>
            </p:txBody>
          </p:sp>
        </mc:Fallback>
      </mc:AlternateContent>
      <p:sp>
        <p:nvSpPr>
          <p:cNvPr id="23" name="Rectangle 22">
            <a:hlinkClick r:id="rId19"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5" name="Straight Arrow Connector 24"/>
          <p:cNvCxnSpPr>
            <a:stCxn id="29" idx="3"/>
            <a:endCxn id="23"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20"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1"/>
          <p:cNvPicPr>
            <a:picLocks noChangeAspect="1"/>
          </p:cNvPicPr>
          <p:nvPr/>
        </p:nvPicPr>
        <p:blipFill>
          <a:blip r:embed="rId2"/>
          <a:stretch>
            <a:fillRect/>
          </a:stretch>
        </p:blipFill>
        <p:spPr>
          <a:xfrm>
            <a:off x="1650199" y="5306463"/>
            <a:ext cx="5843604" cy="1524418"/>
          </a:xfrm>
          <a:prstGeom prst="rect">
            <a:avLst/>
          </a:prstGeom>
        </p:spPr>
      </p:pic>
      <p:pic>
        <p:nvPicPr>
          <p:cNvPr id="32" name="Picture 31"/>
          <p:cNvPicPr>
            <a:picLocks noChangeAspect="1"/>
          </p:cNvPicPr>
          <p:nvPr/>
        </p:nvPicPr>
        <p:blipFill>
          <a:blip r:embed="rId3"/>
          <a:stretch>
            <a:fillRect/>
          </a:stretch>
        </p:blipFill>
        <p:spPr>
          <a:xfrm>
            <a:off x="1650199" y="4382609"/>
            <a:ext cx="5843604" cy="740190"/>
          </a:xfrm>
          <a:prstGeom prst="rect">
            <a:avLst/>
          </a:prstGeom>
        </p:spPr>
      </p:pic>
      <p:pic>
        <p:nvPicPr>
          <p:cNvPr id="33" name="Picture 32"/>
          <p:cNvPicPr>
            <a:picLocks noChangeAspect="1"/>
          </p:cNvPicPr>
          <p:nvPr/>
        </p:nvPicPr>
        <p:blipFill>
          <a:blip r:embed="rId9"/>
          <a:stretch>
            <a:fillRect/>
          </a:stretch>
        </p:blipFill>
        <p:spPr>
          <a:xfrm>
            <a:off x="1650199" y="332655"/>
            <a:ext cx="5843604" cy="3545898"/>
          </a:xfrm>
          <a:prstGeom prst="rect">
            <a:avLst/>
          </a:prstGeom>
        </p:spPr>
      </p:pic>
      <p:pic>
        <p:nvPicPr>
          <p:cNvPr id="34" name="Picture 33"/>
          <p:cNvPicPr>
            <a:picLocks noChangeAspect="1"/>
          </p:cNvPicPr>
          <p:nvPr/>
        </p:nvPicPr>
        <p:blipFill>
          <a:blip r:embed="rId10"/>
          <a:stretch>
            <a:fillRect/>
          </a:stretch>
        </p:blipFill>
        <p:spPr>
          <a:xfrm>
            <a:off x="1650199" y="3878553"/>
            <a:ext cx="5843604" cy="952944"/>
          </a:xfrm>
          <a:prstGeom prst="rect">
            <a:avLst/>
          </a:prstGeom>
        </p:spPr>
      </p:pic>
      <p:pic>
        <p:nvPicPr>
          <p:cNvPr id="35" name="Picture 34"/>
          <p:cNvPicPr>
            <a:picLocks noChangeAspect="1"/>
          </p:cNvPicPr>
          <p:nvPr/>
        </p:nvPicPr>
        <p:blipFill>
          <a:blip r:embed="rId11"/>
          <a:stretch>
            <a:fillRect/>
          </a:stretch>
        </p:blipFill>
        <p:spPr>
          <a:xfrm>
            <a:off x="1650200" y="5102689"/>
            <a:ext cx="5843602" cy="1176436"/>
          </a:xfrm>
          <a:prstGeom prst="rect">
            <a:avLst/>
          </a:prstGeom>
        </p:spPr>
      </p:pic>
    </p:spTree>
    <p:extLst>
      <p:ext uri="{BB962C8B-B14F-4D97-AF65-F5344CB8AC3E}">
        <p14:creationId xmlns:p14="http://schemas.microsoft.com/office/powerpoint/2010/main" val="35543890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fade">
                                      <p:cBhvr>
                                        <p:cTn id="13" dur="500"/>
                                        <p:tgtEl>
                                          <p:spTgt spid="3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4"/>
                                        </p:tgtEl>
                                        <p:attrNameLst>
                                          <p:attrName>style.visibility</p:attrName>
                                        </p:attrNameLst>
                                      </p:cBhvr>
                                      <p:to>
                                        <p:strVal val="visible"/>
                                      </p:to>
                                    </p:set>
                                    <p:animEffect transition="in" filter="fade">
                                      <p:cBhvr>
                                        <p:cTn id="16" dur="500"/>
                                        <p:tgtEl>
                                          <p:spTgt spid="24"/>
                                        </p:tgtEl>
                                      </p:cBhvr>
                                    </p:animEffect>
                                  </p:childTnLst>
                                </p:cTn>
                              </p:par>
                            </p:childTnLst>
                          </p:cTn>
                        </p:par>
                      </p:childTnLst>
                    </p:cTn>
                  </p:par>
                </p:childTnLst>
              </p:cTn>
              <p:nextCondLst>
                <p:cond evt="onClick" delay="0">
                  <p:tgtEl>
                    <p:spTgt spid="27"/>
                  </p:tgtEl>
                </p:cond>
              </p:nextCondLst>
            </p:seq>
            <p:seq concurrent="1" nextAc="seek">
              <p:cTn id="17" restart="whenNotActive" fill="hold" evtFilter="cancelBubble" nodeType="interactiveSeq">
                <p:stCondLst>
                  <p:cond evt="onClick" delay="0">
                    <p:tgtEl>
                      <p:spTgt spid="28"/>
                    </p:tgtEl>
                  </p:cond>
                </p:stCondLst>
                <p:endSync evt="end" delay="0">
                  <p:rtn val="all"/>
                </p:endSync>
                <p:childTnLst>
                  <p:par>
                    <p:cTn id="18" fill="hold">
                      <p:stCondLst>
                        <p:cond delay="0"/>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26"/>
                                        </p:tgtEl>
                                      </p:cBhvr>
                                    </p:animEffect>
                                    <p:set>
                                      <p:cBhvr>
                                        <p:cTn id="22" dur="1" fill="hold">
                                          <p:stCondLst>
                                            <p:cond delay="499"/>
                                          </p:stCondLst>
                                        </p:cTn>
                                        <p:tgtEl>
                                          <p:spTgt spid="26"/>
                                        </p:tgtEl>
                                        <p:attrNameLst>
                                          <p:attrName>style.visibility</p:attrName>
                                        </p:attrNameLst>
                                      </p:cBhvr>
                                      <p:to>
                                        <p:strVal val="hidden"/>
                                      </p:to>
                                    </p:set>
                                  </p:childTnLst>
                                </p:cTn>
                              </p:par>
                              <p:par>
                                <p:cTn id="23" presetID="10" presetClass="exit" presetSubtype="0" fill="hold" grpId="1" nodeType="withEffect">
                                  <p:stCondLst>
                                    <p:cond delay="0"/>
                                  </p:stCondLst>
                                  <p:childTnLst>
                                    <p:animEffect transition="out" filter="fade">
                                      <p:cBhvr>
                                        <p:cTn id="24" dur="500"/>
                                        <p:tgtEl>
                                          <p:spTgt spid="31"/>
                                        </p:tgtEl>
                                      </p:cBhvr>
                                    </p:animEffect>
                                    <p:set>
                                      <p:cBhvr>
                                        <p:cTn id="25" dur="1" fill="hold">
                                          <p:stCondLst>
                                            <p:cond delay="499"/>
                                          </p:stCondLst>
                                        </p:cTn>
                                        <p:tgtEl>
                                          <p:spTgt spid="31"/>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30"/>
                                        </p:tgtEl>
                                      </p:cBhvr>
                                    </p:animEffect>
                                    <p:set>
                                      <p:cBhvr>
                                        <p:cTn id="28" dur="1" fill="hold">
                                          <p:stCondLst>
                                            <p:cond delay="499"/>
                                          </p:stCondLst>
                                        </p:cTn>
                                        <p:tgtEl>
                                          <p:spTgt spid="30"/>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32" restart="whenNotActive" fill="hold" evtFilter="cancelBubble" nodeType="interactiveSeq">
                <p:stCondLst>
                  <p:cond evt="onClick" delay="0">
                    <p:tgtEl>
                      <p:spTgt spid="21"/>
                    </p:tgtEl>
                  </p:cond>
                </p:stCondLst>
                <p:endSync evt="end" delay="0">
                  <p:rtn val="all"/>
                </p:endSync>
                <p:childTnLst>
                  <p:par>
                    <p:cTn id="33" fill="hold">
                      <p:stCondLst>
                        <p:cond delay="0"/>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2"/>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2"/>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3"/>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5"/>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24" grpId="0"/>
      <p:bldP spid="24" grpId="1"/>
      <p:bldP spid="26" grpId="0"/>
      <p:bldP spid="26" grpId="1"/>
      <p:bldP spid="30" grpId="0"/>
      <p:bldP spid="30" grpId="1"/>
      <p:bldP spid="31" grpId="0"/>
      <p:bldP spid="31" grpId="1"/>
    </p:bldLst>
  </p:timing>
</p:sld>
</file>

<file path=ppt/slides/slide5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420888"/>
            <a:ext cx="8640958" cy="14205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746249"/>
            <a:ext cx="8640958" cy="2913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1" y="3037618"/>
            <a:ext cx="8640958" cy="8038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21" y="2420887"/>
            <a:ext cx="8640958" cy="3253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Q17</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5" idx="3"/>
            <a:endCxn id="16"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846493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1" grpId="0" animBg="1"/>
      <p:bldP spid="24" grpId="0" animBg="1"/>
    </p:bldLst>
  </p:timing>
</p:sld>
</file>

<file path=ppt/slides/slide5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66502"/>
            <a:ext cx="8640960" cy="22468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41772"/>
            <a:ext cx="8640960" cy="17754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789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76672"/>
            <a:ext cx="8640960" cy="1748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Q19</a:t>
            </a:r>
            <a:endParaRPr lang="en-GB" sz="1400" b="1" dirty="0">
              <a:latin typeface="Comic Sans MS" panose="030F0702030302020204" pitchFamily="66" charset="0"/>
            </a:endParaRPr>
          </a:p>
        </p:txBody>
      </p:sp>
      <p:cxnSp>
        <p:nvCxnSpPr>
          <p:cNvPr id="18" name="Straight Arrow Connector 17"/>
          <p:cNvCxnSpPr>
            <a:stCxn id="38"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7892"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520" y="2204864"/>
            <a:ext cx="8640960" cy="23308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23" name="Straight Connector 22"/>
          <p:cNvCxnSpPr/>
          <p:nvPr/>
        </p:nvCxnSpPr>
        <p:spPr>
          <a:xfrm flipV="1">
            <a:off x="4056027" y="2496052"/>
            <a:ext cx="2952328" cy="3334"/>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056027" y="2514668"/>
            <a:ext cx="2952328" cy="776813"/>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4167703" y="3804615"/>
            <a:ext cx="2736304" cy="704498"/>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4167703" y="4503079"/>
            <a:ext cx="2736304" cy="11111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p:cNvSpPr txBox="1"/>
              <p:nvPr/>
            </p:nvSpPr>
            <p:spPr>
              <a:xfrm>
                <a:off x="5712211" y="2060848"/>
                <a:ext cx="284052" cy="380938"/>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2</m:t>
                          </m:r>
                        </m:num>
                        <m:den>
                          <m:r>
                            <a:rPr lang="en-GB" sz="1000" i="1">
                              <a:latin typeface="Cambria Math"/>
                            </a:rPr>
                            <m:t>7</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5712211" y="2060848"/>
                <a:ext cx="284052" cy="380938"/>
              </a:xfrm>
              <a:prstGeom prst="rect">
                <a:avLst/>
              </a:prstGeom>
              <a:blipFill rotWithShape="1">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5679871" y="3696134"/>
                <a:ext cx="284052" cy="380938"/>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2</m:t>
                          </m:r>
                        </m:num>
                        <m:den>
                          <m:r>
                            <a:rPr lang="en-GB" sz="1000" i="1">
                              <a:latin typeface="Cambria Math"/>
                            </a:rPr>
                            <m:t>7</m:t>
                          </m:r>
                        </m:den>
                      </m:f>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5679871" y="3696134"/>
                <a:ext cx="284052" cy="380938"/>
              </a:xfrm>
              <a:prstGeom prst="rect">
                <a:avLst/>
              </a:prstGeom>
              <a:blipFill rotWithShape="1">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5693495" y="2972976"/>
                <a:ext cx="284052" cy="384016"/>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a:latin typeface="Cambria Math" panose="02040503050406030204" pitchFamily="18" charset="0"/>
                            </a:rPr>
                          </m:ctrlPr>
                        </m:fPr>
                        <m:num>
                          <m:r>
                            <a:rPr lang="en-GB" sz="1000" i="1">
                              <a:latin typeface="Cambria Math"/>
                            </a:rPr>
                            <m:t>5</m:t>
                          </m:r>
                        </m:num>
                        <m:den>
                          <m:r>
                            <a:rPr lang="en-GB" sz="1000" i="1">
                              <a:latin typeface="Cambria Math"/>
                            </a:rPr>
                            <m:t>7</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5693495" y="2972976"/>
                <a:ext cx="284052" cy="384016"/>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5607863" y="4629160"/>
                <a:ext cx="284052" cy="384016"/>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a:latin typeface="Cambria Math" panose="02040503050406030204" pitchFamily="18" charset="0"/>
                            </a:rPr>
                          </m:ctrlPr>
                        </m:fPr>
                        <m:num>
                          <m:r>
                            <a:rPr lang="en-GB" sz="1000" i="1">
                              <a:latin typeface="Cambria Math"/>
                            </a:rPr>
                            <m:t>5</m:t>
                          </m:r>
                        </m:num>
                        <m:den>
                          <m:r>
                            <a:rPr lang="en-GB" sz="1000" i="1">
                              <a:latin typeface="Cambria Math"/>
                            </a:rPr>
                            <m:t>7</m:t>
                          </m:r>
                        </m:den>
                      </m:f>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5607863" y="4629160"/>
                <a:ext cx="284052" cy="384016"/>
              </a:xfrm>
              <a:prstGeom prst="rect">
                <a:avLst/>
              </a:prstGeom>
              <a:blipFill rotWithShape="1">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1770535" y="3964856"/>
                <a:ext cx="284052" cy="384016"/>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5</m:t>
                          </m:r>
                        </m:num>
                        <m:den>
                          <m:r>
                            <a:rPr lang="en-GB" sz="1000" b="0" i="1" smtClean="0">
                              <a:latin typeface="Cambria Math"/>
                            </a:rPr>
                            <m:t>7</m:t>
                          </m:r>
                        </m:den>
                      </m:f>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1770535" y="3964856"/>
                <a:ext cx="284052" cy="384016"/>
              </a:xfrm>
              <a:prstGeom prst="rect">
                <a:avLst/>
              </a:prstGeom>
              <a:blipFill rotWithShape="1">
                <a:blip r:embed="rId17"/>
                <a:stretch>
                  <a:fillRect/>
                </a:stretch>
              </a:blipFill>
            </p:spPr>
            <p:txBody>
              <a:bodyPr/>
              <a:lstStyle/>
              <a:p>
                <a:r>
                  <a:rPr lang="en-GB">
                    <a:noFill/>
                  </a:rPr>
                  <a:t> </a:t>
                </a:r>
              </a:p>
            </p:txBody>
          </p:sp>
        </mc:Fallback>
      </mc:AlternateContent>
      <p:sp>
        <p:nvSpPr>
          <p:cNvPr id="32" name="Rectangle 31"/>
          <p:cNvSpPr/>
          <p:nvPr/>
        </p:nvSpPr>
        <p:spPr>
          <a:xfrm>
            <a:off x="71500" y="198884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3" name="Rectangle 32"/>
          <p:cNvSpPr/>
          <p:nvPr/>
        </p:nvSpPr>
        <p:spPr>
          <a:xfrm>
            <a:off x="71500" y="414908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4" name="TextBox 33"/>
              <p:cNvSpPr txBox="1"/>
              <p:nvPr/>
            </p:nvSpPr>
            <p:spPr>
              <a:xfrm>
                <a:off x="7016508" y="2361260"/>
                <a:ext cx="45134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𝑊</m:t>
                      </m:r>
                      <m:r>
                        <a:rPr lang="en-GB" sz="1000" b="0" i="1" smtClean="0">
                          <a:latin typeface="Cambria Math" panose="02040503050406030204" pitchFamily="18" charset="0"/>
                        </a:rPr>
                        <m:t>𝑖𝑛</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7016508" y="2361260"/>
                <a:ext cx="451342" cy="246221"/>
              </a:xfrm>
              <a:prstGeom prst="rect">
                <a:avLst/>
              </a:prstGeom>
              <a:blipFill rotWithShape="1">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7192258" y="3686835"/>
                <a:ext cx="45134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𝑊𝑖𝑛</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7192258" y="3686835"/>
                <a:ext cx="451342" cy="246221"/>
              </a:xfrm>
              <a:prstGeom prst="rect">
                <a:avLst/>
              </a:prstGeom>
              <a:blipFill rotWithShape="1">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7016508" y="3182779"/>
                <a:ext cx="67088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𝑁𝑜𝑡</m:t>
                      </m:r>
                      <m:r>
                        <a:rPr lang="en-GB" sz="1000" b="0" i="1" smtClean="0">
                          <a:latin typeface="Cambria Math"/>
                        </a:rPr>
                        <m:t> </m:t>
                      </m:r>
                      <m:r>
                        <a:rPr lang="en-GB" sz="1000" b="0" i="1" smtClean="0">
                          <a:latin typeface="Cambria Math" panose="02040503050406030204" pitchFamily="18" charset="0"/>
                        </a:rPr>
                        <m:t>𝑤𝑖𝑛</m:t>
                      </m:r>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7016508" y="3182779"/>
                <a:ext cx="670888" cy="246221"/>
              </a:xfrm>
              <a:prstGeom prst="rect">
                <a:avLst/>
              </a:prstGeom>
              <a:blipFill rotWithShape="1">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p:cNvSpPr txBox="1"/>
              <p:nvPr/>
            </p:nvSpPr>
            <p:spPr>
              <a:xfrm>
                <a:off x="6872492" y="4478923"/>
                <a:ext cx="670888"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𝑁</m:t>
                      </m:r>
                      <m:r>
                        <a:rPr lang="en-GB" sz="1000" b="0" i="1" smtClean="0">
                          <a:latin typeface="Cambria Math"/>
                        </a:rPr>
                        <m:t>𝑜𝑡</m:t>
                      </m:r>
                      <m:r>
                        <a:rPr lang="en-GB" sz="1000" b="0" i="1" smtClean="0">
                          <a:latin typeface="Cambria Math"/>
                        </a:rPr>
                        <m:t> </m:t>
                      </m:r>
                      <m:r>
                        <a:rPr lang="en-GB" sz="1000" b="0" i="1" smtClean="0">
                          <a:latin typeface="Cambria Math" panose="02040503050406030204" pitchFamily="18" charset="0"/>
                        </a:rPr>
                        <m:t>𝑤𝑖𝑛</m:t>
                      </m:r>
                    </m:oMath>
                  </m:oMathPara>
                </a14:m>
                <a:endParaRPr lang="en-GB" sz="1000" dirty="0"/>
              </a:p>
            </p:txBody>
          </p:sp>
        </mc:Choice>
        <mc:Fallback xmlns="">
          <p:sp>
            <p:nvSpPr>
              <p:cNvPr id="37" name="TextBox 36"/>
              <p:cNvSpPr txBox="1">
                <a:spLocks noRot="1" noChangeAspect="1" noMove="1" noResize="1" noEditPoints="1" noAdjustHandles="1" noChangeArrowheads="1" noChangeShapeType="1" noTextEdit="1"/>
              </p:cNvSpPr>
              <p:nvPr/>
            </p:nvSpPr>
            <p:spPr>
              <a:xfrm>
                <a:off x="6872492" y="4478923"/>
                <a:ext cx="670888" cy="246221"/>
              </a:xfrm>
              <a:prstGeom prst="rect">
                <a:avLst/>
              </a:prstGeom>
              <a:blipFill rotWithShape="1">
                <a:blip r:embed="rId21"/>
                <a:stretch>
                  <a:fillRect/>
                </a:stretch>
              </a:blipFill>
            </p:spPr>
            <p:txBody>
              <a:bodyPr/>
              <a:lstStyle/>
              <a:p>
                <a:r>
                  <a:rPr lang="en-GB">
                    <a:noFill/>
                  </a:rPr>
                  <a:t> </a:t>
                </a:r>
              </a:p>
            </p:txBody>
          </p:sp>
        </mc:Fallback>
      </mc:AlternateContent>
      <p:sp>
        <p:nvSpPr>
          <p:cNvPr id="38" name="Rectangle 37">
            <a:hlinkClick r:id="rId2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9" name="Straight Arrow Connector 38"/>
          <p:cNvCxnSpPr>
            <a:stCxn id="40" idx="3"/>
            <a:endCxn id="38"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0" name="Rectangle 39">
            <a:hlinkClick r:id="rId23"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41" name="Rectangle 4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66502"/>
            <a:ext cx="8640960" cy="22468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41772"/>
            <a:ext cx="8640960" cy="17754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76672"/>
            <a:ext cx="8640960" cy="17488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520" y="2204864"/>
            <a:ext cx="8640960" cy="23308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66574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500"/>
                                        <p:tgtEl>
                                          <p:spTgt spid="2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animEffect transition="in" filter="fade">
                                      <p:cBhvr>
                                        <p:cTn id="25" dur="500"/>
                                        <p:tgtEl>
                                          <p:spTgt spid="37"/>
                                        </p:tgtEl>
                                      </p:cBhvr>
                                    </p:animEffect>
                                  </p:childTnLst>
                                </p:cTn>
                              </p:par>
                              <p:par>
                                <p:cTn id="26" presetID="10" presetClass="entr" presetSubtype="0" fill="hold" nodeType="with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par>
                                <p:cTn id="35" presetID="10" presetClass="entr" presetSubtype="0" fill="hold" nodeType="with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500"/>
                                        <p:tgtEl>
                                          <p:spTgt spid="2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fade">
                                      <p:cBhvr>
                                        <p:cTn id="40" dur="500"/>
                                        <p:tgtEl>
                                          <p:spTgt spid="30"/>
                                        </p:tgtEl>
                                      </p:cBhvr>
                                    </p:animEffect>
                                  </p:childTnLst>
                                </p:cTn>
                              </p:par>
                              <p:par>
                                <p:cTn id="41" presetID="10" presetClass="entr" presetSubtype="0" fill="hold" nodeType="with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childTnLst>
                          </p:cTn>
                        </p:par>
                      </p:childTnLst>
                    </p:cTn>
                  </p:par>
                </p:childTnLst>
              </p:cTn>
              <p:nextCondLst>
                <p:cond evt="onClick" delay="0">
                  <p:tgtEl>
                    <p:spTgt spid="32"/>
                  </p:tgtEl>
                </p:cond>
              </p:nextCondLst>
            </p:seq>
            <p:seq concurrent="1" nextAc="seek">
              <p:cTn id="44" restart="whenNotActive" fill="hold" evtFilter="cancelBubble" nodeType="interactiveSeq">
                <p:stCondLst>
                  <p:cond evt="onClick" delay="0">
                    <p:tgtEl>
                      <p:spTgt spid="33"/>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1"/>
                                        </p:tgtEl>
                                      </p:cBhvr>
                                    </p:animEffect>
                                    <p:set>
                                      <p:cBhvr>
                                        <p:cTn id="49" dur="1" fill="hold">
                                          <p:stCondLst>
                                            <p:cond delay="499"/>
                                          </p:stCondLst>
                                        </p:cTn>
                                        <p:tgtEl>
                                          <p:spTgt spid="31"/>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23"/>
                                        </p:tgtEl>
                                      </p:cBhvr>
                                    </p:animEffect>
                                    <p:set>
                                      <p:cBhvr>
                                        <p:cTn id="52" dur="1" fill="hold">
                                          <p:stCondLst>
                                            <p:cond delay="499"/>
                                          </p:stCondLst>
                                        </p:cTn>
                                        <p:tgtEl>
                                          <p:spTgt spid="23"/>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27"/>
                                        </p:tgtEl>
                                      </p:cBhvr>
                                    </p:animEffect>
                                    <p:set>
                                      <p:cBhvr>
                                        <p:cTn id="55" dur="1" fill="hold">
                                          <p:stCondLst>
                                            <p:cond delay="499"/>
                                          </p:stCondLst>
                                        </p:cTn>
                                        <p:tgtEl>
                                          <p:spTgt spid="27"/>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36"/>
                                        </p:tgtEl>
                                      </p:cBhvr>
                                    </p:animEffect>
                                    <p:set>
                                      <p:cBhvr>
                                        <p:cTn id="58" dur="1" fill="hold">
                                          <p:stCondLst>
                                            <p:cond delay="499"/>
                                          </p:stCondLst>
                                        </p:cTn>
                                        <p:tgtEl>
                                          <p:spTgt spid="36"/>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5"/>
                                        </p:tgtEl>
                                      </p:cBhvr>
                                    </p:animEffect>
                                    <p:set>
                                      <p:cBhvr>
                                        <p:cTn id="61" dur="1" fill="hold">
                                          <p:stCondLst>
                                            <p:cond delay="499"/>
                                          </p:stCondLst>
                                        </p:cTn>
                                        <p:tgtEl>
                                          <p:spTgt spid="35"/>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7"/>
                                        </p:tgtEl>
                                      </p:cBhvr>
                                    </p:animEffect>
                                    <p:set>
                                      <p:cBhvr>
                                        <p:cTn id="64" dur="1" fill="hold">
                                          <p:stCondLst>
                                            <p:cond delay="499"/>
                                          </p:stCondLst>
                                        </p:cTn>
                                        <p:tgtEl>
                                          <p:spTgt spid="37"/>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34"/>
                                        </p:tgtEl>
                                      </p:cBhvr>
                                    </p:animEffect>
                                    <p:set>
                                      <p:cBhvr>
                                        <p:cTn id="67" dur="1" fill="hold">
                                          <p:stCondLst>
                                            <p:cond delay="499"/>
                                          </p:stCondLst>
                                        </p:cTn>
                                        <p:tgtEl>
                                          <p:spTgt spid="34"/>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29"/>
                                        </p:tgtEl>
                                      </p:cBhvr>
                                    </p:animEffect>
                                    <p:set>
                                      <p:cBhvr>
                                        <p:cTn id="70" dur="1" fill="hold">
                                          <p:stCondLst>
                                            <p:cond delay="499"/>
                                          </p:stCondLst>
                                        </p:cTn>
                                        <p:tgtEl>
                                          <p:spTgt spid="29"/>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24"/>
                                        </p:tgtEl>
                                      </p:cBhvr>
                                    </p:animEffect>
                                    <p:set>
                                      <p:cBhvr>
                                        <p:cTn id="73" dur="1" fill="hold">
                                          <p:stCondLst>
                                            <p:cond delay="499"/>
                                          </p:stCondLst>
                                        </p:cTn>
                                        <p:tgtEl>
                                          <p:spTgt spid="24"/>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28"/>
                                        </p:tgtEl>
                                      </p:cBhvr>
                                    </p:animEffect>
                                    <p:set>
                                      <p:cBhvr>
                                        <p:cTn id="76" dur="1" fill="hold">
                                          <p:stCondLst>
                                            <p:cond delay="499"/>
                                          </p:stCondLst>
                                        </p:cTn>
                                        <p:tgtEl>
                                          <p:spTgt spid="28"/>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25"/>
                                        </p:tgtEl>
                                      </p:cBhvr>
                                    </p:animEffect>
                                    <p:set>
                                      <p:cBhvr>
                                        <p:cTn id="79" dur="1" fill="hold">
                                          <p:stCondLst>
                                            <p:cond delay="499"/>
                                          </p:stCondLst>
                                        </p:cTn>
                                        <p:tgtEl>
                                          <p:spTgt spid="25"/>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30"/>
                                        </p:tgtEl>
                                      </p:cBhvr>
                                    </p:animEffect>
                                    <p:set>
                                      <p:cBhvr>
                                        <p:cTn id="82" dur="1" fill="hold">
                                          <p:stCondLst>
                                            <p:cond delay="499"/>
                                          </p:stCondLst>
                                        </p:cTn>
                                        <p:tgtEl>
                                          <p:spTgt spid="30"/>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6"/>
                                        </p:tgtEl>
                                      </p:cBhvr>
                                    </p:animEffect>
                                    <p:set>
                                      <p:cBhvr>
                                        <p:cTn id="8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86" restart="whenNotActive" fill="hold" evtFilter="cancelBubble" nodeType="interactiveSeq">
                <p:stCondLst>
                  <p:cond evt="onClick" delay="0">
                    <p:tgtEl>
                      <p:spTgt spid="41"/>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42"/>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3"/>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44"/>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45"/>
                                        </p:tgtEl>
                                        <p:attrNameLst>
                                          <p:attrName>style.visibility</p:attrName>
                                        </p:attrNameLst>
                                      </p:cBhvr>
                                      <p:to>
                                        <p:strVal val="visible"/>
                                      </p:to>
                                    </p:set>
                                  </p:childTnLst>
                                </p:cTn>
                              </p:par>
                            </p:childTnLst>
                          </p:cTn>
                        </p:par>
                      </p:childTnLst>
                    </p:cTn>
                  </p:par>
                </p:childTnLst>
              </p:cTn>
              <p:nextCondLst>
                <p:cond evt="onClick" delay="0">
                  <p:tgtEl>
                    <p:spTgt spid="41"/>
                  </p:tgtEl>
                </p:cond>
              </p:nextCondLst>
            </p:seq>
          </p:childTnLst>
        </p:cTn>
      </p:par>
    </p:tnLst>
    <p:bldLst>
      <p:bldP spid="27" grpId="0"/>
      <p:bldP spid="27" grpId="1"/>
      <p:bldP spid="28" grpId="0"/>
      <p:bldP spid="28" grpId="1"/>
      <p:bldP spid="29" grpId="0"/>
      <p:bldP spid="29" grpId="1"/>
      <p:bldP spid="30" grpId="0"/>
      <p:bldP spid="30" grpId="1"/>
      <p:bldP spid="31" grpId="0"/>
      <p:bldP spid="31" grpId="1"/>
      <p:bldP spid="34" grpId="0"/>
      <p:bldP spid="34" grpId="1"/>
      <p:bldP spid="35" grpId="0"/>
      <p:bldP spid="35" grpId="1"/>
      <p:bldP spid="36" grpId="0"/>
      <p:bldP spid="36" grpId="1"/>
      <p:bldP spid="37" grpId="0"/>
      <p:bldP spid="37" grpId="1"/>
    </p:bldLst>
  </p:timing>
</p:sld>
</file>

<file path=ppt/slides/slide5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052736"/>
            <a:ext cx="8640958" cy="43559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348881"/>
            <a:ext cx="8640958" cy="30597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052737"/>
            <a:ext cx="8640958"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Q19</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959873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4" grpId="0" animBg="1"/>
    </p:bldLst>
  </p:timing>
</p:sld>
</file>

<file path=ppt/slides/slide5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683567" y="3897050"/>
            <a:ext cx="7776866" cy="2916326"/>
          </a:xfrm>
          <a:prstGeom prst="rect">
            <a:avLst/>
          </a:prstGeom>
        </p:spPr>
      </p:pic>
      <p:pic>
        <p:nvPicPr>
          <p:cNvPr id="6" name="Picture 5"/>
          <p:cNvPicPr>
            <a:picLocks noChangeAspect="1"/>
          </p:cNvPicPr>
          <p:nvPr/>
        </p:nvPicPr>
        <p:blipFill>
          <a:blip r:embed="rId3"/>
          <a:stretch>
            <a:fillRect/>
          </a:stretch>
        </p:blipFill>
        <p:spPr>
          <a:xfrm>
            <a:off x="683568" y="4904856"/>
            <a:ext cx="7776864" cy="1044424"/>
          </a:xfrm>
          <a:prstGeom prst="rect">
            <a:avLst/>
          </a:prstGeom>
        </p:spPr>
      </p:pic>
      <p:pic>
        <p:nvPicPr>
          <p:cNvPr id="5" name="Picture 4"/>
          <p:cNvPicPr>
            <a:picLocks noChangeAspect="1"/>
          </p:cNvPicPr>
          <p:nvPr/>
        </p:nvPicPr>
        <p:blipFill>
          <a:blip r:embed="rId4"/>
          <a:stretch>
            <a:fillRect/>
          </a:stretch>
        </p:blipFill>
        <p:spPr>
          <a:xfrm>
            <a:off x="683567" y="4509120"/>
            <a:ext cx="7776866" cy="682998"/>
          </a:xfrm>
          <a:prstGeom prst="rect">
            <a:avLst/>
          </a:prstGeom>
        </p:spPr>
      </p:pic>
      <p:pic>
        <p:nvPicPr>
          <p:cNvPr id="4" name="Picture 3"/>
          <p:cNvPicPr>
            <a:picLocks noChangeAspect="1"/>
          </p:cNvPicPr>
          <p:nvPr/>
        </p:nvPicPr>
        <p:blipFill>
          <a:blip r:embed="rId5"/>
          <a:stretch>
            <a:fillRect/>
          </a:stretch>
        </p:blipFill>
        <p:spPr>
          <a:xfrm>
            <a:off x="683567" y="1811574"/>
            <a:ext cx="7776866" cy="2769554"/>
          </a:xfrm>
          <a:prstGeom prst="rect">
            <a:avLst/>
          </a:prstGeom>
        </p:spPr>
      </p:pic>
      <p:pic>
        <p:nvPicPr>
          <p:cNvPr id="2" name="Picture 1"/>
          <p:cNvPicPr>
            <a:picLocks noChangeAspect="1"/>
          </p:cNvPicPr>
          <p:nvPr/>
        </p:nvPicPr>
        <p:blipFill>
          <a:blip r:embed="rId6"/>
          <a:stretch>
            <a:fillRect/>
          </a:stretch>
        </p:blipFill>
        <p:spPr>
          <a:xfrm>
            <a:off x="683567" y="360490"/>
            <a:ext cx="7776866" cy="1503050"/>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2"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Q15</a:t>
            </a:r>
            <a:endParaRPr lang="en-GB" sz="1400" b="1" dirty="0">
              <a:latin typeface="Comic Sans MS" panose="030F0702030302020204" pitchFamily="66" charset="0"/>
            </a:endParaRPr>
          </a:p>
        </p:txBody>
      </p:sp>
      <p:cxnSp>
        <p:nvCxnSpPr>
          <p:cNvPr id="18" name="Straight Arrow Connector 17"/>
          <p:cNvCxnSpPr>
            <a:stCxn id="39"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4397015" y="2496052"/>
            <a:ext cx="2952328" cy="3334"/>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4397015" y="2514668"/>
            <a:ext cx="2952328" cy="776813"/>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4508691" y="3804615"/>
            <a:ext cx="2736304" cy="704498"/>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4508691" y="4503079"/>
            <a:ext cx="2736304" cy="11111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p:cNvSpPr txBox="1"/>
              <p:nvPr/>
            </p:nvSpPr>
            <p:spPr>
              <a:xfrm>
                <a:off x="6053199" y="2060848"/>
                <a:ext cx="284052"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panose="02040503050406030204" pitchFamily="18" charset="0"/>
                            </a:rPr>
                            <m:t>5</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6053199" y="2060848"/>
                <a:ext cx="284052" cy="381515"/>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6020859" y="3696134"/>
                <a:ext cx="284052"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m:t>
                          </m:r>
                        </m:num>
                        <m:den>
                          <m:r>
                            <a:rPr lang="en-GB" sz="1000" b="0" i="1" smtClean="0">
                              <a:latin typeface="Cambria Math" panose="02040503050406030204" pitchFamily="18" charset="0"/>
                            </a:rPr>
                            <m:t>5</m:t>
                          </m:r>
                        </m:den>
                      </m:f>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6020859" y="3696134"/>
                <a:ext cx="284052" cy="381515"/>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6034483" y="2972976"/>
                <a:ext cx="284052"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5</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6034483" y="2972976"/>
                <a:ext cx="284052" cy="381515"/>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5948851" y="4629160"/>
                <a:ext cx="284052"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5</m:t>
                          </m:r>
                        </m:den>
                      </m:f>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5948851" y="4629160"/>
                <a:ext cx="284052" cy="381515"/>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2699792" y="4056174"/>
                <a:ext cx="284052" cy="380938"/>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2</m:t>
                          </m:r>
                        </m:num>
                        <m:den>
                          <m:r>
                            <a:rPr lang="en-GB" sz="1000" b="0" i="1" smtClean="0">
                              <a:latin typeface="Cambria Math" panose="02040503050406030204" pitchFamily="18" charset="0"/>
                            </a:rPr>
                            <m:t>7</m:t>
                          </m:r>
                        </m:den>
                      </m:f>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2699792" y="4056174"/>
                <a:ext cx="284052" cy="380938"/>
              </a:xfrm>
              <a:prstGeom prst="rect">
                <a:avLst/>
              </a:prstGeom>
              <a:blipFill>
                <a:blip r:embed="rId19"/>
                <a:stretch>
                  <a:fillRect/>
                </a:stretch>
              </a:blipFill>
            </p:spPr>
            <p:txBody>
              <a:bodyPr/>
              <a:lstStyle/>
              <a:p>
                <a:r>
                  <a:rPr lang="en-GB">
                    <a:noFill/>
                  </a:rPr>
                  <a:t> </a:t>
                </a:r>
              </a:p>
            </p:txBody>
          </p:sp>
        </mc:Fallback>
      </mc:AlternateContent>
      <p:sp>
        <p:nvSpPr>
          <p:cNvPr id="32" name="Rectangle 31"/>
          <p:cNvSpPr/>
          <p:nvPr/>
        </p:nvSpPr>
        <p:spPr>
          <a:xfrm>
            <a:off x="412488" y="198884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3" name="Rectangle 32"/>
          <p:cNvSpPr/>
          <p:nvPr/>
        </p:nvSpPr>
        <p:spPr>
          <a:xfrm>
            <a:off x="412488" y="414908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4" name="TextBox 33"/>
              <p:cNvSpPr txBox="1"/>
              <p:nvPr/>
            </p:nvSpPr>
            <p:spPr>
              <a:xfrm>
                <a:off x="7357496" y="2361260"/>
                <a:ext cx="56419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𝑊</m:t>
                      </m:r>
                      <m:r>
                        <a:rPr lang="en-GB" sz="1000" b="0" i="1" smtClean="0">
                          <a:latin typeface="Cambria Math" panose="02040503050406030204" pitchFamily="18" charset="0"/>
                        </a:rPr>
                        <m:t>h𝑖𝑡𝑒</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7357496" y="2361260"/>
                <a:ext cx="564193" cy="24622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7308304" y="3686835"/>
                <a:ext cx="56419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𝑊h𝑖𝑡𝑒</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7308304" y="3686835"/>
                <a:ext cx="564193" cy="246221"/>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7357496" y="3182779"/>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panose="02040503050406030204" pitchFamily="18" charset="0"/>
                        </a:rPr>
                        <m:t>𝑅𝑒𝑑</m:t>
                      </m:r>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7357496" y="3182779"/>
                <a:ext cx="437171" cy="246221"/>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p:cNvSpPr txBox="1"/>
              <p:nvPr/>
            </p:nvSpPr>
            <p:spPr>
              <a:xfrm>
                <a:off x="7164288" y="4406915"/>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𝑅</m:t>
                      </m:r>
                      <m:r>
                        <a:rPr lang="en-GB" sz="1000" b="0" i="1" smtClean="0">
                          <a:latin typeface="Cambria Math" panose="02040503050406030204" pitchFamily="18" charset="0"/>
                        </a:rPr>
                        <m:t>𝑒𝑑</m:t>
                      </m:r>
                    </m:oMath>
                  </m:oMathPara>
                </a14:m>
                <a:endParaRPr lang="en-GB" sz="1000" dirty="0"/>
              </a:p>
            </p:txBody>
          </p:sp>
        </mc:Choice>
        <mc:Fallback xmlns="">
          <p:sp>
            <p:nvSpPr>
              <p:cNvPr id="37" name="TextBox 36"/>
              <p:cNvSpPr txBox="1">
                <a:spLocks noRot="1" noChangeAspect="1" noMove="1" noResize="1" noEditPoints="1" noAdjustHandles="1" noChangeArrowheads="1" noChangeShapeType="1" noTextEdit="1"/>
              </p:cNvSpPr>
              <p:nvPr/>
            </p:nvSpPr>
            <p:spPr>
              <a:xfrm>
                <a:off x="7164288" y="4406915"/>
                <a:ext cx="437171" cy="246221"/>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p:cNvSpPr txBox="1"/>
              <p:nvPr/>
            </p:nvSpPr>
            <p:spPr>
              <a:xfrm>
                <a:off x="3813354" y="4382939"/>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𝑅</m:t>
                      </m:r>
                      <m:r>
                        <a:rPr lang="en-GB" sz="1000" b="0" i="1" smtClean="0">
                          <a:latin typeface="Cambria Math" panose="02040503050406030204" pitchFamily="18" charset="0"/>
                        </a:rPr>
                        <m:t>𝑒𝑑</m:t>
                      </m:r>
                    </m:oMath>
                  </m:oMathPara>
                </a14:m>
                <a:endParaRPr lang="en-GB" sz="1000" dirty="0"/>
              </a:p>
            </p:txBody>
          </p:sp>
        </mc:Choice>
        <mc:Fallback xmlns="">
          <p:sp>
            <p:nvSpPr>
              <p:cNvPr id="38" name="TextBox 37"/>
              <p:cNvSpPr txBox="1">
                <a:spLocks noRot="1" noChangeAspect="1" noMove="1" noResize="1" noEditPoints="1" noAdjustHandles="1" noChangeArrowheads="1" noChangeShapeType="1" noTextEdit="1"/>
              </p:cNvSpPr>
              <p:nvPr/>
            </p:nvSpPr>
            <p:spPr>
              <a:xfrm>
                <a:off x="3813354" y="4382939"/>
                <a:ext cx="437171" cy="246221"/>
              </a:xfrm>
              <a:prstGeom prst="rect">
                <a:avLst/>
              </a:prstGeom>
              <a:blipFill>
                <a:blip r:embed="rId24"/>
                <a:stretch>
                  <a:fillRect/>
                </a:stretch>
              </a:blipFill>
            </p:spPr>
            <p:txBody>
              <a:bodyPr/>
              <a:lstStyle/>
              <a:p>
                <a:r>
                  <a:rPr lang="en-GB">
                    <a:noFill/>
                  </a:rPr>
                  <a:t> </a:t>
                </a:r>
              </a:p>
            </p:txBody>
          </p:sp>
        </mc:Fallback>
      </mc:AlternateContent>
      <p:sp>
        <p:nvSpPr>
          <p:cNvPr id="39" name="Rectangle 38">
            <a:hlinkClick r:id="rId25"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40" name="Straight Arrow Connector 39"/>
          <p:cNvCxnSpPr>
            <a:stCxn id="41" idx="3"/>
            <a:endCxn id="39"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1" name="Rectangle 40">
            <a:hlinkClick r:id="rId26"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42" name="Rectangle 4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3" name="Picture 42"/>
          <p:cNvPicPr>
            <a:picLocks noChangeAspect="1"/>
          </p:cNvPicPr>
          <p:nvPr/>
        </p:nvPicPr>
        <p:blipFill>
          <a:blip r:embed="rId2"/>
          <a:stretch>
            <a:fillRect/>
          </a:stretch>
        </p:blipFill>
        <p:spPr>
          <a:xfrm>
            <a:off x="683568" y="3897050"/>
            <a:ext cx="7776866" cy="2916326"/>
          </a:xfrm>
          <a:prstGeom prst="rect">
            <a:avLst/>
          </a:prstGeom>
        </p:spPr>
      </p:pic>
      <p:pic>
        <p:nvPicPr>
          <p:cNvPr id="44" name="Picture 43"/>
          <p:cNvPicPr>
            <a:picLocks noChangeAspect="1"/>
          </p:cNvPicPr>
          <p:nvPr/>
        </p:nvPicPr>
        <p:blipFill>
          <a:blip r:embed="rId3"/>
          <a:stretch>
            <a:fillRect/>
          </a:stretch>
        </p:blipFill>
        <p:spPr>
          <a:xfrm>
            <a:off x="683569" y="4904856"/>
            <a:ext cx="7776864" cy="1044424"/>
          </a:xfrm>
          <a:prstGeom prst="rect">
            <a:avLst/>
          </a:prstGeom>
        </p:spPr>
      </p:pic>
      <p:pic>
        <p:nvPicPr>
          <p:cNvPr id="45" name="Picture 44"/>
          <p:cNvPicPr>
            <a:picLocks noChangeAspect="1"/>
          </p:cNvPicPr>
          <p:nvPr/>
        </p:nvPicPr>
        <p:blipFill>
          <a:blip r:embed="rId4"/>
          <a:stretch>
            <a:fillRect/>
          </a:stretch>
        </p:blipFill>
        <p:spPr>
          <a:xfrm>
            <a:off x="683568" y="4509120"/>
            <a:ext cx="7776866" cy="682998"/>
          </a:xfrm>
          <a:prstGeom prst="rect">
            <a:avLst/>
          </a:prstGeom>
        </p:spPr>
      </p:pic>
      <p:pic>
        <p:nvPicPr>
          <p:cNvPr id="46" name="Picture 45"/>
          <p:cNvPicPr>
            <a:picLocks noChangeAspect="1"/>
          </p:cNvPicPr>
          <p:nvPr/>
        </p:nvPicPr>
        <p:blipFill>
          <a:blip r:embed="rId5"/>
          <a:stretch>
            <a:fillRect/>
          </a:stretch>
        </p:blipFill>
        <p:spPr>
          <a:xfrm>
            <a:off x="683568" y="1811574"/>
            <a:ext cx="7776866" cy="2769554"/>
          </a:xfrm>
          <a:prstGeom prst="rect">
            <a:avLst/>
          </a:prstGeom>
        </p:spPr>
      </p:pic>
      <p:pic>
        <p:nvPicPr>
          <p:cNvPr id="47" name="Picture 46"/>
          <p:cNvPicPr>
            <a:picLocks noChangeAspect="1"/>
          </p:cNvPicPr>
          <p:nvPr/>
        </p:nvPicPr>
        <p:blipFill>
          <a:blip r:embed="rId6"/>
          <a:stretch>
            <a:fillRect/>
          </a:stretch>
        </p:blipFill>
        <p:spPr>
          <a:xfrm>
            <a:off x="683568" y="360490"/>
            <a:ext cx="7776866" cy="1503050"/>
          </a:xfrm>
          <a:prstGeom prst="rect">
            <a:avLst/>
          </a:prstGeom>
        </p:spPr>
      </p:pic>
    </p:spTree>
    <p:extLst>
      <p:ext uri="{BB962C8B-B14F-4D97-AF65-F5344CB8AC3E}">
        <p14:creationId xmlns:p14="http://schemas.microsoft.com/office/powerpoint/2010/main" val="3520923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8"/>
                                        </p:tgtEl>
                                        <p:attrNameLst>
                                          <p:attrName>style.visibility</p:attrName>
                                        </p:attrNameLst>
                                      </p:cBhvr>
                                      <p:to>
                                        <p:strVal val="visible"/>
                                      </p:to>
                                    </p:set>
                                    <p:animEffect transition="in" filter="fade">
                                      <p:cBhvr>
                                        <p:cTn id="16" dur="500"/>
                                        <p:tgtEl>
                                          <p:spTgt spid="3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500"/>
                                        <p:tgtEl>
                                          <p:spTgt spid="3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7"/>
                                        </p:tgtEl>
                                        <p:attrNameLst>
                                          <p:attrName>style.visibility</p:attrName>
                                        </p:attrNameLst>
                                      </p:cBhvr>
                                      <p:to>
                                        <p:strVal val="visible"/>
                                      </p:to>
                                    </p:set>
                                    <p:animEffect transition="in" filter="fade">
                                      <p:cBhvr>
                                        <p:cTn id="28" dur="500"/>
                                        <p:tgtEl>
                                          <p:spTgt spid="37"/>
                                        </p:tgtEl>
                                      </p:cBhvr>
                                    </p:animEffect>
                                  </p:childTnLst>
                                </p:cTn>
                              </p:par>
                              <p:par>
                                <p:cTn id="29" presetID="10"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34"/>
                                        </p:tgtEl>
                                        <p:attrNameLst>
                                          <p:attrName>style.visibility</p:attrName>
                                        </p:attrNameLst>
                                      </p:cBhvr>
                                      <p:to>
                                        <p:strVal val="visible"/>
                                      </p:to>
                                    </p:set>
                                    <p:animEffect transition="in" filter="fade">
                                      <p:cBhvr>
                                        <p:cTn id="37" dur="500"/>
                                        <p:tgtEl>
                                          <p:spTgt spid="3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500"/>
                                        <p:tgtEl>
                                          <p:spTgt spid="30"/>
                                        </p:tgtEl>
                                      </p:cBhvr>
                                    </p:animEffect>
                                  </p:childTnLst>
                                </p:cTn>
                              </p:par>
                              <p:par>
                                <p:cTn id="44" presetID="10" presetClass="entr" presetSubtype="0"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500"/>
                                        <p:tgtEl>
                                          <p:spTgt spid="26"/>
                                        </p:tgtEl>
                                      </p:cBhvr>
                                    </p:animEffect>
                                  </p:childTnLst>
                                </p:cTn>
                              </p:par>
                            </p:childTnLst>
                          </p:cTn>
                        </p:par>
                      </p:childTnLst>
                    </p:cTn>
                  </p:par>
                </p:childTnLst>
              </p:cTn>
              <p:nextCondLst>
                <p:cond evt="onClick" delay="0">
                  <p:tgtEl>
                    <p:spTgt spid="32"/>
                  </p:tgtEl>
                </p:cond>
              </p:nextCondLst>
            </p:seq>
            <p:seq concurrent="1" nextAc="seek">
              <p:cTn id="47" restart="whenNotActive" fill="hold" evtFilter="cancelBubble" nodeType="interactiveSeq">
                <p:stCondLst>
                  <p:cond evt="onClick" delay="0">
                    <p:tgtEl>
                      <p:spTgt spid="33"/>
                    </p:tgtEl>
                  </p:cond>
                </p:stCondLst>
                <p:endSync evt="end" delay="0">
                  <p:rtn val="all"/>
                </p:endSync>
                <p:childTnLst>
                  <p:par>
                    <p:cTn id="48" fill="hold">
                      <p:stCondLst>
                        <p:cond delay="0"/>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31"/>
                                        </p:tgtEl>
                                      </p:cBhvr>
                                    </p:animEffect>
                                    <p:set>
                                      <p:cBhvr>
                                        <p:cTn id="52" dur="1" fill="hold">
                                          <p:stCondLst>
                                            <p:cond delay="499"/>
                                          </p:stCondLst>
                                        </p:cTn>
                                        <p:tgtEl>
                                          <p:spTgt spid="31"/>
                                        </p:tgtEl>
                                        <p:attrNameLst>
                                          <p:attrName>style.visibility</p:attrName>
                                        </p:attrNameLst>
                                      </p:cBhvr>
                                      <p:to>
                                        <p:strVal val="hidden"/>
                                      </p:to>
                                    </p:set>
                                  </p:childTnLst>
                                </p:cTn>
                              </p:par>
                              <p:par>
                                <p:cTn id="53" presetID="10" presetClass="exit" presetSubtype="0" fill="hold" nodeType="withEffect">
                                  <p:stCondLst>
                                    <p:cond delay="0"/>
                                  </p:stCondLst>
                                  <p:childTnLst>
                                    <p:animEffect transition="out" filter="fade">
                                      <p:cBhvr>
                                        <p:cTn id="54" dur="500"/>
                                        <p:tgtEl>
                                          <p:spTgt spid="23"/>
                                        </p:tgtEl>
                                      </p:cBhvr>
                                    </p:animEffect>
                                    <p:set>
                                      <p:cBhvr>
                                        <p:cTn id="55" dur="1" fill="hold">
                                          <p:stCondLst>
                                            <p:cond delay="499"/>
                                          </p:stCondLst>
                                        </p:cTn>
                                        <p:tgtEl>
                                          <p:spTgt spid="23"/>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27"/>
                                        </p:tgtEl>
                                      </p:cBhvr>
                                    </p:animEffect>
                                    <p:set>
                                      <p:cBhvr>
                                        <p:cTn id="58" dur="1" fill="hold">
                                          <p:stCondLst>
                                            <p:cond delay="499"/>
                                          </p:stCondLst>
                                        </p:cTn>
                                        <p:tgtEl>
                                          <p:spTgt spid="27"/>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6"/>
                                        </p:tgtEl>
                                      </p:cBhvr>
                                    </p:animEffect>
                                    <p:set>
                                      <p:cBhvr>
                                        <p:cTn id="61" dur="1" fill="hold">
                                          <p:stCondLst>
                                            <p:cond delay="499"/>
                                          </p:stCondLst>
                                        </p:cTn>
                                        <p:tgtEl>
                                          <p:spTgt spid="36"/>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8"/>
                                        </p:tgtEl>
                                      </p:cBhvr>
                                    </p:animEffect>
                                    <p:set>
                                      <p:cBhvr>
                                        <p:cTn id="64" dur="1" fill="hold">
                                          <p:stCondLst>
                                            <p:cond delay="499"/>
                                          </p:stCondLst>
                                        </p:cTn>
                                        <p:tgtEl>
                                          <p:spTgt spid="38"/>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35"/>
                                        </p:tgtEl>
                                      </p:cBhvr>
                                    </p:animEffect>
                                    <p:set>
                                      <p:cBhvr>
                                        <p:cTn id="67" dur="1" fill="hold">
                                          <p:stCondLst>
                                            <p:cond delay="499"/>
                                          </p:stCondLst>
                                        </p:cTn>
                                        <p:tgtEl>
                                          <p:spTgt spid="35"/>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37"/>
                                        </p:tgtEl>
                                      </p:cBhvr>
                                    </p:animEffect>
                                    <p:set>
                                      <p:cBhvr>
                                        <p:cTn id="70" dur="1" fill="hold">
                                          <p:stCondLst>
                                            <p:cond delay="499"/>
                                          </p:stCondLst>
                                        </p:cTn>
                                        <p:tgtEl>
                                          <p:spTgt spid="37"/>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34"/>
                                        </p:tgtEl>
                                      </p:cBhvr>
                                    </p:animEffect>
                                    <p:set>
                                      <p:cBhvr>
                                        <p:cTn id="73" dur="1" fill="hold">
                                          <p:stCondLst>
                                            <p:cond delay="499"/>
                                          </p:stCondLst>
                                        </p:cTn>
                                        <p:tgtEl>
                                          <p:spTgt spid="34"/>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29"/>
                                        </p:tgtEl>
                                      </p:cBhvr>
                                    </p:animEffect>
                                    <p:set>
                                      <p:cBhvr>
                                        <p:cTn id="76" dur="1" fill="hold">
                                          <p:stCondLst>
                                            <p:cond delay="499"/>
                                          </p:stCondLst>
                                        </p:cTn>
                                        <p:tgtEl>
                                          <p:spTgt spid="29"/>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24"/>
                                        </p:tgtEl>
                                      </p:cBhvr>
                                    </p:animEffect>
                                    <p:set>
                                      <p:cBhvr>
                                        <p:cTn id="79" dur="1" fill="hold">
                                          <p:stCondLst>
                                            <p:cond delay="499"/>
                                          </p:stCondLst>
                                        </p:cTn>
                                        <p:tgtEl>
                                          <p:spTgt spid="24"/>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28"/>
                                        </p:tgtEl>
                                      </p:cBhvr>
                                    </p:animEffect>
                                    <p:set>
                                      <p:cBhvr>
                                        <p:cTn id="82" dur="1" fill="hold">
                                          <p:stCondLst>
                                            <p:cond delay="499"/>
                                          </p:stCondLst>
                                        </p:cTn>
                                        <p:tgtEl>
                                          <p:spTgt spid="28"/>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5"/>
                                        </p:tgtEl>
                                      </p:cBhvr>
                                    </p:animEffect>
                                    <p:set>
                                      <p:cBhvr>
                                        <p:cTn id="85" dur="1" fill="hold">
                                          <p:stCondLst>
                                            <p:cond delay="499"/>
                                          </p:stCondLst>
                                        </p:cTn>
                                        <p:tgtEl>
                                          <p:spTgt spid="25"/>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500"/>
                                        <p:tgtEl>
                                          <p:spTgt spid="30"/>
                                        </p:tgtEl>
                                      </p:cBhvr>
                                    </p:animEffect>
                                    <p:set>
                                      <p:cBhvr>
                                        <p:cTn id="88" dur="1" fill="hold">
                                          <p:stCondLst>
                                            <p:cond delay="499"/>
                                          </p:stCondLst>
                                        </p:cTn>
                                        <p:tgtEl>
                                          <p:spTgt spid="30"/>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500"/>
                                        <p:tgtEl>
                                          <p:spTgt spid="26"/>
                                        </p:tgtEl>
                                      </p:cBhvr>
                                    </p:animEffect>
                                    <p:set>
                                      <p:cBhvr>
                                        <p:cTn id="9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92" restart="whenNotActive" fill="hold" evtFilter="cancelBubble" nodeType="interactiveSeq">
                <p:stCondLst>
                  <p:cond evt="onClick" delay="0">
                    <p:tgtEl>
                      <p:spTgt spid="42"/>
                    </p:tgtEl>
                  </p:cond>
                </p:stCondLst>
                <p:endSync evt="end" delay="0">
                  <p:rtn val="all"/>
                </p:endSync>
                <p:childTnLst>
                  <p:par>
                    <p:cTn id="93" fill="hold">
                      <p:stCondLst>
                        <p:cond delay="0"/>
                      </p:stCondLst>
                      <p:childTnLst>
                        <p:par>
                          <p:cTn id="94" fill="hold">
                            <p:stCondLst>
                              <p:cond delay="0"/>
                            </p:stCondLst>
                            <p:childTnLst>
                              <p:par>
                                <p:cTn id="95" presetID="1" presetClass="entr" presetSubtype="0" fill="hold" nodeType="clickEffect">
                                  <p:stCondLst>
                                    <p:cond delay="0"/>
                                  </p:stCondLst>
                                  <p:childTnLst>
                                    <p:set>
                                      <p:cBhvr>
                                        <p:cTn id="96" dur="1" fill="hold">
                                          <p:stCondLst>
                                            <p:cond delay="0"/>
                                          </p:stCondLst>
                                        </p:cTn>
                                        <p:tgtEl>
                                          <p:spTgt spid="43"/>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44"/>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45"/>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46"/>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47"/>
                                        </p:tgtEl>
                                        <p:attrNameLst>
                                          <p:attrName>style.visibility</p:attrName>
                                        </p:attrNameLst>
                                      </p:cBhvr>
                                      <p:to>
                                        <p:strVal val="visible"/>
                                      </p:to>
                                    </p:set>
                                  </p:childTnLst>
                                </p:cTn>
                              </p:par>
                            </p:childTnLst>
                          </p:cTn>
                        </p:par>
                      </p:childTnLst>
                    </p:cTn>
                  </p:par>
                </p:childTnLst>
              </p:cTn>
              <p:nextCondLst>
                <p:cond evt="onClick" delay="0">
                  <p:tgtEl>
                    <p:spTgt spid="42"/>
                  </p:tgtEl>
                </p:cond>
              </p:nextCondLst>
            </p:seq>
          </p:childTnLst>
        </p:cTn>
      </p:par>
    </p:tnLst>
    <p:bldLst>
      <p:bldP spid="27" grpId="0"/>
      <p:bldP spid="27" grpId="1"/>
      <p:bldP spid="28" grpId="0"/>
      <p:bldP spid="28" grpId="1"/>
      <p:bldP spid="29" grpId="0"/>
      <p:bldP spid="29" grpId="1"/>
      <p:bldP spid="30" grpId="0"/>
      <p:bldP spid="30" grpId="1"/>
      <p:bldP spid="31" grpId="0"/>
      <p:bldP spid="31" grpId="1"/>
      <p:bldP spid="34" grpId="0"/>
      <p:bldP spid="34" grpId="1"/>
      <p:bldP spid="35" grpId="0"/>
      <p:bldP spid="35" grpId="1"/>
      <p:bldP spid="36" grpId="0"/>
      <p:bldP spid="36" grpId="1"/>
      <p:bldP spid="37" grpId="0"/>
      <p:bldP spid="37" grpId="1"/>
      <p:bldP spid="38" grpId="0"/>
      <p:bldP spid="38" grpId="1"/>
    </p:bldLst>
  </p:timing>
</p:sld>
</file>

<file path=ppt/slides/slide5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692696"/>
            <a:ext cx="8640958" cy="49247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636913"/>
            <a:ext cx="8640958" cy="11521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692695"/>
            <a:ext cx="8640958" cy="19442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21" y="3789040"/>
            <a:ext cx="8640958" cy="1828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Q15</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505467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5" grpId="0" animBg="1"/>
      <p:bldP spid="24" grpId="0" animBg="1"/>
      <p:bldP spid="26" grpId="0" animBg="1"/>
    </p:bldLst>
  </p:timing>
</p:sld>
</file>

<file path=ppt/slides/slide5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50"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5164736"/>
            <a:ext cx="8784976" cy="16486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678380"/>
            <a:ext cx="8784976" cy="1126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48792"/>
            <a:ext cx="8784976" cy="19000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Q16</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1748"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79512" y="2348880"/>
            <a:ext cx="8784976" cy="27261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19" name="Straight Connector 18"/>
          <p:cNvCxnSpPr/>
          <p:nvPr/>
        </p:nvCxnSpPr>
        <p:spPr>
          <a:xfrm flipV="1">
            <a:off x="3059832" y="2786585"/>
            <a:ext cx="2952328" cy="3334"/>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3059832" y="2805201"/>
            <a:ext cx="2952328" cy="776813"/>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V="1">
            <a:off x="3171508" y="4095148"/>
            <a:ext cx="2736304" cy="704498"/>
          </a:xfrm>
          <a:prstGeom prst="line">
            <a:avLst/>
          </a:prstGeom>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171508" y="4793612"/>
            <a:ext cx="2736304" cy="11111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3" name="TextBox 22"/>
              <p:cNvSpPr txBox="1"/>
              <p:nvPr/>
            </p:nvSpPr>
            <p:spPr>
              <a:xfrm>
                <a:off x="4716016" y="2351381"/>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.65</m:t>
                      </m:r>
                    </m:oMath>
                  </m:oMathPara>
                </a14:m>
                <a:endParaRPr lang="en-GB" sz="1000" dirty="0"/>
              </a:p>
            </p:txBody>
          </p:sp>
        </mc:Choice>
        <mc:Fallback xmlns="">
          <p:sp>
            <p:nvSpPr>
              <p:cNvPr id="23" name="TextBox 22"/>
              <p:cNvSpPr txBox="1">
                <a:spLocks noRot="1" noChangeAspect="1" noMove="1" noResize="1" noEditPoints="1" noAdjustHandles="1" noChangeArrowheads="1" noChangeShapeType="1" noTextEdit="1"/>
              </p:cNvSpPr>
              <p:nvPr/>
            </p:nvSpPr>
            <p:spPr>
              <a:xfrm>
                <a:off x="4716016" y="2351381"/>
                <a:ext cx="450764" cy="246221"/>
              </a:xfrm>
              <a:prstGeom prst="rect">
                <a:avLst/>
              </a:prstGeom>
              <a:blipFill rotWithShape="1">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p:cNvSpPr txBox="1"/>
              <p:nvPr/>
            </p:nvSpPr>
            <p:spPr>
              <a:xfrm>
                <a:off x="4683676" y="3986667"/>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.65</m:t>
                      </m:r>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4683676" y="3986667"/>
                <a:ext cx="450764" cy="246221"/>
              </a:xfrm>
              <a:prstGeom prst="rect">
                <a:avLst/>
              </a:prstGeom>
              <a:blipFill rotWithShape="1">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4697300" y="3263509"/>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.35</m:t>
                      </m:r>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4697300" y="3263509"/>
                <a:ext cx="450764" cy="246221"/>
              </a:xfrm>
              <a:prstGeom prst="rect">
                <a:avLst/>
              </a:prstGeom>
              <a:blipFill rotWithShape="1">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4611668" y="4919693"/>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.35</m:t>
                      </m:r>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611668" y="4919693"/>
                <a:ext cx="450764" cy="246221"/>
              </a:xfrm>
              <a:prstGeom prst="rect">
                <a:avLst/>
              </a:prstGeom>
              <a:blipFill rotWithShape="1">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1059420" y="4234799"/>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.1</m:t>
                      </m:r>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1059420" y="4234799"/>
                <a:ext cx="380232" cy="246221"/>
              </a:xfrm>
              <a:prstGeom prst="rect">
                <a:avLst/>
              </a:prstGeom>
              <a:blipFill rotWithShape="1">
                <a:blip r:embed="rId16"/>
                <a:stretch>
                  <a:fillRect/>
                </a:stretch>
              </a:blipFill>
            </p:spPr>
            <p:txBody>
              <a:bodyPr/>
              <a:lstStyle/>
              <a:p>
                <a:r>
                  <a:rPr lang="en-GB">
                    <a:noFill/>
                  </a:rPr>
                  <a:t> </a:t>
                </a:r>
              </a:p>
            </p:txBody>
          </p:sp>
        </mc:Fallback>
      </mc:AlternateContent>
      <p:sp>
        <p:nvSpPr>
          <p:cNvPr id="31" name="Rectangle 30"/>
          <p:cNvSpPr/>
          <p:nvPr/>
        </p:nvSpPr>
        <p:spPr>
          <a:xfrm>
            <a:off x="107504" y="2279373"/>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107504" y="4439613"/>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3" name="TextBox 32"/>
              <p:cNvSpPr txBox="1"/>
              <p:nvPr/>
            </p:nvSpPr>
            <p:spPr>
              <a:xfrm>
                <a:off x="6020313" y="2651793"/>
                <a:ext cx="48705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𝑃𝑎𝑠𝑠</m:t>
                      </m:r>
                    </m:oMath>
                  </m:oMathPara>
                </a14:m>
                <a:endParaRPr lang="en-GB" sz="1000" dirty="0"/>
              </a:p>
            </p:txBody>
          </p:sp>
        </mc:Choice>
        <mc:Fallback xmlns="">
          <p:sp>
            <p:nvSpPr>
              <p:cNvPr id="33" name="TextBox 32"/>
              <p:cNvSpPr txBox="1">
                <a:spLocks noRot="1" noChangeAspect="1" noMove="1" noResize="1" noEditPoints="1" noAdjustHandles="1" noChangeArrowheads="1" noChangeShapeType="1" noTextEdit="1"/>
              </p:cNvSpPr>
              <p:nvPr/>
            </p:nvSpPr>
            <p:spPr>
              <a:xfrm>
                <a:off x="6020313" y="2651793"/>
                <a:ext cx="487056" cy="246221"/>
              </a:xfrm>
              <a:prstGeom prst="rect">
                <a:avLst/>
              </a:prstGeom>
              <a:blipFill rotWithShape="1">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5971121" y="3977368"/>
                <a:ext cx="48705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𝑃𝑎𝑠𝑠</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5971121" y="3977368"/>
                <a:ext cx="487056" cy="246221"/>
              </a:xfrm>
              <a:prstGeom prst="rect">
                <a:avLst/>
              </a:prstGeom>
              <a:blipFill rotWithShape="1">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6020313" y="3473312"/>
                <a:ext cx="44839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𝐹𝑎𝑖𝑙</m:t>
                      </m:r>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6020313" y="3473312"/>
                <a:ext cx="448392" cy="246221"/>
              </a:xfrm>
              <a:prstGeom prst="rect">
                <a:avLst/>
              </a:prstGeom>
              <a:blipFill rotWithShape="1">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5827105" y="4697448"/>
                <a:ext cx="44839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𝐹</m:t>
                      </m:r>
                      <m:r>
                        <a:rPr lang="en-GB" sz="1000" b="0" i="1" smtClean="0">
                          <a:latin typeface="Cambria Math"/>
                        </a:rPr>
                        <m:t>𝑎𝑖𝑙</m:t>
                      </m:r>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5827105" y="4697448"/>
                <a:ext cx="448392" cy="246221"/>
              </a:xfrm>
              <a:prstGeom prst="rect">
                <a:avLst/>
              </a:prstGeom>
              <a:blipFill rotWithShape="1">
                <a:blip r:embed="rId19"/>
                <a:stretch>
                  <a:fillRect/>
                </a:stretch>
              </a:blipFill>
            </p:spPr>
            <p:txBody>
              <a:bodyPr/>
              <a:lstStyle/>
              <a:p>
                <a:r>
                  <a:rPr lang="en-GB">
                    <a:noFill/>
                  </a:rPr>
                  <a:t> </a:t>
                </a:r>
              </a:p>
            </p:txBody>
          </p:sp>
        </mc:Fallback>
      </mc:AlternateContent>
      <p:sp>
        <p:nvSpPr>
          <p:cNvPr id="37" name="Rectangle 36">
            <a:hlinkClick r:id="rId2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21"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40" name="Rectangle 3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1"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9560" y="5164736"/>
            <a:ext cx="8784976" cy="16486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560" y="4678380"/>
            <a:ext cx="8784976" cy="11268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9560" y="448792"/>
            <a:ext cx="8784976" cy="19000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9560" y="2348880"/>
            <a:ext cx="8784976" cy="27261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345226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500"/>
                                        <p:tgtEl>
                                          <p:spTgt spid="35"/>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childTnLst>
                                </p:cTn>
                              </p:par>
                              <p:par>
                                <p:cTn id="26" presetID="10" presetClass="entr" presetSubtype="0"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3"/>
                                        </p:tgtEl>
                                        <p:attrNameLst>
                                          <p:attrName>style.visibility</p:attrName>
                                        </p:attrNameLst>
                                      </p:cBhvr>
                                      <p:to>
                                        <p:strVal val="visible"/>
                                      </p:to>
                                    </p:set>
                                    <p:animEffect transition="in" filter="fade">
                                      <p:cBhvr>
                                        <p:cTn id="34" dur="500"/>
                                        <p:tgtEl>
                                          <p:spTgt spid="33"/>
                                        </p:tgtEl>
                                      </p:cBhvr>
                                    </p:animEffect>
                                  </p:childTnLst>
                                </p:cTn>
                              </p:par>
                              <p:par>
                                <p:cTn id="35" presetID="10" presetClass="entr" presetSubtype="0"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fade">
                                      <p:cBhvr>
                                        <p:cTn id="40" dur="500"/>
                                        <p:tgtEl>
                                          <p:spTgt spid="29"/>
                                        </p:tgtEl>
                                      </p:cBhvr>
                                    </p:animEffect>
                                  </p:childTnLst>
                                </p:cTn>
                              </p:par>
                              <p:par>
                                <p:cTn id="41" presetID="10" presetClass="entr" presetSubtype="0" fill="hold" nodeType="with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childTnLst>
                          </p:cTn>
                        </p:par>
                      </p:childTnLst>
                    </p:cTn>
                  </p:par>
                </p:childTnLst>
              </p:cTn>
              <p:nextCondLst>
                <p:cond evt="onClick" delay="0">
                  <p:tgtEl>
                    <p:spTgt spid="31"/>
                  </p:tgtEl>
                </p:cond>
              </p:nextCondLst>
            </p:seq>
            <p:seq concurrent="1" nextAc="seek">
              <p:cTn id="44" restart="whenNotActive" fill="hold" evtFilter="cancelBubble" nodeType="interactiveSeq">
                <p:stCondLst>
                  <p:cond evt="onClick" delay="0">
                    <p:tgtEl>
                      <p:spTgt spid="3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30"/>
                                        </p:tgtEl>
                                      </p:cBhvr>
                                    </p:animEffect>
                                    <p:set>
                                      <p:cBhvr>
                                        <p:cTn id="49" dur="1" fill="hold">
                                          <p:stCondLst>
                                            <p:cond delay="499"/>
                                          </p:stCondLst>
                                        </p:cTn>
                                        <p:tgtEl>
                                          <p:spTgt spid="30"/>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19"/>
                                        </p:tgtEl>
                                      </p:cBhvr>
                                    </p:animEffect>
                                    <p:set>
                                      <p:cBhvr>
                                        <p:cTn id="52" dur="1" fill="hold">
                                          <p:stCondLst>
                                            <p:cond delay="499"/>
                                          </p:stCondLst>
                                        </p:cTn>
                                        <p:tgtEl>
                                          <p:spTgt spid="19"/>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23"/>
                                        </p:tgtEl>
                                      </p:cBhvr>
                                    </p:animEffect>
                                    <p:set>
                                      <p:cBhvr>
                                        <p:cTn id="55" dur="1" fill="hold">
                                          <p:stCondLst>
                                            <p:cond delay="499"/>
                                          </p:stCondLst>
                                        </p:cTn>
                                        <p:tgtEl>
                                          <p:spTgt spid="23"/>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35"/>
                                        </p:tgtEl>
                                      </p:cBhvr>
                                    </p:animEffect>
                                    <p:set>
                                      <p:cBhvr>
                                        <p:cTn id="58" dur="1" fill="hold">
                                          <p:stCondLst>
                                            <p:cond delay="499"/>
                                          </p:stCondLst>
                                        </p:cTn>
                                        <p:tgtEl>
                                          <p:spTgt spid="35"/>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34"/>
                                        </p:tgtEl>
                                      </p:cBhvr>
                                    </p:animEffect>
                                    <p:set>
                                      <p:cBhvr>
                                        <p:cTn id="61" dur="1" fill="hold">
                                          <p:stCondLst>
                                            <p:cond delay="499"/>
                                          </p:stCondLst>
                                        </p:cTn>
                                        <p:tgtEl>
                                          <p:spTgt spid="34"/>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36"/>
                                        </p:tgtEl>
                                      </p:cBhvr>
                                    </p:animEffect>
                                    <p:set>
                                      <p:cBhvr>
                                        <p:cTn id="64" dur="1" fill="hold">
                                          <p:stCondLst>
                                            <p:cond delay="499"/>
                                          </p:stCondLst>
                                        </p:cTn>
                                        <p:tgtEl>
                                          <p:spTgt spid="36"/>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33"/>
                                        </p:tgtEl>
                                      </p:cBhvr>
                                    </p:animEffect>
                                    <p:set>
                                      <p:cBhvr>
                                        <p:cTn id="67" dur="1" fill="hold">
                                          <p:stCondLst>
                                            <p:cond delay="499"/>
                                          </p:stCondLst>
                                        </p:cTn>
                                        <p:tgtEl>
                                          <p:spTgt spid="33"/>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28"/>
                                        </p:tgtEl>
                                      </p:cBhvr>
                                    </p:animEffect>
                                    <p:set>
                                      <p:cBhvr>
                                        <p:cTn id="70" dur="1" fill="hold">
                                          <p:stCondLst>
                                            <p:cond delay="499"/>
                                          </p:stCondLst>
                                        </p:cTn>
                                        <p:tgtEl>
                                          <p:spTgt spid="28"/>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20"/>
                                        </p:tgtEl>
                                      </p:cBhvr>
                                    </p:animEffect>
                                    <p:set>
                                      <p:cBhvr>
                                        <p:cTn id="73" dur="1" fill="hold">
                                          <p:stCondLst>
                                            <p:cond delay="499"/>
                                          </p:stCondLst>
                                        </p:cTn>
                                        <p:tgtEl>
                                          <p:spTgt spid="20"/>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27"/>
                                        </p:tgtEl>
                                      </p:cBhvr>
                                    </p:animEffect>
                                    <p:set>
                                      <p:cBhvr>
                                        <p:cTn id="76" dur="1" fill="hold">
                                          <p:stCondLst>
                                            <p:cond delay="499"/>
                                          </p:stCondLst>
                                        </p:cTn>
                                        <p:tgtEl>
                                          <p:spTgt spid="27"/>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21"/>
                                        </p:tgtEl>
                                      </p:cBhvr>
                                    </p:animEffect>
                                    <p:set>
                                      <p:cBhvr>
                                        <p:cTn id="79" dur="1" fill="hold">
                                          <p:stCondLst>
                                            <p:cond delay="499"/>
                                          </p:stCondLst>
                                        </p:cTn>
                                        <p:tgtEl>
                                          <p:spTgt spid="21"/>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29"/>
                                        </p:tgtEl>
                                      </p:cBhvr>
                                    </p:animEffect>
                                    <p:set>
                                      <p:cBhvr>
                                        <p:cTn id="82" dur="1" fill="hold">
                                          <p:stCondLst>
                                            <p:cond delay="499"/>
                                          </p:stCondLst>
                                        </p:cTn>
                                        <p:tgtEl>
                                          <p:spTgt spid="29"/>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2"/>
                                        </p:tgtEl>
                                      </p:cBhvr>
                                    </p:animEffect>
                                    <p:set>
                                      <p:cBhvr>
                                        <p:cTn id="85"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86" restart="whenNotActive" fill="hold" evtFilter="cancelBubble" nodeType="interactiveSeq">
                <p:stCondLst>
                  <p:cond evt="onClick" delay="0">
                    <p:tgtEl>
                      <p:spTgt spid="40"/>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41"/>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2"/>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43"/>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44"/>
                                        </p:tgtEl>
                                        <p:attrNameLst>
                                          <p:attrName>style.visibility</p:attrName>
                                        </p:attrNameLst>
                                      </p:cBhvr>
                                      <p:to>
                                        <p:strVal val="visible"/>
                                      </p:to>
                                    </p:set>
                                  </p:childTnLst>
                                </p:cTn>
                              </p:par>
                            </p:childTnLst>
                          </p:cTn>
                        </p:par>
                      </p:childTnLst>
                    </p:cTn>
                  </p:par>
                </p:childTnLst>
              </p:cTn>
              <p:nextCondLst>
                <p:cond evt="onClick" delay="0">
                  <p:tgtEl>
                    <p:spTgt spid="40"/>
                  </p:tgtEl>
                </p:cond>
              </p:nextCondLst>
            </p:seq>
          </p:childTnLst>
        </p:cTn>
      </p:par>
    </p:tnLst>
    <p:bldLst>
      <p:bldP spid="23" grpId="0"/>
      <p:bldP spid="23" grpId="1"/>
      <p:bldP spid="27" grpId="0"/>
      <p:bldP spid="27" grpId="1"/>
      <p:bldP spid="28" grpId="0"/>
      <p:bldP spid="28" grpId="1"/>
      <p:bldP spid="29" grpId="0"/>
      <p:bldP spid="29" grpId="1"/>
      <p:bldP spid="30" grpId="0"/>
      <p:bldP spid="30" grpId="1"/>
      <p:bldP spid="33" grpId="0"/>
      <p:bldP spid="33" grpId="1"/>
      <p:bldP spid="34" grpId="0"/>
      <p:bldP spid="34" grpId="1"/>
      <p:bldP spid="35" grpId="0"/>
      <p:bldP spid="35" grpId="1"/>
      <p:bldP spid="36" grpId="0"/>
      <p:bldP spid="36" grpId="1"/>
    </p:bldLst>
  </p:timing>
</p:sld>
</file>

<file path=ppt/slides/slide5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8663" y="1988840"/>
            <a:ext cx="8626674" cy="21389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8663" y="1988840"/>
            <a:ext cx="8633817"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852936"/>
            <a:ext cx="8640961" cy="12748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Q16</a:t>
            </a:r>
            <a:endParaRPr lang="en-GB" sz="1400" b="1" dirty="0">
              <a:latin typeface="Comic Sans MS" panose="030F0702030302020204" pitchFamily="66" charset="0"/>
            </a:endParaRPr>
          </a:p>
        </p:txBody>
      </p:sp>
      <p:cxnSp>
        <p:nvCxnSpPr>
          <p:cNvPr id="16" name="Straight Arrow Connector 15"/>
          <p:cNvCxnSpPr>
            <a:stCxn id="23"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424509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691680" y="5661248"/>
            <a:ext cx="5760640" cy="1148738"/>
          </a:xfrm>
          <a:prstGeom prst="rect">
            <a:avLst/>
          </a:prstGeom>
        </p:spPr>
      </p:pic>
      <p:pic>
        <p:nvPicPr>
          <p:cNvPr id="6" name="Picture 5"/>
          <p:cNvPicPr>
            <a:picLocks noChangeAspect="1"/>
          </p:cNvPicPr>
          <p:nvPr/>
        </p:nvPicPr>
        <p:blipFill>
          <a:blip r:embed="rId3"/>
          <a:stretch>
            <a:fillRect/>
          </a:stretch>
        </p:blipFill>
        <p:spPr>
          <a:xfrm>
            <a:off x="1691681" y="5085184"/>
            <a:ext cx="5760638" cy="1175900"/>
          </a:xfrm>
          <a:prstGeom prst="rect">
            <a:avLst/>
          </a:prstGeom>
        </p:spPr>
      </p:pic>
      <p:pic>
        <p:nvPicPr>
          <p:cNvPr id="4" name="Picture 3"/>
          <p:cNvPicPr>
            <a:picLocks noChangeAspect="1"/>
          </p:cNvPicPr>
          <p:nvPr/>
        </p:nvPicPr>
        <p:blipFill>
          <a:blip r:embed="rId4"/>
          <a:stretch>
            <a:fillRect/>
          </a:stretch>
        </p:blipFill>
        <p:spPr>
          <a:xfrm>
            <a:off x="1691680" y="414347"/>
            <a:ext cx="5760640" cy="1025568"/>
          </a:xfrm>
          <a:prstGeom prst="rect">
            <a:avLst/>
          </a:prstGeom>
        </p:spPr>
      </p:pic>
      <p:pic>
        <p:nvPicPr>
          <p:cNvPr id="2" name="Picture 1"/>
          <p:cNvPicPr>
            <a:picLocks noChangeAspect="1"/>
          </p:cNvPicPr>
          <p:nvPr/>
        </p:nvPicPr>
        <p:blipFill>
          <a:blip r:embed="rId5"/>
          <a:stretch>
            <a:fillRect/>
          </a:stretch>
        </p:blipFill>
        <p:spPr>
          <a:xfrm>
            <a:off x="1691680" y="1412776"/>
            <a:ext cx="5760640" cy="382012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1"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Q13</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3" name="TextBox 22"/>
              <p:cNvSpPr txBox="1"/>
              <p:nvPr/>
            </p:nvSpPr>
            <p:spPr>
              <a:xfrm>
                <a:off x="4471918" y="1772816"/>
                <a:ext cx="28719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𝑝</m:t>
                      </m:r>
                    </m:oMath>
                  </m:oMathPara>
                </a14:m>
                <a:endParaRPr lang="en-GB" sz="1000" dirty="0"/>
              </a:p>
            </p:txBody>
          </p:sp>
        </mc:Choice>
        <mc:Fallback xmlns="">
          <p:sp>
            <p:nvSpPr>
              <p:cNvPr id="23" name="TextBox 22"/>
              <p:cNvSpPr txBox="1">
                <a:spLocks noRot="1" noChangeAspect="1" noMove="1" noResize="1" noEditPoints="1" noAdjustHandles="1" noChangeArrowheads="1" noChangeShapeType="1" noTextEdit="1"/>
              </p:cNvSpPr>
              <p:nvPr/>
            </p:nvSpPr>
            <p:spPr>
              <a:xfrm>
                <a:off x="4471918" y="1772816"/>
                <a:ext cx="287194" cy="246221"/>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p:cNvSpPr txBox="1"/>
              <p:nvPr/>
            </p:nvSpPr>
            <p:spPr>
              <a:xfrm>
                <a:off x="4471918" y="3614827"/>
                <a:ext cx="28719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𝑝</m:t>
                      </m:r>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4471918" y="3614827"/>
                <a:ext cx="287194" cy="246221"/>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4409268" y="2708920"/>
                <a:ext cx="510845"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1</m:t>
                      </m:r>
                      <m:r>
                        <a:rPr lang="en-GB" sz="1000" b="0" i="1" smtClean="0">
                          <a:latin typeface="Cambria Math" panose="02040503050406030204" pitchFamily="18" charset="0"/>
                        </a:rPr>
                        <m:t>−</m:t>
                      </m:r>
                      <m:r>
                        <a:rPr lang="en-GB" sz="1000" b="0" i="1" smtClean="0">
                          <a:latin typeface="Cambria Math" panose="02040503050406030204" pitchFamily="18" charset="0"/>
                        </a:rPr>
                        <m:t>𝑝</m:t>
                      </m:r>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4409268" y="2708920"/>
                <a:ext cx="510845" cy="24622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4430724" y="4581128"/>
                <a:ext cx="510845"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1</m:t>
                      </m:r>
                      <m:r>
                        <a:rPr lang="en-GB" sz="1000" b="0" i="1" smtClean="0">
                          <a:latin typeface="Cambria Math" panose="02040503050406030204" pitchFamily="18" charset="0"/>
                        </a:rPr>
                        <m:t>−</m:t>
                      </m:r>
                      <m:r>
                        <a:rPr lang="en-GB" sz="1000" b="0" i="1" smtClean="0">
                          <a:latin typeface="Cambria Math" panose="02040503050406030204" pitchFamily="18" charset="0"/>
                        </a:rPr>
                        <m:t>𝑝</m:t>
                      </m:r>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430724" y="4581128"/>
                <a:ext cx="510845" cy="24622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p:cNvSpPr txBox="1"/>
              <p:nvPr/>
            </p:nvSpPr>
            <p:spPr>
              <a:xfrm>
                <a:off x="2751608" y="3789040"/>
                <a:ext cx="510845"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1</m:t>
                      </m:r>
                      <m:r>
                        <a:rPr lang="en-GB" sz="1000" b="0" i="1" smtClean="0">
                          <a:latin typeface="Cambria Math" panose="02040503050406030204" pitchFamily="18" charset="0"/>
                        </a:rPr>
                        <m:t>−</m:t>
                      </m:r>
                      <m:r>
                        <a:rPr lang="en-GB" sz="1000" b="0" i="1" smtClean="0">
                          <a:latin typeface="Cambria Math" panose="02040503050406030204" pitchFamily="18" charset="0"/>
                        </a:rPr>
                        <m:t>𝑝</m:t>
                      </m:r>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2751608" y="3789040"/>
                <a:ext cx="510845" cy="246221"/>
              </a:xfrm>
              <a:prstGeom prst="rect">
                <a:avLst/>
              </a:prstGeom>
              <a:blipFill>
                <a:blip r:embed="rId15"/>
                <a:stretch>
                  <a:fillRect/>
                </a:stretch>
              </a:blipFill>
            </p:spPr>
            <p:txBody>
              <a:bodyPr/>
              <a:lstStyle/>
              <a:p>
                <a:r>
                  <a:rPr lang="en-GB">
                    <a:noFill/>
                  </a:rPr>
                  <a:t> </a:t>
                </a:r>
              </a:p>
            </p:txBody>
          </p:sp>
        </mc:Fallback>
      </mc:AlternateContent>
      <p:sp>
        <p:nvSpPr>
          <p:cNvPr id="31" name="Rectangle 30"/>
          <p:cNvSpPr/>
          <p:nvPr/>
        </p:nvSpPr>
        <p:spPr>
          <a:xfrm>
            <a:off x="1079612" y="206084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1079612" y="422108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sp>
        <p:nvSpPr>
          <p:cNvPr id="37" name="Rectangle 36">
            <a:hlinkClick r:id="rId16"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7"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18"/>
          <a:stretch>
            <a:fillRect/>
          </a:stretch>
        </p:blipFill>
        <p:spPr>
          <a:xfrm>
            <a:off x="1691680" y="5238174"/>
            <a:ext cx="5760640" cy="205128"/>
          </a:xfrm>
          <a:prstGeom prst="rect">
            <a:avLst/>
          </a:prstGeom>
        </p:spPr>
      </p:pic>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2"/>
          <a:stretch>
            <a:fillRect/>
          </a:stretch>
        </p:blipFill>
        <p:spPr>
          <a:xfrm>
            <a:off x="1706354" y="5666524"/>
            <a:ext cx="5760640" cy="1148738"/>
          </a:xfrm>
          <a:prstGeom prst="rect">
            <a:avLst/>
          </a:prstGeom>
        </p:spPr>
      </p:pic>
      <p:pic>
        <p:nvPicPr>
          <p:cNvPr id="25" name="Picture 24"/>
          <p:cNvPicPr>
            <a:picLocks noChangeAspect="1"/>
          </p:cNvPicPr>
          <p:nvPr/>
        </p:nvPicPr>
        <p:blipFill>
          <a:blip r:embed="rId3"/>
          <a:stretch>
            <a:fillRect/>
          </a:stretch>
        </p:blipFill>
        <p:spPr>
          <a:xfrm>
            <a:off x="1706355" y="5090460"/>
            <a:ext cx="5760638" cy="1175900"/>
          </a:xfrm>
          <a:prstGeom prst="rect">
            <a:avLst/>
          </a:prstGeom>
        </p:spPr>
      </p:pic>
      <p:pic>
        <p:nvPicPr>
          <p:cNvPr id="26" name="Picture 25"/>
          <p:cNvPicPr>
            <a:picLocks noChangeAspect="1"/>
          </p:cNvPicPr>
          <p:nvPr/>
        </p:nvPicPr>
        <p:blipFill>
          <a:blip r:embed="rId4"/>
          <a:stretch>
            <a:fillRect/>
          </a:stretch>
        </p:blipFill>
        <p:spPr>
          <a:xfrm>
            <a:off x="1706354" y="419623"/>
            <a:ext cx="5760640" cy="1025568"/>
          </a:xfrm>
          <a:prstGeom prst="rect">
            <a:avLst/>
          </a:prstGeom>
        </p:spPr>
      </p:pic>
      <p:pic>
        <p:nvPicPr>
          <p:cNvPr id="33" name="Picture 32"/>
          <p:cNvPicPr>
            <a:picLocks noChangeAspect="1"/>
          </p:cNvPicPr>
          <p:nvPr/>
        </p:nvPicPr>
        <p:blipFill>
          <a:blip r:embed="rId5"/>
          <a:stretch>
            <a:fillRect/>
          </a:stretch>
        </p:blipFill>
        <p:spPr>
          <a:xfrm>
            <a:off x="1706354" y="1418052"/>
            <a:ext cx="5760640" cy="3820122"/>
          </a:xfrm>
          <a:prstGeom prst="rect">
            <a:avLst/>
          </a:prstGeom>
        </p:spPr>
      </p:pic>
    </p:spTree>
    <p:extLst>
      <p:ext uri="{BB962C8B-B14F-4D97-AF65-F5344CB8AC3E}">
        <p14:creationId xmlns:p14="http://schemas.microsoft.com/office/powerpoint/2010/main" val="3478199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500"/>
                                        <p:tgtEl>
                                          <p:spTgt spid="3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500"/>
                                        <p:tgtEl>
                                          <p:spTgt spid="2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childTnLst>
                    </p:cTn>
                  </p:par>
                </p:childTnLst>
              </p:cTn>
              <p:nextCondLst>
                <p:cond evt="onClick" delay="0">
                  <p:tgtEl>
                    <p:spTgt spid="31"/>
                  </p:tgtEl>
                </p:cond>
              </p:nextCondLst>
            </p:seq>
            <p:seq concurrent="1" nextAc="seek">
              <p:cTn id="20" restart="whenNotActive" fill="hold" evtFilter="cancelBubble" nodeType="interactiveSeq">
                <p:stCondLst>
                  <p:cond evt="onClick" delay="0">
                    <p:tgtEl>
                      <p:spTgt spid="3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1" nodeType="clickEffect">
                                  <p:stCondLst>
                                    <p:cond delay="0"/>
                                  </p:stCondLst>
                                  <p:childTnLst>
                                    <p:animEffect transition="out" filter="fade">
                                      <p:cBhvr>
                                        <p:cTn id="24" dur="500"/>
                                        <p:tgtEl>
                                          <p:spTgt spid="30"/>
                                        </p:tgtEl>
                                      </p:cBhvr>
                                    </p:animEffect>
                                    <p:set>
                                      <p:cBhvr>
                                        <p:cTn id="25" dur="1" fill="hold">
                                          <p:stCondLst>
                                            <p:cond delay="499"/>
                                          </p:stCondLst>
                                        </p:cTn>
                                        <p:tgtEl>
                                          <p:spTgt spid="30"/>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23"/>
                                        </p:tgtEl>
                                      </p:cBhvr>
                                    </p:animEffect>
                                    <p:set>
                                      <p:cBhvr>
                                        <p:cTn id="28" dur="1" fill="hold">
                                          <p:stCondLst>
                                            <p:cond delay="499"/>
                                          </p:stCondLst>
                                        </p:cTn>
                                        <p:tgtEl>
                                          <p:spTgt spid="23"/>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28"/>
                                        </p:tgtEl>
                                      </p:cBhvr>
                                    </p:animEffect>
                                    <p:set>
                                      <p:cBhvr>
                                        <p:cTn id="31" dur="1" fill="hold">
                                          <p:stCondLst>
                                            <p:cond delay="499"/>
                                          </p:stCondLst>
                                        </p:cTn>
                                        <p:tgtEl>
                                          <p:spTgt spid="28"/>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27"/>
                                        </p:tgtEl>
                                      </p:cBhvr>
                                    </p:animEffect>
                                    <p:set>
                                      <p:cBhvr>
                                        <p:cTn id="34" dur="1" fill="hold">
                                          <p:stCondLst>
                                            <p:cond delay="499"/>
                                          </p:stCondLst>
                                        </p:cTn>
                                        <p:tgtEl>
                                          <p:spTgt spid="27"/>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29"/>
                                        </p:tgtEl>
                                      </p:cBhvr>
                                    </p:animEffect>
                                    <p:set>
                                      <p:cBhvr>
                                        <p:cTn id="3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38" restart="whenNotActive" fill="hold" evtFilter="cancelBubble" nodeType="interactiveSeq">
                <p:stCondLst>
                  <p:cond evt="onClick" delay="0">
                    <p:tgtEl>
                      <p:spTgt spid="22"/>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24"/>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5"/>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26"/>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3"/>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23" grpId="0"/>
      <p:bldP spid="23" grpId="1"/>
      <p:bldP spid="27" grpId="0"/>
      <p:bldP spid="27" grpId="1"/>
      <p:bldP spid="28" grpId="0"/>
      <p:bldP spid="28" grpId="1"/>
      <p:bldP spid="29" grpId="0"/>
      <p:bldP spid="29" grpId="1"/>
      <p:bldP spid="30" grpId="0"/>
      <p:bldP spid="30" grpId="1"/>
    </p:bldLst>
  </p:timing>
</p:sld>
</file>

<file path=ppt/slides/slide5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23476"/>
            <a:ext cx="8640960" cy="27696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522671"/>
            <a:ext cx="8640961" cy="6793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202061"/>
            <a:ext cx="8640961" cy="2188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Q13</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7" name="Straight Arrow Connector 16"/>
          <p:cNvCxnSpPr>
            <a:stCxn id="18" idx="3"/>
            <a:endCxn id="14"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251519" y="2420888"/>
            <a:ext cx="8640961" cy="1910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3017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1" grpId="0" animBg="1"/>
      <p:bldP spid="22" grpId="0" animBg="1"/>
      <p:bldP spid="19" grpId="0" animBg="1"/>
    </p:bldLst>
  </p:timing>
</p:sld>
</file>

<file path=ppt/slides/slide5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70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3132966"/>
            <a:ext cx="6624736" cy="36804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1"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5733256"/>
            <a:ext cx="6624736" cy="2466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70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1628800"/>
            <a:ext cx="6624736" cy="4104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359598"/>
            <a:ext cx="6624736" cy="1257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1"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Q15</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3"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0" name="TextBox 39"/>
              <p:cNvSpPr txBox="1"/>
              <p:nvPr/>
            </p:nvSpPr>
            <p:spPr>
              <a:xfrm>
                <a:off x="5008028" y="1628800"/>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5</m:t>
                          </m:r>
                        </m:num>
                        <m:den>
                          <m:r>
                            <a:rPr lang="en-GB" sz="1000" b="0" i="1" smtClean="0">
                              <a:latin typeface="Cambria Math"/>
                            </a:rPr>
                            <m:t>9</m:t>
                          </m:r>
                        </m:den>
                      </m:f>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5008028" y="1628800"/>
                <a:ext cx="284052" cy="384529"/>
              </a:xfrm>
              <a:prstGeom prst="rect">
                <a:avLst/>
              </a:prstGeom>
              <a:blipFill rotWithShape="1">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p:cNvSpPr txBox="1"/>
              <p:nvPr/>
            </p:nvSpPr>
            <p:spPr>
              <a:xfrm>
                <a:off x="5008028" y="3717032"/>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6</m:t>
                          </m:r>
                        </m:num>
                        <m:den>
                          <m:r>
                            <a:rPr lang="en-GB" sz="1000" b="0" i="1" smtClean="0">
                              <a:latin typeface="Cambria Math"/>
                            </a:rPr>
                            <m:t>9</m:t>
                          </m:r>
                        </m:den>
                      </m:f>
                    </m:oMath>
                  </m:oMathPara>
                </a14:m>
                <a:endParaRPr lang="en-GB" sz="1000" dirty="0"/>
              </a:p>
            </p:txBody>
          </p:sp>
        </mc:Choice>
        <mc:Fallback xmlns="">
          <p:sp>
            <p:nvSpPr>
              <p:cNvPr id="41" name="TextBox 40"/>
              <p:cNvSpPr txBox="1">
                <a:spLocks noRot="1" noChangeAspect="1" noMove="1" noResize="1" noEditPoints="1" noAdjustHandles="1" noChangeArrowheads="1" noChangeShapeType="1" noTextEdit="1"/>
              </p:cNvSpPr>
              <p:nvPr/>
            </p:nvSpPr>
            <p:spPr>
              <a:xfrm>
                <a:off x="5008028" y="3717032"/>
                <a:ext cx="284052" cy="381451"/>
              </a:xfrm>
              <a:prstGeom prst="rect">
                <a:avLst/>
              </a:prstGeom>
              <a:blipFill rotWithShape="1">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p:cNvSpPr txBox="1"/>
              <p:nvPr/>
            </p:nvSpPr>
            <p:spPr>
              <a:xfrm>
                <a:off x="4932040" y="2751451"/>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4</m:t>
                          </m:r>
                        </m:num>
                        <m:den>
                          <m:r>
                            <a:rPr lang="en-GB" sz="1000" b="0" i="1" smtClean="0">
                              <a:latin typeface="Cambria Math"/>
                            </a:rPr>
                            <m:t>9</m:t>
                          </m:r>
                        </m:den>
                      </m:f>
                    </m:oMath>
                  </m:oMathPara>
                </a14:m>
                <a:endParaRPr lang="en-GB" sz="1000" dirty="0"/>
              </a:p>
            </p:txBody>
          </p:sp>
        </mc:Choice>
        <mc:Fallback xmlns="">
          <p:sp>
            <p:nvSpPr>
              <p:cNvPr id="42" name="TextBox 41"/>
              <p:cNvSpPr txBox="1">
                <a:spLocks noRot="1" noChangeAspect="1" noMove="1" noResize="1" noEditPoints="1" noAdjustHandles="1" noChangeArrowheads="1" noChangeShapeType="1" noTextEdit="1"/>
              </p:cNvSpPr>
              <p:nvPr/>
            </p:nvSpPr>
            <p:spPr>
              <a:xfrm>
                <a:off x="4932040" y="2751451"/>
                <a:ext cx="284052" cy="380873"/>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p:cNvSpPr txBox="1"/>
              <p:nvPr/>
            </p:nvSpPr>
            <p:spPr>
              <a:xfrm>
                <a:off x="4936020" y="4847685"/>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3</m:t>
                          </m:r>
                        </m:num>
                        <m:den>
                          <m:r>
                            <a:rPr lang="en-GB" sz="1000" b="0" i="1" smtClean="0">
                              <a:latin typeface="Cambria Math"/>
                            </a:rPr>
                            <m:t>9</m:t>
                          </m:r>
                        </m:den>
                      </m:f>
                    </m:oMath>
                  </m:oMathPara>
                </a14:m>
                <a:endParaRPr lang="en-GB" sz="1000" dirty="0"/>
              </a:p>
            </p:txBody>
          </p:sp>
        </mc:Choice>
        <mc:Fallback xmlns="">
          <p:sp>
            <p:nvSpPr>
              <p:cNvPr id="43" name="TextBox 42"/>
              <p:cNvSpPr txBox="1">
                <a:spLocks noRot="1" noChangeAspect="1" noMove="1" noResize="1" noEditPoints="1" noAdjustHandles="1" noChangeArrowheads="1" noChangeShapeType="1" noTextEdit="1"/>
              </p:cNvSpPr>
              <p:nvPr/>
            </p:nvSpPr>
            <p:spPr>
              <a:xfrm>
                <a:off x="4936020" y="4847685"/>
                <a:ext cx="284052" cy="381451"/>
              </a:xfrm>
              <a:prstGeom prst="rect">
                <a:avLst/>
              </a:prstGeom>
              <a:blipFill rotWithShape="1">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p:cNvSpPr txBox="1"/>
              <p:nvPr/>
            </p:nvSpPr>
            <p:spPr>
              <a:xfrm>
                <a:off x="2128279" y="4025977"/>
                <a:ext cx="354584"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4</m:t>
                          </m:r>
                        </m:num>
                        <m:den>
                          <m:r>
                            <a:rPr lang="en-GB" sz="1000" b="0" i="1" smtClean="0">
                              <a:latin typeface="Cambria Math"/>
                            </a:rPr>
                            <m:t>10</m:t>
                          </m:r>
                        </m:den>
                      </m:f>
                    </m:oMath>
                  </m:oMathPara>
                </a14:m>
                <a:endParaRPr lang="en-GB" sz="1000" dirty="0"/>
              </a:p>
            </p:txBody>
          </p:sp>
        </mc:Choice>
        <mc:Fallback xmlns="">
          <p:sp>
            <p:nvSpPr>
              <p:cNvPr id="44" name="TextBox 43"/>
              <p:cNvSpPr txBox="1">
                <a:spLocks noRot="1" noChangeAspect="1" noMove="1" noResize="1" noEditPoints="1" noAdjustHandles="1" noChangeArrowheads="1" noChangeShapeType="1" noTextEdit="1"/>
              </p:cNvSpPr>
              <p:nvPr/>
            </p:nvSpPr>
            <p:spPr>
              <a:xfrm>
                <a:off x="2128279" y="4025977"/>
                <a:ext cx="354584" cy="380873"/>
              </a:xfrm>
              <a:prstGeom prst="rect">
                <a:avLst/>
              </a:prstGeom>
              <a:blipFill rotWithShape="1">
                <a:blip r:embed="rId18"/>
                <a:stretch>
                  <a:fillRect/>
                </a:stretch>
              </a:blipFill>
            </p:spPr>
            <p:txBody>
              <a:bodyPr/>
              <a:lstStyle/>
              <a:p>
                <a:r>
                  <a:rPr lang="en-GB">
                    <a:noFill/>
                  </a:rPr>
                  <a:t> </a:t>
                </a:r>
              </a:p>
            </p:txBody>
          </p:sp>
        </mc:Fallback>
      </mc:AlternateContent>
      <p:sp>
        <p:nvSpPr>
          <p:cNvPr id="45" name="Rectangle 44"/>
          <p:cNvSpPr/>
          <p:nvPr/>
        </p:nvSpPr>
        <p:spPr>
          <a:xfrm>
            <a:off x="412488" y="198884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46" name="Rectangle 45"/>
          <p:cNvSpPr/>
          <p:nvPr/>
        </p:nvSpPr>
        <p:spPr>
          <a:xfrm>
            <a:off x="412488" y="414908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51" name="TextBox 50"/>
              <p:cNvSpPr txBox="1"/>
              <p:nvPr/>
            </p:nvSpPr>
            <p:spPr>
              <a:xfrm>
                <a:off x="2051720" y="2471485"/>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6</m:t>
                          </m:r>
                        </m:num>
                        <m:den>
                          <m:r>
                            <a:rPr lang="en-GB" sz="1000" b="0" i="1" smtClean="0">
                              <a:latin typeface="Cambria Math"/>
                            </a:rPr>
                            <m:t>10</m:t>
                          </m:r>
                        </m:den>
                      </m:f>
                    </m:oMath>
                  </m:oMathPara>
                </a14:m>
                <a:endParaRPr lang="en-GB" sz="1000" dirty="0"/>
              </a:p>
            </p:txBody>
          </p:sp>
        </mc:Choice>
        <mc:Fallback xmlns="">
          <p:sp>
            <p:nvSpPr>
              <p:cNvPr id="51" name="TextBox 50"/>
              <p:cNvSpPr txBox="1">
                <a:spLocks noRot="1" noChangeAspect="1" noMove="1" noResize="1" noEditPoints="1" noAdjustHandles="1" noChangeArrowheads="1" noChangeShapeType="1" noTextEdit="1"/>
              </p:cNvSpPr>
              <p:nvPr/>
            </p:nvSpPr>
            <p:spPr>
              <a:xfrm>
                <a:off x="2051720" y="2471485"/>
                <a:ext cx="354584" cy="381451"/>
              </a:xfrm>
              <a:prstGeom prst="rect">
                <a:avLst/>
              </a:prstGeom>
              <a:blipFill rotWithShape="1">
                <a:blip r:embed="rId19"/>
                <a:stretch>
                  <a:fillRect/>
                </a:stretch>
              </a:blipFill>
            </p:spPr>
            <p:txBody>
              <a:bodyPr/>
              <a:lstStyle/>
              <a:p>
                <a:r>
                  <a:rPr lang="en-GB">
                    <a:noFill/>
                  </a:rPr>
                  <a:t> </a:t>
                </a:r>
              </a:p>
            </p:txBody>
          </p:sp>
        </mc:Fallback>
      </mc:AlternateContent>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3148007"/>
            <a:ext cx="6624736" cy="36804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1643841"/>
            <a:ext cx="6624736" cy="41046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374639"/>
            <a:ext cx="6624736" cy="1257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0377950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fade">
                                      <p:cBhvr>
                                        <p:cTn id="13" dur="500"/>
                                        <p:tgtEl>
                                          <p:spTgt spid="5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500"/>
                                        <p:tgtEl>
                                          <p:spTgt spid="4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1"/>
                                        </p:tgtEl>
                                        <p:attrNameLst>
                                          <p:attrName>style.visibility</p:attrName>
                                        </p:attrNameLst>
                                      </p:cBhvr>
                                      <p:to>
                                        <p:strVal val="visible"/>
                                      </p:to>
                                    </p:set>
                                    <p:animEffect transition="in" filter="fade">
                                      <p:cBhvr>
                                        <p:cTn id="19" dur="500"/>
                                        <p:tgtEl>
                                          <p:spTgt spid="4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childTnLst>
                                </p:cTn>
                              </p:par>
                            </p:childTnLst>
                          </p:cTn>
                        </p:par>
                      </p:childTnLst>
                    </p:cTn>
                  </p:par>
                </p:childTnLst>
              </p:cTn>
              <p:nextCondLst>
                <p:cond evt="onClick" delay="0">
                  <p:tgtEl>
                    <p:spTgt spid="45"/>
                  </p:tgtEl>
                </p:cond>
              </p:nextCondLst>
            </p:seq>
            <p:seq concurrent="1" nextAc="seek">
              <p:cTn id="23" restart="whenNotActive" fill="hold" evtFilter="cancelBubble" nodeType="interactiveSeq">
                <p:stCondLst>
                  <p:cond evt="onClick" delay="0">
                    <p:tgtEl>
                      <p:spTgt spid="46"/>
                    </p:tgtEl>
                  </p:cond>
                </p:stCondLst>
                <p:endSync evt="end" delay="0">
                  <p:rtn val="all"/>
                </p:endSync>
                <p:childTnLst>
                  <p:par>
                    <p:cTn id="24" fill="hold">
                      <p:stCondLst>
                        <p:cond delay="0"/>
                      </p:stCondLst>
                      <p:childTnLst>
                        <p:par>
                          <p:cTn id="25" fill="hold">
                            <p:stCondLst>
                              <p:cond delay="0"/>
                            </p:stCondLst>
                            <p:childTnLst>
                              <p:par>
                                <p:cTn id="26" presetID="10" presetClass="exit" presetSubtype="0" fill="hold" grpId="1" nodeType="clickEffect">
                                  <p:stCondLst>
                                    <p:cond delay="0"/>
                                  </p:stCondLst>
                                  <p:childTnLst>
                                    <p:animEffect transition="out" filter="fade">
                                      <p:cBhvr>
                                        <p:cTn id="27" dur="500"/>
                                        <p:tgtEl>
                                          <p:spTgt spid="44"/>
                                        </p:tgtEl>
                                      </p:cBhvr>
                                    </p:animEffect>
                                    <p:set>
                                      <p:cBhvr>
                                        <p:cTn id="28" dur="1" fill="hold">
                                          <p:stCondLst>
                                            <p:cond delay="499"/>
                                          </p:stCondLst>
                                        </p:cTn>
                                        <p:tgtEl>
                                          <p:spTgt spid="44"/>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40"/>
                                        </p:tgtEl>
                                      </p:cBhvr>
                                    </p:animEffect>
                                    <p:set>
                                      <p:cBhvr>
                                        <p:cTn id="31" dur="1" fill="hold">
                                          <p:stCondLst>
                                            <p:cond delay="499"/>
                                          </p:stCondLst>
                                        </p:cTn>
                                        <p:tgtEl>
                                          <p:spTgt spid="40"/>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51"/>
                                        </p:tgtEl>
                                      </p:cBhvr>
                                    </p:animEffect>
                                    <p:set>
                                      <p:cBhvr>
                                        <p:cTn id="34" dur="1" fill="hold">
                                          <p:stCondLst>
                                            <p:cond delay="499"/>
                                          </p:stCondLst>
                                        </p:cTn>
                                        <p:tgtEl>
                                          <p:spTgt spid="51"/>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42"/>
                                        </p:tgtEl>
                                      </p:cBhvr>
                                    </p:animEffect>
                                    <p:set>
                                      <p:cBhvr>
                                        <p:cTn id="37" dur="1" fill="hold">
                                          <p:stCondLst>
                                            <p:cond delay="499"/>
                                          </p:stCondLst>
                                        </p:cTn>
                                        <p:tgtEl>
                                          <p:spTgt spid="42"/>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41"/>
                                        </p:tgtEl>
                                      </p:cBhvr>
                                    </p:animEffect>
                                    <p:set>
                                      <p:cBhvr>
                                        <p:cTn id="40" dur="1" fill="hold">
                                          <p:stCondLst>
                                            <p:cond delay="499"/>
                                          </p:stCondLst>
                                        </p:cTn>
                                        <p:tgtEl>
                                          <p:spTgt spid="41"/>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43"/>
                                        </p:tgtEl>
                                      </p:cBhvr>
                                    </p:animEffect>
                                    <p:set>
                                      <p:cBhvr>
                                        <p:cTn id="43"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46"/>
                  </p:tgtEl>
                </p:cond>
              </p:nextCondLst>
            </p:seq>
            <p:seq concurrent="1" nextAc="seek">
              <p:cTn id="44" restart="whenNotActive" fill="hold" evtFilter="cancelBubble" nodeType="interactiveSeq">
                <p:stCondLst>
                  <p:cond evt="onClick" delay="0">
                    <p:tgtEl>
                      <p:spTgt spid="22"/>
                    </p:tgtEl>
                  </p:cond>
                </p:stCondLst>
                <p:endSync evt="end" delay="0">
                  <p:rtn val="all"/>
                </p:endSync>
                <p:childTnLst>
                  <p:par>
                    <p:cTn id="45" fill="hold">
                      <p:stCondLst>
                        <p:cond delay="0"/>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23"/>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5"/>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40" grpId="0"/>
      <p:bldP spid="40" grpId="1"/>
      <p:bldP spid="41" grpId="0"/>
      <p:bldP spid="41" grpId="1"/>
      <p:bldP spid="42" grpId="0"/>
      <p:bldP spid="42" grpId="1"/>
      <p:bldP spid="43" grpId="0"/>
      <p:bldP spid="43" grpId="1"/>
      <p:bldP spid="44" grpId="0"/>
      <p:bldP spid="44" grpId="1"/>
      <p:bldP spid="51" grpId="0"/>
      <p:bldP spid="51" grpId="1"/>
    </p:bldLst>
  </p:timing>
</p:sld>
</file>

<file path=ppt/slides/slide5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052736"/>
            <a:ext cx="8640962" cy="3986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052736"/>
            <a:ext cx="8640961" cy="17973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850133"/>
            <a:ext cx="8640961" cy="21890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Q15</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4" idx="3"/>
            <a:endCxn id="20"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493118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5565172"/>
            <a:ext cx="6624736" cy="1248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5229200"/>
            <a:ext cx="6624736" cy="1007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4811962"/>
            <a:ext cx="6624736" cy="777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1537602"/>
            <a:ext cx="6624736" cy="3835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27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9632" y="332656"/>
            <a:ext cx="6624736" cy="1253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Q17</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3"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4"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32776" name="Picture 8"/>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7551218" y="5200600"/>
            <a:ext cx="333150" cy="17044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mc:AlternateContent xmlns:mc="http://schemas.openxmlformats.org/markup-compatibility/2006" xmlns:a14="http://schemas.microsoft.com/office/drawing/2010/main">
        <mc:Choice Requires="a14">
          <p:sp>
            <p:nvSpPr>
              <p:cNvPr id="30" name="TextBox 29"/>
              <p:cNvSpPr txBox="1"/>
              <p:nvPr/>
            </p:nvSpPr>
            <p:spPr>
              <a:xfrm>
                <a:off x="4381884" y="3593921"/>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.3</m:t>
                      </m:r>
                    </m:oMath>
                  </m:oMathPara>
                </a14:m>
                <a:endParaRPr lang="en-GB" sz="1000" dirty="0"/>
              </a:p>
            </p:txBody>
          </p:sp>
        </mc:Choice>
        <mc:Fallback xmlns="">
          <p:sp>
            <p:nvSpPr>
              <p:cNvPr id="30" name="TextBox 29"/>
              <p:cNvSpPr txBox="1">
                <a:spLocks noRot="1" noChangeAspect="1" noMove="1" noResize="1" noEditPoints="1" noAdjustHandles="1" noChangeArrowheads="1" noChangeShapeType="1" noTextEdit="1"/>
              </p:cNvSpPr>
              <p:nvPr/>
            </p:nvSpPr>
            <p:spPr>
              <a:xfrm>
                <a:off x="4381884" y="3593921"/>
                <a:ext cx="380232" cy="246221"/>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p:cNvSpPr txBox="1"/>
              <p:nvPr/>
            </p:nvSpPr>
            <p:spPr>
              <a:xfrm>
                <a:off x="4381884" y="2944963"/>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.9</m:t>
                      </m:r>
                    </m:oMath>
                  </m:oMathPara>
                </a14:m>
                <a:endParaRPr lang="en-GB" sz="1000" dirty="0"/>
              </a:p>
            </p:txBody>
          </p:sp>
        </mc:Choice>
        <mc:Fallback xmlns="">
          <p:sp>
            <p:nvSpPr>
              <p:cNvPr id="31" name="TextBox 30"/>
              <p:cNvSpPr txBox="1">
                <a:spLocks noRot="1" noChangeAspect="1" noMove="1" noResize="1" noEditPoints="1" noAdjustHandles="1" noChangeArrowheads="1" noChangeShapeType="1" noTextEdit="1"/>
              </p:cNvSpPr>
              <p:nvPr/>
            </p:nvSpPr>
            <p:spPr>
              <a:xfrm>
                <a:off x="4381884" y="2944963"/>
                <a:ext cx="380232" cy="246221"/>
              </a:xfrm>
              <a:prstGeom prst="rect">
                <a:avLst/>
              </a:prstGeom>
              <a:blipFill rotWithShape="1">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TextBox 31"/>
              <p:cNvSpPr txBox="1"/>
              <p:nvPr/>
            </p:nvSpPr>
            <p:spPr>
              <a:xfrm>
                <a:off x="4479800" y="4984344"/>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.7</m:t>
                      </m:r>
                    </m:oMath>
                  </m:oMathPara>
                </a14:m>
                <a:endParaRPr lang="en-GB" sz="1000" dirty="0"/>
              </a:p>
            </p:txBody>
          </p:sp>
        </mc:Choice>
        <mc:Fallback xmlns="">
          <p:sp>
            <p:nvSpPr>
              <p:cNvPr id="32" name="TextBox 31"/>
              <p:cNvSpPr txBox="1">
                <a:spLocks noRot="1" noChangeAspect="1" noMove="1" noResize="1" noEditPoints="1" noAdjustHandles="1" noChangeArrowheads="1" noChangeShapeType="1" noTextEdit="1"/>
              </p:cNvSpPr>
              <p:nvPr/>
            </p:nvSpPr>
            <p:spPr>
              <a:xfrm>
                <a:off x="4479800" y="4984344"/>
                <a:ext cx="380232" cy="246221"/>
              </a:xfrm>
              <a:prstGeom prst="rect">
                <a:avLst/>
              </a:prstGeom>
              <a:blipFill rotWithShape="1">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p:cNvSpPr txBox="1"/>
              <p:nvPr/>
            </p:nvSpPr>
            <p:spPr>
              <a:xfrm>
                <a:off x="2555776" y="3975372"/>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.4</m:t>
                      </m:r>
                    </m:oMath>
                  </m:oMathPara>
                </a14:m>
                <a:endParaRPr lang="en-GB" sz="1000" dirty="0"/>
              </a:p>
            </p:txBody>
          </p:sp>
        </mc:Choice>
        <mc:Fallback xmlns="">
          <p:sp>
            <p:nvSpPr>
              <p:cNvPr id="33" name="TextBox 32"/>
              <p:cNvSpPr txBox="1">
                <a:spLocks noRot="1" noChangeAspect="1" noMove="1" noResize="1" noEditPoints="1" noAdjustHandles="1" noChangeArrowheads="1" noChangeShapeType="1" noTextEdit="1"/>
              </p:cNvSpPr>
              <p:nvPr/>
            </p:nvSpPr>
            <p:spPr>
              <a:xfrm>
                <a:off x="2555776" y="3975372"/>
                <a:ext cx="380232" cy="246221"/>
              </a:xfrm>
              <a:prstGeom prst="rect">
                <a:avLst/>
              </a:prstGeom>
              <a:blipFill rotWithShape="1">
                <a:blip r:embed="rId19"/>
                <a:stretch>
                  <a:fillRect/>
                </a:stretch>
              </a:blipFill>
            </p:spPr>
            <p:txBody>
              <a:bodyPr/>
              <a:lstStyle/>
              <a:p>
                <a:r>
                  <a:rPr lang="en-GB">
                    <a:noFill/>
                  </a:rPr>
                  <a:t> </a:t>
                </a:r>
              </a:p>
            </p:txBody>
          </p:sp>
        </mc:Fallback>
      </mc:AlternateContent>
      <p:sp>
        <p:nvSpPr>
          <p:cNvPr id="34" name="Rectangle 33"/>
          <p:cNvSpPr/>
          <p:nvPr/>
        </p:nvSpPr>
        <p:spPr>
          <a:xfrm>
            <a:off x="412488" y="198884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5" name="Rectangle 34"/>
          <p:cNvSpPr/>
          <p:nvPr/>
        </p:nvSpPr>
        <p:spPr>
          <a:xfrm>
            <a:off x="412488" y="414908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5563005"/>
            <a:ext cx="6624736" cy="12482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5227033"/>
            <a:ext cx="6624736" cy="1007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1535435"/>
            <a:ext cx="6624736" cy="3835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9632" y="330489"/>
            <a:ext cx="6624736" cy="12532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577615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4"/>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fade">
                                      <p:cBhvr>
                                        <p:cTn id="13" dur="500"/>
                                        <p:tgtEl>
                                          <p:spTgt spid="3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childTnLst>
                          </p:cTn>
                        </p:par>
                      </p:childTnLst>
                    </p:cTn>
                  </p:par>
                </p:childTnLst>
              </p:cTn>
              <p:nextCondLst>
                <p:cond evt="onClick" delay="0">
                  <p:tgtEl>
                    <p:spTgt spid="34"/>
                  </p:tgtEl>
                </p:cond>
              </p:nextCondLst>
            </p:seq>
            <p:seq concurrent="1" nextAc="seek">
              <p:cTn id="17" restart="whenNotActive" fill="hold" evtFilter="cancelBubble" nodeType="interactiveSeq">
                <p:stCondLst>
                  <p:cond evt="onClick" delay="0">
                    <p:tgtEl>
                      <p:spTgt spid="35"/>
                    </p:tgtEl>
                  </p:cond>
                </p:stCondLst>
                <p:endSync evt="end" delay="0">
                  <p:rtn val="all"/>
                </p:endSync>
                <p:childTnLst>
                  <p:par>
                    <p:cTn id="18" fill="hold">
                      <p:stCondLst>
                        <p:cond delay="0"/>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33"/>
                                        </p:tgtEl>
                                      </p:cBhvr>
                                    </p:animEffect>
                                    <p:set>
                                      <p:cBhvr>
                                        <p:cTn id="22" dur="1" fill="hold">
                                          <p:stCondLst>
                                            <p:cond delay="499"/>
                                          </p:stCondLst>
                                        </p:cTn>
                                        <p:tgtEl>
                                          <p:spTgt spid="33"/>
                                        </p:tgtEl>
                                        <p:attrNameLst>
                                          <p:attrName>style.visibility</p:attrName>
                                        </p:attrNameLst>
                                      </p:cBhvr>
                                      <p:to>
                                        <p:strVal val="hidden"/>
                                      </p:to>
                                    </p:set>
                                  </p:childTnLst>
                                </p:cTn>
                              </p:par>
                              <p:par>
                                <p:cTn id="23" presetID="10" presetClass="exit" presetSubtype="0" fill="hold" grpId="1" nodeType="withEffect">
                                  <p:stCondLst>
                                    <p:cond delay="0"/>
                                  </p:stCondLst>
                                  <p:childTnLst>
                                    <p:animEffect transition="out" filter="fade">
                                      <p:cBhvr>
                                        <p:cTn id="24" dur="500"/>
                                        <p:tgtEl>
                                          <p:spTgt spid="31"/>
                                        </p:tgtEl>
                                      </p:cBhvr>
                                    </p:animEffect>
                                    <p:set>
                                      <p:cBhvr>
                                        <p:cTn id="25" dur="1" fill="hold">
                                          <p:stCondLst>
                                            <p:cond delay="499"/>
                                          </p:stCondLst>
                                        </p:cTn>
                                        <p:tgtEl>
                                          <p:spTgt spid="31"/>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30"/>
                                        </p:tgtEl>
                                      </p:cBhvr>
                                    </p:animEffect>
                                    <p:set>
                                      <p:cBhvr>
                                        <p:cTn id="28" dur="1" fill="hold">
                                          <p:stCondLst>
                                            <p:cond delay="499"/>
                                          </p:stCondLst>
                                        </p:cTn>
                                        <p:tgtEl>
                                          <p:spTgt spid="30"/>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32"/>
                                        </p:tgtEl>
                                      </p:cBhvr>
                                    </p:animEffect>
                                    <p:set>
                                      <p:cBhvr>
                                        <p:cTn id="31" dur="1" fill="hold">
                                          <p:stCondLst>
                                            <p:cond delay="499"/>
                                          </p:stCondLst>
                                        </p:cTn>
                                        <p:tgtEl>
                                          <p:spTgt spid="32"/>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32" restart="whenNotActive" fill="hold" evtFilter="cancelBubble" nodeType="interactiveSeq">
                <p:stCondLst>
                  <p:cond evt="onClick" delay="0">
                    <p:tgtEl>
                      <p:spTgt spid="22"/>
                    </p:tgtEl>
                  </p:cond>
                </p:stCondLst>
                <p:endSync evt="end" delay="0">
                  <p:rtn val="all"/>
                </p:endSync>
                <p:childTnLst>
                  <p:par>
                    <p:cTn id="33" fill="hold">
                      <p:stCondLst>
                        <p:cond delay="0"/>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4"/>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25"/>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30" grpId="0"/>
      <p:bldP spid="30" grpId="1"/>
      <p:bldP spid="31" grpId="0"/>
      <p:bldP spid="31" grpId="1"/>
      <p:bldP spid="32" grpId="0"/>
      <p:bldP spid="32" grpId="1"/>
      <p:bldP spid="33" grpId="0"/>
      <p:bldP spid="33" grpId="1"/>
    </p:bldLst>
  </p:timing>
</p:sld>
</file>

<file path=ppt/slides/slide5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436184"/>
            <a:ext cx="8640962" cy="19856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41236" y="2436184"/>
            <a:ext cx="8651245" cy="3447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780928"/>
            <a:ext cx="8640961"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Q17</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7" name="Straight Arrow Connector 16"/>
          <p:cNvCxnSpPr>
            <a:stCxn id="18" idx="3"/>
            <a:endCxn id="14"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241237" y="3501008"/>
            <a:ext cx="8651244" cy="9208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35791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1" grpId="0" animBg="1"/>
      <p:bldP spid="22" grpId="0" animBg="1"/>
      <p:bldP spid="19" grpId="0" animBg="1"/>
    </p:bldLst>
  </p:timing>
</p:sld>
</file>

<file path=ppt/slides/slide5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4278311" y="3339828"/>
            <a:ext cx="4830194" cy="2609452"/>
          </a:xfrm>
          <a:prstGeom prst="rect">
            <a:avLst/>
          </a:prstGeom>
        </p:spPr>
      </p:pic>
      <p:pic>
        <p:nvPicPr>
          <p:cNvPr id="4" name="Picture 3"/>
          <p:cNvPicPr>
            <a:picLocks noChangeAspect="1"/>
          </p:cNvPicPr>
          <p:nvPr/>
        </p:nvPicPr>
        <p:blipFill>
          <a:blip r:embed="rId3"/>
          <a:stretch>
            <a:fillRect/>
          </a:stretch>
        </p:blipFill>
        <p:spPr>
          <a:xfrm>
            <a:off x="179512" y="1628800"/>
            <a:ext cx="4320480" cy="43204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Q16</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1"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2"/>
          <a:stretch>
            <a:fillRect/>
          </a:stretch>
        </p:blipFill>
        <p:spPr>
          <a:xfrm>
            <a:off x="179512" y="476672"/>
            <a:ext cx="4320480" cy="1172045"/>
          </a:xfrm>
          <a:prstGeom prst="rect">
            <a:avLst/>
          </a:prstGeom>
        </p:spPr>
      </p:pic>
      <mc:AlternateContent xmlns:mc="http://schemas.openxmlformats.org/markup-compatibility/2006" xmlns:a14="http://schemas.microsoft.com/office/drawing/2010/main">
        <mc:Choice Requires="a14">
          <p:sp>
            <p:nvSpPr>
              <p:cNvPr id="40" name="TextBox 39"/>
              <p:cNvSpPr txBox="1"/>
              <p:nvPr/>
            </p:nvSpPr>
            <p:spPr>
              <a:xfrm>
                <a:off x="3023828" y="1628800"/>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9</m:t>
                          </m:r>
                        </m:num>
                        <m:den>
                          <m:r>
                            <a:rPr lang="en-GB" sz="1000" b="0" i="1" smtClean="0">
                              <a:latin typeface="Cambria Math" panose="02040503050406030204" pitchFamily="18" charset="0"/>
                            </a:rPr>
                            <m:t>1</m:t>
                          </m:r>
                          <m:r>
                            <a:rPr lang="en-GB" sz="1000" b="0" i="1" smtClean="0">
                              <a:latin typeface="Cambria Math"/>
                            </a:rPr>
                            <m:t>9</m:t>
                          </m:r>
                        </m:den>
                      </m:f>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3023828" y="1628800"/>
                <a:ext cx="354584" cy="394723"/>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p:cNvSpPr txBox="1"/>
              <p:nvPr/>
            </p:nvSpPr>
            <p:spPr>
              <a:xfrm>
                <a:off x="3035248" y="2455160"/>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panose="02040503050406030204" pitchFamily="18" charset="0"/>
                            </a:rPr>
                            <m:t>1</m:t>
                          </m:r>
                          <m:r>
                            <a:rPr lang="en-GB" sz="1000" b="0" i="1" smtClean="0">
                              <a:latin typeface="Cambria Math"/>
                            </a:rPr>
                            <m:t>9</m:t>
                          </m:r>
                        </m:den>
                      </m:f>
                    </m:oMath>
                  </m:oMathPara>
                </a14:m>
                <a:endParaRPr lang="en-GB" sz="1000" dirty="0"/>
              </a:p>
            </p:txBody>
          </p:sp>
        </mc:Choice>
        <mc:Fallback xmlns="">
          <p:sp>
            <p:nvSpPr>
              <p:cNvPr id="41" name="TextBox 40"/>
              <p:cNvSpPr txBox="1">
                <a:spLocks noRot="1" noChangeAspect="1" noMove="1" noResize="1" noEditPoints="1" noAdjustHandles="1" noChangeArrowheads="1" noChangeShapeType="1" noTextEdit="1"/>
              </p:cNvSpPr>
              <p:nvPr/>
            </p:nvSpPr>
            <p:spPr>
              <a:xfrm>
                <a:off x="3035248" y="2455160"/>
                <a:ext cx="354584" cy="394723"/>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p:cNvSpPr txBox="1"/>
              <p:nvPr/>
            </p:nvSpPr>
            <p:spPr>
              <a:xfrm>
                <a:off x="3018172" y="2043808"/>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6</m:t>
                          </m:r>
                        </m:num>
                        <m:den>
                          <m:r>
                            <a:rPr lang="en-GB" sz="1000" b="0" i="1" smtClean="0">
                              <a:latin typeface="Cambria Math" panose="02040503050406030204" pitchFamily="18" charset="0"/>
                            </a:rPr>
                            <m:t>1</m:t>
                          </m:r>
                          <m:r>
                            <a:rPr lang="en-GB" sz="1000" b="0" i="1" smtClean="0">
                              <a:latin typeface="Cambria Math"/>
                            </a:rPr>
                            <m:t>9</m:t>
                          </m:r>
                        </m:den>
                      </m:f>
                    </m:oMath>
                  </m:oMathPara>
                </a14:m>
                <a:endParaRPr lang="en-GB" sz="1000" dirty="0"/>
              </a:p>
            </p:txBody>
          </p:sp>
        </mc:Choice>
        <mc:Fallback xmlns="">
          <p:sp>
            <p:nvSpPr>
              <p:cNvPr id="42" name="TextBox 41"/>
              <p:cNvSpPr txBox="1">
                <a:spLocks noRot="1" noChangeAspect="1" noMove="1" noResize="1" noEditPoints="1" noAdjustHandles="1" noChangeArrowheads="1" noChangeShapeType="1" noTextEdit="1"/>
              </p:cNvSpPr>
              <p:nvPr/>
            </p:nvSpPr>
            <p:spPr>
              <a:xfrm>
                <a:off x="3018172" y="2043808"/>
                <a:ext cx="354584" cy="394723"/>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p:cNvSpPr txBox="1"/>
              <p:nvPr/>
            </p:nvSpPr>
            <p:spPr>
              <a:xfrm>
                <a:off x="3023828" y="3087716"/>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10</m:t>
                          </m:r>
                        </m:num>
                        <m:den>
                          <m:r>
                            <a:rPr lang="en-GB" sz="1000" b="0" i="1" smtClean="0">
                              <a:latin typeface="Cambria Math" panose="02040503050406030204" pitchFamily="18" charset="0"/>
                            </a:rPr>
                            <m:t>1</m:t>
                          </m:r>
                          <m:r>
                            <a:rPr lang="en-GB" sz="1000" b="0" i="1" smtClean="0">
                              <a:latin typeface="Cambria Math"/>
                            </a:rPr>
                            <m:t>9</m:t>
                          </m:r>
                        </m:den>
                      </m:f>
                    </m:oMath>
                  </m:oMathPara>
                </a14:m>
                <a:endParaRPr lang="en-GB" sz="1000" dirty="0"/>
              </a:p>
            </p:txBody>
          </p:sp>
        </mc:Choice>
        <mc:Fallback xmlns="">
          <p:sp>
            <p:nvSpPr>
              <p:cNvPr id="43" name="TextBox 42"/>
              <p:cNvSpPr txBox="1">
                <a:spLocks noRot="1" noChangeAspect="1" noMove="1" noResize="1" noEditPoints="1" noAdjustHandles="1" noChangeArrowheads="1" noChangeShapeType="1" noTextEdit="1"/>
              </p:cNvSpPr>
              <p:nvPr/>
            </p:nvSpPr>
            <p:spPr>
              <a:xfrm>
                <a:off x="3023828" y="3087716"/>
                <a:ext cx="354584" cy="394723"/>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p:cNvSpPr txBox="1"/>
              <p:nvPr/>
            </p:nvSpPr>
            <p:spPr>
              <a:xfrm>
                <a:off x="683568" y="4214616"/>
                <a:ext cx="354584"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4</m:t>
                          </m:r>
                        </m:num>
                        <m:den>
                          <m:r>
                            <a:rPr lang="en-GB" sz="1000" b="0" i="1" smtClean="0">
                              <a:latin typeface="Cambria Math" panose="02040503050406030204" pitchFamily="18" charset="0"/>
                            </a:rPr>
                            <m:t>2</m:t>
                          </m:r>
                          <m:r>
                            <a:rPr lang="en-GB" sz="1000" b="0" i="1" smtClean="0">
                              <a:latin typeface="Cambria Math"/>
                            </a:rPr>
                            <m:t>0</m:t>
                          </m:r>
                        </m:den>
                      </m:f>
                    </m:oMath>
                  </m:oMathPara>
                </a14:m>
                <a:endParaRPr lang="en-GB" sz="1000" dirty="0"/>
              </a:p>
            </p:txBody>
          </p:sp>
        </mc:Choice>
        <mc:Fallback xmlns="">
          <p:sp>
            <p:nvSpPr>
              <p:cNvPr id="44" name="TextBox 43"/>
              <p:cNvSpPr txBox="1">
                <a:spLocks noRot="1" noChangeAspect="1" noMove="1" noResize="1" noEditPoints="1" noAdjustHandles="1" noChangeArrowheads="1" noChangeShapeType="1" noTextEdit="1"/>
              </p:cNvSpPr>
              <p:nvPr/>
            </p:nvSpPr>
            <p:spPr>
              <a:xfrm>
                <a:off x="683568" y="4214616"/>
                <a:ext cx="354584" cy="380873"/>
              </a:xfrm>
              <a:prstGeom prst="rect">
                <a:avLst/>
              </a:prstGeom>
              <a:blipFill>
                <a:blip r:embed="rId17"/>
                <a:stretch>
                  <a:fillRect/>
                </a:stretch>
              </a:blipFill>
            </p:spPr>
            <p:txBody>
              <a:bodyPr/>
              <a:lstStyle/>
              <a:p>
                <a:r>
                  <a:rPr lang="en-GB">
                    <a:noFill/>
                  </a:rPr>
                  <a:t> </a:t>
                </a:r>
              </a:p>
            </p:txBody>
          </p:sp>
        </mc:Fallback>
      </mc:AlternateContent>
      <p:sp>
        <p:nvSpPr>
          <p:cNvPr id="45" name="Rectangle 44"/>
          <p:cNvSpPr/>
          <p:nvPr/>
        </p:nvSpPr>
        <p:spPr>
          <a:xfrm>
            <a:off x="1534213" y="602359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46" name="Rectangle 45"/>
          <p:cNvSpPr/>
          <p:nvPr/>
        </p:nvSpPr>
        <p:spPr>
          <a:xfrm>
            <a:off x="2852910" y="6023594"/>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7" name="TextBox 46"/>
              <p:cNvSpPr txBox="1"/>
              <p:nvPr/>
            </p:nvSpPr>
            <p:spPr>
              <a:xfrm>
                <a:off x="683568" y="3500410"/>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6</m:t>
                          </m:r>
                        </m:num>
                        <m:den>
                          <m:r>
                            <a:rPr lang="en-GB" sz="1000" b="0" i="1" smtClean="0">
                              <a:latin typeface="Cambria Math" panose="02040503050406030204" pitchFamily="18" charset="0"/>
                            </a:rPr>
                            <m:t>2</m:t>
                          </m:r>
                          <m:r>
                            <a:rPr lang="en-GB" sz="1000" b="0" i="1" smtClean="0">
                              <a:latin typeface="Cambria Math"/>
                            </a:rPr>
                            <m:t>0</m:t>
                          </m:r>
                        </m:den>
                      </m:f>
                    </m:oMath>
                  </m:oMathPara>
                </a14:m>
                <a:endParaRPr lang="en-GB" sz="1000" dirty="0"/>
              </a:p>
            </p:txBody>
          </p:sp>
        </mc:Choice>
        <mc:Fallback xmlns="">
          <p:sp>
            <p:nvSpPr>
              <p:cNvPr id="47" name="TextBox 46"/>
              <p:cNvSpPr txBox="1">
                <a:spLocks noRot="1" noChangeAspect="1" noMove="1" noResize="1" noEditPoints="1" noAdjustHandles="1" noChangeArrowheads="1" noChangeShapeType="1" noTextEdit="1"/>
              </p:cNvSpPr>
              <p:nvPr/>
            </p:nvSpPr>
            <p:spPr>
              <a:xfrm>
                <a:off x="683568" y="3500410"/>
                <a:ext cx="354584" cy="38145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3042306" y="3897879"/>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m:t>
                          </m:r>
                        </m:num>
                        <m:den>
                          <m:r>
                            <a:rPr lang="en-GB" sz="1000" b="0" i="1" smtClean="0">
                              <a:latin typeface="Cambria Math" panose="02040503050406030204" pitchFamily="18" charset="0"/>
                            </a:rPr>
                            <m:t>1</m:t>
                          </m:r>
                          <m:r>
                            <a:rPr lang="en-GB" sz="1000" b="0" i="1" smtClean="0">
                              <a:latin typeface="Cambria Math"/>
                            </a:rPr>
                            <m:t>9</m:t>
                          </m:r>
                        </m:den>
                      </m:f>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3042306" y="3897879"/>
                <a:ext cx="354584" cy="394723"/>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p:cNvSpPr txBox="1"/>
              <p:nvPr/>
            </p:nvSpPr>
            <p:spPr>
              <a:xfrm>
                <a:off x="3007040" y="4981655"/>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6</m:t>
                          </m:r>
                        </m:num>
                        <m:den>
                          <m:r>
                            <a:rPr lang="en-GB" sz="1000" b="0" i="1" smtClean="0">
                              <a:latin typeface="Cambria Math" panose="02040503050406030204" pitchFamily="18" charset="0"/>
                            </a:rPr>
                            <m:t>1</m:t>
                          </m:r>
                          <m:r>
                            <a:rPr lang="en-GB" sz="1000" b="0" i="1" smtClean="0">
                              <a:latin typeface="Cambria Math"/>
                            </a:rPr>
                            <m:t>9</m:t>
                          </m:r>
                        </m:den>
                      </m:f>
                    </m:oMath>
                  </m:oMathPara>
                </a14:m>
                <a:endParaRPr lang="en-GB" sz="1000" dirty="0"/>
              </a:p>
            </p:txBody>
          </p:sp>
        </mc:Choice>
        <mc:Fallback xmlns="">
          <p:sp>
            <p:nvSpPr>
              <p:cNvPr id="49" name="TextBox 48"/>
              <p:cNvSpPr txBox="1">
                <a:spLocks noRot="1" noChangeAspect="1" noMove="1" noResize="1" noEditPoints="1" noAdjustHandles="1" noChangeArrowheads="1" noChangeShapeType="1" noTextEdit="1"/>
              </p:cNvSpPr>
              <p:nvPr/>
            </p:nvSpPr>
            <p:spPr>
              <a:xfrm>
                <a:off x="3007040" y="4981655"/>
                <a:ext cx="354584" cy="38145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p:cNvSpPr txBox="1"/>
              <p:nvPr/>
            </p:nvSpPr>
            <p:spPr>
              <a:xfrm>
                <a:off x="3023040" y="4536958"/>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10</m:t>
                          </m:r>
                        </m:num>
                        <m:den>
                          <m:r>
                            <a:rPr lang="en-GB" sz="1000" b="0" i="1" smtClean="0">
                              <a:latin typeface="Cambria Math" panose="02040503050406030204" pitchFamily="18" charset="0"/>
                            </a:rPr>
                            <m:t>1</m:t>
                          </m:r>
                          <m:r>
                            <a:rPr lang="en-GB" sz="1000" b="0" i="1" smtClean="0">
                              <a:latin typeface="Cambria Math"/>
                            </a:rPr>
                            <m:t>9</m:t>
                          </m:r>
                        </m:den>
                      </m:f>
                    </m:oMath>
                  </m:oMathPara>
                </a14:m>
                <a:endParaRPr lang="en-GB" sz="1000" dirty="0"/>
              </a:p>
            </p:txBody>
          </p:sp>
        </mc:Choice>
        <mc:Fallback xmlns="">
          <p:sp>
            <p:nvSpPr>
              <p:cNvPr id="50" name="TextBox 49"/>
              <p:cNvSpPr txBox="1">
                <a:spLocks noRot="1" noChangeAspect="1" noMove="1" noResize="1" noEditPoints="1" noAdjustHandles="1" noChangeArrowheads="1" noChangeShapeType="1" noTextEdit="1"/>
              </p:cNvSpPr>
              <p:nvPr/>
            </p:nvSpPr>
            <p:spPr>
              <a:xfrm>
                <a:off x="3023040" y="4536958"/>
                <a:ext cx="354584" cy="394723"/>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p:cNvSpPr txBox="1"/>
              <p:nvPr/>
            </p:nvSpPr>
            <p:spPr>
              <a:xfrm>
                <a:off x="3007040" y="5363106"/>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3</m:t>
                          </m:r>
                        </m:num>
                        <m:den>
                          <m:r>
                            <a:rPr lang="en-GB" sz="1000" b="0" i="1" smtClean="0">
                              <a:latin typeface="Cambria Math" panose="02040503050406030204" pitchFamily="18" charset="0"/>
                            </a:rPr>
                            <m:t>1</m:t>
                          </m:r>
                          <m:r>
                            <a:rPr lang="en-GB" sz="1000" b="0" i="1" smtClean="0">
                              <a:latin typeface="Cambria Math"/>
                            </a:rPr>
                            <m:t>9</m:t>
                          </m:r>
                        </m:den>
                      </m:f>
                    </m:oMath>
                  </m:oMathPara>
                </a14:m>
                <a:endParaRPr lang="en-GB" sz="1000" dirty="0"/>
              </a:p>
            </p:txBody>
          </p:sp>
        </mc:Choice>
        <mc:Fallback xmlns="">
          <p:sp>
            <p:nvSpPr>
              <p:cNvPr id="51" name="TextBox 50"/>
              <p:cNvSpPr txBox="1">
                <a:spLocks noRot="1" noChangeAspect="1" noMove="1" noResize="1" noEditPoints="1" noAdjustHandles="1" noChangeArrowheads="1" noChangeShapeType="1" noTextEdit="1"/>
              </p:cNvSpPr>
              <p:nvPr/>
            </p:nvSpPr>
            <p:spPr>
              <a:xfrm>
                <a:off x="3007040" y="5363106"/>
                <a:ext cx="354584" cy="381451"/>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p:cNvSpPr txBox="1"/>
              <p:nvPr/>
            </p:nvSpPr>
            <p:spPr>
              <a:xfrm>
                <a:off x="3007040" y="3512508"/>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5</m:t>
                          </m:r>
                        </m:num>
                        <m:den>
                          <m:r>
                            <a:rPr lang="en-GB" sz="1000" b="0" i="1" smtClean="0">
                              <a:latin typeface="Cambria Math" panose="02040503050406030204" pitchFamily="18" charset="0"/>
                            </a:rPr>
                            <m:t>19</m:t>
                          </m:r>
                        </m:den>
                      </m:f>
                    </m:oMath>
                  </m:oMathPara>
                </a14:m>
                <a:endParaRPr lang="en-GB" sz="1000" dirty="0"/>
              </a:p>
            </p:txBody>
          </p:sp>
        </mc:Choice>
        <mc:Fallback xmlns="">
          <p:sp>
            <p:nvSpPr>
              <p:cNvPr id="52" name="TextBox 51"/>
              <p:cNvSpPr txBox="1">
                <a:spLocks noRot="1" noChangeAspect="1" noMove="1" noResize="1" noEditPoints="1" noAdjustHandles="1" noChangeArrowheads="1" noChangeShapeType="1" noTextEdit="1"/>
              </p:cNvSpPr>
              <p:nvPr/>
            </p:nvSpPr>
            <p:spPr>
              <a:xfrm>
                <a:off x="3007040" y="3512508"/>
                <a:ext cx="354584" cy="394723"/>
              </a:xfrm>
              <a:prstGeom prst="rect">
                <a:avLst/>
              </a:prstGeom>
              <a:blipFill>
                <a:blip r:embed="rId23"/>
                <a:stretch>
                  <a:fillRect/>
                </a:stretch>
              </a:blipFill>
            </p:spPr>
            <p:txBody>
              <a:bodyPr/>
              <a:lstStyle/>
              <a:p>
                <a:r>
                  <a:rPr lang="en-GB">
                    <a:noFill/>
                  </a:rPr>
                  <a:t> </a:t>
                </a:r>
              </a:p>
            </p:txBody>
          </p:sp>
        </mc:Fallback>
      </mc:AlternateContent>
      <p:pic>
        <p:nvPicPr>
          <p:cNvPr id="5" name="Picture 4"/>
          <p:cNvPicPr>
            <a:picLocks noChangeAspect="1"/>
          </p:cNvPicPr>
          <p:nvPr/>
        </p:nvPicPr>
        <p:blipFill>
          <a:blip r:embed="rId24"/>
          <a:stretch>
            <a:fillRect/>
          </a:stretch>
        </p:blipFill>
        <p:spPr>
          <a:xfrm>
            <a:off x="4283968" y="1556792"/>
            <a:ext cx="4824536" cy="904800"/>
          </a:xfrm>
          <a:prstGeom prst="rect">
            <a:avLst/>
          </a:prstGeom>
        </p:spPr>
      </p:pic>
      <p:pic>
        <p:nvPicPr>
          <p:cNvPr id="6" name="Picture 5"/>
          <p:cNvPicPr>
            <a:picLocks noChangeAspect="1"/>
          </p:cNvPicPr>
          <p:nvPr/>
        </p:nvPicPr>
        <p:blipFill>
          <a:blip r:embed="rId25"/>
          <a:stretch>
            <a:fillRect/>
          </a:stretch>
        </p:blipFill>
        <p:spPr>
          <a:xfrm>
            <a:off x="4278311" y="2420888"/>
            <a:ext cx="4830193" cy="1368661"/>
          </a:xfrm>
          <a:prstGeom prst="rect">
            <a:avLst/>
          </a:prstGeom>
        </p:spPr>
      </p:pic>
      <p:sp>
        <p:nvSpPr>
          <p:cNvPr id="28" name="Rectangle 27"/>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9" name="Picture 28"/>
          <p:cNvPicPr>
            <a:picLocks noChangeAspect="1"/>
          </p:cNvPicPr>
          <p:nvPr/>
        </p:nvPicPr>
        <p:blipFill>
          <a:blip r:embed="rId2"/>
          <a:stretch>
            <a:fillRect/>
          </a:stretch>
        </p:blipFill>
        <p:spPr>
          <a:xfrm>
            <a:off x="4272654" y="3337553"/>
            <a:ext cx="4830194" cy="2609452"/>
          </a:xfrm>
          <a:prstGeom prst="rect">
            <a:avLst/>
          </a:prstGeom>
        </p:spPr>
      </p:pic>
      <p:pic>
        <p:nvPicPr>
          <p:cNvPr id="30" name="Picture 29"/>
          <p:cNvPicPr>
            <a:picLocks noChangeAspect="1"/>
          </p:cNvPicPr>
          <p:nvPr/>
        </p:nvPicPr>
        <p:blipFill>
          <a:blip r:embed="rId3"/>
          <a:stretch>
            <a:fillRect/>
          </a:stretch>
        </p:blipFill>
        <p:spPr>
          <a:xfrm>
            <a:off x="173855" y="1626525"/>
            <a:ext cx="4320480" cy="4320480"/>
          </a:xfrm>
          <a:prstGeom prst="rect">
            <a:avLst/>
          </a:prstGeom>
        </p:spPr>
      </p:pic>
      <p:pic>
        <p:nvPicPr>
          <p:cNvPr id="31" name="Picture 30"/>
          <p:cNvPicPr>
            <a:picLocks noChangeAspect="1"/>
          </p:cNvPicPr>
          <p:nvPr/>
        </p:nvPicPr>
        <p:blipFill>
          <a:blip r:embed="rId12"/>
          <a:stretch>
            <a:fillRect/>
          </a:stretch>
        </p:blipFill>
        <p:spPr>
          <a:xfrm>
            <a:off x="173855" y="474397"/>
            <a:ext cx="4320480" cy="1172045"/>
          </a:xfrm>
          <a:prstGeom prst="rect">
            <a:avLst/>
          </a:prstGeom>
        </p:spPr>
      </p:pic>
      <p:pic>
        <p:nvPicPr>
          <p:cNvPr id="32" name="Picture 31"/>
          <p:cNvPicPr>
            <a:picLocks noChangeAspect="1"/>
          </p:cNvPicPr>
          <p:nvPr/>
        </p:nvPicPr>
        <p:blipFill>
          <a:blip r:embed="rId24"/>
          <a:stretch>
            <a:fillRect/>
          </a:stretch>
        </p:blipFill>
        <p:spPr>
          <a:xfrm>
            <a:off x="4278311" y="1554517"/>
            <a:ext cx="4824536" cy="904800"/>
          </a:xfrm>
          <a:prstGeom prst="rect">
            <a:avLst/>
          </a:prstGeom>
        </p:spPr>
      </p:pic>
      <p:pic>
        <p:nvPicPr>
          <p:cNvPr id="33" name="Picture 32"/>
          <p:cNvPicPr>
            <a:picLocks noChangeAspect="1"/>
          </p:cNvPicPr>
          <p:nvPr/>
        </p:nvPicPr>
        <p:blipFill>
          <a:blip r:embed="rId25"/>
          <a:stretch>
            <a:fillRect/>
          </a:stretch>
        </p:blipFill>
        <p:spPr>
          <a:xfrm>
            <a:off x="4272654" y="2418613"/>
            <a:ext cx="4830193" cy="1368661"/>
          </a:xfrm>
          <a:prstGeom prst="rect">
            <a:avLst/>
          </a:prstGeom>
        </p:spPr>
      </p:pic>
    </p:spTree>
    <p:extLst>
      <p:ext uri="{BB962C8B-B14F-4D97-AF65-F5344CB8AC3E}">
        <p14:creationId xmlns:p14="http://schemas.microsoft.com/office/powerpoint/2010/main" val="35097748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8"/>
                                        </p:tgtEl>
                                        <p:attrNameLst>
                                          <p:attrName>style.visibility</p:attrName>
                                        </p:attrNameLst>
                                      </p:cBhvr>
                                      <p:to>
                                        <p:strVal val="visible"/>
                                      </p:to>
                                    </p:set>
                                    <p:animEffect transition="in" filter="fade">
                                      <p:cBhvr>
                                        <p:cTn id="13" dur="500"/>
                                        <p:tgtEl>
                                          <p:spTgt spid="4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2"/>
                                        </p:tgtEl>
                                        <p:attrNameLst>
                                          <p:attrName>style.visibility</p:attrName>
                                        </p:attrNameLst>
                                      </p:cBhvr>
                                      <p:to>
                                        <p:strVal val="visible"/>
                                      </p:to>
                                    </p:set>
                                    <p:animEffect transition="in" filter="fade">
                                      <p:cBhvr>
                                        <p:cTn id="16" dur="500"/>
                                        <p:tgtEl>
                                          <p:spTgt spid="5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0"/>
                                        </p:tgtEl>
                                        <p:attrNameLst>
                                          <p:attrName>style.visibility</p:attrName>
                                        </p:attrNameLst>
                                      </p:cBhvr>
                                      <p:to>
                                        <p:strVal val="visible"/>
                                      </p:to>
                                    </p:set>
                                    <p:animEffect transition="in" filter="fade">
                                      <p:cBhvr>
                                        <p:cTn id="19" dur="500"/>
                                        <p:tgtEl>
                                          <p:spTgt spid="5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500"/>
                                        <p:tgtEl>
                                          <p:spTgt spid="4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500"/>
                                        <p:tgtEl>
                                          <p:spTgt spid="5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7"/>
                                        </p:tgtEl>
                                        <p:attrNameLst>
                                          <p:attrName>style.visibility</p:attrName>
                                        </p:attrNameLst>
                                      </p:cBhvr>
                                      <p:to>
                                        <p:strVal val="visible"/>
                                      </p:to>
                                    </p:set>
                                    <p:animEffect transition="in" filter="fade">
                                      <p:cBhvr>
                                        <p:cTn id="28" dur="500"/>
                                        <p:tgtEl>
                                          <p:spTgt spid="4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2"/>
                                        </p:tgtEl>
                                        <p:attrNameLst>
                                          <p:attrName>style.visibility</p:attrName>
                                        </p:attrNameLst>
                                      </p:cBhvr>
                                      <p:to>
                                        <p:strVal val="visible"/>
                                      </p:to>
                                    </p:set>
                                    <p:animEffect transition="in" filter="fade">
                                      <p:cBhvr>
                                        <p:cTn id="31" dur="500"/>
                                        <p:tgtEl>
                                          <p:spTgt spid="42"/>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fade">
                                      <p:cBhvr>
                                        <p:cTn id="37" dur="500"/>
                                        <p:tgtEl>
                                          <p:spTgt spid="43"/>
                                        </p:tgtEl>
                                      </p:cBhvr>
                                    </p:animEffect>
                                  </p:childTnLst>
                                </p:cTn>
                              </p:par>
                            </p:childTnLst>
                          </p:cTn>
                        </p:par>
                      </p:childTnLst>
                    </p:cTn>
                  </p:par>
                </p:childTnLst>
              </p:cTn>
              <p:nextCondLst>
                <p:cond evt="onClick" delay="0">
                  <p:tgtEl>
                    <p:spTgt spid="45"/>
                  </p:tgtEl>
                </p:cond>
              </p:nextCondLst>
            </p:seq>
            <p:seq concurrent="1" nextAc="seek">
              <p:cTn id="38" restart="whenNotActive" fill="hold" evtFilter="cancelBubble" nodeType="interactiveSeq">
                <p:stCondLst>
                  <p:cond evt="onClick" delay="0">
                    <p:tgtEl>
                      <p:spTgt spid="46"/>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1" nodeType="clickEffect">
                                  <p:stCondLst>
                                    <p:cond delay="0"/>
                                  </p:stCondLst>
                                  <p:childTnLst>
                                    <p:animEffect transition="out" filter="fade">
                                      <p:cBhvr>
                                        <p:cTn id="42" dur="500"/>
                                        <p:tgtEl>
                                          <p:spTgt spid="44"/>
                                        </p:tgtEl>
                                      </p:cBhvr>
                                    </p:animEffect>
                                    <p:set>
                                      <p:cBhvr>
                                        <p:cTn id="43" dur="1" fill="hold">
                                          <p:stCondLst>
                                            <p:cond delay="499"/>
                                          </p:stCondLst>
                                        </p:cTn>
                                        <p:tgtEl>
                                          <p:spTgt spid="44"/>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40"/>
                                        </p:tgtEl>
                                      </p:cBhvr>
                                    </p:animEffect>
                                    <p:set>
                                      <p:cBhvr>
                                        <p:cTn id="46" dur="1" fill="hold">
                                          <p:stCondLst>
                                            <p:cond delay="499"/>
                                          </p:stCondLst>
                                        </p:cTn>
                                        <p:tgtEl>
                                          <p:spTgt spid="40"/>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47"/>
                                        </p:tgtEl>
                                      </p:cBhvr>
                                    </p:animEffect>
                                    <p:set>
                                      <p:cBhvr>
                                        <p:cTn id="49" dur="1" fill="hold">
                                          <p:stCondLst>
                                            <p:cond delay="499"/>
                                          </p:stCondLst>
                                        </p:cTn>
                                        <p:tgtEl>
                                          <p:spTgt spid="47"/>
                                        </p:tgtEl>
                                        <p:attrNameLst>
                                          <p:attrName>style.visibility</p:attrName>
                                        </p:attrNameLst>
                                      </p:cBhvr>
                                      <p:to>
                                        <p:strVal val="hidden"/>
                                      </p:to>
                                    </p:set>
                                  </p:childTnLst>
                                </p:cTn>
                              </p:par>
                              <p:par>
                                <p:cTn id="50" presetID="10" presetClass="exit" presetSubtype="0" fill="hold" grpId="1" nodeType="withEffect">
                                  <p:stCondLst>
                                    <p:cond delay="0"/>
                                  </p:stCondLst>
                                  <p:childTnLst>
                                    <p:animEffect transition="out" filter="fade">
                                      <p:cBhvr>
                                        <p:cTn id="51" dur="500"/>
                                        <p:tgtEl>
                                          <p:spTgt spid="48"/>
                                        </p:tgtEl>
                                      </p:cBhvr>
                                    </p:animEffect>
                                    <p:set>
                                      <p:cBhvr>
                                        <p:cTn id="52" dur="1" fill="hold">
                                          <p:stCondLst>
                                            <p:cond delay="499"/>
                                          </p:stCondLst>
                                        </p:cTn>
                                        <p:tgtEl>
                                          <p:spTgt spid="48"/>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52"/>
                                        </p:tgtEl>
                                      </p:cBhvr>
                                    </p:animEffect>
                                    <p:set>
                                      <p:cBhvr>
                                        <p:cTn id="55" dur="1" fill="hold">
                                          <p:stCondLst>
                                            <p:cond delay="499"/>
                                          </p:stCondLst>
                                        </p:cTn>
                                        <p:tgtEl>
                                          <p:spTgt spid="52"/>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50"/>
                                        </p:tgtEl>
                                      </p:cBhvr>
                                    </p:animEffect>
                                    <p:set>
                                      <p:cBhvr>
                                        <p:cTn id="58" dur="1" fill="hold">
                                          <p:stCondLst>
                                            <p:cond delay="499"/>
                                          </p:stCondLst>
                                        </p:cTn>
                                        <p:tgtEl>
                                          <p:spTgt spid="50"/>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49"/>
                                        </p:tgtEl>
                                      </p:cBhvr>
                                    </p:animEffect>
                                    <p:set>
                                      <p:cBhvr>
                                        <p:cTn id="61" dur="1" fill="hold">
                                          <p:stCondLst>
                                            <p:cond delay="499"/>
                                          </p:stCondLst>
                                        </p:cTn>
                                        <p:tgtEl>
                                          <p:spTgt spid="49"/>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51"/>
                                        </p:tgtEl>
                                      </p:cBhvr>
                                    </p:animEffect>
                                    <p:set>
                                      <p:cBhvr>
                                        <p:cTn id="64" dur="1" fill="hold">
                                          <p:stCondLst>
                                            <p:cond delay="499"/>
                                          </p:stCondLst>
                                        </p:cTn>
                                        <p:tgtEl>
                                          <p:spTgt spid="51"/>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42"/>
                                        </p:tgtEl>
                                      </p:cBhvr>
                                    </p:animEffect>
                                    <p:set>
                                      <p:cBhvr>
                                        <p:cTn id="67" dur="1" fill="hold">
                                          <p:stCondLst>
                                            <p:cond delay="499"/>
                                          </p:stCondLst>
                                        </p:cTn>
                                        <p:tgtEl>
                                          <p:spTgt spid="42"/>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41"/>
                                        </p:tgtEl>
                                      </p:cBhvr>
                                    </p:animEffect>
                                    <p:set>
                                      <p:cBhvr>
                                        <p:cTn id="70" dur="1" fill="hold">
                                          <p:stCondLst>
                                            <p:cond delay="499"/>
                                          </p:stCondLst>
                                        </p:cTn>
                                        <p:tgtEl>
                                          <p:spTgt spid="41"/>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43"/>
                                        </p:tgtEl>
                                      </p:cBhvr>
                                    </p:animEffect>
                                    <p:set>
                                      <p:cBhvr>
                                        <p:cTn id="73"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46"/>
                  </p:tgtEl>
                </p:cond>
              </p:nextCondLst>
            </p:seq>
            <p:seq concurrent="1" nextAc="seek">
              <p:cTn id="74" restart="whenNotActive" fill="hold" evtFilter="cancelBubble" nodeType="interactiveSeq">
                <p:stCondLst>
                  <p:cond evt="onClick" delay="0">
                    <p:tgtEl>
                      <p:spTgt spid="28"/>
                    </p:tgtEl>
                  </p:cond>
                </p:stCondLst>
                <p:endSync evt="end" delay="0">
                  <p:rtn val="all"/>
                </p:endSync>
                <p:childTnLst>
                  <p:par>
                    <p:cTn id="75" fill="hold">
                      <p:stCondLst>
                        <p:cond delay="0"/>
                      </p:stCondLst>
                      <p:childTnLst>
                        <p:par>
                          <p:cTn id="76" fill="hold">
                            <p:stCondLst>
                              <p:cond delay="0"/>
                            </p:stCondLst>
                            <p:childTnLst>
                              <p:par>
                                <p:cTn id="77" presetID="1" presetClass="entr" presetSubtype="0" fill="hold" nodeType="clickEffect">
                                  <p:stCondLst>
                                    <p:cond delay="0"/>
                                  </p:stCondLst>
                                  <p:childTnLst>
                                    <p:set>
                                      <p:cBhvr>
                                        <p:cTn id="78" dur="1" fill="hold">
                                          <p:stCondLst>
                                            <p:cond delay="0"/>
                                          </p:stCondLst>
                                        </p:cTn>
                                        <p:tgtEl>
                                          <p:spTgt spid="29"/>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30"/>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31"/>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2"/>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3"/>
                                        </p:tgtEl>
                                        <p:attrNameLst>
                                          <p:attrName>style.visibility</p:attrName>
                                        </p:attrNameLst>
                                      </p:cBhvr>
                                      <p:to>
                                        <p:strVal val="visible"/>
                                      </p:to>
                                    </p:set>
                                  </p:childTnLst>
                                </p:cTn>
                              </p:par>
                            </p:childTnLst>
                          </p:cTn>
                        </p:par>
                      </p:childTnLst>
                    </p:cTn>
                  </p:par>
                </p:childTnLst>
              </p:cTn>
              <p:nextCondLst>
                <p:cond evt="onClick" delay="0">
                  <p:tgtEl>
                    <p:spTgt spid="28"/>
                  </p:tgtEl>
                </p:cond>
              </p:nextCondLst>
            </p:seq>
          </p:childTnLst>
        </p:cTn>
      </p:par>
    </p:tnLst>
    <p:bldLst>
      <p:bldP spid="40" grpId="0"/>
      <p:bldP spid="40" grpId="1"/>
      <p:bldP spid="41" grpId="0"/>
      <p:bldP spid="41" grpId="1"/>
      <p:bldP spid="42" grpId="0"/>
      <p:bldP spid="42" grpId="1"/>
      <p:bldP spid="43" grpId="0"/>
      <p:bldP spid="43" grpId="1"/>
      <p:bldP spid="44" grpId="0"/>
      <p:bldP spid="44" grpId="1"/>
      <p:bldP spid="47" grpId="0"/>
      <p:bldP spid="47" grpId="1"/>
      <p:bldP spid="48" grpId="0"/>
      <p:bldP spid="48" grpId="1"/>
      <p:bldP spid="49" grpId="0"/>
      <p:bldP spid="49" grpId="1"/>
      <p:bldP spid="50" grpId="0"/>
      <p:bldP spid="50" grpId="1"/>
      <p:bldP spid="51" grpId="0"/>
      <p:bldP spid="51" grpId="1"/>
      <p:bldP spid="52" grpId="0"/>
      <p:bldP spid="52" grpId="1"/>
    </p:bldLst>
  </p:timing>
</p:sld>
</file>

<file path=ppt/slides/slide5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827584" y="4509120"/>
            <a:ext cx="7488832" cy="2259520"/>
          </a:xfrm>
          <a:prstGeom prst="rect">
            <a:avLst/>
          </a:prstGeom>
        </p:spPr>
      </p:pic>
      <p:pic>
        <p:nvPicPr>
          <p:cNvPr id="2" name="Picture 1"/>
          <p:cNvPicPr>
            <a:picLocks noChangeAspect="1"/>
          </p:cNvPicPr>
          <p:nvPr/>
        </p:nvPicPr>
        <p:blipFill>
          <a:blip r:embed="rId3"/>
          <a:stretch>
            <a:fillRect/>
          </a:stretch>
        </p:blipFill>
        <p:spPr>
          <a:xfrm>
            <a:off x="827584" y="476672"/>
            <a:ext cx="7488832" cy="40406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1" name="Rectangle 20"/>
          <p:cNvSpPr/>
          <p:nvPr/>
        </p:nvSpPr>
        <p:spPr>
          <a:xfrm>
            <a:off x="827583" y="485813"/>
            <a:ext cx="7488833" cy="8775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827583" y="1363389"/>
            <a:ext cx="7488833" cy="13256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827583" y="2689052"/>
            <a:ext cx="7488833" cy="40795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Q16</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4" idx="3"/>
            <a:endCxn id="20"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24831130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1" grpId="0" animBg="1"/>
      <p:bldP spid="22" grpId="0" animBg="1"/>
      <p:bldP spid="19" grpId="0" animBg="1"/>
    </p:bldLst>
  </p:timing>
</p:sld>
</file>

<file path=ppt/slides/slide5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01421" y="4062170"/>
            <a:ext cx="6941158" cy="27512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5616" y="2348880"/>
            <a:ext cx="6912768" cy="3576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01421" y="404664"/>
            <a:ext cx="6926963" cy="197847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Q14</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2"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0" name="TextBox 39"/>
              <p:cNvSpPr txBox="1"/>
              <p:nvPr/>
            </p:nvSpPr>
            <p:spPr>
              <a:xfrm>
                <a:off x="4139952" y="2678723"/>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.35</m:t>
                      </m:r>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4139952" y="2678723"/>
                <a:ext cx="450764" cy="246221"/>
              </a:xfrm>
              <a:prstGeom prst="rect">
                <a:avLst/>
              </a:prstGeom>
              <a:blipFill rotWithShape="1">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p:cNvSpPr txBox="1"/>
              <p:nvPr/>
            </p:nvSpPr>
            <p:spPr>
              <a:xfrm>
                <a:off x="4139952" y="3542819"/>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.05</m:t>
                      </m:r>
                    </m:oMath>
                  </m:oMathPara>
                </a14:m>
                <a:endParaRPr lang="en-GB" sz="1000" dirty="0"/>
              </a:p>
            </p:txBody>
          </p:sp>
        </mc:Choice>
        <mc:Fallback xmlns="">
          <p:sp>
            <p:nvSpPr>
              <p:cNvPr id="41" name="TextBox 40"/>
              <p:cNvSpPr txBox="1">
                <a:spLocks noRot="1" noChangeAspect="1" noMove="1" noResize="1" noEditPoints="1" noAdjustHandles="1" noChangeArrowheads="1" noChangeShapeType="1" noTextEdit="1"/>
              </p:cNvSpPr>
              <p:nvPr/>
            </p:nvSpPr>
            <p:spPr>
              <a:xfrm>
                <a:off x="4139952" y="3542819"/>
                <a:ext cx="450764" cy="246221"/>
              </a:xfrm>
              <a:prstGeom prst="rect">
                <a:avLst/>
              </a:prstGeom>
              <a:blipFill rotWithShape="1">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p:cNvSpPr txBox="1"/>
              <p:nvPr/>
            </p:nvSpPr>
            <p:spPr>
              <a:xfrm>
                <a:off x="6516216" y="2678723"/>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.35</m:t>
                      </m:r>
                    </m:oMath>
                  </m:oMathPara>
                </a14:m>
                <a:endParaRPr lang="en-GB" sz="1000" dirty="0"/>
              </a:p>
            </p:txBody>
          </p:sp>
        </mc:Choice>
        <mc:Fallback xmlns="">
          <p:sp>
            <p:nvSpPr>
              <p:cNvPr id="42" name="TextBox 41"/>
              <p:cNvSpPr txBox="1">
                <a:spLocks noRot="1" noChangeAspect="1" noMove="1" noResize="1" noEditPoints="1" noAdjustHandles="1" noChangeArrowheads="1" noChangeShapeType="1" noTextEdit="1"/>
              </p:cNvSpPr>
              <p:nvPr/>
            </p:nvSpPr>
            <p:spPr>
              <a:xfrm>
                <a:off x="6516216" y="2678723"/>
                <a:ext cx="450764" cy="246221"/>
              </a:xfrm>
              <a:prstGeom prst="rect">
                <a:avLst/>
              </a:prstGeom>
              <a:blipFill rotWithShape="1">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p:cNvSpPr txBox="1"/>
              <p:nvPr/>
            </p:nvSpPr>
            <p:spPr>
              <a:xfrm>
                <a:off x="6516216" y="3542819"/>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.05</m:t>
                      </m:r>
                    </m:oMath>
                  </m:oMathPara>
                </a14:m>
                <a:endParaRPr lang="en-GB" sz="1000" dirty="0"/>
              </a:p>
            </p:txBody>
          </p:sp>
        </mc:Choice>
        <mc:Fallback xmlns="">
          <p:sp>
            <p:nvSpPr>
              <p:cNvPr id="43" name="TextBox 42"/>
              <p:cNvSpPr txBox="1">
                <a:spLocks noRot="1" noChangeAspect="1" noMove="1" noResize="1" noEditPoints="1" noAdjustHandles="1" noChangeArrowheads="1" noChangeShapeType="1" noTextEdit="1"/>
              </p:cNvSpPr>
              <p:nvPr/>
            </p:nvSpPr>
            <p:spPr>
              <a:xfrm>
                <a:off x="6516216" y="3542819"/>
                <a:ext cx="450764" cy="246221"/>
              </a:xfrm>
              <a:prstGeom prst="rect">
                <a:avLst/>
              </a:prstGeom>
              <a:blipFill rotWithShape="1">
                <a:blip r:embed="rId14"/>
                <a:stretch>
                  <a:fillRect/>
                </a:stretch>
              </a:blipFill>
            </p:spPr>
            <p:txBody>
              <a:bodyPr/>
              <a:lstStyle/>
              <a:p>
                <a:r>
                  <a:rPr lang="en-GB">
                    <a:noFill/>
                  </a:rPr>
                  <a:t> </a:t>
                </a:r>
              </a:p>
            </p:txBody>
          </p:sp>
        </mc:Fallback>
      </mc:AlternateContent>
      <p:sp>
        <p:nvSpPr>
          <p:cNvPr id="45" name="Rectangle 44"/>
          <p:cNvSpPr/>
          <p:nvPr/>
        </p:nvSpPr>
        <p:spPr>
          <a:xfrm>
            <a:off x="299245" y="2878692"/>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7" name="TextBox 46"/>
              <p:cNvSpPr txBox="1"/>
              <p:nvPr/>
            </p:nvSpPr>
            <p:spPr>
              <a:xfrm>
                <a:off x="1619672" y="3972129"/>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.6</m:t>
                      </m:r>
                    </m:oMath>
                  </m:oMathPara>
                </a14:m>
                <a:endParaRPr lang="en-GB" sz="1000" dirty="0"/>
              </a:p>
            </p:txBody>
          </p:sp>
        </mc:Choice>
        <mc:Fallback xmlns="">
          <p:sp>
            <p:nvSpPr>
              <p:cNvPr id="47" name="TextBox 46"/>
              <p:cNvSpPr txBox="1">
                <a:spLocks noRot="1" noChangeAspect="1" noMove="1" noResize="1" noEditPoints="1" noAdjustHandles="1" noChangeArrowheads="1" noChangeShapeType="1" noTextEdit="1"/>
              </p:cNvSpPr>
              <p:nvPr/>
            </p:nvSpPr>
            <p:spPr>
              <a:xfrm>
                <a:off x="1619672" y="3972129"/>
                <a:ext cx="380232" cy="246221"/>
              </a:xfrm>
              <a:prstGeom prst="rect">
                <a:avLst/>
              </a:prstGeom>
              <a:blipFill rotWithShape="1">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6588224" y="3902859"/>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.6</m:t>
                      </m:r>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6588224" y="3902859"/>
                <a:ext cx="380232" cy="246221"/>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p:cNvSpPr txBox="1"/>
              <p:nvPr/>
            </p:nvSpPr>
            <p:spPr>
              <a:xfrm>
                <a:off x="4139952" y="3902859"/>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0</m:t>
                      </m:r>
                      <m:r>
                        <a:rPr lang="en-GB" sz="1000" b="0" i="1" smtClean="0">
                          <a:latin typeface="Cambria Math"/>
                        </a:rPr>
                        <m:t>.6</m:t>
                      </m:r>
                    </m:oMath>
                  </m:oMathPara>
                </a14:m>
                <a:endParaRPr lang="en-GB" sz="1000" dirty="0"/>
              </a:p>
            </p:txBody>
          </p:sp>
        </mc:Choice>
        <mc:Fallback xmlns="">
          <p:sp>
            <p:nvSpPr>
              <p:cNvPr id="52" name="TextBox 51"/>
              <p:cNvSpPr txBox="1">
                <a:spLocks noRot="1" noChangeAspect="1" noMove="1" noResize="1" noEditPoints="1" noAdjustHandles="1" noChangeArrowheads="1" noChangeShapeType="1" noTextEdit="1"/>
              </p:cNvSpPr>
              <p:nvPr/>
            </p:nvSpPr>
            <p:spPr>
              <a:xfrm>
                <a:off x="4139952" y="3902859"/>
                <a:ext cx="380232" cy="246221"/>
              </a:xfrm>
              <a:prstGeom prst="rect">
                <a:avLst/>
              </a:prstGeom>
              <a:blipFill rotWithShape="1">
                <a:blip r:embed="rId17"/>
                <a:stretch>
                  <a:fillRect/>
                </a:stretch>
              </a:blipFill>
            </p:spPr>
            <p:txBody>
              <a:bodyPr/>
              <a:lstStyle/>
              <a:p>
                <a:r>
                  <a:rPr lang="en-GB">
                    <a:noFill/>
                  </a:rPr>
                  <a:t> </a:t>
                </a:r>
              </a:p>
            </p:txBody>
          </p:sp>
        </mc:Fallback>
      </mc:AlternateContent>
      <p:sp>
        <p:nvSpPr>
          <p:cNvPr id="46" name="Rectangle 45"/>
          <p:cNvSpPr/>
          <p:nvPr/>
        </p:nvSpPr>
        <p:spPr>
          <a:xfrm>
            <a:off x="287524" y="4103426"/>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5616" y="4062169"/>
            <a:ext cx="6941158" cy="27512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29811" y="2348879"/>
            <a:ext cx="6912768" cy="3576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5616" y="404663"/>
            <a:ext cx="6926963" cy="197847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8005199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fade">
                                      <p:cBhvr>
                                        <p:cTn id="10" dur="500"/>
                                        <p:tgtEl>
                                          <p:spTgt spid="4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500"/>
                                        <p:tgtEl>
                                          <p:spTgt spid="5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7"/>
                                        </p:tgtEl>
                                        <p:attrNameLst>
                                          <p:attrName>style.visibility</p:attrName>
                                        </p:attrNameLst>
                                      </p:cBhvr>
                                      <p:to>
                                        <p:strVal val="visible"/>
                                      </p:to>
                                    </p:set>
                                    <p:animEffect transition="in" filter="fade">
                                      <p:cBhvr>
                                        <p:cTn id="16" dur="500"/>
                                        <p:tgtEl>
                                          <p:spTgt spid="4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fade">
                                      <p:cBhvr>
                                        <p:cTn id="19" dur="500"/>
                                        <p:tgtEl>
                                          <p:spTgt spid="4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500"/>
                                        <p:tgtEl>
                                          <p:spTgt spid="43"/>
                                        </p:tgtEl>
                                      </p:cBhvr>
                                    </p:animEffect>
                                  </p:childTnLst>
                                </p:cTn>
                              </p:par>
                            </p:childTnLst>
                          </p:cTn>
                        </p:par>
                      </p:childTnLst>
                    </p:cTn>
                  </p:par>
                </p:childTnLst>
              </p:cTn>
              <p:nextCondLst>
                <p:cond evt="onClick" delay="0">
                  <p:tgtEl>
                    <p:spTgt spid="45"/>
                  </p:tgtEl>
                </p:cond>
              </p:nextCondLst>
            </p:seq>
            <p:seq concurrent="1" nextAc="seek">
              <p:cTn id="26" restart="whenNotActive" fill="hold" evtFilter="cancelBubble" nodeType="interactiveSeq">
                <p:stCondLst>
                  <p:cond evt="onClick" delay="0">
                    <p:tgtEl>
                      <p:spTgt spid="4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1" nodeType="withEffect">
                                  <p:stCondLst>
                                    <p:cond delay="0"/>
                                  </p:stCondLst>
                                  <p:childTnLst>
                                    <p:animEffect transition="out" filter="fade">
                                      <p:cBhvr>
                                        <p:cTn id="30" dur="500"/>
                                        <p:tgtEl>
                                          <p:spTgt spid="40"/>
                                        </p:tgtEl>
                                      </p:cBhvr>
                                    </p:animEffect>
                                    <p:set>
                                      <p:cBhvr>
                                        <p:cTn id="31" dur="1" fill="hold">
                                          <p:stCondLst>
                                            <p:cond delay="499"/>
                                          </p:stCondLst>
                                        </p:cTn>
                                        <p:tgtEl>
                                          <p:spTgt spid="40"/>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47"/>
                                        </p:tgtEl>
                                      </p:cBhvr>
                                    </p:animEffect>
                                    <p:set>
                                      <p:cBhvr>
                                        <p:cTn id="34" dur="1" fill="hold">
                                          <p:stCondLst>
                                            <p:cond delay="499"/>
                                          </p:stCondLst>
                                        </p:cTn>
                                        <p:tgtEl>
                                          <p:spTgt spid="47"/>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48"/>
                                        </p:tgtEl>
                                      </p:cBhvr>
                                    </p:animEffect>
                                    <p:set>
                                      <p:cBhvr>
                                        <p:cTn id="37" dur="1" fill="hold">
                                          <p:stCondLst>
                                            <p:cond delay="499"/>
                                          </p:stCondLst>
                                        </p:cTn>
                                        <p:tgtEl>
                                          <p:spTgt spid="48"/>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52"/>
                                        </p:tgtEl>
                                      </p:cBhvr>
                                    </p:animEffect>
                                    <p:set>
                                      <p:cBhvr>
                                        <p:cTn id="40" dur="1" fill="hold">
                                          <p:stCondLst>
                                            <p:cond delay="499"/>
                                          </p:stCondLst>
                                        </p:cTn>
                                        <p:tgtEl>
                                          <p:spTgt spid="52"/>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42"/>
                                        </p:tgtEl>
                                      </p:cBhvr>
                                    </p:animEffect>
                                    <p:set>
                                      <p:cBhvr>
                                        <p:cTn id="43" dur="1" fill="hold">
                                          <p:stCondLst>
                                            <p:cond delay="499"/>
                                          </p:stCondLst>
                                        </p:cTn>
                                        <p:tgtEl>
                                          <p:spTgt spid="42"/>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41"/>
                                        </p:tgtEl>
                                      </p:cBhvr>
                                    </p:animEffect>
                                    <p:set>
                                      <p:cBhvr>
                                        <p:cTn id="46" dur="1" fill="hold">
                                          <p:stCondLst>
                                            <p:cond delay="499"/>
                                          </p:stCondLst>
                                        </p:cTn>
                                        <p:tgtEl>
                                          <p:spTgt spid="41"/>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43"/>
                                        </p:tgtEl>
                                      </p:cBhvr>
                                    </p:animEffect>
                                    <p:set>
                                      <p:cBhvr>
                                        <p:cTn id="49"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46"/>
                  </p:tgtEl>
                </p:cond>
              </p:nextCondLst>
            </p:seq>
            <p:seq concurrent="1" nextAc="seek">
              <p:cTn id="50" restart="whenNotActive" fill="hold" evtFilter="cancelBubble" nodeType="interactiveSeq">
                <p:stCondLst>
                  <p:cond evt="onClick" delay="0">
                    <p:tgtEl>
                      <p:spTgt spid="22"/>
                    </p:tgtEl>
                  </p:cond>
                </p:stCondLst>
                <p:endSync evt="end" delay="0">
                  <p:rtn val="all"/>
                </p:endSync>
                <p:childTnLst>
                  <p:par>
                    <p:cTn id="51" fill="hold">
                      <p:stCondLst>
                        <p:cond delay="0"/>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23"/>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24"/>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25"/>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40" grpId="0"/>
      <p:bldP spid="40" grpId="1"/>
      <p:bldP spid="41" grpId="0"/>
      <p:bldP spid="41" grpId="1"/>
      <p:bldP spid="42" grpId="0"/>
      <p:bldP spid="42" grpId="1"/>
      <p:bldP spid="43" grpId="0"/>
      <p:bldP spid="43" grpId="1"/>
      <p:bldP spid="47" grpId="0"/>
      <p:bldP spid="47" grpId="1"/>
      <p:bldP spid="48" grpId="0"/>
      <p:bldP spid="48" grpId="1"/>
      <p:bldP spid="52" grpId="0"/>
      <p:bldP spid="52" grpId="1"/>
    </p:bldLst>
  </p:timing>
</p:sld>
</file>

<file path=ppt/slides/slide5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276872"/>
            <a:ext cx="8352928" cy="17052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395536" y="2276872"/>
            <a:ext cx="8352927" cy="3485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395536" y="2625422"/>
            <a:ext cx="8352927" cy="13566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Q14</a:t>
            </a:r>
            <a:endParaRPr lang="en-GB" sz="1400" b="1" dirty="0">
              <a:latin typeface="Comic Sans MS" panose="030F0702030302020204" pitchFamily="66" charset="0"/>
            </a:endParaRPr>
          </a:p>
        </p:txBody>
      </p:sp>
      <p:cxnSp>
        <p:nvCxnSpPr>
          <p:cNvPr id="17" name="Straight Arrow Connector 16"/>
          <p:cNvCxnSpPr>
            <a:stCxn id="18"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5" name="Straight Arrow Connector 24"/>
          <p:cNvCxnSpPr>
            <a:stCxn id="26" idx="3"/>
            <a:endCxn id="18"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96752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19671" y="4509120"/>
            <a:ext cx="5904658" cy="2328100"/>
          </a:xfrm>
          <a:prstGeom prst="rect">
            <a:avLst/>
          </a:prstGeom>
        </p:spPr>
      </p:pic>
      <p:pic>
        <p:nvPicPr>
          <p:cNvPr id="4" name="Picture 3"/>
          <p:cNvPicPr>
            <a:picLocks noChangeAspect="1"/>
          </p:cNvPicPr>
          <p:nvPr/>
        </p:nvPicPr>
        <p:blipFill>
          <a:blip r:embed="rId3"/>
          <a:stretch>
            <a:fillRect/>
          </a:stretch>
        </p:blipFill>
        <p:spPr>
          <a:xfrm>
            <a:off x="1619671" y="1916832"/>
            <a:ext cx="5904658" cy="39410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Q14</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1"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2"/>
          <a:stretch>
            <a:fillRect/>
          </a:stretch>
        </p:blipFill>
        <p:spPr>
          <a:xfrm>
            <a:off x="1619672" y="405706"/>
            <a:ext cx="5904656" cy="1511126"/>
          </a:xfrm>
          <a:prstGeom prst="rect">
            <a:avLst/>
          </a:prstGeom>
        </p:spPr>
      </p:pic>
      <p:pic>
        <p:nvPicPr>
          <p:cNvPr id="5" name="Picture 4"/>
          <p:cNvPicPr>
            <a:picLocks noChangeAspect="1"/>
          </p:cNvPicPr>
          <p:nvPr/>
        </p:nvPicPr>
        <p:blipFill>
          <a:blip r:embed="rId13"/>
          <a:stretch>
            <a:fillRect/>
          </a:stretch>
        </p:blipFill>
        <p:spPr>
          <a:xfrm>
            <a:off x="1619671" y="5877272"/>
            <a:ext cx="5904658" cy="370748"/>
          </a:xfrm>
          <a:prstGeom prst="rect">
            <a:avLst/>
          </a:prstGeom>
        </p:spPr>
      </p:pic>
      <mc:AlternateContent xmlns:mc="http://schemas.openxmlformats.org/markup-compatibility/2006" xmlns:a14="http://schemas.microsoft.com/office/drawing/2010/main">
        <mc:Choice Requires="a14">
          <p:sp>
            <p:nvSpPr>
              <p:cNvPr id="26" name="TextBox 25"/>
              <p:cNvSpPr txBox="1"/>
              <p:nvPr/>
            </p:nvSpPr>
            <p:spPr>
              <a:xfrm>
                <a:off x="4682740" y="1941106"/>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11</m:t>
                          </m:r>
                        </m:num>
                        <m:den>
                          <m:r>
                            <a:rPr lang="en-GB" sz="1000" b="0" i="1" smtClean="0">
                              <a:latin typeface="Cambria Math" panose="02040503050406030204" pitchFamily="18" charset="0"/>
                            </a:rPr>
                            <m:t>51</m:t>
                          </m:r>
                        </m:den>
                      </m:f>
                    </m:oMath>
                  </m:oMathPara>
                </a14:m>
                <a:endParaRPr lang="en-GB" sz="1000" dirty="0"/>
              </a:p>
            </p:txBody>
          </p:sp>
        </mc:Choice>
        <mc:Fallback xmlns="">
          <p:sp>
            <p:nvSpPr>
              <p:cNvPr id="26" name="TextBox 25"/>
              <p:cNvSpPr txBox="1">
                <a:spLocks noRot="1" noChangeAspect="1" noMove="1" noResize="1" noEditPoints="1" noAdjustHandles="1" noChangeArrowheads="1" noChangeShapeType="1" noTextEdit="1"/>
              </p:cNvSpPr>
              <p:nvPr/>
            </p:nvSpPr>
            <p:spPr>
              <a:xfrm>
                <a:off x="4682740" y="1941106"/>
                <a:ext cx="354584" cy="394723"/>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p:cNvSpPr txBox="1"/>
              <p:nvPr/>
            </p:nvSpPr>
            <p:spPr>
              <a:xfrm>
                <a:off x="4682740" y="3861048"/>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12</m:t>
                          </m:r>
                        </m:num>
                        <m:den>
                          <m:r>
                            <a:rPr lang="en-GB" sz="1000" b="0" i="1" smtClean="0">
                              <a:latin typeface="Cambria Math" panose="02040503050406030204" pitchFamily="18" charset="0"/>
                            </a:rPr>
                            <m:t>51</m:t>
                          </m:r>
                        </m:den>
                      </m:f>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4682740" y="3861048"/>
                <a:ext cx="354584" cy="394723"/>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4682740" y="3212976"/>
                <a:ext cx="354584"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40</m:t>
                          </m:r>
                        </m:num>
                        <m:den>
                          <m:r>
                            <a:rPr lang="en-GB" sz="1000" b="0" i="1" smtClean="0">
                              <a:latin typeface="Cambria Math" panose="02040503050406030204" pitchFamily="18" charset="0"/>
                            </a:rPr>
                            <m:t>51</m:t>
                          </m:r>
                        </m:den>
                      </m:f>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4682740" y="3212976"/>
                <a:ext cx="354584" cy="381515"/>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p:cNvSpPr txBox="1"/>
              <p:nvPr/>
            </p:nvSpPr>
            <p:spPr>
              <a:xfrm>
                <a:off x="4680062" y="5158513"/>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39</m:t>
                          </m:r>
                        </m:num>
                        <m:den>
                          <m:r>
                            <a:rPr lang="en-GB" sz="1000" b="0" i="1" smtClean="0">
                              <a:latin typeface="Cambria Math" panose="02040503050406030204" pitchFamily="18" charset="0"/>
                            </a:rPr>
                            <m:t>51</m:t>
                          </m:r>
                        </m:den>
                      </m:f>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680062" y="5158513"/>
                <a:ext cx="354584" cy="394723"/>
              </a:xfrm>
              <a:prstGeom prst="rect">
                <a:avLst/>
              </a:prstGeom>
              <a:blipFill>
                <a:blip r:embed="rId17"/>
                <a:stretch>
                  <a:fillRect/>
                </a:stretch>
              </a:blipFill>
            </p:spPr>
            <p:txBody>
              <a:bodyPr/>
              <a:lstStyle/>
              <a:p>
                <a:r>
                  <a:rPr lang="en-GB">
                    <a:noFill/>
                  </a:rPr>
                  <a:t> </a:t>
                </a:r>
              </a:p>
            </p:txBody>
          </p:sp>
        </mc:Fallback>
      </mc:AlternateContent>
      <p:sp>
        <p:nvSpPr>
          <p:cNvPr id="31" name="Rectangle 30"/>
          <p:cNvSpPr/>
          <p:nvPr/>
        </p:nvSpPr>
        <p:spPr>
          <a:xfrm>
            <a:off x="886463" y="267917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886463" y="431945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34" name="TextBox 33"/>
              <p:cNvSpPr txBox="1"/>
              <p:nvPr/>
            </p:nvSpPr>
            <p:spPr>
              <a:xfrm>
                <a:off x="2805125" y="4338509"/>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40</m:t>
                          </m:r>
                        </m:num>
                        <m:den>
                          <m:r>
                            <a:rPr lang="en-GB" sz="1000" b="0" i="1" smtClean="0">
                              <a:latin typeface="Cambria Math" panose="02040503050406030204" pitchFamily="18" charset="0"/>
                            </a:rPr>
                            <m:t>52</m:t>
                          </m:r>
                        </m:den>
                      </m:f>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2805125" y="4338509"/>
                <a:ext cx="354584" cy="394723"/>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p:cNvSpPr txBox="1"/>
              <p:nvPr/>
            </p:nvSpPr>
            <p:spPr>
              <a:xfrm>
                <a:off x="2805125" y="2747593"/>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panose="02040503050406030204" pitchFamily="18" charset="0"/>
                            </a:rPr>
                            <m:t>12</m:t>
                          </m:r>
                        </m:num>
                        <m:den>
                          <m:r>
                            <a:rPr lang="en-GB" sz="1000" b="0" i="1" smtClean="0">
                              <a:latin typeface="Cambria Math" panose="02040503050406030204" pitchFamily="18" charset="0"/>
                            </a:rPr>
                            <m:t>52</m:t>
                          </m:r>
                        </m:den>
                      </m:f>
                    </m:oMath>
                  </m:oMathPara>
                </a14:m>
                <a:endParaRPr lang="en-GB" sz="1000" dirty="0"/>
              </a:p>
            </p:txBody>
          </p:sp>
        </mc:Choice>
        <mc:Fallback xmlns="">
          <p:sp>
            <p:nvSpPr>
              <p:cNvPr id="49" name="TextBox 48"/>
              <p:cNvSpPr txBox="1">
                <a:spLocks noRot="1" noChangeAspect="1" noMove="1" noResize="1" noEditPoints="1" noAdjustHandles="1" noChangeArrowheads="1" noChangeShapeType="1" noTextEdit="1"/>
              </p:cNvSpPr>
              <p:nvPr/>
            </p:nvSpPr>
            <p:spPr>
              <a:xfrm>
                <a:off x="2805125" y="2747593"/>
                <a:ext cx="354584" cy="394723"/>
              </a:xfrm>
              <a:prstGeom prst="rect">
                <a:avLst/>
              </a:prstGeom>
              <a:blipFill>
                <a:blip r:embed="rId19"/>
                <a:stretch>
                  <a:fillRect/>
                </a:stretch>
              </a:blipFill>
            </p:spPr>
            <p:txBody>
              <a:bodyPr/>
              <a:lstStyle/>
              <a:p>
                <a:r>
                  <a:rPr lang="en-GB">
                    <a:noFill/>
                  </a:rPr>
                  <a:t> </a:t>
                </a:r>
              </a:p>
            </p:txBody>
          </p:sp>
        </mc:Fallback>
      </mc:AlternateContent>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22"/>
          <p:cNvPicPr>
            <a:picLocks noChangeAspect="1"/>
          </p:cNvPicPr>
          <p:nvPr/>
        </p:nvPicPr>
        <p:blipFill>
          <a:blip r:embed="rId2"/>
          <a:stretch>
            <a:fillRect/>
          </a:stretch>
        </p:blipFill>
        <p:spPr>
          <a:xfrm>
            <a:off x="1619672" y="4509120"/>
            <a:ext cx="5904658" cy="2328100"/>
          </a:xfrm>
          <a:prstGeom prst="rect">
            <a:avLst/>
          </a:prstGeom>
        </p:spPr>
      </p:pic>
      <p:pic>
        <p:nvPicPr>
          <p:cNvPr id="24" name="Picture 23"/>
          <p:cNvPicPr>
            <a:picLocks noChangeAspect="1"/>
          </p:cNvPicPr>
          <p:nvPr/>
        </p:nvPicPr>
        <p:blipFill>
          <a:blip r:embed="rId3"/>
          <a:stretch>
            <a:fillRect/>
          </a:stretch>
        </p:blipFill>
        <p:spPr>
          <a:xfrm>
            <a:off x="1619672" y="1916832"/>
            <a:ext cx="5904658" cy="3941070"/>
          </a:xfrm>
          <a:prstGeom prst="rect">
            <a:avLst/>
          </a:prstGeom>
        </p:spPr>
      </p:pic>
      <p:pic>
        <p:nvPicPr>
          <p:cNvPr id="25" name="Picture 24"/>
          <p:cNvPicPr>
            <a:picLocks noChangeAspect="1"/>
          </p:cNvPicPr>
          <p:nvPr/>
        </p:nvPicPr>
        <p:blipFill>
          <a:blip r:embed="rId12"/>
          <a:stretch>
            <a:fillRect/>
          </a:stretch>
        </p:blipFill>
        <p:spPr>
          <a:xfrm>
            <a:off x="1619673" y="405706"/>
            <a:ext cx="5904656" cy="1511126"/>
          </a:xfrm>
          <a:prstGeom prst="rect">
            <a:avLst/>
          </a:prstGeom>
        </p:spPr>
      </p:pic>
      <p:pic>
        <p:nvPicPr>
          <p:cNvPr id="30" name="Picture 29"/>
          <p:cNvPicPr>
            <a:picLocks noChangeAspect="1"/>
          </p:cNvPicPr>
          <p:nvPr/>
        </p:nvPicPr>
        <p:blipFill>
          <a:blip r:embed="rId13"/>
          <a:stretch>
            <a:fillRect/>
          </a:stretch>
        </p:blipFill>
        <p:spPr>
          <a:xfrm>
            <a:off x="1619672" y="5877272"/>
            <a:ext cx="5904658" cy="370748"/>
          </a:xfrm>
          <a:prstGeom prst="rect">
            <a:avLst/>
          </a:prstGeom>
        </p:spPr>
      </p:pic>
    </p:spTree>
    <p:extLst>
      <p:ext uri="{BB962C8B-B14F-4D97-AF65-F5344CB8AC3E}">
        <p14:creationId xmlns:p14="http://schemas.microsoft.com/office/powerpoint/2010/main" val="42457781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fade">
                                      <p:cBhvr>
                                        <p:cTn id="10" dur="500"/>
                                        <p:tgtEl>
                                          <p:spTgt spid="3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9"/>
                                        </p:tgtEl>
                                        <p:attrNameLst>
                                          <p:attrName>style.visibility</p:attrName>
                                        </p:attrNameLst>
                                      </p:cBhvr>
                                      <p:to>
                                        <p:strVal val="visible"/>
                                      </p:to>
                                    </p:set>
                                    <p:animEffect transition="in" filter="fade">
                                      <p:cBhvr>
                                        <p:cTn id="13" dur="500"/>
                                        <p:tgtEl>
                                          <p:spTgt spid="4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childTnLst>
                          </p:cTn>
                        </p:par>
                      </p:childTnLst>
                    </p:cTn>
                  </p:par>
                </p:childTnLst>
              </p:cTn>
              <p:nextCondLst>
                <p:cond evt="onClick" delay="0">
                  <p:tgtEl>
                    <p:spTgt spid="31"/>
                  </p:tgtEl>
                </p:cond>
              </p:nextCondLst>
            </p:seq>
            <p:seq concurrent="1" nextAc="seek">
              <p:cTn id="23" restart="whenNotActive" fill="hold" evtFilter="cancelBubble" nodeType="interactiveSeq">
                <p:stCondLst>
                  <p:cond evt="onClick" delay="0">
                    <p:tgtEl>
                      <p:spTgt spid="32"/>
                    </p:tgtEl>
                  </p:cond>
                </p:stCondLst>
                <p:endSync evt="end" delay="0">
                  <p:rtn val="all"/>
                </p:endSync>
                <p:childTnLst>
                  <p:par>
                    <p:cTn id="24" fill="hold">
                      <p:stCondLst>
                        <p:cond delay="0"/>
                      </p:stCondLst>
                      <p:childTnLst>
                        <p:par>
                          <p:cTn id="25" fill="hold">
                            <p:stCondLst>
                              <p:cond delay="0"/>
                            </p:stCondLst>
                            <p:childTnLst>
                              <p:par>
                                <p:cTn id="26" presetID="10" presetClass="exit" presetSubtype="0" fill="hold" grpId="1" nodeType="withEffect">
                                  <p:stCondLst>
                                    <p:cond delay="0"/>
                                  </p:stCondLst>
                                  <p:childTnLst>
                                    <p:animEffect transition="out" filter="fade">
                                      <p:cBhvr>
                                        <p:cTn id="27" dur="500"/>
                                        <p:tgtEl>
                                          <p:spTgt spid="26"/>
                                        </p:tgtEl>
                                      </p:cBhvr>
                                    </p:animEffect>
                                    <p:set>
                                      <p:cBhvr>
                                        <p:cTn id="28" dur="1" fill="hold">
                                          <p:stCondLst>
                                            <p:cond delay="499"/>
                                          </p:stCondLst>
                                        </p:cTn>
                                        <p:tgtEl>
                                          <p:spTgt spid="26"/>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34"/>
                                        </p:tgtEl>
                                      </p:cBhvr>
                                    </p:animEffect>
                                    <p:set>
                                      <p:cBhvr>
                                        <p:cTn id="31" dur="1" fill="hold">
                                          <p:stCondLst>
                                            <p:cond delay="499"/>
                                          </p:stCondLst>
                                        </p:cTn>
                                        <p:tgtEl>
                                          <p:spTgt spid="34"/>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49"/>
                                        </p:tgtEl>
                                      </p:cBhvr>
                                    </p:animEffect>
                                    <p:set>
                                      <p:cBhvr>
                                        <p:cTn id="34" dur="1" fill="hold">
                                          <p:stCondLst>
                                            <p:cond delay="499"/>
                                          </p:stCondLst>
                                        </p:cTn>
                                        <p:tgtEl>
                                          <p:spTgt spid="49"/>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28"/>
                                        </p:tgtEl>
                                      </p:cBhvr>
                                    </p:animEffect>
                                    <p:set>
                                      <p:cBhvr>
                                        <p:cTn id="37" dur="1" fill="hold">
                                          <p:stCondLst>
                                            <p:cond delay="499"/>
                                          </p:stCondLst>
                                        </p:cTn>
                                        <p:tgtEl>
                                          <p:spTgt spid="28"/>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27"/>
                                        </p:tgtEl>
                                      </p:cBhvr>
                                    </p:animEffect>
                                    <p:set>
                                      <p:cBhvr>
                                        <p:cTn id="40" dur="1" fill="hold">
                                          <p:stCondLst>
                                            <p:cond delay="499"/>
                                          </p:stCondLst>
                                        </p:cTn>
                                        <p:tgtEl>
                                          <p:spTgt spid="27"/>
                                        </p:tgtEl>
                                        <p:attrNameLst>
                                          <p:attrName>style.visibility</p:attrName>
                                        </p:attrNameLst>
                                      </p:cBhvr>
                                      <p:to>
                                        <p:strVal val="hidden"/>
                                      </p:to>
                                    </p:set>
                                  </p:childTnLst>
                                </p:cTn>
                              </p:par>
                              <p:par>
                                <p:cTn id="41" presetID="10" presetClass="exit" presetSubtype="0" fill="hold" grpId="1" nodeType="withEffect">
                                  <p:stCondLst>
                                    <p:cond delay="0"/>
                                  </p:stCondLst>
                                  <p:childTnLst>
                                    <p:animEffect transition="out" filter="fade">
                                      <p:cBhvr>
                                        <p:cTn id="42" dur="500"/>
                                        <p:tgtEl>
                                          <p:spTgt spid="29"/>
                                        </p:tgtEl>
                                      </p:cBhvr>
                                    </p:animEffect>
                                    <p:set>
                                      <p:cBhvr>
                                        <p:cTn id="43"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44" restart="whenNotActive" fill="hold" evtFilter="cancelBubble" nodeType="interactiveSeq">
                <p:stCondLst>
                  <p:cond evt="onClick" delay="0">
                    <p:tgtEl>
                      <p:spTgt spid="22"/>
                    </p:tgtEl>
                  </p:cond>
                </p:stCondLst>
                <p:endSync evt="end" delay="0">
                  <p:rtn val="all"/>
                </p:endSync>
                <p:childTnLst>
                  <p:par>
                    <p:cTn id="45" fill="hold">
                      <p:stCondLst>
                        <p:cond delay="0"/>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23"/>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5"/>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0"/>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26" grpId="0"/>
      <p:bldP spid="26" grpId="1"/>
      <p:bldP spid="27" grpId="0"/>
      <p:bldP spid="27" grpId="1"/>
      <p:bldP spid="28" grpId="0"/>
      <p:bldP spid="28" grpId="1"/>
      <p:bldP spid="29" grpId="0"/>
      <p:bldP spid="29" grpId="1"/>
      <p:bldP spid="34" grpId="0"/>
      <p:bldP spid="34" grpId="1"/>
      <p:bldP spid="49" grpId="0"/>
      <p:bldP spid="49" grpId="1"/>
    </p:bldLst>
  </p:timing>
</p:sld>
</file>

<file path=ppt/slides/slide5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764704"/>
            <a:ext cx="8640960" cy="48991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251520" y="755562"/>
            <a:ext cx="8640960" cy="13539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1" y="2118626"/>
            <a:ext cx="8640960" cy="35451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Q14</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0" idx="3"/>
            <a:endCxn id="16"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274618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1907704" y="4509024"/>
            <a:ext cx="5328592" cy="2304352"/>
          </a:xfrm>
          <a:prstGeom prst="rect">
            <a:avLst/>
          </a:prstGeom>
        </p:spPr>
      </p:pic>
      <p:pic>
        <p:nvPicPr>
          <p:cNvPr id="11" name="Picture 10"/>
          <p:cNvPicPr>
            <a:picLocks noChangeAspect="1"/>
          </p:cNvPicPr>
          <p:nvPr/>
        </p:nvPicPr>
        <p:blipFill>
          <a:blip r:embed="rId3"/>
          <a:stretch>
            <a:fillRect/>
          </a:stretch>
        </p:blipFill>
        <p:spPr>
          <a:xfrm>
            <a:off x="1907704" y="4740484"/>
            <a:ext cx="5328592" cy="560724"/>
          </a:xfrm>
          <a:prstGeom prst="rect">
            <a:avLst/>
          </a:prstGeom>
        </p:spPr>
      </p:pic>
      <p:pic>
        <p:nvPicPr>
          <p:cNvPr id="9" name="Picture 8"/>
          <p:cNvPicPr>
            <a:picLocks noChangeAspect="1"/>
          </p:cNvPicPr>
          <p:nvPr/>
        </p:nvPicPr>
        <p:blipFill>
          <a:blip r:embed="rId4"/>
          <a:stretch>
            <a:fillRect/>
          </a:stretch>
        </p:blipFill>
        <p:spPr>
          <a:xfrm>
            <a:off x="1907704" y="1238679"/>
            <a:ext cx="5328592" cy="3632278"/>
          </a:xfrm>
          <a:prstGeom prst="rect">
            <a:avLst/>
          </a:prstGeom>
        </p:spPr>
      </p:pic>
      <p:pic>
        <p:nvPicPr>
          <p:cNvPr id="8" name="Picture 7"/>
          <p:cNvPicPr>
            <a:picLocks noChangeAspect="1"/>
          </p:cNvPicPr>
          <p:nvPr/>
        </p:nvPicPr>
        <p:blipFill>
          <a:blip r:embed="rId5"/>
          <a:stretch>
            <a:fillRect/>
          </a:stretch>
        </p:blipFill>
        <p:spPr>
          <a:xfrm>
            <a:off x="1907704" y="404664"/>
            <a:ext cx="5328592" cy="83558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1"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Q12</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3"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26" name="TextBox 25"/>
              <p:cNvSpPr txBox="1"/>
              <p:nvPr/>
            </p:nvSpPr>
            <p:spPr>
              <a:xfrm>
                <a:off x="4845422" y="2549747"/>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.3</m:t>
                      </m:r>
                    </m:oMath>
                  </m:oMathPara>
                </a14:m>
                <a:endParaRPr lang="en-GB" sz="1000" dirty="0"/>
              </a:p>
            </p:txBody>
          </p:sp>
        </mc:Choice>
        <mc:Fallback xmlns="">
          <p:sp>
            <p:nvSpPr>
              <p:cNvPr id="26" name="TextBox 25"/>
              <p:cNvSpPr txBox="1">
                <a:spLocks noRot="1" noChangeAspect="1" noMove="1" noResize="1" noEditPoints="1" noAdjustHandles="1" noChangeArrowheads="1" noChangeShapeType="1" noTextEdit="1"/>
              </p:cNvSpPr>
              <p:nvPr/>
            </p:nvSpPr>
            <p:spPr>
              <a:xfrm>
                <a:off x="4845422" y="2549747"/>
                <a:ext cx="380232" cy="24622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p:cNvSpPr txBox="1"/>
              <p:nvPr/>
            </p:nvSpPr>
            <p:spPr>
              <a:xfrm>
                <a:off x="4832849" y="4198465"/>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.3</m:t>
                      </m:r>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4832849" y="4198465"/>
                <a:ext cx="380232" cy="24622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4845422" y="3284984"/>
                <a:ext cx="355086" cy="246221"/>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.7</m:t>
                      </m:r>
                    </m:oMath>
                  </m:oMathPara>
                </a14:m>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4845422" y="3284984"/>
                <a:ext cx="355086" cy="24622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2914990" y="3461991"/>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.4</m:t>
                      </m:r>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2914990" y="3461991"/>
                <a:ext cx="380232" cy="246221"/>
              </a:xfrm>
              <a:prstGeom prst="rect">
                <a:avLst/>
              </a:prstGeom>
              <a:blipFill>
                <a:blip r:embed="rId17"/>
                <a:stretch>
                  <a:fillRect/>
                </a:stretch>
              </a:blipFill>
            </p:spPr>
            <p:txBody>
              <a:bodyPr/>
              <a:lstStyle/>
              <a:p>
                <a:r>
                  <a:rPr lang="en-GB">
                    <a:noFill/>
                  </a:rPr>
                  <a:t> </a:t>
                </a:r>
              </a:p>
            </p:txBody>
          </p:sp>
        </mc:Fallback>
      </mc:AlternateContent>
      <p:pic>
        <p:nvPicPr>
          <p:cNvPr id="10" name="Picture 9"/>
          <p:cNvPicPr>
            <a:picLocks noChangeAspect="1"/>
          </p:cNvPicPr>
          <p:nvPr/>
        </p:nvPicPr>
        <p:blipFill>
          <a:blip r:embed="rId18"/>
          <a:stretch>
            <a:fillRect/>
          </a:stretch>
        </p:blipFill>
        <p:spPr>
          <a:xfrm>
            <a:off x="1907704" y="4869160"/>
            <a:ext cx="5328592" cy="204258"/>
          </a:xfrm>
          <a:prstGeom prst="rect">
            <a:avLst/>
          </a:prstGeom>
        </p:spPr>
      </p:pic>
      <p:sp>
        <p:nvSpPr>
          <p:cNvPr id="31" name="Rectangle 30"/>
          <p:cNvSpPr/>
          <p:nvPr/>
        </p:nvSpPr>
        <p:spPr>
          <a:xfrm>
            <a:off x="886463" y="2132856"/>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886463" y="377312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pic>
        <p:nvPicPr>
          <p:cNvPr id="12" name="Picture 11"/>
          <p:cNvPicPr>
            <a:picLocks noChangeAspect="1"/>
          </p:cNvPicPr>
          <p:nvPr/>
        </p:nvPicPr>
        <p:blipFill>
          <a:blip r:embed="rId19"/>
          <a:stretch>
            <a:fillRect/>
          </a:stretch>
        </p:blipFill>
        <p:spPr>
          <a:xfrm>
            <a:off x="1907705" y="5304146"/>
            <a:ext cx="5328590" cy="645134"/>
          </a:xfrm>
          <a:prstGeom prst="rect">
            <a:avLst/>
          </a:prstGeom>
        </p:spPr>
      </p:pic>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22"/>
          <p:cNvPicPr>
            <a:picLocks noChangeAspect="1"/>
          </p:cNvPicPr>
          <p:nvPr/>
        </p:nvPicPr>
        <p:blipFill>
          <a:blip r:embed="rId2"/>
          <a:stretch>
            <a:fillRect/>
          </a:stretch>
        </p:blipFill>
        <p:spPr>
          <a:xfrm>
            <a:off x="1907703" y="4510589"/>
            <a:ext cx="5328592" cy="2304352"/>
          </a:xfrm>
          <a:prstGeom prst="rect">
            <a:avLst/>
          </a:prstGeom>
        </p:spPr>
      </p:pic>
      <p:pic>
        <p:nvPicPr>
          <p:cNvPr id="24" name="Picture 23"/>
          <p:cNvPicPr>
            <a:picLocks noChangeAspect="1"/>
          </p:cNvPicPr>
          <p:nvPr/>
        </p:nvPicPr>
        <p:blipFill>
          <a:blip r:embed="rId3"/>
          <a:stretch>
            <a:fillRect/>
          </a:stretch>
        </p:blipFill>
        <p:spPr>
          <a:xfrm>
            <a:off x="1907703" y="4742049"/>
            <a:ext cx="5328592" cy="560724"/>
          </a:xfrm>
          <a:prstGeom prst="rect">
            <a:avLst/>
          </a:prstGeom>
        </p:spPr>
      </p:pic>
      <p:pic>
        <p:nvPicPr>
          <p:cNvPr id="25" name="Picture 24"/>
          <p:cNvPicPr>
            <a:picLocks noChangeAspect="1"/>
          </p:cNvPicPr>
          <p:nvPr/>
        </p:nvPicPr>
        <p:blipFill>
          <a:blip r:embed="rId4"/>
          <a:stretch>
            <a:fillRect/>
          </a:stretch>
        </p:blipFill>
        <p:spPr>
          <a:xfrm>
            <a:off x="1907703" y="1240244"/>
            <a:ext cx="5328592" cy="3632278"/>
          </a:xfrm>
          <a:prstGeom prst="rect">
            <a:avLst/>
          </a:prstGeom>
        </p:spPr>
      </p:pic>
      <p:pic>
        <p:nvPicPr>
          <p:cNvPr id="29" name="Picture 28"/>
          <p:cNvPicPr>
            <a:picLocks noChangeAspect="1"/>
          </p:cNvPicPr>
          <p:nvPr/>
        </p:nvPicPr>
        <p:blipFill>
          <a:blip r:embed="rId5"/>
          <a:stretch>
            <a:fillRect/>
          </a:stretch>
        </p:blipFill>
        <p:spPr>
          <a:xfrm>
            <a:off x="1907703" y="406229"/>
            <a:ext cx="5328592" cy="835580"/>
          </a:xfrm>
          <a:prstGeom prst="rect">
            <a:avLst/>
          </a:prstGeom>
        </p:spPr>
      </p:pic>
      <p:pic>
        <p:nvPicPr>
          <p:cNvPr id="30" name="Picture 29"/>
          <p:cNvPicPr>
            <a:picLocks noChangeAspect="1"/>
          </p:cNvPicPr>
          <p:nvPr/>
        </p:nvPicPr>
        <p:blipFill>
          <a:blip r:embed="rId19"/>
          <a:stretch>
            <a:fillRect/>
          </a:stretch>
        </p:blipFill>
        <p:spPr>
          <a:xfrm>
            <a:off x="1907704" y="5305711"/>
            <a:ext cx="5328590" cy="645134"/>
          </a:xfrm>
          <a:prstGeom prst="rect">
            <a:avLst/>
          </a:prstGeom>
        </p:spPr>
      </p:pic>
    </p:spTree>
    <p:extLst>
      <p:ext uri="{BB962C8B-B14F-4D97-AF65-F5344CB8AC3E}">
        <p14:creationId xmlns:p14="http://schemas.microsoft.com/office/powerpoint/2010/main" val="5496658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fade">
                                      <p:cBhvr>
                                        <p:cTn id="10" dur="500"/>
                                        <p:tgtEl>
                                          <p:spTgt spid="3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500"/>
                                        <p:tgtEl>
                                          <p:spTgt spid="27"/>
                                        </p:tgtEl>
                                      </p:cBhvr>
                                    </p:animEffect>
                                  </p:childTnLst>
                                </p:cTn>
                              </p:par>
                            </p:childTnLst>
                          </p:cTn>
                        </p:par>
                      </p:childTnLst>
                    </p:cTn>
                  </p:par>
                </p:childTnLst>
              </p:cTn>
              <p:nextCondLst>
                <p:cond evt="onClick" delay="0">
                  <p:tgtEl>
                    <p:spTgt spid="31"/>
                  </p:tgtEl>
                </p:cond>
              </p:nextCondLst>
            </p:seq>
            <p:seq concurrent="1" nextAc="seek">
              <p:cTn id="17" restart="whenNotActive" fill="hold" evtFilter="cancelBubble" nodeType="interactiveSeq">
                <p:stCondLst>
                  <p:cond evt="onClick" delay="0">
                    <p:tgtEl>
                      <p:spTgt spid="32"/>
                    </p:tgtEl>
                  </p:cond>
                </p:stCondLst>
                <p:endSync evt="end" delay="0">
                  <p:rtn val="all"/>
                </p:endSync>
                <p:childTnLst>
                  <p:par>
                    <p:cTn id="18" fill="hold">
                      <p:stCondLst>
                        <p:cond delay="0"/>
                      </p:stCondLst>
                      <p:childTnLst>
                        <p:par>
                          <p:cTn id="19" fill="hold">
                            <p:stCondLst>
                              <p:cond delay="0"/>
                            </p:stCondLst>
                            <p:childTnLst>
                              <p:par>
                                <p:cTn id="20" presetID="10" presetClass="exit" presetSubtype="0" fill="hold" grpId="1" nodeType="withEffect">
                                  <p:stCondLst>
                                    <p:cond delay="0"/>
                                  </p:stCondLst>
                                  <p:childTnLst>
                                    <p:animEffect transition="out" filter="fade">
                                      <p:cBhvr>
                                        <p:cTn id="21" dur="500"/>
                                        <p:tgtEl>
                                          <p:spTgt spid="26"/>
                                        </p:tgtEl>
                                      </p:cBhvr>
                                    </p:animEffect>
                                    <p:set>
                                      <p:cBhvr>
                                        <p:cTn id="22" dur="1" fill="hold">
                                          <p:stCondLst>
                                            <p:cond delay="499"/>
                                          </p:stCondLst>
                                        </p:cTn>
                                        <p:tgtEl>
                                          <p:spTgt spid="26"/>
                                        </p:tgtEl>
                                        <p:attrNameLst>
                                          <p:attrName>style.visibility</p:attrName>
                                        </p:attrNameLst>
                                      </p:cBhvr>
                                      <p:to>
                                        <p:strVal val="hidden"/>
                                      </p:to>
                                    </p:set>
                                  </p:childTnLst>
                                </p:cTn>
                              </p:par>
                              <p:par>
                                <p:cTn id="23" presetID="10" presetClass="exit" presetSubtype="0" fill="hold" grpId="1" nodeType="withEffect">
                                  <p:stCondLst>
                                    <p:cond delay="0"/>
                                  </p:stCondLst>
                                  <p:childTnLst>
                                    <p:animEffect transition="out" filter="fade">
                                      <p:cBhvr>
                                        <p:cTn id="24" dur="500"/>
                                        <p:tgtEl>
                                          <p:spTgt spid="34"/>
                                        </p:tgtEl>
                                      </p:cBhvr>
                                    </p:animEffect>
                                    <p:set>
                                      <p:cBhvr>
                                        <p:cTn id="25" dur="1" fill="hold">
                                          <p:stCondLst>
                                            <p:cond delay="499"/>
                                          </p:stCondLst>
                                        </p:cTn>
                                        <p:tgtEl>
                                          <p:spTgt spid="34"/>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28"/>
                                        </p:tgtEl>
                                      </p:cBhvr>
                                    </p:animEffect>
                                    <p:set>
                                      <p:cBhvr>
                                        <p:cTn id="28" dur="1" fill="hold">
                                          <p:stCondLst>
                                            <p:cond delay="499"/>
                                          </p:stCondLst>
                                        </p:cTn>
                                        <p:tgtEl>
                                          <p:spTgt spid="28"/>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32" restart="whenNotActive" fill="hold" evtFilter="cancelBubble" nodeType="interactiveSeq">
                <p:stCondLst>
                  <p:cond evt="onClick" delay="0">
                    <p:tgtEl>
                      <p:spTgt spid="22"/>
                    </p:tgtEl>
                  </p:cond>
                </p:stCondLst>
                <p:endSync evt="end" delay="0">
                  <p:rtn val="all"/>
                </p:endSync>
                <p:childTnLst>
                  <p:par>
                    <p:cTn id="33" fill="hold">
                      <p:stCondLst>
                        <p:cond delay="0"/>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4"/>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25"/>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0"/>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26" grpId="0"/>
      <p:bldP spid="26" grpId="1"/>
      <p:bldP spid="27" grpId="0"/>
      <p:bldP spid="27" grpId="1"/>
      <p:bldP spid="28" grpId="0"/>
      <p:bldP spid="28" grpId="1"/>
      <p:bldP spid="34" grpId="0"/>
      <p:bldP spid="34" grpId="1"/>
    </p:bldLst>
  </p:timing>
</p:sld>
</file>

<file path=ppt/slides/slide5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385132"/>
            <a:ext cx="8640958" cy="40877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251520" y="1375990"/>
            <a:ext cx="8640960" cy="3431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1" y="1719092"/>
            <a:ext cx="8640960" cy="3417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Q12</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8" name="Straight Arrow Connector 17"/>
          <p:cNvCxnSpPr>
            <a:stCxn id="23" idx="3"/>
            <a:endCxn id="1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4" name="Rectangle 23"/>
          <p:cNvSpPr/>
          <p:nvPr/>
        </p:nvSpPr>
        <p:spPr>
          <a:xfrm>
            <a:off x="251520" y="2060848"/>
            <a:ext cx="8640959" cy="34120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29015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1" grpId="0" animBg="1"/>
      <p:bldP spid="22" grpId="0" animBg="1"/>
      <p:bldP spid="24" grpId="0" animBg="1"/>
    </p:bldLst>
  </p:timing>
</p:sld>
</file>

<file path=ppt/slides/slide5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8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3534184"/>
            <a:ext cx="6336704" cy="3279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578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39652" y="1340768"/>
            <a:ext cx="6264696" cy="4212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9"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Q16</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0"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1"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26" name="TextBox 25"/>
              <p:cNvSpPr txBox="1"/>
              <p:nvPr/>
            </p:nvSpPr>
            <p:spPr>
              <a:xfrm>
                <a:off x="4773999" y="1886635"/>
                <a:ext cx="412292" cy="246221"/>
              </a:xfrm>
              <a:prstGeom prst="rect">
                <a:avLst/>
              </a:prstGeom>
              <a:noFill/>
            </p:spPr>
            <p:txBody>
              <a:bodyPr wrap="none" rtlCol="0">
                <a:spAutoFit/>
              </a:bodyPr>
              <a:lstStyle/>
              <a:p>
                <a14:m>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m:t>
                    </m:r>
                  </m:oMath>
                </a14:m>
                <a:r>
                  <a:rPr lang="en-GB" sz="1000" dirty="0" smtClean="0"/>
                  <a:t>65</a:t>
                </a:r>
                <a:endParaRPr lang="en-GB" sz="1000" dirty="0"/>
              </a:p>
            </p:txBody>
          </p:sp>
        </mc:Choice>
        <mc:Fallback xmlns="">
          <p:sp>
            <p:nvSpPr>
              <p:cNvPr id="26" name="TextBox 25"/>
              <p:cNvSpPr txBox="1">
                <a:spLocks noRot="1" noChangeAspect="1" noMove="1" noResize="1" noEditPoints="1" noAdjustHandles="1" noChangeArrowheads="1" noChangeShapeType="1" noTextEdit="1"/>
              </p:cNvSpPr>
              <p:nvPr/>
            </p:nvSpPr>
            <p:spPr>
              <a:xfrm>
                <a:off x="4773999" y="1886635"/>
                <a:ext cx="412292" cy="246221"/>
              </a:xfrm>
              <a:prstGeom prst="rect">
                <a:avLst/>
              </a:prstGeom>
              <a:blipFill rotWithShape="1">
                <a:blip r:embed="rId12"/>
                <a:stretch>
                  <a:fillRect b="-1219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p:cNvSpPr txBox="1"/>
              <p:nvPr/>
            </p:nvSpPr>
            <p:spPr>
              <a:xfrm>
                <a:off x="4768181" y="3773128"/>
                <a:ext cx="380232"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m:t>
                      </m:r>
                      <m:r>
                        <a:rPr lang="en-GB" sz="1000" b="0" i="1" smtClean="0">
                          <a:latin typeface="Cambria Math"/>
                        </a:rPr>
                        <m:t>4</m:t>
                      </m:r>
                    </m:oMath>
                  </m:oMathPara>
                </a14:m>
                <a:endParaRPr lang="en-GB" sz="1000" dirty="0"/>
              </a:p>
            </p:txBody>
          </p:sp>
        </mc:Choice>
        <mc:Fallback xmlns="">
          <p:sp>
            <p:nvSpPr>
              <p:cNvPr id="27" name="TextBox 26"/>
              <p:cNvSpPr txBox="1">
                <a:spLocks noRot="1" noChangeAspect="1" noMove="1" noResize="1" noEditPoints="1" noAdjustHandles="1" noChangeArrowheads="1" noChangeShapeType="1" noTextEdit="1"/>
              </p:cNvSpPr>
              <p:nvPr/>
            </p:nvSpPr>
            <p:spPr>
              <a:xfrm>
                <a:off x="4768181" y="3773128"/>
                <a:ext cx="380232" cy="246221"/>
              </a:xfrm>
              <a:prstGeom prst="rect">
                <a:avLst/>
              </a:prstGeom>
              <a:blipFill rotWithShape="1">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p:cNvSpPr txBox="1"/>
              <p:nvPr/>
            </p:nvSpPr>
            <p:spPr>
              <a:xfrm>
                <a:off x="4720969" y="2924944"/>
                <a:ext cx="465321" cy="246221"/>
              </a:xfrm>
              <a:prstGeom prst="rect">
                <a:avLst/>
              </a:prstGeom>
              <a:noFill/>
            </p:spPr>
            <p:txBody>
              <a:bodyPr wrap="square" rtlCol="0">
                <a:spAutoFit/>
              </a:bodyPr>
              <a:lstStyle/>
              <a:p>
                <a14:m>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m:t>
                    </m:r>
                  </m:oMath>
                </a14:m>
                <a:r>
                  <a:rPr lang="en-GB" sz="1000" dirty="0" smtClean="0"/>
                  <a:t>35</a:t>
                </a:r>
                <a:endParaRPr lang="en-GB" sz="1000" dirty="0"/>
              </a:p>
            </p:txBody>
          </p:sp>
        </mc:Choice>
        <mc:Fallback xmlns="">
          <p:sp>
            <p:nvSpPr>
              <p:cNvPr id="28" name="TextBox 27"/>
              <p:cNvSpPr txBox="1">
                <a:spLocks noRot="1" noChangeAspect="1" noMove="1" noResize="1" noEditPoints="1" noAdjustHandles="1" noChangeArrowheads="1" noChangeShapeType="1" noTextEdit="1"/>
              </p:cNvSpPr>
              <p:nvPr/>
            </p:nvSpPr>
            <p:spPr>
              <a:xfrm>
                <a:off x="4720969" y="2924944"/>
                <a:ext cx="465321" cy="246221"/>
              </a:xfrm>
              <a:prstGeom prst="rect">
                <a:avLst/>
              </a:prstGeom>
              <a:blipFill rotWithShape="1">
                <a:blip r:embed="rId14"/>
                <a:stretch>
                  <a:fillRect b="-15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2339752" y="4075354"/>
                <a:ext cx="346570" cy="246221"/>
              </a:xfrm>
              <a:prstGeom prst="rect">
                <a:avLst/>
              </a:prstGeom>
              <a:noFill/>
            </p:spPr>
            <p:txBody>
              <a:bodyPr wrap="none" rtlCol="0">
                <a:spAutoFit/>
              </a:bodyPr>
              <a:lstStyle/>
              <a:p>
                <a14:m>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m:t>
                    </m:r>
                  </m:oMath>
                </a14:m>
                <a:r>
                  <a:rPr lang="en-GB" sz="1000" dirty="0" smtClean="0"/>
                  <a:t>2</a:t>
                </a:r>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2339752" y="4075354"/>
                <a:ext cx="346570" cy="246221"/>
              </a:xfrm>
              <a:prstGeom prst="rect">
                <a:avLst/>
              </a:prstGeom>
              <a:blipFill rotWithShape="1">
                <a:blip r:embed="rId15"/>
                <a:stretch>
                  <a:fillRect b="-15000"/>
                </a:stretch>
              </a:blipFill>
            </p:spPr>
            <p:txBody>
              <a:bodyPr/>
              <a:lstStyle/>
              <a:p>
                <a:r>
                  <a:rPr lang="en-GB">
                    <a:noFill/>
                  </a:rPr>
                  <a:t> </a:t>
                </a:r>
              </a:p>
            </p:txBody>
          </p:sp>
        </mc:Fallback>
      </mc:AlternateContent>
      <p:sp>
        <p:nvSpPr>
          <p:cNvPr id="31" name="Rectangle 30"/>
          <p:cNvSpPr/>
          <p:nvPr/>
        </p:nvSpPr>
        <p:spPr>
          <a:xfrm>
            <a:off x="886463" y="2132856"/>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32" name="Rectangle 31"/>
          <p:cNvSpPr/>
          <p:nvPr/>
        </p:nvSpPr>
        <p:spPr>
          <a:xfrm>
            <a:off x="886463" y="377312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pic>
        <p:nvPicPr>
          <p:cNvPr id="75779" name="Picture 3"/>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439652" y="396210"/>
            <a:ext cx="6264696" cy="1016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5781" name="Picture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39652" y="5557218"/>
            <a:ext cx="6264696" cy="3111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mc:AlternateContent xmlns:mc="http://schemas.openxmlformats.org/markup-compatibility/2006" xmlns:a14="http://schemas.microsoft.com/office/drawing/2010/main">
        <mc:Choice Requires="a14">
          <p:sp>
            <p:nvSpPr>
              <p:cNvPr id="29" name="TextBox 28"/>
              <p:cNvSpPr txBox="1"/>
              <p:nvPr/>
            </p:nvSpPr>
            <p:spPr>
              <a:xfrm>
                <a:off x="4725636" y="4923724"/>
                <a:ext cx="465321" cy="246221"/>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m:t>
                      </m:r>
                      <m:r>
                        <a:rPr lang="en-GB" sz="1000" b="0" i="0" smtClean="0">
                          <a:latin typeface="Cambria Math"/>
                        </a:rPr>
                        <m:t>6</m:t>
                      </m:r>
                    </m:oMath>
                  </m:oMathPara>
                </a14:m>
                <a:endParaRPr lang="en-GB" sz="1000" dirty="0"/>
              </a:p>
            </p:txBody>
          </p:sp>
        </mc:Choice>
        <mc:Fallback xmlns="">
          <p:sp>
            <p:nvSpPr>
              <p:cNvPr id="29" name="TextBox 28"/>
              <p:cNvSpPr txBox="1">
                <a:spLocks noRot="1" noChangeAspect="1" noMove="1" noResize="1" noEditPoints="1" noAdjustHandles="1" noChangeArrowheads="1" noChangeShapeType="1" noTextEdit="1"/>
              </p:cNvSpPr>
              <p:nvPr/>
            </p:nvSpPr>
            <p:spPr>
              <a:xfrm>
                <a:off x="4725636" y="4923724"/>
                <a:ext cx="465321" cy="246221"/>
              </a:xfrm>
              <a:prstGeom prst="rect">
                <a:avLst/>
              </a:prstGeom>
              <a:blipFill rotWithShape="1">
                <a:blip r:embed="rId18"/>
                <a:stretch>
                  <a:fillRect/>
                </a:stretch>
              </a:blipFill>
            </p:spPr>
            <p:txBody>
              <a:bodyPr/>
              <a:lstStyle/>
              <a:p>
                <a:r>
                  <a:rPr lang="en-GB">
                    <a:noFill/>
                  </a:rPr>
                  <a:t> </a:t>
                </a:r>
              </a:p>
            </p:txBody>
          </p:sp>
        </mc:Fallback>
      </mc:AlternateContent>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3534184"/>
            <a:ext cx="6336704" cy="3279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39652" y="1340768"/>
            <a:ext cx="6264696" cy="4212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4" name="Picture 3"/>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439652" y="396210"/>
            <a:ext cx="6264696" cy="1016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2815891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1"/>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fade">
                                      <p:cBhvr>
                                        <p:cTn id="10" dur="500"/>
                                        <p:tgtEl>
                                          <p:spTgt spid="3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fade">
                                      <p:cBhvr>
                                        <p:cTn id="13" dur="500"/>
                                        <p:tgtEl>
                                          <p:spTgt spid="2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500"/>
                                        <p:tgtEl>
                                          <p:spTgt spid="27"/>
                                        </p:tgtEl>
                                      </p:cBhvr>
                                    </p:animEffect>
                                  </p:childTnLst>
                                </p:cTn>
                              </p:par>
                            </p:childTnLst>
                          </p:cTn>
                        </p:par>
                      </p:childTnLst>
                    </p:cTn>
                  </p:par>
                </p:childTnLst>
              </p:cTn>
              <p:nextCondLst>
                <p:cond evt="onClick" delay="0">
                  <p:tgtEl>
                    <p:spTgt spid="31"/>
                  </p:tgtEl>
                </p:cond>
              </p:nextCondLst>
            </p:seq>
            <p:seq concurrent="1" nextAc="seek">
              <p:cTn id="20" restart="whenNotActive" fill="hold" evtFilter="cancelBubble" nodeType="interactiveSeq">
                <p:stCondLst>
                  <p:cond evt="onClick" delay="0">
                    <p:tgtEl>
                      <p:spTgt spid="3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1" nodeType="with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34"/>
                                        </p:tgtEl>
                                      </p:cBhvr>
                                    </p:animEffect>
                                    <p:set>
                                      <p:cBhvr>
                                        <p:cTn id="28" dur="1" fill="hold">
                                          <p:stCondLst>
                                            <p:cond delay="499"/>
                                          </p:stCondLst>
                                        </p:cTn>
                                        <p:tgtEl>
                                          <p:spTgt spid="34"/>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28"/>
                                        </p:tgtEl>
                                      </p:cBhvr>
                                    </p:animEffect>
                                    <p:set>
                                      <p:cBhvr>
                                        <p:cTn id="34" dur="1" fill="hold">
                                          <p:stCondLst>
                                            <p:cond delay="499"/>
                                          </p:stCondLst>
                                        </p:cTn>
                                        <p:tgtEl>
                                          <p:spTgt spid="28"/>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27"/>
                                        </p:tgtEl>
                                      </p:cBhvr>
                                    </p:animEffect>
                                    <p:set>
                                      <p:cBhvr>
                                        <p:cTn id="37"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32"/>
                  </p:tgtEl>
                </p:cond>
              </p:nextCondLst>
            </p:seq>
            <p:seq concurrent="1" nextAc="seek">
              <p:cTn id="38" restart="whenNotActive" fill="hold" evtFilter="cancelBubble" nodeType="interactiveSeq">
                <p:stCondLst>
                  <p:cond evt="onClick" delay="0">
                    <p:tgtEl>
                      <p:spTgt spid="21"/>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26" grpId="0"/>
      <p:bldP spid="26" grpId="1"/>
      <p:bldP spid="27" grpId="0"/>
      <p:bldP spid="27" grpId="1"/>
      <p:bldP spid="28" grpId="0"/>
      <p:bldP spid="28" grpId="1"/>
      <p:bldP spid="34" grpId="0"/>
      <p:bldP spid="34" grpId="1"/>
      <p:bldP spid="29" grpId="0"/>
      <p:bldP spid="29" grpId="1"/>
    </p:bldLst>
  </p:timing>
</p:sld>
</file>

<file path=ppt/slides/slide5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772816"/>
            <a:ext cx="8640958" cy="19842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251520" y="1772816"/>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1" y="2132856"/>
            <a:ext cx="8640960" cy="16242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Q16</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0" idx="3"/>
            <a:endCxn id="16"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39164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1"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80529" y="4959720"/>
            <a:ext cx="6182942" cy="1853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0"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0529" y="4838474"/>
            <a:ext cx="6182942" cy="11108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9"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80529" y="4187688"/>
            <a:ext cx="6182942" cy="10415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b="17096"/>
          <a:stretch/>
        </p:blipFill>
        <p:spPr bwMode="auto">
          <a:xfrm>
            <a:off x="1480529" y="1512962"/>
            <a:ext cx="6182942" cy="28521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7"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0529" y="377578"/>
            <a:ext cx="6182942" cy="1683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Q11</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3"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4"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cxnSp>
        <p:nvCxnSpPr>
          <p:cNvPr id="30" name="Straight Connector 29"/>
          <p:cNvCxnSpPr/>
          <p:nvPr/>
        </p:nvCxnSpPr>
        <p:spPr>
          <a:xfrm flipV="1">
            <a:off x="3736692" y="2296365"/>
            <a:ext cx="2952328" cy="3334"/>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736692" y="2314981"/>
            <a:ext cx="2952328" cy="776813"/>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V="1">
            <a:off x="3848368" y="3604928"/>
            <a:ext cx="2736304" cy="704498"/>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848368" y="4303392"/>
            <a:ext cx="2736304" cy="11111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0" name="TextBox 39"/>
              <p:cNvSpPr txBox="1"/>
              <p:nvPr/>
            </p:nvSpPr>
            <p:spPr>
              <a:xfrm>
                <a:off x="5392876" y="1861161"/>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9</m:t>
                          </m:r>
                        </m:num>
                        <m:den>
                          <m:r>
                            <a:rPr lang="en-GB" sz="1000" b="0" i="1" smtClean="0">
                              <a:latin typeface="Cambria Math"/>
                            </a:rPr>
                            <m:t>20</m:t>
                          </m:r>
                        </m:den>
                      </m:f>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5392876" y="1861161"/>
                <a:ext cx="354584" cy="381451"/>
              </a:xfrm>
              <a:prstGeom prst="rect">
                <a:avLst/>
              </a:prstGeom>
              <a:blipFill rotWithShape="1">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p:cNvSpPr txBox="1"/>
              <p:nvPr/>
            </p:nvSpPr>
            <p:spPr>
              <a:xfrm>
                <a:off x="5360536" y="3496447"/>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9</m:t>
                          </m:r>
                        </m:num>
                        <m:den>
                          <m:r>
                            <a:rPr lang="en-GB" sz="1000" b="0" i="1" smtClean="0">
                              <a:latin typeface="Cambria Math"/>
                            </a:rPr>
                            <m:t>20</m:t>
                          </m:r>
                        </m:den>
                      </m:f>
                    </m:oMath>
                  </m:oMathPara>
                </a14:m>
                <a:endParaRPr lang="en-GB" sz="1000" dirty="0"/>
              </a:p>
            </p:txBody>
          </p:sp>
        </mc:Choice>
        <mc:Fallback xmlns="">
          <p:sp>
            <p:nvSpPr>
              <p:cNvPr id="41" name="TextBox 40"/>
              <p:cNvSpPr txBox="1">
                <a:spLocks noRot="1" noChangeAspect="1" noMove="1" noResize="1" noEditPoints="1" noAdjustHandles="1" noChangeArrowheads="1" noChangeShapeType="1" noTextEdit="1"/>
              </p:cNvSpPr>
              <p:nvPr/>
            </p:nvSpPr>
            <p:spPr>
              <a:xfrm>
                <a:off x="5360536" y="3496447"/>
                <a:ext cx="354584" cy="381451"/>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p:cNvSpPr txBox="1"/>
              <p:nvPr/>
            </p:nvSpPr>
            <p:spPr>
              <a:xfrm>
                <a:off x="5374160" y="2773289"/>
                <a:ext cx="354584"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11</m:t>
                          </m:r>
                        </m:num>
                        <m:den>
                          <m:r>
                            <a:rPr lang="en-GB" sz="1000" b="0" i="1" smtClean="0">
                              <a:latin typeface="Cambria Math"/>
                            </a:rPr>
                            <m:t>20</m:t>
                          </m:r>
                        </m:den>
                      </m:f>
                    </m:oMath>
                  </m:oMathPara>
                </a14:m>
                <a:endParaRPr lang="en-GB" sz="1000" dirty="0"/>
              </a:p>
            </p:txBody>
          </p:sp>
        </mc:Choice>
        <mc:Fallback xmlns="">
          <p:sp>
            <p:nvSpPr>
              <p:cNvPr id="42" name="TextBox 41"/>
              <p:cNvSpPr txBox="1">
                <a:spLocks noRot="1" noChangeAspect="1" noMove="1" noResize="1" noEditPoints="1" noAdjustHandles="1" noChangeArrowheads="1" noChangeShapeType="1" noTextEdit="1"/>
              </p:cNvSpPr>
              <p:nvPr/>
            </p:nvSpPr>
            <p:spPr>
              <a:xfrm>
                <a:off x="5374160" y="2773289"/>
                <a:ext cx="354584" cy="381515"/>
              </a:xfrm>
              <a:prstGeom prst="rect">
                <a:avLst/>
              </a:prstGeom>
              <a:blipFill rotWithShape="1">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p:cNvSpPr txBox="1"/>
              <p:nvPr/>
            </p:nvSpPr>
            <p:spPr>
              <a:xfrm>
                <a:off x="5441557" y="4365104"/>
                <a:ext cx="354584" cy="38151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11</m:t>
                          </m:r>
                        </m:num>
                        <m:den>
                          <m:r>
                            <a:rPr lang="en-GB" sz="1000" b="0" i="1" smtClean="0">
                              <a:latin typeface="Cambria Math"/>
                            </a:rPr>
                            <m:t>20</m:t>
                          </m:r>
                        </m:den>
                      </m:f>
                    </m:oMath>
                  </m:oMathPara>
                </a14:m>
                <a:endParaRPr lang="en-GB" sz="1000" dirty="0"/>
              </a:p>
            </p:txBody>
          </p:sp>
        </mc:Choice>
        <mc:Fallback xmlns="">
          <p:sp>
            <p:nvSpPr>
              <p:cNvPr id="43" name="TextBox 42"/>
              <p:cNvSpPr txBox="1">
                <a:spLocks noRot="1" noChangeAspect="1" noMove="1" noResize="1" noEditPoints="1" noAdjustHandles="1" noChangeArrowheads="1" noChangeShapeType="1" noTextEdit="1"/>
              </p:cNvSpPr>
              <p:nvPr/>
            </p:nvSpPr>
            <p:spPr>
              <a:xfrm>
                <a:off x="5441557" y="4365104"/>
                <a:ext cx="354584" cy="381515"/>
              </a:xfrm>
              <a:prstGeom prst="rect">
                <a:avLst/>
              </a:prstGeom>
              <a:blipFill rotWithShape="1">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p:cNvSpPr txBox="1"/>
              <p:nvPr/>
            </p:nvSpPr>
            <p:spPr>
              <a:xfrm>
                <a:off x="2267744" y="3716973"/>
                <a:ext cx="354584" cy="380938"/>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11</m:t>
                          </m:r>
                        </m:num>
                        <m:den>
                          <m:r>
                            <a:rPr lang="en-GB" sz="1000" b="0" i="1" smtClean="0">
                              <a:latin typeface="Cambria Math"/>
                            </a:rPr>
                            <m:t>20</m:t>
                          </m:r>
                        </m:den>
                      </m:f>
                    </m:oMath>
                  </m:oMathPara>
                </a14:m>
                <a:endParaRPr lang="en-GB" sz="1000" dirty="0"/>
              </a:p>
            </p:txBody>
          </p:sp>
        </mc:Choice>
        <mc:Fallback xmlns="">
          <p:sp>
            <p:nvSpPr>
              <p:cNvPr id="44" name="TextBox 43"/>
              <p:cNvSpPr txBox="1">
                <a:spLocks noRot="1" noChangeAspect="1" noMove="1" noResize="1" noEditPoints="1" noAdjustHandles="1" noChangeArrowheads="1" noChangeShapeType="1" noTextEdit="1"/>
              </p:cNvSpPr>
              <p:nvPr/>
            </p:nvSpPr>
            <p:spPr>
              <a:xfrm>
                <a:off x="2267744" y="3716973"/>
                <a:ext cx="354584" cy="380938"/>
              </a:xfrm>
              <a:prstGeom prst="rect">
                <a:avLst/>
              </a:prstGeom>
              <a:blipFill rotWithShape="1">
                <a:blip r:embed="rId19"/>
                <a:stretch>
                  <a:fillRect/>
                </a:stretch>
              </a:blipFill>
            </p:spPr>
            <p:txBody>
              <a:bodyPr/>
              <a:lstStyle/>
              <a:p>
                <a:r>
                  <a:rPr lang="en-GB">
                    <a:noFill/>
                  </a:rPr>
                  <a:t> </a:t>
                </a:r>
              </a:p>
            </p:txBody>
          </p:sp>
        </mc:Fallback>
      </mc:AlternateContent>
      <p:sp>
        <p:nvSpPr>
          <p:cNvPr id="45" name="Rectangle 44"/>
          <p:cNvSpPr/>
          <p:nvPr/>
        </p:nvSpPr>
        <p:spPr>
          <a:xfrm>
            <a:off x="412488" y="198884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46" name="Rectangle 45"/>
          <p:cNvSpPr/>
          <p:nvPr/>
        </p:nvSpPr>
        <p:spPr>
          <a:xfrm>
            <a:off x="412488" y="414908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7" name="TextBox 46"/>
              <p:cNvSpPr txBox="1"/>
              <p:nvPr/>
            </p:nvSpPr>
            <p:spPr>
              <a:xfrm>
                <a:off x="6697173" y="2161573"/>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𝑅𝑒𝑑</m:t>
                      </m:r>
                    </m:oMath>
                  </m:oMathPara>
                </a14:m>
                <a:endParaRPr lang="en-GB" sz="1000" dirty="0"/>
              </a:p>
            </p:txBody>
          </p:sp>
        </mc:Choice>
        <mc:Fallback xmlns="">
          <p:sp>
            <p:nvSpPr>
              <p:cNvPr id="47" name="TextBox 46"/>
              <p:cNvSpPr txBox="1">
                <a:spLocks noRot="1" noChangeAspect="1" noMove="1" noResize="1" noEditPoints="1" noAdjustHandles="1" noChangeArrowheads="1" noChangeShapeType="1" noTextEdit="1"/>
              </p:cNvSpPr>
              <p:nvPr/>
            </p:nvSpPr>
            <p:spPr>
              <a:xfrm>
                <a:off x="6697173" y="2161573"/>
                <a:ext cx="437171" cy="246221"/>
              </a:xfrm>
              <a:prstGeom prst="rect">
                <a:avLst/>
              </a:prstGeom>
              <a:blipFill rotWithShape="1">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6647981" y="3487148"/>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𝑅𝑒𝑑</m:t>
                      </m:r>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6647981" y="3487148"/>
                <a:ext cx="437171" cy="246221"/>
              </a:xfrm>
              <a:prstGeom prst="rect">
                <a:avLst/>
              </a:prstGeom>
              <a:blipFill rotWithShape="1">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p:cNvSpPr txBox="1"/>
              <p:nvPr/>
            </p:nvSpPr>
            <p:spPr>
              <a:xfrm>
                <a:off x="6697173" y="2983092"/>
                <a:ext cx="47923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𝐵𝑙𝑢𝑒</m:t>
                      </m:r>
                    </m:oMath>
                  </m:oMathPara>
                </a14:m>
                <a:endParaRPr lang="en-GB" sz="1000" dirty="0"/>
              </a:p>
            </p:txBody>
          </p:sp>
        </mc:Choice>
        <mc:Fallback xmlns="">
          <p:sp>
            <p:nvSpPr>
              <p:cNvPr id="49" name="TextBox 48"/>
              <p:cNvSpPr txBox="1">
                <a:spLocks noRot="1" noChangeAspect="1" noMove="1" noResize="1" noEditPoints="1" noAdjustHandles="1" noChangeArrowheads="1" noChangeShapeType="1" noTextEdit="1"/>
              </p:cNvSpPr>
              <p:nvPr/>
            </p:nvSpPr>
            <p:spPr>
              <a:xfrm>
                <a:off x="6697173" y="2983092"/>
                <a:ext cx="479234" cy="246221"/>
              </a:xfrm>
              <a:prstGeom prst="rect">
                <a:avLst/>
              </a:prstGeom>
              <a:blipFill rotWithShape="1">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p:cNvSpPr txBox="1"/>
              <p:nvPr/>
            </p:nvSpPr>
            <p:spPr>
              <a:xfrm>
                <a:off x="6503965" y="4207228"/>
                <a:ext cx="47923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𝐵</m:t>
                      </m:r>
                      <m:r>
                        <a:rPr lang="en-GB" sz="1000" b="0" i="1" smtClean="0">
                          <a:latin typeface="Cambria Math"/>
                        </a:rPr>
                        <m:t>𝑙𝑢𝑒</m:t>
                      </m:r>
                    </m:oMath>
                  </m:oMathPara>
                </a14:m>
                <a:endParaRPr lang="en-GB" sz="1000" dirty="0"/>
              </a:p>
            </p:txBody>
          </p:sp>
        </mc:Choice>
        <mc:Fallback xmlns="">
          <p:sp>
            <p:nvSpPr>
              <p:cNvPr id="50" name="TextBox 49"/>
              <p:cNvSpPr txBox="1">
                <a:spLocks noRot="1" noChangeAspect="1" noMove="1" noResize="1" noEditPoints="1" noAdjustHandles="1" noChangeArrowheads="1" noChangeShapeType="1" noTextEdit="1"/>
              </p:cNvSpPr>
              <p:nvPr/>
            </p:nvSpPr>
            <p:spPr>
              <a:xfrm>
                <a:off x="6503965" y="4207228"/>
                <a:ext cx="479234" cy="246221"/>
              </a:xfrm>
              <a:prstGeom prst="rect">
                <a:avLst/>
              </a:prstGeom>
              <a:blipFill rotWithShape="1">
                <a:blip r:embed="rId23"/>
                <a:stretch>
                  <a:fillRect/>
                </a:stretch>
              </a:blipFill>
            </p:spPr>
            <p:txBody>
              <a:bodyPr/>
              <a:lstStyle/>
              <a:p>
                <a:r>
                  <a:rPr lang="en-GB">
                    <a:noFill/>
                  </a:rPr>
                  <a:t> </a:t>
                </a:r>
              </a:p>
            </p:txBody>
          </p:sp>
        </mc:Fallback>
      </mc:AlternateContent>
      <p:sp>
        <p:nvSpPr>
          <p:cNvPr id="31" name="Rectangle 3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2"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80529" y="4959720"/>
            <a:ext cx="6182942" cy="1853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80529" y="4838474"/>
            <a:ext cx="6182942" cy="11108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80529" y="4187688"/>
            <a:ext cx="6182942" cy="10415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b="17096"/>
          <a:stretch/>
        </p:blipFill>
        <p:spPr bwMode="auto">
          <a:xfrm>
            <a:off x="1480529" y="1512962"/>
            <a:ext cx="6182942" cy="28521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3"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0529" y="377578"/>
            <a:ext cx="6182942" cy="16832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234266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par>
                                <p:cTn id="8" presetID="10" presetClass="entr" presetSubtype="0" fill="hold"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500"/>
                                        <p:tgtEl>
                                          <p:spTgt spid="3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fade">
                                      <p:cBhvr>
                                        <p:cTn id="13" dur="500"/>
                                        <p:tgtEl>
                                          <p:spTgt spid="4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500"/>
                                        <p:tgtEl>
                                          <p:spTgt spid="4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500"/>
                                        <p:tgtEl>
                                          <p:spTgt spid="4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500"/>
                                        <p:tgtEl>
                                          <p:spTgt spid="4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fade">
                                      <p:cBhvr>
                                        <p:cTn id="25" dur="500"/>
                                        <p:tgtEl>
                                          <p:spTgt spid="50"/>
                                        </p:tgtEl>
                                      </p:cBhvr>
                                    </p:animEffect>
                                  </p:childTnLst>
                                </p:cTn>
                              </p:par>
                              <p:par>
                                <p:cTn id="26" presetID="10" presetClass="entr" presetSubtype="0" fill="hold" nodeType="with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500"/>
                                        <p:tgtEl>
                                          <p:spTgt spid="3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fade">
                                      <p:cBhvr>
                                        <p:cTn id="31" dur="500"/>
                                        <p:tgtEl>
                                          <p:spTgt spid="4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7"/>
                                        </p:tgtEl>
                                        <p:attrNameLst>
                                          <p:attrName>style.visibility</p:attrName>
                                        </p:attrNameLst>
                                      </p:cBhvr>
                                      <p:to>
                                        <p:strVal val="visible"/>
                                      </p:to>
                                    </p:set>
                                    <p:animEffect transition="in" filter="fade">
                                      <p:cBhvr>
                                        <p:cTn id="34" dur="500"/>
                                        <p:tgtEl>
                                          <p:spTgt spid="47"/>
                                        </p:tgtEl>
                                      </p:cBhvr>
                                    </p:animEffect>
                                  </p:childTnLst>
                                </p:cTn>
                              </p:par>
                              <p:par>
                                <p:cTn id="35" presetID="10" presetClass="entr" presetSubtype="0" fill="hold" nodeType="withEffect">
                                  <p:stCondLst>
                                    <p:cond delay="0"/>
                                  </p:stCondLst>
                                  <p:childTnLst>
                                    <p:set>
                                      <p:cBhvr>
                                        <p:cTn id="36" dur="1" fill="hold">
                                          <p:stCondLst>
                                            <p:cond delay="0"/>
                                          </p:stCondLst>
                                        </p:cTn>
                                        <p:tgtEl>
                                          <p:spTgt spid="35"/>
                                        </p:tgtEl>
                                        <p:attrNameLst>
                                          <p:attrName>style.visibility</p:attrName>
                                        </p:attrNameLst>
                                      </p:cBhvr>
                                      <p:to>
                                        <p:strVal val="visible"/>
                                      </p:to>
                                    </p:set>
                                    <p:animEffect transition="in" filter="fade">
                                      <p:cBhvr>
                                        <p:cTn id="37" dur="500"/>
                                        <p:tgtEl>
                                          <p:spTgt spid="3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3"/>
                                        </p:tgtEl>
                                        <p:attrNameLst>
                                          <p:attrName>style.visibility</p:attrName>
                                        </p:attrNameLst>
                                      </p:cBhvr>
                                      <p:to>
                                        <p:strVal val="visible"/>
                                      </p:to>
                                    </p:set>
                                    <p:animEffect transition="in" filter="fade">
                                      <p:cBhvr>
                                        <p:cTn id="40" dur="500"/>
                                        <p:tgtEl>
                                          <p:spTgt spid="43"/>
                                        </p:tgtEl>
                                      </p:cBhvr>
                                    </p:animEffect>
                                  </p:childTnLst>
                                </p:cTn>
                              </p:par>
                              <p:par>
                                <p:cTn id="41" presetID="10" presetClass="entr" presetSubtype="0" fill="hold" nodeType="with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childTnLst>
                    </p:cTn>
                  </p:par>
                </p:childTnLst>
              </p:cTn>
              <p:nextCondLst>
                <p:cond evt="onClick" delay="0">
                  <p:tgtEl>
                    <p:spTgt spid="45"/>
                  </p:tgtEl>
                </p:cond>
              </p:nextCondLst>
            </p:seq>
            <p:seq concurrent="1" nextAc="seek">
              <p:cTn id="44" restart="whenNotActive" fill="hold" evtFilter="cancelBubble" nodeType="interactiveSeq">
                <p:stCondLst>
                  <p:cond evt="onClick" delay="0">
                    <p:tgtEl>
                      <p:spTgt spid="46"/>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44"/>
                                        </p:tgtEl>
                                      </p:cBhvr>
                                    </p:animEffect>
                                    <p:set>
                                      <p:cBhvr>
                                        <p:cTn id="49" dur="1" fill="hold">
                                          <p:stCondLst>
                                            <p:cond delay="499"/>
                                          </p:stCondLst>
                                        </p:cTn>
                                        <p:tgtEl>
                                          <p:spTgt spid="44"/>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30"/>
                                        </p:tgtEl>
                                      </p:cBhvr>
                                    </p:animEffect>
                                    <p:set>
                                      <p:cBhvr>
                                        <p:cTn id="52" dur="1" fill="hold">
                                          <p:stCondLst>
                                            <p:cond delay="499"/>
                                          </p:stCondLst>
                                        </p:cTn>
                                        <p:tgtEl>
                                          <p:spTgt spid="30"/>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40"/>
                                        </p:tgtEl>
                                      </p:cBhvr>
                                    </p:animEffect>
                                    <p:set>
                                      <p:cBhvr>
                                        <p:cTn id="55" dur="1" fill="hold">
                                          <p:stCondLst>
                                            <p:cond delay="499"/>
                                          </p:stCondLst>
                                        </p:cTn>
                                        <p:tgtEl>
                                          <p:spTgt spid="40"/>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49"/>
                                        </p:tgtEl>
                                      </p:cBhvr>
                                    </p:animEffect>
                                    <p:set>
                                      <p:cBhvr>
                                        <p:cTn id="58" dur="1" fill="hold">
                                          <p:stCondLst>
                                            <p:cond delay="499"/>
                                          </p:stCondLst>
                                        </p:cTn>
                                        <p:tgtEl>
                                          <p:spTgt spid="49"/>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48"/>
                                        </p:tgtEl>
                                      </p:cBhvr>
                                    </p:animEffect>
                                    <p:set>
                                      <p:cBhvr>
                                        <p:cTn id="61" dur="1" fill="hold">
                                          <p:stCondLst>
                                            <p:cond delay="499"/>
                                          </p:stCondLst>
                                        </p:cTn>
                                        <p:tgtEl>
                                          <p:spTgt spid="48"/>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50"/>
                                        </p:tgtEl>
                                      </p:cBhvr>
                                    </p:animEffect>
                                    <p:set>
                                      <p:cBhvr>
                                        <p:cTn id="64" dur="1" fill="hold">
                                          <p:stCondLst>
                                            <p:cond delay="499"/>
                                          </p:stCondLst>
                                        </p:cTn>
                                        <p:tgtEl>
                                          <p:spTgt spid="50"/>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47"/>
                                        </p:tgtEl>
                                      </p:cBhvr>
                                    </p:animEffect>
                                    <p:set>
                                      <p:cBhvr>
                                        <p:cTn id="67" dur="1" fill="hold">
                                          <p:stCondLst>
                                            <p:cond delay="499"/>
                                          </p:stCondLst>
                                        </p:cTn>
                                        <p:tgtEl>
                                          <p:spTgt spid="47"/>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42"/>
                                        </p:tgtEl>
                                      </p:cBhvr>
                                    </p:animEffect>
                                    <p:set>
                                      <p:cBhvr>
                                        <p:cTn id="70" dur="1" fill="hold">
                                          <p:stCondLst>
                                            <p:cond delay="499"/>
                                          </p:stCondLst>
                                        </p:cTn>
                                        <p:tgtEl>
                                          <p:spTgt spid="42"/>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33"/>
                                        </p:tgtEl>
                                      </p:cBhvr>
                                    </p:animEffect>
                                    <p:set>
                                      <p:cBhvr>
                                        <p:cTn id="73" dur="1" fill="hold">
                                          <p:stCondLst>
                                            <p:cond delay="499"/>
                                          </p:stCondLst>
                                        </p:cTn>
                                        <p:tgtEl>
                                          <p:spTgt spid="33"/>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41"/>
                                        </p:tgtEl>
                                      </p:cBhvr>
                                    </p:animEffect>
                                    <p:set>
                                      <p:cBhvr>
                                        <p:cTn id="76" dur="1" fill="hold">
                                          <p:stCondLst>
                                            <p:cond delay="499"/>
                                          </p:stCondLst>
                                        </p:cTn>
                                        <p:tgtEl>
                                          <p:spTgt spid="41"/>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35"/>
                                        </p:tgtEl>
                                      </p:cBhvr>
                                    </p:animEffect>
                                    <p:set>
                                      <p:cBhvr>
                                        <p:cTn id="79" dur="1" fill="hold">
                                          <p:stCondLst>
                                            <p:cond delay="499"/>
                                          </p:stCondLst>
                                        </p:cTn>
                                        <p:tgtEl>
                                          <p:spTgt spid="35"/>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43"/>
                                        </p:tgtEl>
                                      </p:cBhvr>
                                    </p:animEffect>
                                    <p:set>
                                      <p:cBhvr>
                                        <p:cTn id="82" dur="1" fill="hold">
                                          <p:stCondLst>
                                            <p:cond delay="499"/>
                                          </p:stCondLst>
                                        </p:cTn>
                                        <p:tgtEl>
                                          <p:spTgt spid="43"/>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36"/>
                                        </p:tgtEl>
                                      </p:cBhvr>
                                    </p:animEffect>
                                    <p:set>
                                      <p:cBhvr>
                                        <p:cTn id="85" dur="1" fill="hold">
                                          <p:stCondLst>
                                            <p:cond delay="499"/>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46"/>
                  </p:tgtEl>
                </p:cond>
              </p:nextCondLst>
            </p:seq>
            <p:seq concurrent="1" nextAc="seek">
              <p:cTn id="86" restart="whenNotActive" fill="hold" evtFilter="cancelBubble" nodeType="interactiveSeq">
                <p:stCondLst>
                  <p:cond evt="onClick" delay="0">
                    <p:tgtEl>
                      <p:spTgt spid="31"/>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32"/>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34"/>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51"/>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52"/>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53"/>
                                        </p:tgtEl>
                                        <p:attrNameLst>
                                          <p:attrName>style.visibility</p:attrName>
                                        </p:attrNameLst>
                                      </p:cBhvr>
                                      <p:to>
                                        <p:strVal val="visible"/>
                                      </p:to>
                                    </p:set>
                                  </p:childTnLst>
                                </p:cTn>
                              </p:par>
                            </p:childTnLst>
                          </p:cTn>
                        </p:par>
                      </p:childTnLst>
                    </p:cTn>
                  </p:par>
                </p:childTnLst>
              </p:cTn>
              <p:nextCondLst>
                <p:cond evt="onClick" delay="0">
                  <p:tgtEl>
                    <p:spTgt spid="31"/>
                  </p:tgtEl>
                </p:cond>
              </p:nextCondLst>
            </p:seq>
          </p:childTnLst>
        </p:cTn>
      </p:par>
    </p:tnLst>
    <p:bldLst>
      <p:bldP spid="40" grpId="0"/>
      <p:bldP spid="40" grpId="1"/>
      <p:bldP spid="41" grpId="0"/>
      <p:bldP spid="41" grpId="1"/>
      <p:bldP spid="42" grpId="0"/>
      <p:bldP spid="42" grpId="1"/>
      <p:bldP spid="43" grpId="0"/>
      <p:bldP spid="43" grpId="1"/>
      <p:bldP spid="44" grpId="0"/>
      <p:bldP spid="44" grpId="1"/>
      <p:bldP spid="47" grpId="0"/>
      <p:bldP spid="47" grpId="1"/>
      <p:bldP spid="48" grpId="0"/>
      <p:bldP spid="48" grpId="1"/>
      <p:bldP spid="49" grpId="0"/>
      <p:bldP spid="49" grpId="1"/>
      <p:bldP spid="50" grpId="0"/>
      <p:bldP spid="50" grpId="1"/>
    </p:bldLst>
  </p:timing>
</p:sld>
</file>

<file path=ppt/slides/slide5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548680"/>
            <a:ext cx="8640958" cy="53310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251520" y="548679"/>
            <a:ext cx="8640960" cy="23244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873115"/>
            <a:ext cx="8640960" cy="9361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5"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Q11</a:t>
            </a:r>
            <a:endParaRPr lang="en-GB" sz="1400" b="1" dirty="0">
              <a:latin typeface="Comic Sans MS" panose="030F0702030302020204" pitchFamily="66" charset="0"/>
            </a:endParaRPr>
          </a:p>
        </p:txBody>
      </p:sp>
      <p:cxnSp>
        <p:nvCxnSpPr>
          <p:cNvPr id="14" name="Straight Arrow Connector 13"/>
          <p:cNvCxnSpPr>
            <a:stCxn id="17" idx="3"/>
            <a:endCxn id="12"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6"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8" name="Straight Arrow Connector 17"/>
          <p:cNvCxnSpPr>
            <a:stCxn id="23" idx="3"/>
            <a:endCxn id="1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4" name="Rectangle 23"/>
          <p:cNvSpPr/>
          <p:nvPr/>
        </p:nvSpPr>
        <p:spPr>
          <a:xfrm>
            <a:off x="251520" y="3809220"/>
            <a:ext cx="8640960" cy="20705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5058049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1" grpId="0" animBg="1"/>
      <p:bldP spid="22" grpId="0" animBg="1"/>
      <p:bldP spid="24" grpId="0" animBg="1"/>
    </p:bldLst>
  </p:timing>
</p:sld>
</file>

<file path=ppt/slides/slide5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907704" y="5675668"/>
            <a:ext cx="5328592" cy="1044140"/>
          </a:xfrm>
          <a:prstGeom prst="rect">
            <a:avLst/>
          </a:prstGeom>
        </p:spPr>
      </p:pic>
      <p:pic>
        <p:nvPicPr>
          <p:cNvPr id="8" name="Picture 7"/>
          <p:cNvPicPr>
            <a:picLocks noChangeAspect="1"/>
          </p:cNvPicPr>
          <p:nvPr/>
        </p:nvPicPr>
        <p:blipFill>
          <a:blip r:embed="rId3"/>
          <a:stretch>
            <a:fillRect/>
          </a:stretch>
        </p:blipFill>
        <p:spPr>
          <a:xfrm>
            <a:off x="1907704" y="5019068"/>
            <a:ext cx="5328592" cy="1304672"/>
          </a:xfrm>
          <a:prstGeom prst="rect">
            <a:avLst/>
          </a:prstGeom>
        </p:spPr>
      </p:pic>
      <p:pic>
        <p:nvPicPr>
          <p:cNvPr id="6" name="Picture 5"/>
          <p:cNvPicPr>
            <a:picLocks noChangeAspect="1"/>
          </p:cNvPicPr>
          <p:nvPr/>
        </p:nvPicPr>
        <p:blipFill>
          <a:blip r:embed="rId4"/>
          <a:stretch>
            <a:fillRect/>
          </a:stretch>
        </p:blipFill>
        <p:spPr>
          <a:xfrm>
            <a:off x="1907704" y="4379524"/>
            <a:ext cx="5328592" cy="659900"/>
          </a:xfrm>
          <a:prstGeom prst="rect">
            <a:avLst/>
          </a:prstGeom>
        </p:spPr>
      </p:pic>
      <p:pic>
        <p:nvPicPr>
          <p:cNvPr id="2" name="Picture 1"/>
          <p:cNvPicPr>
            <a:picLocks noChangeAspect="1"/>
          </p:cNvPicPr>
          <p:nvPr/>
        </p:nvPicPr>
        <p:blipFill>
          <a:blip r:embed="rId5"/>
          <a:stretch>
            <a:fillRect/>
          </a:stretch>
        </p:blipFill>
        <p:spPr>
          <a:xfrm>
            <a:off x="1907704" y="404664"/>
            <a:ext cx="5328592" cy="590484"/>
          </a:xfrm>
          <a:prstGeom prst="rect">
            <a:avLst/>
          </a:prstGeom>
        </p:spPr>
      </p:pic>
      <p:pic>
        <p:nvPicPr>
          <p:cNvPr id="4" name="Picture 3"/>
          <p:cNvPicPr>
            <a:picLocks noChangeAspect="1"/>
          </p:cNvPicPr>
          <p:nvPr/>
        </p:nvPicPr>
        <p:blipFill>
          <a:blip r:embed="rId6"/>
          <a:stretch>
            <a:fillRect/>
          </a:stretch>
        </p:blipFill>
        <p:spPr>
          <a:xfrm>
            <a:off x="1907704" y="1004920"/>
            <a:ext cx="5328592" cy="3609234"/>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Q19</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3"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4"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0" name="TextBox 39"/>
              <p:cNvSpPr txBox="1"/>
              <p:nvPr/>
            </p:nvSpPr>
            <p:spPr>
              <a:xfrm>
                <a:off x="4736806" y="1301451"/>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.32</m:t>
                      </m:r>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4736806" y="1301451"/>
                <a:ext cx="450764" cy="24622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p:cNvSpPr txBox="1"/>
              <p:nvPr/>
            </p:nvSpPr>
            <p:spPr>
              <a:xfrm>
                <a:off x="4716016" y="4133303"/>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.68</m:t>
                      </m:r>
                    </m:oMath>
                  </m:oMathPara>
                </a14:m>
                <a:endParaRPr lang="en-GB" sz="1000" dirty="0"/>
              </a:p>
            </p:txBody>
          </p:sp>
        </mc:Choice>
        <mc:Fallback xmlns="">
          <p:sp>
            <p:nvSpPr>
              <p:cNvPr id="41" name="TextBox 40"/>
              <p:cNvSpPr txBox="1">
                <a:spLocks noRot="1" noChangeAspect="1" noMove="1" noResize="1" noEditPoints="1" noAdjustHandles="1" noChangeArrowheads="1" noChangeShapeType="1" noTextEdit="1"/>
              </p:cNvSpPr>
              <p:nvPr/>
            </p:nvSpPr>
            <p:spPr>
              <a:xfrm>
                <a:off x="4716016" y="4133303"/>
                <a:ext cx="450764" cy="24622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p:cNvSpPr txBox="1"/>
              <p:nvPr/>
            </p:nvSpPr>
            <p:spPr>
              <a:xfrm>
                <a:off x="4716016" y="3020061"/>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.32</m:t>
                      </m:r>
                    </m:oMath>
                  </m:oMathPara>
                </a14:m>
                <a:endParaRPr lang="en-GB" sz="1000" dirty="0"/>
              </a:p>
            </p:txBody>
          </p:sp>
        </mc:Choice>
        <mc:Fallback xmlns="">
          <p:sp>
            <p:nvSpPr>
              <p:cNvPr id="42" name="TextBox 41"/>
              <p:cNvSpPr txBox="1">
                <a:spLocks noRot="1" noChangeAspect="1" noMove="1" noResize="1" noEditPoints="1" noAdjustHandles="1" noChangeArrowheads="1" noChangeShapeType="1" noTextEdit="1"/>
              </p:cNvSpPr>
              <p:nvPr/>
            </p:nvSpPr>
            <p:spPr>
              <a:xfrm>
                <a:off x="4716016" y="3020061"/>
                <a:ext cx="450764" cy="246221"/>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p:cNvSpPr txBox="1"/>
              <p:nvPr/>
            </p:nvSpPr>
            <p:spPr>
              <a:xfrm>
                <a:off x="3023828" y="3480662"/>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.68</m:t>
                      </m:r>
                    </m:oMath>
                  </m:oMathPara>
                </a14:m>
                <a:endParaRPr lang="en-GB" sz="1000" dirty="0"/>
              </a:p>
            </p:txBody>
          </p:sp>
        </mc:Choice>
        <mc:Fallback xmlns="">
          <p:sp>
            <p:nvSpPr>
              <p:cNvPr id="43" name="TextBox 42"/>
              <p:cNvSpPr txBox="1">
                <a:spLocks noRot="1" noChangeAspect="1" noMove="1" noResize="1" noEditPoints="1" noAdjustHandles="1" noChangeArrowheads="1" noChangeShapeType="1" noTextEdit="1"/>
              </p:cNvSpPr>
              <p:nvPr/>
            </p:nvSpPr>
            <p:spPr>
              <a:xfrm>
                <a:off x="3023828" y="3480662"/>
                <a:ext cx="450764" cy="246221"/>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p:cNvSpPr txBox="1"/>
              <p:nvPr/>
            </p:nvSpPr>
            <p:spPr>
              <a:xfrm>
                <a:off x="4736806" y="2434192"/>
                <a:ext cx="450764"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panose="02040503050406030204" pitchFamily="18" charset="0"/>
                        </a:rPr>
                        <m:t>0</m:t>
                      </m:r>
                      <m:r>
                        <a:rPr lang="en-GB" sz="1000" b="0" i="1" smtClean="0">
                          <a:latin typeface="Cambria Math" panose="02040503050406030204" pitchFamily="18" charset="0"/>
                        </a:rPr>
                        <m:t>.68</m:t>
                      </m:r>
                    </m:oMath>
                  </m:oMathPara>
                </a14:m>
                <a:endParaRPr lang="en-GB" sz="1000" dirty="0"/>
              </a:p>
            </p:txBody>
          </p:sp>
        </mc:Choice>
        <mc:Fallback xmlns="">
          <p:sp>
            <p:nvSpPr>
              <p:cNvPr id="44" name="TextBox 43"/>
              <p:cNvSpPr txBox="1">
                <a:spLocks noRot="1" noChangeAspect="1" noMove="1" noResize="1" noEditPoints="1" noAdjustHandles="1" noChangeArrowheads="1" noChangeShapeType="1" noTextEdit="1"/>
              </p:cNvSpPr>
              <p:nvPr/>
            </p:nvSpPr>
            <p:spPr>
              <a:xfrm>
                <a:off x="4736806" y="2434192"/>
                <a:ext cx="450764" cy="246221"/>
              </a:xfrm>
              <a:prstGeom prst="rect">
                <a:avLst/>
              </a:prstGeom>
              <a:blipFill>
                <a:blip r:embed="rId17"/>
                <a:stretch>
                  <a:fillRect/>
                </a:stretch>
              </a:blipFill>
            </p:spPr>
            <p:txBody>
              <a:bodyPr/>
              <a:lstStyle/>
              <a:p>
                <a:r>
                  <a:rPr lang="en-GB">
                    <a:noFill/>
                  </a:rPr>
                  <a:t> </a:t>
                </a:r>
              </a:p>
            </p:txBody>
          </p:sp>
        </mc:Fallback>
      </mc:AlternateContent>
      <p:sp>
        <p:nvSpPr>
          <p:cNvPr id="45" name="Rectangle 44"/>
          <p:cNvSpPr/>
          <p:nvPr/>
        </p:nvSpPr>
        <p:spPr>
          <a:xfrm>
            <a:off x="412488" y="198884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46" name="Rectangle 45"/>
          <p:cNvSpPr/>
          <p:nvPr/>
        </p:nvSpPr>
        <p:spPr>
          <a:xfrm>
            <a:off x="412488" y="414908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p:pic>
        <p:nvPicPr>
          <p:cNvPr id="5" name="Picture 4"/>
          <p:cNvPicPr>
            <a:picLocks noChangeAspect="1"/>
          </p:cNvPicPr>
          <p:nvPr/>
        </p:nvPicPr>
        <p:blipFill>
          <a:blip r:embed="rId18"/>
          <a:stretch>
            <a:fillRect/>
          </a:stretch>
        </p:blipFill>
        <p:spPr>
          <a:xfrm>
            <a:off x="1907704" y="4616060"/>
            <a:ext cx="5328592" cy="195512"/>
          </a:xfrm>
          <a:prstGeom prst="rect">
            <a:avLst/>
          </a:prstGeom>
        </p:spPr>
      </p:pic>
      <p:sp>
        <p:nvSpPr>
          <p:cNvPr id="23" name="Rectangle 22"/>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2"/>
          <a:stretch>
            <a:fillRect/>
          </a:stretch>
        </p:blipFill>
        <p:spPr>
          <a:xfrm>
            <a:off x="1907704" y="5690779"/>
            <a:ext cx="5328592" cy="1044140"/>
          </a:xfrm>
          <a:prstGeom prst="rect">
            <a:avLst/>
          </a:prstGeom>
        </p:spPr>
      </p:pic>
      <p:pic>
        <p:nvPicPr>
          <p:cNvPr id="25" name="Picture 24"/>
          <p:cNvPicPr>
            <a:picLocks noChangeAspect="1"/>
          </p:cNvPicPr>
          <p:nvPr/>
        </p:nvPicPr>
        <p:blipFill>
          <a:blip r:embed="rId3"/>
          <a:stretch>
            <a:fillRect/>
          </a:stretch>
        </p:blipFill>
        <p:spPr>
          <a:xfrm>
            <a:off x="1907704" y="5034179"/>
            <a:ext cx="5328592" cy="1304672"/>
          </a:xfrm>
          <a:prstGeom prst="rect">
            <a:avLst/>
          </a:prstGeom>
        </p:spPr>
      </p:pic>
      <p:pic>
        <p:nvPicPr>
          <p:cNvPr id="26" name="Picture 25"/>
          <p:cNvPicPr>
            <a:picLocks noChangeAspect="1"/>
          </p:cNvPicPr>
          <p:nvPr/>
        </p:nvPicPr>
        <p:blipFill>
          <a:blip r:embed="rId4"/>
          <a:stretch>
            <a:fillRect/>
          </a:stretch>
        </p:blipFill>
        <p:spPr>
          <a:xfrm>
            <a:off x="1907704" y="4394635"/>
            <a:ext cx="5328592" cy="659900"/>
          </a:xfrm>
          <a:prstGeom prst="rect">
            <a:avLst/>
          </a:prstGeom>
        </p:spPr>
      </p:pic>
      <p:pic>
        <p:nvPicPr>
          <p:cNvPr id="27" name="Picture 26"/>
          <p:cNvPicPr>
            <a:picLocks noChangeAspect="1"/>
          </p:cNvPicPr>
          <p:nvPr/>
        </p:nvPicPr>
        <p:blipFill>
          <a:blip r:embed="rId5"/>
          <a:stretch>
            <a:fillRect/>
          </a:stretch>
        </p:blipFill>
        <p:spPr>
          <a:xfrm>
            <a:off x="1907704" y="419775"/>
            <a:ext cx="5328592" cy="590484"/>
          </a:xfrm>
          <a:prstGeom prst="rect">
            <a:avLst/>
          </a:prstGeom>
        </p:spPr>
      </p:pic>
      <p:pic>
        <p:nvPicPr>
          <p:cNvPr id="28" name="Picture 27"/>
          <p:cNvPicPr>
            <a:picLocks noChangeAspect="1"/>
          </p:cNvPicPr>
          <p:nvPr/>
        </p:nvPicPr>
        <p:blipFill>
          <a:blip r:embed="rId6"/>
          <a:stretch>
            <a:fillRect/>
          </a:stretch>
        </p:blipFill>
        <p:spPr>
          <a:xfrm>
            <a:off x="1907704" y="1020031"/>
            <a:ext cx="5328592" cy="3609234"/>
          </a:xfrm>
          <a:prstGeom prst="rect">
            <a:avLst/>
          </a:prstGeom>
        </p:spPr>
      </p:pic>
    </p:spTree>
    <p:extLst>
      <p:ext uri="{BB962C8B-B14F-4D97-AF65-F5344CB8AC3E}">
        <p14:creationId xmlns:p14="http://schemas.microsoft.com/office/powerpoint/2010/main" val="3470102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5"/>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fade">
                                      <p:cBhvr>
                                        <p:cTn id="13" dur="500"/>
                                        <p:tgtEl>
                                          <p:spTgt spid="4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fade">
                                      <p:cBhvr>
                                        <p:cTn id="16" dur="500"/>
                                        <p:tgtEl>
                                          <p:spTgt spid="4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fade">
                                      <p:cBhvr>
                                        <p:cTn id="19" dur="500"/>
                                        <p:tgtEl>
                                          <p:spTgt spid="43"/>
                                        </p:tgtEl>
                                      </p:cBhvr>
                                    </p:animEffect>
                                  </p:childTnLst>
                                </p:cTn>
                              </p:par>
                            </p:childTnLst>
                          </p:cTn>
                        </p:par>
                      </p:childTnLst>
                    </p:cTn>
                  </p:par>
                </p:childTnLst>
              </p:cTn>
              <p:nextCondLst>
                <p:cond evt="onClick" delay="0">
                  <p:tgtEl>
                    <p:spTgt spid="45"/>
                  </p:tgtEl>
                </p:cond>
              </p:nextCondLst>
            </p:seq>
            <p:seq concurrent="1" nextAc="seek">
              <p:cTn id="20" restart="whenNotActive" fill="hold" evtFilter="cancelBubble" nodeType="interactiveSeq">
                <p:stCondLst>
                  <p:cond evt="onClick" delay="0">
                    <p:tgtEl>
                      <p:spTgt spid="4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1" nodeType="clickEffect">
                                  <p:stCondLst>
                                    <p:cond delay="0"/>
                                  </p:stCondLst>
                                  <p:childTnLst>
                                    <p:animEffect transition="out" filter="fade">
                                      <p:cBhvr>
                                        <p:cTn id="24" dur="500"/>
                                        <p:tgtEl>
                                          <p:spTgt spid="44"/>
                                        </p:tgtEl>
                                      </p:cBhvr>
                                    </p:animEffect>
                                    <p:set>
                                      <p:cBhvr>
                                        <p:cTn id="25" dur="1" fill="hold">
                                          <p:stCondLst>
                                            <p:cond delay="499"/>
                                          </p:stCondLst>
                                        </p:cTn>
                                        <p:tgtEl>
                                          <p:spTgt spid="44"/>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40"/>
                                        </p:tgtEl>
                                      </p:cBhvr>
                                    </p:animEffect>
                                    <p:set>
                                      <p:cBhvr>
                                        <p:cTn id="28" dur="1" fill="hold">
                                          <p:stCondLst>
                                            <p:cond delay="499"/>
                                          </p:stCondLst>
                                        </p:cTn>
                                        <p:tgtEl>
                                          <p:spTgt spid="40"/>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42"/>
                                        </p:tgtEl>
                                      </p:cBhvr>
                                    </p:animEffect>
                                    <p:set>
                                      <p:cBhvr>
                                        <p:cTn id="31" dur="1" fill="hold">
                                          <p:stCondLst>
                                            <p:cond delay="499"/>
                                          </p:stCondLst>
                                        </p:cTn>
                                        <p:tgtEl>
                                          <p:spTgt spid="42"/>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41"/>
                                        </p:tgtEl>
                                      </p:cBhvr>
                                    </p:animEffect>
                                    <p:set>
                                      <p:cBhvr>
                                        <p:cTn id="34" dur="1" fill="hold">
                                          <p:stCondLst>
                                            <p:cond delay="499"/>
                                          </p:stCondLst>
                                        </p:cTn>
                                        <p:tgtEl>
                                          <p:spTgt spid="41"/>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43"/>
                                        </p:tgtEl>
                                      </p:cBhvr>
                                    </p:animEffect>
                                    <p:set>
                                      <p:cBhvr>
                                        <p:cTn id="37"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46"/>
                  </p:tgtEl>
                </p:cond>
              </p:nextCondLst>
            </p:seq>
            <p:seq concurrent="1" nextAc="seek">
              <p:cTn id="38" restart="whenNotActive" fill="hold" evtFilter="cancelBubble" nodeType="interactiveSeq">
                <p:stCondLst>
                  <p:cond evt="onClick" delay="0">
                    <p:tgtEl>
                      <p:spTgt spid="23"/>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24"/>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5"/>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26"/>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7"/>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40" grpId="0"/>
      <p:bldP spid="40" grpId="1"/>
      <p:bldP spid="41" grpId="0"/>
      <p:bldP spid="41" grpId="1"/>
      <p:bldP spid="42" grpId="0"/>
      <p:bldP spid="42" grpId="1"/>
      <p:bldP spid="43" grpId="0"/>
      <p:bldP spid="43" grpId="1"/>
      <p:bldP spid="44" grpId="0"/>
      <p:bldP spid="44" grpId="1"/>
    </p:bldLst>
  </p:timing>
</p:sld>
</file>

<file path=ppt/slides/slide5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35978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251520" y="1340767"/>
            <a:ext cx="8640960" cy="393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1734699"/>
            <a:ext cx="8640960" cy="7878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522544"/>
            <a:ext cx="8640960" cy="2425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Q19</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19" name="Straight Arrow Connector 18"/>
          <p:cNvCxnSpPr>
            <a:stCxn id="20" idx="3"/>
            <a:endCxn id="16"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29288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1" grpId="0" animBg="1"/>
      <p:bldP spid="22" grpId="0" animBg="1"/>
      <p:bldP spid="24" grpId="0" animBg="1"/>
    </p:bldLst>
  </p:timing>
</p:sld>
</file>

<file path=ppt/slides/slide5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16"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4319412"/>
            <a:ext cx="6336704" cy="2493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4509120"/>
            <a:ext cx="6336704" cy="7430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1988840"/>
            <a:ext cx="6336704" cy="22272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648" y="361450"/>
            <a:ext cx="6336704" cy="16273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1"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Q12</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2"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3"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68613"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03648" y="4221088"/>
            <a:ext cx="6336704" cy="6416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8615"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03648" y="5229200"/>
            <a:ext cx="6336704" cy="589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30" name="Straight Connector 29"/>
          <p:cNvCxnSpPr/>
          <p:nvPr/>
        </p:nvCxnSpPr>
        <p:spPr>
          <a:xfrm flipV="1">
            <a:off x="3431708" y="2064004"/>
            <a:ext cx="2952328" cy="3334"/>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431708" y="2082620"/>
            <a:ext cx="2952328" cy="776813"/>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3543384" y="3372567"/>
            <a:ext cx="2736304" cy="704498"/>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543384" y="4071031"/>
            <a:ext cx="2736304" cy="11111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4" name="TextBox 33"/>
              <p:cNvSpPr txBox="1"/>
              <p:nvPr/>
            </p:nvSpPr>
            <p:spPr>
              <a:xfrm>
                <a:off x="5087892" y="1628800"/>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12</m:t>
                          </m:r>
                        </m:num>
                        <m:den>
                          <m:r>
                            <a:rPr lang="en-GB" sz="1000" b="0" i="1" smtClean="0">
                              <a:latin typeface="Cambria Math"/>
                            </a:rPr>
                            <m:t>19</m:t>
                          </m:r>
                        </m:den>
                      </m:f>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5087892" y="1628800"/>
                <a:ext cx="354584" cy="381451"/>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5055552" y="3264086"/>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13</m:t>
                          </m:r>
                        </m:num>
                        <m:den>
                          <m:r>
                            <a:rPr lang="en-GB" sz="1000" b="0" i="1" smtClean="0">
                              <a:latin typeface="Cambria Math"/>
                            </a:rPr>
                            <m:t>19</m:t>
                          </m:r>
                        </m:den>
                      </m:f>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5055552" y="3264086"/>
                <a:ext cx="354584" cy="394723"/>
              </a:xfrm>
              <a:prstGeom prst="rect">
                <a:avLst/>
              </a:prstGeom>
              <a:blipFill rotWithShape="1">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5069176" y="2540928"/>
                <a:ext cx="354584" cy="380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7</m:t>
                          </m:r>
                        </m:num>
                        <m:den>
                          <m:r>
                            <a:rPr lang="en-GB" sz="1000" b="0" i="1" smtClean="0">
                              <a:latin typeface="Cambria Math"/>
                            </a:rPr>
                            <m:t>19</m:t>
                          </m:r>
                        </m:den>
                      </m:f>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5069176" y="2540928"/>
                <a:ext cx="354584" cy="380425"/>
              </a:xfrm>
              <a:prstGeom prst="rect">
                <a:avLst/>
              </a:prstGeom>
              <a:blipFill rotWithShape="1">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p:cNvSpPr txBox="1"/>
              <p:nvPr/>
            </p:nvSpPr>
            <p:spPr>
              <a:xfrm>
                <a:off x="5136573" y="4132743"/>
                <a:ext cx="354584"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6</m:t>
                          </m:r>
                        </m:num>
                        <m:den>
                          <m:r>
                            <a:rPr lang="en-GB" sz="1000" b="0" i="1" smtClean="0">
                              <a:latin typeface="Cambria Math"/>
                            </a:rPr>
                            <m:t>19</m:t>
                          </m:r>
                        </m:den>
                      </m:f>
                    </m:oMath>
                  </m:oMathPara>
                </a14:m>
                <a:endParaRPr lang="en-GB" sz="1000" dirty="0"/>
              </a:p>
            </p:txBody>
          </p:sp>
        </mc:Choice>
        <mc:Fallback xmlns="">
          <p:sp>
            <p:nvSpPr>
              <p:cNvPr id="47" name="TextBox 46"/>
              <p:cNvSpPr txBox="1">
                <a:spLocks noRot="1" noChangeAspect="1" noMove="1" noResize="1" noEditPoints="1" noAdjustHandles="1" noChangeArrowheads="1" noChangeShapeType="1" noTextEdit="1"/>
              </p:cNvSpPr>
              <p:nvPr/>
            </p:nvSpPr>
            <p:spPr>
              <a:xfrm>
                <a:off x="5136573" y="4132743"/>
                <a:ext cx="354584" cy="381451"/>
              </a:xfrm>
              <a:prstGeom prst="rect">
                <a:avLst/>
              </a:prstGeom>
              <a:blipFill rotWithShape="1">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1962760" y="3484612"/>
                <a:ext cx="354584" cy="3947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7</m:t>
                          </m:r>
                        </m:num>
                        <m:den>
                          <m:r>
                            <a:rPr lang="en-GB" sz="1000" b="0" i="1" smtClean="0">
                              <a:latin typeface="Cambria Math"/>
                            </a:rPr>
                            <m:t>20</m:t>
                          </m:r>
                        </m:den>
                      </m:f>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1962760" y="3484612"/>
                <a:ext cx="354584" cy="394723"/>
              </a:xfrm>
              <a:prstGeom prst="rect">
                <a:avLst/>
              </a:prstGeom>
              <a:blipFill rotWithShape="1">
                <a:blip r:embed="rId20"/>
                <a:stretch>
                  <a:fillRect/>
                </a:stretch>
              </a:blipFill>
            </p:spPr>
            <p:txBody>
              <a:bodyPr/>
              <a:lstStyle/>
              <a:p>
                <a:r>
                  <a:rPr lang="en-GB">
                    <a:noFill/>
                  </a:rPr>
                  <a:t> </a:t>
                </a:r>
              </a:p>
            </p:txBody>
          </p:sp>
        </mc:Fallback>
      </mc:AlternateContent>
      <p:sp>
        <p:nvSpPr>
          <p:cNvPr id="49" name="Rectangle 48"/>
          <p:cNvSpPr/>
          <p:nvPr/>
        </p:nvSpPr>
        <p:spPr>
          <a:xfrm>
            <a:off x="107504" y="1756479"/>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50" name="Rectangle 49"/>
          <p:cNvSpPr/>
          <p:nvPr/>
        </p:nvSpPr>
        <p:spPr>
          <a:xfrm>
            <a:off x="107504" y="3916719"/>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51" name="TextBox 50"/>
              <p:cNvSpPr txBox="1"/>
              <p:nvPr/>
            </p:nvSpPr>
            <p:spPr>
              <a:xfrm>
                <a:off x="6392189" y="1929212"/>
                <a:ext cx="55874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𝐺𝑟𝑒𝑒𝑛</m:t>
                      </m:r>
                    </m:oMath>
                  </m:oMathPara>
                </a14:m>
                <a:endParaRPr lang="en-GB" sz="1000" dirty="0"/>
              </a:p>
            </p:txBody>
          </p:sp>
        </mc:Choice>
        <mc:Fallback xmlns="">
          <p:sp>
            <p:nvSpPr>
              <p:cNvPr id="51" name="TextBox 50"/>
              <p:cNvSpPr txBox="1">
                <a:spLocks noRot="1" noChangeAspect="1" noMove="1" noResize="1" noEditPoints="1" noAdjustHandles="1" noChangeArrowheads="1" noChangeShapeType="1" noTextEdit="1"/>
              </p:cNvSpPr>
              <p:nvPr/>
            </p:nvSpPr>
            <p:spPr>
              <a:xfrm>
                <a:off x="6392189" y="1929212"/>
                <a:ext cx="558743" cy="246221"/>
              </a:xfrm>
              <a:prstGeom prst="rect">
                <a:avLst/>
              </a:prstGeom>
              <a:blipFill rotWithShape="1">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p:cNvSpPr txBox="1"/>
              <p:nvPr/>
            </p:nvSpPr>
            <p:spPr>
              <a:xfrm>
                <a:off x="6342997" y="3254787"/>
                <a:ext cx="55874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𝐺𝑟𝑒𝑒𝑛</m:t>
                      </m:r>
                    </m:oMath>
                  </m:oMathPara>
                </a14:m>
                <a:endParaRPr lang="en-GB" sz="1000" dirty="0"/>
              </a:p>
            </p:txBody>
          </p:sp>
        </mc:Choice>
        <mc:Fallback xmlns="">
          <p:sp>
            <p:nvSpPr>
              <p:cNvPr id="52" name="TextBox 51"/>
              <p:cNvSpPr txBox="1">
                <a:spLocks noRot="1" noChangeAspect="1" noMove="1" noResize="1" noEditPoints="1" noAdjustHandles="1" noChangeArrowheads="1" noChangeShapeType="1" noTextEdit="1"/>
              </p:cNvSpPr>
              <p:nvPr/>
            </p:nvSpPr>
            <p:spPr>
              <a:xfrm>
                <a:off x="6342997" y="3254787"/>
                <a:ext cx="558743" cy="246221"/>
              </a:xfrm>
              <a:prstGeom prst="rect">
                <a:avLst/>
              </a:prstGeom>
              <a:blipFill rotWithShape="1">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p:cNvSpPr txBox="1"/>
              <p:nvPr/>
            </p:nvSpPr>
            <p:spPr>
              <a:xfrm>
                <a:off x="6392189" y="2750731"/>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𝑅𝑒𝑑</m:t>
                      </m:r>
                    </m:oMath>
                  </m:oMathPara>
                </a14:m>
                <a:endParaRPr lang="en-GB" sz="1000" dirty="0"/>
              </a:p>
            </p:txBody>
          </p:sp>
        </mc:Choice>
        <mc:Fallback xmlns="">
          <p:sp>
            <p:nvSpPr>
              <p:cNvPr id="53" name="TextBox 52"/>
              <p:cNvSpPr txBox="1">
                <a:spLocks noRot="1" noChangeAspect="1" noMove="1" noResize="1" noEditPoints="1" noAdjustHandles="1" noChangeArrowheads="1" noChangeShapeType="1" noTextEdit="1"/>
              </p:cNvSpPr>
              <p:nvPr/>
            </p:nvSpPr>
            <p:spPr>
              <a:xfrm>
                <a:off x="6392189" y="2750731"/>
                <a:ext cx="437171" cy="246221"/>
              </a:xfrm>
              <a:prstGeom prst="rect">
                <a:avLst/>
              </a:prstGeom>
              <a:blipFill rotWithShape="1">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p:cNvSpPr txBox="1"/>
              <p:nvPr/>
            </p:nvSpPr>
            <p:spPr>
              <a:xfrm>
                <a:off x="6198981" y="3974867"/>
                <a:ext cx="437171"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𝑅</m:t>
                      </m:r>
                      <m:r>
                        <a:rPr lang="en-GB" sz="1000" b="0" i="1" smtClean="0">
                          <a:latin typeface="Cambria Math"/>
                        </a:rPr>
                        <m:t>𝑒𝑑</m:t>
                      </m:r>
                    </m:oMath>
                  </m:oMathPara>
                </a14:m>
                <a:endParaRPr lang="en-GB" sz="1000" dirty="0"/>
              </a:p>
            </p:txBody>
          </p:sp>
        </mc:Choice>
        <mc:Fallback xmlns="">
          <p:sp>
            <p:nvSpPr>
              <p:cNvPr id="54" name="TextBox 53"/>
              <p:cNvSpPr txBox="1">
                <a:spLocks noRot="1" noChangeAspect="1" noMove="1" noResize="1" noEditPoints="1" noAdjustHandles="1" noChangeArrowheads="1" noChangeShapeType="1" noTextEdit="1"/>
              </p:cNvSpPr>
              <p:nvPr/>
            </p:nvSpPr>
            <p:spPr>
              <a:xfrm>
                <a:off x="6198981" y="3974867"/>
                <a:ext cx="437171" cy="246221"/>
              </a:xfrm>
              <a:prstGeom prst="rect">
                <a:avLst/>
              </a:prstGeom>
              <a:blipFill rotWithShape="1">
                <a:blip r:embed="rId24"/>
                <a:stretch>
                  <a:fillRect/>
                </a:stretch>
              </a:blipFill>
            </p:spPr>
            <p:txBody>
              <a:bodyPr/>
              <a:lstStyle/>
              <a:p>
                <a:r>
                  <a:rPr lang="en-GB">
                    <a:noFill/>
                  </a:rPr>
                  <a:t> </a:t>
                </a:r>
              </a:p>
            </p:txBody>
          </p:sp>
        </mc:Fallback>
      </mc:AlternateContent>
      <p:sp>
        <p:nvSpPr>
          <p:cNvPr id="40" name="Rectangle 3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1"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4324444"/>
            <a:ext cx="6336704" cy="2493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4514152"/>
            <a:ext cx="6336704" cy="7430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1993872"/>
            <a:ext cx="6336704" cy="22272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648" y="366482"/>
            <a:ext cx="6336704" cy="16273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03648" y="4226120"/>
            <a:ext cx="6336704" cy="6416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 name="Picture 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03648" y="5234232"/>
            <a:ext cx="6336704" cy="589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5532892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par>
                                <p:cTn id="8" presetID="10" presetClass="entr" presetSubtype="0" fill="hold"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500"/>
                                        <p:tgtEl>
                                          <p:spTgt spid="3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4"/>
                                        </p:tgtEl>
                                        <p:attrNameLst>
                                          <p:attrName>style.visibility</p:attrName>
                                        </p:attrNameLst>
                                      </p:cBhvr>
                                      <p:to>
                                        <p:strVal val="visible"/>
                                      </p:to>
                                    </p:set>
                                    <p:animEffect transition="in" filter="fade">
                                      <p:cBhvr>
                                        <p:cTn id="13" dur="500"/>
                                        <p:tgtEl>
                                          <p:spTgt spid="3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6"/>
                                        </p:tgtEl>
                                        <p:attrNameLst>
                                          <p:attrName>style.visibility</p:attrName>
                                        </p:attrNameLst>
                                      </p:cBhvr>
                                      <p:to>
                                        <p:strVal val="visible"/>
                                      </p:to>
                                    </p:set>
                                    <p:animEffect transition="in" filter="fade">
                                      <p:cBhvr>
                                        <p:cTn id="16" dur="500"/>
                                        <p:tgtEl>
                                          <p:spTgt spid="3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2"/>
                                        </p:tgtEl>
                                        <p:attrNameLst>
                                          <p:attrName>style.visibility</p:attrName>
                                        </p:attrNameLst>
                                      </p:cBhvr>
                                      <p:to>
                                        <p:strVal val="visible"/>
                                      </p:to>
                                    </p:set>
                                    <p:animEffect transition="in" filter="fade">
                                      <p:cBhvr>
                                        <p:cTn id="19" dur="500"/>
                                        <p:tgtEl>
                                          <p:spTgt spid="5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4"/>
                                        </p:tgtEl>
                                        <p:attrNameLst>
                                          <p:attrName>style.visibility</p:attrName>
                                        </p:attrNameLst>
                                      </p:cBhvr>
                                      <p:to>
                                        <p:strVal val="visible"/>
                                      </p:to>
                                    </p:set>
                                    <p:animEffect transition="in" filter="fade">
                                      <p:cBhvr>
                                        <p:cTn id="25" dur="500"/>
                                        <p:tgtEl>
                                          <p:spTgt spid="54"/>
                                        </p:tgtEl>
                                      </p:cBhvr>
                                    </p:animEffect>
                                  </p:childTnLst>
                                </p:cTn>
                              </p:par>
                              <p:par>
                                <p:cTn id="26" presetID="10" presetClass="entr" presetSubtype="0" fill="hold" nodeType="with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500"/>
                                        <p:tgtEl>
                                          <p:spTgt spid="3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1"/>
                                        </p:tgtEl>
                                        <p:attrNameLst>
                                          <p:attrName>style.visibility</p:attrName>
                                        </p:attrNameLst>
                                      </p:cBhvr>
                                      <p:to>
                                        <p:strVal val="visible"/>
                                      </p:to>
                                    </p:set>
                                    <p:animEffect transition="in" filter="fade">
                                      <p:cBhvr>
                                        <p:cTn id="34" dur="500"/>
                                        <p:tgtEl>
                                          <p:spTgt spid="51"/>
                                        </p:tgtEl>
                                      </p:cBhvr>
                                    </p:animEffect>
                                  </p:childTnLst>
                                </p:cTn>
                              </p:par>
                              <p:par>
                                <p:cTn id="35" presetID="10" presetClass="entr" presetSubtype="0" fill="hold" nodeType="withEffect">
                                  <p:stCondLst>
                                    <p:cond delay="0"/>
                                  </p:stCondLst>
                                  <p:childTnLst>
                                    <p:set>
                                      <p:cBhvr>
                                        <p:cTn id="36" dur="1" fill="hold">
                                          <p:stCondLst>
                                            <p:cond delay="0"/>
                                          </p:stCondLst>
                                        </p:cTn>
                                        <p:tgtEl>
                                          <p:spTgt spid="32"/>
                                        </p:tgtEl>
                                        <p:attrNameLst>
                                          <p:attrName>style.visibility</p:attrName>
                                        </p:attrNameLst>
                                      </p:cBhvr>
                                      <p:to>
                                        <p:strVal val="visible"/>
                                      </p:to>
                                    </p:set>
                                    <p:animEffect transition="in" filter="fade">
                                      <p:cBhvr>
                                        <p:cTn id="37" dur="500"/>
                                        <p:tgtEl>
                                          <p:spTgt spid="32"/>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fade">
                                      <p:cBhvr>
                                        <p:cTn id="40" dur="500"/>
                                        <p:tgtEl>
                                          <p:spTgt spid="47"/>
                                        </p:tgtEl>
                                      </p:cBhvr>
                                    </p:animEffect>
                                  </p:childTnLst>
                                </p:cTn>
                              </p:par>
                              <p:par>
                                <p:cTn id="41" presetID="10" presetClass="entr" presetSubtype="0" fill="hold" nodeType="withEffect">
                                  <p:stCondLst>
                                    <p:cond delay="0"/>
                                  </p:stCondLst>
                                  <p:childTnLst>
                                    <p:set>
                                      <p:cBhvr>
                                        <p:cTn id="42" dur="1" fill="hold">
                                          <p:stCondLst>
                                            <p:cond delay="0"/>
                                          </p:stCondLst>
                                        </p:cTn>
                                        <p:tgtEl>
                                          <p:spTgt spid="33"/>
                                        </p:tgtEl>
                                        <p:attrNameLst>
                                          <p:attrName>style.visibility</p:attrName>
                                        </p:attrNameLst>
                                      </p:cBhvr>
                                      <p:to>
                                        <p:strVal val="visible"/>
                                      </p:to>
                                    </p:set>
                                    <p:animEffect transition="in" filter="fade">
                                      <p:cBhvr>
                                        <p:cTn id="43" dur="500"/>
                                        <p:tgtEl>
                                          <p:spTgt spid="33"/>
                                        </p:tgtEl>
                                      </p:cBhvr>
                                    </p:animEffect>
                                  </p:childTnLst>
                                </p:cTn>
                              </p:par>
                            </p:childTnLst>
                          </p:cTn>
                        </p:par>
                      </p:childTnLst>
                    </p:cTn>
                  </p:par>
                </p:childTnLst>
              </p:cTn>
              <p:nextCondLst>
                <p:cond evt="onClick" delay="0">
                  <p:tgtEl>
                    <p:spTgt spid="49"/>
                  </p:tgtEl>
                </p:cond>
              </p:nextCondLst>
            </p:seq>
            <p:seq concurrent="1" nextAc="seek">
              <p:cTn id="44" restart="whenNotActive" fill="hold" evtFilter="cancelBubble" nodeType="interactiveSeq">
                <p:stCondLst>
                  <p:cond evt="onClick" delay="0">
                    <p:tgtEl>
                      <p:spTgt spid="50"/>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1" nodeType="clickEffect">
                                  <p:stCondLst>
                                    <p:cond delay="0"/>
                                  </p:stCondLst>
                                  <p:childTnLst>
                                    <p:animEffect transition="out" filter="fade">
                                      <p:cBhvr>
                                        <p:cTn id="48" dur="500"/>
                                        <p:tgtEl>
                                          <p:spTgt spid="48"/>
                                        </p:tgtEl>
                                      </p:cBhvr>
                                    </p:animEffect>
                                    <p:set>
                                      <p:cBhvr>
                                        <p:cTn id="49" dur="1" fill="hold">
                                          <p:stCondLst>
                                            <p:cond delay="499"/>
                                          </p:stCondLst>
                                        </p:cTn>
                                        <p:tgtEl>
                                          <p:spTgt spid="48"/>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30"/>
                                        </p:tgtEl>
                                      </p:cBhvr>
                                    </p:animEffect>
                                    <p:set>
                                      <p:cBhvr>
                                        <p:cTn id="52" dur="1" fill="hold">
                                          <p:stCondLst>
                                            <p:cond delay="499"/>
                                          </p:stCondLst>
                                        </p:cTn>
                                        <p:tgtEl>
                                          <p:spTgt spid="30"/>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34"/>
                                        </p:tgtEl>
                                      </p:cBhvr>
                                    </p:animEffect>
                                    <p:set>
                                      <p:cBhvr>
                                        <p:cTn id="55" dur="1" fill="hold">
                                          <p:stCondLst>
                                            <p:cond delay="499"/>
                                          </p:stCondLst>
                                        </p:cTn>
                                        <p:tgtEl>
                                          <p:spTgt spid="34"/>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53"/>
                                        </p:tgtEl>
                                      </p:cBhvr>
                                    </p:animEffect>
                                    <p:set>
                                      <p:cBhvr>
                                        <p:cTn id="58" dur="1" fill="hold">
                                          <p:stCondLst>
                                            <p:cond delay="499"/>
                                          </p:stCondLst>
                                        </p:cTn>
                                        <p:tgtEl>
                                          <p:spTgt spid="53"/>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52"/>
                                        </p:tgtEl>
                                      </p:cBhvr>
                                    </p:animEffect>
                                    <p:set>
                                      <p:cBhvr>
                                        <p:cTn id="61" dur="1" fill="hold">
                                          <p:stCondLst>
                                            <p:cond delay="499"/>
                                          </p:stCondLst>
                                        </p:cTn>
                                        <p:tgtEl>
                                          <p:spTgt spid="52"/>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54"/>
                                        </p:tgtEl>
                                      </p:cBhvr>
                                    </p:animEffect>
                                    <p:set>
                                      <p:cBhvr>
                                        <p:cTn id="64" dur="1" fill="hold">
                                          <p:stCondLst>
                                            <p:cond delay="499"/>
                                          </p:stCondLst>
                                        </p:cTn>
                                        <p:tgtEl>
                                          <p:spTgt spid="54"/>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51"/>
                                        </p:tgtEl>
                                      </p:cBhvr>
                                    </p:animEffect>
                                    <p:set>
                                      <p:cBhvr>
                                        <p:cTn id="67" dur="1" fill="hold">
                                          <p:stCondLst>
                                            <p:cond delay="499"/>
                                          </p:stCondLst>
                                        </p:cTn>
                                        <p:tgtEl>
                                          <p:spTgt spid="51"/>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36"/>
                                        </p:tgtEl>
                                      </p:cBhvr>
                                    </p:animEffect>
                                    <p:set>
                                      <p:cBhvr>
                                        <p:cTn id="70" dur="1" fill="hold">
                                          <p:stCondLst>
                                            <p:cond delay="499"/>
                                          </p:stCondLst>
                                        </p:cTn>
                                        <p:tgtEl>
                                          <p:spTgt spid="36"/>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31"/>
                                        </p:tgtEl>
                                      </p:cBhvr>
                                    </p:animEffect>
                                    <p:set>
                                      <p:cBhvr>
                                        <p:cTn id="73" dur="1" fill="hold">
                                          <p:stCondLst>
                                            <p:cond delay="499"/>
                                          </p:stCondLst>
                                        </p:cTn>
                                        <p:tgtEl>
                                          <p:spTgt spid="31"/>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35"/>
                                        </p:tgtEl>
                                      </p:cBhvr>
                                    </p:animEffect>
                                    <p:set>
                                      <p:cBhvr>
                                        <p:cTn id="76" dur="1" fill="hold">
                                          <p:stCondLst>
                                            <p:cond delay="499"/>
                                          </p:stCondLst>
                                        </p:cTn>
                                        <p:tgtEl>
                                          <p:spTgt spid="35"/>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32"/>
                                        </p:tgtEl>
                                      </p:cBhvr>
                                    </p:animEffect>
                                    <p:set>
                                      <p:cBhvr>
                                        <p:cTn id="79" dur="1" fill="hold">
                                          <p:stCondLst>
                                            <p:cond delay="499"/>
                                          </p:stCondLst>
                                        </p:cTn>
                                        <p:tgtEl>
                                          <p:spTgt spid="32"/>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47"/>
                                        </p:tgtEl>
                                      </p:cBhvr>
                                    </p:animEffect>
                                    <p:set>
                                      <p:cBhvr>
                                        <p:cTn id="82" dur="1" fill="hold">
                                          <p:stCondLst>
                                            <p:cond delay="499"/>
                                          </p:stCondLst>
                                        </p:cTn>
                                        <p:tgtEl>
                                          <p:spTgt spid="47"/>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33"/>
                                        </p:tgtEl>
                                      </p:cBhvr>
                                    </p:animEffect>
                                    <p:set>
                                      <p:cBhvr>
                                        <p:cTn id="85"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50"/>
                  </p:tgtEl>
                </p:cond>
              </p:nextCondLst>
            </p:seq>
            <p:seq concurrent="1" nextAc="seek">
              <p:cTn id="86" restart="whenNotActive" fill="hold" evtFilter="cancelBubble" nodeType="interactiveSeq">
                <p:stCondLst>
                  <p:cond evt="onClick" delay="0">
                    <p:tgtEl>
                      <p:spTgt spid="40"/>
                    </p:tgtEl>
                  </p:cond>
                </p:stCondLst>
                <p:endSync evt="end" delay="0">
                  <p:rtn val="all"/>
                </p:endSync>
                <p:childTnLst>
                  <p:par>
                    <p:cTn id="87" fill="hold">
                      <p:stCondLst>
                        <p:cond delay="0"/>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41"/>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42"/>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43"/>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44"/>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45"/>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46"/>
                                        </p:tgtEl>
                                        <p:attrNameLst>
                                          <p:attrName>style.visibility</p:attrName>
                                        </p:attrNameLst>
                                      </p:cBhvr>
                                      <p:to>
                                        <p:strVal val="visible"/>
                                      </p:to>
                                    </p:set>
                                  </p:childTnLst>
                                </p:cTn>
                              </p:par>
                            </p:childTnLst>
                          </p:cTn>
                        </p:par>
                      </p:childTnLst>
                    </p:cTn>
                  </p:par>
                </p:childTnLst>
              </p:cTn>
              <p:nextCondLst>
                <p:cond evt="onClick" delay="0">
                  <p:tgtEl>
                    <p:spTgt spid="40"/>
                  </p:tgtEl>
                </p:cond>
              </p:nextCondLst>
            </p:seq>
          </p:childTnLst>
        </p:cTn>
      </p:par>
    </p:tnLst>
    <p:bldLst>
      <p:bldP spid="34" grpId="0"/>
      <p:bldP spid="34" grpId="1"/>
      <p:bldP spid="35" grpId="0"/>
      <p:bldP spid="35" grpId="1"/>
      <p:bldP spid="36" grpId="0"/>
      <p:bldP spid="36" grpId="1"/>
      <p:bldP spid="47" grpId="0"/>
      <p:bldP spid="47" grpId="1"/>
      <p:bldP spid="48" grpId="0"/>
      <p:bldP spid="48" grpId="1"/>
      <p:bldP spid="51" grpId="0"/>
      <p:bldP spid="51" grpId="1"/>
      <p:bldP spid="52" grpId="0"/>
      <p:bldP spid="52" grpId="1"/>
      <p:bldP spid="53" grpId="0"/>
      <p:bldP spid="53" grpId="1"/>
      <p:bldP spid="54" grpId="0"/>
      <p:bldP spid="54" grpId="1"/>
    </p:bldLst>
  </p:timing>
</p:sld>
</file>

<file path=ppt/slides/slide5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404664"/>
            <a:ext cx="8352928" cy="49601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963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5373216"/>
            <a:ext cx="8352928" cy="11636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1" name="Rectangle 20"/>
          <p:cNvSpPr/>
          <p:nvPr/>
        </p:nvSpPr>
        <p:spPr>
          <a:xfrm>
            <a:off x="107504" y="404664"/>
            <a:ext cx="8352928" cy="15435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07255" y="1948210"/>
            <a:ext cx="8352927" cy="11927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07504" y="3140968"/>
            <a:ext cx="8352928" cy="33959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4" name="Rectangle 13">
            <a:hlinkClick r:id="rId7"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Q12</a:t>
            </a:r>
            <a:endParaRPr lang="en-GB" sz="1400" b="1" dirty="0">
              <a:latin typeface="Comic Sans MS" panose="030F0702030302020204" pitchFamily="66" charset="0"/>
            </a:endParaRPr>
          </a:p>
        </p:txBody>
      </p:sp>
      <p:cxnSp>
        <p:nvCxnSpPr>
          <p:cNvPr id="17" name="Straight Arrow Connector 16"/>
          <p:cNvCxnSpPr>
            <a:stCxn id="18" idx="3"/>
            <a:endCxn id="14"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3" name="Straight Arrow Connector 22"/>
          <p:cNvCxnSpPr>
            <a:stCxn id="25" idx="3"/>
            <a:endCxn id="18"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51829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1" grpId="0" animBg="1"/>
      <p:bldP spid="22" grpId="0" animBg="1"/>
      <p:bldP spid="24" grpId="0" animBg="1"/>
    </p:bldLst>
  </p:timing>
</p:sld>
</file>

<file path=ppt/slides/slide5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4632" name="Picture 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40052" y="5949280"/>
            <a:ext cx="4863896" cy="861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4630"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40052" y="3861048"/>
            <a:ext cx="4863896" cy="5038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462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40052" y="1772816"/>
            <a:ext cx="4863896" cy="1859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4629"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40052" y="3501008"/>
            <a:ext cx="4863896" cy="5311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4627"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140052" y="401468"/>
            <a:ext cx="4863896" cy="1480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2"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Q15</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3"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4"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cxnSp>
        <p:nvCxnSpPr>
          <p:cNvPr id="30" name="Straight Connector 29"/>
          <p:cNvCxnSpPr/>
          <p:nvPr/>
        </p:nvCxnSpPr>
        <p:spPr>
          <a:xfrm>
            <a:off x="3707904" y="1929212"/>
            <a:ext cx="2088232" cy="81039"/>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707904" y="1929212"/>
            <a:ext cx="2088232" cy="4489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V="1">
            <a:off x="3851920" y="2852937"/>
            <a:ext cx="2029963" cy="5249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851920" y="3377897"/>
            <a:ext cx="2088232" cy="8355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4" name="TextBox 33"/>
              <p:cNvSpPr txBox="1"/>
              <p:nvPr/>
            </p:nvSpPr>
            <p:spPr>
              <a:xfrm>
                <a:off x="4640028" y="1635393"/>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4</m:t>
                          </m:r>
                        </m:num>
                        <m:den>
                          <m:r>
                            <a:rPr lang="en-GB" sz="1000" b="0" i="1" smtClean="0">
                              <a:latin typeface="Cambria Math"/>
                            </a:rPr>
                            <m:t>9</m:t>
                          </m:r>
                        </m:den>
                      </m:f>
                    </m:oMath>
                  </m:oMathPara>
                </a14:m>
                <a:endParaRPr lang="en-GB" sz="1000" dirty="0"/>
              </a:p>
            </p:txBody>
          </p:sp>
        </mc:Choice>
        <mc:Fallback xmlns="">
          <p:sp>
            <p:nvSpPr>
              <p:cNvPr id="34" name="TextBox 33"/>
              <p:cNvSpPr txBox="1">
                <a:spLocks noRot="1" noChangeAspect="1" noMove="1" noResize="1" noEditPoints="1" noAdjustHandles="1" noChangeArrowheads="1" noChangeShapeType="1" noTextEdit="1"/>
              </p:cNvSpPr>
              <p:nvPr/>
            </p:nvSpPr>
            <p:spPr>
              <a:xfrm>
                <a:off x="4640028" y="1635393"/>
                <a:ext cx="284052" cy="380873"/>
              </a:xfrm>
              <a:prstGeom prst="rect">
                <a:avLst/>
              </a:prstGeom>
              <a:blipFill rotWithShape="1">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p:cNvSpPr txBox="1"/>
              <p:nvPr/>
            </p:nvSpPr>
            <p:spPr>
              <a:xfrm>
                <a:off x="4640028" y="3377897"/>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5</m:t>
                          </m:r>
                        </m:num>
                        <m:den>
                          <m:r>
                            <a:rPr lang="en-GB" sz="1000" b="0" i="1" smtClean="0">
                              <a:latin typeface="Cambria Math"/>
                            </a:rPr>
                            <m:t>9</m:t>
                          </m:r>
                        </m:den>
                      </m:f>
                    </m:oMath>
                  </m:oMathPara>
                </a14:m>
                <a:endParaRPr lang="en-GB" sz="1000" dirty="0"/>
              </a:p>
            </p:txBody>
          </p:sp>
        </mc:Choice>
        <mc:Fallback xmlns="">
          <p:sp>
            <p:nvSpPr>
              <p:cNvPr id="35" name="TextBox 34"/>
              <p:cNvSpPr txBox="1">
                <a:spLocks noRot="1" noChangeAspect="1" noMove="1" noResize="1" noEditPoints="1" noAdjustHandles="1" noChangeArrowheads="1" noChangeShapeType="1" noTextEdit="1"/>
              </p:cNvSpPr>
              <p:nvPr/>
            </p:nvSpPr>
            <p:spPr>
              <a:xfrm>
                <a:off x="4640028" y="3377897"/>
                <a:ext cx="284052" cy="384529"/>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p:cNvSpPr txBox="1"/>
              <p:nvPr/>
            </p:nvSpPr>
            <p:spPr>
              <a:xfrm>
                <a:off x="4518084" y="2147944"/>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5</m:t>
                          </m:r>
                        </m:num>
                        <m:den>
                          <m:r>
                            <a:rPr lang="en-GB" sz="1000" b="0" i="1" smtClean="0">
                              <a:latin typeface="Cambria Math"/>
                            </a:rPr>
                            <m:t>9</m:t>
                          </m:r>
                        </m:den>
                      </m:f>
                    </m:oMath>
                  </m:oMathPara>
                </a14:m>
                <a:endParaRPr lang="en-GB" sz="1000" dirty="0"/>
              </a:p>
            </p:txBody>
          </p:sp>
        </mc:Choice>
        <mc:Fallback xmlns="">
          <p:sp>
            <p:nvSpPr>
              <p:cNvPr id="36" name="TextBox 35"/>
              <p:cNvSpPr txBox="1">
                <a:spLocks noRot="1" noChangeAspect="1" noMove="1" noResize="1" noEditPoints="1" noAdjustHandles="1" noChangeArrowheads="1" noChangeShapeType="1" noTextEdit="1"/>
              </p:cNvSpPr>
              <p:nvPr/>
            </p:nvSpPr>
            <p:spPr>
              <a:xfrm>
                <a:off x="4518084" y="2147944"/>
                <a:ext cx="284052" cy="384529"/>
              </a:xfrm>
              <a:prstGeom prst="rect">
                <a:avLst/>
              </a:prstGeom>
              <a:blipFill rotWithShape="1">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p:cNvSpPr txBox="1"/>
              <p:nvPr/>
            </p:nvSpPr>
            <p:spPr>
              <a:xfrm>
                <a:off x="4574728" y="2757975"/>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4</m:t>
                          </m:r>
                        </m:num>
                        <m:den>
                          <m:r>
                            <a:rPr lang="en-GB" sz="1000" b="0" i="1" smtClean="0">
                              <a:latin typeface="Cambria Math"/>
                            </a:rPr>
                            <m:t>9</m:t>
                          </m:r>
                        </m:den>
                      </m:f>
                    </m:oMath>
                  </m:oMathPara>
                </a14:m>
                <a:endParaRPr lang="en-GB" sz="1000" dirty="0"/>
              </a:p>
            </p:txBody>
          </p:sp>
        </mc:Choice>
        <mc:Fallback xmlns="">
          <p:sp>
            <p:nvSpPr>
              <p:cNvPr id="47" name="TextBox 46"/>
              <p:cNvSpPr txBox="1">
                <a:spLocks noRot="1" noChangeAspect="1" noMove="1" noResize="1" noEditPoints="1" noAdjustHandles="1" noChangeArrowheads="1" noChangeShapeType="1" noTextEdit="1"/>
              </p:cNvSpPr>
              <p:nvPr/>
            </p:nvSpPr>
            <p:spPr>
              <a:xfrm>
                <a:off x="4574728" y="2757975"/>
                <a:ext cx="284052" cy="380873"/>
              </a:xfrm>
              <a:prstGeom prst="rect">
                <a:avLst/>
              </a:prstGeom>
              <a:blipFill rotWithShape="1">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p:cNvSpPr txBox="1"/>
              <p:nvPr/>
            </p:nvSpPr>
            <p:spPr>
              <a:xfrm>
                <a:off x="2411760" y="2964124"/>
                <a:ext cx="284052" cy="3814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3</m:t>
                          </m:r>
                        </m:num>
                        <m:den>
                          <m:r>
                            <a:rPr lang="en-GB" sz="1000" b="0" i="1" smtClean="0">
                              <a:latin typeface="Cambria Math"/>
                            </a:rPr>
                            <m:t>9</m:t>
                          </m:r>
                        </m:den>
                      </m:f>
                    </m:oMath>
                  </m:oMathPara>
                </a14:m>
                <a:endParaRPr lang="en-GB" sz="1000" dirty="0"/>
              </a:p>
            </p:txBody>
          </p:sp>
        </mc:Choice>
        <mc:Fallback xmlns="">
          <p:sp>
            <p:nvSpPr>
              <p:cNvPr id="48" name="TextBox 47"/>
              <p:cNvSpPr txBox="1">
                <a:spLocks noRot="1" noChangeAspect="1" noMove="1" noResize="1" noEditPoints="1" noAdjustHandles="1" noChangeArrowheads="1" noChangeShapeType="1" noTextEdit="1"/>
              </p:cNvSpPr>
              <p:nvPr/>
            </p:nvSpPr>
            <p:spPr>
              <a:xfrm>
                <a:off x="2411760" y="2964124"/>
                <a:ext cx="284052" cy="381451"/>
              </a:xfrm>
              <a:prstGeom prst="rect">
                <a:avLst/>
              </a:prstGeom>
              <a:blipFill rotWithShape="1">
                <a:blip r:embed="rId17"/>
                <a:stretch>
                  <a:fillRect/>
                </a:stretch>
              </a:blipFill>
            </p:spPr>
            <p:txBody>
              <a:bodyPr/>
              <a:lstStyle/>
              <a:p>
                <a:r>
                  <a:rPr lang="en-GB">
                    <a:noFill/>
                  </a:rPr>
                  <a:t> </a:t>
                </a:r>
              </a:p>
            </p:txBody>
          </p:sp>
        </mc:Fallback>
      </mc:AlternateContent>
      <p:sp>
        <p:nvSpPr>
          <p:cNvPr id="49" name="Rectangle 48"/>
          <p:cNvSpPr/>
          <p:nvPr/>
        </p:nvSpPr>
        <p:spPr>
          <a:xfrm>
            <a:off x="107504" y="1756479"/>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50" name="Rectangle 49"/>
          <p:cNvSpPr/>
          <p:nvPr/>
        </p:nvSpPr>
        <p:spPr>
          <a:xfrm>
            <a:off x="107504" y="3916719"/>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51" name="TextBox 50"/>
              <p:cNvSpPr txBox="1"/>
              <p:nvPr/>
            </p:nvSpPr>
            <p:spPr>
              <a:xfrm>
                <a:off x="5881883" y="1893156"/>
                <a:ext cx="56419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𝑊h𝑖𝑡𝑒</m:t>
                      </m:r>
                    </m:oMath>
                  </m:oMathPara>
                </a14:m>
                <a:endParaRPr lang="en-GB" sz="1000" dirty="0"/>
              </a:p>
            </p:txBody>
          </p:sp>
        </mc:Choice>
        <mc:Fallback xmlns="">
          <p:sp>
            <p:nvSpPr>
              <p:cNvPr id="51" name="TextBox 50"/>
              <p:cNvSpPr txBox="1">
                <a:spLocks noRot="1" noChangeAspect="1" noMove="1" noResize="1" noEditPoints="1" noAdjustHandles="1" noChangeArrowheads="1" noChangeShapeType="1" noTextEdit="1"/>
              </p:cNvSpPr>
              <p:nvPr/>
            </p:nvSpPr>
            <p:spPr>
              <a:xfrm>
                <a:off x="5881883" y="1893156"/>
                <a:ext cx="564193" cy="246221"/>
              </a:xfrm>
              <a:prstGeom prst="rect">
                <a:avLst/>
              </a:prstGeom>
              <a:blipFill rotWithShape="1">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p:cNvSpPr txBox="1"/>
              <p:nvPr/>
            </p:nvSpPr>
            <p:spPr>
              <a:xfrm>
                <a:off x="5884607" y="2702480"/>
                <a:ext cx="564193"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𝑊h𝑖𝑡𝑒</m:t>
                      </m:r>
                    </m:oMath>
                  </m:oMathPara>
                </a14:m>
                <a:endParaRPr lang="en-GB" sz="1000" dirty="0"/>
              </a:p>
            </p:txBody>
          </p:sp>
        </mc:Choice>
        <mc:Fallback xmlns="">
          <p:sp>
            <p:nvSpPr>
              <p:cNvPr id="52" name="TextBox 51"/>
              <p:cNvSpPr txBox="1">
                <a:spLocks noRot="1" noChangeAspect="1" noMove="1" noResize="1" noEditPoints="1" noAdjustHandles="1" noChangeArrowheads="1" noChangeShapeType="1" noTextEdit="1"/>
              </p:cNvSpPr>
              <p:nvPr/>
            </p:nvSpPr>
            <p:spPr>
              <a:xfrm>
                <a:off x="5884607" y="2702480"/>
                <a:ext cx="564193" cy="246221"/>
              </a:xfrm>
              <a:prstGeom prst="rect">
                <a:avLst/>
              </a:prstGeom>
              <a:blipFill rotWithShape="1">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p:cNvSpPr txBox="1"/>
              <p:nvPr/>
            </p:nvSpPr>
            <p:spPr>
              <a:xfrm>
                <a:off x="5842517" y="2255086"/>
                <a:ext cx="54431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𝐵𝑙𝑎𝑐𝑘</m:t>
                      </m:r>
                    </m:oMath>
                  </m:oMathPara>
                </a14:m>
                <a:endParaRPr lang="en-GB" sz="1000" dirty="0"/>
              </a:p>
            </p:txBody>
          </p:sp>
        </mc:Choice>
        <mc:Fallback xmlns="">
          <p:sp>
            <p:nvSpPr>
              <p:cNvPr id="53" name="TextBox 52"/>
              <p:cNvSpPr txBox="1">
                <a:spLocks noRot="1" noChangeAspect="1" noMove="1" noResize="1" noEditPoints="1" noAdjustHandles="1" noChangeArrowheads="1" noChangeShapeType="1" noTextEdit="1"/>
              </p:cNvSpPr>
              <p:nvPr/>
            </p:nvSpPr>
            <p:spPr>
              <a:xfrm>
                <a:off x="5842517" y="2255086"/>
                <a:ext cx="544316" cy="246221"/>
              </a:xfrm>
              <a:prstGeom prst="rect">
                <a:avLst/>
              </a:prstGeom>
              <a:blipFill rotWithShape="1">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p:cNvSpPr txBox="1"/>
              <p:nvPr/>
            </p:nvSpPr>
            <p:spPr>
              <a:xfrm>
                <a:off x="5980395" y="3338336"/>
                <a:ext cx="54431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i="1" smtClean="0">
                          <a:latin typeface="Cambria Math"/>
                        </a:rPr>
                        <m:t>𝐵</m:t>
                      </m:r>
                      <m:r>
                        <a:rPr lang="en-GB" sz="1000" b="0" i="1" smtClean="0">
                          <a:latin typeface="Cambria Math"/>
                        </a:rPr>
                        <m:t>𝑙𝑎𝑐𝑘</m:t>
                      </m:r>
                    </m:oMath>
                  </m:oMathPara>
                </a14:m>
                <a:endParaRPr lang="en-GB" sz="1000" dirty="0"/>
              </a:p>
            </p:txBody>
          </p:sp>
        </mc:Choice>
        <mc:Fallback xmlns="">
          <p:sp>
            <p:nvSpPr>
              <p:cNvPr id="54" name="TextBox 53"/>
              <p:cNvSpPr txBox="1">
                <a:spLocks noRot="1" noChangeAspect="1" noMove="1" noResize="1" noEditPoints="1" noAdjustHandles="1" noChangeArrowheads="1" noChangeShapeType="1" noTextEdit="1"/>
              </p:cNvSpPr>
              <p:nvPr/>
            </p:nvSpPr>
            <p:spPr>
              <a:xfrm>
                <a:off x="5980395" y="3338336"/>
                <a:ext cx="544316" cy="246221"/>
              </a:xfrm>
              <a:prstGeom prst="rect">
                <a:avLst/>
              </a:prstGeom>
              <a:blipFill rotWithShape="1">
                <a:blip r:embed="rId21"/>
                <a:stretch>
                  <a:fillRect/>
                </a:stretch>
              </a:blipFill>
            </p:spPr>
            <p:txBody>
              <a:bodyPr/>
              <a:lstStyle/>
              <a:p>
                <a:r>
                  <a:rPr lang="en-GB">
                    <a:noFill/>
                  </a:rPr>
                  <a:t> </a:t>
                </a:r>
              </a:p>
            </p:txBody>
          </p:sp>
        </mc:Fallback>
      </mc:AlternateContent>
      <p:pic>
        <p:nvPicPr>
          <p:cNvPr id="154631" name="Picture 7"/>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140052" y="4365104"/>
            <a:ext cx="4863896" cy="2010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mc:AlternateContent xmlns:mc="http://schemas.openxmlformats.org/markup-compatibility/2006" xmlns:a14="http://schemas.microsoft.com/office/drawing/2010/main">
        <mc:Choice Requires="a14">
          <p:sp>
            <p:nvSpPr>
              <p:cNvPr id="55" name="TextBox 54"/>
              <p:cNvSpPr txBox="1"/>
              <p:nvPr/>
            </p:nvSpPr>
            <p:spPr>
              <a:xfrm>
                <a:off x="3299987" y="3296561"/>
                <a:ext cx="544316" cy="24622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1000" b="0" i="1" smtClean="0">
                          <a:latin typeface="Cambria Math"/>
                        </a:rPr>
                        <m:t>𝐵𝑙𝑎𝑐𝑘</m:t>
                      </m:r>
                    </m:oMath>
                  </m:oMathPara>
                </a14:m>
                <a:endParaRPr lang="en-GB" sz="1000" dirty="0"/>
              </a:p>
            </p:txBody>
          </p:sp>
        </mc:Choice>
        <mc:Fallback xmlns="">
          <p:sp>
            <p:nvSpPr>
              <p:cNvPr id="55" name="TextBox 54"/>
              <p:cNvSpPr txBox="1">
                <a:spLocks noRot="1" noChangeAspect="1" noMove="1" noResize="1" noEditPoints="1" noAdjustHandles="1" noChangeArrowheads="1" noChangeShapeType="1" noTextEdit="1"/>
              </p:cNvSpPr>
              <p:nvPr/>
            </p:nvSpPr>
            <p:spPr>
              <a:xfrm>
                <a:off x="3299987" y="3296561"/>
                <a:ext cx="544316" cy="246221"/>
              </a:xfrm>
              <a:prstGeom prst="rect">
                <a:avLst/>
              </a:prstGeom>
              <a:blipFill rotWithShape="1">
                <a:blip r:embed="rId20"/>
                <a:stretch>
                  <a:fillRect/>
                </a:stretch>
              </a:blipFill>
            </p:spPr>
            <p:txBody>
              <a:bodyPr/>
              <a:lstStyle/>
              <a:p>
                <a:r>
                  <a:rPr lang="en-GB">
                    <a:noFill/>
                  </a:rPr>
                  <a:t> </a:t>
                </a:r>
              </a:p>
            </p:txBody>
          </p:sp>
        </mc:Fallback>
      </mc:AlternateContent>
      <p:sp>
        <p:nvSpPr>
          <p:cNvPr id="40" name="Rectangle 3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41" name="Picture 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40052" y="5941056"/>
            <a:ext cx="4863896" cy="8618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2"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40052" y="3852824"/>
            <a:ext cx="4863896" cy="5038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3"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140052" y="1764592"/>
            <a:ext cx="4863896" cy="1859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40052" y="3492784"/>
            <a:ext cx="4863896" cy="5311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5"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140052" y="393244"/>
            <a:ext cx="4863896" cy="14801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6" name="Picture 7"/>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140052" y="4356880"/>
            <a:ext cx="4863896" cy="2010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312105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9"/>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par>
                                <p:cTn id="8" presetID="10" presetClass="entr" presetSubtype="0" fill="hold"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500"/>
                                        <p:tgtEl>
                                          <p:spTgt spid="3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5"/>
                                        </p:tgtEl>
                                        <p:attrNameLst>
                                          <p:attrName>style.visibility</p:attrName>
                                        </p:attrNameLst>
                                      </p:cBhvr>
                                      <p:to>
                                        <p:strVal val="visible"/>
                                      </p:to>
                                    </p:set>
                                    <p:animEffect transition="in" filter="fade">
                                      <p:cBhvr>
                                        <p:cTn id="13" dur="500"/>
                                        <p:tgtEl>
                                          <p:spTgt spid="5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fade">
                                      <p:cBhvr>
                                        <p:cTn id="16" dur="500"/>
                                        <p:tgtEl>
                                          <p:spTgt spid="3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fade">
                                      <p:cBhvr>
                                        <p:cTn id="25" dur="500"/>
                                        <p:tgtEl>
                                          <p:spTgt spid="5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4"/>
                                        </p:tgtEl>
                                        <p:attrNameLst>
                                          <p:attrName>style.visibility</p:attrName>
                                        </p:attrNameLst>
                                      </p:cBhvr>
                                      <p:to>
                                        <p:strVal val="visible"/>
                                      </p:to>
                                    </p:set>
                                    <p:animEffect transition="in" filter="fade">
                                      <p:cBhvr>
                                        <p:cTn id="28" dur="500"/>
                                        <p:tgtEl>
                                          <p:spTgt spid="54"/>
                                        </p:tgtEl>
                                      </p:cBhvr>
                                    </p:animEffect>
                                  </p:childTnLst>
                                </p:cTn>
                              </p:par>
                              <p:par>
                                <p:cTn id="29" presetID="10" presetClass="entr" presetSubtype="0" fill="hold" nodeType="with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5"/>
                                        </p:tgtEl>
                                        <p:attrNameLst>
                                          <p:attrName>style.visibility</p:attrName>
                                        </p:attrNameLst>
                                      </p:cBhvr>
                                      <p:to>
                                        <p:strVal val="visible"/>
                                      </p:to>
                                    </p:set>
                                    <p:animEffect transition="in" filter="fade">
                                      <p:cBhvr>
                                        <p:cTn id="34" dur="500"/>
                                        <p:tgtEl>
                                          <p:spTgt spid="35"/>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500"/>
                                        <p:tgtEl>
                                          <p:spTgt spid="51"/>
                                        </p:tgtEl>
                                      </p:cBhvr>
                                    </p:animEffect>
                                  </p:childTnLst>
                                </p:cTn>
                              </p:par>
                              <p:par>
                                <p:cTn id="38" presetID="10" presetClass="entr" presetSubtype="0" fill="hold" nodeType="withEffect">
                                  <p:stCondLst>
                                    <p:cond delay="0"/>
                                  </p:stCondLst>
                                  <p:childTnLst>
                                    <p:set>
                                      <p:cBhvr>
                                        <p:cTn id="39" dur="1" fill="hold">
                                          <p:stCondLst>
                                            <p:cond delay="0"/>
                                          </p:stCondLst>
                                        </p:cTn>
                                        <p:tgtEl>
                                          <p:spTgt spid="32"/>
                                        </p:tgtEl>
                                        <p:attrNameLst>
                                          <p:attrName>style.visibility</p:attrName>
                                        </p:attrNameLst>
                                      </p:cBhvr>
                                      <p:to>
                                        <p:strVal val="visible"/>
                                      </p:to>
                                    </p:set>
                                    <p:animEffect transition="in" filter="fade">
                                      <p:cBhvr>
                                        <p:cTn id="40" dur="500"/>
                                        <p:tgtEl>
                                          <p:spTgt spid="3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fade">
                                      <p:cBhvr>
                                        <p:cTn id="43" dur="500"/>
                                        <p:tgtEl>
                                          <p:spTgt spid="47"/>
                                        </p:tgtEl>
                                      </p:cBhvr>
                                    </p:animEffect>
                                  </p:childTnLst>
                                </p:cTn>
                              </p:par>
                              <p:par>
                                <p:cTn id="44" presetID="10" presetClass="entr" presetSubtype="0" fill="hold" nodeType="withEffect">
                                  <p:stCondLst>
                                    <p:cond delay="0"/>
                                  </p:stCondLst>
                                  <p:childTnLst>
                                    <p:set>
                                      <p:cBhvr>
                                        <p:cTn id="45" dur="1" fill="hold">
                                          <p:stCondLst>
                                            <p:cond delay="0"/>
                                          </p:stCondLst>
                                        </p:cTn>
                                        <p:tgtEl>
                                          <p:spTgt spid="33"/>
                                        </p:tgtEl>
                                        <p:attrNameLst>
                                          <p:attrName>style.visibility</p:attrName>
                                        </p:attrNameLst>
                                      </p:cBhvr>
                                      <p:to>
                                        <p:strVal val="visible"/>
                                      </p:to>
                                    </p:set>
                                    <p:animEffect transition="in" filter="fade">
                                      <p:cBhvr>
                                        <p:cTn id="46" dur="500"/>
                                        <p:tgtEl>
                                          <p:spTgt spid="33"/>
                                        </p:tgtEl>
                                      </p:cBhvr>
                                    </p:animEffect>
                                  </p:childTnLst>
                                </p:cTn>
                              </p:par>
                            </p:childTnLst>
                          </p:cTn>
                        </p:par>
                      </p:childTnLst>
                    </p:cTn>
                  </p:par>
                </p:childTnLst>
              </p:cTn>
              <p:nextCondLst>
                <p:cond evt="onClick" delay="0">
                  <p:tgtEl>
                    <p:spTgt spid="49"/>
                  </p:tgtEl>
                </p:cond>
              </p:nextCondLst>
            </p:seq>
            <p:seq concurrent="1" nextAc="seek">
              <p:cTn id="47" restart="whenNotActive" fill="hold" evtFilter="cancelBubble" nodeType="interactiveSeq">
                <p:stCondLst>
                  <p:cond evt="onClick" delay="0">
                    <p:tgtEl>
                      <p:spTgt spid="50"/>
                    </p:tgtEl>
                  </p:cond>
                </p:stCondLst>
                <p:endSync evt="end" delay="0">
                  <p:rtn val="all"/>
                </p:endSync>
                <p:childTnLst>
                  <p:par>
                    <p:cTn id="48" fill="hold">
                      <p:stCondLst>
                        <p:cond delay="0"/>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48"/>
                                        </p:tgtEl>
                                      </p:cBhvr>
                                    </p:animEffect>
                                    <p:set>
                                      <p:cBhvr>
                                        <p:cTn id="52" dur="1" fill="hold">
                                          <p:stCondLst>
                                            <p:cond delay="499"/>
                                          </p:stCondLst>
                                        </p:cTn>
                                        <p:tgtEl>
                                          <p:spTgt spid="48"/>
                                        </p:tgtEl>
                                        <p:attrNameLst>
                                          <p:attrName>style.visibility</p:attrName>
                                        </p:attrNameLst>
                                      </p:cBhvr>
                                      <p:to>
                                        <p:strVal val="hidden"/>
                                      </p:to>
                                    </p:set>
                                  </p:childTnLst>
                                </p:cTn>
                              </p:par>
                              <p:par>
                                <p:cTn id="53" presetID="10" presetClass="exit" presetSubtype="0" fill="hold" nodeType="withEffect">
                                  <p:stCondLst>
                                    <p:cond delay="0"/>
                                  </p:stCondLst>
                                  <p:childTnLst>
                                    <p:animEffect transition="out" filter="fade">
                                      <p:cBhvr>
                                        <p:cTn id="54" dur="500"/>
                                        <p:tgtEl>
                                          <p:spTgt spid="30"/>
                                        </p:tgtEl>
                                      </p:cBhvr>
                                    </p:animEffect>
                                    <p:set>
                                      <p:cBhvr>
                                        <p:cTn id="55" dur="1" fill="hold">
                                          <p:stCondLst>
                                            <p:cond delay="499"/>
                                          </p:stCondLst>
                                        </p:cTn>
                                        <p:tgtEl>
                                          <p:spTgt spid="30"/>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34"/>
                                        </p:tgtEl>
                                      </p:cBhvr>
                                    </p:animEffect>
                                    <p:set>
                                      <p:cBhvr>
                                        <p:cTn id="58" dur="1" fill="hold">
                                          <p:stCondLst>
                                            <p:cond delay="499"/>
                                          </p:stCondLst>
                                        </p:cTn>
                                        <p:tgtEl>
                                          <p:spTgt spid="34"/>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53"/>
                                        </p:tgtEl>
                                      </p:cBhvr>
                                    </p:animEffect>
                                    <p:set>
                                      <p:cBhvr>
                                        <p:cTn id="61" dur="1" fill="hold">
                                          <p:stCondLst>
                                            <p:cond delay="499"/>
                                          </p:stCondLst>
                                        </p:cTn>
                                        <p:tgtEl>
                                          <p:spTgt spid="53"/>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52"/>
                                        </p:tgtEl>
                                      </p:cBhvr>
                                    </p:animEffect>
                                    <p:set>
                                      <p:cBhvr>
                                        <p:cTn id="64" dur="1" fill="hold">
                                          <p:stCondLst>
                                            <p:cond delay="499"/>
                                          </p:stCondLst>
                                        </p:cTn>
                                        <p:tgtEl>
                                          <p:spTgt spid="52"/>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55"/>
                                        </p:tgtEl>
                                      </p:cBhvr>
                                    </p:animEffect>
                                    <p:set>
                                      <p:cBhvr>
                                        <p:cTn id="67" dur="1" fill="hold">
                                          <p:stCondLst>
                                            <p:cond delay="499"/>
                                          </p:stCondLst>
                                        </p:cTn>
                                        <p:tgtEl>
                                          <p:spTgt spid="55"/>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54"/>
                                        </p:tgtEl>
                                      </p:cBhvr>
                                    </p:animEffect>
                                    <p:set>
                                      <p:cBhvr>
                                        <p:cTn id="70" dur="1" fill="hold">
                                          <p:stCondLst>
                                            <p:cond delay="499"/>
                                          </p:stCondLst>
                                        </p:cTn>
                                        <p:tgtEl>
                                          <p:spTgt spid="54"/>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51"/>
                                        </p:tgtEl>
                                      </p:cBhvr>
                                    </p:animEffect>
                                    <p:set>
                                      <p:cBhvr>
                                        <p:cTn id="73" dur="1" fill="hold">
                                          <p:stCondLst>
                                            <p:cond delay="499"/>
                                          </p:stCondLst>
                                        </p:cTn>
                                        <p:tgtEl>
                                          <p:spTgt spid="51"/>
                                        </p:tgtEl>
                                        <p:attrNameLst>
                                          <p:attrName>style.visibility</p:attrName>
                                        </p:attrNameLst>
                                      </p:cBhvr>
                                      <p:to>
                                        <p:strVal val="hidden"/>
                                      </p:to>
                                    </p:set>
                                  </p:childTnLst>
                                </p:cTn>
                              </p:par>
                              <p:par>
                                <p:cTn id="74" presetID="10" presetClass="exit" presetSubtype="0" fill="hold" grpId="1" nodeType="withEffect">
                                  <p:stCondLst>
                                    <p:cond delay="0"/>
                                  </p:stCondLst>
                                  <p:childTnLst>
                                    <p:animEffect transition="out" filter="fade">
                                      <p:cBhvr>
                                        <p:cTn id="75" dur="500"/>
                                        <p:tgtEl>
                                          <p:spTgt spid="36"/>
                                        </p:tgtEl>
                                      </p:cBhvr>
                                    </p:animEffect>
                                    <p:set>
                                      <p:cBhvr>
                                        <p:cTn id="76" dur="1" fill="hold">
                                          <p:stCondLst>
                                            <p:cond delay="499"/>
                                          </p:stCondLst>
                                        </p:cTn>
                                        <p:tgtEl>
                                          <p:spTgt spid="36"/>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500"/>
                                        <p:tgtEl>
                                          <p:spTgt spid="31"/>
                                        </p:tgtEl>
                                      </p:cBhvr>
                                    </p:animEffect>
                                    <p:set>
                                      <p:cBhvr>
                                        <p:cTn id="79" dur="1" fill="hold">
                                          <p:stCondLst>
                                            <p:cond delay="499"/>
                                          </p:stCondLst>
                                        </p:cTn>
                                        <p:tgtEl>
                                          <p:spTgt spid="31"/>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500"/>
                                        <p:tgtEl>
                                          <p:spTgt spid="35"/>
                                        </p:tgtEl>
                                      </p:cBhvr>
                                    </p:animEffect>
                                    <p:set>
                                      <p:cBhvr>
                                        <p:cTn id="82" dur="1" fill="hold">
                                          <p:stCondLst>
                                            <p:cond delay="499"/>
                                          </p:stCondLst>
                                        </p:cTn>
                                        <p:tgtEl>
                                          <p:spTgt spid="35"/>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32"/>
                                        </p:tgtEl>
                                      </p:cBhvr>
                                    </p:animEffect>
                                    <p:set>
                                      <p:cBhvr>
                                        <p:cTn id="85" dur="1" fill="hold">
                                          <p:stCondLst>
                                            <p:cond delay="499"/>
                                          </p:stCondLst>
                                        </p:cTn>
                                        <p:tgtEl>
                                          <p:spTgt spid="32"/>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500"/>
                                        <p:tgtEl>
                                          <p:spTgt spid="47"/>
                                        </p:tgtEl>
                                      </p:cBhvr>
                                    </p:animEffect>
                                    <p:set>
                                      <p:cBhvr>
                                        <p:cTn id="88" dur="1" fill="hold">
                                          <p:stCondLst>
                                            <p:cond delay="499"/>
                                          </p:stCondLst>
                                        </p:cTn>
                                        <p:tgtEl>
                                          <p:spTgt spid="47"/>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500"/>
                                        <p:tgtEl>
                                          <p:spTgt spid="33"/>
                                        </p:tgtEl>
                                      </p:cBhvr>
                                    </p:animEffect>
                                    <p:set>
                                      <p:cBhvr>
                                        <p:cTn id="91"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50"/>
                  </p:tgtEl>
                </p:cond>
              </p:nextCondLst>
            </p:seq>
            <p:seq concurrent="1" nextAc="seek">
              <p:cTn id="92" restart="whenNotActive" fill="hold" evtFilter="cancelBubble" nodeType="interactiveSeq">
                <p:stCondLst>
                  <p:cond evt="onClick" delay="0">
                    <p:tgtEl>
                      <p:spTgt spid="40"/>
                    </p:tgtEl>
                  </p:cond>
                </p:stCondLst>
                <p:endSync evt="end" delay="0">
                  <p:rtn val="all"/>
                </p:endSync>
                <p:childTnLst>
                  <p:par>
                    <p:cTn id="93" fill="hold">
                      <p:stCondLst>
                        <p:cond delay="0"/>
                      </p:stCondLst>
                      <p:childTnLst>
                        <p:par>
                          <p:cTn id="94" fill="hold">
                            <p:stCondLst>
                              <p:cond delay="0"/>
                            </p:stCondLst>
                            <p:childTnLst>
                              <p:par>
                                <p:cTn id="95" presetID="1" presetClass="entr" presetSubtype="0" fill="hold" nodeType="clickEffect">
                                  <p:stCondLst>
                                    <p:cond delay="0"/>
                                  </p:stCondLst>
                                  <p:childTnLst>
                                    <p:set>
                                      <p:cBhvr>
                                        <p:cTn id="96" dur="1" fill="hold">
                                          <p:stCondLst>
                                            <p:cond delay="0"/>
                                          </p:stCondLst>
                                        </p:cTn>
                                        <p:tgtEl>
                                          <p:spTgt spid="41"/>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42"/>
                                        </p:tgtEl>
                                        <p:attrNameLst>
                                          <p:attrName>style.visibility</p:attrName>
                                        </p:attrNameLst>
                                      </p:cBhvr>
                                      <p:to>
                                        <p:strVal val="visible"/>
                                      </p:to>
                                    </p:set>
                                  </p:childTnLst>
                                </p:cTn>
                              </p:par>
                              <p:par>
                                <p:cTn id="99" presetID="1" presetClass="entr" presetSubtype="0" fill="hold" nodeType="withEffect">
                                  <p:stCondLst>
                                    <p:cond delay="0"/>
                                  </p:stCondLst>
                                  <p:childTnLst>
                                    <p:set>
                                      <p:cBhvr>
                                        <p:cTn id="100" dur="1" fill="hold">
                                          <p:stCondLst>
                                            <p:cond delay="0"/>
                                          </p:stCondLst>
                                        </p:cTn>
                                        <p:tgtEl>
                                          <p:spTgt spid="43"/>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44"/>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45"/>
                                        </p:tgtEl>
                                        <p:attrNameLst>
                                          <p:attrName>style.visibility</p:attrName>
                                        </p:attrNameLst>
                                      </p:cBhvr>
                                      <p:to>
                                        <p:strVal val="visible"/>
                                      </p:to>
                                    </p:set>
                                  </p:childTnLst>
                                </p:cTn>
                              </p:par>
                              <p:par>
                                <p:cTn id="105" presetID="1" presetClass="entr" presetSubtype="0" fill="hold" nodeType="withEffect">
                                  <p:stCondLst>
                                    <p:cond delay="0"/>
                                  </p:stCondLst>
                                  <p:childTnLst>
                                    <p:set>
                                      <p:cBhvr>
                                        <p:cTn id="106" dur="1" fill="hold">
                                          <p:stCondLst>
                                            <p:cond delay="0"/>
                                          </p:stCondLst>
                                        </p:cTn>
                                        <p:tgtEl>
                                          <p:spTgt spid="46"/>
                                        </p:tgtEl>
                                        <p:attrNameLst>
                                          <p:attrName>style.visibility</p:attrName>
                                        </p:attrNameLst>
                                      </p:cBhvr>
                                      <p:to>
                                        <p:strVal val="visible"/>
                                      </p:to>
                                    </p:set>
                                  </p:childTnLst>
                                </p:cTn>
                              </p:par>
                            </p:childTnLst>
                          </p:cTn>
                        </p:par>
                      </p:childTnLst>
                    </p:cTn>
                  </p:par>
                </p:childTnLst>
              </p:cTn>
              <p:nextCondLst>
                <p:cond evt="onClick" delay="0">
                  <p:tgtEl>
                    <p:spTgt spid="40"/>
                  </p:tgtEl>
                </p:cond>
              </p:nextCondLst>
            </p:seq>
          </p:childTnLst>
        </p:cTn>
      </p:par>
    </p:tnLst>
    <p:bldLst>
      <p:bldP spid="34" grpId="0"/>
      <p:bldP spid="34" grpId="1"/>
      <p:bldP spid="35" grpId="0"/>
      <p:bldP spid="35" grpId="1"/>
      <p:bldP spid="36" grpId="0"/>
      <p:bldP spid="36" grpId="1"/>
      <p:bldP spid="47" grpId="0"/>
      <p:bldP spid="47" grpId="1"/>
      <p:bldP spid="48" grpId="0"/>
      <p:bldP spid="48" grpId="1"/>
      <p:bldP spid="51" grpId="0"/>
      <p:bldP spid="51" grpId="1"/>
      <p:bldP spid="52" grpId="0"/>
      <p:bldP spid="52" grpId="1"/>
      <p:bldP spid="53" grpId="0"/>
      <p:bldP spid="53" grpId="1"/>
      <p:bldP spid="54" grpId="0"/>
      <p:bldP spid="54" grpId="1"/>
      <p:bldP spid="55" grpId="0"/>
      <p:bldP spid="55" grpId="1"/>
    </p:bldLst>
  </p:timing>
</p:sld>
</file>

<file path=ppt/slides/slide5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5652" name="Picture 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03848" y="4662098"/>
            <a:ext cx="2736304" cy="21512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5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76672"/>
            <a:ext cx="8784976" cy="41978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21" name="Rectangle 20"/>
          <p:cNvSpPr/>
          <p:nvPr/>
        </p:nvSpPr>
        <p:spPr>
          <a:xfrm>
            <a:off x="179512" y="476672"/>
            <a:ext cx="8784976"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1844824"/>
            <a:ext cx="8784976"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179512" y="2852936"/>
            <a:ext cx="8784976" cy="18216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15" name="Rectangle 14">
            <a:hlinkClick r:id="rId7"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Q15</a:t>
            </a:r>
            <a:endParaRPr lang="en-GB" sz="1400" b="1" dirty="0">
              <a:latin typeface="Comic Sans MS" panose="030F0702030302020204" pitchFamily="66" charset="0"/>
            </a:endParaRPr>
          </a:p>
        </p:txBody>
      </p:sp>
      <p:cxnSp>
        <p:nvCxnSpPr>
          <p:cNvPr id="16" name="Straight Arrow Connector 15"/>
          <p:cNvCxnSpPr>
            <a:stCxn id="19" idx="3"/>
            <a:endCxn id="15"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0" name="Straight Arrow Connector 19"/>
          <p:cNvCxnSpPr>
            <a:stCxn id="26" idx="3"/>
            <a:endCxn id="19"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9"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7" name="Rectangle 26"/>
          <p:cNvSpPr/>
          <p:nvPr/>
        </p:nvSpPr>
        <p:spPr>
          <a:xfrm>
            <a:off x="3203848" y="4662098"/>
            <a:ext cx="2736304" cy="21512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5432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1" grpId="0" animBg="1"/>
      <p:bldP spid="22" grpId="0" animBg="1"/>
      <p:bldP spid="24" grpId="0" animBg="1"/>
      <p:bldP spid="27" grpId="0" animBg="1"/>
    </p:bldLst>
  </p:timing>
</p:sld>
</file>

<file path=ppt/slides/slide5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4635396"/>
            <a:ext cx="6336704" cy="21779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1700808"/>
            <a:ext cx="6336704" cy="4278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386034"/>
            <a:ext cx="6336704" cy="13147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hlinkClick r:id="rId10"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Q14</a:t>
            </a:r>
            <a:endParaRPr lang="en-GB" sz="1400" b="1" dirty="0">
              <a:latin typeface="Comic Sans MS" panose="030F0702030302020204" pitchFamily="66" charset="0"/>
            </a:endParaRPr>
          </a:p>
        </p:txBody>
      </p:sp>
      <p:cxnSp>
        <p:nvCxnSpPr>
          <p:cNvPr id="17" name="Straight Arrow Connector 16"/>
          <p:cNvCxnSpPr>
            <a:stCxn id="37" idx="3"/>
            <a:endCxn id="16"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7" name="Rectangle 36">
            <a:hlinkClick r:id="rId11"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38" name="Straight Arrow Connector 37"/>
          <p:cNvCxnSpPr>
            <a:stCxn id="39" idx="3"/>
            <a:endCxn id="37"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Rectangle 38">
            <a:hlinkClick r:id="rId12"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0" name="TextBox 39"/>
              <p:cNvSpPr txBox="1"/>
              <p:nvPr/>
            </p:nvSpPr>
            <p:spPr>
              <a:xfrm>
                <a:off x="4682740" y="1941106"/>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4</m:t>
                          </m:r>
                        </m:num>
                        <m:den>
                          <m:r>
                            <a:rPr lang="en-GB" sz="1000" b="0" i="1" smtClean="0">
                              <a:latin typeface="Cambria Math"/>
                            </a:rPr>
                            <m:t>9</m:t>
                          </m:r>
                        </m:den>
                      </m:f>
                    </m:oMath>
                  </m:oMathPara>
                </a14:m>
                <a:endParaRPr lang="en-GB" sz="1000" dirty="0"/>
              </a:p>
            </p:txBody>
          </p:sp>
        </mc:Choice>
        <mc:Fallback xmlns="">
          <p:sp>
            <p:nvSpPr>
              <p:cNvPr id="40" name="TextBox 39"/>
              <p:cNvSpPr txBox="1">
                <a:spLocks noRot="1" noChangeAspect="1" noMove="1" noResize="1" noEditPoints="1" noAdjustHandles="1" noChangeArrowheads="1" noChangeShapeType="1" noTextEdit="1"/>
              </p:cNvSpPr>
              <p:nvPr/>
            </p:nvSpPr>
            <p:spPr>
              <a:xfrm>
                <a:off x="4682740" y="1941106"/>
                <a:ext cx="284052" cy="380873"/>
              </a:xfrm>
              <a:prstGeom prst="rect">
                <a:avLst/>
              </a:prstGeom>
              <a:blipFill rotWithShape="1">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p:cNvSpPr txBox="1"/>
              <p:nvPr/>
            </p:nvSpPr>
            <p:spPr>
              <a:xfrm>
                <a:off x="4651482" y="4056117"/>
                <a:ext cx="284052" cy="38087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4</m:t>
                          </m:r>
                        </m:num>
                        <m:den>
                          <m:r>
                            <a:rPr lang="en-GB" sz="1000" b="0" i="1" smtClean="0">
                              <a:latin typeface="Cambria Math"/>
                            </a:rPr>
                            <m:t>9</m:t>
                          </m:r>
                        </m:den>
                      </m:f>
                    </m:oMath>
                  </m:oMathPara>
                </a14:m>
                <a:endParaRPr lang="en-GB" sz="1000" dirty="0"/>
              </a:p>
            </p:txBody>
          </p:sp>
        </mc:Choice>
        <mc:Fallback xmlns="">
          <p:sp>
            <p:nvSpPr>
              <p:cNvPr id="41" name="TextBox 40"/>
              <p:cNvSpPr txBox="1">
                <a:spLocks noRot="1" noChangeAspect="1" noMove="1" noResize="1" noEditPoints="1" noAdjustHandles="1" noChangeArrowheads="1" noChangeShapeType="1" noTextEdit="1"/>
              </p:cNvSpPr>
              <p:nvPr/>
            </p:nvSpPr>
            <p:spPr>
              <a:xfrm>
                <a:off x="4651482" y="4056117"/>
                <a:ext cx="284052" cy="380873"/>
              </a:xfrm>
              <a:prstGeom prst="rect">
                <a:avLst/>
              </a:prstGeom>
              <a:blipFill rotWithShape="1">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p:cNvSpPr txBox="1"/>
              <p:nvPr/>
            </p:nvSpPr>
            <p:spPr>
              <a:xfrm>
                <a:off x="4651482" y="3110138"/>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5</m:t>
                          </m:r>
                        </m:num>
                        <m:den>
                          <m:r>
                            <a:rPr lang="en-GB" sz="1000" b="0" i="1" smtClean="0">
                              <a:latin typeface="Cambria Math"/>
                            </a:rPr>
                            <m:t>9</m:t>
                          </m:r>
                        </m:den>
                      </m:f>
                    </m:oMath>
                  </m:oMathPara>
                </a14:m>
                <a:endParaRPr lang="en-GB" sz="1000" dirty="0"/>
              </a:p>
            </p:txBody>
          </p:sp>
        </mc:Choice>
        <mc:Fallback xmlns="">
          <p:sp>
            <p:nvSpPr>
              <p:cNvPr id="42" name="TextBox 41"/>
              <p:cNvSpPr txBox="1">
                <a:spLocks noRot="1" noChangeAspect="1" noMove="1" noResize="1" noEditPoints="1" noAdjustHandles="1" noChangeArrowheads="1" noChangeShapeType="1" noTextEdit="1"/>
              </p:cNvSpPr>
              <p:nvPr/>
            </p:nvSpPr>
            <p:spPr>
              <a:xfrm>
                <a:off x="4651482" y="3110138"/>
                <a:ext cx="284052" cy="384529"/>
              </a:xfrm>
              <a:prstGeom prst="rect">
                <a:avLst/>
              </a:prstGeom>
              <a:blipFill rotWithShape="1">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p:cNvSpPr txBox="1"/>
              <p:nvPr/>
            </p:nvSpPr>
            <p:spPr>
              <a:xfrm>
                <a:off x="4572000" y="5194517"/>
                <a:ext cx="284052" cy="3845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5</m:t>
                          </m:r>
                        </m:num>
                        <m:den>
                          <m:r>
                            <a:rPr lang="en-GB" sz="1000" b="0" i="1" smtClean="0">
                              <a:latin typeface="Cambria Math"/>
                            </a:rPr>
                            <m:t>9</m:t>
                          </m:r>
                        </m:den>
                      </m:f>
                    </m:oMath>
                  </m:oMathPara>
                </a14:m>
                <a:endParaRPr lang="en-GB" sz="1000" dirty="0"/>
              </a:p>
            </p:txBody>
          </p:sp>
        </mc:Choice>
        <mc:Fallback xmlns="">
          <p:sp>
            <p:nvSpPr>
              <p:cNvPr id="43" name="TextBox 42"/>
              <p:cNvSpPr txBox="1">
                <a:spLocks noRot="1" noChangeAspect="1" noMove="1" noResize="1" noEditPoints="1" noAdjustHandles="1" noChangeArrowheads="1" noChangeShapeType="1" noTextEdit="1"/>
              </p:cNvSpPr>
              <p:nvPr/>
            </p:nvSpPr>
            <p:spPr>
              <a:xfrm>
                <a:off x="4572000" y="5194517"/>
                <a:ext cx="284052" cy="384529"/>
              </a:xfrm>
              <a:prstGeom prst="rect">
                <a:avLst/>
              </a:prstGeom>
              <a:blipFill rotWithShape="1">
                <a:blip r:embed="rId14"/>
                <a:stretch>
                  <a:fillRect/>
                </a:stretch>
              </a:blipFill>
            </p:spPr>
            <p:txBody>
              <a:bodyPr/>
              <a:lstStyle/>
              <a:p>
                <a:r>
                  <a:rPr lang="en-GB">
                    <a:noFill/>
                  </a:rPr>
                  <a:t> </a:t>
                </a:r>
              </a:p>
            </p:txBody>
          </p:sp>
        </mc:Fallback>
      </mc:AlternateContent>
      <p:sp>
        <p:nvSpPr>
          <p:cNvPr id="44" name="Rectangle 43"/>
          <p:cNvSpPr/>
          <p:nvPr/>
        </p:nvSpPr>
        <p:spPr>
          <a:xfrm>
            <a:off x="886463" y="2679178"/>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tree diagram</a:t>
            </a:r>
            <a:endParaRPr lang="en-GB" sz="1400" b="1" dirty="0">
              <a:latin typeface="Comic Sans MS" panose="030F0702030302020204" pitchFamily="66" charset="0"/>
            </a:endParaRPr>
          </a:p>
        </p:txBody>
      </p:sp>
      <p:sp>
        <p:nvSpPr>
          <p:cNvPr id="45" name="Rectangle 44"/>
          <p:cNvSpPr/>
          <p:nvPr/>
        </p:nvSpPr>
        <p:spPr>
          <a:xfrm>
            <a:off x="886463" y="4319450"/>
            <a:ext cx="1188132" cy="6217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tree diagram</a:t>
            </a:r>
            <a:endParaRPr lang="en-GB" sz="1400" b="1" dirty="0">
              <a:latin typeface="Comic Sans MS" panose="030F0702030302020204" pitchFamily="66" charset="0"/>
            </a:endParaRPr>
          </a:p>
        </p:txBody>
      </p:sp>
      <mc:AlternateContent xmlns:mc="http://schemas.openxmlformats.org/markup-compatibility/2006" xmlns:a14="http://schemas.microsoft.com/office/drawing/2010/main">
        <mc:Choice Requires="a14">
          <p:sp>
            <p:nvSpPr>
              <p:cNvPr id="46" name="TextBox 45"/>
              <p:cNvSpPr txBox="1"/>
              <p:nvPr/>
            </p:nvSpPr>
            <p:spPr>
              <a:xfrm>
                <a:off x="2483768" y="4346889"/>
                <a:ext cx="284052" cy="38036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1000" i="1" smtClean="0">
                              <a:latin typeface="Cambria Math" panose="02040503050406030204" pitchFamily="18" charset="0"/>
                            </a:rPr>
                          </m:ctrlPr>
                        </m:fPr>
                        <m:num>
                          <m:r>
                            <a:rPr lang="en-GB" sz="1000" b="0" i="1" smtClean="0">
                              <a:latin typeface="Cambria Math"/>
                            </a:rPr>
                            <m:t>4</m:t>
                          </m:r>
                        </m:num>
                        <m:den>
                          <m:r>
                            <a:rPr lang="en-GB" sz="1000" b="0" i="1" smtClean="0">
                              <a:latin typeface="Cambria Math"/>
                            </a:rPr>
                            <m:t>7</m:t>
                          </m:r>
                        </m:den>
                      </m:f>
                    </m:oMath>
                  </m:oMathPara>
                </a14:m>
                <a:endParaRPr lang="en-GB" sz="1000" dirty="0"/>
              </a:p>
            </p:txBody>
          </p:sp>
        </mc:Choice>
        <mc:Fallback xmlns="">
          <p:sp>
            <p:nvSpPr>
              <p:cNvPr id="46" name="TextBox 45"/>
              <p:cNvSpPr txBox="1">
                <a:spLocks noRot="1" noChangeAspect="1" noMove="1" noResize="1" noEditPoints="1" noAdjustHandles="1" noChangeArrowheads="1" noChangeShapeType="1" noTextEdit="1"/>
              </p:cNvSpPr>
              <p:nvPr/>
            </p:nvSpPr>
            <p:spPr>
              <a:xfrm>
                <a:off x="2483768" y="4346889"/>
                <a:ext cx="284052" cy="380361"/>
              </a:xfrm>
              <a:prstGeom prst="rect">
                <a:avLst/>
              </a:prstGeom>
              <a:blipFill rotWithShape="1">
                <a:blip r:embed="rId15"/>
                <a:stretch>
                  <a:fillRect/>
                </a:stretch>
              </a:blipFill>
            </p:spPr>
            <p:txBody>
              <a:bodyPr/>
              <a:lstStyle/>
              <a:p>
                <a:r>
                  <a:rPr lang="en-GB">
                    <a:noFill/>
                  </a:rPr>
                  <a:t> </a:t>
                </a:r>
              </a:p>
            </p:txBody>
          </p:sp>
        </mc:Fallback>
      </mc:AlternateContent>
      <p:pic>
        <p:nvPicPr>
          <p:cNvPr id="58373"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03648" y="5998112"/>
            <a:ext cx="6336704" cy="239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7" name="Rectangle 5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5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12991" y="4635396"/>
            <a:ext cx="6336704" cy="21779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12991" y="1700808"/>
            <a:ext cx="6336704" cy="42785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12991" y="386034"/>
            <a:ext cx="6336704" cy="13147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6247474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44"/>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fade">
                                      <p:cBhvr>
                                        <p:cTn id="10" dur="500"/>
                                        <p:tgtEl>
                                          <p:spTgt spid="4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fade">
                                      <p:cBhvr>
                                        <p:cTn id="13" dur="500"/>
                                        <p:tgtEl>
                                          <p:spTgt spid="4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fade">
                                      <p:cBhvr>
                                        <p:cTn id="16" dur="500"/>
                                        <p:tgtEl>
                                          <p:spTgt spid="4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fade">
                                      <p:cBhvr>
                                        <p:cTn id="19" dur="500"/>
                                        <p:tgtEl>
                                          <p:spTgt spid="43"/>
                                        </p:tgtEl>
                                      </p:cBhvr>
                                    </p:animEffect>
                                  </p:childTnLst>
                                </p:cTn>
                              </p:par>
                            </p:childTnLst>
                          </p:cTn>
                        </p:par>
                      </p:childTnLst>
                    </p:cTn>
                  </p:par>
                </p:childTnLst>
              </p:cTn>
              <p:nextCondLst>
                <p:cond evt="onClick" delay="0">
                  <p:tgtEl>
                    <p:spTgt spid="44"/>
                  </p:tgtEl>
                </p:cond>
              </p:nextCondLst>
            </p:seq>
            <p:seq concurrent="1" nextAc="seek">
              <p:cTn id="20" restart="whenNotActive" fill="hold" evtFilter="cancelBubble" nodeType="interactiveSeq">
                <p:stCondLst>
                  <p:cond evt="onClick" delay="0">
                    <p:tgtEl>
                      <p:spTgt spid="4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1" nodeType="withEffect">
                                  <p:stCondLst>
                                    <p:cond delay="0"/>
                                  </p:stCondLst>
                                  <p:childTnLst>
                                    <p:animEffect transition="out" filter="fade">
                                      <p:cBhvr>
                                        <p:cTn id="24" dur="500"/>
                                        <p:tgtEl>
                                          <p:spTgt spid="40"/>
                                        </p:tgtEl>
                                      </p:cBhvr>
                                    </p:animEffect>
                                    <p:set>
                                      <p:cBhvr>
                                        <p:cTn id="25" dur="1" fill="hold">
                                          <p:stCondLst>
                                            <p:cond delay="499"/>
                                          </p:stCondLst>
                                        </p:cTn>
                                        <p:tgtEl>
                                          <p:spTgt spid="40"/>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46"/>
                                        </p:tgtEl>
                                      </p:cBhvr>
                                    </p:animEffect>
                                    <p:set>
                                      <p:cBhvr>
                                        <p:cTn id="28" dur="1" fill="hold">
                                          <p:stCondLst>
                                            <p:cond delay="499"/>
                                          </p:stCondLst>
                                        </p:cTn>
                                        <p:tgtEl>
                                          <p:spTgt spid="46"/>
                                        </p:tgtEl>
                                        <p:attrNameLst>
                                          <p:attrName>style.visibility</p:attrName>
                                        </p:attrNameLst>
                                      </p:cBhvr>
                                      <p:to>
                                        <p:strVal val="hidden"/>
                                      </p:to>
                                    </p:set>
                                  </p:childTnLst>
                                </p:cTn>
                              </p:par>
                              <p:par>
                                <p:cTn id="29" presetID="10" presetClass="exit" presetSubtype="0" fill="hold" grpId="1" nodeType="withEffect">
                                  <p:stCondLst>
                                    <p:cond delay="0"/>
                                  </p:stCondLst>
                                  <p:childTnLst>
                                    <p:animEffect transition="out" filter="fade">
                                      <p:cBhvr>
                                        <p:cTn id="30" dur="500"/>
                                        <p:tgtEl>
                                          <p:spTgt spid="42"/>
                                        </p:tgtEl>
                                      </p:cBhvr>
                                    </p:animEffect>
                                    <p:set>
                                      <p:cBhvr>
                                        <p:cTn id="31" dur="1" fill="hold">
                                          <p:stCondLst>
                                            <p:cond delay="499"/>
                                          </p:stCondLst>
                                        </p:cTn>
                                        <p:tgtEl>
                                          <p:spTgt spid="42"/>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41"/>
                                        </p:tgtEl>
                                      </p:cBhvr>
                                    </p:animEffect>
                                    <p:set>
                                      <p:cBhvr>
                                        <p:cTn id="34" dur="1" fill="hold">
                                          <p:stCondLst>
                                            <p:cond delay="499"/>
                                          </p:stCondLst>
                                        </p:cTn>
                                        <p:tgtEl>
                                          <p:spTgt spid="41"/>
                                        </p:tgtEl>
                                        <p:attrNameLst>
                                          <p:attrName>style.visibility</p:attrName>
                                        </p:attrNameLst>
                                      </p:cBhvr>
                                      <p:to>
                                        <p:strVal val="hidden"/>
                                      </p:to>
                                    </p:set>
                                  </p:childTnLst>
                                </p:cTn>
                              </p:par>
                              <p:par>
                                <p:cTn id="35" presetID="10" presetClass="exit" presetSubtype="0" fill="hold" grpId="1" nodeType="withEffect">
                                  <p:stCondLst>
                                    <p:cond delay="0"/>
                                  </p:stCondLst>
                                  <p:childTnLst>
                                    <p:animEffect transition="out" filter="fade">
                                      <p:cBhvr>
                                        <p:cTn id="36" dur="500"/>
                                        <p:tgtEl>
                                          <p:spTgt spid="43"/>
                                        </p:tgtEl>
                                      </p:cBhvr>
                                    </p:animEffect>
                                    <p:set>
                                      <p:cBhvr>
                                        <p:cTn id="37"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45"/>
                  </p:tgtEl>
                </p:cond>
              </p:nextCondLst>
            </p:seq>
            <p:seq concurrent="1" nextAc="seek">
              <p:cTn id="38" restart="whenNotActive" fill="hold" evtFilter="cancelBubble" nodeType="interactiveSeq">
                <p:stCondLst>
                  <p:cond evt="onClick" delay="0">
                    <p:tgtEl>
                      <p:spTgt spid="57"/>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58"/>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9"/>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60"/>
                                        </p:tgtEl>
                                        <p:attrNameLst>
                                          <p:attrName>style.visibility</p:attrName>
                                        </p:attrNameLst>
                                      </p:cBhvr>
                                      <p:to>
                                        <p:strVal val="visible"/>
                                      </p:to>
                                    </p:set>
                                  </p:childTnLst>
                                </p:cTn>
                              </p:par>
                            </p:childTnLst>
                          </p:cTn>
                        </p:par>
                      </p:childTnLst>
                    </p:cTn>
                  </p:par>
                </p:childTnLst>
              </p:cTn>
              <p:nextCondLst>
                <p:cond evt="onClick" delay="0">
                  <p:tgtEl>
                    <p:spTgt spid="57"/>
                  </p:tgtEl>
                </p:cond>
              </p:nextCondLst>
            </p:seq>
          </p:childTnLst>
        </p:cTn>
      </p:par>
    </p:tnLst>
    <p:bldLst>
      <p:bldP spid="40" grpId="0"/>
      <p:bldP spid="40" grpId="1"/>
      <p:bldP spid="41" grpId="0"/>
      <p:bldP spid="41" grpId="1"/>
      <p:bldP spid="42" grpId="0"/>
      <p:bldP spid="42" grpId="1"/>
      <p:bldP spid="43" grpId="0"/>
      <p:bldP spid="43" grpId="1"/>
      <p:bldP spid="46" grpId="0"/>
      <p:bldP spid="46" grpId="1"/>
    </p:bldLst>
  </p:timing>
</p:sld>
</file>

<file path=ppt/slides/slide5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132856"/>
            <a:ext cx="8784976" cy="1745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1" name="Rectangle 20"/>
          <p:cNvSpPr/>
          <p:nvPr/>
        </p:nvSpPr>
        <p:spPr>
          <a:xfrm>
            <a:off x="179512" y="2132856"/>
            <a:ext cx="8784976" cy="8008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179512" y="2933714"/>
            <a:ext cx="8784976" cy="9448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a:hlinkClick r:id="rId6" action="ppaction://hlinksldjump"/>
          </p:cNvPr>
          <p:cNvSpPr/>
          <p:nvPr/>
        </p:nvSpPr>
        <p:spPr>
          <a:xfrm>
            <a:off x="529208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Q14</a:t>
            </a:r>
            <a:endParaRPr lang="en-GB" sz="1400" b="1" dirty="0">
              <a:latin typeface="Comic Sans MS" panose="030F0702030302020204" pitchFamily="66" charset="0"/>
            </a:endParaRPr>
          </a:p>
        </p:txBody>
      </p:sp>
      <p:cxnSp>
        <p:nvCxnSpPr>
          <p:cNvPr id="18" name="Straight Arrow Connector 17"/>
          <p:cNvCxnSpPr>
            <a:stCxn id="23" idx="3"/>
            <a:endCxn id="17" idx="1"/>
          </p:cNvCxnSpPr>
          <p:nvPr/>
        </p:nvCxnSpPr>
        <p:spPr>
          <a:xfrm flipV="1">
            <a:off x="486003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203848" y="35483"/>
            <a:ext cx="165618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Tree Diagrams</a:t>
            </a:r>
            <a:endParaRPr lang="en-GB" sz="1400" b="1" dirty="0">
              <a:latin typeface="Comic Sans MS" panose="030F0702030302020204" pitchFamily="66" charset="0"/>
            </a:endParaRPr>
          </a:p>
        </p:txBody>
      </p:sp>
      <p:cxnSp>
        <p:nvCxnSpPr>
          <p:cNvPr id="25" name="Straight Arrow Connector 24"/>
          <p:cNvCxnSpPr>
            <a:stCxn id="28" idx="3"/>
            <a:endCxn id="23" idx="1"/>
          </p:cNvCxnSpPr>
          <p:nvPr/>
        </p:nvCxnSpPr>
        <p:spPr>
          <a:xfrm flipV="1">
            <a:off x="2843808" y="184070"/>
            <a:ext cx="360040" cy="914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44624"/>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695638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Sets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9" name="Rectangle 8">
            <a:hlinkClick r:id="rId4" action="ppaction://hlinksldjump"/>
          </p:cNvPr>
          <p:cNvSpPr/>
          <p:nvPr/>
        </p:nvSpPr>
        <p:spPr>
          <a:xfrm>
            <a:off x="3564016" y="16288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1" name="Rectangle 10">
            <a:hlinkClick r:id="rId5"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2" name="Straight Arrow Connector 11"/>
          <p:cNvCxnSpPr>
            <a:stCxn id="17" idx="3"/>
            <a:endCxn id="11"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35496" y="6453336"/>
            <a:ext cx="2952328"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With Venn Diagrams</a:t>
            </a:r>
            <a:endParaRPr lang="en-GB" sz="2000" b="1" dirty="0">
              <a:latin typeface="Comic Sans MS" panose="030F0702030302020204" pitchFamily="66" charset="0"/>
            </a:endParaRPr>
          </a:p>
        </p:txBody>
      </p:sp>
      <p:sp>
        <p:nvSpPr>
          <p:cNvPr id="17" name="Rectangle 16">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3563888" y="10527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15" name="Rectangle 14">
            <a:hlinkClick r:id="rId8" action="ppaction://hlinksldjump"/>
          </p:cNvPr>
          <p:cNvSpPr/>
          <p:nvPr/>
        </p:nvSpPr>
        <p:spPr>
          <a:xfrm>
            <a:off x="3563888" y="22049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2HR Q15</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3563888" y="27809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18" name="Rectangle 17"/>
          <p:cNvSpPr/>
          <p:nvPr/>
        </p:nvSpPr>
        <p:spPr>
          <a:xfrm>
            <a:off x="35496" y="6021288"/>
            <a:ext cx="3096344" cy="36004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*Element of probability</a:t>
            </a:r>
            <a:endParaRPr lang="en-GB" sz="2000" b="1" dirty="0">
              <a:latin typeface="Comic Sans MS" panose="030F0702030302020204" pitchFamily="66" charset="0"/>
            </a:endParaRPr>
          </a:p>
        </p:txBody>
      </p:sp>
      <p:sp>
        <p:nvSpPr>
          <p:cNvPr id="19" name="Rectangle 18">
            <a:hlinkClick r:id="rId10" action="ppaction://hlinksldjump"/>
          </p:cNvPr>
          <p:cNvSpPr/>
          <p:nvPr/>
        </p:nvSpPr>
        <p:spPr>
          <a:xfrm>
            <a:off x="3563888" y="335704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20" name="Rectangle 19">
            <a:hlinkClick r:id="rId11" action="ppaction://hlinksldjump"/>
          </p:cNvPr>
          <p:cNvSpPr/>
          <p:nvPr/>
        </p:nvSpPr>
        <p:spPr>
          <a:xfrm>
            <a:off x="3563888" y="39330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2HR Q16</a:t>
            </a:r>
            <a:endParaRPr lang="en-GB" sz="1400" b="1" dirty="0">
              <a:latin typeface="Comic Sans MS" panose="030F0702030302020204" pitchFamily="66" charset="0"/>
            </a:endParaRPr>
          </a:p>
        </p:txBody>
      </p:sp>
      <p:sp>
        <p:nvSpPr>
          <p:cNvPr id="21" name="Rectangle 20">
            <a:hlinkClick r:id="rId1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22" name="Rectangle 21">
            <a:hlinkClick r:id="rId13" action="ppaction://hlinksldjump"/>
          </p:cNvPr>
          <p:cNvSpPr/>
          <p:nvPr/>
        </p:nvSpPr>
        <p:spPr>
          <a:xfrm>
            <a:off x="3563888" y="45091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smtClean="0">
                <a:latin typeface="Comic Sans MS" panose="030F0702030302020204" pitchFamily="66" charset="0"/>
              </a:rPr>
              <a:t>1H Q14</a:t>
            </a:r>
            <a:endParaRPr lang="en-GB" sz="1400" b="1" dirty="0">
              <a:latin typeface="Comic Sans MS" panose="030F0702030302020204" pitchFamily="66" charset="0"/>
            </a:endParaRPr>
          </a:p>
        </p:txBody>
      </p:sp>
      <p:sp>
        <p:nvSpPr>
          <p:cNvPr id="23" name="Rectangle 22">
            <a:hlinkClick r:id="rId14" action="ppaction://hlinksldjump"/>
          </p:cNvPr>
          <p:cNvSpPr/>
          <p:nvPr/>
        </p:nvSpPr>
        <p:spPr>
          <a:xfrm>
            <a:off x="4788152" y="1052736"/>
            <a:ext cx="1152000" cy="504000"/>
          </a:xfrm>
          <a:prstGeom prst="rect">
            <a:avLst/>
          </a:prstGeom>
          <a:gradFill flip="none" rotWithShape="1">
            <a:gsLst>
              <a:gs pos="0">
                <a:schemeClr val="accent2"/>
              </a:gs>
              <a:gs pos="100000">
                <a:schemeClr val="accent1"/>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481544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5069584"/>
            <a:ext cx="8640960" cy="1743792"/>
          </a:xfrm>
          <a:prstGeom prst="rect">
            <a:avLst/>
          </a:prstGeom>
        </p:spPr>
      </p:pic>
      <p:pic>
        <p:nvPicPr>
          <p:cNvPr id="5" name="Picture 4"/>
          <p:cNvPicPr>
            <a:picLocks noChangeAspect="1"/>
          </p:cNvPicPr>
          <p:nvPr/>
        </p:nvPicPr>
        <p:blipFill>
          <a:blip r:embed="rId3"/>
          <a:stretch>
            <a:fillRect/>
          </a:stretch>
        </p:blipFill>
        <p:spPr>
          <a:xfrm>
            <a:off x="251521" y="4222486"/>
            <a:ext cx="8640958" cy="1582778"/>
          </a:xfrm>
          <a:prstGeom prst="rect">
            <a:avLst/>
          </a:prstGeom>
        </p:spPr>
      </p:pic>
      <p:pic>
        <p:nvPicPr>
          <p:cNvPr id="4" name="Picture 3"/>
          <p:cNvPicPr>
            <a:picLocks noChangeAspect="1"/>
          </p:cNvPicPr>
          <p:nvPr/>
        </p:nvPicPr>
        <p:blipFill>
          <a:blip r:embed="rId4"/>
          <a:stretch>
            <a:fillRect/>
          </a:stretch>
        </p:blipFill>
        <p:spPr>
          <a:xfrm>
            <a:off x="251521" y="2924944"/>
            <a:ext cx="8640958" cy="1489628"/>
          </a:xfrm>
          <a:prstGeom prst="rect">
            <a:avLst/>
          </a:prstGeom>
        </p:spPr>
      </p:pic>
      <p:pic>
        <p:nvPicPr>
          <p:cNvPr id="2" name="Picture 1"/>
          <p:cNvPicPr>
            <a:picLocks noChangeAspect="1"/>
          </p:cNvPicPr>
          <p:nvPr/>
        </p:nvPicPr>
        <p:blipFill>
          <a:blip r:embed="rId5"/>
          <a:stretch>
            <a:fillRect/>
          </a:stretch>
        </p:blipFill>
        <p:spPr>
          <a:xfrm>
            <a:off x="251520" y="404664"/>
            <a:ext cx="8640960" cy="286539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57200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Q15</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0"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04298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772816"/>
            <a:ext cx="8784976" cy="22758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2" y="1772815"/>
            <a:ext cx="8784975" cy="12961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2" y="3573016"/>
            <a:ext cx="8784976" cy="4756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57200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Q15</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5" name="Rectangle 24"/>
          <p:cNvSpPr/>
          <p:nvPr/>
        </p:nvSpPr>
        <p:spPr>
          <a:xfrm>
            <a:off x="179512" y="3068960"/>
            <a:ext cx="8784976"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55336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5" grpId="0" animBg="1"/>
      <p:bldP spid="22" grpId="0" animBg="1"/>
      <p:bldP spid="25" grpId="0" animBg="1"/>
    </p:bldLst>
  </p:timing>
</p:sld>
</file>

<file path=ppt/slides/slide5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8"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5661248"/>
            <a:ext cx="5760640" cy="11261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7"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3645024"/>
            <a:ext cx="5760640" cy="26157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680" y="3212976"/>
            <a:ext cx="5760640" cy="7031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91680" y="371754"/>
            <a:ext cx="5760640" cy="3127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57200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0"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242070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772816"/>
            <a:ext cx="8352928" cy="21488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Rectangle 5"/>
          <p:cNvSpPr/>
          <p:nvPr/>
        </p:nvSpPr>
        <p:spPr>
          <a:xfrm>
            <a:off x="395536" y="2028279"/>
            <a:ext cx="8352930" cy="3926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772816"/>
            <a:ext cx="8352930" cy="2554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420888"/>
            <a:ext cx="835293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57200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4" name="Rectangle 23"/>
          <p:cNvSpPr/>
          <p:nvPr/>
        </p:nvSpPr>
        <p:spPr>
          <a:xfrm>
            <a:off x="395536" y="2996952"/>
            <a:ext cx="8352930" cy="9247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52399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6" grpId="0" animBg="1"/>
      <p:bldP spid="5" grpId="0" animBg="1"/>
      <p:bldP spid="22" grpId="0" animBg="1"/>
      <p:bldP spid="24" grpId="0" animBg="1"/>
    </p:bldLst>
  </p:timing>
</p:sld>
</file>

<file path=ppt/slides/slide5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5589904"/>
            <a:ext cx="7632848" cy="12234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771924"/>
            <a:ext cx="7632848" cy="11773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576" y="4198574"/>
            <a:ext cx="7632848" cy="11026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837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5576" y="403898"/>
            <a:ext cx="7632848" cy="33606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Q15</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0"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8372"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55576" y="3763380"/>
            <a:ext cx="7632848" cy="10337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6908371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132856"/>
            <a:ext cx="8352928" cy="665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395536" y="2465377"/>
            <a:ext cx="8352930" cy="3325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(iii)</a:t>
            </a:r>
            <a:endParaRPr lang="en-GB" sz="1400" b="1" dirty="0">
              <a:latin typeface="Comic Sans MS" panose="030F0702030302020204" pitchFamily="66" charset="0"/>
            </a:endParaRPr>
          </a:p>
        </p:txBody>
      </p:sp>
      <p:sp>
        <p:nvSpPr>
          <p:cNvPr id="6" name="Rectangle 5"/>
          <p:cNvSpPr/>
          <p:nvPr/>
        </p:nvSpPr>
        <p:spPr>
          <a:xfrm>
            <a:off x="395536" y="2276872"/>
            <a:ext cx="8352930" cy="1885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 </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132856"/>
            <a:ext cx="8352930"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Q15</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472139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6" grpId="0" animBg="1"/>
      <p:bldP spid="5" grpId="0" animBg="1"/>
    </p:bldLst>
  </p:timing>
</p:sld>
</file>

<file path=ppt/slides/slide5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51720" y="5772572"/>
            <a:ext cx="5040560" cy="10408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51720" y="404664"/>
            <a:ext cx="5040560" cy="21831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Q13</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5604"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051720" y="2632912"/>
            <a:ext cx="5040560" cy="3532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4798758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196752"/>
            <a:ext cx="8352928" cy="37040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Rectangle 21"/>
          <p:cNvSpPr/>
          <p:nvPr/>
        </p:nvSpPr>
        <p:spPr>
          <a:xfrm>
            <a:off x="395536" y="3284984"/>
            <a:ext cx="8352930" cy="16158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196752"/>
            <a:ext cx="8352930"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Q13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998064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5" grpId="0" animBg="1"/>
    </p:bldLst>
  </p:timing>
</p:sld>
</file>

<file path=ppt/slides/slide5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5409000"/>
            <a:ext cx="8352928" cy="14043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1844824"/>
            <a:ext cx="8352928" cy="4671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536" y="404664"/>
            <a:ext cx="8352928" cy="1447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126691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700808"/>
            <a:ext cx="8352928" cy="12700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700808"/>
            <a:ext cx="8352930" cy="12700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Q4</a:t>
            </a:r>
            <a:endParaRPr lang="en-GB" sz="1400" b="1" dirty="0">
              <a:latin typeface="Comic Sans MS" panose="030F0702030302020204" pitchFamily="66" charset="0"/>
            </a:endParaRPr>
          </a:p>
        </p:txBody>
      </p:sp>
      <p:cxnSp>
        <p:nvCxnSpPr>
          <p:cNvPr id="18" name="Straight Arrow Connector 17"/>
          <p:cNvCxnSpPr>
            <a:stCxn id="19" idx="3"/>
            <a:endCxn id="12"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6389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979714" y="5616936"/>
            <a:ext cx="5184572" cy="1196440"/>
          </a:xfrm>
          <a:prstGeom prst="rect">
            <a:avLst/>
          </a:prstGeom>
        </p:spPr>
      </p:pic>
      <p:pic>
        <p:nvPicPr>
          <p:cNvPr id="2" name="Picture 1"/>
          <p:cNvPicPr>
            <a:picLocks noChangeAspect="1"/>
          </p:cNvPicPr>
          <p:nvPr/>
        </p:nvPicPr>
        <p:blipFill>
          <a:blip r:embed="rId3"/>
          <a:stretch>
            <a:fillRect/>
          </a:stretch>
        </p:blipFill>
        <p:spPr>
          <a:xfrm>
            <a:off x="1979713" y="404664"/>
            <a:ext cx="5184574" cy="209525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Q16</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2"/>
          <a:stretch>
            <a:fillRect/>
          </a:stretch>
        </p:blipFill>
        <p:spPr>
          <a:xfrm>
            <a:off x="1979713" y="2492896"/>
            <a:ext cx="5184574" cy="3684376"/>
          </a:xfrm>
          <a:prstGeom prst="rect">
            <a:avLst/>
          </a:prstGeom>
        </p:spPr>
      </p:pic>
    </p:spTree>
    <p:extLst>
      <p:ext uri="{BB962C8B-B14F-4D97-AF65-F5344CB8AC3E}">
        <p14:creationId xmlns:p14="http://schemas.microsoft.com/office/powerpoint/2010/main" val="3932874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700808"/>
            <a:ext cx="8352928" cy="26924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674918"/>
            <a:ext cx="8352930" cy="22581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Q16</a:t>
            </a:r>
            <a:endParaRPr lang="en-GB" sz="1400" b="1" dirty="0">
              <a:latin typeface="Comic Sans MS" panose="030F0702030302020204" pitchFamily="66" charset="0"/>
            </a:endParaRPr>
          </a:p>
        </p:txBody>
      </p:sp>
      <p:cxnSp>
        <p:nvCxnSpPr>
          <p:cNvPr id="13" name="Straight Arrow Connector 12"/>
          <p:cNvCxnSpPr>
            <a:stCxn id="14"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7" name="Rectangle 16"/>
          <p:cNvSpPr/>
          <p:nvPr/>
        </p:nvSpPr>
        <p:spPr>
          <a:xfrm>
            <a:off x="395536" y="3933056"/>
            <a:ext cx="8352928" cy="4602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71902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5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7" y="4509120"/>
            <a:ext cx="8352926" cy="18256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1"/>
          <a:stretch>
            <a:fillRect/>
          </a:stretch>
        </p:blipFill>
        <p:spPr>
          <a:xfrm>
            <a:off x="395536" y="476672"/>
            <a:ext cx="8352928" cy="4099528"/>
          </a:xfrm>
          <a:prstGeom prst="rect">
            <a:avLst/>
          </a:prstGeom>
        </p:spPr>
      </p:pic>
    </p:spTree>
    <p:extLst>
      <p:ext uri="{BB962C8B-B14F-4D97-AF65-F5344CB8AC3E}">
        <p14:creationId xmlns:p14="http://schemas.microsoft.com/office/powerpoint/2010/main" val="3005747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1700808"/>
            <a:ext cx="8352928" cy="19908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674918"/>
            <a:ext cx="8352930" cy="16100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95536" y="3284984"/>
            <a:ext cx="8352928" cy="432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Q14</a:t>
            </a:r>
            <a:endParaRPr lang="en-GB" sz="1400" b="1" dirty="0">
              <a:latin typeface="Comic Sans MS" panose="030F0702030302020204" pitchFamily="66" charset="0"/>
            </a:endParaRPr>
          </a:p>
        </p:txBody>
      </p:sp>
      <p:cxnSp>
        <p:nvCxnSpPr>
          <p:cNvPr id="18" name="Straight Arrow Connector 17"/>
          <p:cNvCxnSpPr>
            <a:stCxn id="19" idx="3"/>
            <a:endCxn id="12"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462685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5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971600" y="3645024"/>
            <a:ext cx="7200800" cy="3081112"/>
          </a:xfrm>
          <a:prstGeom prst="rect">
            <a:avLst/>
          </a:prstGeom>
        </p:spPr>
      </p:pic>
      <p:pic>
        <p:nvPicPr>
          <p:cNvPr id="4" name="Picture 3"/>
          <p:cNvPicPr>
            <a:picLocks noChangeAspect="1"/>
          </p:cNvPicPr>
          <p:nvPr/>
        </p:nvPicPr>
        <p:blipFill>
          <a:blip r:embed="rId3"/>
          <a:stretch>
            <a:fillRect/>
          </a:stretch>
        </p:blipFill>
        <p:spPr>
          <a:xfrm>
            <a:off x="971602" y="3284984"/>
            <a:ext cx="7200796" cy="2595014"/>
          </a:xfrm>
          <a:prstGeom prst="rect">
            <a:avLst/>
          </a:prstGeom>
        </p:spPr>
      </p:pic>
      <p:pic>
        <p:nvPicPr>
          <p:cNvPr id="2" name="Picture 1"/>
          <p:cNvPicPr>
            <a:picLocks noChangeAspect="1"/>
          </p:cNvPicPr>
          <p:nvPr/>
        </p:nvPicPr>
        <p:blipFill>
          <a:blip r:embed="rId4"/>
          <a:stretch>
            <a:fillRect/>
          </a:stretch>
        </p:blipFill>
        <p:spPr>
          <a:xfrm>
            <a:off x="971601" y="434176"/>
            <a:ext cx="7200798" cy="35708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Q3</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82311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124744"/>
            <a:ext cx="8352926" cy="40847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124743"/>
            <a:ext cx="8352930" cy="19845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95536" y="3109257"/>
            <a:ext cx="8352928" cy="1757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457200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Q3</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8" name="Rectangle 27"/>
          <p:cNvSpPr/>
          <p:nvPr/>
        </p:nvSpPr>
        <p:spPr>
          <a:xfrm>
            <a:off x="395534" y="3284984"/>
            <a:ext cx="8352929" cy="19245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32181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8"/>
                                        </p:tgtEl>
                                      </p:cBhvr>
                                    </p:animEffect>
                                    <p:set>
                                      <p:cBhvr>
                                        <p:cTn id="19"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5" grpId="0" animBg="1"/>
      <p:bldP spid="17" grpId="0" animBg="1"/>
      <p:bldP spid="28" grpId="0" animBg="1"/>
    </p:bldLst>
  </p:timing>
</p:sld>
</file>

<file path=ppt/slides/slide5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44624"/>
            <a:ext cx="7886700" cy="1325563"/>
          </a:xfrm>
        </p:spPr>
        <p:txBody>
          <a:bodyPr>
            <a:normAutofit/>
          </a:bodyPr>
          <a:lstStyle/>
          <a:p>
            <a:pPr algn="ctr"/>
            <a:r>
              <a:rPr lang="en-GB" sz="4800" dirty="0" smtClean="0">
                <a:latin typeface="Comic Sans MS" panose="030F0702030302020204" pitchFamily="66" charset="0"/>
              </a:rPr>
              <a:t>Sets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928" y="278087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a:t>
            </a:r>
            <a:r>
              <a:rPr lang="en-GB" sz="1400" b="1" dirty="0" smtClean="0">
                <a:latin typeface="Comic Sans MS" panose="030F0702030302020204" pitchFamily="66" charset="0"/>
              </a:rPr>
              <a:t>3H Q8</a:t>
            </a:r>
            <a:endParaRPr lang="en-GB" sz="1400" b="1" dirty="0">
              <a:latin typeface="Comic Sans MS" panose="030F0702030302020204" pitchFamily="66" charset="0"/>
            </a:endParaRPr>
          </a:p>
        </p:txBody>
      </p:sp>
      <p:sp>
        <p:nvSpPr>
          <p:cNvPr id="9" name="Rectangle 8">
            <a:hlinkClick r:id="rId5" action="ppaction://hlinksldjump"/>
          </p:cNvPr>
          <p:cNvSpPr/>
          <p:nvPr/>
        </p:nvSpPr>
        <p:spPr>
          <a:xfrm>
            <a:off x="323656" y="10527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Q7</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2" name="Straight Arrow Connector 11"/>
          <p:cNvCxnSpPr>
            <a:stCxn id="17" idx="3"/>
            <a:endCxn id="11"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3656" y="162880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Q16</a:t>
            </a:r>
            <a:endParaRPr lang="en-GB" sz="1400" b="1" dirty="0">
              <a:latin typeface="Comic Sans MS" panose="030F0702030302020204" pitchFamily="66" charset="0"/>
            </a:endParaRPr>
          </a:p>
        </p:txBody>
      </p:sp>
      <p:sp>
        <p:nvSpPr>
          <p:cNvPr id="13" name="Rectangle 12"/>
          <p:cNvSpPr/>
          <p:nvPr/>
        </p:nvSpPr>
        <p:spPr>
          <a:xfrm>
            <a:off x="35496" y="6453336"/>
            <a:ext cx="2952328" cy="36004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With Venn Diagrams</a:t>
            </a:r>
            <a:endParaRPr lang="en-GB" sz="2000" b="1" dirty="0">
              <a:latin typeface="Comic Sans MS" panose="030F0702030302020204" pitchFamily="66" charset="0"/>
            </a:endParaRPr>
          </a:p>
        </p:txBody>
      </p:sp>
      <p:sp>
        <p:nvSpPr>
          <p:cNvPr id="14" name="Rectangle 13">
            <a:hlinkClick r:id="rId8" action="ppaction://hlinksldjump"/>
          </p:cNvPr>
          <p:cNvSpPr/>
          <p:nvPr/>
        </p:nvSpPr>
        <p:spPr>
          <a:xfrm>
            <a:off x="323656" y="2204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3H Q11</a:t>
            </a:r>
            <a:endParaRPr lang="en-GB" sz="1400" b="1" dirty="0">
              <a:latin typeface="Comic Sans MS" panose="030F0702030302020204" pitchFamily="66" charset="0"/>
            </a:endParaRPr>
          </a:p>
        </p:txBody>
      </p:sp>
      <p:sp>
        <p:nvSpPr>
          <p:cNvPr id="16" name="Rectangle 15">
            <a:hlinkClick r:id="rId9" action="ppaction://hlinksldjump"/>
          </p:cNvPr>
          <p:cNvSpPr/>
          <p:nvPr/>
        </p:nvSpPr>
        <p:spPr>
          <a:xfrm>
            <a:off x="323656" y="2780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323656" y="33569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9" name="Rectangle 18">
            <a:hlinkClick r:id="rId12" action="ppaction://hlinksldjump"/>
          </p:cNvPr>
          <p:cNvSpPr/>
          <p:nvPr/>
        </p:nvSpPr>
        <p:spPr>
          <a:xfrm>
            <a:off x="323656" y="39331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20" name="Rectangle 19">
            <a:hlinkClick r:id="rId13" action="ppaction://hlinksldjump"/>
          </p:cNvPr>
          <p:cNvSpPr/>
          <p:nvPr/>
        </p:nvSpPr>
        <p:spPr>
          <a:xfrm>
            <a:off x="323656" y="4509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1" name="Rectangle 20">
            <a:hlinkClick r:id="rId14" action="ppaction://hlinksldjump"/>
          </p:cNvPr>
          <p:cNvSpPr/>
          <p:nvPr/>
        </p:nvSpPr>
        <p:spPr>
          <a:xfrm>
            <a:off x="323656" y="50851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2" name="Rectangle 21">
            <a:hlinkClick r:id="rId15" action="ppaction://hlinksldjump"/>
          </p:cNvPr>
          <p:cNvSpPr/>
          <p:nvPr/>
        </p:nvSpPr>
        <p:spPr>
          <a:xfrm>
            <a:off x="323656" y="56613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smtClean="0">
                <a:latin typeface="Comic Sans MS" panose="030F0702030302020204" pitchFamily="66" charset="0"/>
              </a:rPr>
              <a:t>3H Q16</a:t>
            </a:r>
            <a:endParaRPr lang="en-GB" sz="1400" b="1" dirty="0">
              <a:latin typeface="Comic Sans MS" panose="030F0702030302020204" pitchFamily="66" charset="0"/>
            </a:endParaRPr>
          </a:p>
        </p:txBody>
      </p:sp>
      <p:sp>
        <p:nvSpPr>
          <p:cNvPr id="23" name="Rectangle 22">
            <a:hlinkClick r:id="rId16" action="ppaction://hlinksldjump"/>
          </p:cNvPr>
          <p:cNvSpPr/>
          <p:nvPr/>
        </p:nvSpPr>
        <p:spPr>
          <a:xfrm>
            <a:off x="1547920" y="10527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smtClean="0">
                <a:latin typeface="Comic Sans MS" panose="030F0702030302020204" pitchFamily="66" charset="0"/>
              </a:rPr>
              <a:t>3H Q19</a:t>
            </a:r>
            <a:endParaRPr lang="en-GB" sz="1400" b="1" dirty="0">
              <a:latin typeface="Comic Sans MS" panose="030F0702030302020204" pitchFamily="66" charset="0"/>
            </a:endParaRPr>
          </a:p>
        </p:txBody>
      </p:sp>
      <p:sp>
        <p:nvSpPr>
          <p:cNvPr id="24" name="Rectangle 23">
            <a:hlinkClick r:id="rId17" action="ppaction://hlinksldjump"/>
          </p:cNvPr>
          <p:cNvSpPr/>
          <p:nvPr/>
        </p:nvSpPr>
        <p:spPr>
          <a:xfrm>
            <a:off x="1547792" y="162874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5" name="Rectangle 24">
            <a:hlinkClick r:id="rId18" action="ppaction://hlinksldjump"/>
          </p:cNvPr>
          <p:cNvSpPr/>
          <p:nvPr/>
        </p:nvSpPr>
        <p:spPr>
          <a:xfrm>
            <a:off x="1547792" y="2204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6" name="Rectangle 25">
            <a:hlinkClick r:id="rId19" action="ppaction://hlinksldjump"/>
          </p:cNvPr>
          <p:cNvSpPr/>
          <p:nvPr/>
        </p:nvSpPr>
        <p:spPr>
          <a:xfrm>
            <a:off x="1547792" y="2780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27" name="Rectangle 26">
            <a:hlinkClick r:id="rId20" action="ppaction://hlinksldjump"/>
          </p:cNvPr>
          <p:cNvSpPr/>
          <p:nvPr/>
        </p:nvSpPr>
        <p:spPr>
          <a:xfrm>
            <a:off x="1547792" y="335699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smtClean="0">
                <a:latin typeface="Comic Sans MS" panose="030F0702030302020204" pitchFamily="66" charset="0"/>
              </a:rPr>
              <a:t>4H Q19</a:t>
            </a:r>
            <a:endParaRPr lang="en-GB" sz="1400" b="1" dirty="0">
              <a:latin typeface="Comic Sans MS" panose="030F0702030302020204" pitchFamily="66" charset="0"/>
            </a:endParaRPr>
          </a:p>
        </p:txBody>
      </p:sp>
      <p:sp>
        <p:nvSpPr>
          <p:cNvPr id="28" name="Rectangle 27">
            <a:hlinkClick r:id="rId21" action="ppaction://hlinksldjump"/>
          </p:cNvPr>
          <p:cNvSpPr/>
          <p:nvPr/>
        </p:nvSpPr>
        <p:spPr>
          <a:xfrm>
            <a:off x="1547792" y="39330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29" name="Rectangle 28">
            <a:hlinkClick r:id="rId22" action="ppaction://hlinksldjump"/>
          </p:cNvPr>
          <p:cNvSpPr/>
          <p:nvPr/>
        </p:nvSpPr>
        <p:spPr>
          <a:xfrm>
            <a:off x="1547792" y="45091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30" name="Rectangle 29">
            <a:hlinkClick r:id="rId23" action="ppaction://hlinksldjump"/>
          </p:cNvPr>
          <p:cNvSpPr/>
          <p:nvPr/>
        </p:nvSpPr>
        <p:spPr>
          <a:xfrm>
            <a:off x="1547920" y="50851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31" name="Rectangle 30">
            <a:hlinkClick r:id="rId24" action="ppaction://hlinksldjump"/>
          </p:cNvPr>
          <p:cNvSpPr/>
          <p:nvPr/>
        </p:nvSpPr>
        <p:spPr>
          <a:xfrm>
            <a:off x="1547792"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32" name="Rectangle 31">
            <a:hlinkClick r:id="rId25" action="ppaction://hlinksldjump"/>
          </p:cNvPr>
          <p:cNvSpPr/>
          <p:nvPr/>
        </p:nvSpPr>
        <p:spPr>
          <a:xfrm>
            <a:off x="2771928" y="10527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33" name="Rectangle 32">
            <a:hlinkClick r:id="rId26" action="ppaction://hlinksldjump"/>
          </p:cNvPr>
          <p:cNvSpPr/>
          <p:nvPr/>
        </p:nvSpPr>
        <p:spPr>
          <a:xfrm>
            <a:off x="2771928"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34" name="Rectangle 33">
            <a:hlinkClick r:id="rId27" action="ppaction://hlinksldjump"/>
          </p:cNvPr>
          <p:cNvSpPr/>
          <p:nvPr/>
        </p:nvSpPr>
        <p:spPr>
          <a:xfrm>
            <a:off x="2771928" y="220480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35" name="Rectangle 34">
            <a:hlinkClick r:id="rId28" action="ppaction://hlinksldjump"/>
          </p:cNvPr>
          <p:cNvSpPr/>
          <p:nvPr/>
        </p:nvSpPr>
        <p:spPr>
          <a:xfrm>
            <a:off x="2771928" y="33569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Q6</a:t>
            </a:r>
            <a:endParaRPr lang="en-GB" sz="1400" b="1" dirty="0">
              <a:latin typeface="Comic Sans MS" panose="030F0702030302020204" pitchFamily="66" charset="0"/>
            </a:endParaRPr>
          </a:p>
        </p:txBody>
      </p:sp>
      <p:sp>
        <p:nvSpPr>
          <p:cNvPr id="36" name="Rectangle 35">
            <a:hlinkClick r:id="rId29" action="ppaction://hlinksldjump"/>
          </p:cNvPr>
          <p:cNvSpPr/>
          <p:nvPr/>
        </p:nvSpPr>
        <p:spPr>
          <a:xfrm>
            <a:off x="2771928" y="39330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Q19</a:t>
            </a:r>
            <a:endParaRPr lang="en-GB" sz="1400" b="1" dirty="0">
              <a:latin typeface="Comic Sans MS" panose="030F0702030302020204" pitchFamily="66" charset="0"/>
            </a:endParaRPr>
          </a:p>
        </p:txBody>
      </p:sp>
      <p:sp>
        <p:nvSpPr>
          <p:cNvPr id="37" name="Rectangle 36">
            <a:hlinkClick r:id="rId30" action="ppaction://hlinksldjump"/>
          </p:cNvPr>
          <p:cNvSpPr/>
          <p:nvPr/>
        </p:nvSpPr>
        <p:spPr>
          <a:xfrm>
            <a:off x="2772056" y="45091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38" name="Rectangle 37">
            <a:hlinkClick r:id="rId31" action="ppaction://hlinksldjump"/>
          </p:cNvPr>
          <p:cNvSpPr/>
          <p:nvPr/>
        </p:nvSpPr>
        <p:spPr>
          <a:xfrm>
            <a:off x="2771928" y="508524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39" name="Rectangle 38">
            <a:hlinkClick r:id="rId32" action="ppaction://hlinksldjump"/>
          </p:cNvPr>
          <p:cNvSpPr/>
          <p:nvPr/>
        </p:nvSpPr>
        <p:spPr>
          <a:xfrm>
            <a:off x="2771928" y="566130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40" name="Rectangle 39">
            <a:hlinkClick r:id="rId33" action="ppaction://hlinksldjump"/>
          </p:cNvPr>
          <p:cNvSpPr/>
          <p:nvPr/>
        </p:nvSpPr>
        <p:spPr>
          <a:xfrm>
            <a:off x="3996064" y="10527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41" name="Rectangle 40">
            <a:hlinkClick r:id="rId34" action="ppaction://hlinksldjump"/>
          </p:cNvPr>
          <p:cNvSpPr/>
          <p:nvPr/>
        </p:nvSpPr>
        <p:spPr>
          <a:xfrm>
            <a:off x="3996064" y="16288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42" name="Rectangle 41">
            <a:hlinkClick r:id="rId35" action="ppaction://hlinksldjump"/>
          </p:cNvPr>
          <p:cNvSpPr/>
          <p:nvPr/>
        </p:nvSpPr>
        <p:spPr>
          <a:xfrm>
            <a:off x="3996064" y="220486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43" name="Rectangle 42">
            <a:hlinkClick r:id="rId36" action="ppaction://hlinksldjump"/>
          </p:cNvPr>
          <p:cNvSpPr/>
          <p:nvPr/>
        </p:nvSpPr>
        <p:spPr>
          <a:xfrm>
            <a:off x="3996064" y="278098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Q8</a:t>
            </a:r>
            <a:endParaRPr lang="en-GB" sz="1400" b="1" dirty="0">
              <a:latin typeface="Comic Sans MS" panose="030F0702030302020204" pitchFamily="66" charset="0"/>
            </a:endParaRPr>
          </a:p>
        </p:txBody>
      </p:sp>
      <p:sp>
        <p:nvSpPr>
          <p:cNvPr id="44" name="Rectangle 43">
            <a:hlinkClick r:id="rId37" action="ppaction://hlinksldjump"/>
          </p:cNvPr>
          <p:cNvSpPr/>
          <p:nvPr/>
        </p:nvSpPr>
        <p:spPr>
          <a:xfrm>
            <a:off x="3996064"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Q21</a:t>
            </a:r>
            <a:endParaRPr lang="en-GB" sz="1400" b="1" dirty="0">
              <a:latin typeface="Comic Sans MS" panose="030F0702030302020204" pitchFamily="66" charset="0"/>
            </a:endParaRPr>
          </a:p>
        </p:txBody>
      </p:sp>
      <p:sp>
        <p:nvSpPr>
          <p:cNvPr id="45" name="Rectangle 44">
            <a:hlinkClick r:id="rId38" action="ppaction://hlinksldjump"/>
          </p:cNvPr>
          <p:cNvSpPr/>
          <p:nvPr/>
        </p:nvSpPr>
        <p:spPr>
          <a:xfrm>
            <a:off x="3996064" y="39331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Q9</a:t>
            </a:r>
            <a:endParaRPr lang="en-GB" sz="1400" b="1" dirty="0">
              <a:latin typeface="Comic Sans MS" panose="030F0702030302020204" pitchFamily="66" charset="0"/>
            </a:endParaRPr>
          </a:p>
        </p:txBody>
      </p:sp>
      <p:sp>
        <p:nvSpPr>
          <p:cNvPr id="46" name="Rectangle 45">
            <a:hlinkClick r:id="rId39" action="ppaction://hlinksldjump"/>
          </p:cNvPr>
          <p:cNvSpPr/>
          <p:nvPr/>
        </p:nvSpPr>
        <p:spPr>
          <a:xfrm>
            <a:off x="3996064" y="45091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Q5</a:t>
            </a:r>
            <a:endParaRPr lang="en-GB" sz="1400" b="1" dirty="0">
              <a:latin typeface="Comic Sans MS" panose="030F0702030302020204" pitchFamily="66" charset="0"/>
            </a:endParaRPr>
          </a:p>
        </p:txBody>
      </p:sp>
      <p:sp>
        <p:nvSpPr>
          <p:cNvPr id="47" name="Rectangle 46">
            <a:hlinkClick r:id="rId40" action="ppaction://hlinksldjump"/>
          </p:cNvPr>
          <p:cNvSpPr/>
          <p:nvPr/>
        </p:nvSpPr>
        <p:spPr>
          <a:xfrm>
            <a:off x="3996064" y="50852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Q7</a:t>
            </a:r>
            <a:endParaRPr lang="en-GB" sz="1400" b="1" dirty="0">
              <a:latin typeface="Comic Sans MS" panose="030F0702030302020204" pitchFamily="66" charset="0"/>
            </a:endParaRPr>
          </a:p>
        </p:txBody>
      </p:sp>
      <p:sp>
        <p:nvSpPr>
          <p:cNvPr id="48" name="Rectangle 47">
            <a:hlinkClick r:id="rId41" action="ppaction://hlinksldjump"/>
          </p:cNvPr>
          <p:cNvSpPr/>
          <p:nvPr/>
        </p:nvSpPr>
        <p:spPr>
          <a:xfrm>
            <a:off x="3996064"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a:t>
            </a:r>
            <a:endParaRPr lang="en-GB" sz="1400" b="1" dirty="0">
              <a:latin typeface="Comic Sans MS" panose="030F0702030302020204" pitchFamily="66" charset="0"/>
            </a:endParaRPr>
          </a:p>
        </p:txBody>
      </p:sp>
      <p:sp>
        <p:nvSpPr>
          <p:cNvPr id="49" name="Rectangle 48">
            <a:hlinkClick r:id="rId42" action="ppaction://hlinksldjump"/>
          </p:cNvPr>
          <p:cNvSpPr/>
          <p:nvPr/>
        </p:nvSpPr>
        <p:spPr>
          <a:xfrm>
            <a:off x="5220328" y="10527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50" name="Rectangle 49">
            <a:hlinkClick r:id="rId43" action="ppaction://hlinksldjump"/>
          </p:cNvPr>
          <p:cNvSpPr/>
          <p:nvPr/>
        </p:nvSpPr>
        <p:spPr>
          <a:xfrm>
            <a:off x="5220200" y="162880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Q6</a:t>
            </a:r>
            <a:endParaRPr lang="en-GB" sz="1400" b="1" dirty="0">
              <a:latin typeface="Comic Sans MS" panose="030F0702030302020204" pitchFamily="66" charset="0"/>
            </a:endParaRPr>
          </a:p>
        </p:txBody>
      </p:sp>
      <p:sp>
        <p:nvSpPr>
          <p:cNvPr id="51" name="Rectangle 50">
            <a:hlinkClick r:id="rId44" action="ppaction://hlinksldjump"/>
          </p:cNvPr>
          <p:cNvSpPr/>
          <p:nvPr/>
        </p:nvSpPr>
        <p:spPr>
          <a:xfrm>
            <a:off x="5220200" y="22049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Q9</a:t>
            </a:r>
            <a:endParaRPr lang="en-GB" sz="1400" b="1" dirty="0">
              <a:latin typeface="Comic Sans MS" panose="030F0702030302020204" pitchFamily="66" charset="0"/>
            </a:endParaRPr>
          </a:p>
        </p:txBody>
      </p:sp>
      <p:sp>
        <p:nvSpPr>
          <p:cNvPr id="52" name="Rectangle 51">
            <a:hlinkClick r:id="rId45" action="ppaction://hlinksldjump"/>
          </p:cNvPr>
          <p:cNvSpPr/>
          <p:nvPr/>
        </p:nvSpPr>
        <p:spPr>
          <a:xfrm>
            <a:off x="5220200" y="2780984"/>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Q18</a:t>
            </a:r>
            <a:endParaRPr lang="en-GB" sz="1400" b="1" dirty="0">
              <a:latin typeface="Comic Sans MS" panose="030F0702030302020204" pitchFamily="66" charset="0"/>
            </a:endParaRPr>
          </a:p>
        </p:txBody>
      </p:sp>
      <p:sp>
        <p:nvSpPr>
          <p:cNvPr id="53" name="Rectangle 52">
            <a:hlinkClick r:id="rId46" action="ppaction://hlinksldjump"/>
          </p:cNvPr>
          <p:cNvSpPr/>
          <p:nvPr/>
        </p:nvSpPr>
        <p:spPr>
          <a:xfrm>
            <a:off x="5220200"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a:t>
            </a:r>
            <a:endParaRPr lang="en-GB" sz="1400" b="1" dirty="0">
              <a:latin typeface="Comic Sans MS" panose="030F0702030302020204" pitchFamily="66" charset="0"/>
            </a:endParaRPr>
          </a:p>
        </p:txBody>
      </p:sp>
      <p:sp>
        <p:nvSpPr>
          <p:cNvPr id="54" name="Rectangle 53">
            <a:hlinkClick r:id="rId47" action="ppaction://hlinksldjump"/>
          </p:cNvPr>
          <p:cNvSpPr/>
          <p:nvPr/>
        </p:nvSpPr>
        <p:spPr>
          <a:xfrm>
            <a:off x="5220200" y="393311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Q7</a:t>
            </a:r>
            <a:endParaRPr lang="en-GB" sz="1400" b="1" dirty="0">
              <a:latin typeface="Comic Sans MS" panose="030F0702030302020204" pitchFamily="66" charset="0"/>
            </a:endParaRPr>
          </a:p>
        </p:txBody>
      </p:sp>
      <p:sp>
        <p:nvSpPr>
          <p:cNvPr id="55" name="Rectangle 54">
            <a:hlinkClick r:id="rId48" action="ppaction://hlinksldjump"/>
          </p:cNvPr>
          <p:cNvSpPr/>
          <p:nvPr/>
        </p:nvSpPr>
        <p:spPr>
          <a:xfrm>
            <a:off x="5220200" y="45091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Q17</a:t>
            </a:r>
            <a:endParaRPr lang="en-GB" sz="1400" b="1" dirty="0">
              <a:latin typeface="Comic Sans MS" panose="030F0702030302020204" pitchFamily="66" charset="0"/>
            </a:endParaRPr>
          </a:p>
        </p:txBody>
      </p:sp>
      <p:sp>
        <p:nvSpPr>
          <p:cNvPr id="56" name="Rectangle 55">
            <a:hlinkClick r:id="rId49" action="ppaction://hlinksldjump"/>
          </p:cNvPr>
          <p:cNvSpPr/>
          <p:nvPr/>
        </p:nvSpPr>
        <p:spPr>
          <a:xfrm>
            <a:off x="5220200" y="50852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Q4</a:t>
            </a:r>
            <a:endParaRPr lang="en-GB" sz="1400" b="1" dirty="0">
              <a:latin typeface="Comic Sans MS" panose="030F0702030302020204" pitchFamily="66" charset="0"/>
            </a:endParaRPr>
          </a:p>
        </p:txBody>
      </p:sp>
      <p:sp>
        <p:nvSpPr>
          <p:cNvPr id="57" name="Rectangle 56">
            <a:hlinkClick r:id="rId50" action="ppaction://hlinksldjump"/>
          </p:cNvPr>
          <p:cNvSpPr/>
          <p:nvPr/>
        </p:nvSpPr>
        <p:spPr>
          <a:xfrm>
            <a:off x="5220200" y="56612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Q4</a:t>
            </a:r>
            <a:endParaRPr lang="en-GB" sz="1400" b="1" dirty="0">
              <a:latin typeface="Comic Sans MS" panose="030F0702030302020204" pitchFamily="66" charset="0"/>
            </a:endParaRPr>
          </a:p>
        </p:txBody>
      </p:sp>
      <p:sp>
        <p:nvSpPr>
          <p:cNvPr id="58" name="Rectangle 57">
            <a:hlinkClick r:id="rId51" action="ppaction://hlinksldjump"/>
          </p:cNvPr>
          <p:cNvSpPr/>
          <p:nvPr/>
        </p:nvSpPr>
        <p:spPr>
          <a:xfrm>
            <a:off x="6444464" y="105273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Q21</a:t>
            </a:r>
            <a:endParaRPr lang="en-GB" sz="1400" b="1" dirty="0">
              <a:latin typeface="Comic Sans MS" panose="030F0702030302020204" pitchFamily="66" charset="0"/>
            </a:endParaRPr>
          </a:p>
        </p:txBody>
      </p:sp>
      <p:sp>
        <p:nvSpPr>
          <p:cNvPr id="59" name="Rectangle 58">
            <a:hlinkClick r:id="rId52" action="ppaction://hlinksldjump"/>
          </p:cNvPr>
          <p:cNvSpPr/>
          <p:nvPr/>
        </p:nvSpPr>
        <p:spPr>
          <a:xfrm>
            <a:off x="6444336" y="16288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Q18</a:t>
            </a:r>
            <a:endParaRPr lang="en-GB" sz="1400" b="1" dirty="0">
              <a:latin typeface="Comic Sans MS" panose="030F0702030302020204" pitchFamily="66" charset="0"/>
            </a:endParaRPr>
          </a:p>
        </p:txBody>
      </p:sp>
      <p:sp>
        <p:nvSpPr>
          <p:cNvPr id="60" name="Rectangle 59">
            <a:hlinkClick r:id="rId53" action="ppaction://hlinksldjump"/>
          </p:cNvPr>
          <p:cNvSpPr/>
          <p:nvPr/>
        </p:nvSpPr>
        <p:spPr>
          <a:xfrm>
            <a:off x="6444336" y="2204920"/>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Q21</a:t>
            </a:r>
            <a:endParaRPr lang="en-GB" sz="1400" b="1" dirty="0">
              <a:latin typeface="Comic Sans MS" panose="030F0702030302020204" pitchFamily="66" charset="0"/>
            </a:endParaRPr>
          </a:p>
        </p:txBody>
      </p:sp>
      <p:sp>
        <p:nvSpPr>
          <p:cNvPr id="61" name="Rectangle 60">
            <a:hlinkClick r:id="rId54" action="ppaction://hlinksldjump"/>
          </p:cNvPr>
          <p:cNvSpPr/>
          <p:nvPr/>
        </p:nvSpPr>
        <p:spPr>
          <a:xfrm>
            <a:off x="6444336" y="278092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62" name="Rectangle 61">
            <a:hlinkClick r:id="rId55" action="ppaction://hlinksldjump"/>
          </p:cNvPr>
          <p:cNvSpPr/>
          <p:nvPr/>
        </p:nvSpPr>
        <p:spPr>
          <a:xfrm>
            <a:off x="6444336" y="3357048"/>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Q5</a:t>
            </a:r>
            <a:endParaRPr lang="en-GB" sz="1400" b="1" dirty="0">
              <a:latin typeface="Comic Sans MS" panose="030F0702030302020204" pitchFamily="66" charset="0"/>
            </a:endParaRPr>
          </a:p>
        </p:txBody>
      </p:sp>
      <p:sp>
        <p:nvSpPr>
          <p:cNvPr id="63" name="Rectangle 62">
            <a:hlinkClick r:id="rId56" action="ppaction://hlinksldjump"/>
          </p:cNvPr>
          <p:cNvSpPr/>
          <p:nvPr/>
        </p:nvSpPr>
        <p:spPr>
          <a:xfrm>
            <a:off x="6444336" y="3933112"/>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Q18</a:t>
            </a:r>
            <a:endParaRPr lang="en-GB" sz="1400" b="1" dirty="0">
              <a:latin typeface="Comic Sans MS" panose="030F0702030302020204" pitchFamily="66" charset="0"/>
            </a:endParaRPr>
          </a:p>
        </p:txBody>
      </p:sp>
      <p:sp>
        <p:nvSpPr>
          <p:cNvPr id="64" name="Rectangle 63">
            <a:hlinkClick r:id="rId57" action="ppaction://hlinksldjump"/>
          </p:cNvPr>
          <p:cNvSpPr/>
          <p:nvPr/>
        </p:nvSpPr>
        <p:spPr>
          <a:xfrm>
            <a:off x="6444336" y="450917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a:t>
            </a:r>
            <a:endParaRPr lang="en-GB" sz="1400" b="1" dirty="0">
              <a:latin typeface="Comic Sans MS" panose="030F0702030302020204" pitchFamily="66" charset="0"/>
            </a:endParaRPr>
          </a:p>
        </p:txBody>
      </p:sp>
      <p:sp>
        <p:nvSpPr>
          <p:cNvPr id="65" name="Rectangle 64">
            <a:hlinkClick r:id="rId58" action="ppaction://hlinksldjump"/>
          </p:cNvPr>
          <p:cNvSpPr/>
          <p:nvPr/>
        </p:nvSpPr>
        <p:spPr>
          <a:xfrm>
            <a:off x="6444336" y="508524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a:t>
            </a:r>
            <a:endParaRPr lang="en-GB" sz="1400" b="1" dirty="0">
              <a:latin typeface="Comic Sans MS" panose="030F0702030302020204" pitchFamily="66" charset="0"/>
            </a:endParaRPr>
          </a:p>
        </p:txBody>
      </p:sp>
      <p:sp>
        <p:nvSpPr>
          <p:cNvPr id="66" name="Rectangle 65">
            <a:hlinkClick r:id="rId59" action="ppaction://hlinksldjump"/>
          </p:cNvPr>
          <p:cNvSpPr/>
          <p:nvPr/>
        </p:nvSpPr>
        <p:spPr>
          <a:xfrm>
            <a:off x="6444336" y="5661304"/>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Q9</a:t>
            </a:r>
            <a:endParaRPr lang="en-GB" sz="1400" b="1" dirty="0">
              <a:latin typeface="Comic Sans MS" panose="030F0702030302020204" pitchFamily="66" charset="0"/>
            </a:endParaRPr>
          </a:p>
        </p:txBody>
      </p:sp>
      <p:sp>
        <p:nvSpPr>
          <p:cNvPr id="67" name="Rectangle 66">
            <a:hlinkClick r:id="rId60" action="ppaction://hlinksldjump"/>
          </p:cNvPr>
          <p:cNvSpPr/>
          <p:nvPr/>
        </p:nvSpPr>
        <p:spPr>
          <a:xfrm>
            <a:off x="7668472" y="105273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Q10</a:t>
            </a:r>
            <a:endParaRPr lang="en-GB" sz="1400" b="1" dirty="0">
              <a:latin typeface="Comic Sans MS" panose="030F0702030302020204" pitchFamily="66" charset="0"/>
            </a:endParaRPr>
          </a:p>
        </p:txBody>
      </p:sp>
      <p:sp>
        <p:nvSpPr>
          <p:cNvPr id="68" name="Rectangle 67">
            <a:hlinkClick r:id="rId61" action="ppaction://hlinksldjump"/>
          </p:cNvPr>
          <p:cNvSpPr/>
          <p:nvPr/>
        </p:nvSpPr>
        <p:spPr>
          <a:xfrm>
            <a:off x="7668472" y="1628856"/>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Q17</a:t>
            </a:r>
            <a:endParaRPr lang="en-GB" sz="1400" b="1" dirty="0">
              <a:latin typeface="Comic Sans MS" panose="030F0702030302020204" pitchFamily="66" charset="0"/>
            </a:endParaRPr>
          </a:p>
        </p:txBody>
      </p:sp>
      <p:sp>
        <p:nvSpPr>
          <p:cNvPr id="69" name="Rectangle 68">
            <a:hlinkClick r:id="rId62" action="ppaction://hlinksldjump"/>
          </p:cNvPr>
          <p:cNvSpPr/>
          <p:nvPr/>
        </p:nvSpPr>
        <p:spPr>
          <a:xfrm>
            <a:off x="7668472" y="2204920"/>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Q6</a:t>
            </a:r>
            <a:endParaRPr lang="en-GB" sz="1400" b="1" dirty="0">
              <a:latin typeface="Comic Sans MS" panose="030F0702030302020204" pitchFamily="66" charset="0"/>
            </a:endParaRPr>
          </a:p>
        </p:txBody>
      </p:sp>
      <p:sp>
        <p:nvSpPr>
          <p:cNvPr id="70" name="Rectangle 69">
            <a:hlinkClick r:id="rId63"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386648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1" name="Rectangle 10">
            <a:hlinkClick r:id="rId5" action="ppaction://hlinksldjump"/>
          </p:cNvPr>
          <p:cNvSpPr/>
          <p:nvPr/>
        </p:nvSpPr>
        <p:spPr>
          <a:xfrm>
            <a:off x="457200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Q7</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48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5536" y="620688"/>
            <a:ext cx="8377264" cy="49753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2293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5" y="2957513"/>
            <a:ext cx="8352931" cy="6547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Rectangle 5"/>
          <p:cNvSpPr/>
          <p:nvPr/>
        </p:nvSpPr>
        <p:spPr>
          <a:xfrm>
            <a:off x="395536" y="3212976"/>
            <a:ext cx="835293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957512"/>
            <a:ext cx="8352930" cy="2554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3429000"/>
            <a:ext cx="8352930" cy="1832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572000"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Q7</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139952"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81934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6" grpId="0" animBg="1"/>
      <p:bldP spid="5" grpId="0" animBg="1"/>
      <p:bldP spid="22" grpId="0" animBg="1"/>
    </p:bldLst>
  </p:timing>
</p:sld>
</file>

<file path=ppt/slides/slide5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0066" y="580294"/>
            <a:ext cx="7423870" cy="50089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Q16</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1145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4" y="2204864"/>
            <a:ext cx="8352932" cy="8973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204865"/>
            <a:ext cx="8352930" cy="8973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Q16</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851435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51720" y="404664"/>
            <a:ext cx="5040560" cy="3918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51722" y="4315508"/>
            <a:ext cx="5040558" cy="2281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 name="Picture 16"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22889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554106"/>
            <a:ext cx="8352930" cy="10354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554106"/>
            <a:ext cx="8352930" cy="1548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395536" y="2708920"/>
            <a:ext cx="835293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 </a:t>
            </a:r>
            <a:endParaRPr lang="en-GB" sz="1400" b="1" dirty="0">
              <a:latin typeface="Comic Sans MS" panose="030F0702030302020204" pitchFamily="66" charset="0"/>
            </a:endParaRPr>
          </a:p>
        </p:txBody>
      </p:sp>
      <p:sp>
        <p:nvSpPr>
          <p:cNvPr id="22" name="Rectangle 21"/>
          <p:cNvSpPr/>
          <p:nvPr/>
        </p:nvSpPr>
        <p:spPr>
          <a:xfrm>
            <a:off x="395536" y="2924944"/>
            <a:ext cx="8352930" cy="3516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395536" y="3276600"/>
            <a:ext cx="8352930" cy="3129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 </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Q11</a:t>
            </a:r>
            <a:endParaRPr lang="en-GB" sz="1400" b="1" dirty="0">
              <a:latin typeface="Comic Sans MS" panose="030F0702030302020204" pitchFamily="66" charset="0"/>
            </a:endParaRPr>
          </a:p>
        </p:txBody>
      </p:sp>
      <p:cxnSp>
        <p:nvCxnSpPr>
          <p:cNvPr id="18" name="Straight Arrow Connector 17"/>
          <p:cNvCxnSpPr>
            <a:stCxn id="19" idx="3"/>
            <a:endCxn id="16"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195997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17" grpId="0" animBg="1"/>
      <p:bldP spid="22" grpId="0" animBg="1"/>
      <p:bldP spid="24" grpId="0" animBg="1"/>
    </p:bldLst>
  </p:timing>
</p:sld>
</file>

<file path=ppt/slides/slide5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hlinkClick r:id="rId2"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Q8</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7"/>
          <a:stretch>
            <a:fillRect/>
          </a:stretch>
        </p:blipFill>
        <p:spPr>
          <a:xfrm>
            <a:off x="1187624" y="404664"/>
            <a:ext cx="6768752" cy="3738348"/>
          </a:xfrm>
          <a:prstGeom prst="rect">
            <a:avLst/>
          </a:prstGeom>
        </p:spPr>
      </p:pic>
      <p:pic>
        <p:nvPicPr>
          <p:cNvPr id="4" name="Picture 3"/>
          <p:cNvPicPr>
            <a:picLocks noChangeAspect="1"/>
          </p:cNvPicPr>
          <p:nvPr/>
        </p:nvPicPr>
        <p:blipFill>
          <a:blip r:embed="rId8"/>
          <a:stretch>
            <a:fillRect/>
          </a:stretch>
        </p:blipFill>
        <p:spPr>
          <a:xfrm>
            <a:off x="1475656" y="4149080"/>
            <a:ext cx="6480720" cy="2631347"/>
          </a:xfrm>
          <a:prstGeom prst="rect">
            <a:avLst/>
          </a:prstGeom>
        </p:spPr>
      </p:pic>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202553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484784"/>
            <a:ext cx="8352928" cy="28442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484783"/>
            <a:ext cx="8352930" cy="12241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708920"/>
            <a:ext cx="8352930" cy="6144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395536" y="3323348"/>
            <a:ext cx="8352930" cy="10057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 </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Q8</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stCxn id="28"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935943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2" grpId="0" animBg="1"/>
      <p:bldP spid="24" grpId="0" animBg="1"/>
    </p:bldLst>
  </p:timing>
</p:sld>
</file>

<file path=ppt/slides/slide5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403649" y="332656"/>
            <a:ext cx="6336702" cy="4422292"/>
          </a:xfrm>
          <a:prstGeom prst="rect">
            <a:avLst/>
          </a:prstGeom>
        </p:spPr>
      </p:pic>
      <p:pic>
        <p:nvPicPr>
          <p:cNvPr id="8" name="Picture 7"/>
          <p:cNvPicPr>
            <a:picLocks noChangeAspect="1"/>
          </p:cNvPicPr>
          <p:nvPr/>
        </p:nvPicPr>
        <p:blipFill>
          <a:blip r:embed="rId3"/>
          <a:stretch>
            <a:fillRect/>
          </a:stretch>
        </p:blipFill>
        <p:spPr>
          <a:xfrm>
            <a:off x="1403649" y="4941168"/>
            <a:ext cx="6336702" cy="569090"/>
          </a:xfrm>
          <a:prstGeom prst="rect">
            <a:avLst/>
          </a:prstGeom>
        </p:spPr>
      </p:pic>
      <p:pic>
        <p:nvPicPr>
          <p:cNvPr id="10" name="Picture 9"/>
          <p:cNvPicPr>
            <a:picLocks noChangeAspect="1"/>
          </p:cNvPicPr>
          <p:nvPr/>
        </p:nvPicPr>
        <p:blipFill>
          <a:blip r:embed="rId4"/>
          <a:stretch>
            <a:fillRect/>
          </a:stretch>
        </p:blipFill>
        <p:spPr>
          <a:xfrm>
            <a:off x="1403648" y="5949280"/>
            <a:ext cx="6336704" cy="875804"/>
          </a:xfrm>
          <a:prstGeom prst="rect">
            <a:avLst/>
          </a:prstGeom>
        </p:spPr>
      </p:pic>
      <p:sp>
        <p:nvSpPr>
          <p:cNvPr id="14" name="Rectangle 13">
            <a:hlinkClick r:id="rId5"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Q20</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6" name="Picture 5"/>
          <p:cNvPicPr>
            <a:picLocks noChangeAspect="1"/>
          </p:cNvPicPr>
          <p:nvPr/>
        </p:nvPicPr>
        <p:blipFill>
          <a:blip r:embed="rId11"/>
          <a:stretch>
            <a:fillRect/>
          </a:stretch>
        </p:blipFill>
        <p:spPr>
          <a:xfrm>
            <a:off x="1403648" y="4725144"/>
            <a:ext cx="6336704" cy="252458"/>
          </a:xfrm>
          <a:prstGeom prst="rect">
            <a:avLst/>
          </a:prstGeom>
        </p:spPr>
      </p:pic>
      <p:pic>
        <p:nvPicPr>
          <p:cNvPr id="9" name="Picture 8"/>
          <p:cNvPicPr>
            <a:picLocks noChangeAspect="1"/>
          </p:cNvPicPr>
          <p:nvPr/>
        </p:nvPicPr>
        <p:blipFill>
          <a:blip r:embed="rId12"/>
          <a:stretch>
            <a:fillRect/>
          </a:stretch>
        </p:blipFill>
        <p:spPr>
          <a:xfrm>
            <a:off x="1403648" y="5517232"/>
            <a:ext cx="6336704" cy="599770"/>
          </a:xfrm>
          <a:prstGeom prst="rect">
            <a:avLst/>
          </a:prstGeom>
        </p:spPr>
      </p:pic>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70985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6" y="1772816"/>
            <a:ext cx="8352928" cy="14347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772814"/>
            <a:ext cx="8352930"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363459"/>
            <a:ext cx="8352930" cy="2014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395536" y="2564904"/>
            <a:ext cx="8352930" cy="1471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 </a:t>
            </a:r>
            <a:endParaRPr lang="en-GB" sz="1400" b="1" dirty="0">
              <a:latin typeface="Comic Sans MS" panose="030F0702030302020204" pitchFamily="66" charset="0"/>
            </a:endParaRPr>
          </a:p>
        </p:txBody>
      </p:sp>
      <p:sp>
        <p:nvSpPr>
          <p:cNvPr id="14" name="Rectangle 13"/>
          <p:cNvSpPr/>
          <p:nvPr/>
        </p:nvSpPr>
        <p:spPr>
          <a:xfrm>
            <a:off x="395536" y="1916831"/>
            <a:ext cx="8352928" cy="1294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5" name="Rectangle 14"/>
          <p:cNvSpPr/>
          <p:nvPr/>
        </p:nvSpPr>
        <p:spPr>
          <a:xfrm>
            <a:off x="395536" y="2060845"/>
            <a:ext cx="8352928" cy="3026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16" name="Rectangle 15"/>
          <p:cNvSpPr/>
          <p:nvPr/>
        </p:nvSpPr>
        <p:spPr>
          <a:xfrm>
            <a:off x="395536" y="2717304"/>
            <a:ext cx="8352928" cy="504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(iii) </a:t>
            </a:r>
            <a:endParaRPr lang="en-GB" sz="1400" b="1" dirty="0">
              <a:latin typeface="Comic Sans MS" panose="030F0702030302020204" pitchFamily="66" charset="0"/>
            </a:endParaRPr>
          </a:p>
        </p:txBody>
      </p:sp>
      <p:sp>
        <p:nvSpPr>
          <p:cNvPr id="29" name="Rectangle 28">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30" name="Rectangle 29">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Q20</a:t>
            </a:r>
            <a:endParaRPr lang="en-GB" sz="1400" b="1" dirty="0">
              <a:latin typeface="Comic Sans MS" panose="030F0702030302020204" pitchFamily="66" charset="0"/>
            </a:endParaRPr>
          </a:p>
        </p:txBody>
      </p:sp>
      <p:cxnSp>
        <p:nvCxnSpPr>
          <p:cNvPr id="31" name="Straight Arrow Connector 30"/>
          <p:cNvCxnSpPr>
            <a:stCxn id="29" idx="3"/>
            <a:endCxn id="30"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a:stCxn id="33" idx="3"/>
            <a:endCxn id="2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3" name="Rectangle 3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623999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1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4"/>
                                        </p:tgtEl>
                                      </p:cBhvr>
                                    </p:animEffect>
                                    <p:set>
                                      <p:cBhvr>
                                        <p:cTn id="25" dur="1" fill="hold">
                                          <p:stCondLst>
                                            <p:cond delay="4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14"/>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32" restart="whenNotActive" fill="hold" evtFilter="cancelBubble" nodeType="interactiveSeq">
                <p:stCondLst>
                  <p:cond evt="onClick" delay="0">
                    <p:tgtEl>
                      <p:spTgt spid="16"/>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16"/>
                                        </p:tgtEl>
                                      </p:cBhvr>
                                    </p:animEffect>
                                    <p:set>
                                      <p:cBhvr>
                                        <p:cTn id="37"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childTnLst>
        </p:cTn>
      </p:par>
    </p:tnLst>
    <p:bldLst>
      <p:bldP spid="5" grpId="0" animBg="1"/>
      <p:bldP spid="22" grpId="0" animBg="1"/>
      <p:bldP spid="24" grpId="0" animBg="1"/>
      <p:bldP spid="14" grpId="0" animBg="1"/>
      <p:bldP spid="15" grpId="0" animBg="1"/>
      <p:bldP spid="16" grpId="0" animBg="1"/>
    </p:bldLst>
  </p:timing>
</p:sld>
</file>

<file path=ppt/slides/slide5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581128"/>
            <a:ext cx="8352930" cy="21716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36064"/>
            <a:ext cx="8352930" cy="41450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4"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572018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060848"/>
            <a:ext cx="8352928" cy="12957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060848"/>
            <a:ext cx="8352930" cy="4328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493723"/>
            <a:ext cx="8352930" cy="3887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395536" y="2882478"/>
            <a:ext cx="8352930" cy="4741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stCxn id="28"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02993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5" grpId="0" animBg="1"/>
      <p:bldP spid="22" grpId="0" animBg="1"/>
      <p:bldP spid="24" grpId="0" animBg="1"/>
    </p:bldLst>
  </p:timing>
</p:sld>
</file>

<file path=ppt/slides/slide5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hlinkClick r:id="rId2"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8"/>
          <a:stretch>
            <a:fillRect/>
          </a:stretch>
        </p:blipFill>
        <p:spPr>
          <a:xfrm>
            <a:off x="395537" y="692696"/>
            <a:ext cx="8352926" cy="4374540"/>
          </a:xfrm>
          <a:prstGeom prst="rect">
            <a:avLst/>
          </a:prstGeom>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006694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2060848"/>
            <a:ext cx="8352926" cy="6633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060849"/>
            <a:ext cx="835293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209433"/>
            <a:ext cx="8352930" cy="514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4" name="Rectangle 13">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5" name="Straight Arrow Connector 14"/>
          <p:cNvCxnSpPr>
            <a:stCxn id="13" idx="3"/>
            <a:endCxn id="14"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243663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22" grpId="0" animBg="1"/>
    </p:bldLst>
  </p:timing>
</p:sld>
</file>

<file path=ppt/slides/slide5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4509120"/>
            <a:ext cx="6624736" cy="21734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404664"/>
            <a:ext cx="6624738" cy="4106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4"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433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772816"/>
            <a:ext cx="8352928" cy="9631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772816"/>
            <a:ext cx="8352930"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073800"/>
            <a:ext cx="8352930" cy="1805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8" name="Rectangle 17"/>
          <p:cNvSpPr/>
          <p:nvPr/>
        </p:nvSpPr>
        <p:spPr>
          <a:xfrm>
            <a:off x="395536" y="1921400"/>
            <a:ext cx="835293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9" name="Rectangle 18"/>
          <p:cNvSpPr/>
          <p:nvPr/>
        </p:nvSpPr>
        <p:spPr>
          <a:xfrm>
            <a:off x="395536" y="2254396"/>
            <a:ext cx="8352930" cy="4815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0" name="Rectangle 19">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cxnSp>
        <p:nvCxnSpPr>
          <p:cNvPr id="23" name="Straight Arrow Connector 22"/>
          <p:cNvCxnSpPr>
            <a:stCxn id="20" idx="3"/>
            <a:endCxn id="2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25"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109682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19"/>
                                        </p:tgtEl>
                                      </p:cBhvr>
                                    </p:animEffect>
                                    <p:set>
                                      <p:cBhvr>
                                        <p:cTn id="25"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5" grpId="0" animBg="1"/>
      <p:bldP spid="22" grpId="0" animBg="1"/>
      <p:bldP spid="18" grpId="0" animBg="1"/>
      <p:bldP spid="19" grpId="0" animBg="1"/>
    </p:bldLst>
  </p:timing>
</p:sld>
</file>

<file path=ppt/slides/slide5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75656" y="5855098"/>
            <a:ext cx="6336704" cy="975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2079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4"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9460"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75656" y="2276872"/>
            <a:ext cx="6336704" cy="38798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10706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844824"/>
            <a:ext cx="8352928" cy="77953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844824"/>
            <a:ext cx="835293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395536" y="2060848"/>
            <a:ext cx="8352930" cy="5635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26"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084036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5" grpId="0" animBg="1"/>
      <p:bldP spid="18" grpId="0" animBg="1"/>
    </p:bldLst>
  </p:timing>
</p:sld>
</file>

<file path=ppt/slides/slide5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8"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07704" y="5583197"/>
            <a:ext cx="5328592" cy="11978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7"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07704" y="4869160"/>
            <a:ext cx="5328592" cy="1111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07704" y="1916832"/>
            <a:ext cx="5328592" cy="30112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7704" y="325964"/>
            <a:ext cx="5328592" cy="15908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1" name="Rectangle 10">
            <a:hlinkClick r:id="rId10"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624057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844824"/>
            <a:ext cx="8352928" cy="1923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844824"/>
            <a:ext cx="835293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 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9" name="Straight Arrow Connector 18"/>
          <p:cNvCxnSpPr>
            <a:stCxn id="12" idx="3"/>
            <a:endCxn id="13"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1" idx="3"/>
            <a:endCxn id="12"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395536" y="2060848"/>
            <a:ext cx="8352928" cy="17069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 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629484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22" grpId="0" animBg="1"/>
    </p:bldLst>
  </p:timing>
</p:sld>
</file>

<file path=ppt/slides/slide5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692696"/>
            <a:ext cx="8064896" cy="4930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3"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Q6</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71248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556792"/>
            <a:ext cx="8352928" cy="15661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556792"/>
            <a:ext cx="8352930"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 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276872"/>
            <a:ext cx="8352928" cy="8460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 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Q6</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stCxn id="18"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395536" y="1988840"/>
            <a:ext cx="8352928"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 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36157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5" grpId="0" animBg="1"/>
      <p:bldP spid="22" grpId="0" animBg="1"/>
      <p:bldP spid="23" grpId="0" animBg="1"/>
    </p:bldLst>
  </p:timing>
</p:sld>
</file>

<file path=ppt/slides/slide5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32856"/>
            <a:ext cx="8640958" cy="3656478"/>
          </a:xfrm>
          <a:prstGeom prst="rect">
            <a:avLst/>
          </a:prstGeom>
        </p:spPr>
      </p:pic>
      <p:pic>
        <p:nvPicPr>
          <p:cNvPr id="2" name="Picture 1"/>
          <p:cNvPicPr>
            <a:picLocks noChangeAspect="1"/>
          </p:cNvPicPr>
          <p:nvPr/>
        </p:nvPicPr>
        <p:blipFill>
          <a:blip r:embed="rId3"/>
          <a:stretch>
            <a:fillRect/>
          </a:stretch>
        </p:blipFill>
        <p:spPr>
          <a:xfrm>
            <a:off x="251520" y="404664"/>
            <a:ext cx="8640960" cy="1780486"/>
          </a:xfrm>
          <a:prstGeom prst="rect">
            <a:avLst/>
          </a:prstGeom>
        </p:spPr>
      </p:pic>
      <p:sp>
        <p:nvSpPr>
          <p:cNvPr id="14" name="Rectangle 13">
            <a:hlinkClick r:id="rId4"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945135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44825"/>
            <a:ext cx="8640958" cy="9011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844824"/>
            <a:ext cx="8640958" cy="9011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 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Q15</a:t>
            </a:r>
            <a:endParaRPr lang="en-GB" sz="1400" b="1" dirty="0">
              <a:latin typeface="Comic Sans MS" panose="030F0702030302020204" pitchFamily="66" charset="0"/>
            </a:endParaRPr>
          </a:p>
        </p:txBody>
      </p:sp>
      <p:cxnSp>
        <p:nvCxnSpPr>
          <p:cNvPr id="20" name="Straight Arrow Connector 19"/>
          <p:cNvCxnSpPr>
            <a:stCxn id="13" idx="3"/>
            <a:endCxn id="19"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24"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17942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548680"/>
            <a:ext cx="8640960" cy="5071736"/>
          </a:xfrm>
          <a:prstGeom prst="rect">
            <a:avLst/>
          </a:prstGeom>
        </p:spPr>
      </p:pic>
      <p:sp>
        <p:nvSpPr>
          <p:cNvPr id="14" name="Rectangle 13">
            <a:hlinkClick r:id="rId3"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Q7</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32899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016704"/>
            <a:ext cx="8640956" cy="6922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016702"/>
            <a:ext cx="8640958" cy="3321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Q7</a:t>
            </a:r>
            <a:endParaRPr lang="en-GB" sz="1400" b="1" dirty="0">
              <a:latin typeface="Comic Sans MS" panose="030F0702030302020204" pitchFamily="66" charset="0"/>
            </a:endParaRPr>
          </a:p>
        </p:txBody>
      </p:sp>
      <p:cxnSp>
        <p:nvCxnSpPr>
          <p:cNvPr id="14" name="Straight Arrow Connector 13"/>
          <p:cNvCxnSpPr>
            <a:stCxn id="11" idx="3"/>
            <a:endCxn id="12"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6" idx="3"/>
            <a:endCxn id="11"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7" name="Rectangle 16"/>
          <p:cNvSpPr/>
          <p:nvPr/>
        </p:nvSpPr>
        <p:spPr>
          <a:xfrm>
            <a:off x="251521" y="2348880"/>
            <a:ext cx="864095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38556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5" grpId="0" animBg="1"/>
      <p:bldP spid="17" grpId="0" animBg="1"/>
    </p:bldLst>
  </p:timing>
</p:sld>
</file>

<file path=ppt/slides/slide5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971600" y="4653136"/>
            <a:ext cx="7200800" cy="2096936"/>
          </a:xfrm>
          <a:prstGeom prst="rect">
            <a:avLst/>
          </a:prstGeom>
        </p:spPr>
      </p:pic>
      <p:pic>
        <p:nvPicPr>
          <p:cNvPr id="2" name="Picture 1"/>
          <p:cNvPicPr>
            <a:picLocks noChangeAspect="1"/>
          </p:cNvPicPr>
          <p:nvPr/>
        </p:nvPicPr>
        <p:blipFill>
          <a:blip r:embed="rId3"/>
          <a:stretch>
            <a:fillRect/>
          </a:stretch>
        </p:blipFill>
        <p:spPr>
          <a:xfrm>
            <a:off x="971600" y="477464"/>
            <a:ext cx="7200800" cy="4193872"/>
          </a:xfrm>
          <a:prstGeom prst="rect">
            <a:avLst/>
          </a:prstGeom>
        </p:spPr>
      </p:pic>
      <p:sp>
        <p:nvSpPr>
          <p:cNvPr id="14" name="Rectangle 13">
            <a:hlinkClick r:id="rId4"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38459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16832"/>
            <a:ext cx="8640958" cy="9516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276871"/>
            <a:ext cx="8640958"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1"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21" y="2065414"/>
            <a:ext cx="8640958" cy="2114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3" name="Rectangle 22"/>
          <p:cNvSpPr/>
          <p:nvPr/>
        </p:nvSpPr>
        <p:spPr>
          <a:xfrm>
            <a:off x="251521" y="2488327"/>
            <a:ext cx="8640958" cy="3801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(iv)</a:t>
            </a:r>
            <a:endParaRPr lang="en-GB" sz="1400" b="1" dirty="0">
              <a:latin typeface="Comic Sans MS" panose="030F0702030302020204" pitchFamily="66" charset="0"/>
            </a:endParaRPr>
          </a:p>
        </p:txBody>
      </p:sp>
      <p:sp>
        <p:nvSpPr>
          <p:cNvPr id="5" name="Rectangle 4"/>
          <p:cNvSpPr/>
          <p:nvPr/>
        </p:nvSpPr>
        <p:spPr>
          <a:xfrm>
            <a:off x="251521" y="1916830"/>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994461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7" grpId="0" animBg="1"/>
      <p:bldP spid="22" grpId="0" animBg="1"/>
      <p:bldP spid="23" grpId="0" animBg="1"/>
      <p:bldP spid="5" grpId="0" animBg="1"/>
    </p:bldLst>
  </p:timing>
</p:sld>
</file>

<file path=ppt/slides/slide5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539552" y="3429000"/>
            <a:ext cx="8064896" cy="3218698"/>
          </a:xfrm>
          <a:prstGeom prst="rect">
            <a:avLst/>
          </a:prstGeom>
        </p:spPr>
      </p:pic>
      <p:pic>
        <p:nvPicPr>
          <p:cNvPr id="6" name="Picture 5"/>
          <p:cNvPicPr>
            <a:picLocks noChangeAspect="1"/>
          </p:cNvPicPr>
          <p:nvPr/>
        </p:nvPicPr>
        <p:blipFill>
          <a:blip r:embed="rId3"/>
          <a:stretch>
            <a:fillRect/>
          </a:stretch>
        </p:blipFill>
        <p:spPr>
          <a:xfrm>
            <a:off x="539552" y="2507990"/>
            <a:ext cx="8064896" cy="921010"/>
          </a:xfrm>
          <a:prstGeom prst="rect">
            <a:avLst/>
          </a:prstGeom>
        </p:spPr>
      </p:pic>
      <p:sp>
        <p:nvSpPr>
          <p:cNvPr id="14" name="Rectangle 13">
            <a:hlinkClick r:id="rId4"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10"/>
          <a:stretch>
            <a:fillRect/>
          </a:stretch>
        </p:blipFill>
        <p:spPr>
          <a:xfrm>
            <a:off x="539552" y="404664"/>
            <a:ext cx="8064896" cy="2124884"/>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84715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14521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420888"/>
            <a:ext cx="8640958" cy="94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065414"/>
            <a:ext cx="8640958" cy="3554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5" name="Rectangle 4"/>
          <p:cNvSpPr/>
          <p:nvPr/>
        </p:nvSpPr>
        <p:spPr>
          <a:xfrm>
            <a:off x="251521" y="1916830"/>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Q5</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25"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31106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17" grpId="0" animBg="1"/>
      <p:bldP spid="22" grpId="0" animBg="1"/>
      <p:bldP spid="5" grpId="0" animBg="1"/>
    </p:bldLst>
  </p:timing>
</p:sld>
</file>

<file path=ppt/slides/slide5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093349" y="5837952"/>
            <a:ext cx="6957302" cy="975424"/>
          </a:xfrm>
          <a:prstGeom prst="rect">
            <a:avLst/>
          </a:prstGeom>
        </p:spPr>
      </p:pic>
      <p:pic>
        <p:nvPicPr>
          <p:cNvPr id="10" name="Picture 9"/>
          <p:cNvPicPr>
            <a:picLocks noChangeAspect="1"/>
          </p:cNvPicPr>
          <p:nvPr/>
        </p:nvPicPr>
        <p:blipFill>
          <a:blip r:embed="rId3"/>
          <a:stretch>
            <a:fillRect/>
          </a:stretch>
        </p:blipFill>
        <p:spPr>
          <a:xfrm>
            <a:off x="1093349" y="4553348"/>
            <a:ext cx="6957302" cy="1323924"/>
          </a:xfrm>
          <a:prstGeom prst="rect">
            <a:avLst/>
          </a:prstGeom>
        </p:spPr>
      </p:pic>
      <p:sp>
        <p:nvSpPr>
          <p:cNvPr id="14" name="Rectangle 13">
            <a:hlinkClick r:id="rId4"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Q9</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1093349" y="391740"/>
            <a:ext cx="6957302" cy="1597100"/>
          </a:xfrm>
          <a:prstGeom prst="rect">
            <a:avLst/>
          </a:prstGeom>
        </p:spPr>
      </p:pic>
      <p:pic>
        <p:nvPicPr>
          <p:cNvPr id="4" name="Picture 3"/>
          <p:cNvPicPr>
            <a:picLocks noChangeAspect="1"/>
          </p:cNvPicPr>
          <p:nvPr/>
        </p:nvPicPr>
        <p:blipFill>
          <a:blip r:embed="rId11"/>
          <a:stretch>
            <a:fillRect/>
          </a:stretch>
        </p:blipFill>
        <p:spPr>
          <a:xfrm>
            <a:off x="1093349" y="1937062"/>
            <a:ext cx="6957302" cy="771858"/>
          </a:xfrm>
          <a:prstGeom prst="rect">
            <a:avLst/>
          </a:prstGeom>
        </p:spPr>
      </p:pic>
      <p:pic>
        <p:nvPicPr>
          <p:cNvPr id="9" name="Picture 8"/>
          <p:cNvPicPr>
            <a:picLocks noChangeAspect="1"/>
          </p:cNvPicPr>
          <p:nvPr/>
        </p:nvPicPr>
        <p:blipFill>
          <a:blip r:embed="rId12"/>
          <a:stretch>
            <a:fillRect/>
          </a:stretch>
        </p:blipFill>
        <p:spPr>
          <a:xfrm>
            <a:off x="1093349" y="2645916"/>
            <a:ext cx="6957302" cy="1935212"/>
          </a:xfrm>
          <a:prstGeom prst="rect">
            <a:avLst/>
          </a:prstGeom>
        </p:spPr>
      </p:pic>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367779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895920"/>
            <a:ext cx="8640956" cy="16477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7" name="Rectangle 16"/>
          <p:cNvSpPr/>
          <p:nvPr/>
        </p:nvSpPr>
        <p:spPr>
          <a:xfrm>
            <a:off x="251521" y="2897476"/>
            <a:ext cx="8640958" cy="6461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2" name="Rectangle 21"/>
          <p:cNvSpPr/>
          <p:nvPr/>
        </p:nvSpPr>
        <p:spPr>
          <a:xfrm>
            <a:off x="251521" y="2060848"/>
            <a:ext cx="8640958" cy="5102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5" name="Rectangle 4"/>
          <p:cNvSpPr/>
          <p:nvPr/>
        </p:nvSpPr>
        <p:spPr>
          <a:xfrm>
            <a:off x="251521" y="1895918"/>
            <a:ext cx="8640958" cy="164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Q9</a:t>
            </a:r>
            <a:endParaRPr lang="en-GB" sz="1400" b="1" dirty="0">
              <a:latin typeface="Comic Sans MS" panose="030F0702030302020204" pitchFamily="66" charset="0"/>
            </a:endParaRPr>
          </a:p>
        </p:txBody>
      </p:sp>
      <p:cxnSp>
        <p:nvCxnSpPr>
          <p:cNvPr id="19" name="Straight Arrow Connector 18"/>
          <p:cNvCxnSpPr>
            <a:stCxn id="13" idx="3"/>
            <a:endCxn id="18"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1"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21" y="2571124"/>
            <a:ext cx="8640956" cy="3263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857451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17" grpId="0" animBg="1"/>
      <p:bldP spid="22" grpId="0" animBg="1"/>
      <p:bldP spid="5" grpId="0" animBg="1"/>
      <p:bldP spid="23" grpId="0" animBg="1"/>
    </p:bldLst>
  </p:timing>
</p:sld>
</file>

<file path=ppt/slides/slide5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hlinkClick r:id="rId2"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8"/>
          <a:stretch>
            <a:fillRect/>
          </a:stretch>
        </p:blipFill>
        <p:spPr>
          <a:xfrm>
            <a:off x="1763688" y="422504"/>
            <a:ext cx="5616624" cy="3294528"/>
          </a:xfrm>
          <a:prstGeom prst="rect">
            <a:avLst/>
          </a:prstGeom>
        </p:spPr>
      </p:pic>
      <p:pic>
        <p:nvPicPr>
          <p:cNvPr id="6" name="Picture 5"/>
          <p:cNvPicPr>
            <a:picLocks noChangeAspect="1"/>
          </p:cNvPicPr>
          <p:nvPr/>
        </p:nvPicPr>
        <p:blipFill>
          <a:blip r:embed="rId9"/>
          <a:stretch>
            <a:fillRect/>
          </a:stretch>
        </p:blipFill>
        <p:spPr>
          <a:xfrm>
            <a:off x="1763688" y="3717032"/>
            <a:ext cx="5616624" cy="2991600"/>
          </a:xfrm>
          <a:prstGeom prst="rect">
            <a:avLst/>
          </a:prstGeom>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501253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412776"/>
            <a:ext cx="8640958" cy="29666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3206756"/>
            <a:ext cx="8640958" cy="11726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5" name="Rectangle 4"/>
          <p:cNvSpPr/>
          <p:nvPr/>
        </p:nvSpPr>
        <p:spPr>
          <a:xfrm>
            <a:off x="251521" y="1412775"/>
            <a:ext cx="8640958" cy="2892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1702028"/>
            <a:ext cx="8640956" cy="1504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a:stCxn id="25"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320214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5" grpId="0" animBg="1"/>
      <p:bldP spid="23" grpId="0" animBg="1"/>
    </p:bldLst>
  </p:timing>
</p:sld>
</file>

<file path=ppt/slides/slide5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755576" y="4365104"/>
            <a:ext cx="7632848" cy="2240888"/>
          </a:xfrm>
          <a:prstGeom prst="rect">
            <a:avLst/>
          </a:prstGeom>
        </p:spPr>
      </p:pic>
      <p:pic>
        <p:nvPicPr>
          <p:cNvPr id="2" name="Picture 1"/>
          <p:cNvPicPr>
            <a:picLocks noChangeAspect="1"/>
          </p:cNvPicPr>
          <p:nvPr/>
        </p:nvPicPr>
        <p:blipFill>
          <a:blip r:embed="rId3"/>
          <a:stretch>
            <a:fillRect/>
          </a:stretch>
        </p:blipFill>
        <p:spPr>
          <a:xfrm>
            <a:off x="755576" y="385484"/>
            <a:ext cx="7632848" cy="3979620"/>
          </a:xfrm>
          <a:prstGeom prst="rect">
            <a:avLst/>
          </a:prstGeom>
        </p:spPr>
      </p:pic>
      <p:sp>
        <p:nvSpPr>
          <p:cNvPr id="14" name="Rectangle 13">
            <a:hlinkClick r:id="rId4"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29033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348880"/>
            <a:ext cx="8640960" cy="6124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636914"/>
            <a:ext cx="8640958" cy="3214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5" name="Rectangle 4"/>
          <p:cNvSpPr/>
          <p:nvPr/>
        </p:nvSpPr>
        <p:spPr>
          <a:xfrm>
            <a:off x="251521" y="2348879"/>
            <a:ext cx="8640958" cy="141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492897"/>
            <a:ext cx="8640956"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3" name="Rectangle 12">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8" name="Straight Arrow Connector 17"/>
          <p:cNvCxnSpPr>
            <a:stCxn id="13" idx="3"/>
            <a:endCxn id="17"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20"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4841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5" grpId="0" animBg="1"/>
      <p:bldP spid="23" grpId="0" animBg="1"/>
    </p:bldLst>
  </p:timing>
</p:sld>
</file>

<file path=ppt/slides/slide5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547665" y="5623405"/>
            <a:ext cx="6048670" cy="1240386"/>
          </a:xfrm>
          <a:prstGeom prst="rect">
            <a:avLst/>
          </a:prstGeom>
        </p:spPr>
      </p:pic>
      <p:pic>
        <p:nvPicPr>
          <p:cNvPr id="6" name="Picture 5"/>
          <p:cNvPicPr>
            <a:picLocks noChangeAspect="1"/>
          </p:cNvPicPr>
          <p:nvPr/>
        </p:nvPicPr>
        <p:blipFill>
          <a:blip r:embed="rId3"/>
          <a:stretch>
            <a:fillRect/>
          </a:stretch>
        </p:blipFill>
        <p:spPr>
          <a:xfrm>
            <a:off x="1547665" y="3799377"/>
            <a:ext cx="6048670" cy="1840278"/>
          </a:xfrm>
          <a:prstGeom prst="rect">
            <a:avLst/>
          </a:prstGeom>
        </p:spPr>
      </p:pic>
      <p:pic>
        <p:nvPicPr>
          <p:cNvPr id="5" name="Picture 4"/>
          <p:cNvPicPr>
            <a:picLocks noChangeAspect="1"/>
          </p:cNvPicPr>
          <p:nvPr/>
        </p:nvPicPr>
        <p:blipFill>
          <a:blip r:embed="rId4"/>
          <a:stretch>
            <a:fillRect/>
          </a:stretch>
        </p:blipFill>
        <p:spPr>
          <a:xfrm>
            <a:off x="1547665" y="332656"/>
            <a:ext cx="6048670" cy="3518566"/>
          </a:xfrm>
          <a:prstGeom prst="rect">
            <a:avLst/>
          </a:prstGeom>
        </p:spPr>
      </p:pic>
      <p:sp>
        <p:nvSpPr>
          <p:cNvPr id="14" name="Rectangle 13">
            <a:hlinkClick r:id="rId5"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Q20</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278366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348880"/>
            <a:ext cx="8640956" cy="8635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673123"/>
            <a:ext cx="8640958" cy="1826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5" name="Rectangle 4"/>
          <p:cNvSpPr/>
          <p:nvPr/>
        </p:nvSpPr>
        <p:spPr>
          <a:xfrm>
            <a:off x="251521" y="2348879"/>
            <a:ext cx="8640958" cy="141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21" y="2489977"/>
            <a:ext cx="8640956" cy="183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4" name="Rectangle 13">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Q20</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24"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5" name="Rectangle 24"/>
          <p:cNvSpPr/>
          <p:nvPr/>
        </p:nvSpPr>
        <p:spPr>
          <a:xfrm>
            <a:off x="251520" y="2855784"/>
            <a:ext cx="8640957" cy="3907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809840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2" grpId="0" animBg="1"/>
      <p:bldP spid="5" grpId="0" animBg="1"/>
      <p:bldP spid="23" grpId="0" animBg="1"/>
      <p:bldP spid="25" grpId="0" animBg="1"/>
    </p:bldLst>
  </p:timing>
</p:sld>
</file>

<file path=ppt/slides/slide5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115616" y="332656"/>
            <a:ext cx="6912768" cy="2685126"/>
          </a:xfrm>
          <a:prstGeom prst="rect">
            <a:avLst/>
          </a:prstGeom>
        </p:spPr>
      </p:pic>
      <p:sp>
        <p:nvSpPr>
          <p:cNvPr id="14" name="Rectangle 13">
            <a:hlinkClick r:id="rId3"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Q6</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9"/>
          <a:stretch>
            <a:fillRect/>
          </a:stretch>
        </p:blipFill>
        <p:spPr>
          <a:xfrm>
            <a:off x="1115616" y="2996952"/>
            <a:ext cx="6912768" cy="3832874"/>
          </a:xfrm>
          <a:prstGeom prst="rect">
            <a:avLst/>
          </a:prstGeom>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42711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348880"/>
            <a:ext cx="8640956" cy="11459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3068960"/>
            <a:ext cx="8640958" cy="4258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5" name="Rectangle 4"/>
          <p:cNvSpPr/>
          <p:nvPr/>
        </p:nvSpPr>
        <p:spPr>
          <a:xfrm>
            <a:off x="251521" y="2348879"/>
            <a:ext cx="8640958" cy="2834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1" y="2780928"/>
            <a:ext cx="8640956"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Q6</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6"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7" name="Rectangle 26"/>
          <p:cNvSpPr/>
          <p:nvPr/>
        </p:nvSpPr>
        <p:spPr>
          <a:xfrm>
            <a:off x="251520" y="2632342"/>
            <a:ext cx="8640957"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40785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2" grpId="0" animBg="1"/>
      <p:bldP spid="5" grpId="0" animBg="1"/>
      <p:bldP spid="23" grpId="0" animBg="1"/>
      <p:bldP spid="27" grpId="0" animBg="1"/>
    </p:bldLst>
  </p:timing>
</p:sld>
</file>

<file path=ppt/slides/slide5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755576" y="3212976"/>
            <a:ext cx="7776864" cy="3508358"/>
          </a:xfrm>
          <a:prstGeom prst="rect">
            <a:avLst/>
          </a:prstGeom>
        </p:spPr>
      </p:pic>
      <p:pic>
        <p:nvPicPr>
          <p:cNvPr id="6" name="Picture 5"/>
          <p:cNvPicPr>
            <a:picLocks noChangeAspect="1"/>
          </p:cNvPicPr>
          <p:nvPr/>
        </p:nvPicPr>
        <p:blipFill>
          <a:blip r:embed="rId3"/>
          <a:stretch>
            <a:fillRect/>
          </a:stretch>
        </p:blipFill>
        <p:spPr>
          <a:xfrm>
            <a:off x="755576" y="1484784"/>
            <a:ext cx="7776864" cy="1766427"/>
          </a:xfrm>
          <a:prstGeom prst="rect">
            <a:avLst/>
          </a:prstGeom>
        </p:spPr>
      </p:pic>
      <p:pic>
        <p:nvPicPr>
          <p:cNvPr id="5" name="Picture 4"/>
          <p:cNvPicPr>
            <a:picLocks noChangeAspect="1"/>
          </p:cNvPicPr>
          <p:nvPr/>
        </p:nvPicPr>
        <p:blipFill>
          <a:blip r:embed="rId4"/>
          <a:stretch>
            <a:fillRect/>
          </a:stretch>
        </p:blipFill>
        <p:spPr>
          <a:xfrm>
            <a:off x="755576" y="332656"/>
            <a:ext cx="7776864" cy="1541568"/>
          </a:xfrm>
          <a:prstGeom prst="rect">
            <a:avLst/>
          </a:prstGeom>
        </p:spPr>
      </p:pic>
      <p:sp>
        <p:nvSpPr>
          <p:cNvPr id="14" name="Rectangle 13">
            <a:hlinkClick r:id="rId5"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Q7</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68730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348880"/>
            <a:ext cx="8640958" cy="10366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3042005"/>
            <a:ext cx="8640958" cy="3435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3" name="Rectangle 22"/>
          <p:cNvSpPr/>
          <p:nvPr/>
        </p:nvSpPr>
        <p:spPr>
          <a:xfrm>
            <a:off x="251521" y="2852937"/>
            <a:ext cx="8640956" cy="1890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7" name="Rectangle 26"/>
          <p:cNvSpPr/>
          <p:nvPr/>
        </p:nvSpPr>
        <p:spPr>
          <a:xfrm>
            <a:off x="251520" y="2509391"/>
            <a:ext cx="8640957" cy="343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449999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Q7</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4139952" y="184069"/>
            <a:ext cx="360040"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a:stCxn id="24"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5" name="Rectangle 4"/>
          <p:cNvSpPr/>
          <p:nvPr/>
        </p:nvSpPr>
        <p:spPr>
          <a:xfrm>
            <a:off x="251521" y="2348879"/>
            <a:ext cx="8640958" cy="1605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438166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2" grpId="0" animBg="1"/>
      <p:bldP spid="23" grpId="0" animBg="1"/>
      <p:bldP spid="27" grpId="0" animBg="1"/>
      <p:bldP spid="5" grpId="0" animBg="1"/>
    </p:bldLst>
  </p:timing>
</p:sld>
</file>

<file path=ppt/slides/slide5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1" name="Rectangle 10">
            <a:hlinkClick r:id="rId5" action="ppaction://hlinksldjump"/>
          </p:cNvPr>
          <p:cNvSpPr/>
          <p:nvPr/>
        </p:nvSpPr>
        <p:spPr>
          <a:xfrm>
            <a:off x="464400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Q8</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5536" y="1118347"/>
            <a:ext cx="8396306" cy="382282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91777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060848"/>
            <a:ext cx="8352930" cy="10204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988840"/>
            <a:ext cx="8352930" cy="2520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err="1" smtClean="0">
                <a:latin typeface="Comic Sans MS" panose="030F0702030302020204" pitchFamily="66" charset="0"/>
              </a:rPr>
              <a:t>i</a:t>
            </a:r>
            <a:endParaRPr lang="en-GB" sz="1400" b="1" dirty="0">
              <a:latin typeface="Comic Sans MS" panose="030F0702030302020204" pitchFamily="66" charset="0"/>
            </a:endParaRPr>
          </a:p>
        </p:txBody>
      </p:sp>
      <p:sp>
        <p:nvSpPr>
          <p:cNvPr id="6" name="Rectangle 5"/>
          <p:cNvSpPr/>
          <p:nvPr/>
        </p:nvSpPr>
        <p:spPr>
          <a:xfrm>
            <a:off x="395536" y="2240868"/>
            <a:ext cx="8352930" cy="8404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464400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Q8</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5803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20959" y="3861048"/>
            <a:ext cx="8102082" cy="2943272"/>
          </a:xfrm>
          <a:prstGeom prst="rect">
            <a:avLst/>
          </a:prstGeom>
        </p:spPr>
      </p:pic>
      <p:pic>
        <p:nvPicPr>
          <p:cNvPr id="5" name="Picture 4"/>
          <p:cNvPicPr>
            <a:picLocks noChangeAspect="1"/>
          </p:cNvPicPr>
          <p:nvPr/>
        </p:nvPicPr>
        <p:blipFill>
          <a:blip r:embed="rId3"/>
          <a:stretch>
            <a:fillRect/>
          </a:stretch>
        </p:blipFill>
        <p:spPr>
          <a:xfrm>
            <a:off x="520959" y="3333042"/>
            <a:ext cx="8102082" cy="2400214"/>
          </a:xfrm>
          <a:prstGeom prst="rect">
            <a:avLst/>
          </a:prstGeom>
        </p:spPr>
      </p:pic>
      <p:pic>
        <p:nvPicPr>
          <p:cNvPr id="4" name="Picture 3"/>
          <p:cNvPicPr>
            <a:picLocks noChangeAspect="1"/>
          </p:cNvPicPr>
          <p:nvPr/>
        </p:nvPicPr>
        <p:blipFill>
          <a:blip r:embed="rId4"/>
          <a:stretch>
            <a:fillRect/>
          </a:stretch>
        </p:blipFill>
        <p:spPr>
          <a:xfrm>
            <a:off x="520959" y="1926466"/>
            <a:ext cx="8102082" cy="20065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64400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Q6</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1"/>
          <a:stretch>
            <a:fillRect/>
          </a:stretch>
        </p:blipFill>
        <p:spPr>
          <a:xfrm>
            <a:off x="520959" y="384738"/>
            <a:ext cx="8102082" cy="1964142"/>
          </a:xfrm>
          <a:prstGeom prst="rect">
            <a:avLst/>
          </a:prstGeom>
        </p:spPr>
      </p:pic>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1739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88840"/>
            <a:ext cx="8640958" cy="12893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6" name="Rectangle 5"/>
          <p:cNvSpPr/>
          <p:nvPr/>
        </p:nvSpPr>
        <p:spPr>
          <a:xfrm>
            <a:off x="251521" y="2564904"/>
            <a:ext cx="8640957"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464400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Q6</a:t>
            </a:r>
            <a:endParaRPr lang="en-GB" sz="1400" b="1" dirty="0">
              <a:latin typeface="Comic Sans MS" panose="030F0702030302020204" pitchFamily="66" charset="0"/>
            </a:endParaRPr>
          </a:p>
        </p:txBody>
      </p:sp>
      <p:cxnSp>
        <p:nvCxnSpPr>
          <p:cNvPr id="18" name="Straight Arrow Connector 17"/>
          <p:cNvCxnSpPr>
            <a:stCxn id="19" idx="3"/>
            <a:endCxn id="12"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21" y="2996952"/>
            <a:ext cx="8640957" cy="281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Tree>
    <p:extLst>
      <p:ext uri="{BB962C8B-B14F-4D97-AF65-F5344CB8AC3E}">
        <p14:creationId xmlns:p14="http://schemas.microsoft.com/office/powerpoint/2010/main" val="2959867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6" grpId="0" animBg="1"/>
      <p:bldP spid="22" grpId="0" animBg="1"/>
    </p:bldLst>
  </p:timing>
</p:sld>
</file>

<file path=ppt/slides/slide5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948677" y="5507630"/>
            <a:ext cx="7246646" cy="1305746"/>
          </a:xfrm>
          <a:prstGeom prst="rect">
            <a:avLst/>
          </a:prstGeom>
        </p:spPr>
      </p:pic>
      <p:pic>
        <p:nvPicPr>
          <p:cNvPr id="8" name="Picture 7"/>
          <p:cNvPicPr>
            <a:picLocks noChangeAspect="1"/>
          </p:cNvPicPr>
          <p:nvPr/>
        </p:nvPicPr>
        <p:blipFill>
          <a:blip r:embed="rId3"/>
          <a:stretch>
            <a:fillRect/>
          </a:stretch>
        </p:blipFill>
        <p:spPr>
          <a:xfrm>
            <a:off x="948677" y="353338"/>
            <a:ext cx="7246646" cy="3983962"/>
          </a:xfrm>
          <a:prstGeom prst="rect">
            <a:avLst/>
          </a:prstGeom>
        </p:spPr>
      </p:pic>
      <p:pic>
        <p:nvPicPr>
          <p:cNvPr id="9" name="Picture 8"/>
          <p:cNvPicPr>
            <a:picLocks noChangeAspect="1"/>
          </p:cNvPicPr>
          <p:nvPr/>
        </p:nvPicPr>
        <p:blipFill>
          <a:blip r:embed="rId4"/>
          <a:stretch>
            <a:fillRect/>
          </a:stretch>
        </p:blipFill>
        <p:spPr>
          <a:xfrm>
            <a:off x="948678" y="4337300"/>
            <a:ext cx="7246644" cy="161198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64400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Q19</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16622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88840"/>
            <a:ext cx="8640958" cy="12893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988840"/>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6" name="Rectangle 5"/>
          <p:cNvSpPr/>
          <p:nvPr/>
        </p:nvSpPr>
        <p:spPr>
          <a:xfrm>
            <a:off x="251521" y="2564904"/>
            <a:ext cx="8640957"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996952"/>
            <a:ext cx="8640957" cy="2812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3" name="Rectangle 12">
            <a:hlinkClick r:id="rId6" action="ppaction://hlinksldjump"/>
          </p:cNvPr>
          <p:cNvSpPr/>
          <p:nvPr/>
        </p:nvSpPr>
        <p:spPr>
          <a:xfrm>
            <a:off x="4644008" y="35482"/>
            <a:ext cx="18002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Q19</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4071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6" grpId="0" animBg="1"/>
      <p:bldP spid="22" grpId="0" animBg="1"/>
    </p:bldLst>
  </p:timing>
</p:sld>
</file>

<file path=ppt/slides/slide5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2"/>
          <a:srcRect t="21902"/>
          <a:stretch/>
        </p:blipFill>
        <p:spPr>
          <a:xfrm>
            <a:off x="179512" y="4725144"/>
            <a:ext cx="8784976" cy="1008112"/>
          </a:xfrm>
          <a:prstGeom prst="rect">
            <a:avLst/>
          </a:prstGeom>
        </p:spPr>
      </p:pic>
      <p:pic>
        <p:nvPicPr>
          <p:cNvPr id="2" name="Picture 1"/>
          <p:cNvPicPr>
            <a:picLocks noChangeAspect="1"/>
          </p:cNvPicPr>
          <p:nvPr/>
        </p:nvPicPr>
        <p:blipFill>
          <a:blip r:embed="rId3"/>
          <a:stretch>
            <a:fillRect/>
          </a:stretch>
        </p:blipFill>
        <p:spPr>
          <a:xfrm>
            <a:off x="179512" y="404664"/>
            <a:ext cx="8784976" cy="43599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Q12</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735121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420888"/>
            <a:ext cx="8640958" cy="6195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2420886"/>
            <a:ext cx="8640958"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564904"/>
            <a:ext cx="8640957" cy="4755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18" name="Rectangle 17">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Q12</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47394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22" grpId="0" animBg="1"/>
    </p:bldLst>
  </p:timing>
</p:sld>
</file>

<file path=ppt/slides/slide5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368976"/>
            <a:ext cx="8640958" cy="4300384"/>
          </a:xfrm>
          <a:prstGeom prst="rect">
            <a:avLst/>
          </a:prstGeom>
        </p:spPr>
      </p:pic>
      <p:pic>
        <p:nvPicPr>
          <p:cNvPr id="5" name="Picture 4"/>
          <p:cNvPicPr>
            <a:picLocks noChangeAspect="1"/>
          </p:cNvPicPr>
          <p:nvPr/>
        </p:nvPicPr>
        <p:blipFill>
          <a:blip r:embed="rId3"/>
          <a:stretch>
            <a:fillRect/>
          </a:stretch>
        </p:blipFill>
        <p:spPr>
          <a:xfrm>
            <a:off x="251521" y="404664"/>
            <a:ext cx="8640958" cy="198782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Q14</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58133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21520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1" y="1556791"/>
            <a:ext cx="8640958" cy="2152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78355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467545" y="5877272"/>
            <a:ext cx="8208910" cy="646500"/>
          </a:xfrm>
          <a:prstGeom prst="rect">
            <a:avLst/>
          </a:prstGeom>
        </p:spPr>
      </p:pic>
      <p:pic>
        <p:nvPicPr>
          <p:cNvPr id="10" name="Picture 9"/>
          <p:cNvPicPr>
            <a:picLocks noChangeAspect="1"/>
          </p:cNvPicPr>
          <p:nvPr/>
        </p:nvPicPr>
        <p:blipFill>
          <a:blip r:embed="rId3"/>
          <a:stretch>
            <a:fillRect/>
          </a:stretch>
        </p:blipFill>
        <p:spPr>
          <a:xfrm>
            <a:off x="467544" y="5231890"/>
            <a:ext cx="8208912" cy="717390"/>
          </a:xfrm>
          <a:prstGeom prst="rect">
            <a:avLst/>
          </a:prstGeom>
        </p:spPr>
      </p:pic>
      <p:pic>
        <p:nvPicPr>
          <p:cNvPr id="9" name="Picture 8"/>
          <p:cNvPicPr>
            <a:picLocks noChangeAspect="1"/>
          </p:cNvPicPr>
          <p:nvPr/>
        </p:nvPicPr>
        <p:blipFill>
          <a:blip r:embed="rId4"/>
          <a:stretch>
            <a:fillRect/>
          </a:stretch>
        </p:blipFill>
        <p:spPr>
          <a:xfrm>
            <a:off x="467544" y="4619002"/>
            <a:ext cx="8208912" cy="754214"/>
          </a:xfrm>
          <a:prstGeom prst="rect">
            <a:avLst/>
          </a:prstGeom>
        </p:spPr>
      </p:pic>
      <p:pic>
        <p:nvPicPr>
          <p:cNvPr id="8" name="Picture 7"/>
          <p:cNvPicPr>
            <a:picLocks noChangeAspect="1"/>
          </p:cNvPicPr>
          <p:nvPr/>
        </p:nvPicPr>
        <p:blipFill>
          <a:blip r:embed="rId5"/>
          <a:stretch>
            <a:fillRect/>
          </a:stretch>
        </p:blipFill>
        <p:spPr>
          <a:xfrm>
            <a:off x="467544" y="4087098"/>
            <a:ext cx="8208912" cy="782062"/>
          </a:xfrm>
          <a:prstGeom prst="rect">
            <a:avLst/>
          </a:prstGeom>
        </p:spPr>
      </p:pic>
      <p:pic>
        <p:nvPicPr>
          <p:cNvPr id="2" name="Picture 1"/>
          <p:cNvPicPr>
            <a:picLocks noChangeAspect="1"/>
          </p:cNvPicPr>
          <p:nvPr/>
        </p:nvPicPr>
        <p:blipFill>
          <a:blip r:embed="rId6"/>
          <a:stretch>
            <a:fillRect/>
          </a:stretch>
        </p:blipFill>
        <p:spPr>
          <a:xfrm>
            <a:off x="467544" y="339900"/>
            <a:ext cx="8208912" cy="3017092"/>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1" name="Rectangle 10">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13"/>
          <a:stretch>
            <a:fillRect/>
          </a:stretch>
        </p:blipFill>
        <p:spPr>
          <a:xfrm>
            <a:off x="467544" y="3212976"/>
            <a:ext cx="8208912" cy="1078104"/>
          </a:xfrm>
          <a:prstGeom prst="rect">
            <a:avLst/>
          </a:prstGeom>
        </p:spPr>
      </p:pic>
      <p:pic>
        <p:nvPicPr>
          <p:cNvPr id="18" name="Picture 17"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18115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060848"/>
            <a:ext cx="8640956" cy="12883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cxnSp>
        <p:nvCxnSpPr>
          <p:cNvPr id="17" name="Straight Arrow Connector 16"/>
          <p:cNvCxnSpPr>
            <a:stCxn id="18"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1" y="2209432"/>
            <a:ext cx="8640958" cy="3526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2" name="Rectangle 21"/>
          <p:cNvSpPr/>
          <p:nvPr/>
        </p:nvSpPr>
        <p:spPr>
          <a:xfrm>
            <a:off x="251521" y="2562081"/>
            <a:ext cx="8640958" cy="2908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(iii)</a:t>
            </a:r>
            <a:endParaRPr lang="en-GB" sz="1400" b="1" dirty="0">
              <a:latin typeface="Comic Sans MS" panose="030F0702030302020204" pitchFamily="66" charset="0"/>
            </a:endParaRPr>
          </a:p>
        </p:txBody>
      </p:sp>
      <p:sp>
        <p:nvSpPr>
          <p:cNvPr id="23" name="Rectangle 22"/>
          <p:cNvSpPr/>
          <p:nvPr/>
        </p:nvSpPr>
        <p:spPr>
          <a:xfrm>
            <a:off x="251521" y="2852936"/>
            <a:ext cx="8640958" cy="496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(iv)</a:t>
            </a:r>
            <a:endParaRPr lang="en-GB" sz="1400" b="1" dirty="0">
              <a:latin typeface="Comic Sans MS" panose="030F0702030302020204" pitchFamily="66" charset="0"/>
            </a:endParaRPr>
          </a:p>
        </p:txBody>
      </p:sp>
      <p:sp>
        <p:nvSpPr>
          <p:cNvPr id="5" name="Rectangle 4"/>
          <p:cNvSpPr/>
          <p:nvPr/>
        </p:nvSpPr>
        <p:spPr>
          <a:xfrm>
            <a:off x="251521" y="2060847"/>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7911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2" grpId="0" animBg="1"/>
      <p:bldP spid="23" grpId="0" animBg="1"/>
      <p:bldP spid="5" grpId="0" animBg="1"/>
    </p:bldLst>
  </p:timing>
</p:sld>
</file>

<file path=ppt/slides/slide5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4499722"/>
            <a:ext cx="8640960" cy="1593574"/>
          </a:xfrm>
          <a:prstGeom prst="rect">
            <a:avLst/>
          </a:prstGeom>
        </p:spPr>
      </p:pic>
      <p:pic>
        <p:nvPicPr>
          <p:cNvPr id="5" name="Picture 4"/>
          <p:cNvPicPr>
            <a:picLocks noChangeAspect="1"/>
          </p:cNvPicPr>
          <p:nvPr/>
        </p:nvPicPr>
        <p:blipFill>
          <a:blip r:embed="rId3"/>
          <a:stretch>
            <a:fillRect/>
          </a:stretch>
        </p:blipFill>
        <p:spPr>
          <a:xfrm>
            <a:off x="251520" y="666016"/>
            <a:ext cx="8640960" cy="390571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06696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1772816"/>
            <a:ext cx="8640956" cy="14570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772815"/>
            <a:ext cx="8640958" cy="10801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5" name="Rectangle 4"/>
          <p:cNvSpPr/>
          <p:nvPr/>
        </p:nvSpPr>
        <p:spPr>
          <a:xfrm>
            <a:off x="251521" y="2852936"/>
            <a:ext cx="8640958" cy="3768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Q5</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4" name="Straight Arrow Connector 23"/>
          <p:cNvCxnSpPr>
            <a:stCxn id="25"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722932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5" grpId="0" animBg="1"/>
    </p:bldLst>
  </p:timing>
</p:sld>
</file>

<file path=ppt/slides/slide5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764704"/>
            <a:ext cx="8640960" cy="43660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Q7</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50213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844824"/>
            <a:ext cx="8640958" cy="8962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1842567"/>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5" name="Rectangle 4"/>
          <p:cNvSpPr/>
          <p:nvPr/>
        </p:nvSpPr>
        <p:spPr>
          <a:xfrm>
            <a:off x="251521" y="1991151"/>
            <a:ext cx="8640958" cy="7499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Q7</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251568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5" grpId="0" animBg="1"/>
    </p:bldLst>
  </p:timing>
</p:sld>
</file>

<file path=ppt/slides/slide5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899593" y="5728842"/>
            <a:ext cx="7344814" cy="1084534"/>
          </a:xfrm>
          <a:prstGeom prst="rect">
            <a:avLst/>
          </a:prstGeom>
        </p:spPr>
      </p:pic>
      <p:pic>
        <p:nvPicPr>
          <p:cNvPr id="8" name="Picture 7"/>
          <p:cNvPicPr>
            <a:picLocks noChangeAspect="1"/>
          </p:cNvPicPr>
          <p:nvPr/>
        </p:nvPicPr>
        <p:blipFill>
          <a:blip r:embed="rId3"/>
          <a:stretch>
            <a:fillRect/>
          </a:stretch>
        </p:blipFill>
        <p:spPr>
          <a:xfrm>
            <a:off x="899592" y="5208992"/>
            <a:ext cx="7344816" cy="740288"/>
          </a:xfrm>
          <a:prstGeom prst="rect">
            <a:avLst/>
          </a:prstGeom>
        </p:spPr>
      </p:pic>
      <p:pic>
        <p:nvPicPr>
          <p:cNvPr id="6" name="Picture 5"/>
          <p:cNvPicPr>
            <a:picLocks noChangeAspect="1"/>
          </p:cNvPicPr>
          <p:nvPr/>
        </p:nvPicPr>
        <p:blipFill>
          <a:blip r:embed="rId4"/>
          <a:stretch>
            <a:fillRect/>
          </a:stretch>
        </p:blipFill>
        <p:spPr>
          <a:xfrm>
            <a:off x="899593" y="4636664"/>
            <a:ext cx="7344814" cy="808560"/>
          </a:xfrm>
          <a:prstGeom prst="rect">
            <a:avLst/>
          </a:prstGeom>
        </p:spPr>
      </p:pic>
      <p:pic>
        <p:nvPicPr>
          <p:cNvPr id="5" name="Picture 4"/>
          <p:cNvPicPr>
            <a:picLocks noChangeAspect="1"/>
          </p:cNvPicPr>
          <p:nvPr/>
        </p:nvPicPr>
        <p:blipFill>
          <a:blip r:embed="rId5"/>
          <a:stretch>
            <a:fillRect/>
          </a:stretch>
        </p:blipFill>
        <p:spPr>
          <a:xfrm>
            <a:off x="899592" y="4237270"/>
            <a:ext cx="7344816" cy="703898"/>
          </a:xfrm>
          <a:prstGeom prst="rect">
            <a:avLst/>
          </a:prstGeom>
        </p:spPr>
      </p:pic>
      <p:pic>
        <p:nvPicPr>
          <p:cNvPr id="4" name="Picture 3"/>
          <p:cNvPicPr>
            <a:picLocks noChangeAspect="1"/>
          </p:cNvPicPr>
          <p:nvPr/>
        </p:nvPicPr>
        <p:blipFill>
          <a:blip r:embed="rId6"/>
          <a:stretch>
            <a:fillRect/>
          </a:stretch>
        </p:blipFill>
        <p:spPr>
          <a:xfrm>
            <a:off x="899592" y="404664"/>
            <a:ext cx="7344816" cy="4037216"/>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1" name="Rectangle 10">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Q20</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1441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333688"/>
            <a:ext cx="8640958" cy="7352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4" name="Rectangle 13">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Q20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1"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5" name="Rectangle 24"/>
          <p:cNvSpPr/>
          <p:nvPr/>
        </p:nvSpPr>
        <p:spPr>
          <a:xfrm>
            <a:off x="251521" y="2774875"/>
            <a:ext cx="8640958" cy="3047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(iv)</a:t>
            </a:r>
            <a:endParaRPr lang="en-GB" sz="1400" b="1" dirty="0">
              <a:latin typeface="Comic Sans MS" panose="030F0702030302020204" pitchFamily="66" charset="0"/>
            </a:endParaRPr>
          </a:p>
        </p:txBody>
      </p:sp>
      <p:sp>
        <p:nvSpPr>
          <p:cNvPr id="24" name="Rectangle 23"/>
          <p:cNvSpPr/>
          <p:nvPr/>
        </p:nvSpPr>
        <p:spPr>
          <a:xfrm>
            <a:off x="251521" y="2626290"/>
            <a:ext cx="8640958"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(iii)</a:t>
            </a:r>
            <a:endParaRPr lang="en-GB" sz="1400" b="1" dirty="0">
              <a:latin typeface="Comic Sans MS" panose="030F0702030302020204" pitchFamily="66" charset="0"/>
            </a:endParaRPr>
          </a:p>
        </p:txBody>
      </p:sp>
      <p:sp>
        <p:nvSpPr>
          <p:cNvPr id="23" name="Rectangle 22"/>
          <p:cNvSpPr/>
          <p:nvPr/>
        </p:nvSpPr>
        <p:spPr>
          <a:xfrm>
            <a:off x="251521" y="2482273"/>
            <a:ext cx="8640958"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2" name="Rectangle 21"/>
          <p:cNvSpPr/>
          <p:nvPr/>
        </p:nvSpPr>
        <p:spPr>
          <a:xfrm>
            <a:off x="251521" y="2323065"/>
            <a:ext cx="8640958" cy="1698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579453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5" grpId="0" animBg="1"/>
      <p:bldP spid="24" grpId="0" animBg="1"/>
      <p:bldP spid="23" grpId="0" animBg="1"/>
      <p:bldP spid="22" grpId="0" animBg="1"/>
    </p:bldLst>
  </p:timing>
</p:sld>
</file>

<file path=ppt/slides/slide5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683568" y="4509120"/>
            <a:ext cx="7776864" cy="2077632"/>
          </a:xfrm>
          <a:prstGeom prst="rect">
            <a:avLst/>
          </a:prstGeom>
        </p:spPr>
      </p:pic>
      <p:pic>
        <p:nvPicPr>
          <p:cNvPr id="2" name="Picture 1"/>
          <p:cNvPicPr>
            <a:picLocks noChangeAspect="1"/>
          </p:cNvPicPr>
          <p:nvPr/>
        </p:nvPicPr>
        <p:blipFill>
          <a:blip r:embed="rId3"/>
          <a:stretch>
            <a:fillRect/>
          </a:stretch>
        </p:blipFill>
        <p:spPr>
          <a:xfrm>
            <a:off x="683568" y="476672"/>
            <a:ext cx="7776864" cy="40738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0879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Q8</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39949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155282"/>
            <a:ext cx="8640956" cy="15617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600580"/>
            <a:ext cx="8640958" cy="1116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2303866"/>
            <a:ext cx="8640958" cy="2967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2" name="Rectangle 21"/>
          <p:cNvSpPr/>
          <p:nvPr/>
        </p:nvSpPr>
        <p:spPr>
          <a:xfrm>
            <a:off x="251521" y="2132856"/>
            <a:ext cx="8640958" cy="1710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208799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Q8</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6" name="Straight Arrow Connector 25"/>
          <p:cNvCxnSpPr>
            <a:stCxn id="27"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94027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3" grpId="0" animBg="1"/>
      <p:bldP spid="22" grpId="0" animBg="1"/>
    </p:bldLst>
  </p:timing>
</p:sld>
</file>

<file path=ppt/slides/slide5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392552"/>
            <a:ext cx="8496942" cy="4204800"/>
          </a:xfrm>
          <a:prstGeom prst="rect">
            <a:avLst/>
          </a:prstGeom>
        </p:spPr>
      </p:pic>
      <p:pic>
        <p:nvPicPr>
          <p:cNvPr id="4" name="Picture 3"/>
          <p:cNvPicPr>
            <a:picLocks noChangeAspect="1"/>
          </p:cNvPicPr>
          <p:nvPr/>
        </p:nvPicPr>
        <p:blipFill>
          <a:blip r:embed="rId3"/>
          <a:stretch>
            <a:fillRect/>
          </a:stretch>
        </p:blipFill>
        <p:spPr>
          <a:xfrm>
            <a:off x="323529" y="388520"/>
            <a:ext cx="8496942" cy="30404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53807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132856"/>
            <a:ext cx="8640956" cy="172452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132856"/>
            <a:ext cx="8640958" cy="17245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Q21</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191500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39552" y="4437112"/>
            <a:ext cx="8064896" cy="2314182"/>
          </a:xfrm>
          <a:prstGeom prst="rect">
            <a:avLst/>
          </a:prstGeom>
        </p:spPr>
      </p:pic>
      <p:pic>
        <p:nvPicPr>
          <p:cNvPr id="2" name="Picture 1"/>
          <p:cNvPicPr>
            <a:picLocks noChangeAspect="1"/>
          </p:cNvPicPr>
          <p:nvPr/>
        </p:nvPicPr>
        <p:blipFill>
          <a:blip r:embed="rId3"/>
          <a:stretch>
            <a:fillRect/>
          </a:stretch>
        </p:blipFill>
        <p:spPr>
          <a:xfrm>
            <a:off x="539552" y="368921"/>
            <a:ext cx="8064896" cy="406172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Q9</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50568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420888"/>
            <a:ext cx="8640958" cy="11092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Q9</a:t>
            </a:r>
            <a:endParaRPr lang="en-GB" sz="1400" b="1" dirty="0">
              <a:latin typeface="Comic Sans MS" panose="030F0702030302020204" pitchFamily="66" charset="0"/>
            </a:endParaRPr>
          </a:p>
        </p:txBody>
      </p:sp>
      <p:cxnSp>
        <p:nvCxnSpPr>
          <p:cNvPr id="12" name="Straight Arrow Connector 11"/>
          <p:cNvCxnSpPr>
            <a:stCxn id="17"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0" y="2569473"/>
            <a:ext cx="8640958" cy="3186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3" name="Rectangle 22"/>
          <p:cNvSpPr/>
          <p:nvPr/>
        </p:nvSpPr>
        <p:spPr>
          <a:xfrm>
            <a:off x="251519" y="2888098"/>
            <a:ext cx="8640959" cy="6420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1" y="2420887"/>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413216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3" grpId="0" animBg="1"/>
      <p:bldP spid="22" grpId="0" animBg="1"/>
    </p:bldLst>
  </p:timing>
</p:sld>
</file>

<file path=ppt/slides/slide5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340768"/>
            <a:ext cx="8640960" cy="31592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47858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564904"/>
            <a:ext cx="8640962" cy="37330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1" y="2564904"/>
            <a:ext cx="8640958" cy="3733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Q5</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880095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187624" y="3495768"/>
            <a:ext cx="6768752" cy="3101584"/>
          </a:xfrm>
          <a:prstGeom prst="rect">
            <a:avLst/>
          </a:prstGeom>
        </p:spPr>
      </p:pic>
      <p:pic>
        <p:nvPicPr>
          <p:cNvPr id="2" name="Picture 1"/>
          <p:cNvPicPr>
            <a:picLocks noChangeAspect="1"/>
          </p:cNvPicPr>
          <p:nvPr/>
        </p:nvPicPr>
        <p:blipFill>
          <a:blip r:embed="rId3"/>
          <a:stretch>
            <a:fillRect/>
          </a:stretch>
        </p:blipFill>
        <p:spPr>
          <a:xfrm>
            <a:off x="1187624" y="367242"/>
            <a:ext cx="6768752" cy="313376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Q7</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89246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04864"/>
            <a:ext cx="8640956" cy="16342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Q7</a:t>
            </a:r>
            <a:endParaRPr lang="en-GB" sz="1400" b="1" dirty="0">
              <a:latin typeface="Comic Sans MS" panose="030F0702030302020204" pitchFamily="66" charset="0"/>
            </a:endParaRPr>
          </a:p>
        </p:txBody>
      </p:sp>
      <p:cxnSp>
        <p:nvCxnSpPr>
          <p:cNvPr id="12" name="Straight Arrow Connector 11"/>
          <p:cNvCxnSpPr>
            <a:stCxn id="17"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21" y="2502032"/>
            <a:ext cx="8640958" cy="13371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21" y="2353448"/>
            <a:ext cx="8640958" cy="152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2" name="Rectangle 21"/>
          <p:cNvSpPr/>
          <p:nvPr/>
        </p:nvSpPr>
        <p:spPr>
          <a:xfrm>
            <a:off x="251521" y="2204863"/>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46077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1" grpId="0" animBg="1"/>
      <p:bldP spid="22" grpId="0" animBg="1"/>
    </p:bldLst>
  </p:timing>
</p:sld>
</file>

<file path=ppt/slides/slide5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068960"/>
            <a:ext cx="8784976" cy="36727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068960"/>
            <a:ext cx="8784976" cy="24180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343558"/>
            <a:ext cx="8784976" cy="3517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57415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204864"/>
            <a:ext cx="8640958" cy="14347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1" y="2649489"/>
            <a:ext cx="8640958" cy="203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21" y="2852936"/>
            <a:ext cx="8640958" cy="7867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251521" y="2204865"/>
            <a:ext cx="8640958" cy="4446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Q2</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62217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1" grpId="0" animBg="1"/>
      <p:bldP spid="22" grpId="0" animBg="1"/>
    </p:bldLst>
  </p:timing>
</p:sld>
</file>

<file path=ppt/slides/slide5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403648" y="332656"/>
            <a:ext cx="6336704" cy="3660478"/>
          </a:xfrm>
          <a:prstGeom prst="rect">
            <a:avLst/>
          </a:prstGeom>
        </p:spPr>
      </p:pic>
      <p:pic>
        <p:nvPicPr>
          <p:cNvPr id="6" name="Picture 5"/>
          <p:cNvPicPr>
            <a:picLocks noChangeAspect="1"/>
          </p:cNvPicPr>
          <p:nvPr/>
        </p:nvPicPr>
        <p:blipFill>
          <a:blip r:embed="rId3"/>
          <a:stretch>
            <a:fillRect/>
          </a:stretch>
        </p:blipFill>
        <p:spPr>
          <a:xfrm>
            <a:off x="1403648" y="5440736"/>
            <a:ext cx="6336704" cy="1372640"/>
          </a:xfrm>
          <a:prstGeom prst="rect">
            <a:avLst/>
          </a:prstGeom>
        </p:spPr>
      </p:pic>
      <p:pic>
        <p:nvPicPr>
          <p:cNvPr id="5" name="Picture 4"/>
          <p:cNvPicPr>
            <a:picLocks noChangeAspect="1"/>
          </p:cNvPicPr>
          <p:nvPr/>
        </p:nvPicPr>
        <p:blipFill>
          <a:blip r:embed="rId4"/>
          <a:stretch>
            <a:fillRect/>
          </a:stretch>
        </p:blipFill>
        <p:spPr>
          <a:xfrm>
            <a:off x="1403648" y="4246064"/>
            <a:ext cx="6336704" cy="1847232"/>
          </a:xfrm>
          <a:prstGeom prst="rect">
            <a:avLst/>
          </a:prstGeom>
        </p:spPr>
      </p:pic>
      <p:pic>
        <p:nvPicPr>
          <p:cNvPr id="4" name="Picture 3"/>
          <p:cNvPicPr>
            <a:picLocks noChangeAspect="1"/>
          </p:cNvPicPr>
          <p:nvPr/>
        </p:nvPicPr>
        <p:blipFill>
          <a:blip r:embed="rId5"/>
          <a:stretch>
            <a:fillRect/>
          </a:stretch>
        </p:blipFill>
        <p:spPr>
          <a:xfrm>
            <a:off x="1403648" y="3933056"/>
            <a:ext cx="6336704" cy="85175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Q19</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0527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8815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1" y="2348880"/>
            <a:ext cx="8640958" cy="203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21" y="2552327"/>
            <a:ext cx="8640958" cy="1988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251521" y="2204865"/>
            <a:ext cx="8640958" cy="1485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Q19</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4" name="Straight Arrow Connector 23"/>
          <p:cNvCxnSpPr>
            <a:stCxn id="25"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6" name="Rectangle 25"/>
          <p:cNvSpPr/>
          <p:nvPr/>
        </p:nvSpPr>
        <p:spPr>
          <a:xfrm>
            <a:off x="251521" y="2751206"/>
            <a:ext cx="8640958" cy="3351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34576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3" grpId="0" animBg="1"/>
      <p:bldP spid="21" grpId="0" animBg="1"/>
      <p:bldP spid="22" grpId="0" animBg="1"/>
      <p:bldP spid="26" grpId="0" animBg="1"/>
    </p:bldLst>
  </p:timing>
</p:sld>
</file>

<file path=ppt/slides/slide5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7561" y="4907184"/>
            <a:ext cx="7888878" cy="18745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7561" y="352268"/>
            <a:ext cx="7888878" cy="45168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Q6</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921901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2204864"/>
            <a:ext cx="8640958" cy="985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1" y="2348880"/>
            <a:ext cx="8640958" cy="203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1" name="Rectangle 20"/>
          <p:cNvSpPr/>
          <p:nvPr/>
        </p:nvSpPr>
        <p:spPr>
          <a:xfrm>
            <a:off x="251521" y="2552326"/>
            <a:ext cx="8640958" cy="6381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2" name="Rectangle 21"/>
          <p:cNvSpPr/>
          <p:nvPr/>
        </p:nvSpPr>
        <p:spPr>
          <a:xfrm>
            <a:off x="251521" y="2204865"/>
            <a:ext cx="8640958" cy="1485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Q6</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7"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586402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1" grpId="0" animBg="1"/>
      <p:bldP spid="22" grpId="0" animBg="1"/>
    </p:bldLst>
  </p:timing>
</p:sld>
</file>

<file path=ppt/slides/slide5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9512" y="4725144"/>
            <a:ext cx="8784976" cy="2082494"/>
          </a:xfrm>
          <a:prstGeom prst="rect">
            <a:avLst/>
          </a:prstGeom>
        </p:spPr>
      </p:pic>
      <p:pic>
        <p:nvPicPr>
          <p:cNvPr id="6" name="Picture 5"/>
          <p:cNvPicPr>
            <a:picLocks noChangeAspect="1"/>
          </p:cNvPicPr>
          <p:nvPr/>
        </p:nvPicPr>
        <p:blipFill>
          <a:blip r:embed="rId3"/>
          <a:stretch>
            <a:fillRect/>
          </a:stretch>
        </p:blipFill>
        <p:spPr>
          <a:xfrm>
            <a:off x="179513" y="3356992"/>
            <a:ext cx="8784974" cy="2595692"/>
          </a:xfrm>
          <a:prstGeom prst="rect">
            <a:avLst/>
          </a:prstGeom>
        </p:spPr>
      </p:pic>
      <p:pic>
        <p:nvPicPr>
          <p:cNvPr id="5" name="Picture 4"/>
          <p:cNvPicPr>
            <a:picLocks noChangeAspect="1"/>
          </p:cNvPicPr>
          <p:nvPr/>
        </p:nvPicPr>
        <p:blipFill>
          <a:blip r:embed="rId4"/>
          <a:stretch>
            <a:fillRect/>
          </a:stretch>
        </p:blipFill>
        <p:spPr>
          <a:xfrm>
            <a:off x="179512" y="2132856"/>
            <a:ext cx="8784976" cy="1597798"/>
          </a:xfrm>
          <a:prstGeom prst="rect">
            <a:avLst/>
          </a:prstGeom>
        </p:spPr>
      </p:pic>
      <p:pic>
        <p:nvPicPr>
          <p:cNvPr id="4" name="Picture 3"/>
          <p:cNvPicPr>
            <a:picLocks noChangeAspect="1"/>
          </p:cNvPicPr>
          <p:nvPr/>
        </p:nvPicPr>
        <p:blipFill>
          <a:blip r:embed="rId5"/>
          <a:stretch>
            <a:fillRect/>
          </a:stretch>
        </p:blipFill>
        <p:spPr>
          <a:xfrm>
            <a:off x="179512" y="1416118"/>
            <a:ext cx="8784976" cy="1508826"/>
          </a:xfrm>
          <a:prstGeom prst="rect">
            <a:avLst/>
          </a:prstGeom>
        </p:spPr>
      </p:pic>
      <p:pic>
        <p:nvPicPr>
          <p:cNvPr id="2" name="Picture 1"/>
          <p:cNvPicPr>
            <a:picLocks noChangeAspect="1"/>
          </p:cNvPicPr>
          <p:nvPr/>
        </p:nvPicPr>
        <p:blipFill>
          <a:blip r:embed="rId6"/>
          <a:stretch>
            <a:fillRect/>
          </a:stretch>
        </p:blipFill>
        <p:spPr>
          <a:xfrm>
            <a:off x="179512" y="401202"/>
            <a:ext cx="8784976" cy="1659646"/>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1" name="Rectangle 10">
            <a:hlinkClick r:id="rId10"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Q9</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002781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04864"/>
            <a:ext cx="8640956" cy="11088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2" y="2348880"/>
            <a:ext cx="8640958" cy="2034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1" name="Rectangle 20"/>
          <p:cNvSpPr/>
          <p:nvPr/>
        </p:nvSpPr>
        <p:spPr>
          <a:xfrm>
            <a:off x="251521" y="2754485"/>
            <a:ext cx="8640958" cy="5592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251520" y="2204865"/>
            <a:ext cx="8640958" cy="1485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Q9</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9" name="Straight Arrow Connector 18"/>
          <p:cNvCxnSpPr>
            <a:stCxn id="24"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5" name="Rectangle 24"/>
          <p:cNvSpPr/>
          <p:nvPr/>
        </p:nvSpPr>
        <p:spPr>
          <a:xfrm>
            <a:off x="251521" y="2552326"/>
            <a:ext cx="8640958" cy="2021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C</a:t>
            </a:r>
          </a:p>
        </p:txBody>
      </p:sp>
    </p:spTree>
    <p:extLst>
      <p:ext uri="{BB962C8B-B14F-4D97-AF65-F5344CB8AC3E}">
        <p14:creationId xmlns:p14="http://schemas.microsoft.com/office/powerpoint/2010/main" val="1601948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1" grpId="0" animBg="1"/>
      <p:bldP spid="22" grpId="0" animBg="1"/>
      <p:bldP spid="25" grpId="0" animBg="1"/>
    </p:bldLst>
  </p:timing>
</p:sld>
</file>

<file path=ppt/slides/slide5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5701082"/>
            <a:ext cx="6336704" cy="11122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5013176"/>
            <a:ext cx="6336704" cy="9406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1916832"/>
            <a:ext cx="6336704" cy="32369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648" y="404664"/>
            <a:ext cx="6336704" cy="15221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Q18</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7915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04864"/>
            <a:ext cx="8640960" cy="2168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0186" y="3861048"/>
            <a:ext cx="8652294" cy="18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B</a:t>
            </a:r>
          </a:p>
        </p:txBody>
      </p:sp>
      <p:sp>
        <p:nvSpPr>
          <p:cNvPr id="22" name="Rectangle 21"/>
          <p:cNvSpPr/>
          <p:nvPr/>
        </p:nvSpPr>
        <p:spPr>
          <a:xfrm>
            <a:off x="240186" y="2204865"/>
            <a:ext cx="8652292"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240186" y="4045144"/>
            <a:ext cx="8652294" cy="32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C</a:t>
            </a:r>
          </a:p>
        </p:txBody>
      </p:sp>
      <p:sp>
        <p:nvSpPr>
          <p:cNvPr id="14" name="Rectangle 13">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Q18</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6"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409122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5"/>
                                        </p:tgtEl>
                                      </p:cBhvr>
                                    </p:animEffect>
                                    <p:set>
                                      <p:cBhvr>
                                        <p:cTn id="19"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5" grpId="0" animBg="1"/>
    </p:bldLst>
  </p:timing>
</p:sld>
</file>

<file path=ppt/slides/slide5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2" y="1124744"/>
            <a:ext cx="8784976" cy="38644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410084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0186" y="3056932"/>
            <a:ext cx="8663628" cy="5160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0186" y="3212975"/>
            <a:ext cx="8652294"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2" name="Rectangle 21"/>
          <p:cNvSpPr/>
          <p:nvPr/>
        </p:nvSpPr>
        <p:spPr>
          <a:xfrm>
            <a:off x="240186" y="3056930"/>
            <a:ext cx="8652292" cy="1560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73405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5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20688"/>
            <a:ext cx="8640960" cy="5295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Q7</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77634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0186" y="2060848"/>
            <a:ext cx="8663628" cy="17268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0186" y="2216893"/>
            <a:ext cx="8652294" cy="15708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0186" y="2060848"/>
            <a:ext cx="8652292" cy="1560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Q7</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51904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5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227113" y="5030028"/>
            <a:ext cx="6689774" cy="1783348"/>
          </a:xfrm>
          <a:prstGeom prst="rect">
            <a:avLst/>
          </a:prstGeom>
        </p:spPr>
      </p:pic>
      <p:pic>
        <p:nvPicPr>
          <p:cNvPr id="6" name="Picture 5"/>
          <p:cNvPicPr>
            <a:picLocks noChangeAspect="1"/>
          </p:cNvPicPr>
          <p:nvPr/>
        </p:nvPicPr>
        <p:blipFill>
          <a:blip r:embed="rId3"/>
          <a:stretch>
            <a:fillRect/>
          </a:stretch>
        </p:blipFill>
        <p:spPr>
          <a:xfrm>
            <a:off x="1227113" y="4653136"/>
            <a:ext cx="6689774" cy="1346816"/>
          </a:xfrm>
          <a:prstGeom prst="rect">
            <a:avLst/>
          </a:prstGeom>
        </p:spPr>
      </p:pic>
      <p:pic>
        <p:nvPicPr>
          <p:cNvPr id="5" name="Picture 4"/>
          <p:cNvPicPr>
            <a:picLocks noChangeAspect="1"/>
          </p:cNvPicPr>
          <p:nvPr/>
        </p:nvPicPr>
        <p:blipFill>
          <a:blip r:embed="rId4"/>
          <a:stretch>
            <a:fillRect/>
          </a:stretch>
        </p:blipFill>
        <p:spPr>
          <a:xfrm>
            <a:off x="1227114" y="4222096"/>
            <a:ext cx="6689772" cy="1151120"/>
          </a:xfrm>
          <a:prstGeom prst="rect">
            <a:avLst/>
          </a:prstGeom>
        </p:spPr>
      </p:pic>
      <p:pic>
        <p:nvPicPr>
          <p:cNvPr id="2" name="Picture 1"/>
          <p:cNvPicPr>
            <a:picLocks noChangeAspect="1"/>
          </p:cNvPicPr>
          <p:nvPr/>
        </p:nvPicPr>
        <p:blipFill>
          <a:blip r:embed="rId5"/>
          <a:stretch>
            <a:fillRect/>
          </a:stretch>
        </p:blipFill>
        <p:spPr>
          <a:xfrm>
            <a:off x="1227113" y="361460"/>
            <a:ext cx="6689774" cy="414766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1" name="Rectangle 10">
            <a:hlinkClick r:id="rId9"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Q17</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4"/>
          <a:stretch>
            <a:fillRect/>
          </a:stretch>
        </p:blipFill>
        <p:spPr>
          <a:xfrm>
            <a:off x="1227113" y="4517468"/>
            <a:ext cx="6689774" cy="207676"/>
          </a:xfrm>
          <a:prstGeom prst="rect">
            <a:avLst/>
          </a:prstGeom>
        </p:spPr>
      </p:pic>
    </p:spTree>
    <p:extLst>
      <p:ext uri="{BB962C8B-B14F-4D97-AF65-F5344CB8AC3E}">
        <p14:creationId xmlns:p14="http://schemas.microsoft.com/office/powerpoint/2010/main" val="20125431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0186" y="1556792"/>
            <a:ext cx="8663628" cy="261883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40186" y="3184030"/>
            <a:ext cx="8652294" cy="3290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0186" y="1556791"/>
            <a:ext cx="8652292" cy="16272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Q17</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4" name="Rectangle 23"/>
          <p:cNvSpPr/>
          <p:nvPr/>
        </p:nvSpPr>
        <p:spPr>
          <a:xfrm>
            <a:off x="228852" y="3843842"/>
            <a:ext cx="8663628" cy="3317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5" name="Rectangle 24"/>
          <p:cNvSpPr/>
          <p:nvPr/>
        </p:nvSpPr>
        <p:spPr>
          <a:xfrm>
            <a:off x="240186" y="3513037"/>
            <a:ext cx="8652292" cy="3308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976080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3" grpId="0" animBg="1"/>
      <p:bldP spid="22" grpId="0" animBg="1"/>
      <p:bldP spid="24" grpId="0" animBg="1"/>
      <p:bldP spid="25" grpId="0" animBg="1"/>
    </p:bldLst>
  </p:timing>
</p:sld>
</file>

<file path=ppt/slides/slide5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2249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2812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Q4</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597517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0186" y="2492896"/>
            <a:ext cx="8663628" cy="8506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40186" y="2492896"/>
            <a:ext cx="8652292" cy="8506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Q4</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6"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928085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764704"/>
            <a:ext cx="8640960" cy="47522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Q4</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7219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0186" y="2269672"/>
            <a:ext cx="8663628" cy="871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40186" y="2636912"/>
            <a:ext cx="86636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9" name="Rectangle 18"/>
          <p:cNvSpPr/>
          <p:nvPr/>
        </p:nvSpPr>
        <p:spPr>
          <a:xfrm>
            <a:off x="240186" y="2429272"/>
            <a:ext cx="8652292" cy="2076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2" name="Rectangle 21"/>
          <p:cNvSpPr/>
          <p:nvPr/>
        </p:nvSpPr>
        <p:spPr>
          <a:xfrm>
            <a:off x="240186" y="2269672"/>
            <a:ext cx="8652292" cy="159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04860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9"/>
                                        </p:tgtEl>
                                      </p:cBhvr>
                                    </p:animEffect>
                                    <p:set>
                                      <p:cBhvr>
                                        <p:cTn id="13"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P spid="19" grpId="0" animBg="1"/>
      <p:bldP spid="22" grpId="0" animBg="1"/>
    </p:bldLst>
  </p:timing>
</p:sld>
</file>

<file path=ppt/slides/slide5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123728" y="5805264"/>
            <a:ext cx="4896544" cy="1021320"/>
          </a:xfrm>
          <a:prstGeom prst="rect">
            <a:avLst/>
          </a:prstGeom>
        </p:spPr>
      </p:pic>
      <p:pic>
        <p:nvPicPr>
          <p:cNvPr id="4" name="Picture 3"/>
          <p:cNvPicPr>
            <a:picLocks noChangeAspect="1"/>
          </p:cNvPicPr>
          <p:nvPr/>
        </p:nvPicPr>
        <p:blipFill>
          <a:blip r:embed="rId3"/>
          <a:stretch>
            <a:fillRect/>
          </a:stretch>
        </p:blipFill>
        <p:spPr>
          <a:xfrm>
            <a:off x="2123728" y="332656"/>
            <a:ext cx="4896544" cy="21440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Q21</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12"/>
          <a:stretch>
            <a:fillRect/>
          </a:stretch>
        </p:blipFill>
        <p:spPr>
          <a:xfrm>
            <a:off x="2123728" y="2479046"/>
            <a:ext cx="4896544" cy="3182202"/>
          </a:xfrm>
          <a:prstGeom prst="rect">
            <a:avLst/>
          </a:prstGeom>
        </p:spPr>
      </p:pic>
      <p:pic>
        <p:nvPicPr>
          <p:cNvPr id="6" name="Picture 5"/>
          <p:cNvPicPr>
            <a:picLocks noChangeAspect="1"/>
          </p:cNvPicPr>
          <p:nvPr/>
        </p:nvPicPr>
        <p:blipFill>
          <a:blip r:embed="rId13"/>
          <a:stretch>
            <a:fillRect/>
          </a:stretch>
        </p:blipFill>
        <p:spPr>
          <a:xfrm>
            <a:off x="2123728" y="5661248"/>
            <a:ext cx="4896544" cy="640736"/>
          </a:xfrm>
          <a:prstGeom prst="rect">
            <a:avLst/>
          </a:prstGeom>
        </p:spPr>
      </p:pic>
    </p:spTree>
    <p:extLst>
      <p:ext uri="{BB962C8B-B14F-4D97-AF65-F5344CB8AC3E}">
        <p14:creationId xmlns:p14="http://schemas.microsoft.com/office/powerpoint/2010/main" val="4240901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0187" y="1700808"/>
            <a:ext cx="8663626" cy="17447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40186" y="2891892"/>
            <a:ext cx="8663628" cy="5536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0186" y="1700807"/>
            <a:ext cx="8652292" cy="11910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216000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Q21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3"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5327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P spid="22" grpId="0" animBg="1"/>
    </p:bldLst>
  </p:timing>
</p:sld>
</file>

<file path=ppt/slides/slide5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2"/>
          <a:stretch>
            <a:fillRect/>
          </a:stretch>
        </p:blipFill>
        <p:spPr>
          <a:xfrm>
            <a:off x="1259633" y="5728932"/>
            <a:ext cx="6624734" cy="1084444"/>
          </a:xfrm>
          <a:prstGeom prst="rect">
            <a:avLst/>
          </a:prstGeom>
        </p:spPr>
      </p:pic>
      <p:pic>
        <p:nvPicPr>
          <p:cNvPr id="18" name="Picture 17"/>
          <p:cNvPicPr>
            <a:picLocks noChangeAspect="1"/>
          </p:cNvPicPr>
          <p:nvPr/>
        </p:nvPicPr>
        <p:blipFill>
          <a:blip r:embed="rId3"/>
          <a:stretch>
            <a:fillRect/>
          </a:stretch>
        </p:blipFill>
        <p:spPr>
          <a:xfrm>
            <a:off x="1259633" y="5311340"/>
            <a:ext cx="6624734" cy="709948"/>
          </a:xfrm>
          <a:prstGeom prst="rect">
            <a:avLst/>
          </a:prstGeom>
        </p:spPr>
      </p:pic>
      <p:pic>
        <p:nvPicPr>
          <p:cNvPr id="15" name="Picture 14"/>
          <p:cNvPicPr>
            <a:picLocks noChangeAspect="1"/>
          </p:cNvPicPr>
          <p:nvPr/>
        </p:nvPicPr>
        <p:blipFill>
          <a:blip r:embed="rId4"/>
          <a:stretch>
            <a:fillRect/>
          </a:stretch>
        </p:blipFill>
        <p:spPr>
          <a:xfrm>
            <a:off x="1259632" y="4509120"/>
            <a:ext cx="6624736" cy="85068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Q18</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3"/>
          <a:stretch>
            <a:fillRect/>
          </a:stretch>
        </p:blipFill>
        <p:spPr>
          <a:xfrm>
            <a:off x="1259632" y="404664"/>
            <a:ext cx="6624736" cy="3053178"/>
          </a:xfrm>
          <a:prstGeom prst="rect">
            <a:avLst/>
          </a:prstGeom>
        </p:spPr>
      </p:pic>
      <p:pic>
        <p:nvPicPr>
          <p:cNvPr id="10" name="Picture 9"/>
          <p:cNvPicPr>
            <a:picLocks noChangeAspect="1"/>
          </p:cNvPicPr>
          <p:nvPr/>
        </p:nvPicPr>
        <p:blipFill>
          <a:blip r:embed="rId14"/>
          <a:stretch>
            <a:fillRect/>
          </a:stretch>
        </p:blipFill>
        <p:spPr>
          <a:xfrm>
            <a:off x="1259632" y="3473316"/>
            <a:ext cx="6624736" cy="1035804"/>
          </a:xfrm>
          <a:prstGeom prst="rect">
            <a:avLst/>
          </a:prstGeom>
        </p:spPr>
      </p:pic>
    </p:spTree>
    <p:extLst>
      <p:ext uri="{BB962C8B-B14F-4D97-AF65-F5344CB8AC3E}">
        <p14:creationId xmlns:p14="http://schemas.microsoft.com/office/powerpoint/2010/main" val="24457302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0186" y="2204864"/>
            <a:ext cx="8663628" cy="11897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40186" y="2871754"/>
            <a:ext cx="8663628" cy="5737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2" name="Rectangle 21"/>
          <p:cNvSpPr/>
          <p:nvPr/>
        </p:nvSpPr>
        <p:spPr>
          <a:xfrm>
            <a:off x="240186" y="2186048"/>
            <a:ext cx="8663628" cy="5228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Q18</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4" name="Rectangle 23"/>
          <p:cNvSpPr/>
          <p:nvPr/>
        </p:nvSpPr>
        <p:spPr>
          <a:xfrm>
            <a:off x="240186" y="2708919"/>
            <a:ext cx="8663628" cy="162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51156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1" grpId="0" animBg="1"/>
      <p:bldP spid="22" grpId="0" animBg="1"/>
      <p:bldP spid="24" grpId="0" animBg="1"/>
    </p:bldLst>
  </p:timing>
</p:sld>
</file>

<file path=ppt/slides/slide5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683569" y="3888656"/>
            <a:ext cx="7776862" cy="2924720"/>
          </a:xfrm>
          <a:prstGeom prst="rect">
            <a:avLst/>
          </a:prstGeom>
        </p:spPr>
      </p:pic>
      <p:pic>
        <p:nvPicPr>
          <p:cNvPr id="8" name="Picture 7"/>
          <p:cNvPicPr>
            <a:picLocks noChangeAspect="1"/>
          </p:cNvPicPr>
          <p:nvPr/>
        </p:nvPicPr>
        <p:blipFill>
          <a:blip r:embed="rId3"/>
          <a:stretch>
            <a:fillRect/>
          </a:stretch>
        </p:blipFill>
        <p:spPr>
          <a:xfrm>
            <a:off x="683568" y="4769412"/>
            <a:ext cx="7776864" cy="1179868"/>
          </a:xfrm>
          <a:prstGeom prst="rect">
            <a:avLst/>
          </a:prstGeom>
        </p:spPr>
      </p:pic>
      <p:pic>
        <p:nvPicPr>
          <p:cNvPr id="6" name="Picture 5"/>
          <p:cNvPicPr>
            <a:picLocks noChangeAspect="1"/>
          </p:cNvPicPr>
          <p:nvPr/>
        </p:nvPicPr>
        <p:blipFill>
          <a:blip r:embed="rId4"/>
          <a:stretch>
            <a:fillRect/>
          </a:stretch>
        </p:blipFill>
        <p:spPr>
          <a:xfrm>
            <a:off x="683568" y="3956996"/>
            <a:ext cx="7776864" cy="1272204"/>
          </a:xfrm>
          <a:prstGeom prst="rect">
            <a:avLst/>
          </a:prstGeom>
        </p:spPr>
      </p:pic>
      <p:pic>
        <p:nvPicPr>
          <p:cNvPr id="4" name="Picture 3"/>
          <p:cNvPicPr>
            <a:picLocks noChangeAspect="1"/>
          </p:cNvPicPr>
          <p:nvPr/>
        </p:nvPicPr>
        <p:blipFill>
          <a:blip r:embed="rId5"/>
          <a:stretch>
            <a:fillRect/>
          </a:stretch>
        </p:blipFill>
        <p:spPr>
          <a:xfrm>
            <a:off x="683568" y="332656"/>
            <a:ext cx="7776864" cy="3867582"/>
          </a:xfrm>
          <a:prstGeom prst="rect">
            <a:avLst/>
          </a:prstGeom>
        </p:spPr>
      </p:pic>
      <p:pic>
        <p:nvPicPr>
          <p:cNvPr id="5" name="Picture 4"/>
          <p:cNvPicPr>
            <a:picLocks noChangeAspect="1"/>
          </p:cNvPicPr>
          <p:nvPr/>
        </p:nvPicPr>
        <p:blipFill>
          <a:blip r:embed="rId6"/>
          <a:stretch>
            <a:fillRect/>
          </a:stretch>
        </p:blipFill>
        <p:spPr>
          <a:xfrm>
            <a:off x="683568" y="4200238"/>
            <a:ext cx="7776864" cy="273326"/>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1" name="Rectangle 10">
            <a:hlinkClick r:id="rId10"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1"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342183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0187" y="2204864"/>
            <a:ext cx="8663626" cy="12806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40186" y="2564905"/>
            <a:ext cx="8663628" cy="9206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240186" y="2204862"/>
            <a:ext cx="8663628" cy="1653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40186" y="2370253"/>
            <a:ext cx="8663628" cy="19465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3</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3"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08637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4"/>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4"/>
                                        </p:tgtEl>
                                      </p:cBhvr>
                                    </p:animEffect>
                                    <p:set>
                                      <p:cBhvr>
                                        <p:cTn id="19"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1" grpId="0" animBg="1"/>
      <p:bldP spid="22" grpId="0" animBg="1"/>
      <p:bldP spid="24" grpId="0" animBg="1"/>
    </p:bldLst>
  </p:timing>
</p:sld>
</file>

<file path=ppt/slides/slide5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620688"/>
            <a:ext cx="8640960" cy="52533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3268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0186" y="2204864"/>
            <a:ext cx="8663628" cy="16196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40186" y="2204862"/>
            <a:ext cx="8663628" cy="12961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p:cNvSpPr/>
          <p:nvPr/>
        </p:nvSpPr>
        <p:spPr>
          <a:xfrm>
            <a:off x="240186" y="3501008"/>
            <a:ext cx="8663628" cy="3234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59510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4" grpId="0" animBg="1"/>
    </p:bldLst>
  </p:timing>
</p:sld>
</file>

<file path=ppt/slides/slide5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566498"/>
            <a:ext cx="8640960" cy="51667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73379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186539"/>
            <a:ext cx="8663626" cy="7178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18" y="2545469"/>
            <a:ext cx="8663628" cy="358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Q5</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18" y="2348880"/>
            <a:ext cx="8663628" cy="1965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2" name="Rectangle 21"/>
          <p:cNvSpPr/>
          <p:nvPr/>
        </p:nvSpPr>
        <p:spPr>
          <a:xfrm>
            <a:off x="251520" y="2186538"/>
            <a:ext cx="8663628" cy="1623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04304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P spid="22" grpId="0" animBg="1"/>
    </p:bldLst>
  </p:timing>
</p:sld>
</file>

<file path=ppt/slides/slide5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31640" y="381585"/>
            <a:ext cx="6480720" cy="13847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1" name="Rectangle 10">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Q18</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584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31640" y="1772816"/>
            <a:ext cx="6480720" cy="34906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5"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31640" y="5229200"/>
            <a:ext cx="6480720" cy="14922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1790139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81000"/>
            <a:ext cx="8640960" cy="8879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8" y="2181000"/>
            <a:ext cx="8663628" cy="364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708920"/>
            <a:ext cx="866362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Q18</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9" name="Straight Arrow Connector 18"/>
          <p:cNvCxnSpPr>
            <a:stCxn id="23"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4" name="Rectangle 23"/>
          <p:cNvSpPr/>
          <p:nvPr/>
        </p:nvSpPr>
        <p:spPr>
          <a:xfrm>
            <a:off x="251518" y="2545468"/>
            <a:ext cx="8663628" cy="163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508182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P spid="22" grpId="0" animBg="1"/>
      <p:bldP spid="24" grpId="0" animBg="1"/>
    </p:bldLst>
  </p:timing>
</p:sld>
</file>

<file path=ppt/slides/slide5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4437112"/>
            <a:ext cx="8352928" cy="23818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30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51620"/>
            <a:ext cx="8352928" cy="40854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45098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2372512"/>
            <a:ext cx="8640964" cy="1056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708920"/>
            <a:ext cx="866362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18" y="2545468"/>
            <a:ext cx="8663628" cy="1634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5"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18" y="2372512"/>
            <a:ext cx="8663628" cy="1729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08967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4" grpId="0" animBg="1"/>
      <p:bldP spid="21" grpId="0" animBg="1"/>
    </p:bldLst>
  </p:timing>
</p:sld>
</file>

<file path=ppt/slides/slide5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137188"/>
            <a:ext cx="8640960" cy="16041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7385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81874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2348880"/>
            <a:ext cx="8640964" cy="13963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2708920"/>
            <a:ext cx="8663628" cy="10363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18" y="2521836"/>
            <a:ext cx="8663628" cy="1870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r>
              <a:rPr lang="en-GB" sz="1400" b="1" dirty="0" smtClean="0">
                <a:latin typeface="Comic Sans MS" panose="030F0702030302020204" pitchFamily="66" charset="0"/>
              </a:rPr>
              <a:t> (ii)</a:t>
            </a:r>
            <a:endParaRPr lang="en-GB" sz="1400" b="1" dirty="0">
              <a:latin typeface="Comic Sans MS" panose="030F0702030302020204" pitchFamily="66" charset="0"/>
            </a:endParaRPr>
          </a:p>
        </p:txBody>
      </p:sp>
      <p:sp>
        <p:nvSpPr>
          <p:cNvPr id="21" name="Rectangle 20"/>
          <p:cNvSpPr/>
          <p:nvPr/>
        </p:nvSpPr>
        <p:spPr>
          <a:xfrm>
            <a:off x="251518" y="2348880"/>
            <a:ext cx="8663628" cy="1729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Q2</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9" name="Straight Arrow Connector 18"/>
          <p:cNvCxnSpPr>
            <a:stCxn id="23"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87175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4" grpId="0" animBg="1"/>
      <p:bldP spid="21" grpId="0" animBg="1"/>
    </p:bldLst>
  </p:timing>
</p:sld>
</file>

<file path=ppt/slides/slide5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4517498"/>
            <a:ext cx="8640956" cy="2295878"/>
          </a:xfrm>
          <a:prstGeom prst="rect">
            <a:avLst/>
          </a:prstGeom>
        </p:spPr>
      </p:pic>
      <p:pic>
        <p:nvPicPr>
          <p:cNvPr id="4" name="Picture 3"/>
          <p:cNvPicPr>
            <a:picLocks noChangeAspect="1"/>
          </p:cNvPicPr>
          <p:nvPr/>
        </p:nvPicPr>
        <p:blipFill>
          <a:blip r:embed="rId3"/>
          <a:stretch>
            <a:fillRect/>
          </a:stretch>
        </p:blipFill>
        <p:spPr>
          <a:xfrm>
            <a:off x="251522" y="1628800"/>
            <a:ext cx="8640956" cy="3780062"/>
          </a:xfrm>
          <a:prstGeom prst="rect">
            <a:avLst/>
          </a:prstGeom>
        </p:spPr>
      </p:pic>
      <p:pic>
        <p:nvPicPr>
          <p:cNvPr id="2" name="Picture 1"/>
          <p:cNvPicPr>
            <a:picLocks noChangeAspect="1"/>
          </p:cNvPicPr>
          <p:nvPr/>
        </p:nvPicPr>
        <p:blipFill>
          <a:blip r:embed="rId4"/>
          <a:stretch>
            <a:fillRect/>
          </a:stretch>
        </p:blipFill>
        <p:spPr>
          <a:xfrm>
            <a:off x="251521" y="404664"/>
            <a:ext cx="8640958" cy="123768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Q9</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73729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2132856"/>
            <a:ext cx="8640964" cy="15543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3068960"/>
            <a:ext cx="8663628" cy="6182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18" y="2564904"/>
            <a:ext cx="866362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8" y="2132855"/>
            <a:ext cx="8663628" cy="43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Q9</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0" name="Straight Arrow Connector 19"/>
          <p:cNvCxnSpPr>
            <a:stCxn id="25"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200474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4"/>
                                        </p:tgtEl>
                                      </p:cBhvr>
                                    </p:animEffect>
                                    <p:set>
                                      <p:cBhvr>
                                        <p:cTn id="13"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4" grpId="0" animBg="1"/>
      <p:bldP spid="21" grpId="0" animBg="1"/>
    </p:bldLst>
  </p:timing>
</p:sld>
</file>

<file path=ppt/slides/slide5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443152"/>
            <a:ext cx="8640960" cy="23702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2524"/>
            <a:ext cx="8640960" cy="46826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Q10</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68333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2132856"/>
            <a:ext cx="8640964" cy="18395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18" y="2780928"/>
            <a:ext cx="8663628" cy="11914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8" y="2132856"/>
            <a:ext cx="8663628"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Q10</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9" name="Straight Arrow Connector 18"/>
          <p:cNvCxnSpPr>
            <a:stCxn id="23"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702606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87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5159290"/>
            <a:ext cx="6768752" cy="16540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87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5157192"/>
            <a:ext cx="6768752" cy="903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872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7624" y="404664"/>
            <a:ext cx="6768752" cy="3097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1" name="Rectangle 10">
            <a:hlinkClick r:id="rId8"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Q17</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9"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58724" name="Picture 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187624" y="3501008"/>
            <a:ext cx="6768752" cy="21451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9486767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97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476672"/>
            <a:ext cx="8640964" cy="1918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18" y="1436018"/>
            <a:ext cx="8663628" cy="5528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1" name="Rectangle 20"/>
          <p:cNvSpPr/>
          <p:nvPr/>
        </p:nvSpPr>
        <p:spPr>
          <a:xfrm>
            <a:off x="251518" y="476672"/>
            <a:ext cx="8663628" cy="959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Q17</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20"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18" y="1988840"/>
            <a:ext cx="8663628" cy="4065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pic>
        <p:nvPicPr>
          <p:cNvPr id="159748"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39652" y="2563804"/>
            <a:ext cx="6264696" cy="38895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5" name="Rectangle 24"/>
          <p:cNvSpPr/>
          <p:nvPr/>
        </p:nvSpPr>
        <p:spPr>
          <a:xfrm>
            <a:off x="1439652" y="2563804"/>
            <a:ext cx="6264696" cy="38895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79960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1" grpId="0" animBg="1"/>
      <p:bldP spid="22" grpId="0" animBg="1"/>
      <p:bldP spid="25" grpId="0" animBg="1"/>
    </p:bldLst>
  </p:timing>
</p:sld>
</file>

<file path=ppt/slides/slide5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844824"/>
            <a:ext cx="8352928" cy="49353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32656"/>
            <a:ext cx="8352928" cy="2052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1" name="Rectangle 10">
            <a:hlinkClick r:id="rId7"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Q6</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16" name="Straight Arrow Connector 15"/>
          <p:cNvCxnSpPr>
            <a:stCxn id="17"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286909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196752"/>
            <a:ext cx="8640964" cy="30755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18" y="1628800"/>
            <a:ext cx="8663628" cy="18002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8" y="1196752"/>
            <a:ext cx="866362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Q6</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139952"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72008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Sets</a:t>
            </a:r>
            <a:endParaRPr lang="en-GB" sz="1400" b="1" dirty="0">
              <a:latin typeface="Comic Sans MS" panose="030F0702030302020204" pitchFamily="66" charset="0"/>
            </a:endParaRPr>
          </a:p>
        </p:txBody>
      </p:sp>
      <p:cxnSp>
        <p:nvCxnSpPr>
          <p:cNvPr id="23" name="Straight Arrow Connector 22"/>
          <p:cNvCxnSpPr>
            <a:stCxn id="26"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7" name="Rectangle 26"/>
          <p:cNvSpPr/>
          <p:nvPr/>
        </p:nvSpPr>
        <p:spPr>
          <a:xfrm>
            <a:off x="251518" y="3429000"/>
            <a:ext cx="8640964"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85174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4" grpId="0" animBg="1"/>
      <p:bldP spid="21" grpId="0" animBg="1"/>
      <p:bldP spid="27" grpId="0" animBg="1"/>
    </p:bldLst>
  </p:timing>
</p:sld>
</file>

<file path=ppt/slides/slide5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11560" y="188640"/>
            <a:ext cx="7886700" cy="1325563"/>
          </a:xfrm>
        </p:spPr>
        <p:txBody>
          <a:bodyPr>
            <a:normAutofit/>
          </a:bodyPr>
          <a:lstStyle/>
          <a:p>
            <a:pPr algn="ctr"/>
            <a:r>
              <a:rPr lang="en-GB" sz="4800" dirty="0" smtClean="0">
                <a:latin typeface="Comic Sans MS" panose="030F0702030302020204" pitchFamily="66" charset="0"/>
              </a:rPr>
              <a:t>Cumulative Frequency</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924056"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8" name="Straight Arrow Connector 7"/>
          <p:cNvCxnSpPr>
            <a:stCxn id="12" idx="3"/>
            <a:endCxn id="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 name="Rectangle 11">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9" name="Rectangle 8">
            <a:hlinkClick r:id="rId7" action="ppaction://hlinksldjump"/>
          </p:cNvPr>
          <p:cNvSpPr/>
          <p:nvPr/>
        </p:nvSpPr>
        <p:spPr>
          <a:xfrm>
            <a:off x="3924056"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3924056"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smtClean="0">
                <a:latin typeface="Comic Sans MS" panose="030F0702030302020204" pitchFamily="66" charset="0"/>
              </a:rPr>
              <a:t>2HR Q11</a:t>
            </a:r>
            <a:endParaRPr lang="en-GB" sz="1400" b="1" dirty="0">
              <a:latin typeface="Comic Sans MS" panose="030F0702030302020204" pitchFamily="66" charset="0"/>
            </a:endParaRPr>
          </a:p>
        </p:txBody>
      </p:sp>
      <p:sp>
        <p:nvSpPr>
          <p:cNvPr id="13" name="Rectangle 12">
            <a:hlinkClick r:id="rId9" action="ppaction://hlinksldjump"/>
          </p:cNvPr>
          <p:cNvSpPr/>
          <p:nvPr/>
        </p:nvSpPr>
        <p:spPr>
          <a:xfrm>
            <a:off x="3923928"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14" name="Rectangle 13">
            <a:hlinkClick r:id="rId10" action="ppaction://hlinksldjump"/>
          </p:cNvPr>
          <p:cNvSpPr/>
          <p:nvPr/>
        </p:nvSpPr>
        <p:spPr>
          <a:xfrm>
            <a:off x="3923928"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1HR Q14</a:t>
            </a:r>
            <a:endParaRPr lang="en-GB" sz="1400" b="1" dirty="0">
              <a:latin typeface="Comic Sans MS" panose="030F0702030302020204" pitchFamily="66" charset="0"/>
            </a:endParaRPr>
          </a:p>
        </p:txBody>
      </p:sp>
      <p:sp>
        <p:nvSpPr>
          <p:cNvPr id="15" name="Rectangle 14">
            <a:hlinkClick r:id="rId11"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6" name="Rectangle 15">
            <a:hlinkClick r:id="rId12" action="ppaction://hlinksldjump"/>
          </p:cNvPr>
          <p:cNvSpPr/>
          <p:nvPr/>
        </p:nvSpPr>
        <p:spPr>
          <a:xfrm>
            <a:off x="3923928"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71725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716016" y="4986448"/>
            <a:ext cx="4337802" cy="1106848"/>
          </a:xfrm>
          <a:prstGeom prst="rect">
            <a:avLst/>
          </a:prstGeom>
        </p:spPr>
      </p:pic>
      <p:sp>
        <p:nvSpPr>
          <p:cNvPr id="11" name="Rectangle 10">
            <a:hlinkClick r:id="rId3" action="ppaction://hlinksldjump"/>
          </p:cNvPr>
          <p:cNvSpPr/>
          <p:nvPr/>
        </p:nvSpPr>
        <p:spPr>
          <a:xfrm>
            <a:off x="5940152"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Q12</a:t>
            </a:r>
            <a:endParaRPr lang="en-GB" sz="1400" b="1" dirty="0">
              <a:latin typeface="Comic Sans MS" panose="030F0702030302020204" pitchFamily="66" charset="0"/>
            </a:endParaRPr>
          </a:p>
        </p:txBody>
      </p:sp>
      <p:cxnSp>
        <p:nvCxnSpPr>
          <p:cNvPr id="12" name="Straight Arrow Connector 11"/>
          <p:cNvCxnSpPr>
            <a:stCxn id="18" idx="3"/>
            <a:endCxn id="11"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sp>
        <p:nvSpPr>
          <p:cNvPr id="18" name="Rectangle 17">
            <a:hlinkClick r:id="rId5"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 name="Picture 20"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11"/>
          <a:stretch>
            <a:fillRect/>
          </a:stretch>
        </p:blipFill>
        <p:spPr>
          <a:xfrm>
            <a:off x="107504" y="927259"/>
            <a:ext cx="4536504" cy="1709653"/>
          </a:xfrm>
          <a:prstGeom prst="rect">
            <a:avLst/>
          </a:prstGeom>
        </p:spPr>
      </p:pic>
      <p:pic>
        <p:nvPicPr>
          <p:cNvPr id="3" name="Picture 2"/>
          <p:cNvPicPr>
            <a:picLocks noChangeAspect="1"/>
          </p:cNvPicPr>
          <p:nvPr/>
        </p:nvPicPr>
        <p:blipFill>
          <a:blip r:embed="rId12"/>
          <a:stretch>
            <a:fillRect/>
          </a:stretch>
        </p:blipFill>
        <p:spPr>
          <a:xfrm>
            <a:off x="107504" y="2636912"/>
            <a:ext cx="4536504" cy="1832445"/>
          </a:xfrm>
          <a:prstGeom prst="rect">
            <a:avLst/>
          </a:prstGeom>
        </p:spPr>
      </p:pic>
      <p:pic>
        <p:nvPicPr>
          <p:cNvPr id="4" name="Picture 3"/>
          <p:cNvPicPr>
            <a:picLocks noChangeAspect="1"/>
          </p:cNvPicPr>
          <p:nvPr/>
        </p:nvPicPr>
        <p:blipFill>
          <a:blip r:embed="rId13"/>
          <a:stretch>
            <a:fillRect/>
          </a:stretch>
        </p:blipFill>
        <p:spPr>
          <a:xfrm>
            <a:off x="4716016" y="764704"/>
            <a:ext cx="4337802" cy="3888432"/>
          </a:xfrm>
          <a:prstGeom prst="rect">
            <a:avLst/>
          </a:prstGeom>
        </p:spPr>
      </p:pic>
      <p:pic>
        <p:nvPicPr>
          <p:cNvPr id="5" name="Picture 4"/>
          <p:cNvPicPr>
            <a:picLocks noChangeAspect="1"/>
          </p:cNvPicPr>
          <p:nvPr/>
        </p:nvPicPr>
        <p:blipFill>
          <a:blip r:embed="rId14"/>
          <a:stretch>
            <a:fillRect/>
          </a:stretch>
        </p:blipFill>
        <p:spPr>
          <a:xfrm>
            <a:off x="4716016" y="4653136"/>
            <a:ext cx="4337802" cy="591314"/>
          </a:xfrm>
          <a:prstGeom prst="rect">
            <a:avLst/>
          </a:prstGeom>
        </p:spPr>
      </p:pic>
      <p:sp>
        <p:nvSpPr>
          <p:cNvPr id="8" name="Freeform 7"/>
          <p:cNvSpPr/>
          <p:nvPr/>
        </p:nvSpPr>
        <p:spPr>
          <a:xfrm>
            <a:off x="5654040" y="1485900"/>
            <a:ext cx="3040380" cy="3025140"/>
          </a:xfrm>
          <a:custGeom>
            <a:avLst/>
            <a:gdLst>
              <a:gd name="connsiteX0" fmla="*/ 0 w 3040380"/>
              <a:gd name="connsiteY0" fmla="*/ 3025140 h 3025140"/>
              <a:gd name="connsiteX1" fmla="*/ 510540 w 3040380"/>
              <a:gd name="connsiteY1" fmla="*/ 2819400 h 3025140"/>
              <a:gd name="connsiteX2" fmla="*/ 1013460 w 3040380"/>
              <a:gd name="connsiteY2" fmla="*/ 2400300 h 3025140"/>
              <a:gd name="connsiteX3" fmla="*/ 1516380 w 3040380"/>
              <a:gd name="connsiteY3" fmla="*/ 1760220 h 3025140"/>
              <a:gd name="connsiteX4" fmla="*/ 2026920 w 3040380"/>
              <a:gd name="connsiteY4" fmla="*/ 754380 h 3025140"/>
              <a:gd name="connsiteX5" fmla="*/ 2537460 w 3040380"/>
              <a:gd name="connsiteY5" fmla="*/ 205740 h 3025140"/>
              <a:gd name="connsiteX6" fmla="*/ 3040380 w 3040380"/>
              <a:gd name="connsiteY6" fmla="*/ 0 h 3025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0380" h="3025140">
                <a:moveTo>
                  <a:pt x="0" y="3025140"/>
                </a:moveTo>
                <a:cubicBezTo>
                  <a:pt x="170815" y="2974340"/>
                  <a:pt x="341630" y="2923540"/>
                  <a:pt x="510540" y="2819400"/>
                </a:cubicBezTo>
                <a:cubicBezTo>
                  <a:pt x="679450" y="2715260"/>
                  <a:pt x="845820" y="2576830"/>
                  <a:pt x="1013460" y="2400300"/>
                </a:cubicBezTo>
                <a:cubicBezTo>
                  <a:pt x="1181100" y="2223770"/>
                  <a:pt x="1347470" y="2034540"/>
                  <a:pt x="1516380" y="1760220"/>
                </a:cubicBezTo>
                <a:cubicBezTo>
                  <a:pt x="1685290" y="1485900"/>
                  <a:pt x="1856740" y="1013460"/>
                  <a:pt x="2026920" y="754380"/>
                </a:cubicBezTo>
                <a:cubicBezTo>
                  <a:pt x="2197100" y="495300"/>
                  <a:pt x="2368550" y="331470"/>
                  <a:pt x="2537460" y="205740"/>
                </a:cubicBezTo>
                <a:cubicBezTo>
                  <a:pt x="2706370" y="80010"/>
                  <a:pt x="2873375" y="40005"/>
                  <a:pt x="304038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p:cNvSpPr/>
          <p:nvPr/>
        </p:nvSpPr>
        <p:spPr>
          <a:xfrm>
            <a:off x="5796137" y="892957"/>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17" name="Rectangle 16"/>
          <p:cNvSpPr/>
          <p:nvPr/>
        </p:nvSpPr>
        <p:spPr>
          <a:xfrm>
            <a:off x="9324528" y="892956"/>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1"/>
          <p:cNvPicPr>
            <a:picLocks noChangeAspect="1"/>
          </p:cNvPicPr>
          <p:nvPr/>
        </p:nvPicPr>
        <p:blipFill>
          <a:blip r:embed="rId13"/>
          <a:stretch>
            <a:fillRect/>
          </a:stretch>
        </p:blipFill>
        <p:spPr>
          <a:xfrm>
            <a:off x="4716016" y="764704"/>
            <a:ext cx="4337802" cy="3888432"/>
          </a:xfrm>
          <a:prstGeom prst="rect">
            <a:avLst/>
          </a:prstGeom>
        </p:spPr>
      </p:pic>
    </p:spTree>
    <p:extLst>
      <p:ext uri="{BB962C8B-B14F-4D97-AF65-F5344CB8AC3E}">
        <p14:creationId xmlns:p14="http://schemas.microsoft.com/office/powerpoint/2010/main" val="2960796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6"/>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nextCondLst>
                <p:cond evt="onClick" delay="0">
                  <p:tgtEl>
                    <p:spTgt spid="16"/>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8" grpId="0" animBg="1"/>
    </p:bldLst>
  </p:timing>
</p:sld>
</file>

<file path=ppt/slides/slide5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628800"/>
            <a:ext cx="8784974" cy="25933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3" y="1628798"/>
            <a:ext cx="8784974"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179513" y="1988840"/>
            <a:ext cx="8784974" cy="1296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5940152"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2H Q12</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5" name="Straight Arrow Connector 14"/>
          <p:cNvCxnSpPr>
            <a:stCxn id="18" idx="3"/>
            <a:endCxn id="1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179513" y="3284980"/>
            <a:ext cx="8784974" cy="9371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052961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9"/>
                                        </p:tgtEl>
                                      </p:cBhvr>
                                    </p:animEffect>
                                    <p:set>
                                      <p:cBhvr>
                                        <p:cTn id="19" dur="1" fill="hold">
                                          <p:stCondLst>
                                            <p:cond delay="499"/>
                                          </p:stCondLst>
                                        </p:cTn>
                                        <p:tgtEl>
                                          <p:spTgt spid="1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5" grpId="0" animBg="1"/>
      <p:bldP spid="6" grpId="0" animBg="1"/>
      <p:bldP spid="19" grpId="0" animBg="1"/>
    </p:bldLst>
  </p:timing>
</p:sld>
</file>

<file path=ppt/slides/slide5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9" name="Picture 9"/>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39752" y="5671364"/>
            <a:ext cx="4464496" cy="11420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7"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39754" y="5589240"/>
            <a:ext cx="4464492" cy="705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6"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339754" y="5079010"/>
            <a:ext cx="4464496" cy="5102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39752" y="575838"/>
            <a:ext cx="4464498" cy="46533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39752" y="340942"/>
            <a:ext cx="4464496" cy="256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Rectangle 10">
            <a:hlinkClick r:id="rId7" action="ppaction://hlinksldjump"/>
          </p:cNvPr>
          <p:cNvSpPr/>
          <p:nvPr/>
        </p:nvSpPr>
        <p:spPr>
          <a:xfrm>
            <a:off x="5940152"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2" name="Straight Arrow Connector 11"/>
          <p:cNvCxnSpPr>
            <a:stCxn id="18" idx="3"/>
            <a:endCxn id="11"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35496" y="5951441"/>
            <a:ext cx="1296144" cy="861935"/>
          </a:xfrm>
          <a:prstGeom prst="rect">
            <a:avLst/>
          </a:prstGeom>
          <a:noFill/>
        </p:spPr>
      </p:pic>
      <p:sp>
        <p:nvSpPr>
          <p:cNvPr id="18" name="Rectangle 17">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 name="Picture 20"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5365"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339750" y="5222628"/>
            <a:ext cx="4464496" cy="1505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 name="Picture 7" descr="http://www.thecyrenians.org/Resources/Tyneside%20Cyrenians/News/Home_News1.png">
            <a:hlinkClick r:id="rId14" action="ppaction://hlinksldjump"/>
          </p:cNvPr>
          <p:cNvPicPr>
            <a:picLocks noChangeAspect="1" noChangeArrowheads="1"/>
          </p:cNvPicPr>
          <p:nvPr/>
        </p:nvPicPr>
        <p:blipFill>
          <a:blip r:embed="rId15" cstate="print"/>
          <a:srcRect/>
          <a:stretch>
            <a:fillRect/>
          </a:stretch>
        </p:blipFill>
        <p:spPr bwMode="auto">
          <a:xfrm>
            <a:off x="8439684" y="6191248"/>
            <a:ext cx="704316" cy="666752"/>
          </a:xfrm>
          <a:prstGeom prst="rect">
            <a:avLst/>
          </a:prstGeom>
          <a:noFill/>
        </p:spPr>
      </p:pic>
    </p:spTree>
    <p:extLst>
      <p:ext uri="{BB962C8B-B14F-4D97-AF65-F5344CB8AC3E}">
        <p14:creationId xmlns:p14="http://schemas.microsoft.com/office/powerpoint/2010/main" val="39754593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620688"/>
            <a:ext cx="8352928" cy="4937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620688"/>
            <a:ext cx="8352930"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1268760"/>
            <a:ext cx="8352930" cy="42894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5940152"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627154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84" name="Picture 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2000" y="5085184"/>
            <a:ext cx="4536504" cy="110705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3"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72000" y="4509120"/>
            <a:ext cx="4536504" cy="1042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2"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71999" y="4305600"/>
            <a:ext cx="4536506" cy="419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79"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9512" y="578082"/>
            <a:ext cx="4320480" cy="24467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0"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9512" y="3026640"/>
            <a:ext cx="4320480" cy="2475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1" name="Picture 5"/>
          <p:cNvPicPr>
            <a:picLocks noChangeAspect="1" noChangeArrowheads="1"/>
          </p:cNvPicPr>
          <p:nvPr/>
        </p:nvPicPr>
        <p:blipFill rotWithShape="1">
          <a:blip r:embed="rId7">
            <a:extLst>
              <a:ext uri="{28A0092B-C50C-407E-A947-70E740481C1C}">
                <a14:useLocalDpi xmlns:a14="http://schemas.microsoft.com/office/drawing/2010/main" val="0"/>
              </a:ext>
            </a:extLst>
          </a:blip>
          <a:srcRect r="11792"/>
          <a:stretch/>
        </p:blipFill>
        <p:spPr bwMode="auto">
          <a:xfrm>
            <a:off x="4571999" y="548680"/>
            <a:ext cx="4536505" cy="3774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11" action="ppaction://hlinksldjump"/>
          </p:cNvPr>
          <p:cNvPicPr>
            <a:picLocks noChangeAspect="1" noChangeArrowheads="1"/>
          </p:cNvPicPr>
          <p:nvPr/>
        </p:nvPicPr>
        <p:blipFill>
          <a:blip r:embed="rId12" cstate="print"/>
          <a:srcRect/>
          <a:stretch>
            <a:fillRect/>
          </a:stretch>
        </p:blipFill>
        <p:spPr bwMode="auto">
          <a:xfrm>
            <a:off x="8439684" y="6191248"/>
            <a:ext cx="704316" cy="666752"/>
          </a:xfrm>
          <a:prstGeom prst="rect">
            <a:avLst/>
          </a:prstGeom>
          <a:noFill/>
        </p:spPr>
      </p:pic>
      <p:sp>
        <p:nvSpPr>
          <p:cNvPr id="22" name="Rectangle 21"/>
          <p:cNvSpPr/>
          <p:nvPr/>
        </p:nvSpPr>
        <p:spPr>
          <a:xfrm>
            <a:off x="5796136" y="404664"/>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4" name="Freeform 3"/>
          <p:cNvSpPr/>
          <p:nvPr/>
        </p:nvSpPr>
        <p:spPr>
          <a:xfrm>
            <a:off x="5448300" y="762000"/>
            <a:ext cx="3409950" cy="3409950"/>
          </a:xfrm>
          <a:custGeom>
            <a:avLst/>
            <a:gdLst>
              <a:gd name="connsiteX0" fmla="*/ 0 w 3409950"/>
              <a:gd name="connsiteY0" fmla="*/ 3409950 h 3409950"/>
              <a:gd name="connsiteX1" fmla="*/ 571500 w 3409950"/>
              <a:gd name="connsiteY1" fmla="*/ 3124200 h 3409950"/>
              <a:gd name="connsiteX2" fmla="*/ 1136650 w 3409950"/>
              <a:gd name="connsiteY2" fmla="*/ 2101850 h 3409950"/>
              <a:gd name="connsiteX3" fmla="*/ 1701800 w 3409950"/>
              <a:gd name="connsiteY3" fmla="*/ 1130300 h 3409950"/>
              <a:gd name="connsiteX4" fmla="*/ 2273300 w 3409950"/>
              <a:gd name="connsiteY4" fmla="*/ 571500 h 3409950"/>
              <a:gd name="connsiteX5" fmla="*/ 2838450 w 3409950"/>
              <a:gd name="connsiteY5" fmla="*/ 133350 h 3409950"/>
              <a:gd name="connsiteX6" fmla="*/ 3409950 w 3409950"/>
              <a:gd name="connsiteY6" fmla="*/ 0 h 340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9950" h="3409950">
                <a:moveTo>
                  <a:pt x="0" y="3409950"/>
                </a:moveTo>
                <a:cubicBezTo>
                  <a:pt x="191029" y="3376083"/>
                  <a:pt x="382058" y="3342217"/>
                  <a:pt x="571500" y="3124200"/>
                </a:cubicBezTo>
                <a:cubicBezTo>
                  <a:pt x="760942" y="2906183"/>
                  <a:pt x="948267" y="2434167"/>
                  <a:pt x="1136650" y="2101850"/>
                </a:cubicBezTo>
                <a:cubicBezTo>
                  <a:pt x="1325033" y="1769533"/>
                  <a:pt x="1512358" y="1385358"/>
                  <a:pt x="1701800" y="1130300"/>
                </a:cubicBezTo>
                <a:cubicBezTo>
                  <a:pt x="1891242" y="875242"/>
                  <a:pt x="2083858" y="737658"/>
                  <a:pt x="2273300" y="571500"/>
                </a:cubicBezTo>
                <a:cubicBezTo>
                  <a:pt x="2462742" y="405342"/>
                  <a:pt x="2649009" y="228600"/>
                  <a:pt x="2838450" y="133350"/>
                </a:cubicBezTo>
                <a:cubicBezTo>
                  <a:pt x="3027891" y="38100"/>
                  <a:pt x="3218920" y="19050"/>
                  <a:pt x="34099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hlinkClick r:id="rId13" action="ppaction://hlinksldjump"/>
          </p:cNvPr>
          <p:cNvSpPr/>
          <p:nvPr/>
        </p:nvSpPr>
        <p:spPr>
          <a:xfrm>
            <a:off x="59401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Q11</a:t>
            </a:r>
            <a:endParaRPr lang="en-GB" sz="1400" b="1" dirty="0">
              <a:latin typeface="Comic Sans MS" panose="030F0702030302020204" pitchFamily="66" charset="0"/>
            </a:endParaRPr>
          </a:p>
        </p:txBody>
      </p:sp>
      <p:cxnSp>
        <p:nvCxnSpPr>
          <p:cNvPr id="20" name="Straight Arrow Connector 19"/>
          <p:cNvCxnSpPr>
            <a:stCxn id="28" idx="3"/>
            <a:endCxn id="19"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4"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9" name="Straight Arrow Connector 28"/>
          <p:cNvCxnSpPr>
            <a:stCxn id="30" idx="3"/>
            <a:endCxn id="2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9324528" y="892956"/>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5"/>
          <p:cNvPicPr>
            <a:picLocks noChangeAspect="1" noChangeArrowheads="1"/>
          </p:cNvPicPr>
          <p:nvPr/>
        </p:nvPicPr>
        <p:blipFill rotWithShape="1">
          <a:blip r:embed="rId7">
            <a:extLst>
              <a:ext uri="{28A0092B-C50C-407E-A947-70E740481C1C}">
                <a14:useLocalDpi xmlns:a14="http://schemas.microsoft.com/office/drawing/2010/main" val="0"/>
              </a:ext>
            </a:extLst>
          </a:blip>
          <a:srcRect r="11792"/>
          <a:stretch/>
        </p:blipFill>
        <p:spPr bwMode="auto">
          <a:xfrm>
            <a:off x="4572000" y="548680"/>
            <a:ext cx="4536505" cy="3774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1600451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4" grpId="0" animBg="1"/>
    </p:bldLst>
  </p:timing>
</p:sld>
</file>

<file path=ppt/slides/slide5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34688"/>
            <a:ext cx="8640960" cy="3762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034689"/>
            <a:ext cx="8640960" cy="162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1187088"/>
            <a:ext cx="8640960" cy="2256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0" y="1412775"/>
            <a:ext cx="8640960" cy="22322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20" y="3645024"/>
            <a:ext cx="8640960"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4" name="Rectangle 23"/>
          <p:cNvSpPr/>
          <p:nvPr/>
        </p:nvSpPr>
        <p:spPr>
          <a:xfrm>
            <a:off x="251520" y="4221087"/>
            <a:ext cx="8640960"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9401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Q11</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87540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9" grpId="0" animBg="1"/>
      <p:bldP spid="21" grpId="0" animBg="1"/>
      <p:bldP spid="22" grpId="0" animBg="1"/>
      <p:bldP spid="23" grpId="0" animBg="1"/>
      <p:bldP spid="24" grpId="0" animBg="1"/>
    </p:bldLst>
  </p:timing>
</p:sld>
</file>

<file path=ppt/slides/slide5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5"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99992" y="4246519"/>
            <a:ext cx="4464496" cy="21348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4" action="ppaction://hlinksldjump"/>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22" name="Rectangle 21"/>
          <p:cNvSpPr/>
          <p:nvPr/>
        </p:nvSpPr>
        <p:spPr>
          <a:xfrm>
            <a:off x="5796136" y="404664"/>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59401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Q9</a:t>
            </a:r>
            <a:endParaRPr lang="en-GB" sz="1400" b="1" dirty="0">
              <a:latin typeface="Comic Sans MS" panose="030F0702030302020204" pitchFamily="66" charset="0"/>
            </a:endParaRPr>
          </a:p>
        </p:txBody>
      </p:sp>
      <p:cxnSp>
        <p:nvCxnSpPr>
          <p:cNvPr id="20" name="Straight Arrow Connector 19"/>
          <p:cNvCxnSpPr>
            <a:stCxn id="28" idx="3"/>
            <a:endCxn id="19"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9" name="Straight Arrow Connector 28"/>
          <p:cNvCxnSpPr>
            <a:stCxn id="30" idx="3"/>
            <a:endCxn id="2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9324528" y="892956"/>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7411"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7504" y="836712"/>
            <a:ext cx="4356484" cy="198074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07504" y="2852936"/>
            <a:ext cx="4356484" cy="244303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3"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499992" y="1052736"/>
            <a:ext cx="4464496" cy="321621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99992" y="868477"/>
            <a:ext cx="3905679" cy="1730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Freeform 1"/>
          <p:cNvSpPr/>
          <p:nvPr/>
        </p:nvSpPr>
        <p:spPr>
          <a:xfrm>
            <a:off x="5270500" y="1219200"/>
            <a:ext cx="2940050" cy="2940939"/>
          </a:xfrm>
          <a:custGeom>
            <a:avLst/>
            <a:gdLst>
              <a:gd name="connsiteX0" fmla="*/ 0 w 2940050"/>
              <a:gd name="connsiteY0" fmla="*/ 2940050 h 2940939"/>
              <a:gd name="connsiteX1" fmla="*/ 495300 w 2940050"/>
              <a:gd name="connsiteY1" fmla="*/ 2787650 h 2940939"/>
              <a:gd name="connsiteX2" fmla="*/ 990600 w 2940050"/>
              <a:gd name="connsiteY2" fmla="*/ 1987550 h 2940939"/>
              <a:gd name="connsiteX3" fmla="*/ 1485900 w 2940050"/>
              <a:gd name="connsiteY3" fmla="*/ 812800 h 2940939"/>
              <a:gd name="connsiteX4" fmla="*/ 1974850 w 2940050"/>
              <a:gd name="connsiteY4" fmla="*/ 330200 h 2940939"/>
              <a:gd name="connsiteX5" fmla="*/ 2463800 w 2940050"/>
              <a:gd name="connsiteY5" fmla="*/ 88900 h 2940939"/>
              <a:gd name="connsiteX6" fmla="*/ 2940050 w 2940050"/>
              <a:gd name="connsiteY6" fmla="*/ 0 h 2940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050" h="2940939">
                <a:moveTo>
                  <a:pt x="0" y="2940050"/>
                </a:moveTo>
                <a:cubicBezTo>
                  <a:pt x="165100" y="2943225"/>
                  <a:pt x="330200" y="2946400"/>
                  <a:pt x="495300" y="2787650"/>
                </a:cubicBezTo>
                <a:cubicBezTo>
                  <a:pt x="660400" y="2628900"/>
                  <a:pt x="825500" y="2316692"/>
                  <a:pt x="990600" y="1987550"/>
                </a:cubicBezTo>
                <a:cubicBezTo>
                  <a:pt x="1155700" y="1658408"/>
                  <a:pt x="1321858" y="1089025"/>
                  <a:pt x="1485900" y="812800"/>
                </a:cubicBezTo>
                <a:cubicBezTo>
                  <a:pt x="1649942" y="536575"/>
                  <a:pt x="1811867" y="450850"/>
                  <a:pt x="1974850" y="330200"/>
                </a:cubicBezTo>
                <a:cubicBezTo>
                  <a:pt x="2137833" y="209550"/>
                  <a:pt x="2302933" y="143933"/>
                  <a:pt x="2463800" y="88900"/>
                </a:cubicBezTo>
                <a:cubicBezTo>
                  <a:pt x="2624667" y="33867"/>
                  <a:pt x="2782358" y="16933"/>
                  <a:pt x="29400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7"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499992" y="1052736"/>
            <a:ext cx="4464496" cy="321621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604868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7"/>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2" grpId="0" animBg="1"/>
    </p:bldLst>
  </p:timing>
</p:sld>
</file>

<file path=ppt/slides/slide5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999918"/>
            <a:ext cx="8640960" cy="40132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999918"/>
            <a:ext cx="8640960" cy="268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1268760"/>
            <a:ext cx="8640960"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0" y="3356992"/>
            <a:ext cx="8640960"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9401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 Q9</a:t>
            </a:r>
            <a:endParaRPr lang="en-GB" sz="1400" b="1" dirty="0">
              <a:latin typeface="Comic Sans MS" panose="030F0702030302020204" pitchFamily="66" charset="0"/>
            </a:endParaRPr>
          </a:p>
        </p:txBody>
      </p:sp>
      <p:cxnSp>
        <p:nvCxnSpPr>
          <p:cNvPr id="25" name="Straight Arrow Connector 24"/>
          <p:cNvCxnSpPr>
            <a:stCxn id="26" idx="3"/>
            <a:endCxn id="15"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7" name="Straight Arrow Connector 26"/>
          <p:cNvCxnSpPr>
            <a:stCxn id="28" idx="3"/>
            <a:endCxn id="2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544333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9" grpId="0" animBg="1"/>
      <p:bldP spid="21" grpId="0" animBg="1"/>
      <p:bldP spid="22" grpId="0" animBg="1"/>
    </p:bldLst>
  </p:timing>
</p:sld>
</file>

<file path=ppt/slides/slide5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4499991" y="3356992"/>
            <a:ext cx="4536505" cy="1505374"/>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4" action="ppaction://hlinksldjump"/>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22" name="Rectangle 21"/>
          <p:cNvSpPr/>
          <p:nvPr/>
        </p:nvSpPr>
        <p:spPr>
          <a:xfrm>
            <a:off x="2483768" y="404664"/>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19" name="Rectangle 18">
            <a:hlinkClick r:id="rId8" action="ppaction://hlinksldjump"/>
          </p:cNvPr>
          <p:cNvSpPr/>
          <p:nvPr/>
        </p:nvSpPr>
        <p:spPr>
          <a:xfrm>
            <a:off x="59401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Q14</a:t>
            </a:r>
            <a:endParaRPr lang="en-GB" sz="1400" b="1" dirty="0">
              <a:latin typeface="Comic Sans MS" panose="030F0702030302020204" pitchFamily="66" charset="0"/>
            </a:endParaRPr>
          </a:p>
        </p:txBody>
      </p:sp>
      <p:cxnSp>
        <p:nvCxnSpPr>
          <p:cNvPr id="20" name="Straight Arrow Connector 19"/>
          <p:cNvCxnSpPr>
            <a:stCxn id="28" idx="3"/>
            <a:endCxn id="19"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9" name="Straight Arrow Connector 28"/>
          <p:cNvCxnSpPr>
            <a:stCxn id="30" idx="3"/>
            <a:endCxn id="2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9324528" y="892956"/>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3" name="Picture 2"/>
          <p:cNvPicPr>
            <a:picLocks noChangeAspect="1"/>
          </p:cNvPicPr>
          <p:nvPr/>
        </p:nvPicPr>
        <p:blipFill>
          <a:blip r:embed="rId11"/>
          <a:stretch>
            <a:fillRect/>
          </a:stretch>
        </p:blipFill>
        <p:spPr>
          <a:xfrm>
            <a:off x="179512" y="1196752"/>
            <a:ext cx="4248472" cy="3377760"/>
          </a:xfrm>
          <a:prstGeom prst="rect">
            <a:avLst/>
          </a:prstGeom>
        </p:spPr>
      </p:pic>
      <p:pic>
        <p:nvPicPr>
          <p:cNvPr id="4" name="Picture 3"/>
          <p:cNvPicPr>
            <a:picLocks noChangeAspect="1"/>
          </p:cNvPicPr>
          <p:nvPr/>
        </p:nvPicPr>
        <p:blipFill>
          <a:blip r:embed="rId12"/>
          <a:stretch>
            <a:fillRect/>
          </a:stretch>
        </p:blipFill>
        <p:spPr>
          <a:xfrm>
            <a:off x="179512" y="764519"/>
            <a:ext cx="4248472" cy="432233"/>
          </a:xfrm>
          <a:prstGeom prst="rect">
            <a:avLst/>
          </a:prstGeom>
        </p:spPr>
      </p:pic>
      <p:pic>
        <p:nvPicPr>
          <p:cNvPr id="5" name="Picture 4"/>
          <p:cNvPicPr>
            <a:picLocks noChangeAspect="1"/>
          </p:cNvPicPr>
          <p:nvPr/>
        </p:nvPicPr>
        <p:blipFill>
          <a:blip r:embed="rId13"/>
          <a:stretch>
            <a:fillRect/>
          </a:stretch>
        </p:blipFill>
        <p:spPr>
          <a:xfrm>
            <a:off x="179511" y="4581128"/>
            <a:ext cx="4248473" cy="990041"/>
          </a:xfrm>
          <a:prstGeom prst="rect">
            <a:avLst/>
          </a:prstGeom>
        </p:spPr>
      </p:pic>
      <p:pic>
        <p:nvPicPr>
          <p:cNvPr id="6" name="Picture 5"/>
          <p:cNvPicPr>
            <a:picLocks noChangeAspect="1"/>
          </p:cNvPicPr>
          <p:nvPr/>
        </p:nvPicPr>
        <p:blipFill>
          <a:blip r:embed="rId14"/>
          <a:stretch>
            <a:fillRect/>
          </a:stretch>
        </p:blipFill>
        <p:spPr>
          <a:xfrm>
            <a:off x="4499991" y="764704"/>
            <a:ext cx="4536505" cy="2616767"/>
          </a:xfrm>
          <a:prstGeom prst="rect">
            <a:avLst/>
          </a:prstGeom>
        </p:spPr>
      </p:pic>
      <p:sp>
        <p:nvSpPr>
          <p:cNvPr id="9" name="Freeform 8"/>
          <p:cNvSpPr/>
          <p:nvPr/>
        </p:nvSpPr>
        <p:spPr>
          <a:xfrm>
            <a:off x="1447800" y="1346200"/>
            <a:ext cx="2438400" cy="2933700"/>
          </a:xfrm>
          <a:custGeom>
            <a:avLst/>
            <a:gdLst>
              <a:gd name="connsiteX0" fmla="*/ 0 w 2438400"/>
              <a:gd name="connsiteY0" fmla="*/ 2933700 h 2933700"/>
              <a:gd name="connsiteX1" fmla="*/ 495300 w 2438400"/>
              <a:gd name="connsiteY1" fmla="*/ 2578100 h 2933700"/>
              <a:gd name="connsiteX2" fmla="*/ 977900 w 2438400"/>
              <a:gd name="connsiteY2" fmla="*/ 1847850 h 2933700"/>
              <a:gd name="connsiteX3" fmla="*/ 1460500 w 2438400"/>
              <a:gd name="connsiteY3" fmla="*/ 850900 h 2933700"/>
              <a:gd name="connsiteX4" fmla="*/ 1943100 w 2438400"/>
              <a:gd name="connsiteY4" fmla="*/ 438150 h 2933700"/>
              <a:gd name="connsiteX5" fmla="*/ 2438400 w 2438400"/>
              <a:gd name="connsiteY5" fmla="*/ 0 h 293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8400" h="2933700">
                <a:moveTo>
                  <a:pt x="0" y="2933700"/>
                </a:moveTo>
                <a:cubicBezTo>
                  <a:pt x="166158" y="2846387"/>
                  <a:pt x="332317" y="2759075"/>
                  <a:pt x="495300" y="2578100"/>
                </a:cubicBezTo>
                <a:cubicBezTo>
                  <a:pt x="658283" y="2397125"/>
                  <a:pt x="817033" y="2135717"/>
                  <a:pt x="977900" y="1847850"/>
                </a:cubicBezTo>
                <a:cubicBezTo>
                  <a:pt x="1138767" y="1559983"/>
                  <a:pt x="1299633" y="1085850"/>
                  <a:pt x="1460500" y="850900"/>
                </a:cubicBezTo>
                <a:cubicBezTo>
                  <a:pt x="1621367" y="615950"/>
                  <a:pt x="1780117" y="579967"/>
                  <a:pt x="1943100" y="438150"/>
                </a:cubicBezTo>
                <a:cubicBezTo>
                  <a:pt x="2106083" y="296333"/>
                  <a:pt x="2272241" y="148166"/>
                  <a:pt x="24384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5" name="Picture 24"/>
          <p:cNvPicPr>
            <a:picLocks noChangeAspect="1"/>
          </p:cNvPicPr>
          <p:nvPr/>
        </p:nvPicPr>
        <p:blipFill>
          <a:blip r:embed="rId11"/>
          <a:stretch>
            <a:fillRect/>
          </a:stretch>
        </p:blipFill>
        <p:spPr>
          <a:xfrm>
            <a:off x="179512" y="1196752"/>
            <a:ext cx="4248472" cy="3377760"/>
          </a:xfrm>
          <a:prstGeom prst="rect">
            <a:avLst/>
          </a:prstGeom>
        </p:spPr>
      </p:pic>
    </p:spTree>
    <p:extLst>
      <p:ext uri="{BB962C8B-B14F-4D97-AF65-F5344CB8AC3E}">
        <p14:creationId xmlns:p14="http://schemas.microsoft.com/office/powerpoint/2010/main" val="306875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2000"/>
                                        <p:tgtEl>
                                          <p:spTgt spid="9"/>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9" grpId="0" animBg="1"/>
    </p:bldLst>
  </p:timing>
</p:sld>
</file>

<file path=ppt/slides/slide5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404665"/>
            <a:ext cx="8640958" cy="32037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404664"/>
            <a:ext cx="8640960" cy="3223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727043"/>
            <a:ext cx="8640960" cy="19098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0" y="2636913"/>
            <a:ext cx="8640960" cy="9799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9401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Q14</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9"/>
          <a:stretch>
            <a:fillRect/>
          </a:stretch>
        </p:blipFill>
        <p:spPr>
          <a:xfrm>
            <a:off x="2953899" y="3668902"/>
            <a:ext cx="3236202" cy="3144474"/>
          </a:xfrm>
          <a:prstGeom prst="rect">
            <a:avLst/>
          </a:prstGeom>
        </p:spPr>
      </p:pic>
      <p:sp>
        <p:nvSpPr>
          <p:cNvPr id="20" name="Rectangle 19"/>
          <p:cNvSpPr/>
          <p:nvPr/>
        </p:nvSpPr>
        <p:spPr>
          <a:xfrm>
            <a:off x="2953898" y="3668902"/>
            <a:ext cx="3236203" cy="31444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Diagram</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88301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0"/>
                                        </p:tgtEl>
                                      </p:cBhvr>
                                    </p:animEffect>
                                    <p:set>
                                      <p:cBhvr>
                                        <p:cTn id="25"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9" grpId="0" animBg="1"/>
      <p:bldP spid="21" grpId="0" animBg="1"/>
      <p:bldP spid="22" grpId="0" animBg="1"/>
      <p:bldP spid="20" grpId="0" animBg="1"/>
    </p:bldLst>
  </p:timing>
</p:sld>
</file>

<file path=ppt/slides/slide5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07505" y="4653136"/>
            <a:ext cx="4248472" cy="1508536"/>
          </a:xfrm>
          <a:prstGeom prst="rect">
            <a:avLst/>
          </a:prstGeom>
        </p:spPr>
      </p:pic>
      <p:pic>
        <p:nvPicPr>
          <p:cNvPr id="10" name="Picture 9"/>
          <p:cNvPicPr>
            <a:picLocks noChangeAspect="1"/>
          </p:cNvPicPr>
          <p:nvPr/>
        </p:nvPicPr>
        <p:blipFill>
          <a:blip r:embed="rId3"/>
          <a:stretch>
            <a:fillRect/>
          </a:stretch>
        </p:blipFill>
        <p:spPr>
          <a:xfrm>
            <a:off x="4545856" y="596045"/>
            <a:ext cx="4418632" cy="5137211"/>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22" name="Rectangle 21"/>
          <p:cNvSpPr/>
          <p:nvPr/>
        </p:nvSpPr>
        <p:spPr>
          <a:xfrm>
            <a:off x="2483768" y="404664"/>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19" name="Rectangle 18">
            <a:hlinkClick r:id="rId9" action="ppaction://hlinksldjump"/>
          </p:cNvPr>
          <p:cNvSpPr/>
          <p:nvPr/>
        </p:nvSpPr>
        <p:spPr>
          <a:xfrm>
            <a:off x="59401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r>
              <a:rPr lang="en-GB" sz="1400" b="1" dirty="0">
                <a:latin typeface="Comic Sans MS" panose="030F0702030302020204" pitchFamily="66" charset="0"/>
              </a:rPr>
              <a:t>2</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0" name="Straight Arrow Connector 19"/>
          <p:cNvCxnSpPr>
            <a:stCxn id="28" idx="3"/>
            <a:endCxn id="19"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9" name="Straight Arrow Connector 28"/>
          <p:cNvCxnSpPr>
            <a:stCxn id="30" idx="3"/>
            <a:endCxn id="2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9324528" y="892956"/>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 name="Picture 1"/>
          <p:cNvPicPr>
            <a:picLocks noChangeAspect="1"/>
          </p:cNvPicPr>
          <p:nvPr/>
        </p:nvPicPr>
        <p:blipFill>
          <a:blip r:embed="rId12"/>
          <a:stretch>
            <a:fillRect/>
          </a:stretch>
        </p:blipFill>
        <p:spPr>
          <a:xfrm>
            <a:off x="107504" y="764704"/>
            <a:ext cx="4248472" cy="3817399"/>
          </a:xfrm>
          <a:prstGeom prst="rect">
            <a:avLst/>
          </a:prstGeom>
        </p:spPr>
      </p:pic>
      <p:sp>
        <p:nvSpPr>
          <p:cNvPr id="12" name="Freeform 11"/>
          <p:cNvSpPr/>
          <p:nvPr/>
        </p:nvSpPr>
        <p:spPr>
          <a:xfrm>
            <a:off x="5403850" y="800100"/>
            <a:ext cx="3282950" cy="4368800"/>
          </a:xfrm>
          <a:custGeom>
            <a:avLst/>
            <a:gdLst>
              <a:gd name="connsiteX0" fmla="*/ 0 w 3282950"/>
              <a:gd name="connsiteY0" fmla="*/ 4368800 h 4368800"/>
              <a:gd name="connsiteX1" fmla="*/ 558800 w 3282950"/>
              <a:gd name="connsiteY1" fmla="*/ 3981450 h 4368800"/>
              <a:gd name="connsiteX2" fmla="*/ 1098550 w 3282950"/>
              <a:gd name="connsiteY2" fmla="*/ 3435350 h 4368800"/>
              <a:gd name="connsiteX3" fmla="*/ 1644650 w 3282950"/>
              <a:gd name="connsiteY3" fmla="*/ 2781300 h 4368800"/>
              <a:gd name="connsiteX4" fmla="*/ 2197100 w 3282950"/>
              <a:gd name="connsiteY4" fmla="*/ 1746250 h 4368800"/>
              <a:gd name="connsiteX5" fmla="*/ 2736850 w 3282950"/>
              <a:gd name="connsiteY5" fmla="*/ 762000 h 4368800"/>
              <a:gd name="connsiteX6" fmla="*/ 3282950 w 3282950"/>
              <a:gd name="connsiteY6" fmla="*/ 0 h 4368800"/>
              <a:gd name="connsiteX7" fmla="*/ 3282950 w 3282950"/>
              <a:gd name="connsiteY7" fmla="*/ 0 h 4368800"/>
              <a:gd name="connsiteX8" fmla="*/ 3282950 w 3282950"/>
              <a:gd name="connsiteY8" fmla="*/ 0 h 436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82950" h="4368800">
                <a:moveTo>
                  <a:pt x="0" y="4368800"/>
                </a:moveTo>
                <a:cubicBezTo>
                  <a:pt x="187854" y="4252912"/>
                  <a:pt x="375708" y="4137025"/>
                  <a:pt x="558800" y="3981450"/>
                </a:cubicBezTo>
                <a:cubicBezTo>
                  <a:pt x="741892" y="3825875"/>
                  <a:pt x="917575" y="3635375"/>
                  <a:pt x="1098550" y="3435350"/>
                </a:cubicBezTo>
                <a:cubicBezTo>
                  <a:pt x="1279525" y="3235325"/>
                  <a:pt x="1461558" y="3062817"/>
                  <a:pt x="1644650" y="2781300"/>
                </a:cubicBezTo>
                <a:cubicBezTo>
                  <a:pt x="1827742" y="2499783"/>
                  <a:pt x="2015067" y="2082800"/>
                  <a:pt x="2197100" y="1746250"/>
                </a:cubicBezTo>
                <a:cubicBezTo>
                  <a:pt x="2379133" y="1409700"/>
                  <a:pt x="2555875" y="1053042"/>
                  <a:pt x="2736850" y="762000"/>
                </a:cubicBezTo>
                <a:cubicBezTo>
                  <a:pt x="2917825" y="470958"/>
                  <a:pt x="3282950" y="0"/>
                  <a:pt x="3282950" y="0"/>
                </a:cubicBezTo>
                <a:lnTo>
                  <a:pt x="3282950" y="0"/>
                </a:lnTo>
                <a:lnTo>
                  <a:pt x="32829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4" name="Picture 23"/>
          <p:cNvPicPr>
            <a:picLocks noChangeAspect="1"/>
          </p:cNvPicPr>
          <p:nvPr/>
        </p:nvPicPr>
        <p:blipFill>
          <a:blip r:embed="rId2"/>
          <a:stretch>
            <a:fillRect/>
          </a:stretch>
        </p:blipFill>
        <p:spPr>
          <a:xfrm>
            <a:off x="107505" y="4656768"/>
            <a:ext cx="4248472" cy="1508536"/>
          </a:xfrm>
          <a:prstGeom prst="rect">
            <a:avLst/>
          </a:prstGeom>
        </p:spPr>
      </p:pic>
      <p:pic>
        <p:nvPicPr>
          <p:cNvPr id="26" name="Picture 25"/>
          <p:cNvPicPr>
            <a:picLocks noChangeAspect="1"/>
          </p:cNvPicPr>
          <p:nvPr/>
        </p:nvPicPr>
        <p:blipFill>
          <a:blip r:embed="rId3"/>
          <a:stretch>
            <a:fillRect/>
          </a:stretch>
        </p:blipFill>
        <p:spPr>
          <a:xfrm>
            <a:off x="4545856" y="599677"/>
            <a:ext cx="4418632" cy="5137211"/>
          </a:xfrm>
          <a:prstGeom prst="rect">
            <a:avLst/>
          </a:prstGeom>
        </p:spPr>
      </p:pic>
      <p:pic>
        <p:nvPicPr>
          <p:cNvPr id="27" name="Picture 26"/>
          <p:cNvPicPr>
            <a:picLocks noChangeAspect="1"/>
          </p:cNvPicPr>
          <p:nvPr/>
        </p:nvPicPr>
        <p:blipFill>
          <a:blip r:embed="rId12"/>
          <a:stretch>
            <a:fillRect/>
          </a:stretch>
        </p:blipFill>
        <p:spPr>
          <a:xfrm>
            <a:off x="107504" y="768336"/>
            <a:ext cx="4248472" cy="3817399"/>
          </a:xfrm>
          <a:prstGeom prst="rect">
            <a:avLst/>
          </a:prstGeom>
        </p:spPr>
      </p:pic>
    </p:spTree>
    <p:extLst>
      <p:ext uri="{BB962C8B-B14F-4D97-AF65-F5344CB8AC3E}">
        <p14:creationId xmlns:p14="http://schemas.microsoft.com/office/powerpoint/2010/main" val="18344754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2000"/>
                                        <p:tgtEl>
                                          <p:spTgt spid="12"/>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12" grpId="0" animBg="1"/>
    </p:bldLst>
  </p:timing>
</p:sld>
</file>

<file path=ppt/slides/slide5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1129664"/>
            <a:ext cx="8640960" cy="45986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129663"/>
            <a:ext cx="8640960" cy="355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1484783"/>
            <a:ext cx="8640960" cy="16680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49709" y="3160022"/>
            <a:ext cx="8640960" cy="1969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0" name="Rectangle 19"/>
          <p:cNvSpPr/>
          <p:nvPr/>
        </p:nvSpPr>
        <p:spPr>
          <a:xfrm>
            <a:off x="249709" y="3364226"/>
            <a:ext cx="8640959" cy="2364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94015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r>
              <a:rPr lang="en-GB" sz="1400" b="1" dirty="0">
                <a:latin typeface="Comic Sans MS" panose="030F0702030302020204" pitchFamily="66" charset="0"/>
              </a:rPr>
              <a:t>2</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9" name="Straight Arrow Connector 18"/>
          <p:cNvCxnSpPr>
            <a:stCxn id="23" idx="3"/>
            <a:endCxn id="15"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450547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0"/>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0"/>
                                        </p:tgtEl>
                                      </p:cBhvr>
                                    </p:animEffect>
                                    <p:set>
                                      <p:cBhvr>
                                        <p:cTn id="25"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9" grpId="0" animBg="1"/>
      <p:bldP spid="21" grpId="0" animBg="1"/>
      <p:bldP spid="22" grpId="0" animBg="1"/>
      <p:bldP spid="20" grpId="0" animBg="1"/>
    </p:bldLst>
  </p:timing>
</p:sld>
</file>

<file path=ppt/slides/slide5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188640"/>
            <a:ext cx="7886700" cy="1325563"/>
          </a:xfrm>
        </p:spPr>
        <p:txBody>
          <a:bodyPr>
            <a:normAutofit/>
          </a:bodyPr>
          <a:lstStyle/>
          <a:p>
            <a:pPr algn="ctr"/>
            <a:r>
              <a:rPr lang="en-GB" sz="4800" dirty="0" smtClean="0">
                <a:latin typeface="Comic Sans MS" panose="030F0702030302020204" pitchFamily="66" charset="0"/>
              </a:rPr>
              <a:t>Cumulative Frequency</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1547664"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Q9</a:t>
            </a:r>
            <a:endParaRPr lang="en-GB" sz="1400" b="1" dirty="0">
              <a:latin typeface="Comic Sans MS" panose="030F0702030302020204" pitchFamily="66" charset="0"/>
            </a:endParaRPr>
          </a:p>
        </p:txBody>
      </p:sp>
      <p:sp>
        <p:nvSpPr>
          <p:cNvPr id="7" name="Rectangle 6">
            <a:hlinkClick r:id="rId5"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8" name="Straight Arrow Connector 7"/>
          <p:cNvCxnSpPr>
            <a:stCxn id="12" idx="3"/>
            <a:endCxn id="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 name="Rectangle 8">
            <a:hlinkClick r:id="rId6" action="ppaction://hlinksldjump"/>
          </p:cNvPr>
          <p:cNvSpPr/>
          <p:nvPr/>
        </p:nvSpPr>
        <p:spPr>
          <a:xfrm>
            <a:off x="2771800" y="4869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a:t>
            </a:r>
            <a:r>
              <a:rPr lang="en-GB" sz="1400" b="1" dirty="0" smtClean="0">
                <a:latin typeface="Comic Sans MS" panose="030F0702030302020204" pitchFamily="66" charset="0"/>
              </a:rPr>
              <a:t>3H Q11</a:t>
            </a:r>
            <a:endParaRPr lang="en-GB" sz="1400" b="1" dirty="0">
              <a:latin typeface="Comic Sans MS" panose="030F0702030302020204" pitchFamily="66" charset="0"/>
            </a:endParaRPr>
          </a:p>
        </p:txBody>
      </p:sp>
      <p:sp>
        <p:nvSpPr>
          <p:cNvPr id="10" name="Rectangle 9">
            <a:hlinkClick r:id="rId7" action="ppaction://hlinksldjump"/>
          </p:cNvPr>
          <p:cNvSpPr/>
          <p:nvPr/>
        </p:nvSpPr>
        <p:spPr>
          <a:xfrm>
            <a:off x="1547664" y="1988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4H Q10</a:t>
            </a:r>
            <a:endParaRPr lang="en-GB" sz="1400" b="1" dirty="0">
              <a:latin typeface="Comic Sans MS" panose="030F0702030302020204" pitchFamily="66" charset="0"/>
            </a:endParaRPr>
          </a:p>
        </p:txBody>
      </p:sp>
      <p:sp>
        <p:nvSpPr>
          <p:cNvPr id="11" name="Rectangle 10">
            <a:hlinkClick r:id="rId8" action="ppaction://hlinksldjump"/>
          </p:cNvPr>
          <p:cNvSpPr/>
          <p:nvPr/>
        </p:nvSpPr>
        <p:spPr>
          <a:xfrm>
            <a:off x="1547664" y="2564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1547664" y="3140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14" name="Rectangle 13">
            <a:hlinkClick r:id="rId11" action="ppaction://hlinksldjump"/>
          </p:cNvPr>
          <p:cNvSpPr/>
          <p:nvPr/>
        </p:nvSpPr>
        <p:spPr>
          <a:xfrm>
            <a:off x="1547664" y="3717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5" name="Rectangle 14">
            <a:hlinkClick r:id="rId12" action="ppaction://hlinksldjump"/>
          </p:cNvPr>
          <p:cNvSpPr/>
          <p:nvPr/>
        </p:nvSpPr>
        <p:spPr>
          <a:xfrm>
            <a:off x="1547664" y="4293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6" name="Rectangle 15">
            <a:hlinkClick r:id="rId13" action="ppaction://hlinksldjump"/>
          </p:cNvPr>
          <p:cNvSpPr/>
          <p:nvPr/>
        </p:nvSpPr>
        <p:spPr>
          <a:xfrm>
            <a:off x="1547664" y="4869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17" name="Rectangle 16">
            <a:hlinkClick r:id="rId14" action="ppaction://hlinksldjump"/>
          </p:cNvPr>
          <p:cNvSpPr/>
          <p:nvPr/>
        </p:nvSpPr>
        <p:spPr>
          <a:xfrm>
            <a:off x="1547664" y="5445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8" name="Rectangle 17">
            <a:hlinkClick r:id="rId15" action="ppaction://hlinksldjump"/>
          </p:cNvPr>
          <p:cNvSpPr/>
          <p:nvPr/>
        </p:nvSpPr>
        <p:spPr>
          <a:xfrm>
            <a:off x="2771928"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smtClean="0">
                <a:latin typeface="Comic Sans MS" panose="030F0702030302020204" pitchFamily="66" charset="0"/>
              </a:rPr>
              <a:t>3H Q11</a:t>
            </a:r>
            <a:endParaRPr lang="en-GB" sz="1400" b="1" dirty="0">
              <a:latin typeface="Comic Sans MS" panose="030F0702030302020204" pitchFamily="66" charset="0"/>
            </a:endParaRPr>
          </a:p>
        </p:txBody>
      </p:sp>
      <p:sp>
        <p:nvSpPr>
          <p:cNvPr id="19" name="Rectangle 18">
            <a:hlinkClick r:id="rId16" action="ppaction://hlinksldjump"/>
          </p:cNvPr>
          <p:cNvSpPr/>
          <p:nvPr/>
        </p:nvSpPr>
        <p:spPr>
          <a:xfrm>
            <a:off x="2771800" y="1988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smtClean="0">
                <a:latin typeface="Comic Sans MS" panose="030F0702030302020204" pitchFamily="66" charset="0"/>
              </a:rPr>
              <a:t>3H Q11</a:t>
            </a:r>
            <a:endParaRPr lang="en-GB" sz="1400" b="1" dirty="0">
              <a:latin typeface="Comic Sans MS" panose="030F0702030302020204" pitchFamily="66" charset="0"/>
            </a:endParaRPr>
          </a:p>
        </p:txBody>
      </p:sp>
      <p:sp>
        <p:nvSpPr>
          <p:cNvPr id="20" name="Rectangle 19">
            <a:hlinkClick r:id="rId17" action="ppaction://hlinksldjump"/>
          </p:cNvPr>
          <p:cNvSpPr/>
          <p:nvPr/>
        </p:nvSpPr>
        <p:spPr>
          <a:xfrm>
            <a:off x="2771800" y="2564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smtClean="0">
                <a:latin typeface="Comic Sans MS" panose="030F0702030302020204" pitchFamily="66" charset="0"/>
              </a:rPr>
              <a:t>3H Q10</a:t>
            </a:r>
            <a:endParaRPr lang="en-GB" sz="1400" b="1" dirty="0">
              <a:latin typeface="Comic Sans MS" panose="030F0702030302020204" pitchFamily="66" charset="0"/>
            </a:endParaRPr>
          </a:p>
        </p:txBody>
      </p:sp>
      <p:sp>
        <p:nvSpPr>
          <p:cNvPr id="21" name="Rectangle 20">
            <a:hlinkClick r:id="rId18" action="ppaction://hlinksldjump"/>
          </p:cNvPr>
          <p:cNvSpPr/>
          <p:nvPr/>
        </p:nvSpPr>
        <p:spPr>
          <a:xfrm>
            <a:off x="2771800" y="3141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smtClean="0">
                <a:latin typeface="Comic Sans MS" panose="030F0702030302020204" pitchFamily="66" charset="0"/>
              </a:rPr>
              <a:t>3H Q16</a:t>
            </a:r>
            <a:endParaRPr lang="en-GB" sz="1400" b="1" dirty="0">
              <a:latin typeface="Comic Sans MS" panose="030F0702030302020204" pitchFamily="66" charset="0"/>
            </a:endParaRPr>
          </a:p>
        </p:txBody>
      </p:sp>
      <p:sp>
        <p:nvSpPr>
          <p:cNvPr id="22" name="Rectangle 21">
            <a:hlinkClick r:id="rId19" action="ppaction://hlinksldjump"/>
          </p:cNvPr>
          <p:cNvSpPr/>
          <p:nvPr/>
        </p:nvSpPr>
        <p:spPr>
          <a:xfrm>
            <a:off x="2771800" y="37170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smtClean="0">
                <a:latin typeface="Comic Sans MS" panose="030F0702030302020204" pitchFamily="66" charset="0"/>
              </a:rPr>
              <a:t>3H Q6</a:t>
            </a:r>
            <a:endParaRPr lang="en-GB" sz="1400" b="1" dirty="0">
              <a:latin typeface="Comic Sans MS" panose="030F0702030302020204" pitchFamily="66" charset="0"/>
            </a:endParaRPr>
          </a:p>
        </p:txBody>
      </p:sp>
      <p:sp>
        <p:nvSpPr>
          <p:cNvPr id="23" name="Rectangle 22">
            <a:hlinkClick r:id="rId20" action="ppaction://hlinksldjump"/>
          </p:cNvPr>
          <p:cNvSpPr/>
          <p:nvPr/>
        </p:nvSpPr>
        <p:spPr>
          <a:xfrm>
            <a:off x="2771800" y="42931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smtClean="0">
                <a:latin typeface="Comic Sans MS" panose="030F0702030302020204" pitchFamily="66" charset="0"/>
              </a:rPr>
              <a:t>3H Q11</a:t>
            </a:r>
            <a:endParaRPr lang="en-GB" sz="1400" b="1" dirty="0">
              <a:latin typeface="Comic Sans MS" panose="030F0702030302020204" pitchFamily="66" charset="0"/>
            </a:endParaRPr>
          </a:p>
        </p:txBody>
      </p:sp>
      <p:sp>
        <p:nvSpPr>
          <p:cNvPr id="24" name="Rectangle 23">
            <a:hlinkClick r:id="rId21" action="ppaction://hlinksldjump"/>
          </p:cNvPr>
          <p:cNvSpPr/>
          <p:nvPr/>
        </p:nvSpPr>
        <p:spPr>
          <a:xfrm>
            <a:off x="2771800" y="5445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25" name="Rectangle 24">
            <a:hlinkClick r:id="rId22" action="ppaction://hlinksldjump"/>
          </p:cNvPr>
          <p:cNvSpPr/>
          <p:nvPr/>
        </p:nvSpPr>
        <p:spPr>
          <a:xfrm>
            <a:off x="3995936"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Q12</a:t>
            </a:r>
            <a:endParaRPr lang="en-GB" sz="1400" b="1" dirty="0">
              <a:latin typeface="Comic Sans MS" panose="030F0702030302020204" pitchFamily="66" charset="0"/>
            </a:endParaRPr>
          </a:p>
        </p:txBody>
      </p:sp>
      <p:sp>
        <p:nvSpPr>
          <p:cNvPr id="26" name="Rectangle 25">
            <a:hlinkClick r:id="rId23" action="ppaction://hlinksldjump"/>
          </p:cNvPr>
          <p:cNvSpPr/>
          <p:nvPr/>
        </p:nvSpPr>
        <p:spPr>
          <a:xfrm>
            <a:off x="3995936" y="1988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Q16</a:t>
            </a:r>
            <a:endParaRPr lang="en-GB" sz="1400" b="1" dirty="0">
              <a:latin typeface="Comic Sans MS" panose="030F0702030302020204" pitchFamily="66" charset="0"/>
            </a:endParaRPr>
          </a:p>
        </p:txBody>
      </p:sp>
      <p:sp>
        <p:nvSpPr>
          <p:cNvPr id="27" name="Rectangle 26">
            <a:hlinkClick r:id="rId24" action="ppaction://hlinksldjump"/>
          </p:cNvPr>
          <p:cNvSpPr/>
          <p:nvPr/>
        </p:nvSpPr>
        <p:spPr>
          <a:xfrm>
            <a:off x="3995936" y="2564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Q12</a:t>
            </a:r>
            <a:endParaRPr lang="en-GB" sz="1400" b="1" dirty="0">
              <a:latin typeface="Comic Sans MS" panose="030F0702030302020204" pitchFamily="66" charset="0"/>
            </a:endParaRPr>
          </a:p>
        </p:txBody>
      </p:sp>
      <p:sp>
        <p:nvSpPr>
          <p:cNvPr id="28" name="Rectangle 27">
            <a:hlinkClick r:id="rId25" action="ppaction://hlinksldjump"/>
          </p:cNvPr>
          <p:cNvSpPr/>
          <p:nvPr/>
        </p:nvSpPr>
        <p:spPr>
          <a:xfrm>
            <a:off x="3995936" y="3141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Q10</a:t>
            </a:r>
            <a:endParaRPr lang="en-GB" sz="1400" b="1" dirty="0">
              <a:latin typeface="Comic Sans MS" panose="030F0702030302020204" pitchFamily="66" charset="0"/>
            </a:endParaRPr>
          </a:p>
        </p:txBody>
      </p:sp>
      <p:sp>
        <p:nvSpPr>
          <p:cNvPr id="29" name="Rectangle 28">
            <a:hlinkClick r:id="rId26" action="ppaction://hlinksldjump"/>
          </p:cNvPr>
          <p:cNvSpPr/>
          <p:nvPr/>
        </p:nvSpPr>
        <p:spPr>
          <a:xfrm>
            <a:off x="3995936" y="37170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3</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30" name="Rectangle 29">
            <a:hlinkClick r:id="rId27" action="ppaction://hlinksldjump"/>
          </p:cNvPr>
          <p:cNvSpPr/>
          <p:nvPr/>
        </p:nvSpPr>
        <p:spPr>
          <a:xfrm>
            <a:off x="3995936" y="42931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Q10</a:t>
            </a:r>
            <a:endParaRPr lang="en-GB" sz="1400" b="1" dirty="0">
              <a:latin typeface="Comic Sans MS" panose="030F0702030302020204" pitchFamily="66" charset="0"/>
            </a:endParaRPr>
          </a:p>
        </p:txBody>
      </p:sp>
      <p:sp>
        <p:nvSpPr>
          <p:cNvPr id="31" name="Rectangle 30">
            <a:hlinkClick r:id="rId28" action="ppaction://hlinksldjump"/>
          </p:cNvPr>
          <p:cNvSpPr/>
          <p:nvPr/>
        </p:nvSpPr>
        <p:spPr>
          <a:xfrm>
            <a:off x="3995936" y="4869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Q11</a:t>
            </a:r>
            <a:endParaRPr lang="en-GB" sz="1400" b="1" dirty="0">
              <a:latin typeface="Comic Sans MS" panose="030F0702030302020204" pitchFamily="66" charset="0"/>
            </a:endParaRPr>
          </a:p>
        </p:txBody>
      </p:sp>
      <p:sp>
        <p:nvSpPr>
          <p:cNvPr id="32" name="Rectangle 31">
            <a:hlinkClick r:id="rId29" action="ppaction://hlinksldjump"/>
          </p:cNvPr>
          <p:cNvSpPr/>
          <p:nvPr/>
        </p:nvSpPr>
        <p:spPr>
          <a:xfrm>
            <a:off x="3995936" y="54452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Q10</a:t>
            </a:r>
            <a:endParaRPr lang="en-GB" sz="1400" b="1" dirty="0">
              <a:latin typeface="Comic Sans MS" panose="030F0702030302020204" pitchFamily="66" charset="0"/>
            </a:endParaRPr>
          </a:p>
        </p:txBody>
      </p:sp>
      <p:sp>
        <p:nvSpPr>
          <p:cNvPr id="33" name="Rectangle 32">
            <a:hlinkClick r:id="rId30" action="ppaction://hlinksldjump"/>
          </p:cNvPr>
          <p:cNvSpPr/>
          <p:nvPr/>
        </p:nvSpPr>
        <p:spPr>
          <a:xfrm>
            <a:off x="5220200"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Q13</a:t>
            </a:r>
            <a:endParaRPr lang="en-GB" sz="1400" b="1" dirty="0">
              <a:latin typeface="Comic Sans MS" panose="030F0702030302020204" pitchFamily="66" charset="0"/>
            </a:endParaRPr>
          </a:p>
        </p:txBody>
      </p:sp>
      <p:sp>
        <p:nvSpPr>
          <p:cNvPr id="34" name="Rectangle 33">
            <a:hlinkClick r:id="rId31" action="ppaction://hlinksldjump"/>
          </p:cNvPr>
          <p:cNvSpPr/>
          <p:nvPr/>
        </p:nvSpPr>
        <p:spPr>
          <a:xfrm>
            <a:off x="5220072" y="1988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Q16</a:t>
            </a:r>
            <a:endParaRPr lang="en-GB" sz="1400" b="1" dirty="0">
              <a:latin typeface="Comic Sans MS" panose="030F0702030302020204" pitchFamily="66" charset="0"/>
            </a:endParaRPr>
          </a:p>
        </p:txBody>
      </p:sp>
      <p:sp>
        <p:nvSpPr>
          <p:cNvPr id="35" name="Rectangle 34">
            <a:hlinkClick r:id="rId32" action="ppaction://hlinksldjump"/>
          </p:cNvPr>
          <p:cNvSpPr/>
          <p:nvPr/>
        </p:nvSpPr>
        <p:spPr>
          <a:xfrm>
            <a:off x="5220072" y="2564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Q10</a:t>
            </a:r>
            <a:endParaRPr lang="en-GB" sz="1400" b="1" dirty="0">
              <a:latin typeface="Comic Sans MS" panose="030F0702030302020204" pitchFamily="66" charset="0"/>
            </a:endParaRPr>
          </a:p>
        </p:txBody>
      </p:sp>
      <p:sp>
        <p:nvSpPr>
          <p:cNvPr id="36" name="Rectangle 35">
            <a:hlinkClick r:id="rId33" action="ppaction://hlinksldjump"/>
          </p:cNvPr>
          <p:cNvSpPr/>
          <p:nvPr/>
        </p:nvSpPr>
        <p:spPr>
          <a:xfrm>
            <a:off x="5220072" y="3141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Q12</a:t>
            </a:r>
            <a:endParaRPr lang="en-GB" sz="1400" b="1" dirty="0">
              <a:latin typeface="Comic Sans MS" panose="030F0702030302020204" pitchFamily="66" charset="0"/>
            </a:endParaRPr>
          </a:p>
        </p:txBody>
      </p:sp>
      <p:sp>
        <p:nvSpPr>
          <p:cNvPr id="37" name="Rectangle 36">
            <a:hlinkClick r:id="rId34" action="ppaction://hlinksldjump"/>
          </p:cNvPr>
          <p:cNvSpPr/>
          <p:nvPr/>
        </p:nvSpPr>
        <p:spPr>
          <a:xfrm>
            <a:off x="5220072" y="37170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a:t>
            </a: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38" name="Rectangle 37">
            <a:hlinkClick r:id="rId35" action="ppaction://hlinksldjump"/>
          </p:cNvPr>
          <p:cNvSpPr/>
          <p:nvPr/>
        </p:nvSpPr>
        <p:spPr>
          <a:xfrm>
            <a:off x="5220072" y="42931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Q14</a:t>
            </a:r>
            <a:endParaRPr lang="en-GB" sz="1400" b="1" dirty="0">
              <a:latin typeface="Comic Sans MS" panose="030F0702030302020204" pitchFamily="66" charset="0"/>
            </a:endParaRPr>
          </a:p>
        </p:txBody>
      </p:sp>
      <p:sp>
        <p:nvSpPr>
          <p:cNvPr id="39" name="Rectangle 38">
            <a:hlinkClick r:id="rId36" action="ppaction://hlinksldjump"/>
          </p:cNvPr>
          <p:cNvSpPr/>
          <p:nvPr/>
        </p:nvSpPr>
        <p:spPr>
          <a:xfrm>
            <a:off x="5220072" y="4869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Q11</a:t>
            </a:r>
            <a:endParaRPr lang="en-GB" sz="1400" b="1" dirty="0">
              <a:latin typeface="Comic Sans MS" panose="030F0702030302020204" pitchFamily="66" charset="0"/>
            </a:endParaRPr>
          </a:p>
        </p:txBody>
      </p:sp>
      <p:sp>
        <p:nvSpPr>
          <p:cNvPr id="40" name="Rectangle 39">
            <a:hlinkClick r:id="rId37" action="ppaction://hlinksldjump"/>
          </p:cNvPr>
          <p:cNvSpPr/>
          <p:nvPr/>
        </p:nvSpPr>
        <p:spPr>
          <a:xfrm>
            <a:off x="5220072" y="54452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Q12</a:t>
            </a:r>
            <a:endParaRPr lang="en-GB" sz="1400" b="1" dirty="0">
              <a:latin typeface="Comic Sans MS" panose="030F0702030302020204" pitchFamily="66" charset="0"/>
            </a:endParaRPr>
          </a:p>
        </p:txBody>
      </p:sp>
      <p:sp>
        <p:nvSpPr>
          <p:cNvPr id="41" name="Rectangle 40">
            <a:hlinkClick r:id="rId38" action="ppaction://hlinksldjump"/>
          </p:cNvPr>
          <p:cNvSpPr/>
          <p:nvPr/>
        </p:nvSpPr>
        <p:spPr>
          <a:xfrm>
            <a:off x="6444336"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Q11</a:t>
            </a:r>
            <a:endParaRPr lang="en-GB" sz="1400" b="1" dirty="0">
              <a:latin typeface="Comic Sans MS" panose="030F0702030302020204" pitchFamily="66" charset="0"/>
            </a:endParaRPr>
          </a:p>
        </p:txBody>
      </p:sp>
      <p:sp>
        <p:nvSpPr>
          <p:cNvPr id="42" name="Rectangle 41">
            <a:hlinkClick r:id="rId39" action="ppaction://hlinksldjump"/>
          </p:cNvPr>
          <p:cNvSpPr/>
          <p:nvPr/>
        </p:nvSpPr>
        <p:spPr>
          <a:xfrm>
            <a:off x="6444208" y="1988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Q12</a:t>
            </a:r>
            <a:endParaRPr lang="en-GB" sz="1400" b="1" dirty="0">
              <a:latin typeface="Comic Sans MS" panose="030F0702030302020204" pitchFamily="66" charset="0"/>
            </a:endParaRPr>
          </a:p>
        </p:txBody>
      </p:sp>
      <p:sp>
        <p:nvSpPr>
          <p:cNvPr id="43" name="Rectangle 42">
            <a:hlinkClick r:id="rId40" action="ppaction://hlinksldjump"/>
          </p:cNvPr>
          <p:cNvSpPr/>
          <p:nvPr/>
        </p:nvSpPr>
        <p:spPr>
          <a:xfrm>
            <a:off x="6444208" y="2564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sp>
        <p:nvSpPr>
          <p:cNvPr id="44" name="Rectangle 43">
            <a:hlinkClick r:id="rId41" action="ppaction://hlinksldjump"/>
          </p:cNvPr>
          <p:cNvSpPr/>
          <p:nvPr/>
        </p:nvSpPr>
        <p:spPr>
          <a:xfrm>
            <a:off x="6444208" y="3141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Q12</a:t>
            </a:r>
            <a:endParaRPr lang="en-GB" sz="1400" b="1" dirty="0">
              <a:latin typeface="Comic Sans MS" panose="030F0702030302020204" pitchFamily="66" charset="0"/>
            </a:endParaRPr>
          </a:p>
        </p:txBody>
      </p:sp>
      <p:sp>
        <p:nvSpPr>
          <p:cNvPr id="45" name="Rectangle 44">
            <a:hlinkClick r:id="rId42" action="ppaction://hlinksldjump"/>
          </p:cNvPr>
          <p:cNvSpPr/>
          <p:nvPr/>
        </p:nvSpPr>
        <p:spPr>
          <a:xfrm>
            <a:off x="6444208" y="37170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Q12</a:t>
            </a:r>
            <a:endParaRPr lang="en-GB" sz="1400" b="1" dirty="0">
              <a:latin typeface="Comic Sans MS" panose="030F0702030302020204" pitchFamily="66" charset="0"/>
            </a:endParaRPr>
          </a:p>
        </p:txBody>
      </p:sp>
      <p:sp>
        <p:nvSpPr>
          <p:cNvPr id="46" name="Rectangle 45">
            <a:hlinkClick r:id="rId43" action="ppaction://hlinksldjump"/>
          </p:cNvPr>
          <p:cNvSpPr/>
          <p:nvPr/>
        </p:nvSpPr>
        <p:spPr>
          <a:xfrm>
            <a:off x="6444208" y="4293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Q16</a:t>
            </a:r>
            <a:endParaRPr lang="en-GB" sz="1400" b="1" dirty="0">
              <a:latin typeface="Comic Sans MS" panose="030F0702030302020204" pitchFamily="66" charset="0"/>
            </a:endParaRPr>
          </a:p>
        </p:txBody>
      </p:sp>
      <p:sp>
        <p:nvSpPr>
          <p:cNvPr id="47" name="Rectangle 46">
            <a:hlinkClick r:id="rId44" action="ppaction://hlinksldjump"/>
          </p:cNvPr>
          <p:cNvSpPr/>
          <p:nvPr/>
        </p:nvSpPr>
        <p:spPr>
          <a:xfrm>
            <a:off x="6444208" y="4869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Q10</a:t>
            </a:r>
            <a:endParaRPr lang="en-GB" sz="1400" b="1" dirty="0">
              <a:latin typeface="Comic Sans MS" panose="030F0702030302020204" pitchFamily="66" charset="0"/>
            </a:endParaRPr>
          </a:p>
        </p:txBody>
      </p:sp>
      <p:sp>
        <p:nvSpPr>
          <p:cNvPr id="48" name="Rectangle 47">
            <a:hlinkClick r:id="rId45" action="ppaction://hlinksldjump"/>
          </p:cNvPr>
          <p:cNvSpPr/>
          <p:nvPr/>
        </p:nvSpPr>
        <p:spPr>
          <a:xfrm>
            <a:off x="6444208" y="54452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Q13</a:t>
            </a:r>
            <a:endParaRPr lang="en-GB" sz="1400" b="1" dirty="0">
              <a:latin typeface="Comic Sans MS" panose="030F0702030302020204" pitchFamily="66" charset="0"/>
            </a:endParaRPr>
          </a:p>
        </p:txBody>
      </p:sp>
      <p:sp>
        <p:nvSpPr>
          <p:cNvPr id="49" name="Rectangle 48">
            <a:hlinkClick r:id="rId46"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858215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60031" y="4993188"/>
            <a:ext cx="4098285" cy="1676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0032" y="404663"/>
            <a:ext cx="4098284" cy="4627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6025" y="352989"/>
            <a:ext cx="4571999" cy="33640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6024" y="3717032"/>
            <a:ext cx="4571999" cy="29505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7380312" y="6191248"/>
            <a:ext cx="704316" cy="666752"/>
          </a:xfrm>
          <a:prstGeom prst="rect">
            <a:avLst/>
          </a:prstGeom>
          <a:noFill/>
        </p:spPr>
      </p:pic>
      <p:sp>
        <p:nvSpPr>
          <p:cNvPr id="11" name="Rectangle 10">
            <a:hlinkClick r:id="rId8" action="ppaction://hlinksldjump"/>
          </p:cNvPr>
          <p:cNvSpPr/>
          <p:nvPr/>
        </p:nvSpPr>
        <p:spPr>
          <a:xfrm>
            <a:off x="5940152"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Q9</a:t>
            </a:r>
            <a:endParaRPr lang="en-GB" sz="1400" b="1" dirty="0">
              <a:latin typeface="Comic Sans MS" panose="030F0702030302020204" pitchFamily="66" charset="0"/>
            </a:endParaRPr>
          </a:p>
        </p:txBody>
      </p:sp>
      <p:cxnSp>
        <p:nvCxnSpPr>
          <p:cNvPr id="12" name="Straight Arrow Connector 11"/>
          <p:cNvCxnSpPr>
            <a:stCxn id="18" idx="3"/>
            <a:endCxn id="11"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35496" y="5951441"/>
            <a:ext cx="1296144" cy="861935"/>
          </a:xfrm>
          <a:prstGeom prst="rect">
            <a:avLst/>
          </a:prstGeom>
          <a:noFill/>
        </p:spPr>
      </p:pic>
      <p:sp>
        <p:nvSpPr>
          <p:cNvPr id="2" name="Freeform 1"/>
          <p:cNvSpPr/>
          <p:nvPr/>
        </p:nvSpPr>
        <p:spPr>
          <a:xfrm>
            <a:off x="5589917" y="793630"/>
            <a:ext cx="3088257" cy="3873261"/>
          </a:xfrm>
          <a:custGeom>
            <a:avLst/>
            <a:gdLst>
              <a:gd name="connsiteX0" fmla="*/ 0 w 3088257"/>
              <a:gd name="connsiteY0" fmla="*/ 3873261 h 3873261"/>
              <a:gd name="connsiteX1" fmla="*/ 517585 w 3088257"/>
              <a:gd name="connsiteY1" fmla="*/ 2993366 h 3873261"/>
              <a:gd name="connsiteX2" fmla="*/ 1026543 w 3088257"/>
              <a:gd name="connsiteY2" fmla="*/ 1742536 h 3873261"/>
              <a:gd name="connsiteX3" fmla="*/ 1544128 w 3088257"/>
              <a:gd name="connsiteY3" fmla="*/ 1078302 h 3873261"/>
              <a:gd name="connsiteX4" fmla="*/ 2053087 w 3088257"/>
              <a:gd name="connsiteY4" fmla="*/ 621102 h 3873261"/>
              <a:gd name="connsiteX5" fmla="*/ 2579298 w 3088257"/>
              <a:gd name="connsiteY5" fmla="*/ 207034 h 3873261"/>
              <a:gd name="connsiteX6" fmla="*/ 3088257 w 3088257"/>
              <a:gd name="connsiteY6" fmla="*/ 0 h 387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8257" h="3873261">
                <a:moveTo>
                  <a:pt x="0" y="3873261"/>
                </a:moveTo>
                <a:cubicBezTo>
                  <a:pt x="173247" y="3610874"/>
                  <a:pt x="346494" y="3348487"/>
                  <a:pt x="517585" y="2993366"/>
                </a:cubicBezTo>
                <a:cubicBezTo>
                  <a:pt x="688676" y="2638245"/>
                  <a:pt x="855453" y="2061713"/>
                  <a:pt x="1026543" y="1742536"/>
                </a:cubicBezTo>
                <a:cubicBezTo>
                  <a:pt x="1197634" y="1423359"/>
                  <a:pt x="1373037" y="1265208"/>
                  <a:pt x="1544128" y="1078302"/>
                </a:cubicBezTo>
                <a:cubicBezTo>
                  <a:pt x="1715219" y="891396"/>
                  <a:pt x="1880559" y="766313"/>
                  <a:pt x="2053087" y="621102"/>
                </a:cubicBezTo>
                <a:cubicBezTo>
                  <a:pt x="2225615" y="475891"/>
                  <a:pt x="2406770" y="310551"/>
                  <a:pt x="2579298" y="207034"/>
                </a:cubicBezTo>
                <a:cubicBezTo>
                  <a:pt x="2751826" y="103517"/>
                  <a:pt x="2920041" y="51758"/>
                  <a:pt x="30882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a:off x="6012160" y="4282716"/>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16" name="Rectangle 15"/>
          <p:cNvSpPr/>
          <p:nvPr/>
        </p:nvSpPr>
        <p:spPr>
          <a:xfrm>
            <a:off x="7380312" y="4287287"/>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18" name="Rectangle 17">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 name="Picture 20"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0032" y="404662"/>
            <a:ext cx="4098284" cy="4627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359287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5"/>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childTnLst>
                    </p:cTn>
                  </p:par>
                </p:childTnLst>
              </p:cTn>
              <p:nextCondLst>
                <p:cond evt="onClick" delay="0">
                  <p:tgtEl>
                    <p:spTgt spid="15"/>
                  </p:tgtEl>
                </p:cond>
              </p:nextCondLst>
            </p:seq>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2"/>
                                        </p:tgtEl>
                                      </p:cBhvr>
                                    </p:animEffect>
                                    <p:set>
                                      <p:cBhvr>
                                        <p:cTn id="13" dur="1" fill="hold">
                                          <p:stCondLst>
                                            <p:cond delay="1999"/>
                                          </p:stCondLst>
                                        </p:cTn>
                                        <p:tgtEl>
                                          <p:spTgt spid="2"/>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2" grpId="0" animBg="1"/>
      <p:bldP spid="2" grpId="1" animBg="1"/>
    </p:bldLst>
  </p:timing>
</p:sld>
</file>

<file path=ppt/slides/slide5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4" y="1282936"/>
            <a:ext cx="8352932" cy="3370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82936"/>
            <a:ext cx="8352930" cy="489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1772816"/>
            <a:ext cx="8352930"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3140968"/>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95536" y="3429000"/>
            <a:ext cx="835293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p:cNvSpPr/>
          <p:nvPr/>
        </p:nvSpPr>
        <p:spPr>
          <a:xfrm>
            <a:off x="395536" y="4293096"/>
            <a:ext cx="835293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940152"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Q9</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550810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1" name="Straight Arrow Connector 20"/>
          <p:cNvCxnSpPr>
            <a:stCxn id="27"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38253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5" grpId="0" animBg="1"/>
      <p:bldP spid="6" grpId="0" animBg="1"/>
      <p:bldP spid="22" grpId="0" animBg="1"/>
      <p:bldP spid="23" grpId="0" animBg="1"/>
      <p:bldP spid="15" grpId="0" animBg="1"/>
    </p:bldLst>
  </p:timing>
</p:sld>
</file>

<file path=ppt/slides/slide5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572000" y="4581128"/>
            <a:ext cx="4402090" cy="1869442"/>
          </a:xfrm>
          <a:prstGeom prst="rect">
            <a:avLst/>
          </a:prstGeom>
        </p:spPr>
      </p:pic>
      <p:pic>
        <p:nvPicPr>
          <p:cNvPr id="5" name="Picture 4"/>
          <p:cNvPicPr>
            <a:picLocks noChangeAspect="1"/>
          </p:cNvPicPr>
          <p:nvPr/>
        </p:nvPicPr>
        <p:blipFill>
          <a:blip r:embed="rId3"/>
          <a:stretch>
            <a:fillRect/>
          </a:stretch>
        </p:blipFill>
        <p:spPr>
          <a:xfrm>
            <a:off x="4572000" y="404664"/>
            <a:ext cx="4402090" cy="4176464"/>
          </a:xfrm>
          <a:prstGeom prst="rect">
            <a:avLst/>
          </a:prstGeom>
        </p:spPr>
      </p:pic>
      <p:pic>
        <p:nvPicPr>
          <p:cNvPr id="4" name="Picture 3"/>
          <p:cNvPicPr>
            <a:picLocks noChangeAspect="1"/>
          </p:cNvPicPr>
          <p:nvPr/>
        </p:nvPicPr>
        <p:blipFill>
          <a:blip r:embed="rId4"/>
          <a:stretch>
            <a:fillRect/>
          </a:stretch>
        </p:blipFill>
        <p:spPr>
          <a:xfrm>
            <a:off x="251520" y="3619080"/>
            <a:ext cx="4092930" cy="29062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738031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35496" y="5951441"/>
            <a:ext cx="1296144" cy="861935"/>
          </a:xfrm>
          <a:prstGeom prst="rect">
            <a:avLst/>
          </a:prstGeom>
          <a:noFill/>
        </p:spPr>
      </p:pic>
      <p:pic>
        <p:nvPicPr>
          <p:cNvPr id="2" name="Picture 1"/>
          <p:cNvPicPr>
            <a:picLocks noChangeAspect="1"/>
          </p:cNvPicPr>
          <p:nvPr/>
        </p:nvPicPr>
        <p:blipFill>
          <a:blip r:embed="rId8"/>
          <a:stretch>
            <a:fillRect/>
          </a:stretch>
        </p:blipFill>
        <p:spPr>
          <a:xfrm>
            <a:off x="251520" y="491348"/>
            <a:ext cx="4092930" cy="3127732"/>
          </a:xfrm>
          <a:prstGeom prst="rect">
            <a:avLst/>
          </a:prstGeom>
        </p:spPr>
      </p:pic>
      <p:sp>
        <p:nvSpPr>
          <p:cNvPr id="21" name="Rectangle 20">
            <a:hlinkClick r:id="rId9"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Freeform 12"/>
          <p:cNvSpPr/>
          <p:nvPr/>
        </p:nvSpPr>
        <p:spPr>
          <a:xfrm>
            <a:off x="5600700" y="1028700"/>
            <a:ext cx="3124200" cy="3124200"/>
          </a:xfrm>
          <a:custGeom>
            <a:avLst/>
            <a:gdLst>
              <a:gd name="connsiteX0" fmla="*/ 0 w 3124200"/>
              <a:gd name="connsiteY0" fmla="*/ 3124200 h 3124200"/>
              <a:gd name="connsiteX1" fmla="*/ 632460 w 3124200"/>
              <a:gd name="connsiteY1" fmla="*/ 2811780 h 3124200"/>
              <a:gd name="connsiteX2" fmla="*/ 1249680 w 3124200"/>
              <a:gd name="connsiteY2" fmla="*/ 1623060 h 3124200"/>
              <a:gd name="connsiteX3" fmla="*/ 1882140 w 3124200"/>
              <a:gd name="connsiteY3" fmla="*/ 548640 h 3124200"/>
              <a:gd name="connsiteX4" fmla="*/ 2499360 w 3124200"/>
              <a:gd name="connsiteY4" fmla="*/ 121920 h 3124200"/>
              <a:gd name="connsiteX5" fmla="*/ 3124200 w 3124200"/>
              <a:gd name="connsiteY5" fmla="*/ 0 h 3124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4200" h="3124200">
                <a:moveTo>
                  <a:pt x="0" y="3124200"/>
                </a:moveTo>
                <a:cubicBezTo>
                  <a:pt x="212090" y="3093085"/>
                  <a:pt x="424180" y="3061970"/>
                  <a:pt x="632460" y="2811780"/>
                </a:cubicBezTo>
                <a:cubicBezTo>
                  <a:pt x="840740" y="2561590"/>
                  <a:pt x="1041400" y="2000250"/>
                  <a:pt x="1249680" y="1623060"/>
                </a:cubicBezTo>
                <a:cubicBezTo>
                  <a:pt x="1457960" y="1245870"/>
                  <a:pt x="1673860" y="798830"/>
                  <a:pt x="1882140" y="548640"/>
                </a:cubicBezTo>
                <a:cubicBezTo>
                  <a:pt x="2090420" y="298450"/>
                  <a:pt x="2292350" y="213360"/>
                  <a:pt x="2499360" y="121920"/>
                </a:cubicBezTo>
                <a:cubicBezTo>
                  <a:pt x="2706370" y="30480"/>
                  <a:pt x="2915285" y="15240"/>
                  <a:pt x="31242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4680011" y="4432541"/>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5" name="Rectangle 24"/>
          <p:cNvSpPr/>
          <p:nvPr/>
        </p:nvSpPr>
        <p:spPr>
          <a:xfrm>
            <a:off x="6048163" y="443711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23" name="Rectangle 22">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18"/>
          <p:cNvPicPr>
            <a:picLocks noChangeAspect="1"/>
          </p:cNvPicPr>
          <p:nvPr/>
        </p:nvPicPr>
        <p:blipFill>
          <a:blip r:embed="rId3"/>
          <a:stretch>
            <a:fillRect/>
          </a:stretch>
        </p:blipFill>
        <p:spPr>
          <a:xfrm>
            <a:off x="4572000" y="409234"/>
            <a:ext cx="4402090" cy="4176464"/>
          </a:xfrm>
          <a:prstGeom prst="rect">
            <a:avLst/>
          </a:prstGeom>
        </p:spPr>
      </p:pic>
    </p:spTree>
    <p:extLst>
      <p:ext uri="{BB962C8B-B14F-4D97-AF65-F5344CB8AC3E}">
        <p14:creationId xmlns:p14="http://schemas.microsoft.com/office/powerpoint/2010/main" val="2115692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2000"/>
                                        <p:tgtEl>
                                          <p:spTgt spid="13"/>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3"/>
                                        </p:tgtEl>
                                      </p:cBhvr>
                                    </p:animEffect>
                                    <p:set>
                                      <p:cBhvr>
                                        <p:cTn id="13" dur="1" fill="hold">
                                          <p:stCondLst>
                                            <p:cond delay="19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13" grpId="0" animBg="1"/>
      <p:bldP spid="13" grpId="1" animBg="1"/>
    </p:bldLst>
  </p:timing>
</p:sld>
</file>

<file path=ppt/slides/slide5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4" y="1268760"/>
            <a:ext cx="8352932" cy="26840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68759"/>
            <a:ext cx="8352930"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1484784"/>
            <a:ext cx="8352930" cy="69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178920"/>
            <a:ext cx="8352930" cy="4579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95536" y="2636912"/>
            <a:ext cx="8352930" cy="4583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p:cNvSpPr/>
          <p:nvPr/>
        </p:nvSpPr>
        <p:spPr>
          <a:xfrm>
            <a:off x="395536" y="3094904"/>
            <a:ext cx="8352930" cy="8667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1" name="Straight Arrow Connector 20"/>
          <p:cNvCxnSpPr>
            <a:stCxn id="27"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687760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5" grpId="0" animBg="1"/>
      <p:bldP spid="6" grpId="0" animBg="1"/>
      <p:bldP spid="22" grpId="0" animBg="1"/>
      <p:bldP spid="23" grpId="0" animBg="1"/>
      <p:bldP spid="15" grpId="0" animBg="1"/>
    </p:bldLst>
  </p:timing>
</p:sld>
</file>

<file path=ppt/slides/slide5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4572000" y="720080"/>
            <a:ext cx="4382965" cy="3429000"/>
          </a:xfrm>
          <a:prstGeom prst="rect">
            <a:avLst/>
          </a:prstGeom>
        </p:spPr>
      </p:pic>
      <p:pic>
        <p:nvPicPr>
          <p:cNvPr id="11" name="Picture 10"/>
          <p:cNvPicPr>
            <a:picLocks noChangeAspect="1"/>
          </p:cNvPicPr>
          <p:nvPr/>
        </p:nvPicPr>
        <p:blipFill>
          <a:blip r:embed="rId3"/>
          <a:stretch>
            <a:fillRect/>
          </a:stretch>
        </p:blipFill>
        <p:spPr>
          <a:xfrm>
            <a:off x="4572000" y="4149080"/>
            <a:ext cx="4382966" cy="12911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04188"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35496" y="5951441"/>
            <a:ext cx="1296144" cy="861935"/>
          </a:xfrm>
          <a:prstGeom prst="rect">
            <a:avLst/>
          </a:prstGeom>
          <a:noFill/>
        </p:spPr>
      </p:pic>
      <p:sp>
        <p:nvSpPr>
          <p:cNvPr id="21" name="Rectangle 20">
            <a:hlinkClick r:id="rId7"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4680011" y="3789040"/>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5" name="Rectangle 24"/>
          <p:cNvSpPr/>
          <p:nvPr/>
        </p:nvSpPr>
        <p:spPr>
          <a:xfrm>
            <a:off x="6048163" y="3793611"/>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8" name="Picture 7"/>
          <p:cNvPicPr>
            <a:picLocks noChangeAspect="1"/>
          </p:cNvPicPr>
          <p:nvPr/>
        </p:nvPicPr>
        <p:blipFill>
          <a:blip r:embed="rId8"/>
          <a:stretch>
            <a:fillRect/>
          </a:stretch>
        </p:blipFill>
        <p:spPr>
          <a:xfrm>
            <a:off x="107504" y="701838"/>
            <a:ext cx="4359646" cy="2007082"/>
          </a:xfrm>
          <a:prstGeom prst="rect">
            <a:avLst/>
          </a:prstGeom>
        </p:spPr>
      </p:pic>
      <p:pic>
        <p:nvPicPr>
          <p:cNvPr id="9" name="Picture 8"/>
          <p:cNvPicPr>
            <a:picLocks noChangeAspect="1"/>
          </p:cNvPicPr>
          <p:nvPr/>
        </p:nvPicPr>
        <p:blipFill>
          <a:blip r:embed="rId9"/>
          <a:stretch>
            <a:fillRect/>
          </a:stretch>
        </p:blipFill>
        <p:spPr>
          <a:xfrm>
            <a:off x="107504" y="2708920"/>
            <a:ext cx="4359646" cy="3070480"/>
          </a:xfrm>
          <a:prstGeom prst="rect">
            <a:avLst/>
          </a:prstGeom>
        </p:spPr>
      </p:pic>
      <p:sp>
        <p:nvSpPr>
          <p:cNvPr id="14" name="Freeform 13"/>
          <p:cNvSpPr/>
          <p:nvPr/>
        </p:nvSpPr>
        <p:spPr>
          <a:xfrm>
            <a:off x="5585460" y="1272540"/>
            <a:ext cx="2865120" cy="2278380"/>
          </a:xfrm>
          <a:custGeom>
            <a:avLst/>
            <a:gdLst>
              <a:gd name="connsiteX0" fmla="*/ 0 w 2865120"/>
              <a:gd name="connsiteY0" fmla="*/ 2278380 h 2278380"/>
              <a:gd name="connsiteX1" fmla="*/ 586740 w 2865120"/>
              <a:gd name="connsiteY1" fmla="*/ 2049780 h 2278380"/>
              <a:gd name="connsiteX2" fmla="*/ 1150620 w 2865120"/>
              <a:gd name="connsiteY2" fmla="*/ 960120 h 2278380"/>
              <a:gd name="connsiteX3" fmla="*/ 1729740 w 2865120"/>
              <a:gd name="connsiteY3" fmla="*/ 167640 h 2278380"/>
              <a:gd name="connsiteX4" fmla="*/ 2293620 w 2865120"/>
              <a:gd name="connsiteY4" fmla="*/ 53340 h 2278380"/>
              <a:gd name="connsiteX5" fmla="*/ 2865120 w 2865120"/>
              <a:gd name="connsiteY5" fmla="*/ 0 h 2278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120" h="2278380">
                <a:moveTo>
                  <a:pt x="0" y="2278380"/>
                </a:moveTo>
                <a:cubicBezTo>
                  <a:pt x="197485" y="2273935"/>
                  <a:pt x="394970" y="2269490"/>
                  <a:pt x="586740" y="2049780"/>
                </a:cubicBezTo>
                <a:cubicBezTo>
                  <a:pt x="778510" y="1830070"/>
                  <a:pt x="960120" y="1273810"/>
                  <a:pt x="1150620" y="960120"/>
                </a:cubicBezTo>
                <a:cubicBezTo>
                  <a:pt x="1341120" y="646430"/>
                  <a:pt x="1539240" y="318770"/>
                  <a:pt x="1729740" y="167640"/>
                </a:cubicBezTo>
                <a:cubicBezTo>
                  <a:pt x="1920240" y="16510"/>
                  <a:pt x="2104390" y="81280"/>
                  <a:pt x="2293620" y="53340"/>
                </a:cubicBezTo>
                <a:cubicBezTo>
                  <a:pt x="2482850" y="25400"/>
                  <a:pt x="2673985" y="12700"/>
                  <a:pt x="28651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18"/>
          <p:cNvPicPr>
            <a:picLocks noChangeAspect="1"/>
          </p:cNvPicPr>
          <p:nvPr/>
        </p:nvPicPr>
        <p:blipFill>
          <a:blip r:embed="rId2"/>
          <a:stretch>
            <a:fillRect/>
          </a:stretch>
        </p:blipFill>
        <p:spPr>
          <a:xfrm>
            <a:off x="4486750" y="723977"/>
            <a:ext cx="4382965" cy="3429000"/>
          </a:xfrm>
          <a:prstGeom prst="rect">
            <a:avLst/>
          </a:prstGeom>
        </p:spPr>
      </p:pic>
    </p:spTree>
    <p:extLst>
      <p:ext uri="{BB962C8B-B14F-4D97-AF65-F5344CB8AC3E}">
        <p14:creationId xmlns:p14="http://schemas.microsoft.com/office/powerpoint/2010/main" val="1277136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2000"/>
                                        <p:tgtEl>
                                          <p:spTgt spid="14"/>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4"/>
                                        </p:tgtEl>
                                      </p:cBhvr>
                                    </p:animEffect>
                                    <p:set>
                                      <p:cBhvr>
                                        <p:cTn id="13" dur="1" fill="hold">
                                          <p:stCondLst>
                                            <p:cond delay="19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14" grpId="0" animBg="1"/>
      <p:bldP spid="14" grpId="1" animBg="1"/>
    </p:bldLst>
  </p:timing>
</p:sld>
</file>

<file path=ppt/slides/slide5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6" y="2564904"/>
            <a:ext cx="8352929" cy="3012828"/>
          </a:xfrm>
          <a:prstGeom prst="rect">
            <a:avLst/>
          </a:prstGeom>
        </p:spPr>
      </p:pic>
      <p:pic>
        <p:nvPicPr>
          <p:cNvPr id="4" name="Picture 3"/>
          <p:cNvPicPr>
            <a:picLocks noChangeAspect="1"/>
          </p:cNvPicPr>
          <p:nvPr/>
        </p:nvPicPr>
        <p:blipFill>
          <a:blip r:embed="rId3"/>
          <a:stretch>
            <a:fillRect/>
          </a:stretch>
        </p:blipFill>
        <p:spPr>
          <a:xfrm>
            <a:off x="395537" y="980728"/>
            <a:ext cx="8352926" cy="16262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395536" y="980729"/>
            <a:ext cx="8352930" cy="16262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2606963"/>
            <a:ext cx="8352930" cy="3179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924945"/>
            <a:ext cx="8352930" cy="1050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95536" y="3975114"/>
            <a:ext cx="8352930" cy="1584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917592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5" grpId="0" animBg="1"/>
      <p:bldP spid="6" grpId="0" animBg="1"/>
      <p:bldP spid="22" grpId="0" animBg="1"/>
      <p:bldP spid="23" grpId="0" animBg="1"/>
    </p:bldLst>
  </p:timing>
</p:sld>
</file>

<file path=ppt/slides/slide5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481241"/>
            <a:ext cx="8296275" cy="6286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6043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21" name="Rectangle 20">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219246" y="1492036"/>
            <a:ext cx="4424762" cy="3788900"/>
          </a:xfrm>
          <a:prstGeom prst="rect">
            <a:avLst/>
          </a:prstGeom>
        </p:spPr>
      </p:pic>
      <p:pic>
        <p:nvPicPr>
          <p:cNvPr id="5" name="Picture 4"/>
          <p:cNvPicPr>
            <a:picLocks noChangeAspect="1"/>
          </p:cNvPicPr>
          <p:nvPr/>
        </p:nvPicPr>
        <p:blipFill>
          <a:blip r:embed="rId10"/>
          <a:stretch>
            <a:fillRect/>
          </a:stretch>
        </p:blipFill>
        <p:spPr>
          <a:xfrm>
            <a:off x="4496261" y="1772814"/>
            <a:ext cx="4566246" cy="3024338"/>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825387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916832"/>
            <a:ext cx="8352928" cy="11133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p:cNvSpPr/>
          <p:nvPr/>
        </p:nvSpPr>
        <p:spPr>
          <a:xfrm>
            <a:off x="395536" y="2375543"/>
            <a:ext cx="8352930" cy="6813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065417"/>
            <a:ext cx="8352930" cy="3101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A(ii)</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1" name="Straight Arrow Connector 20"/>
          <p:cNvCxnSpPr>
            <a:stCxn id="26"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5" name="Rectangle 4"/>
          <p:cNvSpPr/>
          <p:nvPr/>
        </p:nvSpPr>
        <p:spPr>
          <a:xfrm>
            <a:off x="395536" y="1890169"/>
            <a:ext cx="8352930" cy="1752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74771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6" grpId="0" animBg="1"/>
      <p:bldP spid="22" grpId="0" animBg="1"/>
      <p:bldP spid="5" grpId="0" animBg="1"/>
    </p:bldLst>
  </p:timing>
</p:sld>
</file>

<file path=ppt/slides/slide5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6043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sp>
        <p:nvSpPr>
          <p:cNvPr id="21" name="Rectangle 20">
            <a:hlinkClick r:id="rId5"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6"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741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55576" y="404664"/>
            <a:ext cx="7632848" cy="506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2"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7504" y="1519582"/>
            <a:ext cx="4344982" cy="3133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41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52486" y="1412776"/>
            <a:ext cx="4656018" cy="3414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503837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700808"/>
            <a:ext cx="8352928" cy="16295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p:cNvSpPr/>
          <p:nvPr/>
        </p:nvSpPr>
        <p:spPr>
          <a:xfrm>
            <a:off x="395536" y="2192267"/>
            <a:ext cx="8352930" cy="5097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5" name="Rectangle 4"/>
          <p:cNvSpPr/>
          <p:nvPr/>
        </p:nvSpPr>
        <p:spPr>
          <a:xfrm>
            <a:off x="395536" y="1700808"/>
            <a:ext cx="8352930" cy="4914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4</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395536" y="2852937"/>
            <a:ext cx="8352930" cy="4774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2" name="Rectangle 21"/>
          <p:cNvSpPr/>
          <p:nvPr/>
        </p:nvSpPr>
        <p:spPr>
          <a:xfrm>
            <a:off x="395536" y="2701973"/>
            <a:ext cx="8352930" cy="1509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057025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6" grpId="0" animBg="1"/>
      <p:bldP spid="5" grpId="0" animBg="1"/>
      <p:bldP spid="23" grpId="0" animBg="1"/>
      <p:bldP spid="22" grpId="0" animBg="1"/>
    </p:bldLst>
  </p:timing>
</p:sld>
</file>

<file path=ppt/slides/slide5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87407" y="4725144"/>
            <a:ext cx="4320478" cy="15315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6043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21" name="Rectangle 20">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287408" y="692696"/>
            <a:ext cx="4320478" cy="1943288"/>
          </a:xfrm>
          <a:prstGeom prst="rect">
            <a:avLst/>
          </a:prstGeom>
        </p:spPr>
      </p:pic>
      <p:pic>
        <p:nvPicPr>
          <p:cNvPr id="4" name="Picture 3"/>
          <p:cNvPicPr>
            <a:picLocks noChangeAspect="1"/>
          </p:cNvPicPr>
          <p:nvPr/>
        </p:nvPicPr>
        <p:blipFill>
          <a:blip r:embed="rId10"/>
          <a:stretch>
            <a:fillRect/>
          </a:stretch>
        </p:blipFill>
        <p:spPr>
          <a:xfrm>
            <a:off x="287409" y="2636912"/>
            <a:ext cx="4320476" cy="1821934"/>
          </a:xfrm>
          <a:prstGeom prst="rect">
            <a:avLst/>
          </a:prstGeom>
        </p:spPr>
      </p:pic>
      <p:pic>
        <p:nvPicPr>
          <p:cNvPr id="5" name="Picture 4"/>
          <p:cNvPicPr>
            <a:picLocks noChangeAspect="1"/>
          </p:cNvPicPr>
          <p:nvPr/>
        </p:nvPicPr>
        <p:blipFill>
          <a:blip r:embed="rId11"/>
          <a:stretch>
            <a:fillRect/>
          </a:stretch>
        </p:blipFill>
        <p:spPr>
          <a:xfrm>
            <a:off x="4644008" y="944673"/>
            <a:ext cx="4320480" cy="3171902"/>
          </a:xfrm>
          <a:prstGeom prst="rect">
            <a:avLst/>
          </a:prstGeom>
        </p:spPr>
      </p:pic>
      <p:sp>
        <p:nvSpPr>
          <p:cNvPr id="18" name="Rectangle 17"/>
          <p:cNvSpPr/>
          <p:nvPr/>
        </p:nvSpPr>
        <p:spPr>
          <a:xfrm>
            <a:off x="5453608" y="4039765"/>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19" name="Rectangle 18"/>
          <p:cNvSpPr/>
          <p:nvPr/>
        </p:nvSpPr>
        <p:spPr>
          <a:xfrm>
            <a:off x="6821760" y="4044336"/>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8" name="Freeform 7"/>
          <p:cNvSpPr/>
          <p:nvPr/>
        </p:nvSpPr>
        <p:spPr>
          <a:xfrm>
            <a:off x="5478780" y="1348740"/>
            <a:ext cx="2811780" cy="2247900"/>
          </a:xfrm>
          <a:custGeom>
            <a:avLst/>
            <a:gdLst>
              <a:gd name="connsiteX0" fmla="*/ 0 w 2811780"/>
              <a:gd name="connsiteY0" fmla="*/ 2247900 h 2247900"/>
              <a:gd name="connsiteX1" fmla="*/ 571500 w 2811780"/>
              <a:gd name="connsiteY1" fmla="*/ 1447800 h 2247900"/>
              <a:gd name="connsiteX2" fmla="*/ 1120140 w 2811780"/>
              <a:gd name="connsiteY2" fmla="*/ 830580 h 2247900"/>
              <a:gd name="connsiteX3" fmla="*/ 1684020 w 2811780"/>
              <a:gd name="connsiteY3" fmla="*/ 426720 h 2247900"/>
              <a:gd name="connsiteX4" fmla="*/ 2255520 w 2811780"/>
              <a:gd name="connsiteY4" fmla="*/ 152400 h 2247900"/>
              <a:gd name="connsiteX5" fmla="*/ 2811780 w 2811780"/>
              <a:gd name="connsiteY5" fmla="*/ 0 h 2247900"/>
              <a:gd name="connsiteX6" fmla="*/ 2811780 w 2811780"/>
              <a:gd name="connsiteY6" fmla="*/ 0 h 2247900"/>
              <a:gd name="connsiteX7" fmla="*/ 2811780 w 2811780"/>
              <a:gd name="connsiteY7" fmla="*/ 0 h 224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1780" h="2247900">
                <a:moveTo>
                  <a:pt x="0" y="2247900"/>
                </a:moveTo>
                <a:cubicBezTo>
                  <a:pt x="192405" y="1965960"/>
                  <a:pt x="384810" y="1684020"/>
                  <a:pt x="571500" y="1447800"/>
                </a:cubicBezTo>
                <a:cubicBezTo>
                  <a:pt x="758190" y="1211580"/>
                  <a:pt x="934720" y="1000760"/>
                  <a:pt x="1120140" y="830580"/>
                </a:cubicBezTo>
                <a:cubicBezTo>
                  <a:pt x="1305560" y="660400"/>
                  <a:pt x="1494790" y="539750"/>
                  <a:pt x="1684020" y="426720"/>
                </a:cubicBezTo>
                <a:cubicBezTo>
                  <a:pt x="1873250" y="313690"/>
                  <a:pt x="2067560" y="223520"/>
                  <a:pt x="2255520" y="152400"/>
                </a:cubicBezTo>
                <a:cubicBezTo>
                  <a:pt x="2443480" y="81280"/>
                  <a:pt x="2811780" y="0"/>
                  <a:pt x="2811780" y="0"/>
                </a:cubicBezTo>
                <a:lnTo>
                  <a:pt x="2811780" y="0"/>
                </a:lnTo>
                <a:lnTo>
                  <a:pt x="281178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0" name="Picture 19"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11"/>
          <a:stretch>
            <a:fillRect/>
          </a:stretch>
        </p:blipFill>
        <p:spPr>
          <a:xfrm>
            <a:off x="4644008" y="944673"/>
            <a:ext cx="4320480" cy="3171902"/>
          </a:xfrm>
          <a:prstGeom prst="rect">
            <a:avLst/>
          </a:prstGeom>
        </p:spPr>
      </p:pic>
    </p:spTree>
    <p:extLst>
      <p:ext uri="{BB962C8B-B14F-4D97-AF65-F5344CB8AC3E}">
        <p14:creationId xmlns:p14="http://schemas.microsoft.com/office/powerpoint/2010/main" val="23816316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8"/>
                                        </p:tgtEl>
                                      </p:cBhvr>
                                    </p:animEffect>
                                    <p:set>
                                      <p:cBhvr>
                                        <p:cTn id="13" dur="1" fill="hold">
                                          <p:stCondLst>
                                            <p:cond delay="1999"/>
                                          </p:stCondLst>
                                        </p:cTn>
                                        <p:tgtEl>
                                          <p:spTgt spid="8"/>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8" grpId="0" animBg="1"/>
      <p:bldP spid="8" grpId="1" animBg="1"/>
    </p:bldLst>
  </p:timing>
</p:sld>
</file>

<file path=ppt/slides/slide5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628800"/>
            <a:ext cx="8640960" cy="21437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p:cNvSpPr/>
          <p:nvPr/>
        </p:nvSpPr>
        <p:spPr>
          <a:xfrm>
            <a:off x="251520" y="1844824"/>
            <a:ext cx="8640960" cy="10081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5" name="Rectangle 4"/>
          <p:cNvSpPr/>
          <p:nvPr/>
        </p:nvSpPr>
        <p:spPr>
          <a:xfrm>
            <a:off x="251520" y="1628800"/>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852936"/>
            <a:ext cx="8640960" cy="919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1" name="Straight Arrow Connector 20"/>
          <p:cNvCxnSpPr>
            <a:stCxn id="24"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933507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6" grpId="0" animBg="1"/>
      <p:bldP spid="5" grpId="0" animBg="1"/>
      <p:bldP spid="22" grpId="0" animBg="1"/>
    </p:bldLst>
  </p:timing>
</p:sld>
</file>

<file path=ppt/slides/slide5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11960" y="476672"/>
            <a:ext cx="4896544" cy="32983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6043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21" name="Rectangle 20">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8" name="Rectangle 17"/>
          <p:cNvSpPr/>
          <p:nvPr/>
        </p:nvSpPr>
        <p:spPr>
          <a:xfrm>
            <a:off x="5453608" y="3573016"/>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19" name="Rectangle 18"/>
          <p:cNvSpPr/>
          <p:nvPr/>
        </p:nvSpPr>
        <p:spPr>
          <a:xfrm>
            <a:off x="6821760" y="3577587"/>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23555"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496" y="704698"/>
            <a:ext cx="4032448" cy="2464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6"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5496" y="3140968"/>
            <a:ext cx="4414558" cy="21180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558" name="Picture 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99992" y="4029091"/>
            <a:ext cx="4586442" cy="177617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9" name="Freeform 8"/>
          <p:cNvSpPr/>
          <p:nvPr/>
        </p:nvSpPr>
        <p:spPr>
          <a:xfrm>
            <a:off x="4975860" y="1272540"/>
            <a:ext cx="3665220" cy="1844040"/>
          </a:xfrm>
          <a:custGeom>
            <a:avLst/>
            <a:gdLst>
              <a:gd name="connsiteX0" fmla="*/ 0 w 3665220"/>
              <a:gd name="connsiteY0" fmla="*/ 1844040 h 1844040"/>
              <a:gd name="connsiteX1" fmla="*/ 617220 w 3665220"/>
              <a:gd name="connsiteY1" fmla="*/ 1531620 h 1844040"/>
              <a:gd name="connsiteX2" fmla="*/ 1234440 w 3665220"/>
              <a:gd name="connsiteY2" fmla="*/ 1051560 h 1844040"/>
              <a:gd name="connsiteX3" fmla="*/ 1851660 w 3665220"/>
              <a:gd name="connsiteY3" fmla="*/ 586740 h 1844040"/>
              <a:gd name="connsiteX4" fmla="*/ 2453640 w 3665220"/>
              <a:gd name="connsiteY4" fmla="*/ 312420 h 1844040"/>
              <a:gd name="connsiteX5" fmla="*/ 3055620 w 3665220"/>
              <a:gd name="connsiteY5" fmla="*/ 129540 h 1844040"/>
              <a:gd name="connsiteX6" fmla="*/ 3665220 w 3665220"/>
              <a:gd name="connsiteY6" fmla="*/ 0 h 184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5220" h="1844040">
                <a:moveTo>
                  <a:pt x="0" y="1844040"/>
                </a:moveTo>
                <a:cubicBezTo>
                  <a:pt x="205740" y="1753870"/>
                  <a:pt x="411480" y="1663700"/>
                  <a:pt x="617220" y="1531620"/>
                </a:cubicBezTo>
                <a:cubicBezTo>
                  <a:pt x="822960" y="1399540"/>
                  <a:pt x="1028700" y="1209040"/>
                  <a:pt x="1234440" y="1051560"/>
                </a:cubicBezTo>
                <a:cubicBezTo>
                  <a:pt x="1440180" y="894080"/>
                  <a:pt x="1648460" y="709930"/>
                  <a:pt x="1851660" y="586740"/>
                </a:cubicBezTo>
                <a:cubicBezTo>
                  <a:pt x="2054860" y="463550"/>
                  <a:pt x="2252980" y="388620"/>
                  <a:pt x="2453640" y="312420"/>
                </a:cubicBezTo>
                <a:cubicBezTo>
                  <a:pt x="2654300" y="236220"/>
                  <a:pt x="2853690" y="181610"/>
                  <a:pt x="3055620" y="129540"/>
                </a:cubicBezTo>
                <a:cubicBezTo>
                  <a:pt x="3257550" y="77470"/>
                  <a:pt x="3461385" y="38735"/>
                  <a:pt x="36652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0" name="Picture 19"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11960" y="476671"/>
            <a:ext cx="4896544" cy="329839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457759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2000"/>
                                        <p:tgtEl>
                                          <p:spTgt spid="9"/>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9"/>
                                        </p:tgtEl>
                                      </p:cBhvr>
                                    </p:animEffect>
                                    <p:set>
                                      <p:cBhvr>
                                        <p:cTn id="13" dur="1" fill="hold">
                                          <p:stCondLst>
                                            <p:cond delay="1999"/>
                                          </p:stCondLst>
                                        </p:cTn>
                                        <p:tgtEl>
                                          <p:spTgt spid="9"/>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9" grpId="0" animBg="1"/>
      <p:bldP spid="9" grpId="1" animBg="1"/>
    </p:bldLst>
  </p:timing>
</p:sld>
</file>

<file path=ppt/slides/slide5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628800"/>
            <a:ext cx="8640960" cy="23856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p:cNvSpPr/>
          <p:nvPr/>
        </p:nvSpPr>
        <p:spPr>
          <a:xfrm>
            <a:off x="251520" y="1844824"/>
            <a:ext cx="8640960" cy="9768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5" name="Rectangle 4"/>
          <p:cNvSpPr/>
          <p:nvPr/>
        </p:nvSpPr>
        <p:spPr>
          <a:xfrm>
            <a:off x="251520" y="1628800"/>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20" y="2821641"/>
            <a:ext cx="8640960" cy="11928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r>
              <a:rPr lang="en-GB" sz="1400" b="1" dirty="0">
                <a:latin typeface="Comic Sans MS" panose="030F0702030302020204" pitchFamily="66" charset="0"/>
              </a:rPr>
              <a:t>3</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3" name="Straight Arrow Connector 22"/>
          <p:cNvCxnSpPr>
            <a:stCxn id="25"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113023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6" grpId="0" animBg="1"/>
      <p:bldP spid="5" grpId="0" animBg="1"/>
      <p:bldP spid="22" grpId="0" animBg="1"/>
    </p:bldLst>
  </p:timing>
</p:sld>
</file>

<file path=ppt/slides/slide5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072455" y="1052735"/>
            <a:ext cx="4820025" cy="4464497"/>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6043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21" name="Rectangle 20">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2267744" y="476672"/>
            <a:ext cx="4680520" cy="473270"/>
          </a:xfrm>
          <a:prstGeom prst="rect">
            <a:avLst/>
          </a:prstGeom>
        </p:spPr>
      </p:pic>
      <p:pic>
        <p:nvPicPr>
          <p:cNvPr id="4" name="Picture 3"/>
          <p:cNvPicPr>
            <a:picLocks noChangeAspect="1"/>
          </p:cNvPicPr>
          <p:nvPr/>
        </p:nvPicPr>
        <p:blipFill>
          <a:blip r:embed="rId10"/>
          <a:stretch>
            <a:fillRect/>
          </a:stretch>
        </p:blipFill>
        <p:spPr>
          <a:xfrm>
            <a:off x="179512" y="2944320"/>
            <a:ext cx="4680520" cy="2860944"/>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66372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21846"/>
            <a:ext cx="8640960" cy="9471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p:cNvSpPr/>
          <p:nvPr/>
        </p:nvSpPr>
        <p:spPr>
          <a:xfrm>
            <a:off x="251520" y="2291805"/>
            <a:ext cx="8640960" cy="1900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5" name="Rectangle 4"/>
          <p:cNvSpPr/>
          <p:nvPr/>
        </p:nvSpPr>
        <p:spPr>
          <a:xfrm>
            <a:off x="251520" y="2121846"/>
            <a:ext cx="8640960" cy="1699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251520" y="2481887"/>
            <a:ext cx="8640960" cy="587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771981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6" grpId="0" animBg="1"/>
      <p:bldP spid="5" grpId="0" animBg="1"/>
      <p:bldP spid="22" grpId="0" animBg="1"/>
    </p:bldLst>
  </p:timing>
</p:sld>
</file>

<file path=ppt/slides/slide5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5496" y="4581128"/>
            <a:ext cx="4536504" cy="534534"/>
          </a:xfrm>
          <a:prstGeom prst="rect">
            <a:avLst/>
          </a:prstGeom>
        </p:spPr>
      </p:pic>
      <p:pic>
        <p:nvPicPr>
          <p:cNvPr id="4" name="Picture 3"/>
          <p:cNvPicPr>
            <a:picLocks noChangeAspect="1"/>
          </p:cNvPicPr>
          <p:nvPr/>
        </p:nvPicPr>
        <p:blipFill>
          <a:blip r:embed="rId3"/>
          <a:stretch>
            <a:fillRect/>
          </a:stretch>
        </p:blipFill>
        <p:spPr>
          <a:xfrm>
            <a:off x="35496" y="3717032"/>
            <a:ext cx="4536503" cy="921637"/>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7"/>
          <a:stretch>
            <a:fillRect/>
          </a:stretch>
        </p:blipFill>
        <p:spPr>
          <a:xfrm>
            <a:off x="35496" y="1263476"/>
            <a:ext cx="4536504" cy="2453556"/>
          </a:xfrm>
          <a:prstGeom prst="rect">
            <a:avLst/>
          </a:prstGeom>
        </p:spPr>
      </p:pic>
      <p:pic>
        <p:nvPicPr>
          <p:cNvPr id="6" name="Picture 5"/>
          <p:cNvPicPr>
            <a:picLocks noChangeAspect="1"/>
          </p:cNvPicPr>
          <p:nvPr/>
        </p:nvPicPr>
        <p:blipFill>
          <a:blip r:embed="rId8"/>
          <a:stretch>
            <a:fillRect/>
          </a:stretch>
        </p:blipFill>
        <p:spPr>
          <a:xfrm>
            <a:off x="4644008" y="927806"/>
            <a:ext cx="4464496" cy="329241"/>
          </a:xfrm>
          <a:prstGeom prst="rect">
            <a:avLst/>
          </a:prstGeom>
        </p:spPr>
      </p:pic>
      <p:pic>
        <p:nvPicPr>
          <p:cNvPr id="9" name="Picture 8"/>
          <p:cNvPicPr>
            <a:picLocks noChangeAspect="1"/>
          </p:cNvPicPr>
          <p:nvPr/>
        </p:nvPicPr>
        <p:blipFill>
          <a:blip r:embed="rId9"/>
          <a:stretch>
            <a:fillRect/>
          </a:stretch>
        </p:blipFill>
        <p:spPr>
          <a:xfrm>
            <a:off x="4644008" y="1233496"/>
            <a:ext cx="4464496" cy="2671240"/>
          </a:xfrm>
          <a:prstGeom prst="rect">
            <a:avLst/>
          </a:prstGeom>
        </p:spPr>
      </p:pic>
      <p:pic>
        <p:nvPicPr>
          <p:cNvPr id="12" name="Picture 11"/>
          <p:cNvPicPr>
            <a:picLocks noChangeAspect="1"/>
          </p:cNvPicPr>
          <p:nvPr/>
        </p:nvPicPr>
        <p:blipFill>
          <a:blip r:embed="rId10"/>
          <a:stretch>
            <a:fillRect/>
          </a:stretch>
        </p:blipFill>
        <p:spPr>
          <a:xfrm>
            <a:off x="4644008" y="3861048"/>
            <a:ext cx="4464496" cy="1744362"/>
          </a:xfrm>
          <a:prstGeom prst="rect">
            <a:avLst/>
          </a:prstGeom>
        </p:spPr>
      </p:pic>
      <p:sp>
        <p:nvSpPr>
          <p:cNvPr id="21" name="Rectangle 20">
            <a:hlinkClick r:id="rId11"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692174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764704"/>
            <a:ext cx="8640956" cy="38195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764703"/>
            <a:ext cx="8640958" cy="2260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990794"/>
            <a:ext cx="8640958" cy="2294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3284984"/>
            <a:ext cx="8640958" cy="612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1" y="3897056"/>
            <a:ext cx="8640958" cy="687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52448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1" grpId="0" animBg="1"/>
      <p:bldP spid="23" grpId="0" animBg="1"/>
      <p:bldP spid="25" grpId="0" animBg="1"/>
    </p:bldLst>
  </p:timing>
</p:sld>
</file>

<file path=ppt/slides/slide5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683568" y="4149080"/>
            <a:ext cx="4176464" cy="2546164"/>
          </a:xfrm>
          <a:prstGeom prst="rect">
            <a:avLst/>
          </a:prstGeom>
        </p:spPr>
      </p:pic>
      <p:pic>
        <p:nvPicPr>
          <p:cNvPr id="8" name="Picture 7"/>
          <p:cNvPicPr>
            <a:picLocks noChangeAspect="1"/>
          </p:cNvPicPr>
          <p:nvPr/>
        </p:nvPicPr>
        <p:blipFill>
          <a:blip r:embed="rId3"/>
          <a:stretch>
            <a:fillRect/>
          </a:stretch>
        </p:blipFill>
        <p:spPr>
          <a:xfrm>
            <a:off x="683568" y="332656"/>
            <a:ext cx="4176464" cy="1740980"/>
          </a:xfrm>
          <a:prstGeom prst="rect">
            <a:avLst/>
          </a:prstGeom>
        </p:spPr>
      </p:pic>
      <p:pic>
        <p:nvPicPr>
          <p:cNvPr id="10" name="Picture 9"/>
          <p:cNvPicPr>
            <a:picLocks noChangeAspect="1"/>
          </p:cNvPicPr>
          <p:nvPr/>
        </p:nvPicPr>
        <p:blipFill>
          <a:blip r:embed="rId4"/>
          <a:stretch>
            <a:fillRect/>
          </a:stretch>
        </p:blipFill>
        <p:spPr>
          <a:xfrm>
            <a:off x="683568" y="2060848"/>
            <a:ext cx="4176464" cy="2088232"/>
          </a:xfrm>
          <a:prstGeom prst="rect">
            <a:avLst/>
          </a:prstGeom>
        </p:spPr>
      </p:pic>
      <p:pic>
        <p:nvPicPr>
          <p:cNvPr id="13" name="Picture 12"/>
          <p:cNvPicPr>
            <a:picLocks noChangeAspect="1"/>
          </p:cNvPicPr>
          <p:nvPr/>
        </p:nvPicPr>
        <p:blipFill>
          <a:blip r:embed="rId5"/>
          <a:stretch>
            <a:fillRect/>
          </a:stretch>
        </p:blipFill>
        <p:spPr>
          <a:xfrm>
            <a:off x="683569" y="6669360"/>
            <a:ext cx="4176464" cy="19768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1" name="Rectangle 20">
            <a:hlinkClick r:id="rId9"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p:cNvPicPr>
            <a:picLocks noChangeAspect="1"/>
          </p:cNvPicPr>
          <p:nvPr/>
        </p:nvPicPr>
        <p:blipFill>
          <a:blip r:embed="rId12"/>
          <a:stretch>
            <a:fillRect/>
          </a:stretch>
        </p:blipFill>
        <p:spPr>
          <a:xfrm>
            <a:off x="4716016" y="4626641"/>
            <a:ext cx="4320480" cy="1394647"/>
          </a:xfrm>
          <a:prstGeom prst="rect">
            <a:avLst/>
          </a:prstGeom>
        </p:spPr>
      </p:pic>
      <p:sp>
        <p:nvSpPr>
          <p:cNvPr id="27" name="Rectangle 26"/>
          <p:cNvSpPr/>
          <p:nvPr/>
        </p:nvSpPr>
        <p:spPr>
          <a:xfrm>
            <a:off x="5004046" y="6398071"/>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8" name="Rectangle 27"/>
          <p:cNvSpPr/>
          <p:nvPr/>
        </p:nvSpPr>
        <p:spPr>
          <a:xfrm>
            <a:off x="6372198" y="640264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15" name="Freeform 14"/>
          <p:cNvSpPr/>
          <p:nvPr/>
        </p:nvSpPr>
        <p:spPr>
          <a:xfrm>
            <a:off x="1482725" y="4854575"/>
            <a:ext cx="2724150" cy="1470025"/>
          </a:xfrm>
          <a:custGeom>
            <a:avLst/>
            <a:gdLst>
              <a:gd name="connsiteX0" fmla="*/ 0 w 2724150"/>
              <a:gd name="connsiteY0" fmla="*/ 1470025 h 1470025"/>
              <a:gd name="connsiteX1" fmla="*/ 542925 w 2724150"/>
              <a:gd name="connsiteY1" fmla="*/ 1365250 h 1470025"/>
              <a:gd name="connsiteX2" fmla="*/ 1085850 w 2724150"/>
              <a:gd name="connsiteY2" fmla="*/ 1196975 h 1470025"/>
              <a:gd name="connsiteX3" fmla="*/ 1635125 w 2724150"/>
              <a:gd name="connsiteY3" fmla="*/ 946150 h 1470025"/>
              <a:gd name="connsiteX4" fmla="*/ 2187575 w 2724150"/>
              <a:gd name="connsiteY4" fmla="*/ 568325 h 1470025"/>
              <a:gd name="connsiteX5" fmla="*/ 2724150 w 2724150"/>
              <a:gd name="connsiteY5" fmla="*/ 0 h 147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24150" h="1470025">
                <a:moveTo>
                  <a:pt x="0" y="1470025"/>
                </a:moveTo>
                <a:cubicBezTo>
                  <a:pt x="180975" y="1440391"/>
                  <a:pt x="361950" y="1410758"/>
                  <a:pt x="542925" y="1365250"/>
                </a:cubicBezTo>
                <a:cubicBezTo>
                  <a:pt x="723900" y="1319742"/>
                  <a:pt x="903817" y="1266825"/>
                  <a:pt x="1085850" y="1196975"/>
                </a:cubicBezTo>
                <a:cubicBezTo>
                  <a:pt x="1267883" y="1127125"/>
                  <a:pt x="1451504" y="1050925"/>
                  <a:pt x="1635125" y="946150"/>
                </a:cubicBezTo>
                <a:cubicBezTo>
                  <a:pt x="1818746" y="841375"/>
                  <a:pt x="2006071" y="726017"/>
                  <a:pt x="2187575" y="568325"/>
                </a:cubicBezTo>
                <a:cubicBezTo>
                  <a:pt x="2369079" y="410633"/>
                  <a:pt x="2546614" y="205316"/>
                  <a:pt x="27241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0" name="Picture 19"/>
          <p:cNvPicPr>
            <a:picLocks noChangeAspect="1"/>
          </p:cNvPicPr>
          <p:nvPr/>
        </p:nvPicPr>
        <p:blipFill>
          <a:blip r:embed="rId2"/>
          <a:stretch>
            <a:fillRect/>
          </a:stretch>
        </p:blipFill>
        <p:spPr>
          <a:xfrm>
            <a:off x="683568" y="4153651"/>
            <a:ext cx="4176464" cy="2546164"/>
          </a:xfrm>
          <a:prstGeom prst="rect">
            <a:avLst/>
          </a:prstGeom>
        </p:spPr>
      </p:pic>
    </p:spTree>
    <p:extLst>
      <p:ext uri="{BB962C8B-B14F-4D97-AF65-F5344CB8AC3E}">
        <p14:creationId xmlns:p14="http://schemas.microsoft.com/office/powerpoint/2010/main" val="1064941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8"/>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15" grpId="0" animBg="1"/>
      <p:bldP spid="15" grpId="1" animBg="1"/>
    </p:bldLst>
  </p:timing>
</p:sld>
</file>

<file path=ppt/slides/slide5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2"/>
            <a:ext cx="8640958" cy="16675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916831"/>
            <a:ext cx="8640958" cy="1800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096859"/>
            <a:ext cx="8640958" cy="8280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2924946"/>
            <a:ext cx="8640958" cy="6740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40361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4644009" y="4941168"/>
            <a:ext cx="4464496" cy="1211167"/>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1" name="Rectangle 20">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9"/>
          <a:stretch>
            <a:fillRect/>
          </a:stretch>
        </p:blipFill>
        <p:spPr>
          <a:xfrm>
            <a:off x="4644008" y="831695"/>
            <a:ext cx="4464496" cy="2885337"/>
          </a:xfrm>
          <a:prstGeom prst="rect">
            <a:avLst/>
          </a:prstGeom>
        </p:spPr>
      </p:pic>
      <p:pic>
        <p:nvPicPr>
          <p:cNvPr id="6" name="Picture 5"/>
          <p:cNvPicPr>
            <a:picLocks noChangeAspect="1"/>
          </p:cNvPicPr>
          <p:nvPr/>
        </p:nvPicPr>
        <p:blipFill>
          <a:blip r:embed="rId10"/>
          <a:stretch>
            <a:fillRect/>
          </a:stretch>
        </p:blipFill>
        <p:spPr>
          <a:xfrm>
            <a:off x="4644008" y="633980"/>
            <a:ext cx="4464496" cy="196397"/>
          </a:xfrm>
          <a:prstGeom prst="rect">
            <a:avLst/>
          </a:prstGeom>
        </p:spPr>
      </p:pic>
      <p:pic>
        <p:nvPicPr>
          <p:cNvPr id="9" name="Picture 8"/>
          <p:cNvPicPr>
            <a:picLocks noChangeAspect="1"/>
          </p:cNvPicPr>
          <p:nvPr/>
        </p:nvPicPr>
        <p:blipFill>
          <a:blip r:embed="rId11"/>
          <a:stretch>
            <a:fillRect/>
          </a:stretch>
        </p:blipFill>
        <p:spPr>
          <a:xfrm>
            <a:off x="4644008" y="3702329"/>
            <a:ext cx="4464496" cy="1238839"/>
          </a:xfrm>
          <a:prstGeom prst="rect">
            <a:avLst/>
          </a:prstGeom>
        </p:spPr>
      </p:pic>
      <p:pic>
        <p:nvPicPr>
          <p:cNvPr id="4" name="Picture 3"/>
          <p:cNvPicPr>
            <a:picLocks noChangeAspect="1"/>
          </p:cNvPicPr>
          <p:nvPr/>
        </p:nvPicPr>
        <p:blipFill>
          <a:blip r:embed="rId12"/>
          <a:stretch>
            <a:fillRect/>
          </a:stretch>
        </p:blipFill>
        <p:spPr>
          <a:xfrm>
            <a:off x="35496" y="3573016"/>
            <a:ext cx="4536504" cy="557058"/>
          </a:xfrm>
          <a:prstGeom prst="rect">
            <a:avLst/>
          </a:prstGeom>
        </p:spPr>
      </p:pic>
      <p:pic>
        <p:nvPicPr>
          <p:cNvPr id="2" name="Picture 1"/>
          <p:cNvPicPr>
            <a:picLocks noChangeAspect="1"/>
          </p:cNvPicPr>
          <p:nvPr/>
        </p:nvPicPr>
        <p:blipFill>
          <a:blip r:embed="rId13"/>
          <a:stretch>
            <a:fillRect/>
          </a:stretch>
        </p:blipFill>
        <p:spPr>
          <a:xfrm>
            <a:off x="35496" y="1484784"/>
            <a:ext cx="4536504" cy="2115615"/>
          </a:xfrm>
          <a:prstGeom prst="rect">
            <a:avLst/>
          </a:prstGeom>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9979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1890460"/>
            <a:ext cx="8640956" cy="23716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890459"/>
            <a:ext cx="8640958" cy="1106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996952"/>
            <a:ext cx="864095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3356992"/>
            <a:ext cx="8640958" cy="905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0706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1" name="Rectangle 20">
            <a:hlinkClick r:id="rId5"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6"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a:blip r:embed="rId8"/>
          <a:stretch>
            <a:fillRect/>
          </a:stretch>
        </p:blipFill>
        <p:spPr>
          <a:xfrm>
            <a:off x="2123728" y="620688"/>
            <a:ext cx="4896544" cy="352640"/>
          </a:xfrm>
          <a:prstGeom prst="rect">
            <a:avLst/>
          </a:prstGeom>
        </p:spPr>
      </p:pic>
      <p:pic>
        <p:nvPicPr>
          <p:cNvPr id="10" name="Picture 9"/>
          <p:cNvPicPr>
            <a:picLocks noChangeAspect="1"/>
          </p:cNvPicPr>
          <p:nvPr/>
        </p:nvPicPr>
        <p:blipFill>
          <a:blip r:embed="rId9"/>
          <a:stretch>
            <a:fillRect/>
          </a:stretch>
        </p:blipFill>
        <p:spPr>
          <a:xfrm>
            <a:off x="2123728" y="980728"/>
            <a:ext cx="4896544" cy="4078738"/>
          </a:xfrm>
          <a:prstGeom prst="rect">
            <a:avLst/>
          </a:prstGeom>
        </p:spPr>
      </p:pic>
      <p:pic>
        <p:nvPicPr>
          <p:cNvPr id="11" name="Picture 10"/>
          <p:cNvPicPr>
            <a:picLocks noChangeAspect="1"/>
          </p:cNvPicPr>
          <p:nvPr/>
        </p:nvPicPr>
        <p:blipFill>
          <a:blip r:embed="rId10"/>
          <a:stretch>
            <a:fillRect/>
          </a:stretch>
        </p:blipFill>
        <p:spPr>
          <a:xfrm>
            <a:off x="2123728" y="5058304"/>
            <a:ext cx="4896544" cy="217186"/>
          </a:xfrm>
          <a:prstGeom prst="rect">
            <a:avLst/>
          </a:prstGeom>
        </p:spPr>
      </p:pic>
      <p:pic>
        <p:nvPicPr>
          <p:cNvPr id="13" name="Picture 12"/>
          <p:cNvPicPr>
            <a:picLocks noChangeAspect="1"/>
          </p:cNvPicPr>
          <p:nvPr/>
        </p:nvPicPr>
        <p:blipFill>
          <a:blip r:embed="rId11"/>
          <a:stretch>
            <a:fillRect/>
          </a:stretch>
        </p:blipFill>
        <p:spPr>
          <a:xfrm>
            <a:off x="2123728" y="5240840"/>
            <a:ext cx="4896544" cy="754730"/>
          </a:xfrm>
          <a:prstGeom prst="rect">
            <a:avLst/>
          </a:prstGeom>
        </p:spPr>
      </p:pic>
      <p:pic>
        <p:nvPicPr>
          <p:cNvPr id="14" name="Picture 13"/>
          <p:cNvPicPr>
            <a:picLocks noChangeAspect="1"/>
          </p:cNvPicPr>
          <p:nvPr/>
        </p:nvPicPr>
        <p:blipFill>
          <a:blip r:embed="rId12"/>
          <a:stretch>
            <a:fillRect/>
          </a:stretch>
        </p:blipFill>
        <p:spPr>
          <a:xfrm>
            <a:off x="2123728" y="5950578"/>
            <a:ext cx="4896544" cy="837080"/>
          </a:xfrm>
          <a:prstGeom prst="rect">
            <a:avLst/>
          </a:prstGeom>
        </p:spPr>
      </p:pic>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151438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76872"/>
            <a:ext cx="8640956" cy="7441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76871"/>
            <a:ext cx="8640958" cy="2857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562647"/>
            <a:ext cx="8640958" cy="4845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2" name="Straight Arrow Connector 21"/>
          <p:cNvCxnSpPr>
            <a:stCxn id="25"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169020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4139952" y="5877272"/>
            <a:ext cx="4320480" cy="992543"/>
          </a:xfrm>
          <a:prstGeom prst="rect">
            <a:avLst/>
          </a:prstGeom>
        </p:spPr>
      </p:pic>
      <p:pic>
        <p:nvPicPr>
          <p:cNvPr id="9" name="Picture 8"/>
          <p:cNvPicPr>
            <a:picLocks noChangeAspect="1"/>
          </p:cNvPicPr>
          <p:nvPr/>
        </p:nvPicPr>
        <p:blipFill>
          <a:blip r:embed="rId3"/>
          <a:stretch>
            <a:fillRect/>
          </a:stretch>
        </p:blipFill>
        <p:spPr>
          <a:xfrm>
            <a:off x="4716016" y="2915835"/>
            <a:ext cx="4320480" cy="2991721"/>
          </a:xfrm>
          <a:prstGeom prst="rect">
            <a:avLst/>
          </a:prstGeom>
        </p:spPr>
      </p:pic>
      <p:pic>
        <p:nvPicPr>
          <p:cNvPr id="6" name="Picture 5"/>
          <p:cNvPicPr>
            <a:picLocks noChangeAspect="1"/>
          </p:cNvPicPr>
          <p:nvPr/>
        </p:nvPicPr>
        <p:blipFill>
          <a:blip r:embed="rId4"/>
          <a:stretch>
            <a:fillRect/>
          </a:stretch>
        </p:blipFill>
        <p:spPr>
          <a:xfrm>
            <a:off x="4716016" y="332656"/>
            <a:ext cx="4320480" cy="2583179"/>
          </a:xfrm>
          <a:prstGeom prst="rect">
            <a:avLst/>
          </a:prstGeom>
        </p:spPr>
      </p:pic>
      <p:pic>
        <p:nvPicPr>
          <p:cNvPr id="5" name="Picture 4"/>
          <p:cNvPicPr>
            <a:picLocks noChangeAspect="1"/>
          </p:cNvPicPr>
          <p:nvPr/>
        </p:nvPicPr>
        <p:blipFill>
          <a:blip r:embed="rId5"/>
          <a:stretch>
            <a:fillRect/>
          </a:stretch>
        </p:blipFill>
        <p:spPr>
          <a:xfrm>
            <a:off x="35496" y="2788407"/>
            <a:ext cx="4608510" cy="1360673"/>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1" name="Rectangle 20">
            <a:hlinkClick r:id="rId9"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2"/>
          <a:stretch>
            <a:fillRect/>
          </a:stretch>
        </p:blipFill>
        <p:spPr>
          <a:xfrm>
            <a:off x="35496" y="476672"/>
            <a:ext cx="4608510" cy="2316248"/>
          </a:xfrm>
          <a:prstGeom prst="rect">
            <a:avLst/>
          </a:prstGeom>
        </p:spPr>
      </p:pic>
      <p:pic>
        <p:nvPicPr>
          <p:cNvPr id="4" name="Picture 3"/>
          <p:cNvPicPr>
            <a:picLocks noChangeAspect="1"/>
          </p:cNvPicPr>
          <p:nvPr/>
        </p:nvPicPr>
        <p:blipFill>
          <a:blip r:embed="rId13"/>
          <a:stretch>
            <a:fillRect/>
          </a:stretch>
        </p:blipFill>
        <p:spPr>
          <a:xfrm>
            <a:off x="35497" y="2780928"/>
            <a:ext cx="4608510" cy="1074293"/>
          </a:xfrm>
          <a:prstGeom prst="rect">
            <a:avLst/>
          </a:prstGeom>
        </p:spPr>
      </p:pic>
      <p:sp>
        <p:nvSpPr>
          <p:cNvPr id="27" name="Rectangle 26"/>
          <p:cNvSpPr/>
          <p:nvPr/>
        </p:nvSpPr>
        <p:spPr>
          <a:xfrm>
            <a:off x="3635896" y="4672376"/>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8" name="Rectangle 27"/>
          <p:cNvSpPr/>
          <p:nvPr/>
        </p:nvSpPr>
        <p:spPr>
          <a:xfrm>
            <a:off x="3635896" y="5104655"/>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30" name="Freeform 29"/>
          <p:cNvSpPr/>
          <p:nvPr/>
        </p:nvSpPr>
        <p:spPr>
          <a:xfrm>
            <a:off x="5349240" y="3406140"/>
            <a:ext cx="3131820" cy="2110740"/>
          </a:xfrm>
          <a:custGeom>
            <a:avLst/>
            <a:gdLst>
              <a:gd name="connsiteX0" fmla="*/ 0 w 3131820"/>
              <a:gd name="connsiteY0" fmla="*/ 2110740 h 2110740"/>
              <a:gd name="connsiteX1" fmla="*/ 518160 w 3131820"/>
              <a:gd name="connsiteY1" fmla="*/ 2042160 h 2110740"/>
              <a:gd name="connsiteX2" fmla="*/ 1051560 w 3131820"/>
              <a:gd name="connsiteY2" fmla="*/ 1943100 h 2110740"/>
              <a:gd name="connsiteX3" fmla="*/ 1569720 w 3131820"/>
              <a:gd name="connsiteY3" fmla="*/ 1798320 h 2110740"/>
              <a:gd name="connsiteX4" fmla="*/ 2103120 w 3131820"/>
              <a:gd name="connsiteY4" fmla="*/ 1303020 h 2110740"/>
              <a:gd name="connsiteX5" fmla="*/ 2301240 w 3131820"/>
              <a:gd name="connsiteY5" fmla="*/ 807720 h 2110740"/>
              <a:gd name="connsiteX6" fmla="*/ 2446020 w 3131820"/>
              <a:gd name="connsiteY6" fmla="*/ 411480 h 2110740"/>
              <a:gd name="connsiteX7" fmla="*/ 2621280 w 3131820"/>
              <a:gd name="connsiteY7" fmla="*/ 152400 h 2110740"/>
              <a:gd name="connsiteX8" fmla="*/ 2903220 w 3131820"/>
              <a:gd name="connsiteY8" fmla="*/ 38100 h 2110740"/>
              <a:gd name="connsiteX9" fmla="*/ 3131820 w 3131820"/>
              <a:gd name="connsiteY9" fmla="*/ 0 h 211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1820" h="2110740">
                <a:moveTo>
                  <a:pt x="0" y="2110740"/>
                </a:moveTo>
                <a:cubicBezTo>
                  <a:pt x="171450" y="2090420"/>
                  <a:pt x="342900" y="2070100"/>
                  <a:pt x="518160" y="2042160"/>
                </a:cubicBezTo>
                <a:cubicBezTo>
                  <a:pt x="693420" y="2014220"/>
                  <a:pt x="876300" y="1983740"/>
                  <a:pt x="1051560" y="1943100"/>
                </a:cubicBezTo>
                <a:cubicBezTo>
                  <a:pt x="1226820" y="1902460"/>
                  <a:pt x="1394460" y="1905000"/>
                  <a:pt x="1569720" y="1798320"/>
                </a:cubicBezTo>
                <a:cubicBezTo>
                  <a:pt x="1744980" y="1691640"/>
                  <a:pt x="1981200" y="1468120"/>
                  <a:pt x="2103120" y="1303020"/>
                </a:cubicBezTo>
                <a:cubicBezTo>
                  <a:pt x="2225040" y="1137920"/>
                  <a:pt x="2244090" y="956310"/>
                  <a:pt x="2301240" y="807720"/>
                </a:cubicBezTo>
                <a:cubicBezTo>
                  <a:pt x="2358390" y="659130"/>
                  <a:pt x="2392680" y="520700"/>
                  <a:pt x="2446020" y="411480"/>
                </a:cubicBezTo>
                <a:cubicBezTo>
                  <a:pt x="2499360" y="302260"/>
                  <a:pt x="2545080" y="214630"/>
                  <a:pt x="2621280" y="152400"/>
                </a:cubicBezTo>
                <a:cubicBezTo>
                  <a:pt x="2697480" y="90170"/>
                  <a:pt x="2818130" y="63500"/>
                  <a:pt x="2903220" y="38100"/>
                </a:cubicBezTo>
                <a:cubicBezTo>
                  <a:pt x="2988310" y="12700"/>
                  <a:pt x="3060065" y="6350"/>
                  <a:pt x="31318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9" name="Picture 18"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25"/>
          <p:cNvPicPr>
            <a:picLocks noChangeAspect="1"/>
          </p:cNvPicPr>
          <p:nvPr/>
        </p:nvPicPr>
        <p:blipFill>
          <a:blip r:embed="rId3"/>
          <a:stretch>
            <a:fillRect/>
          </a:stretch>
        </p:blipFill>
        <p:spPr>
          <a:xfrm>
            <a:off x="4716016" y="2915835"/>
            <a:ext cx="4320480" cy="2991721"/>
          </a:xfrm>
          <a:prstGeom prst="rect">
            <a:avLst/>
          </a:prstGeom>
        </p:spPr>
      </p:pic>
    </p:spTree>
    <p:extLst>
      <p:ext uri="{BB962C8B-B14F-4D97-AF65-F5344CB8AC3E}">
        <p14:creationId xmlns:p14="http://schemas.microsoft.com/office/powerpoint/2010/main" val="4197393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2000"/>
                                        <p:tgtEl>
                                          <p:spTgt spid="30"/>
                                        </p:tgtEl>
                                      </p:cBhvr>
                                    </p:animEffec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8"/>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30"/>
                                        </p:tgtEl>
                                      </p:cBhvr>
                                    </p:animEffect>
                                    <p:set>
                                      <p:cBhvr>
                                        <p:cTn id="13" dur="1" fill="hold">
                                          <p:stCondLst>
                                            <p:cond delay="19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28"/>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30" grpId="0" animBg="1"/>
      <p:bldP spid="30" grpId="1" animBg="1"/>
    </p:bldLst>
  </p:timing>
</p:sld>
</file>

<file path=ppt/slides/slide5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980728"/>
            <a:ext cx="8640956" cy="3751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980727"/>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1129313"/>
            <a:ext cx="8640958" cy="1291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251521" y="2420888"/>
            <a:ext cx="8640958"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21" y="2636912"/>
            <a:ext cx="8640958" cy="79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251521" y="3431312"/>
            <a:ext cx="8640958" cy="1300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439997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21" grpId="0" animBg="1"/>
      <p:bldP spid="20" grpId="0" animBg="1"/>
      <p:bldP spid="23" grpId="0" animBg="1"/>
      <p:bldP spid="26" grpId="0" animBg="1"/>
    </p:bldLst>
  </p:timing>
</p:sld>
</file>

<file path=ppt/slides/slide5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1907704" y="5517232"/>
            <a:ext cx="5328592" cy="1264276"/>
          </a:xfrm>
          <a:prstGeom prst="rect">
            <a:avLst/>
          </a:prstGeom>
        </p:spPr>
      </p:pic>
      <p:pic>
        <p:nvPicPr>
          <p:cNvPr id="14" name="Picture 13"/>
          <p:cNvPicPr>
            <a:picLocks noChangeAspect="1"/>
          </p:cNvPicPr>
          <p:nvPr/>
        </p:nvPicPr>
        <p:blipFill>
          <a:blip r:embed="rId3"/>
          <a:stretch>
            <a:fillRect/>
          </a:stretch>
        </p:blipFill>
        <p:spPr>
          <a:xfrm>
            <a:off x="1907704" y="4869378"/>
            <a:ext cx="5328592" cy="1295926"/>
          </a:xfrm>
          <a:prstGeom prst="rect">
            <a:avLst/>
          </a:prstGeom>
        </p:spPr>
      </p:pic>
      <p:pic>
        <p:nvPicPr>
          <p:cNvPr id="13" name="Picture 12"/>
          <p:cNvPicPr>
            <a:picLocks noChangeAspect="1"/>
          </p:cNvPicPr>
          <p:nvPr/>
        </p:nvPicPr>
        <p:blipFill>
          <a:blip r:embed="rId4"/>
          <a:stretch>
            <a:fillRect/>
          </a:stretch>
        </p:blipFill>
        <p:spPr>
          <a:xfrm>
            <a:off x="1900358" y="4142322"/>
            <a:ext cx="5343284" cy="123089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1" name="Rectangle 20">
            <a:hlinkClick r:id="rId8"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a:blip r:embed="rId11"/>
          <a:stretch>
            <a:fillRect/>
          </a:stretch>
        </p:blipFill>
        <p:spPr>
          <a:xfrm>
            <a:off x="1907704" y="531946"/>
            <a:ext cx="5328592" cy="3905166"/>
          </a:xfrm>
          <a:prstGeom prst="rect">
            <a:avLst/>
          </a:prstGeom>
        </p:spPr>
      </p:pic>
      <p:pic>
        <p:nvPicPr>
          <p:cNvPr id="10" name="Picture 9"/>
          <p:cNvPicPr>
            <a:picLocks noChangeAspect="1"/>
          </p:cNvPicPr>
          <p:nvPr/>
        </p:nvPicPr>
        <p:blipFill>
          <a:blip r:embed="rId12"/>
          <a:stretch>
            <a:fillRect/>
          </a:stretch>
        </p:blipFill>
        <p:spPr>
          <a:xfrm>
            <a:off x="1907704" y="371062"/>
            <a:ext cx="5328592" cy="188446"/>
          </a:xfrm>
          <a:prstGeom prst="rect">
            <a:avLst/>
          </a:prstGeom>
        </p:spPr>
      </p:pic>
      <p:pic>
        <p:nvPicPr>
          <p:cNvPr id="11" name="Picture 10"/>
          <p:cNvPicPr>
            <a:picLocks noChangeAspect="1"/>
          </p:cNvPicPr>
          <p:nvPr/>
        </p:nvPicPr>
        <p:blipFill>
          <a:blip r:embed="rId13"/>
          <a:stretch>
            <a:fillRect/>
          </a:stretch>
        </p:blipFill>
        <p:spPr>
          <a:xfrm>
            <a:off x="1907704" y="4437112"/>
            <a:ext cx="5328592" cy="210444"/>
          </a:xfrm>
          <a:prstGeom prst="rect">
            <a:avLst/>
          </a:prstGeom>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780238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628800"/>
            <a:ext cx="8640958" cy="23400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628799"/>
            <a:ext cx="8640958" cy="9262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555097"/>
            <a:ext cx="8640958" cy="10922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251521" y="3647336"/>
            <a:ext cx="8640958" cy="3214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6012159"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6" name="Straight Arrow Connector 15"/>
          <p:cNvCxnSpPr>
            <a:stCxn id="22" idx="3"/>
            <a:endCxn id="15" idx="1"/>
          </p:cNvCxnSpPr>
          <p:nvPr/>
        </p:nvCxnSpPr>
        <p:spPr>
          <a:xfrm flipV="1">
            <a:off x="5508104" y="184069"/>
            <a:ext cx="504055"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5" name="Straight Arrow Connector 24"/>
          <p:cNvCxnSpPr>
            <a:stCxn id="27" idx="3"/>
            <a:endCxn id="22"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00052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4" grpId="0" animBg="1"/>
      <p:bldP spid="21" grpId="0" animBg="1"/>
      <p:bldP spid="20" grpId="0" animBg="1"/>
    </p:bldLst>
  </p:timing>
</p:sld>
</file>

<file path=ppt/slides/slide5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1" name="Rectangle 10">
            <a:hlinkClick r:id="rId4"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Q11</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5" name="Group 14"/>
          <p:cNvGrpSpPr/>
          <p:nvPr/>
        </p:nvGrpSpPr>
        <p:grpSpPr>
          <a:xfrm>
            <a:off x="179511" y="548680"/>
            <a:ext cx="4568025" cy="5544616"/>
            <a:chOff x="179511" y="548680"/>
            <a:chExt cx="4627350" cy="5616624"/>
          </a:xfrm>
        </p:grpSpPr>
        <p:pic>
          <p:nvPicPr>
            <p:cNvPr id="15365"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9511" y="2852936"/>
              <a:ext cx="4627350" cy="711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3"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9511" y="3327816"/>
              <a:ext cx="4627349" cy="2837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4" name="Picture 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79512" y="548680"/>
              <a:ext cx="4627348" cy="24523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35496" y="5951441"/>
            <a:ext cx="1296144" cy="861935"/>
          </a:xfrm>
          <a:prstGeom prst="rect">
            <a:avLst/>
          </a:prstGeom>
          <a:noFill/>
        </p:spPr>
      </p:pic>
      <p:pic>
        <p:nvPicPr>
          <p:cNvPr id="15366"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06860" y="533758"/>
            <a:ext cx="4085619" cy="3183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7" name="Picture 7"/>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06860" y="3717032"/>
            <a:ext cx="4085620" cy="17332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 name="Rectangle 15"/>
          <p:cNvSpPr/>
          <p:nvPr/>
        </p:nvSpPr>
        <p:spPr>
          <a:xfrm>
            <a:off x="5719402" y="747429"/>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18" name="Rectangle 17"/>
          <p:cNvSpPr/>
          <p:nvPr/>
        </p:nvSpPr>
        <p:spPr>
          <a:xfrm>
            <a:off x="7087554" y="752000"/>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2" name="Freeform 1"/>
          <p:cNvSpPr/>
          <p:nvPr/>
        </p:nvSpPr>
        <p:spPr>
          <a:xfrm>
            <a:off x="5455920" y="1386840"/>
            <a:ext cx="2956560" cy="1973580"/>
          </a:xfrm>
          <a:custGeom>
            <a:avLst/>
            <a:gdLst>
              <a:gd name="connsiteX0" fmla="*/ 0 w 2956560"/>
              <a:gd name="connsiteY0" fmla="*/ 1973580 h 1973580"/>
              <a:gd name="connsiteX1" fmla="*/ 502920 w 2956560"/>
              <a:gd name="connsiteY1" fmla="*/ 1775460 h 1973580"/>
              <a:gd name="connsiteX2" fmla="*/ 990600 w 2956560"/>
              <a:gd name="connsiteY2" fmla="*/ 1440180 h 1973580"/>
              <a:gd name="connsiteX3" fmla="*/ 1485900 w 2956560"/>
              <a:gd name="connsiteY3" fmla="*/ 792480 h 1973580"/>
              <a:gd name="connsiteX4" fmla="*/ 1981200 w 2956560"/>
              <a:gd name="connsiteY4" fmla="*/ 373380 h 1973580"/>
              <a:gd name="connsiteX5" fmla="*/ 2461260 w 2956560"/>
              <a:gd name="connsiteY5" fmla="*/ 137160 h 1973580"/>
              <a:gd name="connsiteX6" fmla="*/ 2956560 w 2956560"/>
              <a:gd name="connsiteY6" fmla="*/ 0 h 1973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60" h="1973580">
                <a:moveTo>
                  <a:pt x="0" y="1973580"/>
                </a:moveTo>
                <a:cubicBezTo>
                  <a:pt x="168910" y="1918970"/>
                  <a:pt x="337820" y="1864360"/>
                  <a:pt x="502920" y="1775460"/>
                </a:cubicBezTo>
                <a:cubicBezTo>
                  <a:pt x="668020" y="1686560"/>
                  <a:pt x="826770" y="1604010"/>
                  <a:pt x="990600" y="1440180"/>
                </a:cubicBezTo>
                <a:cubicBezTo>
                  <a:pt x="1154430" y="1276350"/>
                  <a:pt x="1320800" y="970280"/>
                  <a:pt x="1485900" y="792480"/>
                </a:cubicBezTo>
                <a:cubicBezTo>
                  <a:pt x="1651000" y="614680"/>
                  <a:pt x="1818640" y="482600"/>
                  <a:pt x="1981200" y="373380"/>
                </a:cubicBezTo>
                <a:cubicBezTo>
                  <a:pt x="2143760" y="264160"/>
                  <a:pt x="2298700" y="199390"/>
                  <a:pt x="2461260" y="137160"/>
                </a:cubicBezTo>
                <a:cubicBezTo>
                  <a:pt x="2623820" y="74930"/>
                  <a:pt x="2790190" y="37465"/>
                  <a:pt x="295656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hlinkClick r:id="rId11"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2" name="Picture 21"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06859" y="533758"/>
            <a:ext cx="4085619" cy="3183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237444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6"/>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childTnLst>
                    </p:cTn>
                  </p:par>
                </p:childTnLst>
              </p:cTn>
              <p:nextCondLst>
                <p:cond evt="onClick" delay="0">
                  <p:tgtEl>
                    <p:spTgt spid="16"/>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2"/>
                                        </p:tgtEl>
                                      </p:cBhvr>
                                    </p:animEffect>
                                    <p:set>
                                      <p:cBhvr>
                                        <p:cTn id="13" dur="1" fill="hold">
                                          <p:stCondLst>
                                            <p:cond delay="1999"/>
                                          </p:stCondLst>
                                        </p:cTn>
                                        <p:tgtEl>
                                          <p:spTgt spid="2"/>
                                        </p:tgtEl>
                                        <p:attrNameLst>
                                          <p:attrName>style.visibility</p:attrName>
                                        </p:attrNameLst>
                                      </p:cBhvr>
                                      <p:to>
                                        <p:strVal val="hidden"/>
                                      </p:to>
                                    </p:se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2" grpId="0" animBg="1"/>
      <p:bldP spid="2" grpId="1" animBg="1"/>
    </p:bldLst>
  </p:timing>
</p:sld>
</file>

<file path=ppt/slides/slide5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5" y="1354694"/>
            <a:ext cx="8352931" cy="36584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354694"/>
            <a:ext cx="8352930" cy="10661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2420888"/>
            <a:ext cx="8352930"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564904"/>
            <a:ext cx="835293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95536" y="3789040"/>
            <a:ext cx="835293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49430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5" grpId="0" animBg="1"/>
      <p:bldP spid="6" grpId="0" animBg="1"/>
      <p:bldP spid="22" grpId="0" animBg="1"/>
      <p:bldP spid="23" grpId="0" animBg="1"/>
    </p:bldLst>
  </p:timing>
</p:sld>
</file>

<file path=ppt/slides/slide5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hlinkClick r:id="rId2"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35496" y="5951441"/>
            <a:ext cx="1296144" cy="861935"/>
          </a:xfrm>
          <a:prstGeom prst="rect">
            <a:avLst/>
          </a:prstGeom>
          <a:noFill/>
        </p:spPr>
      </p:pic>
      <p:sp>
        <p:nvSpPr>
          <p:cNvPr id="19" name="Rectangle 18">
            <a:hlinkClick r:id="rId4"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6"/>
          <a:stretch>
            <a:fillRect/>
          </a:stretch>
        </p:blipFill>
        <p:spPr>
          <a:xfrm>
            <a:off x="35496" y="990010"/>
            <a:ext cx="4608512" cy="2222966"/>
          </a:xfrm>
          <a:prstGeom prst="rect">
            <a:avLst/>
          </a:prstGeom>
        </p:spPr>
      </p:pic>
      <p:pic>
        <p:nvPicPr>
          <p:cNvPr id="5" name="Picture 4"/>
          <p:cNvPicPr>
            <a:picLocks noChangeAspect="1"/>
          </p:cNvPicPr>
          <p:nvPr/>
        </p:nvPicPr>
        <p:blipFill>
          <a:blip r:embed="rId7"/>
          <a:stretch>
            <a:fillRect/>
          </a:stretch>
        </p:blipFill>
        <p:spPr>
          <a:xfrm>
            <a:off x="35496" y="3212976"/>
            <a:ext cx="4608512" cy="2201776"/>
          </a:xfrm>
          <a:prstGeom prst="rect">
            <a:avLst/>
          </a:prstGeom>
        </p:spPr>
      </p:pic>
      <p:pic>
        <p:nvPicPr>
          <p:cNvPr id="6" name="Picture 5"/>
          <p:cNvPicPr>
            <a:picLocks noChangeAspect="1"/>
          </p:cNvPicPr>
          <p:nvPr/>
        </p:nvPicPr>
        <p:blipFill>
          <a:blip r:embed="rId8"/>
          <a:stretch>
            <a:fillRect/>
          </a:stretch>
        </p:blipFill>
        <p:spPr>
          <a:xfrm>
            <a:off x="4499994" y="980728"/>
            <a:ext cx="4608510" cy="3467432"/>
          </a:xfrm>
          <a:prstGeom prst="rect">
            <a:avLst/>
          </a:prstGeom>
        </p:spPr>
      </p:pic>
      <p:pic>
        <p:nvPicPr>
          <p:cNvPr id="8" name="Picture 7"/>
          <p:cNvPicPr>
            <a:picLocks noChangeAspect="1"/>
          </p:cNvPicPr>
          <p:nvPr/>
        </p:nvPicPr>
        <p:blipFill>
          <a:blip r:embed="rId9"/>
          <a:stretch>
            <a:fillRect/>
          </a:stretch>
        </p:blipFill>
        <p:spPr>
          <a:xfrm>
            <a:off x="4499994" y="4437112"/>
            <a:ext cx="4608510" cy="1781303"/>
          </a:xfrm>
          <a:prstGeom prst="rect">
            <a:avLst/>
          </a:prstGeom>
        </p:spPr>
      </p:pic>
      <p:pic>
        <p:nvPicPr>
          <p:cNvPr id="3" name="Picture 7" descr="http://www.thecyrenians.org/Resources/Tyneside%20Cyrenians/News/Home_News1.png">
            <a:hlinkClick r:id="rId10" action="ppaction://hlinksldjump"/>
          </p:cNvPr>
          <p:cNvPicPr>
            <a:picLocks noChangeAspect="1" noChangeArrowheads="1"/>
          </p:cNvPicPr>
          <p:nvPr/>
        </p:nvPicPr>
        <p:blipFill>
          <a:blip r:embed="rId11" cstate="print"/>
          <a:srcRect/>
          <a:stretch>
            <a:fillRect/>
          </a:stretch>
        </p:blipFill>
        <p:spPr bwMode="auto">
          <a:xfrm>
            <a:off x="8439684" y="6191248"/>
            <a:ext cx="704316" cy="666752"/>
          </a:xfrm>
          <a:prstGeom prst="rect">
            <a:avLst/>
          </a:prstGeom>
          <a:noFill/>
        </p:spPr>
      </p:pic>
      <p:sp>
        <p:nvSpPr>
          <p:cNvPr id="23" name="Rectangle 22"/>
          <p:cNvSpPr/>
          <p:nvPr/>
        </p:nvSpPr>
        <p:spPr>
          <a:xfrm>
            <a:off x="5719402" y="620688"/>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4" name="Rectangle 23"/>
          <p:cNvSpPr/>
          <p:nvPr/>
        </p:nvSpPr>
        <p:spPr>
          <a:xfrm>
            <a:off x="7087554" y="625259"/>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9" name="Freeform 8"/>
          <p:cNvSpPr/>
          <p:nvPr/>
        </p:nvSpPr>
        <p:spPr>
          <a:xfrm>
            <a:off x="5429250" y="1785938"/>
            <a:ext cx="3148013" cy="2095500"/>
          </a:xfrm>
          <a:custGeom>
            <a:avLst/>
            <a:gdLst>
              <a:gd name="connsiteX0" fmla="*/ 0 w 3148013"/>
              <a:gd name="connsiteY0" fmla="*/ 2095500 h 2095500"/>
              <a:gd name="connsiteX1" fmla="*/ 528638 w 3148013"/>
              <a:gd name="connsiteY1" fmla="*/ 1514475 h 2095500"/>
              <a:gd name="connsiteX2" fmla="*/ 1052513 w 3148013"/>
              <a:gd name="connsiteY2" fmla="*/ 885825 h 2095500"/>
              <a:gd name="connsiteX3" fmla="*/ 1571625 w 3148013"/>
              <a:gd name="connsiteY3" fmla="*/ 476250 h 2095500"/>
              <a:gd name="connsiteX4" fmla="*/ 2095500 w 3148013"/>
              <a:gd name="connsiteY4" fmla="*/ 238125 h 2095500"/>
              <a:gd name="connsiteX5" fmla="*/ 2614613 w 3148013"/>
              <a:gd name="connsiteY5" fmla="*/ 104775 h 2095500"/>
              <a:gd name="connsiteX6" fmla="*/ 3148013 w 3148013"/>
              <a:gd name="connsiteY6" fmla="*/ 0 h 209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8013" h="2095500">
                <a:moveTo>
                  <a:pt x="0" y="2095500"/>
                </a:moveTo>
                <a:cubicBezTo>
                  <a:pt x="176609" y="1905793"/>
                  <a:pt x="353219" y="1716087"/>
                  <a:pt x="528638" y="1514475"/>
                </a:cubicBezTo>
                <a:cubicBezTo>
                  <a:pt x="704057" y="1312863"/>
                  <a:pt x="878682" y="1058862"/>
                  <a:pt x="1052513" y="885825"/>
                </a:cubicBezTo>
                <a:cubicBezTo>
                  <a:pt x="1226344" y="712788"/>
                  <a:pt x="1397794" y="584200"/>
                  <a:pt x="1571625" y="476250"/>
                </a:cubicBezTo>
                <a:cubicBezTo>
                  <a:pt x="1745456" y="368300"/>
                  <a:pt x="1921669" y="300037"/>
                  <a:pt x="2095500" y="238125"/>
                </a:cubicBezTo>
                <a:cubicBezTo>
                  <a:pt x="2269331" y="176213"/>
                  <a:pt x="2439194" y="144462"/>
                  <a:pt x="2614613" y="104775"/>
                </a:cubicBezTo>
                <a:cubicBezTo>
                  <a:pt x="2790032" y="65088"/>
                  <a:pt x="2969022" y="32544"/>
                  <a:pt x="31480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2" name="Picture 21"/>
          <p:cNvPicPr>
            <a:picLocks noChangeAspect="1"/>
          </p:cNvPicPr>
          <p:nvPr/>
        </p:nvPicPr>
        <p:blipFill>
          <a:blip r:embed="rId8"/>
          <a:stretch>
            <a:fillRect/>
          </a:stretch>
        </p:blipFill>
        <p:spPr>
          <a:xfrm>
            <a:off x="4499994" y="990010"/>
            <a:ext cx="4608510" cy="3467432"/>
          </a:xfrm>
          <a:prstGeom prst="rect">
            <a:avLst/>
          </a:prstGeom>
        </p:spPr>
      </p:pic>
    </p:spTree>
    <p:extLst>
      <p:ext uri="{BB962C8B-B14F-4D97-AF65-F5344CB8AC3E}">
        <p14:creationId xmlns:p14="http://schemas.microsoft.com/office/powerpoint/2010/main" val="16155373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2000"/>
                                        <p:tgtEl>
                                          <p:spTgt spid="9"/>
                                        </p:tgtEl>
                                      </p:cBhvr>
                                    </p:animEffec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9"/>
                                        </p:tgtEl>
                                      </p:cBhvr>
                                    </p:animEffect>
                                    <p:set>
                                      <p:cBhvr>
                                        <p:cTn id="13" dur="1" fill="hold">
                                          <p:stCondLst>
                                            <p:cond delay="1999"/>
                                          </p:stCondLst>
                                        </p:cTn>
                                        <p:tgtEl>
                                          <p:spTgt spid="9"/>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9" grpId="0" animBg="1"/>
      <p:bldP spid="9" grpId="1" animBg="1"/>
    </p:bldLst>
  </p:timing>
</p:sld>
</file>

<file path=ppt/slides/slide5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32383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0" y="1340545"/>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251520" y="1489129"/>
            <a:ext cx="8640960" cy="16572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20" y="3146424"/>
            <a:ext cx="8640960" cy="14723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4</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1" name="Straight Arrow Connector 20"/>
          <p:cNvCxnSpPr>
            <a:stCxn id="25"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34522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6" grpId="0" animBg="1"/>
      <p:bldP spid="22" grpId="0" animBg="1"/>
    </p:bldLst>
  </p:timing>
</p:sld>
</file>

<file path=ppt/slides/slide5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1679521" y="5847292"/>
            <a:ext cx="5784958" cy="966084"/>
          </a:xfrm>
          <a:prstGeom prst="rect">
            <a:avLst/>
          </a:prstGeom>
        </p:spPr>
      </p:pic>
      <p:sp>
        <p:nvSpPr>
          <p:cNvPr id="11" name="Rectangle 10">
            <a:hlinkClick r:id="rId3"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Q12</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sp>
        <p:nvSpPr>
          <p:cNvPr id="19" name="Rectangle 18">
            <a:hlinkClick r:id="rId5"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2" name="Picture 1"/>
          <p:cNvPicPr>
            <a:picLocks noChangeAspect="1"/>
          </p:cNvPicPr>
          <p:nvPr/>
        </p:nvPicPr>
        <p:blipFill>
          <a:blip r:embed="rId9"/>
          <a:stretch>
            <a:fillRect/>
          </a:stretch>
        </p:blipFill>
        <p:spPr>
          <a:xfrm>
            <a:off x="1679520" y="404664"/>
            <a:ext cx="5784960" cy="4320480"/>
          </a:xfrm>
          <a:prstGeom prst="rect">
            <a:avLst/>
          </a:prstGeom>
        </p:spPr>
      </p:pic>
      <p:pic>
        <p:nvPicPr>
          <p:cNvPr id="10" name="Picture 9"/>
          <p:cNvPicPr>
            <a:picLocks noChangeAspect="1"/>
          </p:cNvPicPr>
          <p:nvPr/>
        </p:nvPicPr>
        <p:blipFill>
          <a:blip r:embed="rId10"/>
          <a:stretch>
            <a:fillRect/>
          </a:stretch>
        </p:blipFill>
        <p:spPr>
          <a:xfrm>
            <a:off x="1679520" y="4725144"/>
            <a:ext cx="5784960" cy="1140860"/>
          </a:xfrm>
          <a:prstGeom prst="rect">
            <a:avLst/>
          </a:prstGeom>
        </p:spPr>
      </p:pic>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5084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340768"/>
            <a:ext cx="8640958" cy="26856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0" y="1340545"/>
            <a:ext cx="8640960" cy="4829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251520" y="1823490"/>
            <a:ext cx="8640960" cy="22029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Q12</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716162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4644006" y="3861048"/>
            <a:ext cx="4392490" cy="1377057"/>
          </a:xfrm>
          <a:prstGeom prst="rect">
            <a:avLst/>
          </a:prstGeom>
        </p:spPr>
      </p:pic>
      <p:pic>
        <p:nvPicPr>
          <p:cNvPr id="8" name="Picture 7"/>
          <p:cNvPicPr>
            <a:picLocks noChangeAspect="1"/>
          </p:cNvPicPr>
          <p:nvPr/>
        </p:nvPicPr>
        <p:blipFill>
          <a:blip r:embed="rId3"/>
          <a:stretch>
            <a:fillRect/>
          </a:stretch>
        </p:blipFill>
        <p:spPr>
          <a:xfrm>
            <a:off x="4644007" y="1041939"/>
            <a:ext cx="4392489" cy="2819109"/>
          </a:xfrm>
          <a:prstGeom prst="rect">
            <a:avLst/>
          </a:prstGeom>
        </p:spPr>
      </p:pic>
      <p:sp>
        <p:nvSpPr>
          <p:cNvPr id="11" name="Rectangle 10">
            <a:hlinkClick r:id="rId4"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19" name="Rectangle 18">
            <a:hlinkClick r:id="rId6"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4" name="Picture 3"/>
          <p:cNvPicPr>
            <a:picLocks noChangeAspect="1"/>
          </p:cNvPicPr>
          <p:nvPr/>
        </p:nvPicPr>
        <p:blipFill>
          <a:blip r:embed="rId10"/>
          <a:stretch>
            <a:fillRect/>
          </a:stretch>
        </p:blipFill>
        <p:spPr>
          <a:xfrm>
            <a:off x="35496" y="651576"/>
            <a:ext cx="4464496" cy="2098464"/>
          </a:xfrm>
          <a:prstGeom prst="rect">
            <a:avLst/>
          </a:prstGeom>
        </p:spPr>
      </p:pic>
      <p:pic>
        <p:nvPicPr>
          <p:cNvPr id="5" name="Picture 4"/>
          <p:cNvPicPr>
            <a:picLocks noChangeAspect="1"/>
          </p:cNvPicPr>
          <p:nvPr/>
        </p:nvPicPr>
        <p:blipFill>
          <a:blip r:embed="rId11"/>
          <a:stretch>
            <a:fillRect/>
          </a:stretch>
        </p:blipFill>
        <p:spPr>
          <a:xfrm>
            <a:off x="35497" y="2766638"/>
            <a:ext cx="4464494" cy="2174530"/>
          </a:xfrm>
          <a:prstGeom prst="rect">
            <a:avLst/>
          </a:prstGeom>
        </p:spPr>
      </p:pic>
      <p:pic>
        <p:nvPicPr>
          <p:cNvPr id="6" name="Picture 5"/>
          <p:cNvPicPr>
            <a:picLocks noChangeAspect="1"/>
          </p:cNvPicPr>
          <p:nvPr/>
        </p:nvPicPr>
        <p:blipFill>
          <a:blip r:embed="rId12"/>
          <a:stretch>
            <a:fillRect/>
          </a:stretch>
        </p:blipFill>
        <p:spPr>
          <a:xfrm>
            <a:off x="4197752" y="4603601"/>
            <a:ext cx="302240" cy="337567"/>
          </a:xfrm>
          <a:prstGeom prst="rect">
            <a:avLst/>
          </a:prstGeom>
        </p:spPr>
      </p:pic>
      <p:pic>
        <p:nvPicPr>
          <p:cNvPr id="9" name="Picture 8"/>
          <p:cNvPicPr>
            <a:picLocks noChangeAspect="1"/>
          </p:cNvPicPr>
          <p:nvPr/>
        </p:nvPicPr>
        <p:blipFill>
          <a:blip r:embed="rId13"/>
          <a:stretch>
            <a:fillRect/>
          </a:stretch>
        </p:blipFill>
        <p:spPr>
          <a:xfrm>
            <a:off x="4644006" y="836712"/>
            <a:ext cx="4392490" cy="163899"/>
          </a:xfrm>
          <a:prstGeom prst="rect">
            <a:avLst/>
          </a:prstGeom>
        </p:spPr>
      </p:pic>
      <p:sp>
        <p:nvSpPr>
          <p:cNvPr id="22" name="Rectangle 21"/>
          <p:cNvSpPr/>
          <p:nvPr/>
        </p:nvSpPr>
        <p:spPr>
          <a:xfrm>
            <a:off x="5580112" y="47667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3" name="Rectangle 22"/>
          <p:cNvSpPr/>
          <p:nvPr/>
        </p:nvSpPr>
        <p:spPr>
          <a:xfrm>
            <a:off x="6948264" y="48124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15" name="Freeform 14"/>
          <p:cNvSpPr/>
          <p:nvPr/>
        </p:nvSpPr>
        <p:spPr>
          <a:xfrm>
            <a:off x="5321300" y="1517650"/>
            <a:ext cx="3016250" cy="2012950"/>
          </a:xfrm>
          <a:custGeom>
            <a:avLst/>
            <a:gdLst>
              <a:gd name="connsiteX0" fmla="*/ 0 w 3016250"/>
              <a:gd name="connsiteY0" fmla="*/ 2012950 h 2012950"/>
              <a:gd name="connsiteX1" fmla="*/ 508000 w 3016250"/>
              <a:gd name="connsiteY1" fmla="*/ 1962150 h 2012950"/>
              <a:gd name="connsiteX2" fmla="*/ 1009650 w 3016250"/>
              <a:gd name="connsiteY2" fmla="*/ 1866900 h 2012950"/>
              <a:gd name="connsiteX3" fmla="*/ 1511300 w 3016250"/>
              <a:gd name="connsiteY3" fmla="*/ 1657350 h 2012950"/>
              <a:gd name="connsiteX4" fmla="*/ 2012950 w 3016250"/>
              <a:gd name="connsiteY4" fmla="*/ 1257300 h 2012950"/>
              <a:gd name="connsiteX5" fmla="*/ 2514600 w 3016250"/>
              <a:gd name="connsiteY5" fmla="*/ 349250 h 2012950"/>
              <a:gd name="connsiteX6" fmla="*/ 3016250 w 3016250"/>
              <a:gd name="connsiteY6" fmla="*/ 0 h 201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16250" h="2012950">
                <a:moveTo>
                  <a:pt x="0" y="2012950"/>
                </a:moveTo>
                <a:cubicBezTo>
                  <a:pt x="169862" y="1999721"/>
                  <a:pt x="339725" y="1986492"/>
                  <a:pt x="508000" y="1962150"/>
                </a:cubicBezTo>
                <a:cubicBezTo>
                  <a:pt x="676275" y="1937808"/>
                  <a:pt x="842433" y="1917700"/>
                  <a:pt x="1009650" y="1866900"/>
                </a:cubicBezTo>
                <a:cubicBezTo>
                  <a:pt x="1176867" y="1816100"/>
                  <a:pt x="1344083" y="1758950"/>
                  <a:pt x="1511300" y="1657350"/>
                </a:cubicBezTo>
                <a:cubicBezTo>
                  <a:pt x="1678517" y="1555750"/>
                  <a:pt x="1845733" y="1475317"/>
                  <a:pt x="2012950" y="1257300"/>
                </a:cubicBezTo>
                <a:cubicBezTo>
                  <a:pt x="2180167" y="1039283"/>
                  <a:pt x="2347383" y="558800"/>
                  <a:pt x="2514600" y="349250"/>
                </a:cubicBezTo>
                <a:cubicBezTo>
                  <a:pt x="2681817" y="139700"/>
                  <a:pt x="2849033" y="69850"/>
                  <a:pt x="30162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4" name="Picture 23"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4"/>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25"/>
          <p:cNvPicPr>
            <a:picLocks noChangeAspect="1"/>
          </p:cNvPicPr>
          <p:nvPr/>
        </p:nvPicPr>
        <p:blipFill>
          <a:blip r:embed="rId3"/>
          <a:stretch>
            <a:fillRect/>
          </a:stretch>
        </p:blipFill>
        <p:spPr>
          <a:xfrm>
            <a:off x="4632673" y="1024266"/>
            <a:ext cx="4392489" cy="2819109"/>
          </a:xfrm>
          <a:prstGeom prst="rect">
            <a:avLst/>
          </a:prstGeom>
        </p:spPr>
      </p:pic>
    </p:spTree>
    <p:extLst>
      <p:ext uri="{BB962C8B-B14F-4D97-AF65-F5344CB8AC3E}">
        <p14:creationId xmlns:p14="http://schemas.microsoft.com/office/powerpoint/2010/main" val="33365489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5"/>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5"/>
                  </p:tgtEl>
                </p:cond>
              </p:nextCondLst>
            </p:seq>
          </p:childTnLst>
        </p:cTn>
      </p:par>
    </p:tnLst>
    <p:bldLst>
      <p:bldP spid="15" grpId="0" animBg="1"/>
      <p:bldP spid="15" grpId="1" animBg="1"/>
    </p:bldLst>
  </p:timing>
</p:sld>
</file>

<file path=ppt/slides/slide5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340768"/>
            <a:ext cx="8640958" cy="27539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0" y="1340545"/>
            <a:ext cx="8640960" cy="1816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251519" y="1522150"/>
            <a:ext cx="8640960" cy="12771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p:cNvSpPr/>
          <p:nvPr/>
        </p:nvSpPr>
        <p:spPr>
          <a:xfrm>
            <a:off x="251518" y="2799272"/>
            <a:ext cx="8640961" cy="12954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9" name="Rectangle 18">
            <a:hlinkClick r:id="rId6"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645072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18"/>
                                        </p:tgtEl>
                                      </p:cBhvr>
                                    </p:animEffect>
                                    <p:set>
                                      <p:cBhvr>
                                        <p:cTn id="19"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5" grpId="0" animBg="1"/>
      <p:bldP spid="6" grpId="0" animBg="1"/>
      <p:bldP spid="18" grpId="0" animBg="1"/>
    </p:bldLst>
  </p:timing>
</p:sld>
</file>

<file path=ppt/slides/slide5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p:cNvPicPr>
            <a:picLocks noChangeAspect="1"/>
          </p:cNvPicPr>
          <p:nvPr/>
        </p:nvPicPr>
        <p:blipFill>
          <a:blip r:embed="rId2"/>
          <a:stretch>
            <a:fillRect/>
          </a:stretch>
        </p:blipFill>
        <p:spPr>
          <a:xfrm>
            <a:off x="1835697" y="5754740"/>
            <a:ext cx="5472606" cy="1058636"/>
          </a:xfrm>
          <a:prstGeom prst="rect">
            <a:avLst/>
          </a:prstGeom>
        </p:spPr>
      </p:pic>
      <p:pic>
        <p:nvPicPr>
          <p:cNvPr id="10" name="Picture 9"/>
          <p:cNvPicPr>
            <a:picLocks noChangeAspect="1"/>
          </p:cNvPicPr>
          <p:nvPr/>
        </p:nvPicPr>
        <p:blipFill>
          <a:blip r:embed="rId3"/>
          <a:stretch>
            <a:fillRect/>
          </a:stretch>
        </p:blipFill>
        <p:spPr>
          <a:xfrm>
            <a:off x="1835697" y="3025451"/>
            <a:ext cx="5472606" cy="2905030"/>
          </a:xfrm>
          <a:prstGeom prst="rect">
            <a:avLst/>
          </a:prstGeom>
        </p:spPr>
      </p:pic>
      <p:pic>
        <p:nvPicPr>
          <p:cNvPr id="2" name="Picture 1"/>
          <p:cNvPicPr>
            <a:picLocks noChangeAspect="1"/>
          </p:cNvPicPr>
          <p:nvPr/>
        </p:nvPicPr>
        <p:blipFill>
          <a:blip r:embed="rId4"/>
          <a:stretch>
            <a:fillRect/>
          </a:stretch>
        </p:blipFill>
        <p:spPr>
          <a:xfrm>
            <a:off x="1835697" y="332655"/>
            <a:ext cx="5472606" cy="2727176"/>
          </a:xfrm>
          <a:prstGeom prst="rect">
            <a:avLst/>
          </a:prstGeom>
        </p:spPr>
      </p:pic>
      <p:sp>
        <p:nvSpPr>
          <p:cNvPr id="11" name="Rectangle 10">
            <a:hlinkClick r:id="rId5"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Q12</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35496" y="5951441"/>
            <a:ext cx="1296144" cy="861935"/>
          </a:xfrm>
          <a:prstGeom prst="rect">
            <a:avLst/>
          </a:prstGeom>
          <a:noFill/>
        </p:spPr>
      </p:pic>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sp>
        <p:nvSpPr>
          <p:cNvPr id="22" name="Rectangle 21"/>
          <p:cNvSpPr/>
          <p:nvPr/>
        </p:nvSpPr>
        <p:spPr>
          <a:xfrm>
            <a:off x="7092280" y="371703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3" name="Rectangle 22"/>
          <p:cNvSpPr/>
          <p:nvPr/>
        </p:nvSpPr>
        <p:spPr>
          <a:xfrm>
            <a:off x="7092279" y="4154060"/>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3" name="Picture 12"/>
          <p:cNvPicPr>
            <a:picLocks noChangeAspect="1"/>
          </p:cNvPicPr>
          <p:nvPr/>
        </p:nvPicPr>
        <p:blipFill rotWithShape="1">
          <a:blip r:embed="rId11"/>
          <a:srcRect b="35383"/>
          <a:stretch/>
        </p:blipFill>
        <p:spPr>
          <a:xfrm>
            <a:off x="1835697" y="6021288"/>
            <a:ext cx="5472606" cy="216024"/>
          </a:xfrm>
          <a:prstGeom prst="rect">
            <a:avLst/>
          </a:prstGeom>
        </p:spPr>
      </p:pic>
      <p:sp>
        <p:nvSpPr>
          <p:cNvPr id="18" name="Freeform 17"/>
          <p:cNvSpPr/>
          <p:nvPr/>
        </p:nvSpPr>
        <p:spPr>
          <a:xfrm>
            <a:off x="2804160" y="3573780"/>
            <a:ext cx="3817620" cy="1912620"/>
          </a:xfrm>
          <a:custGeom>
            <a:avLst/>
            <a:gdLst>
              <a:gd name="connsiteX0" fmla="*/ 0 w 3817620"/>
              <a:gd name="connsiteY0" fmla="*/ 1912620 h 1912620"/>
              <a:gd name="connsiteX1" fmla="*/ 647700 w 3817620"/>
              <a:gd name="connsiteY1" fmla="*/ 1524000 h 1912620"/>
              <a:gd name="connsiteX2" fmla="*/ 1272540 w 3817620"/>
              <a:gd name="connsiteY2" fmla="*/ 563880 h 1912620"/>
              <a:gd name="connsiteX3" fmla="*/ 1920240 w 3817620"/>
              <a:gd name="connsiteY3" fmla="*/ 182880 h 1912620"/>
              <a:gd name="connsiteX4" fmla="*/ 2545080 w 3817620"/>
              <a:gd name="connsiteY4" fmla="*/ 83820 h 1912620"/>
              <a:gd name="connsiteX5" fmla="*/ 3185160 w 3817620"/>
              <a:gd name="connsiteY5" fmla="*/ 22860 h 1912620"/>
              <a:gd name="connsiteX6" fmla="*/ 3817620 w 3817620"/>
              <a:gd name="connsiteY6" fmla="*/ 0 h 191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7620" h="1912620">
                <a:moveTo>
                  <a:pt x="0" y="1912620"/>
                </a:moveTo>
                <a:cubicBezTo>
                  <a:pt x="217805" y="1830705"/>
                  <a:pt x="435610" y="1748790"/>
                  <a:pt x="647700" y="1524000"/>
                </a:cubicBezTo>
                <a:cubicBezTo>
                  <a:pt x="859790" y="1299210"/>
                  <a:pt x="1060450" y="787400"/>
                  <a:pt x="1272540" y="563880"/>
                </a:cubicBezTo>
                <a:cubicBezTo>
                  <a:pt x="1484630" y="340360"/>
                  <a:pt x="1708150" y="262890"/>
                  <a:pt x="1920240" y="182880"/>
                </a:cubicBezTo>
                <a:cubicBezTo>
                  <a:pt x="2132330" y="102870"/>
                  <a:pt x="2334260" y="110490"/>
                  <a:pt x="2545080" y="83820"/>
                </a:cubicBezTo>
                <a:cubicBezTo>
                  <a:pt x="2755900" y="57150"/>
                  <a:pt x="2973070" y="36830"/>
                  <a:pt x="3185160" y="22860"/>
                </a:cubicBezTo>
                <a:cubicBezTo>
                  <a:pt x="3397250" y="8890"/>
                  <a:pt x="3607435" y="4445"/>
                  <a:pt x="38176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4" name="Picture 2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5" name="Picture 24"/>
          <p:cNvPicPr>
            <a:picLocks noChangeAspect="1"/>
          </p:cNvPicPr>
          <p:nvPr/>
        </p:nvPicPr>
        <p:blipFill>
          <a:blip r:embed="rId3"/>
          <a:stretch>
            <a:fillRect/>
          </a:stretch>
        </p:blipFill>
        <p:spPr>
          <a:xfrm>
            <a:off x="1835697" y="3011389"/>
            <a:ext cx="5472606" cy="2905030"/>
          </a:xfrm>
          <a:prstGeom prst="rect">
            <a:avLst/>
          </a:prstGeom>
        </p:spPr>
      </p:pic>
    </p:spTree>
    <p:extLst>
      <p:ext uri="{BB962C8B-B14F-4D97-AF65-F5344CB8AC3E}">
        <p14:creationId xmlns:p14="http://schemas.microsoft.com/office/powerpoint/2010/main" val="32579760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2000"/>
                                        <p:tgtEl>
                                          <p:spTgt spid="18"/>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8"/>
                                        </p:tgtEl>
                                      </p:cBhvr>
                                    </p:animEffect>
                                    <p:set>
                                      <p:cBhvr>
                                        <p:cTn id="13" dur="1" fill="hold">
                                          <p:stCondLst>
                                            <p:cond delay="19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18" grpId="0" animBg="1"/>
      <p:bldP spid="18" grpId="1" animBg="1"/>
    </p:bldLst>
  </p:timing>
</p:sld>
</file>

<file path=ppt/slides/slide5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340768"/>
            <a:ext cx="8640960" cy="29378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0" y="1340545"/>
            <a:ext cx="8640960" cy="120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251519" y="2544562"/>
            <a:ext cx="8640960" cy="17340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a:hlinkClick r:id="rId6" action="ppaction://hlinksldjump"/>
          </p:cNvPr>
          <p:cNvSpPr/>
          <p:nvPr/>
        </p:nvSpPr>
        <p:spPr>
          <a:xfrm>
            <a:off x="6012160" y="35482"/>
            <a:ext cx="1872209"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 Q12</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30891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4557987" y="4072838"/>
            <a:ext cx="4542022" cy="1372386"/>
          </a:xfrm>
          <a:prstGeom prst="rect">
            <a:avLst/>
          </a:prstGeom>
        </p:spPr>
      </p:pic>
      <p:pic>
        <p:nvPicPr>
          <p:cNvPr id="4" name="Picture 3"/>
          <p:cNvPicPr>
            <a:picLocks noChangeAspect="1"/>
          </p:cNvPicPr>
          <p:nvPr/>
        </p:nvPicPr>
        <p:blipFill>
          <a:blip r:embed="rId3"/>
          <a:stretch>
            <a:fillRect/>
          </a:stretch>
        </p:blipFill>
        <p:spPr>
          <a:xfrm>
            <a:off x="95313" y="702861"/>
            <a:ext cx="4404437" cy="2078067"/>
          </a:xfrm>
          <a:prstGeom prst="rect">
            <a:avLst/>
          </a:prstGeom>
        </p:spPr>
      </p:pic>
      <p:sp>
        <p:nvSpPr>
          <p:cNvPr id="11" name="Rectangle 10">
            <a:hlinkClick r:id="rId4"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Q10</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19" name="Rectangle 18">
            <a:hlinkClick r:id="rId6"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22" name="Rectangle 21"/>
          <p:cNvSpPr/>
          <p:nvPr/>
        </p:nvSpPr>
        <p:spPr>
          <a:xfrm>
            <a:off x="5130061" y="87039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3" name="Rectangle 22"/>
          <p:cNvSpPr/>
          <p:nvPr/>
        </p:nvSpPr>
        <p:spPr>
          <a:xfrm>
            <a:off x="7480514" y="83671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5" name="Picture 4"/>
          <p:cNvPicPr>
            <a:picLocks noChangeAspect="1"/>
          </p:cNvPicPr>
          <p:nvPr/>
        </p:nvPicPr>
        <p:blipFill>
          <a:blip r:embed="rId10"/>
          <a:stretch>
            <a:fillRect/>
          </a:stretch>
        </p:blipFill>
        <p:spPr>
          <a:xfrm>
            <a:off x="107504" y="2795021"/>
            <a:ext cx="4392246" cy="2224147"/>
          </a:xfrm>
          <a:prstGeom prst="rect">
            <a:avLst/>
          </a:prstGeom>
        </p:spPr>
      </p:pic>
      <p:pic>
        <p:nvPicPr>
          <p:cNvPr id="6" name="Picture 5"/>
          <p:cNvPicPr>
            <a:picLocks noChangeAspect="1"/>
          </p:cNvPicPr>
          <p:nvPr/>
        </p:nvPicPr>
        <p:blipFill>
          <a:blip r:embed="rId11"/>
          <a:stretch>
            <a:fillRect/>
          </a:stretch>
        </p:blipFill>
        <p:spPr>
          <a:xfrm>
            <a:off x="4557987" y="1300710"/>
            <a:ext cx="4530061" cy="2772128"/>
          </a:xfrm>
          <a:prstGeom prst="rect">
            <a:avLst/>
          </a:prstGeom>
        </p:spPr>
      </p:pic>
      <p:sp>
        <p:nvSpPr>
          <p:cNvPr id="9" name="Freeform 8"/>
          <p:cNvSpPr/>
          <p:nvPr/>
        </p:nvSpPr>
        <p:spPr>
          <a:xfrm>
            <a:off x="5314950" y="1943100"/>
            <a:ext cx="3003550" cy="1797050"/>
          </a:xfrm>
          <a:custGeom>
            <a:avLst/>
            <a:gdLst>
              <a:gd name="connsiteX0" fmla="*/ 0 w 3003550"/>
              <a:gd name="connsiteY0" fmla="*/ 1797050 h 1797050"/>
              <a:gd name="connsiteX1" fmla="*/ 508000 w 3003550"/>
              <a:gd name="connsiteY1" fmla="*/ 1644650 h 1797050"/>
              <a:gd name="connsiteX2" fmla="*/ 1003300 w 3003550"/>
              <a:gd name="connsiteY2" fmla="*/ 1390650 h 1797050"/>
              <a:gd name="connsiteX3" fmla="*/ 1498600 w 3003550"/>
              <a:gd name="connsiteY3" fmla="*/ 908050 h 1797050"/>
              <a:gd name="connsiteX4" fmla="*/ 2006600 w 3003550"/>
              <a:gd name="connsiteY4" fmla="*/ 215900 h 1797050"/>
              <a:gd name="connsiteX5" fmla="*/ 2501900 w 3003550"/>
              <a:gd name="connsiteY5" fmla="*/ 44450 h 1797050"/>
              <a:gd name="connsiteX6" fmla="*/ 3003550 w 3003550"/>
              <a:gd name="connsiteY6" fmla="*/ 0 h 179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3550" h="1797050">
                <a:moveTo>
                  <a:pt x="0" y="1797050"/>
                </a:moveTo>
                <a:cubicBezTo>
                  <a:pt x="170391" y="1754716"/>
                  <a:pt x="340783" y="1712383"/>
                  <a:pt x="508000" y="1644650"/>
                </a:cubicBezTo>
                <a:cubicBezTo>
                  <a:pt x="675217" y="1576917"/>
                  <a:pt x="838200" y="1513417"/>
                  <a:pt x="1003300" y="1390650"/>
                </a:cubicBezTo>
                <a:cubicBezTo>
                  <a:pt x="1168400" y="1267883"/>
                  <a:pt x="1331383" y="1103842"/>
                  <a:pt x="1498600" y="908050"/>
                </a:cubicBezTo>
                <a:cubicBezTo>
                  <a:pt x="1665817" y="712258"/>
                  <a:pt x="1839383" y="359833"/>
                  <a:pt x="2006600" y="215900"/>
                </a:cubicBezTo>
                <a:cubicBezTo>
                  <a:pt x="2173817" y="71967"/>
                  <a:pt x="2335742" y="80433"/>
                  <a:pt x="2501900" y="44450"/>
                </a:cubicBezTo>
                <a:cubicBezTo>
                  <a:pt x="2668058" y="8467"/>
                  <a:pt x="2835804" y="4233"/>
                  <a:pt x="30035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23"/>
          <p:cNvPicPr>
            <a:picLocks noChangeAspect="1"/>
          </p:cNvPicPr>
          <p:nvPr/>
        </p:nvPicPr>
        <p:blipFill>
          <a:blip r:embed="rId11"/>
          <a:stretch>
            <a:fillRect/>
          </a:stretch>
        </p:blipFill>
        <p:spPr>
          <a:xfrm>
            <a:off x="4551694" y="1300710"/>
            <a:ext cx="4530061" cy="2772128"/>
          </a:xfrm>
          <a:prstGeom prst="rect">
            <a:avLst/>
          </a:prstGeom>
        </p:spPr>
      </p:pic>
    </p:spTree>
    <p:extLst>
      <p:ext uri="{BB962C8B-B14F-4D97-AF65-F5344CB8AC3E}">
        <p14:creationId xmlns:p14="http://schemas.microsoft.com/office/powerpoint/2010/main" val="3531139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2000"/>
                                        <p:tgtEl>
                                          <p:spTgt spid="9"/>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9"/>
                                        </p:tgtEl>
                                      </p:cBhvr>
                                    </p:animEffect>
                                    <p:set>
                                      <p:cBhvr>
                                        <p:cTn id="13" dur="1" fill="hold">
                                          <p:stCondLst>
                                            <p:cond delay="1999"/>
                                          </p:stCondLst>
                                        </p:cTn>
                                        <p:tgtEl>
                                          <p:spTgt spid="9"/>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9" grpId="0" animBg="1"/>
      <p:bldP spid="9" grpId="1" animBg="1"/>
    </p:bldLst>
  </p:timing>
</p:sld>
</file>

<file path=ppt/slides/slide5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196752"/>
            <a:ext cx="8640962" cy="31532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251520" y="2636912"/>
            <a:ext cx="8640960" cy="17131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Q10</a:t>
            </a:r>
            <a:endParaRPr lang="en-GB" sz="1400" b="1" dirty="0">
              <a:latin typeface="Comic Sans MS" panose="030F0702030302020204" pitchFamily="66" charset="0"/>
            </a:endParaRPr>
          </a:p>
        </p:txBody>
      </p:sp>
      <p:cxnSp>
        <p:nvCxnSpPr>
          <p:cNvPr id="18" name="Straight Arrow Connector 17"/>
          <p:cNvCxnSpPr>
            <a:stCxn id="19" idx="3"/>
            <a:endCxn id="12"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19" y="1345336"/>
            <a:ext cx="8640960" cy="12915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6" name="Rectangle 5"/>
          <p:cNvSpPr/>
          <p:nvPr/>
        </p:nvSpPr>
        <p:spPr>
          <a:xfrm>
            <a:off x="251519" y="1196752"/>
            <a:ext cx="8640960" cy="1793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A</a:t>
            </a:r>
          </a:p>
        </p:txBody>
      </p:sp>
    </p:spTree>
    <p:extLst>
      <p:ext uri="{BB962C8B-B14F-4D97-AF65-F5344CB8AC3E}">
        <p14:creationId xmlns:p14="http://schemas.microsoft.com/office/powerpoint/2010/main" val="20235240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5" grpId="0" animBg="1"/>
      <p:bldP spid="23" grpId="0" animBg="1"/>
      <p:bldP spid="6" grpId="0" animBg="1"/>
    </p:bldLst>
  </p:timing>
</p:sld>
</file>

<file path=ppt/slides/slide5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2"/>
          <a:stretch>
            <a:fillRect/>
          </a:stretch>
        </p:blipFill>
        <p:spPr>
          <a:xfrm>
            <a:off x="4644007" y="5301208"/>
            <a:ext cx="4392490" cy="915223"/>
          </a:xfrm>
          <a:prstGeom prst="rect">
            <a:avLst/>
          </a:prstGeom>
        </p:spPr>
      </p:pic>
      <p:pic>
        <p:nvPicPr>
          <p:cNvPr id="20" name="Picture 19"/>
          <p:cNvPicPr>
            <a:picLocks noChangeAspect="1"/>
          </p:cNvPicPr>
          <p:nvPr/>
        </p:nvPicPr>
        <p:blipFill rotWithShape="1">
          <a:blip r:embed="rId3"/>
          <a:srcRect t="50185"/>
          <a:stretch/>
        </p:blipFill>
        <p:spPr>
          <a:xfrm>
            <a:off x="4644007" y="4653136"/>
            <a:ext cx="4392490" cy="936104"/>
          </a:xfrm>
          <a:prstGeom prst="rect">
            <a:avLst/>
          </a:prstGeom>
        </p:spPr>
      </p:pic>
      <p:pic>
        <p:nvPicPr>
          <p:cNvPr id="10" name="Picture 9"/>
          <p:cNvPicPr>
            <a:picLocks noChangeAspect="1"/>
          </p:cNvPicPr>
          <p:nvPr/>
        </p:nvPicPr>
        <p:blipFill>
          <a:blip r:embed="rId4"/>
          <a:stretch>
            <a:fillRect/>
          </a:stretch>
        </p:blipFill>
        <p:spPr>
          <a:xfrm>
            <a:off x="35496" y="4293096"/>
            <a:ext cx="4535402" cy="465600"/>
          </a:xfrm>
          <a:prstGeom prst="rect">
            <a:avLst/>
          </a:prstGeom>
        </p:spPr>
      </p:pic>
      <p:pic>
        <p:nvPicPr>
          <p:cNvPr id="8" name="Picture 7"/>
          <p:cNvPicPr>
            <a:picLocks noChangeAspect="1"/>
          </p:cNvPicPr>
          <p:nvPr/>
        </p:nvPicPr>
        <p:blipFill>
          <a:blip r:embed="rId5"/>
          <a:stretch>
            <a:fillRect/>
          </a:stretch>
        </p:blipFill>
        <p:spPr>
          <a:xfrm>
            <a:off x="35496" y="3323404"/>
            <a:ext cx="4535402" cy="68166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1"/>
          <a:stretch>
            <a:fillRect/>
          </a:stretch>
        </p:blipFill>
        <p:spPr>
          <a:xfrm>
            <a:off x="35496" y="1218592"/>
            <a:ext cx="4535402" cy="2209990"/>
          </a:xfrm>
          <a:prstGeom prst="rect">
            <a:avLst/>
          </a:prstGeom>
        </p:spPr>
      </p:pic>
      <p:pic>
        <p:nvPicPr>
          <p:cNvPr id="9" name="Picture 8"/>
          <p:cNvPicPr>
            <a:picLocks noChangeAspect="1"/>
          </p:cNvPicPr>
          <p:nvPr/>
        </p:nvPicPr>
        <p:blipFill>
          <a:blip r:embed="rId12"/>
          <a:stretch>
            <a:fillRect/>
          </a:stretch>
        </p:blipFill>
        <p:spPr>
          <a:xfrm>
            <a:off x="35496" y="4005064"/>
            <a:ext cx="4535400" cy="313601"/>
          </a:xfrm>
          <a:prstGeom prst="rect">
            <a:avLst/>
          </a:prstGeom>
        </p:spPr>
      </p:pic>
      <p:pic>
        <p:nvPicPr>
          <p:cNvPr id="11" name="Picture 10"/>
          <p:cNvPicPr>
            <a:picLocks noChangeAspect="1"/>
          </p:cNvPicPr>
          <p:nvPr/>
        </p:nvPicPr>
        <p:blipFill>
          <a:blip r:embed="rId13"/>
          <a:stretch>
            <a:fillRect/>
          </a:stretch>
        </p:blipFill>
        <p:spPr>
          <a:xfrm>
            <a:off x="4644007" y="1219878"/>
            <a:ext cx="4392490" cy="3073218"/>
          </a:xfrm>
          <a:prstGeom prst="rect">
            <a:avLst/>
          </a:prstGeom>
        </p:spPr>
      </p:pic>
      <p:pic>
        <p:nvPicPr>
          <p:cNvPr id="12" name="Picture 11"/>
          <p:cNvPicPr>
            <a:picLocks noChangeAspect="1"/>
          </p:cNvPicPr>
          <p:nvPr/>
        </p:nvPicPr>
        <p:blipFill rotWithShape="1">
          <a:blip r:embed="rId3"/>
          <a:srcRect b="80470"/>
          <a:stretch/>
        </p:blipFill>
        <p:spPr>
          <a:xfrm>
            <a:off x="4644007" y="4286133"/>
            <a:ext cx="4392490" cy="367003"/>
          </a:xfrm>
          <a:prstGeom prst="rect">
            <a:avLst/>
          </a:prstGeom>
        </p:spPr>
      </p:pic>
      <p:sp>
        <p:nvSpPr>
          <p:cNvPr id="21" name="Rectangle 20">
            <a:hlinkClick r:id="rId14"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Q8</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5"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53313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052736"/>
            <a:ext cx="8640960" cy="4089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052736"/>
            <a:ext cx="8640960" cy="775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1827905"/>
            <a:ext cx="8640960" cy="1457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8" y="3284983"/>
            <a:ext cx="8640961" cy="775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18" y="4060152"/>
            <a:ext cx="8640961" cy="1082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Q8</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819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0" grpId="0" animBg="1"/>
      <p:bldP spid="22" grpId="0" animBg="1"/>
      <p:bldP spid="24" grpId="0" animBg="1"/>
    </p:bldLst>
  </p:timing>
</p:sld>
</file>

<file path=ppt/slides/slide5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7"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107504" y="1268760"/>
            <a:ext cx="4392488" cy="2118021"/>
          </a:xfrm>
          <a:prstGeom prst="rect">
            <a:avLst/>
          </a:prstGeom>
        </p:spPr>
      </p:pic>
      <p:pic>
        <p:nvPicPr>
          <p:cNvPr id="4" name="Picture 3"/>
          <p:cNvPicPr>
            <a:picLocks noChangeAspect="1"/>
          </p:cNvPicPr>
          <p:nvPr/>
        </p:nvPicPr>
        <p:blipFill>
          <a:blip r:embed="rId11"/>
          <a:stretch>
            <a:fillRect/>
          </a:stretch>
        </p:blipFill>
        <p:spPr>
          <a:xfrm>
            <a:off x="108242" y="3386781"/>
            <a:ext cx="4391750" cy="1757901"/>
          </a:xfrm>
          <a:prstGeom prst="rect">
            <a:avLst/>
          </a:prstGeom>
        </p:spPr>
      </p:pic>
      <p:pic>
        <p:nvPicPr>
          <p:cNvPr id="5" name="Picture 4"/>
          <p:cNvPicPr>
            <a:picLocks noChangeAspect="1"/>
          </p:cNvPicPr>
          <p:nvPr/>
        </p:nvPicPr>
        <p:blipFill>
          <a:blip r:embed="rId12"/>
          <a:stretch>
            <a:fillRect/>
          </a:stretch>
        </p:blipFill>
        <p:spPr>
          <a:xfrm>
            <a:off x="4572000" y="1268760"/>
            <a:ext cx="4463993" cy="2736304"/>
          </a:xfrm>
          <a:prstGeom prst="rect">
            <a:avLst/>
          </a:prstGeom>
        </p:spPr>
      </p:pic>
      <p:pic>
        <p:nvPicPr>
          <p:cNvPr id="14" name="Picture 13"/>
          <p:cNvPicPr>
            <a:picLocks noChangeAspect="1"/>
          </p:cNvPicPr>
          <p:nvPr/>
        </p:nvPicPr>
        <p:blipFill>
          <a:blip r:embed="rId13"/>
          <a:stretch>
            <a:fillRect/>
          </a:stretch>
        </p:blipFill>
        <p:spPr>
          <a:xfrm>
            <a:off x="4572000" y="4005064"/>
            <a:ext cx="4463994" cy="992729"/>
          </a:xfrm>
          <a:prstGeom prst="rect">
            <a:avLst/>
          </a:prstGeom>
        </p:spPr>
      </p:pic>
      <p:sp>
        <p:nvSpPr>
          <p:cNvPr id="26" name="Rectangle 25"/>
          <p:cNvSpPr/>
          <p:nvPr/>
        </p:nvSpPr>
        <p:spPr>
          <a:xfrm>
            <a:off x="5130061" y="87039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7" name="Rectangle 26"/>
          <p:cNvSpPr/>
          <p:nvPr/>
        </p:nvSpPr>
        <p:spPr>
          <a:xfrm>
            <a:off x="7480514" y="83671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15" name="Freeform 14"/>
          <p:cNvSpPr/>
          <p:nvPr/>
        </p:nvSpPr>
        <p:spPr>
          <a:xfrm>
            <a:off x="5455920" y="2148840"/>
            <a:ext cx="2971800" cy="1569720"/>
          </a:xfrm>
          <a:custGeom>
            <a:avLst/>
            <a:gdLst>
              <a:gd name="connsiteX0" fmla="*/ 0 w 2971800"/>
              <a:gd name="connsiteY0" fmla="*/ 1569720 h 1569720"/>
              <a:gd name="connsiteX1" fmla="*/ 502920 w 2971800"/>
              <a:gd name="connsiteY1" fmla="*/ 1379220 h 1569720"/>
              <a:gd name="connsiteX2" fmla="*/ 990600 w 2971800"/>
              <a:gd name="connsiteY2" fmla="*/ 1036320 h 1569720"/>
              <a:gd name="connsiteX3" fmla="*/ 1478280 w 2971800"/>
              <a:gd name="connsiteY3" fmla="*/ 434340 h 1569720"/>
              <a:gd name="connsiteX4" fmla="*/ 1981200 w 2971800"/>
              <a:gd name="connsiteY4" fmla="*/ 114300 h 1569720"/>
              <a:gd name="connsiteX5" fmla="*/ 2468880 w 2971800"/>
              <a:gd name="connsiteY5" fmla="*/ 45720 h 1569720"/>
              <a:gd name="connsiteX6" fmla="*/ 2971800 w 2971800"/>
              <a:gd name="connsiteY6" fmla="*/ 0 h 1569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1800" h="1569720">
                <a:moveTo>
                  <a:pt x="0" y="1569720"/>
                </a:moveTo>
                <a:cubicBezTo>
                  <a:pt x="168910" y="1518920"/>
                  <a:pt x="337820" y="1468120"/>
                  <a:pt x="502920" y="1379220"/>
                </a:cubicBezTo>
                <a:cubicBezTo>
                  <a:pt x="668020" y="1290320"/>
                  <a:pt x="828040" y="1193800"/>
                  <a:pt x="990600" y="1036320"/>
                </a:cubicBezTo>
                <a:cubicBezTo>
                  <a:pt x="1153160" y="878840"/>
                  <a:pt x="1313180" y="588010"/>
                  <a:pt x="1478280" y="434340"/>
                </a:cubicBezTo>
                <a:cubicBezTo>
                  <a:pt x="1643380" y="280670"/>
                  <a:pt x="1816100" y="179070"/>
                  <a:pt x="1981200" y="114300"/>
                </a:cubicBezTo>
                <a:cubicBezTo>
                  <a:pt x="2146300" y="49530"/>
                  <a:pt x="2303780" y="64770"/>
                  <a:pt x="2468880" y="45720"/>
                </a:cubicBezTo>
                <a:cubicBezTo>
                  <a:pt x="2633980" y="26670"/>
                  <a:pt x="2802890" y="13335"/>
                  <a:pt x="29718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8" name="Picture 17"/>
          <p:cNvPicPr>
            <a:picLocks noChangeAspect="1"/>
          </p:cNvPicPr>
          <p:nvPr/>
        </p:nvPicPr>
        <p:blipFill>
          <a:blip r:embed="rId12"/>
          <a:stretch>
            <a:fillRect/>
          </a:stretch>
        </p:blipFill>
        <p:spPr>
          <a:xfrm>
            <a:off x="4572001" y="1268760"/>
            <a:ext cx="4463993" cy="2736304"/>
          </a:xfrm>
          <a:prstGeom prst="rect">
            <a:avLst/>
          </a:prstGeom>
        </p:spPr>
      </p:pic>
    </p:spTree>
    <p:extLst>
      <p:ext uri="{BB962C8B-B14F-4D97-AF65-F5344CB8AC3E}">
        <p14:creationId xmlns:p14="http://schemas.microsoft.com/office/powerpoint/2010/main" val="1729779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15" grpId="0" animBg="1"/>
      <p:bldP spid="15" grpId="1" animBg="1"/>
    </p:bldLst>
  </p:timing>
</p:sld>
</file>

<file path=ppt/slides/slide5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412776"/>
            <a:ext cx="8640962" cy="30630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412775"/>
            <a:ext cx="8640960" cy="1967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1609566"/>
            <a:ext cx="8640960" cy="12597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8" y="2869353"/>
            <a:ext cx="8640961" cy="16064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814605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0" grpId="0" animBg="1"/>
      <p:bldP spid="22" grpId="0" animBg="1"/>
    </p:bldLst>
  </p:timing>
</p:sld>
</file>

<file path=ppt/slides/slide5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4262779" y="619809"/>
            <a:ext cx="4845726" cy="3385255"/>
          </a:xfrm>
          <a:prstGeom prst="rect">
            <a:avLst/>
          </a:prstGeom>
        </p:spPr>
      </p:pic>
      <p:pic>
        <p:nvPicPr>
          <p:cNvPr id="11" name="Picture 10"/>
          <p:cNvPicPr>
            <a:picLocks noChangeAspect="1"/>
          </p:cNvPicPr>
          <p:nvPr/>
        </p:nvPicPr>
        <p:blipFill>
          <a:blip r:embed="rId3"/>
          <a:stretch>
            <a:fillRect/>
          </a:stretch>
        </p:blipFill>
        <p:spPr>
          <a:xfrm>
            <a:off x="4262779" y="3968275"/>
            <a:ext cx="4845725" cy="2197029"/>
          </a:xfrm>
          <a:prstGeom prst="rect">
            <a:avLst/>
          </a:prstGeom>
        </p:spPr>
      </p:pic>
      <p:pic>
        <p:nvPicPr>
          <p:cNvPr id="9" name="Picture 8"/>
          <p:cNvPicPr>
            <a:picLocks noChangeAspect="1"/>
          </p:cNvPicPr>
          <p:nvPr/>
        </p:nvPicPr>
        <p:blipFill>
          <a:blip r:embed="rId4"/>
          <a:stretch>
            <a:fillRect/>
          </a:stretch>
        </p:blipFill>
        <p:spPr>
          <a:xfrm>
            <a:off x="107503" y="3356992"/>
            <a:ext cx="4104457" cy="2255528"/>
          </a:xfrm>
          <a:prstGeom prst="rect">
            <a:avLst/>
          </a:prstGeom>
        </p:spPr>
      </p:pic>
      <p:pic>
        <p:nvPicPr>
          <p:cNvPr id="8" name="Picture 7"/>
          <p:cNvPicPr>
            <a:picLocks noChangeAspect="1"/>
          </p:cNvPicPr>
          <p:nvPr/>
        </p:nvPicPr>
        <p:blipFill>
          <a:blip r:embed="rId5"/>
          <a:stretch>
            <a:fillRect/>
          </a:stretch>
        </p:blipFill>
        <p:spPr>
          <a:xfrm>
            <a:off x="107504" y="2636912"/>
            <a:ext cx="4104456" cy="789945"/>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11"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6" name="Rectangle 25"/>
          <p:cNvSpPr/>
          <p:nvPr/>
        </p:nvSpPr>
        <p:spPr>
          <a:xfrm>
            <a:off x="5292080" y="827571"/>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7" name="Rectangle 26"/>
          <p:cNvSpPr/>
          <p:nvPr/>
        </p:nvSpPr>
        <p:spPr>
          <a:xfrm>
            <a:off x="6732240" y="83671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6" name="Picture 5"/>
          <p:cNvPicPr>
            <a:picLocks noChangeAspect="1"/>
          </p:cNvPicPr>
          <p:nvPr/>
        </p:nvPicPr>
        <p:blipFill>
          <a:blip r:embed="rId14"/>
          <a:stretch>
            <a:fillRect/>
          </a:stretch>
        </p:blipFill>
        <p:spPr>
          <a:xfrm>
            <a:off x="107504" y="764704"/>
            <a:ext cx="4104456" cy="1919606"/>
          </a:xfrm>
          <a:prstGeom prst="rect">
            <a:avLst/>
          </a:prstGeom>
        </p:spPr>
      </p:pic>
      <p:sp>
        <p:nvSpPr>
          <p:cNvPr id="16" name="Freeform 15"/>
          <p:cNvSpPr/>
          <p:nvPr/>
        </p:nvSpPr>
        <p:spPr>
          <a:xfrm>
            <a:off x="5156200" y="1365250"/>
            <a:ext cx="3302000" cy="2463800"/>
          </a:xfrm>
          <a:custGeom>
            <a:avLst/>
            <a:gdLst>
              <a:gd name="connsiteX0" fmla="*/ 0 w 3302000"/>
              <a:gd name="connsiteY0" fmla="*/ 2463800 h 2463800"/>
              <a:gd name="connsiteX1" fmla="*/ 285750 w 3302000"/>
              <a:gd name="connsiteY1" fmla="*/ 2444750 h 2463800"/>
              <a:gd name="connsiteX2" fmla="*/ 558800 w 3302000"/>
              <a:gd name="connsiteY2" fmla="*/ 2406650 h 2463800"/>
              <a:gd name="connsiteX3" fmla="*/ 723900 w 3302000"/>
              <a:gd name="connsiteY3" fmla="*/ 2317750 h 2463800"/>
              <a:gd name="connsiteX4" fmla="*/ 908050 w 3302000"/>
              <a:gd name="connsiteY4" fmla="*/ 2146300 h 2463800"/>
              <a:gd name="connsiteX5" fmla="*/ 1111250 w 3302000"/>
              <a:gd name="connsiteY5" fmla="*/ 1701800 h 2463800"/>
              <a:gd name="connsiteX6" fmla="*/ 1657350 w 3302000"/>
              <a:gd name="connsiteY6" fmla="*/ 869950 h 2463800"/>
              <a:gd name="connsiteX7" fmla="*/ 2203450 w 3302000"/>
              <a:gd name="connsiteY7" fmla="*/ 406400 h 2463800"/>
              <a:gd name="connsiteX8" fmla="*/ 2749550 w 3302000"/>
              <a:gd name="connsiteY8" fmla="*/ 158750 h 2463800"/>
              <a:gd name="connsiteX9" fmla="*/ 3302000 w 3302000"/>
              <a:gd name="connsiteY9" fmla="*/ 0 h 246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2000" h="2463800">
                <a:moveTo>
                  <a:pt x="0" y="2463800"/>
                </a:moveTo>
                <a:cubicBezTo>
                  <a:pt x="96308" y="2459037"/>
                  <a:pt x="192617" y="2454275"/>
                  <a:pt x="285750" y="2444750"/>
                </a:cubicBezTo>
                <a:cubicBezTo>
                  <a:pt x="378883" y="2435225"/>
                  <a:pt x="485775" y="2427817"/>
                  <a:pt x="558800" y="2406650"/>
                </a:cubicBezTo>
                <a:cubicBezTo>
                  <a:pt x="631825" y="2385483"/>
                  <a:pt x="665692" y="2361142"/>
                  <a:pt x="723900" y="2317750"/>
                </a:cubicBezTo>
                <a:cubicBezTo>
                  <a:pt x="782108" y="2274358"/>
                  <a:pt x="843492" y="2248958"/>
                  <a:pt x="908050" y="2146300"/>
                </a:cubicBezTo>
                <a:cubicBezTo>
                  <a:pt x="972608" y="2043642"/>
                  <a:pt x="986367" y="1914525"/>
                  <a:pt x="1111250" y="1701800"/>
                </a:cubicBezTo>
                <a:cubicBezTo>
                  <a:pt x="1236133" y="1489075"/>
                  <a:pt x="1475317" y="1085850"/>
                  <a:pt x="1657350" y="869950"/>
                </a:cubicBezTo>
                <a:cubicBezTo>
                  <a:pt x="1839383" y="654050"/>
                  <a:pt x="2021417" y="524933"/>
                  <a:pt x="2203450" y="406400"/>
                </a:cubicBezTo>
                <a:cubicBezTo>
                  <a:pt x="2385483" y="287867"/>
                  <a:pt x="2566458" y="226483"/>
                  <a:pt x="2749550" y="158750"/>
                </a:cubicBezTo>
                <a:cubicBezTo>
                  <a:pt x="2932642" y="91017"/>
                  <a:pt x="3117321" y="45508"/>
                  <a:pt x="33020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9" name="Picture 18"/>
          <p:cNvPicPr>
            <a:picLocks noChangeAspect="1"/>
          </p:cNvPicPr>
          <p:nvPr/>
        </p:nvPicPr>
        <p:blipFill>
          <a:blip r:embed="rId2"/>
          <a:stretch>
            <a:fillRect/>
          </a:stretch>
        </p:blipFill>
        <p:spPr>
          <a:xfrm>
            <a:off x="4262779" y="619808"/>
            <a:ext cx="4845726" cy="3385255"/>
          </a:xfrm>
          <a:prstGeom prst="rect">
            <a:avLst/>
          </a:prstGeom>
        </p:spPr>
      </p:pic>
    </p:spTree>
    <p:extLst>
      <p:ext uri="{BB962C8B-B14F-4D97-AF65-F5344CB8AC3E}">
        <p14:creationId xmlns:p14="http://schemas.microsoft.com/office/powerpoint/2010/main" val="3456177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2000"/>
                                        <p:tgtEl>
                                          <p:spTgt spid="16"/>
                                        </p:tgtEl>
                                      </p:cBhvr>
                                    </p:animEffec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6"/>
                                        </p:tgtEl>
                                      </p:cBhvr>
                                    </p:animEffect>
                                    <p:set>
                                      <p:cBhvr>
                                        <p:cTn id="13" dur="1" fill="hold">
                                          <p:stCondLst>
                                            <p:cond delay="19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18"/>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childTnLst>
                          </p:cTn>
                        </p:par>
                      </p:childTnLst>
                    </p:cTn>
                  </p:par>
                </p:childTnLst>
              </p:cTn>
              <p:nextCondLst>
                <p:cond evt="onClick" delay="0">
                  <p:tgtEl>
                    <p:spTgt spid="18"/>
                  </p:tgtEl>
                </p:cond>
              </p:nextCondLst>
            </p:seq>
          </p:childTnLst>
        </p:cTn>
      </p:par>
    </p:tnLst>
    <p:bldLst>
      <p:bldP spid="16" grpId="0" animBg="1"/>
      <p:bldP spid="16" grpId="1" animBg="1"/>
    </p:bldLst>
  </p:timing>
</p:sld>
</file>

<file path=ppt/slides/slide5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251456"/>
            <a:ext cx="8640962" cy="37617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251455"/>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1400040"/>
            <a:ext cx="8640960" cy="11553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8" y="2555386"/>
            <a:ext cx="8640961"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Q11</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6" name="Rectangle 25"/>
          <p:cNvSpPr/>
          <p:nvPr/>
        </p:nvSpPr>
        <p:spPr>
          <a:xfrm>
            <a:off x="251518" y="2703970"/>
            <a:ext cx="8640961" cy="12136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7" name="Rectangle 26"/>
          <p:cNvSpPr/>
          <p:nvPr/>
        </p:nvSpPr>
        <p:spPr>
          <a:xfrm>
            <a:off x="251518" y="3917638"/>
            <a:ext cx="8640961" cy="1095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70481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3" grpId="0" animBg="1"/>
      <p:bldP spid="20" grpId="0" animBg="1"/>
      <p:bldP spid="22" grpId="0" animBg="1"/>
      <p:bldP spid="26" grpId="0" animBg="1"/>
      <p:bldP spid="27" grpId="0" animBg="1"/>
    </p:bldLst>
  </p:timing>
</p:sld>
</file>

<file path=ppt/slides/slide5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1"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23728" y="5780650"/>
            <a:ext cx="4896544" cy="10327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8"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9459"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123728" y="375164"/>
            <a:ext cx="4896544" cy="39899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0"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123728" y="4315342"/>
            <a:ext cx="4896544" cy="1849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5372626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2060848"/>
            <a:ext cx="8640964" cy="1458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2060848"/>
            <a:ext cx="8640960"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2204864"/>
            <a:ext cx="8640960"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8" y="2420887"/>
            <a:ext cx="8640961" cy="10983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Q10</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1" name="Straight Arrow Connector 20"/>
          <p:cNvCxnSpPr>
            <a:stCxn id="28"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310360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0" grpId="0" animBg="1"/>
      <p:bldP spid="22" grpId="0" animBg="1"/>
    </p:bldLst>
  </p:timing>
</p:sld>
</file>

<file path=ppt/slides/slide5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519032" y="5309250"/>
            <a:ext cx="6105936" cy="1504126"/>
          </a:xfrm>
          <a:prstGeom prst="rect">
            <a:avLst/>
          </a:prstGeom>
        </p:spPr>
      </p:pic>
      <p:pic>
        <p:nvPicPr>
          <p:cNvPr id="6" name="Picture 5"/>
          <p:cNvPicPr>
            <a:picLocks noChangeAspect="1"/>
          </p:cNvPicPr>
          <p:nvPr/>
        </p:nvPicPr>
        <p:blipFill>
          <a:blip r:embed="rId3"/>
          <a:stretch>
            <a:fillRect/>
          </a:stretch>
        </p:blipFill>
        <p:spPr>
          <a:xfrm>
            <a:off x="1519033" y="5157192"/>
            <a:ext cx="6105934" cy="945876"/>
          </a:xfrm>
          <a:prstGeom prst="rect">
            <a:avLst/>
          </a:prstGeom>
        </p:spPr>
      </p:pic>
      <p:pic>
        <p:nvPicPr>
          <p:cNvPr id="2" name="Picture 1"/>
          <p:cNvPicPr>
            <a:picLocks noChangeAspect="1"/>
          </p:cNvPicPr>
          <p:nvPr/>
        </p:nvPicPr>
        <p:blipFill>
          <a:blip r:embed="rId4"/>
          <a:stretch>
            <a:fillRect/>
          </a:stretch>
        </p:blipFill>
        <p:spPr>
          <a:xfrm>
            <a:off x="1519032" y="318696"/>
            <a:ext cx="6105936" cy="3740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10"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Q13</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13"/>
          <a:stretch>
            <a:fillRect/>
          </a:stretch>
        </p:blipFill>
        <p:spPr>
          <a:xfrm>
            <a:off x="1519032" y="692694"/>
            <a:ext cx="6105936" cy="4464498"/>
          </a:xfrm>
          <a:prstGeom prst="rect">
            <a:avLst/>
          </a:prstGeom>
        </p:spPr>
      </p:pic>
      <p:pic>
        <p:nvPicPr>
          <p:cNvPr id="5" name="Picture 4"/>
          <p:cNvPicPr>
            <a:picLocks noChangeAspect="1"/>
          </p:cNvPicPr>
          <p:nvPr/>
        </p:nvPicPr>
        <p:blipFill>
          <a:blip r:embed="rId14"/>
          <a:stretch>
            <a:fillRect/>
          </a:stretch>
        </p:blipFill>
        <p:spPr>
          <a:xfrm>
            <a:off x="1519032" y="5157192"/>
            <a:ext cx="6105936" cy="373918"/>
          </a:xfrm>
          <a:prstGeom prst="rect">
            <a:avLst/>
          </a:prstGeom>
        </p:spPr>
      </p:pic>
    </p:spTree>
    <p:extLst>
      <p:ext uri="{BB962C8B-B14F-4D97-AF65-F5344CB8AC3E}">
        <p14:creationId xmlns:p14="http://schemas.microsoft.com/office/powerpoint/2010/main" val="33266731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107868"/>
            <a:ext cx="8640962" cy="18971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2107867"/>
            <a:ext cx="8640960" cy="8890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2996952"/>
            <a:ext cx="8640960" cy="10081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 Q13</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733864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3" grpId="0" animBg="1"/>
      <p:bldP spid="20" grpId="0" animBg="1"/>
    </p:bldLst>
  </p:timing>
</p:sld>
</file>

<file path=ppt/slides/slide5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4644009" y="4906373"/>
            <a:ext cx="4409504" cy="1258931"/>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8"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Q16</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9" name="Picture 8"/>
          <p:cNvPicPr>
            <a:picLocks noChangeAspect="1"/>
          </p:cNvPicPr>
          <p:nvPr/>
        </p:nvPicPr>
        <p:blipFill>
          <a:blip r:embed="rId11"/>
          <a:stretch>
            <a:fillRect/>
          </a:stretch>
        </p:blipFill>
        <p:spPr>
          <a:xfrm>
            <a:off x="107504" y="1470846"/>
            <a:ext cx="4481512" cy="1861738"/>
          </a:xfrm>
          <a:prstGeom prst="rect">
            <a:avLst/>
          </a:prstGeom>
        </p:spPr>
      </p:pic>
      <p:pic>
        <p:nvPicPr>
          <p:cNvPr id="10" name="Picture 9"/>
          <p:cNvPicPr>
            <a:picLocks noChangeAspect="1"/>
          </p:cNvPicPr>
          <p:nvPr/>
        </p:nvPicPr>
        <p:blipFill>
          <a:blip r:embed="rId12"/>
          <a:stretch>
            <a:fillRect/>
          </a:stretch>
        </p:blipFill>
        <p:spPr>
          <a:xfrm>
            <a:off x="90488" y="3300029"/>
            <a:ext cx="4498528" cy="1857163"/>
          </a:xfrm>
          <a:prstGeom prst="rect">
            <a:avLst/>
          </a:prstGeom>
        </p:spPr>
      </p:pic>
      <p:pic>
        <p:nvPicPr>
          <p:cNvPr id="11" name="Picture 10"/>
          <p:cNvPicPr>
            <a:picLocks noChangeAspect="1"/>
          </p:cNvPicPr>
          <p:nvPr/>
        </p:nvPicPr>
        <p:blipFill>
          <a:blip r:embed="rId13"/>
          <a:stretch>
            <a:fillRect/>
          </a:stretch>
        </p:blipFill>
        <p:spPr>
          <a:xfrm>
            <a:off x="4644008" y="1124744"/>
            <a:ext cx="4409504" cy="3800327"/>
          </a:xfrm>
          <a:prstGeom prst="rect">
            <a:avLst/>
          </a:prstGeom>
        </p:spPr>
      </p:pic>
      <p:pic>
        <p:nvPicPr>
          <p:cNvPr id="12" name="Picture 11"/>
          <p:cNvPicPr>
            <a:picLocks noChangeAspect="1"/>
          </p:cNvPicPr>
          <p:nvPr/>
        </p:nvPicPr>
        <p:blipFill>
          <a:blip r:embed="rId14"/>
          <a:stretch>
            <a:fillRect/>
          </a:stretch>
        </p:blipFill>
        <p:spPr>
          <a:xfrm>
            <a:off x="4644008" y="4925071"/>
            <a:ext cx="4409504" cy="549133"/>
          </a:xfrm>
          <a:prstGeom prst="rect">
            <a:avLst/>
          </a:prstGeom>
        </p:spPr>
      </p:pic>
      <p:pic>
        <p:nvPicPr>
          <p:cNvPr id="15" name="Picture 14"/>
          <p:cNvPicPr>
            <a:picLocks noChangeAspect="1"/>
          </p:cNvPicPr>
          <p:nvPr/>
        </p:nvPicPr>
        <p:blipFill>
          <a:blip r:embed="rId15"/>
          <a:stretch>
            <a:fillRect/>
          </a:stretch>
        </p:blipFill>
        <p:spPr>
          <a:xfrm>
            <a:off x="4644007" y="908720"/>
            <a:ext cx="4409505" cy="211059"/>
          </a:xfrm>
          <a:prstGeom prst="rect">
            <a:avLst/>
          </a:prstGeom>
        </p:spPr>
      </p:pic>
      <p:sp>
        <p:nvSpPr>
          <p:cNvPr id="26" name="Rectangle 25"/>
          <p:cNvSpPr/>
          <p:nvPr/>
        </p:nvSpPr>
        <p:spPr>
          <a:xfrm>
            <a:off x="5292080" y="548680"/>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7" name="Rectangle 26"/>
          <p:cNvSpPr/>
          <p:nvPr/>
        </p:nvSpPr>
        <p:spPr>
          <a:xfrm>
            <a:off x="6732240" y="557821"/>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16" name="Freeform 15"/>
          <p:cNvSpPr/>
          <p:nvPr/>
        </p:nvSpPr>
        <p:spPr>
          <a:xfrm>
            <a:off x="5376863" y="1547813"/>
            <a:ext cx="3048000" cy="3043237"/>
          </a:xfrm>
          <a:custGeom>
            <a:avLst/>
            <a:gdLst>
              <a:gd name="connsiteX0" fmla="*/ 0 w 3048000"/>
              <a:gd name="connsiteY0" fmla="*/ 3043237 h 3043237"/>
              <a:gd name="connsiteX1" fmla="*/ 509587 w 3048000"/>
              <a:gd name="connsiteY1" fmla="*/ 2843212 h 3043237"/>
              <a:gd name="connsiteX2" fmla="*/ 1014412 w 3048000"/>
              <a:gd name="connsiteY2" fmla="*/ 2400300 h 3043237"/>
              <a:gd name="connsiteX3" fmla="*/ 1524000 w 3048000"/>
              <a:gd name="connsiteY3" fmla="*/ 1776412 h 3043237"/>
              <a:gd name="connsiteX4" fmla="*/ 2033587 w 3048000"/>
              <a:gd name="connsiteY4" fmla="*/ 762000 h 3043237"/>
              <a:gd name="connsiteX5" fmla="*/ 2543175 w 3048000"/>
              <a:gd name="connsiteY5" fmla="*/ 204787 h 3043237"/>
              <a:gd name="connsiteX6" fmla="*/ 3048000 w 3048000"/>
              <a:gd name="connsiteY6" fmla="*/ 0 h 3043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0" h="3043237">
                <a:moveTo>
                  <a:pt x="0" y="3043237"/>
                </a:moveTo>
                <a:cubicBezTo>
                  <a:pt x="170259" y="2996802"/>
                  <a:pt x="340518" y="2950368"/>
                  <a:pt x="509587" y="2843212"/>
                </a:cubicBezTo>
                <a:cubicBezTo>
                  <a:pt x="678656" y="2736056"/>
                  <a:pt x="845343" y="2578100"/>
                  <a:pt x="1014412" y="2400300"/>
                </a:cubicBezTo>
                <a:cubicBezTo>
                  <a:pt x="1183481" y="2222500"/>
                  <a:pt x="1354138" y="2049462"/>
                  <a:pt x="1524000" y="1776412"/>
                </a:cubicBezTo>
                <a:cubicBezTo>
                  <a:pt x="1693862" y="1503362"/>
                  <a:pt x="1863725" y="1023937"/>
                  <a:pt x="2033587" y="762000"/>
                </a:cubicBezTo>
                <a:cubicBezTo>
                  <a:pt x="2203450" y="500062"/>
                  <a:pt x="2374106" y="331787"/>
                  <a:pt x="2543175" y="204787"/>
                </a:cubicBezTo>
                <a:cubicBezTo>
                  <a:pt x="2712244" y="77787"/>
                  <a:pt x="2880122" y="38893"/>
                  <a:pt x="30480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0" name="Picture 19"/>
          <p:cNvPicPr>
            <a:picLocks noChangeAspect="1"/>
          </p:cNvPicPr>
          <p:nvPr/>
        </p:nvPicPr>
        <p:blipFill>
          <a:blip r:embed="rId13"/>
          <a:stretch>
            <a:fillRect/>
          </a:stretch>
        </p:blipFill>
        <p:spPr>
          <a:xfrm>
            <a:off x="4644007" y="1124743"/>
            <a:ext cx="4409504" cy="3800327"/>
          </a:xfrm>
          <a:prstGeom prst="rect">
            <a:avLst/>
          </a:prstGeom>
        </p:spPr>
      </p:pic>
    </p:spTree>
    <p:extLst>
      <p:ext uri="{BB962C8B-B14F-4D97-AF65-F5344CB8AC3E}">
        <p14:creationId xmlns:p14="http://schemas.microsoft.com/office/powerpoint/2010/main" val="1723357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6"/>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2000"/>
                                        <p:tgtEl>
                                          <p:spTgt spid="16"/>
                                        </p:tgtEl>
                                      </p:cBhvr>
                                    </p:animEffect>
                                  </p:childTnLst>
                                </p:cTn>
                              </p:par>
                            </p:childTnLst>
                          </p:cTn>
                        </p:par>
                      </p:childTnLst>
                    </p:cTn>
                  </p:par>
                </p:childTnLst>
              </p:cTn>
              <p:nextCondLst>
                <p:cond evt="onClick" delay="0">
                  <p:tgtEl>
                    <p:spTgt spid="26"/>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6"/>
                                        </p:tgtEl>
                                      </p:cBhvr>
                                    </p:animEffect>
                                    <p:set>
                                      <p:cBhvr>
                                        <p:cTn id="13" dur="1" fill="hold">
                                          <p:stCondLst>
                                            <p:cond delay="19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19"/>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16" grpId="0" animBg="1"/>
      <p:bldP spid="16" grpId="1" animBg="1"/>
    </p:bldLst>
  </p:timing>
</p:sld>
</file>

<file path=ppt/slides/slide5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279046"/>
            <a:ext cx="8640962" cy="308605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279045"/>
            <a:ext cx="8640960" cy="1794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Q16</a:t>
            </a:r>
            <a:endParaRPr lang="en-GB" sz="1400" b="1" dirty="0">
              <a:latin typeface="Comic Sans MS" panose="030F0702030302020204" pitchFamily="66" charset="0"/>
            </a:endParaRPr>
          </a:p>
        </p:txBody>
      </p:sp>
      <p:cxnSp>
        <p:nvCxnSpPr>
          <p:cNvPr id="13" name="Straight Arrow Connector 12"/>
          <p:cNvCxnSpPr>
            <a:stCxn id="15" idx="3"/>
            <a:endCxn id="12"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19" y="1458491"/>
            <a:ext cx="8640960" cy="17095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9" y="3168014"/>
            <a:ext cx="8640960" cy="11970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78988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1" grpId="0" animBg="1"/>
      <p:bldP spid="22" grpId="0" animBg="1"/>
    </p:bldLst>
  </p:timing>
</p:sld>
</file>

<file path=ppt/slides/slide5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463989" y="1628800"/>
            <a:ext cx="4644516" cy="8335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8"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945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07504" y="727212"/>
            <a:ext cx="4320480" cy="48620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07504" y="389708"/>
            <a:ext cx="4320480" cy="3029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61"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463989" y="2454258"/>
            <a:ext cx="4644516" cy="24149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1260334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7" y="1368768"/>
            <a:ext cx="8640962" cy="2082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368768"/>
            <a:ext cx="8640960" cy="692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060848"/>
            <a:ext cx="8640960" cy="13902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 Q10</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732000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7"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Q12</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107504" y="1151015"/>
            <a:ext cx="4464496" cy="1850769"/>
          </a:xfrm>
          <a:prstGeom prst="rect">
            <a:avLst/>
          </a:prstGeom>
        </p:spPr>
      </p:pic>
      <p:pic>
        <p:nvPicPr>
          <p:cNvPr id="4" name="Picture 3"/>
          <p:cNvPicPr>
            <a:picLocks noChangeAspect="1"/>
          </p:cNvPicPr>
          <p:nvPr/>
        </p:nvPicPr>
        <p:blipFill>
          <a:blip r:embed="rId11"/>
          <a:stretch>
            <a:fillRect/>
          </a:stretch>
        </p:blipFill>
        <p:spPr>
          <a:xfrm>
            <a:off x="84711" y="2980344"/>
            <a:ext cx="4487289" cy="2032832"/>
          </a:xfrm>
          <a:prstGeom prst="rect">
            <a:avLst/>
          </a:prstGeom>
        </p:spPr>
      </p:pic>
      <p:pic>
        <p:nvPicPr>
          <p:cNvPr id="5" name="Picture 4"/>
          <p:cNvPicPr>
            <a:picLocks noChangeAspect="1"/>
          </p:cNvPicPr>
          <p:nvPr/>
        </p:nvPicPr>
        <p:blipFill>
          <a:blip r:embed="rId12"/>
          <a:stretch>
            <a:fillRect/>
          </a:stretch>
        </p:blipFill>
        <p:spPr>
          <a:xfrm>
            <a:off x="4594793" y="1052736"/>
            <a:ext cx="4513711" cy="3239206"/>
          </a:xfrm>
          <a:prstGeom prst="rect">
            <a:avLst/>
          </a:prstGeom>
        </p:spPr>
      </p:pic>
      <p:pic>
        <p:nvPicPr>
          <p:cNvPr id="6" name="Picture 5"/>
          <p:cNvPicPr>
            <a:picLocks noChangeAspect="1"/>
          </p:cNvPicPr>
          <p:nvPr/>
        </p:nvPicPr>
        <p:blipFill>
          <a:blip r:embed="rId13"/>
          <a:stretch>
            <a:fillRect/>
          </a:stretch>
        </p:blipFill>
        <p:spPr>
          <a:xfrm>
            <a:off x="4594793" y="4293096"/>
            <a:ext cx="4513711" cy="1642979"/>
          </a:xfrm>
          <a:prstGeom prst="rect">
            <a:avLst/>
          </a:prstGeom>
        </p:spPr>
      </p:pic>
      <p:sp>
        <p:nvSpPr>
          <p:cNvPr id="18" name="Rectangle 17"/>
          <p:cNvSpPr/>
          <p:nvPr/>
        </p:nvSpPr>
        <p:spPr>
          <a:xfrm>
            <a:off x="5292080" y="674414"/>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19" name="Rectangle 18"/>
          <p:cNvSpPr/>
          <p:nvPr/>
        </p:nvSpPr>
        <p:spPr>
          <a:xfrm>
            <a:off x="6732240" y="683555"/>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8" name="Freeform 7"/>
          <p:cNvSpPr/>
          <p:nvPr/>
        </p:nvSpPr>
        <p:spPr>
          <a:xfrm>
            <a:off x="5334000" y="1778000"/>
            <a:ext cx="3054350" cy="2025650"/>
          </a:xfrm>
          <a:custGeom>
            <a:avLst/>
            <a:gdLst>
              <a:gd name="connsiteX0" fmla="*/ 0 w 3054350"/>
              <a:gd name="connsiteY0" fmla="*/ 2025650 h 2025650"/>
              <a:gd name="connsiteX1" fmla="*/ 514350 w 3054350"/>
              <a:gd name="connsiteY1" fmla="*/ 1930400 h 2025650"/>
              <a:gd name="connsiteX2" fmla="*/ 1022350 w 3054350"/>
              <a:gd name="connsiteY2" fmla="*/ 1619250 h 2025650"/>
              <a:gd name="connsiteX3" fmla="*/ 1524000 w 3054350"/>
              <a:gd name="connsiteY3" fmla="*/ 908050 h 2025650"/>
              <a:gd name="connsiteX4" fmla="*/ 2038350 w 3054350"/>
              <a:gd name="connsiteY4" fmla="*/ 298450 h 2025650"/>
              <a:gd name="connsiteX5" fmla="*/ 2552700 w 3054350"/>
              <a:gd name="connsiteY5" fmla="*/ 95250 h 2025650"/>
              <a:gd name="connsiteX6" fmla="*/ 3054350 w 3054350"/>
              <a:gd name="connsiteY6" fmla="*/ 0 h 202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4350" h="2025650">
                <a:moveTo>
                  <a:pt x="0" y="2025650"/>
                </a:moveTo>
                <a:cubicBezTo>
                  <a:pt x="171979" y="2011891"/>
                  <a:pt x="343958" y="1998133"/>
                  <a:pt x="514350" y="1930400"/>
                </a:cubicBezTo>
                <a:cubicBezTo>
                  <a:pt x="684742" y="1862667"/>
                  <a:pt x="854075" y="1789642"/>
                  <a:pt x="1022350" y="1619250"/>
                </a:cubicBezTo>
                <a:cubicBezTo>
                  <a:pt x="1190625" y="1448858"/>
                  <a:pt x="1354667" y="1128183"/>
                  <a:pt x="1524000" y="908050"/>
                </a:cubicBezTo>
                <a:cubicBezTo>
                  <a:pt x="1693333" y="687917"/>
                  <a:pt x="1866900" y="433917"/>
                  <a:pt x="2038350" y="298450"/>
                </a:cubicBezTo>
                <a:cubicBezTo>
                  <a:pt x="2209800" y="162983"/>
                  <a:pt x="2383367" y="144992"/>
                  <a:pt x="2552700" y="95250"/>
                </a:cubicBezTo>
                <a:cubicBezTo>
                  <a:pt x="2722033" y="45508"/>
                  <a:pt x="2888191" y="22754"/>
                  <a:pt x="30543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0" name="Picture 19"/>
          <p:cNvPicPr>
            <a:picLocks noChangeAspect="1"/>
          </p:cNvPicPr>
          <p:nvPr/>
        </p:nvPicPr>
        <p:blipFill>
          <a:blip r:embed="rId12"/>
          <a:stretch>
            <a:fillRect/>
          </a:stretch>
        </p:blipFill>
        <p:spPr>
          <a:xfrm>
            <a:off x="4612421" y="1052736"/>
            <a:ext cx="4513711" cy="3239206"/>
          </a:xfrm>
          <a:prstGeom prst="rect">
            <a:avLst/>
          </a:prstGeom>
        </p:spPr>
      </p:pic>
    </p:spTree>
    <p:extLst>
      <p:ext uri="{BB962C8B-B14F-4D97-AF65-F5344CB8AC3E}">
        <p14:creationId xmlns:p14="http://schemas.microsoft.com/office/powerpoint/2010/main" val="219524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8"/>
                                        </p:tgtEl>
                                      </p:cBhvr>
                                    </p:animEffect>
                                    <p:set>
                                      <p:cBhvr>
                                        <p:cTn id="13" dur="1" fill="hold">
                                          <p:stCondLst>
                                            <p:cond delay="1999"/>
                                          </p:stCondLst>
                                        </p:cTn>
                                        <p:tgtEl>
                                          <p:spTgt spid="8"/>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1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7"/>
                  </p:tgtEl>
                </p:cond>
              </p:nextCondLst>
            </p:seq>
          </p:childTnLst>
        </p:cTn>
      </p:par>
    </p:tnLst>
    <p:bldLst>
      <p:bldP spid="8" grpId="0" animBg="1"/>
      <p:bldP spid="8" grpId="1" animBg="1"/>
    </p:bldLst>
  </p:timing>
</p:sld>
</file>

<file path=ppt/slides/slide5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72816"/>
            <a:ext cx="8640960" cy="20337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0" y="2924944"/>
            <a:ext cx="8640960" cy="881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Q12</a:t>
            </a:r>
            <a:endParaRPr lang="en-GB" sz="1400" b="1" dirty="0">
              <a:latin typeface="Comic Sans MS" panose="030F0702030302020204" pitchFamily="66" charset="0"/>
            </a:endParaRPr>
          </a:p>
        </p:txBody>
      </p:sp>
      <p:cxnSp>
        <p:nvCxnSpPr>
          <p:cNvPr id="13" name="Straight Arrow Connector 12"/>
          <p:cNvCxnSpPr>
            <a:stCxn id="15" idx="3"/>
            <a:endCxn id="12"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18" y="1930476"/>
            <a:ext cx="8640961" cy="9944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8" y="1772815"/>
            <a:ext cx="8640960" cy="157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19915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P spid="23" grpId="0" animBg="1"/>
    </p:bldLst>
  </p:timing>
</p:sld>
</file>

<file path=ppt/slides/slide5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a:srcRect r="10695"/>
          <a:stretch/>
        </p:blipFill>
        <p:spPr>
          <a:xfrm>
            <a:off x="435070" y="404664"/>
            <a:ext cx="4208938" cy="2171582"/>
          </a:xfrm>
          <a:prstGeom prst="rect">
            <a:avLst/>
          </a:prstGeom>
        </p:spPr>
      </p:pic>
      <p:sp>
        <p:nvSpPr>
          <p:cNvPr id="18" name="Rectangle 17"/>
          <p:cNvSpPr/>
          <p:nvPr/>
        </p:nvSpPr>
        <p:spPr>
          <a:xfrm>
            <a:off x="4013937" y="219343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10" name="Picture 9"/>
          <p:cNvPicPr>
            <a:picLocks noChangeAspect="1"/>
          </p:cNvPicPr>
          <p:nvPr/>
        </p:nvPicPr>
        <p:blipFill rotWithShape="1">
          <a:blip r:embed="rId3"/>
          <a:srcRect r="10695"/>
          <a:stretch/>
        </p:blipFill>
        <p:spPr>
          <a:xfrm>
            <a:off x="435070" y="2597184"/>
            <a:ext cx="4208938" cy="41441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9"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Q15</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5328083" y="219343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1" name="Picture 10"/>
          <p:cNvPicPr>
            <a:picLocks noChangeAspect="1"/>
          </p:cNvPicPr>
          <p:nvPr/>
        </p:nvPicPr>
        <p:blipFill>
          <a:blip r:embed="rId12"/>
          <a:stretch>
            <a:fillRect/>
          </a:stretch>
        </p:blipFill>
        <p:spPr>
          <a:xfrm>
            <a:off x="4644009" y="2702138"/>
            <a:ext cx="4464496" cy="2743086"/>
          </a:xfrm>
          <a:prstGeom prst="rect">
            <a:avLst/>
          </a:prstGeom>
        </p:spPr>
      </p:pic>
      <p:sp>
        <p:nvSpPr>
          <p:cNvPr id="12" name="Freeform 11"/>
          <p:cNvSpPr/>
          <p:nvPr/>
        </p:nvSpPr>
        <p:spPr>
          <a:xfrm>
            <a:off x="1455420" y="3032760"/>
            <a:ext cx="2750820" cy="3299460"/>
          </a:xfrm>
          <a:custGeom>
            <a:avLst/>
            <a:gdLst>
              <a:gd name="connsiteX0" fmla="*/ 0 w 2750820"/>
              <a:gd name="connsiteY0" fmla="*/ 3299460 h 3299460"/>
              <a:gd name="connsiteX1" fmla="*/ 556260 w 2750820"/>
              <a:gd name="connsiteY1" fmla="*/ 2750820 h 3299460"/>
              <a:gd name="connsiteX2" fmla="*/ 1097280 w 2750820"/>
              <a:gd name="connsiteY2" fmla="*/ 1379220 h 3299460"/>
              <a:gd name="connsiteX3" fmla="*/ 1645920 w 2750820"/>
              <a:gd name="connsiteY3" fmla="*/ 434340 h 3299460"/>
              <a:gd name="connsiteX4" fmla="*/ 2202180 w 2750820"/>
              <a:gd name="connsiteY4" fmla="*/ 99060 h 3299460"/>
              <a:gd name="connsiteX5" fmla="*/ 2750820 w 2750820"/>
              <a:gd name="connsiteY5" fmla="*/ 0 h 329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0820" h="3299460">
                <a:moveTo>
                  <a:pt x="0" y="3299460"/>
                </a:moveTo>
                <a:cubicBezTo>
                  <a:pt x="186690" y="3185160"/>
                  <a:pt x="373380" y="3070860"/>
                  <a:pt x="556260" y="2750820"/>
                </a:cubicBezTo>
                <a:cubicBezTo>
                  <a:pt x="739140" y="2430780"/>
                  <a:pt x="915670" y="1765300"/>
                  <a:pt x="1097280" y="1379220"/>
                </a:cubicBezTo>
                <a:cubicBezTo>
                  <a:pt x="1278890" y="993140"/>
                  <a:pt x="1461770" y="647700"/>
                  <a:pt x="1645920" y="434340"/>
                </a:cubicBezTo>
                <a:cubicBezTo>
                  <a:pt x="1830070" y="220980"/>
                  <a:pt x="2018030" y="171450"/>
                  <a:pt x="2202180" y="99060"/>
                </a:cubicBezTo>
                <a:cubicBezTo>
                  <a:pt x="2386330" y="26670"/>
                  <a:pt x="2568575" y="13335"/>
                  <a:pt x="27508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17" name="Picture 16"/>
          <p:cNvPicPr>
            <a:picLocks noChangeAspect="1"/>
          </p:cNvPicPr>
          <p:nvPr/>
        </p:nvPicPr>
        <p:blipFill rotWithShape="1">
          <a:blip r:embed="rId3"/>
          <a:srcRect r="10695"/>
          <a:stretch/>
        </p:blipFill>
        <p:spPr>
          <a:xfrm>
            <a:off x="435071" y="2625089"/>
            <a:ext cx="4208938" cy="4144184"/>
          </a:xfrm>
          <a:prstGeom prst="rect">
            <a:avLst/>
          </a:prstGeom>
        </p:spPr>
      </p:pic>
    </p:spTree>
    <p:extLst>
      <p:ext uri="{BB962C8B-B14F-4D97-AF65-F5344CB8AC3E}">
        <p14:creationId xmlns:p14="http://schemas.microsoft.com/office/powerpoint/2010/main" val="15618115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2000"/>
                                        <p:tgtEl>
                                          <p:spTgt spid="12"/>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2"/>
                                        </p:tgtEl>
                                      </p:cBhvr>
                                    </p:animEffect>
                                    <p:set>
                                      <p:cBhvr>
                                        <p:cTn id="13" dur="1" fill="hold">
                                          <p:stCondLst>
                                            <p:cond delay="1999"/>
                                          </p:stCondLst>
                                        </p:cTn>
                                        <p:tgtEl>
                                          <p:spTgt spid="12"/>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16"/>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childTnLst>
                          </p:cTn>
                        </p:par>
                      </p:childTnLst>
                    </p:cTn>
                  </p:par>
                </p:childTnLst>
              </p:cTn>
              <p:nextCondLst>
                <p:cond evt="onClick" delay="0">
                  <p:tgtEl>
                    <p:spTgt spid="16"/>
                  </p:tgtEl>
                </p:cond>
              </p:nextCondLst>
            </p:seq>
          </p:childTnLst>
        </p:cTn>
      </p:par>
    </p:tnLst>
    <p:bldLst>
      <p:bldP spid="12" grpId="0" animBg="1"/>
      <p:bldP spid="12" grpId="1" animBg="1"/>
    </p:bldLst>
  </p:timing>
</p:sld>
</file>

<file path=ppt/slides/slide5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7" y="980728"/>
            <a:ext cx="8640966" cy="40794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0" y="3598959"/>
            <a:ext cx="8640960" cy="14612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251518" y="2348880"/>
            <a:ext cx="8640961" cy="12500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8" y="980727"/>
            <a:ext cx="8640960"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Q15</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396284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P spid="23" grpId="0" animBg="1"/>
    </p:bldLst>
  </p:timing>
</p:sld>
</file>

<file path=ppt/slides/slide5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339752" y="5733256"/>
            <a:ext cx="4464496" cy="1092250"/>
          </a:xfrm>
          <a:prstGeom prst="rect">
            <a:avLst/>
          </a:prstGeom>
        </p:spPr>
      </p:pic>
      <p:pic>
        <p:nvPicPr>
          <p:cNvPr id="6" name="Picture 5"/>
          <p:cNvPicPr>
            <a:picLocks noChangeAspect="1"/>
          </p:cNvPicPr>
          <p:nvPr/>
        </p:nvPicPr>
        <p:blipFill>
          <a:blip r:embed="rId3"/>
          <a:stretch>
            <a:fillRect/>
          </a:stretch>
        </p:blipFill>
        <p:spPr>
          <a:xfrm>
            <a:off x="2339752" y="5877272"/>
            <a:ext cx="4464496" cy="502406"/>
          </a:xfrm>
          <a:prstGeom prst="rect">
            <a:avLst/>
          </a:prstGeom>
        </p:spPr>
      </p:pic>
      <p:pic>
        <p:nvPicPr>
          <p:cNvPr id="2" name="Picture 1"/>
          <p:cNvPicPr>
            <a:picLocks noChangeAspect="1"/>
          </p:cNvPicPr>
          <p:nvPr/>
        </p:nvPicPr>
        <p:blipFill>
          <a:blip r:embed="rId4"/>
          <a:stretch>
            <a:fillRect/>
          </a:stretch>
        </p:blipFill>
        <p:spPr>
          <a:xfrm>
            <a:off x="2339752" y="400202"/>
            <a:ext cx="4464496" cy="2236710"/>
          </a:xfrm>
          <a:prstGeom prst="rect">
            <a:avLst/>
          </a:prstGeom>
        </p:spPr>
      </p:pic>
      <p:sp>
        <p:nvSpPr>
          <p:cNvPr id="18" name="Rectangle 17"/>
          <p:cNvSpPr/>
          <p:nvPr/>
        </p:nvSpPr>
        <p:spPr>
          <a:xfrm>
            <a:off x="7020272" y="3645024"/>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10"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Q14</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7020272" y="4005064"/>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4" name="Picture 3"/>
          <p:cNvPicPr>
            <a:picLocks noChangeAspect="1"/>
          </p:cNvPicPr>
          <p:nvPr/>
        </p:nvPicPr>
        <p:blipFill>
          <a:blip r:embed="rId13"/>
          <a:stretch>
            <a:fillRect/>
          </a:stretch>
        </p:blipFill>
        <p:spPr>
          <a:xfrm>
            <a:off x="2339752" y="2780928"/>
            <a:ext cx="4464496" cy="3296438"/>
          </a:xfrm>
          <a:prstGeom prst="rect">
            <a:avLst/>
          </a:prstGeom>
        </p:spPr>
      </p:pic>
      <p:pic>
        <p:nvPicPr>
          <p:cNvPr id="5" name="Picture 4"/>
          <p:cNvPicPr>
            <a:picLocks noChangeAspect="1"/>
          </p:cNvPicPr>
          <p:nvPr/>
        </p:nvPicPr>
        <p:blipFill>
          <a:blip r:embed="rId14"/>
          <a:stretch>
            <a:fillRect/>
          </a:stretch>
        </p:blipFill>
        <p:spPr>
          <a:xfrm>
            <a:off x="2339753" y="2636912"/>
            <a:ext cx="4464494" cy="161226"/>
          </a:xfrm>
          <a:prstGeom prst="rect">
            <a:avLst/>
          </a:prstGeom>
        </p:spPr>
      </p:pic>
      <p:pic>
        <p:nvPicPr>
          <p:cNvPr id="14" name="Picture 13"/>
          <p:cNvPicPr>
            <a:picLocks noChangeAspect="1"/>
          </p:cNvPicPr>
          <p:nvPr/>
        </p:nvPicPr>
        <p:blipFill>
          <a:blip r:embed="rId15"/>
          <a:stretch>
            <a:fillRect/>
          </a:stretch>
        </p:blipFill>
        <p:spPr>
          <a:xfrm>
            <a:off x="6228184" y="5877272"/>
            <a:ext cx="245533" cy="166096"/>
          </a:xfrm>
          <a:prstGeom prst="rect">
            <a:avLst/>
          </a:prstGeom>
        </p:spPr>
      </p:pic>
      <p:sp>
        <p:nvSpPr>
          <p:cNvPr id="15" name="Freeform 14"/>
          <p:cNvSpPr/>
          <p:nvPr/>
        </p:nvSpPr>
        <p:spPr>
          <a:xfrm>
            <a:off x="3130550" y="3397250"/>
            <a:ext cx="3073400" cy="2343150"/>
          </a:xfrm>
          <a:custGeom>
            <a:avLst/>
            <a:gdLst>
              <a:gd name="connsiteX0" fmla="*/ 0 w 3073400"/>
              <a:gd name="connsiteY0" fmla="*/ 2343150 h 2343150"/>
              <a:gd name="connsiteX1" fmla="*/ 527050 w 3073400"/>
              <a:gd name="connsiteY1" fmla="*/ 2101850 h 2343150"/>
              <a:gd name="connsiteX2" fmla="*/ 1035050 w 3073400"/>
              <a:gd name="connsiteY2" fmla="*/ 1447800 h 2343150"/>
              <a:gd name="connsiteX3" fmla="*/ 1549400 w 3073400"/>
              <a:gd name="connsiteY3" fmla="*/ 603250 h 2343150"/>
              <a:gd name="connsiteX4" fmla="*/ 2057400 w 3073400"/>
              <a:gd name="connsiteY4" fmla="*/ 311150 h 2343150"/>
              <a:gd name="connsiteX5" fmla="*/ 2571750 w 3073400"/>
              <a:gd name="connsiteY5" fmla="*/ 69850 h 2343150"/>
              <a:gd name="connsiteX6" fmla="*/ 3073400 w 3073400"/>
              <a:gd name="connsiteY6" fmla="*/ 0 h 234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3400" h="2343150">
                <a:moveTo>
                  <a:pt x="0" y="2343150"/>
                </a:moveTo>
                <a:cubicBezTo>
                  <a:pt x="177271" y="2297112"/>
                  <a:pt x="354542" y="2251075"/>
                  <a:pt x="527050" y="2101850"/>
                </a:cubicBezTo>
                <a:cubicBezTo>
                  <a:pt x="699558" y="1952625"/>
                  <a:pt x="864658" y="1697566"/>
                  <a:pt x="1035050" y="1447800"/>
                </a:cubicBezTo>
                <a:cubicBezTo>
                  <a:pt x="1205442" y="1198034"/>
                  <a:pt x="1379008" y="792692"/>
                  <a:pt x="1549400" y="603250"/>
                </a:cubicBezTo>
                <a:cubicBezTo>
                  <a:pt x="1719792" y="413808"/>
                  <a:pt x="1887008" y="400050"/>
                  <a:pt x="2057400" y="311150"/>
                </a:cubicBezTo>
                <a:cubicBezTo>
                  <a:pt x="2227792" y="222250"/>
                  <a:pt x="2402417" y="121708"/>
                  <a:pt x="2571750" y="69850"/>
                </a:cubicBezTo>
                <a:cubicBezTo>
                  <a:pt x="2741083" y="17992"/>
                  <a:pt x="2907241" y="8996"/>
                  <a:pt x="30734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25"/>
          <p:cNvPicPr>
            <a:picLocks noChangeAspect="1"/>
          </p:cNvPicPr>
          <p:nvPr/>
        </p:nvPicPr>
        <p:blipFill>
          <a:blip r:embed="rId13"/>
          <a:stretch>
            <a:fillRect/>
          </a:stretch>
        </p:blipFill>
        <p:spPr>
          <a:xfrm>
            <a:off x="2339751" y="2772368"/>
            <a:ext cx="4464496" cy="3296438"/>
          </a:xfrm>
          <a:prstGeom prst="rect">
            <a:avLst/>
          </a:prstGeom>
        </p:spPr>
      </p:pic>
    </p:spTree>
    <p:extLst>
      <p:ext uri="{BB962C8B-B14F-4D97-AF65-F5344CB8AC3E}">
        <p14:creationId xmlns:p14="http://schemas.microsoft.com/office/powerpoint/2010/main" val="42389431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15" grpId="0" animBg="1"/>
      <p:bldP spid="15" grpId="1" animBg="1"/>
    </p:bldLst>
  </p:timing>
</p:sld>
</file>

<file path=ppt/slides/slide5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7" y="1286976"/>
            <a:ext cx="8640966" cy="33661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8" y="2655127"/>
            <a:ext cx="8640961" cy="199800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8" y="1286974"/>
            <a:ext cx="8640960" cy="13681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3HR Q14</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7" name="Straight Arrow Connector 16"/>
          <p:cNvCxnSpPr>
            <a:stCxn id="25" idx="3"/>
            <a:endCxn id="16"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22244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P spid="23" grpId="0" animBg="1"/>
    </p:bldLst>
  </p:timing>
</p:sld>
</file>

<file path=ppt/slides/slide5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p:cNvPicPr>
            <a:picLocks noChangeAspect="1"/>
          </p:cNvPicPr>
          <p:nvPr/>
        </p:nvPicPr>
        <p:blipFill>
          <a:blip r:embed="rId2"/>
          <a:stretch>
            <a:fillRect/>
          </a:stretch>
        </p:blipFill>
        <p:spPr>
          <a:xfrm>
            <a:off x="3851919" y="5241526"/>
            <a:ext cx="5112569" cy="1067794"/>
          </a:xfrm>
          <a:prstGeom prst="rect">
            <a:avLst/>
          </a:prstGeom>
        </p:spPr>
      </p:pic>
      <p:pic>
        <p:nvPicPr>
          <p:cNvPr id="17" name="Picture 16"/>
          <p:cNvPicPr>
            <a:picLocks noChangeAspect="1"/>
          </p:cNvPicPr>
          <p:nvPr/>
        </p:nvPicPr>
        <p:blipFill>
          <a:blip r:embed="rId3"/>
          <a:stretch>
            <a:fillRect/>
          </a:stretch>
        </p:blipFill>
        <p:spPr>
          <a:xfrm>
            <a:off x="3851919" y="4725144"/>
            <a:ext cx="5112569" cy="930481"/>
          </a:xfrm>
          <a:prstGeom prst="rect">
            <a:avLst/>
          </a:prstGeom>
        </p:spPr>
      </p:pic>
      <p:pic>
        <p:nvPicPr>
          <p:cNvPr id="9" name="Picture 8"/>
          <p:cNvPicPr>
            <a:picLocks noChangeAspect="1"/>
          </p:cNvPicPr>
          <p:nvPr/>
        </p:nvPicPr>
        <p:blipFill>
          <a:blip r:embed="rId4"/>
          <a:stretch>
            <a:fillRect/>
          </a:stretch>
        </p:blipFill>
        <p:spPr>
          <a:xfrm>
            <a:off x="107504" y="781464"/>
            <a:ext cx="4392488" cy="1855448"/>
          </a:xfrm>
          <a:prstGeom prst="rect">
            <a:avLst/>
          </a:prstGeom>
        </p:spPr>
      </p:pic>
      <p:pic>
        <p:nvPicPr>
          <p:cNvPr id="12" name="Picture 11"/>
          <p:cNvPicPr>
            <a:picLocks noChangeAspect="1"/>
          </p:cNvPicPr>
          <p:nvPr/>
        </p:nvPicPr>
        <p:blipFill>
          <a:blip r:embed="rId5"/>
          <a:stretch>
            <a:fillRect/>
          </a:stretch>
        </p:blipFill>
        <p:spPr>
          <a:xfrm>
            <a:off x="3851919" y="764704"/>
            <a:ext cx="5112570" cy="339932"/>
          </a:xfrm>
          <a:prstGeom prst="rect">
            <a:avLst/>
          </a:prstGeom>
        </p:spPr>
      </p:pic>
      <p:sp>
        <p:nvSpPr>
          <p:cNvPr id="18" name="Rectangle 17"/>
          <p:cNvSpPr/>
          <p:nvPr/>
        </p:nvSpPr>
        <p:spPr>
          <a:xfrm>
            <a:off x="5382089" y="4172247"/>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a:hlinkClick r:id="rId11"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6912259" y="417106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0" name="Picture 9"/>
          <p:cNvPicPr>
            <a:picLocks noChangeAspect="1"/>
          </p:cNvPicPr>
          <p:nvPr/>
        </p:nvPicPr>
        <p:blipFill>
          <a:blip r:embed="rId14"/>
          <a:stretch>
            <a:fillRect/>
          </a:stretch>
        </p:blipFill>
        <p:spPr>
          <a:xfrm>
            <a:off x="107504" y="2647227"/>
            <a:ext cx="4392488" cy="1987008"/>
          </a:xfrm>
          <a:prstGeom prst="rect">
            <a:avLst/>
          </a:prstGeom>
        </p:spPr>
      </p:pic>
      <p:pic>
        <p:nvPicPr>
          <p:cNvPr id="11" name="Picture 10"/>
          <p:cNvPicPr>
            <a:picLocks noChangeAspect="1"/>
          </p:cNvPicPr>
          <p:nvPr/>
        </p:nvPicPr>
        <p:blipFill>
          <a:blip r:embed="rId15"/>
          <a:stretch>
            <a:fillRect/>
          </a:stretch>
        </p:blipFill>
        <p:spPr>
          <a:xfrm>
            <a:off x="3851919" y="1078934"/>
            <a:ext cx="5112569" cy="2926130"/>
          </a:xfrm>
          <a:prstGeom prst="rect">
            <a:avLst/>
          </a:prstGeom>
        </p:spPr>
      </p:pic>
      <p:pic>
        <p:nvPicPr>
          <p:cNvPr id="16" name="Picture 15"/>
          <p:cNvPicPr>
            <a:picLocks noChangeAspect="1"/>
          </p:cNvPicPr>
          <p:nvPr/>
        </p:nvPicPr>
        <p:blipFill>
          <a:blip r:embed="rId16"/>
          <a:stretch>
            <a:fillRect/>
          </a:stretch>
        </p:blipFill>
        <p:spPr>
          <a:xfrm>
            <a:off x="3851919" y="4657511"/>
            <a:ext cx="5112569" cy="283657"/>
          </a:xfrm>
          <a:prstGeom prst="rect">
            <a:avLst/>
          </a:prstGeom>
        </p:spPr>
      </p:pic>
      <p:sp>
        <p:nvSpPr>
          <p:cNvPr id="26" name="Freeform 25"/>
          <p:cNvSpPr/>
          <p:nvPr/>
        </p:nvSpPr>
        <p:spPr>
          <a:xfrm>
            <a:off x="4660900" y="1530350"/>
            <a:ext cx="3822700" cy="2178050"/>
          </a:xfrm>
          <a:custGeom>
            <a:avLst/>
            <a:gdLst>
              <a:gd name="connsiteX0" fmla="*/ 0 w 3822700"/>
              <a:gd name="connsiteY0" fmla="*/ 2178050 h 2178050"/>
              <a:gd name="connsiteX1" fmla="*/ 558800 w 3822700"/>
              <a:gd name="connsiteY1" fmla="*/ 2070100 h 2178050"/>
              <a:gd name="connsiteX2" fmla="*/ 1098550 w 3822700"/>
              <a:gd name="connsiteY2" fmla="*/ 1873250 h 2178050"/>
              <a:gd name="connsiteX3" fmla="*/ 1644650 w 3822700"/>
              <a:gd name="connsiteY3" fmla="*/ 1295400 h 2178050"/>
              <a:gd name="connsiteX4" fmla="*/ 2184400 w 3822700"/>
              <a:gd name="connsiteY4" fmla="*/ 730250 h 2178050"/>
              <a:gd name="connsiteX5" fmla="*/ 2730500 w 3822700"/>
              <a:gd name="connsiteY5" fmla="*/ 241300 h 2178050"/>
              <a:gd name="connsiteX6" fmla="*/ 3276600 w 3822700"/>
              <a:gd name="connsiteY6" fmla="*/ 44450 h 2178050"/>
              <a:gd name="connsiteX7" fmla="*/ 3822700 w 3822700"/>
              <a:gd name="connsiteY7" fmla="*/ 0 h 2178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2700" h="2178050">
                <a:moveTo>
                  <a:pt x="0" y="2178050"/>
                </a:moveTo>
                <a:cubicBezTo>
                  <a:pt x="187854" y="2149475"/>
                  <a:pt x="375708" y="2120900"/>
                  <a:pt x="558800" y="2070100"/>
                </a:cubicBezTo>
                <a:cubicBezTo>
                  <a:pt x="741892" y="2019300"/>
                  <a:pt x="917575" y="2002367"/>
                  <a:pt x="1098550" y="1873250"/>
                </a:cubicBezTo>
                <a:cubicBezTo>
                  <a:pt x="1279525" y="1744133"/>
                  <a:pt x="1644650" y="1295400"/>
                  <a:pt x="1644650" y="1295400"/>
                </a:cubicBezTo>
                <a:cubicBezTo>
                  <a:pt x="1825625" y="1104900"/>
                  <a:pt x="2003425" y="905933"/>
                  <a:pt x="2184400" y="730250"/>
                </a:cubicBezTo>
                <a:cubicBezTo>
                  <a:pt x="2365375" y="554567"/>
                  <a:pt x="2548467" y="355600"/>
                  <a:pt x="2730500" y="241300"/>
                </a:cubicBezTo>
                <a:cubicBezTo>
                  <a:pt x="2912533" y="127000"/>
                  <a:pt x="3094567" y="84667"/>
                  <a:pt x="3276600" y="44450"/>
                </a:cubicBezTo>
                <a:cubicBezTo>
                  <a:pt x="3458633" y="4233"/>
                  <a:pt x="3640666" y="2116"/>
                  <a:pt x="38227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8" name="Picture 27"/>
          <p:cNvPicPr>
            <a:picLocks noChangeAspect="1"/>
          </p:cNvPicPr>
          <p:nvPr/>
        </p:nvPicPr>
        <p:blipFill>
          <a:blip r:embed="rId15"/>
          <a:stretch>
            <a:fillRect/>
          </a:stretch>
        </p:blipFill>
        <p:spPr>
          <a:xfrm>
            <a:off x="3851918" y="1083806"/>
            <a:ext cx="5112569" cy="2926130"/>
          </a:xfrm>
          <a:prstGeom prst="rect">
            <a:avLst/>
          </a:prstGeom>
        </p:spPr>
      </p:pic>
    </p:spTree>
    <p:extLst>
      <p:ext uri="{BB962C8B-B14F-4D97-AF65-F5344CB8AC3E}">
        <p14:creationId xmlns:p14="http://schemas.microsoft.com/office/powerpoint/2010/main" val="3710112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left)">
                                      <p:cBhvr>
                                        <p:cTn id="7" dur="2000"/>
                                        <p:tgtEl>
                                          <p:spTgt spid="26"/>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26"/>
                                        </p:tgtEl>
                                      </p:cBhvr>
                                    </p:animEffect>
                                    <p:set>
                                      <p:cBhvr>
                                        <p:cTn id="13" dur="1" fill="hold">
                                          <p:stCondLst>
                                            <p:cond delay="19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childTnLst>
                          </p:cTn>
                        </p:par>
                      </p:childTnLst>
                    </p:cTn>
                  </p:par>
                </p:childTnLst>
              </p:cTn>
              <p:nextCondLst>
                <p:cond evt="onClick" delay="0">
                  <p:tgtEl>
                    <p:spTgt spid="27"/>
                  </p:tgtEl>
                </p:cond>
              </p:nextCondLst>
            </p:seq>
          </p:childTnLst>
        </p:cTn>
      </p:par>
    </p:tnLst>
    <p:bldLst>
      <p:bldP spid="26" grpId="0" animBg="1"/>
      <p:bldP spid="26" grpId="1" animBg="1"/>
    </p:bldLst>
  </p:timing>
</p:sld>
</file>

<file path=ppt/slides/slide5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8" y="1196752"/>
            <a:ext cx="8640964" cy="36357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8" y="1381873"/>
            <a:ext cx="8640961" cy="17124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8" y="1196751"/>
            <a:ext cx="8640960" cy="1851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6012160"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Q11</a:t>
            </a:r>
            <a:endParaRPr lang="en-GB" sz="1400" b="1" dirty="0">
              <a:latin typeface="Comic Sans MS" panose="030F0702030302020204" pitchFamily="66" charset="0"/>
            </a:endParaRPr>
          </a:p>
        </p:txBody>
      </p:sp>
      <p:cxnSp>
        <p:nvCxnSpPr>
          <p:cNvPr id="14" name="Straight Arrow Connector 13"/>
          <p:cNvCxnSpPr>
            <a:stCxn id="18" idx="3"/>
            <a:endCxn id="12"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18" y="3094305"/>
            <a:ext cx="8640960"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18" y="3814385"/>
            <a:ext cx="8640960" cy="10180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20298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3" grpId="0" animBg="1"/>
      <p:bldP spid="21" grpId="0" animBg="1"/>
      <p:bldP spid="24" grpId="0" animBg="1"/>
    </p:bldLst>
  </p:timing>
</p:sld>
</file>

<file path=ppt/slides/slide5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0"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01131" y="4405262"/>
            <a:ext cx="4807374" cy="17600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05" y="2746487"/>
            <a:ext cx="4680520" cy="23386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63988" y="3933057"/>
            <a:ext cx="4644516" cy="9937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p:cNvSpPr/>
          <p:nvPr/>
        </p:nvSpPr>
        <p:spPr>
          <a:xfrm>
            <a:off x="971600" y="5229200"/>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1" name="Rectangle 20">
            <a:hlinkClick r:id="rId8"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3HR Q12</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2501769" y="5229199"/>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0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2008" y="476672"/>
            <a:ext cx="4716016" cy="226114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11960" y="476672"/>
            <a:ext cx="4896544" cy="34590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4" name="Freeform 3"/>
          <p:cNvSpPr/>
          <p:nvPr/>
        </p:nvSpPr>
        <p:spPr>
          <a:xfrm>
            <a:off x="5013960" y="960120"/>
            <a:ext cx="3238500" cy="2674620"/>
          </a:xfrm>
          <a:custGeom>
            <a:avLst/>
            <a:gdLst>
              <a:gd name="connsiteX0" fmla="*/ 0 w 3238500"/>
              <a:gd name="connsiteY0" fmla="*/ 2674620 h 2674620"/>
              <a:gd name="connsiteX1" fmla="*/ 548640 w 3238500"/>
              <a:gd name="connsiteY1" fmla="*/ 2362200 h 2674620"/>
              <a:gd name="connsiteX2" fmla="*/ 1074420 w 3238500"/>
              <a:gd name="connsiteY2" fmla="*/ 1249680 h 2674620"/>
              <a:gd name="connsiteX3" fmla="*/ 1623060 w 3238500"/>
              <a:gd name="connsiteY3" fmla="*/ 586740 h 2674620"/>
              <a:gd name="connsiteX4" fmla="*/ 2164080 w 3238500"/>
              <a:gd name="connsiteY4" fmla="*/ 259080 h 2674620"/>
              <a:gd name="connsiteX5" fmla="*/ 2697480 w 3238500"/>
              <a:gd name="connsiteY5" fmla="*/ 106680 h 2674620"/>
              <a:gd name="connsiteX6" fmla="*/ 3238500 w 3238500"/>
              <a:gd name="connsiteY6" fmla="*/ 0 h 267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500" h="2674620">
                <a:moveTo>
                  <a:pt x="0" y="2674620"/>
                </a:moveTo>
                <a:cubicBezTo>
                  <a:pt x="184785" y="2637155"/>
                  <a:pt x="369570" y="2599690"/>
                  <a:pt x="548640" y="2362200"/>
                </a:cubicBezTo>
                <a:cubicBezTo>
                  <a:pt x="727710" y="2124710"/>
                  <a:pt x="895350" y="1545590"/>
                  <a:pt x="1074420" y="1249680"/>
                </a:cubicBezTo>
                <a:cubicBezTo>
                  <a:pt x="1253490" y="953770"/>
                  <a:pt x="1441450" y="751840"/>
                  <a:pt x="1623060" y="586740"/>
                </a:cubicBezTo>
                <a:cubicBezTo>
                  <a:pt x="1804670" y="421640"/>
                  <a:pt x="1985010" y="339090"/>
                  <a:pt x="2164080" y="259080"/>
                </a:cubicBezTo>
                <a:cubicBezTo>
                  <a:pt x="2343150" y="179070"/>
                  <a:pt x="2518410" y="149860"/>
                  <a:pt x="2697480" y="106680"/>
                </a:cubicBezTo>
                <a:cubicBezTo>
                  <a:pt x="2876550" y="63500"/>
                  <a:pt x="3057525" y="31750"/>
                  <a:pt x="32385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11960" y="473632"/>
            <a:ext cx="4896544" cy="34590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1308013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4"/>
                                        </p:tgtEl>
                                      </p:cBhvr>
                                    </p:animEffect>
                                    <p:set>
                                      <p:cBhvr>
                                        <p:cTn id="13" dur="1" fill="hold">
                                          <p:stCondLst>
                                            <p:cond delay="1999"/>
                                          </p:stCondLst>
                                        </p:cTn>
                                        <p:tgtEl>
                                          <p:spTgt spid="4"/>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4" grpId="0" animBg="1"/>
      <p:bldP spid="4" grpId="1" animBg="1"/>
    </p:bldLst>
  </p:timing>
</p:sld>
</file>

<file path=ppt/slides/slide5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8" y="1553526"/>
            <a:ext cx="8640964" cy="25955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8" y="1697543"/>
            <a:ext cx="8640961" cy="12241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8" y="1553525"/>
            <a:ext cx="8640960"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3806180"/>
            <a:ext cx="8640960" cy="3429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3HR Q12</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5" name="Straight Arrow Connector 24"/>
          <p:cNvCxnSpPr>
            <a:stCxn id="26"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7" name="Rectangle 26"/>
          <p:cNvSpPr/>
          <p:nvPr/>
        </p:nvSpPr>
        <p:spPr>
          <a:xfrm>
            <a:off x="251518" y="2921678"/>
            <a:ext cx="8640960" cy="8845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495035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2" grpId="0" animBg="1"/>
      <p:bldP spid="23" grpId="0" animBg="1"/>
      <p:bldP spid="21" grpId="0" animBg="1"/>
      <p:bldP spid="27" grpId="0" animBg="1"/>
    </p:bldLst>
  </p:timing>
</p:sld>
</file>

<file path=ppt/slides/slide5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4139952" y="5043122"/>
            <a:ext cx="4896544" cy="1194190"/>
          </a:xfrm>
          <a:prstGeom prst="rect">
            <a:avLst/>
          </a:prstGeom>
        </p:spPr>
      </p:pic>
      <p:pic>
        <p:nvPicPr>
          <p:cNvPr id="9" name="Picture 8"/>
          <p:cNvPicPr>
            <a:picLocks noChangeAspect="1"/>
          </p:cNvPicPr>
          <p:nvPr/>
        </p:nvPicPr>
        <p:blipFill>
          <a:blip r:embed="rId3"/>
          <a:stretch>
            <a:fillRect/>
          </a:stretch>
        </p:blipFill>
        <p:spPr>
          <a:xfrm>
            <a:off x="4139953" y="4581128"/>
            <a:ext cx="4896544" cy="1055196"/>
          </a:xfrm>
          <a:prstGeom prst="rect">
            <a:avLst/>
          </a:prstGeom>
        </p:spPr>
      </p:pic>
      <p:sp>
        <p:nvSpPr>
          <p:cNvPr id="18" name="Rectangle 17"/>
          <p:cNvSpPr/>
          <p:nvPr/>
        </p:nvSpPr>
        <p:spPr>
          <a:xfrm>
            <a:off x="971600" y="4509120"/>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2501769" y="4509119"/>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2"/>
          <a:stretch>
            <a:fillRect/>
          </a:stretch>
        </p:blipFill>
        <p:spPr>
          <a:xfrm>
            <a:off x="107504" y="620688"/>
            <a:ext cx="4142229" cy="1692404"/>
          </a:xfrm>
          <a:prstGeom prst="rect">
            <a:avLst/>
          </a:prstGeom>
        </p:spPr>
      </p:pic>
      <p:pic>
        <p:nvPicPr>
          <p:cNvPr id="5" name="Picture 4"/>
          <p:cNvPicPr>
            <a:picLocks noChangeAspect="1"/>
          </p:cNvPicPr>
          <p:nvPr/>
        </p:nvPicPr>
        <p:blipFill>
          <a:blip r:embed="rId13"/>
          <a:stretch>
            <a:fillRect/>
          </a:stretch>
        </p:blipFill>
        <p:spPr>
          <a:xfrm>
            <a:off x="107504" y="2288821"/>
            <a:ext cx="4142229" cy="1788251"/>
          </a:xfrm>
          <a:prstGeom prst="rect">
            <a:avLst/>
          </a:prstGeom>
        </p:spPr>
      </p:pic>
      <p:pic>
        <p:nvPicPr>
          <p:cNvPr id="6" name="Picture 5"/>
          <p:cNvPicPr>
            <a:picLocks noChangeAspect="1"/>
          </p:cNvPicPr>
          <p:nvPr/>
        </p:nvPicPr>
        <p:blipFill>
          <a:blip r:embed="rId14"/>
          <a:stretch>
            <a:fillRect/>
          </a:stretch>
        </p:blipFill>
        <p:spPr>
          <a:xfrm>
            <a:off x="4139952" y="620688"/>
            <a:ext cx="4896544" cy="3465849"/>
          </a:xfrm>
          <a:prstGeom prst="rect">
            <a:avLst/>
          </a:prstGeom>
        </p:spPr>
      </p:pic>
      <p:pic>
        <p:nvPicPr>
          <p:cNvPr id="8" name="Picture 7"/>
          <p:cNvPicPr>
            <a:picLocks noChangeAspect="1"/>
          </p:cNvPicPr>
          <p:nvPr/>
        </p:nvPicPr>
        <p:blipFill>
          <a:blip r:embed="rId15"/>
          <a:stretch>
            <a:fillRect/>
          </a:stretch>
        </p:blipFill>
        <p:spPr>
          <a:xfrm>
            <a:off x="4139952" y="4077072"/>
            <a:ext cx="4896544" cy="373528"/>
          </a:xfrm>
          <a:prstGeom prst="rect">
            <a:avLst/>
          </a:prstGeom>
        </p:spPr>
      </p:pic>
      <p:pic>
        <p:nvPicPr>
          <p:cNvPr id="10" name="Picture 9"/>
          <p:cNvPicPr>
            <a:picLocks noChangeAspect="1"/>
          </p:cNvPicPr>
          <p:nvPr/>
        </p:nvPicPr>
        <p:blipFill>
          <a:blip r:embed="rId16"/>
          <a:stretch>
            <a:fillRect/>
          </a:stretch>
        </p:blipFill>
        <p:spPr>
          <a:xfrm>
            <a:off x="4139953" y="4437112"/>
            <a:ext cx="4896544" cy="198752"/>
          </a:xfrm>
          <a:prstGeom prst="rect">
            <a:avLst/>
          </a:prstGeom>
        </p:spPr>
      </p:pic>
      <p:sp>
        <p:nvSpPr>
          <p:cNvPr id="12" name="Freeform 11"/>
          <p:cNvSpPr/>
          <p:nvPr/>
        </p:nvSpPr>
        <p:spPr>
          <a:xfrm>
            <a:off x="5143500" y="1082040"/>
            <a:ext cx="3390900" cy="2811780"/>
          </a:xfrm>
          <a:custGeom>
            <a:avLst/>
            <a:gdLst>
              <a:gd name="connsiteX0" fmla="*/ 0 w 3390900"/>
              <a:gd name="connsiteY0" fmla="*/ 2811780 h 2811780"/>
              <a:gd name="connsiteX1" fmla="*/ 563880 w 3390900"/>
              <a:gd name="connsiteY1" fmla="*/ 2697480 h 2811780"/>
              <a:gd name="connsiteX2" fmla="*/ 1135380 w 3390900"/>
              <a:gd name="connsiteY2" fmla="*/ 2415540 h 2811780"/>
              <a:gd name="connsiteX3" fmla="*/ 1706880 w 3390900"/>
              <a:gd name="connsiteY3" fmla="*/ 1630680 h 2811780"/>
              <a:gd name="connsiteX4" fmla="*/ 2270760 w 3390900"/>
              <a:gd name="connsiteY4" fmla="*/ 441960 h 2811780"/>
              <a:gd name="connsiteX5" fmla="*/ 2842260 w 3390900"/>
              <a:gd name="connsiteY5" fmla="*/ 114300 h 2811780"/>
              <a:gd name="connsiteX6" fmla="*/ 3390900 w 3390900"/>
              <a:gd name="connsiteY6" fmla="*/ 0 h 281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90900" h="2811780">
                <a:moveTo>
                  <a:pt x="0" y="2811780"/>
                </a:moveTo>
                <a:cubicBezTo>
                  <a:pt x="187325" y="2787650"/>
                  <a:pt x="374650" y="2763520"/>
                  <a:pt x="563880" y="2697480"/>
                </a:cubicBezTo>
                <a:cubicBezTo>
                  <a:pt x="753110" y="2631440"/>
                  <a:pt x="944880" y="2593340"/>
                  <a:pt x="1135380" y="2415540"/>
                </a:cubicBezTo>
                <a:cubicBezTo>
                  <a:pt x="1325880" y="2237740"/>
                  <a:pt x="1517650" y="1959610"/>
                  <a:pt x="1706880" y="1630680"/>
                </a:cubicBezTo>
                <a:cubicBezTo>
                  <a:pt x="1896110" y="1301750"/>
                  <a:pt x="2081530" y="694690"/>
                  <a:pt x="2270760" y="441960"/>
                </a:cubicBezTo>
                <a:cubicBezTo>
                  <a:pt x="2459990" y="189230"/>
                  <a:pt x="2655570" y="187960"/>
                  <a:pt x="2842260" y="114300"/>
                </a:cubicBezTo>
                <a:cubicBezTo>
                  <a:pt x="3028950" y="40640"/>
                  <a:pt x="3209925" y="20320"/>
                  <a:pt x="33909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25"/>
          <p:cNvPicPr>
            <a:picLocks noChangeAspect="1"/>
          </p:cNvPicPr>
          <p:nvPr/>
        </p:nvPicPr>
        <p:blipFill>
          <a:blip r:embed="rId14"/>
          <a:stretch>
            <a:fillRect/>
          </a:stretch>
        </p:blipFill>
        <p:spPr>
          <a:xfrm>
            <a:off x="4142711" y="627659"/>
            <a:ext cx="4896544" cy="3465849"/>
          </a:xfrm>
          <a:prstGeom prst="rect">
            <a:avLst/>
          </a:prstGeom>
        </p:spPr>
      </p:pic>
    </p:spTree>
    <p:extLst>
      <p:ext uri="{BB962C8B-B14F-4D97-AF65-F5344CB8AC3E}">
        <p14:creationId xmlns:p14="http://schemas.microsoft.com/office/powerpoint/2010/main" val="17882360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2000"/>
                                        <p:tgtEl>
                                          <p:spTgt spid="12"/>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2"/>
                                        </p:tgtEl>
                                      </p:cBhvr>
                                    </p:animEffect>
                                    <p:set>
                                      <p:cBhvr>
                                        <p:cTn id="13" dur="1" fill="hold">
                                          <p:stCondLst>
                                            <p:cond delay="1999"/>
                                          </p:stCondLst>
                                        </p:cTn>
                                        <p:tgtEl>
                                          <p:spTgt spid="12"/>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12" grpId="0" animBg="1"/>
      <p:bldP spid="12" grpId="1" animBg="1"/>
    </p:bldLst>
  </p:timing>
</p:sld>
</file>

<file path=ppt/slides/slide5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980728"/>
            <a:ext cx="8640964" cy="40204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8" y="1124746"/>
            <a:ext cx="8640961" cy="20882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8" y="980728"/>
            <a:ext cx="8640960" cy="1440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8" y="3212976"/>
            <a:ext cx="8640960" cy="2194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Q11</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4"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8" name="Rectangle 27"/>
          <p:cNvSpPr/>
          <p:nvPr/>
        </p:nvSpPr>
        <p:spPr>
          <a:xfrm>
            <a:off x="251518" y="3427884"/>
            <a:ext cx="8640960" cy="15732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46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7"/>
                                        </p:tgtEl>
                                      </p:cBhvr>
                                    </p:animEffect>
                                    <p:set>
                                      <p:cBhvr>
                                        <p:cTn id="19"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20" restart="whenNotActive" fill="hold" evtFilter="cancelBubble" nodeType="interactiveSeq">
                <p:stCondLst>
                  <p:cond evt="onClick" delay="0">
                    <p:tgtEl>
                      <p:spTgt spid="2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8"/>
                                        </p:tgtEl>
                                      </p:cBhvr>
                                    </p:animEffect>
                                    <p:set>
                                      <p:cBhvr>
                                        <p:cTn id="2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22" grpId="0" animBg="1"/>
      <p:bldP spid="23" grpId="0" animBg="1"/>
      <p:bldP spid="27" grpId="0" animBg="1"/>
      <p:bldP spid="28" grpId="0" animBg="1"/>
    </p:bldLst>
  </p:timing>
</p:sld>
</file>

<file path=ppt/slides/slide5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p:cNvPicPr>
            <a:picLocks noChangeAspect="1"/>
          </p:cNvPicPr>
          <p:nvPr/>
        </p:nvPicPr>
        <p:blipFill>
          <a:blip r:embed="rId2"/>
          <a:stretch>
            <a:fillRect/>
          </a:stretch>
        </p:blipFill>
        <p:spPr>
          <a:xfrm>
            <a:off x="4644008" y="582516"/>
            <a:ext cx="4464496" cy="4538904"/>
          </a:xfrm>
          <a:prstGeom prst="rect">
            <a:avLst/>
          </a:prstGeom>
        </p:spPr>
      </p:pic>
      <p:pic>
        <p:nvPicPr>
          <p:cNvPr id="17" name="Picture 16"/>
          <p:cNvPicPr>
            <a:picLocks noChangeAspect="1"/>
          </p:cNvPicPr>
          <p:nvPr/>
        </p:nvPicPr>
        <p:blipFill>
          <a:blip r:embed="rId3"/>
          <a:stretch>
            <a:fillRect/>
          </a:stretch>
        </p:blipFill>
        <p:spPr>
          <a:xfrm>
            <a:off x="4644008" y="5119020"/>
            <a:ext cx="4464496" cy="254196"/>
          </a:xfrm>
          <a:prstGeom prst="rect">
            <a:avLst/>
          </a:prstGeom>
        </p:spPr>
      </p:pic>
      <p:pic>
        <p:nvPicPr>
          <p:cNvPr id="15" name="Picture 14"/>
          <p:cNvPicPr>
            <a:picLocks noChangeAspect="1"/>
          </p:cNvPicPr>
          <p:nvPr/>
        </p:nvPicPr>
        <p:blipFill>
          <a:blip r:embed="rId4"/>
          <a:stretch>
            <a:fillRect/>
          </a:stretch>
        </p:blipFill>
        <p:spPr>
          <a:xfrm>
            <a:off x="107504" y="4937925"/>
            <a:ext cx="4536504" cy="435291"/>
          </a:xfrm>
          <a:prstGeom prst="rect">
            <a:avLst/>
          </a:prstGeom>
        </p:spPr>
      </p:pic>
      <p:pic>
        <p:nvPicPr>
          <p:cNvPr id="14" name="Picture 13"/>
          <p:cNvPicPr>
            <a:picLocks noChangeAspect="1"/>
          </p:cNvPicPr>
          <p:nvPr/>
        </p:nvPicPr>
        <p:blipFill>
          <a:blip r:embed="rId5"/>
          <a:stretch>
            <a:fillRect/>
          </a:stretch>
        </p:blipFill>
        <p:spPr>
          <a:xfrm>
            <a:off x="107505" y="3140968"/>
            <a:ext cx="4536504" cy="1808613"/>
          </a:xfrm>
          <a:prstGeom prst="rect">
            <a:avLst/>
          </a:prstGeom>
        </p:spPr>
      </p:pic>
      <p:sp>
        <p:nvSpPr>
          <p:cNvPr id="18" name="Rectangle 17"/>
          <p:cNvSpPr/>
          <p:nvPr/>
        </p:nvSpPr>
        <p:spPr>
          <a:xfrm>
            <a:off x="5616115"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1" name="Rectangle 20">
            <a:hlinkClick r:id="rId9"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Q12</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6912259"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3" name="Picture 1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4"/>
          <a:stretch>
            <a:fillRect/>
          </a:stretch>
        </p:blipFill>
        <p:spPr>
          <a:xfrm>
            <a:off x="107506" y="548680"/>
            <a:ext cx="4536502" cy="2608715"/>
          </a:xfrm>
          <a:prstGeom prst="rect">
            <a:avLst/>
          </a:prstGeom>
        </p:spPr>
      </p:pic>
      <p:sp>
        <p:nvSpPr>
          <p:cNvPr id="26" name="Freeform 25"/>
          <p:cNvSpPr/>
          <p:nvPr/>
        </p:nvSpPr>
        <p:spPr>
          <a:xfrm>
            <a:off x="5422900" y="740037"/>
            <a:ext cx="2978150" cy="3965313"/>
          </a:xfrm>
          <a:custGeom>
            <a:avLst/>
            <a:gdLst>
              <a:gd name="connsiteX0" fmla="*/ 0 w 2978150"/>
              <a:gd name="connsiteY0" fmla="*/ 3965313 h 3965313"/>
              <a:gd name="connsiteX1" fmla="*/ 495300 w 2978150"/>
              <a:gd name="connsiteY1" fmla="*/ 3717663 h 3965313"/>
              <a:gd name="connsiteX2" fmla="*/ 990600 w 2978150"/>
              <a:gd name="connsiteY2" fmla="*/ 3069963 h 3965313"/>
              <a:gd name="connsiteX3" fmla="*/ 1485900 w 2978150"/>
              <a:gd name="connsiteY3" fmla="*/ 1888863 h 3965313"/>
              <a:gd name="connsiteX4" fmla="*/ 1981200 w 2978150"/>
              <a:gd name="connsiteY4" fmla="*/ 688713 h 3965313"/>
              <a:gd name="connsiteX5" fmla="*/ 2482850 w 2978150"/>
              <a:gd name="connsiteY5" fmla="*/ 104513 h 3965313"/>
              <a:gd name="connsiteX6" fmla="*/ 2978150 w 2978150"/>
              <a:gd name="connsiteY6" fmla="*/ 2913 h 3965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8150" h="3965313">
                <a:moveTo>
                  <a:pt x="0" y="3965313"/>
                </a:moveTo>
                <a:cubicBezTo>
                  <a:pt x="165100" y="3916100"/>
                  <a:pt x="330200" y="3866888"/>
                  <a:pt x="495300" y="3717663"/>
                </a:cubicBezTo>
                <a:cubicBezTo>
                  <a:pt x="660400" y="3568438"/>
                  <a:pt x="825500" y="3374763"/>
                  <a:pt x="990600" y="3069963"/>
                </a:cubicBezTo>
                <a:cubicBezTo>
                  <a:pt x="1155700" y="2765163"/>
                  <a:pt x="1320800" y="2285738"/>
                  <a:pt x="1485900" y="1888863"/>
                </a:cubicBezTo>
                <a:cubicBezTo>
                  <a:pt x="1651000" y="1491988"/>
                  <a:pt x="1815042" y="986105"/>
                  <a:pt x="1981200" y="688713"/>
                </a:cubicBezTo>
                <a:cubicBezTo>
                  <a:pt x="2147358" y="391321"/>
                  <a:pt x="2316692" y="218813"/>
                  <a:pt x="2482850" y="104513"/>
                </a:cubicBezTo>
                <a:cubicBezTo>
                  <a:pt x="2649008" y="-9787"/>
                  <a:pt x="2813579" y="-3437"/>
                  <a:pt x="2978150" y="29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7" name="Picture 26"/>
          <p:cNvPicPr>
            <a:picLocks noChangeAspect="1"/>
          </p:cNvPicPr>
          <p:nvPr/>
        </p:nvPicPr>
        <p:blipFill>
          <a:blip r:embed="rId2"/>
          <a:stretch>
            <a:fillRect/>
          </a:stretch>
        </p:blipFill>
        <p:spPr>
          <a:xfrm>
            <a:off x="4643302" y="582516"/>
            <a:ext cx="4464496" cy="4538904"/>
          </a:xfrm>
          <a:prstGeom prst="rect">
            <a:avLst/>
          </a:prstGeom>
        </p:spPr>
      </p:pic>
    </p:spTree>
    <p:extLst>
      <p:ext uri="{BB962C8B-B14F-4D97-AF65-F5344CB8AC3E}">
        <p14:creationId xmlns:p14="http://schemas.microsoft.com/office/powerpoint/2010/main" val="20716156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left)">
                                      <p:cBhvr>
                                        <p:cTn id="7" dur="2000"/>
                                        <p:tgtEl>
                                          <p:spTgt spid="26"/>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26"/>
                                        </p:tgtEl>
                                      </p:cBhvr>
                                    </p:animEffect>
                                    <p:set>
                                      <p:cBhvr>
                                        <p:cTn id="13" dur="1" fill="hold">
                                          <p:stCondLst>
                                            <p:cond delay="19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26" grpId="0" animBg="1"/>
      <p:bldP spid="26" grpId="1" animBg="1"/>
    </p:bldLst>
  </p:timing>
</p:sld>
</file>

<file path=ppt/slides/slide5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8" y="1772816"/>
            <a:ext cx="8640964" cy="24384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772815"/>
            <a:ext cx="8640960" cy="10274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7" name="Rectangle 26"/>
          <p:cNvSpPr/>
          <p:nvPr/>
        </p:nvSpPr>
        <p:spPr>
          <a:xfrm>
            <a:off x="251518" y="3501009"/>
            <a:ext cx="8640960" cy="7102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Q12</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1" name="Straight Arrow Connector 20"/>
          <p:cNvCxnSpPr>
            <a:stCxn id="25"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6" name="Rectangle 25"/>
          <p:cNvSpPr/>
          <p:nvPr/>
        </p:nvSpPr>
        <p:spPr>
          <a:xfrm>
            <a:off x="251519" y="2800310"/>
            <a:ext cx="8640960" cy="700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168411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7"/>
                                        </p:tgtEl>
                                      </p:cBhvr>
                                    </p:animEffect>
                                    <p:set>
                                      <p:cBhvr>
                                        <p:cTn id="13"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7" grpId="0" animBg="1"/>
      <p:bldP spid="26" grpId="0" animBg="1"/>
    </p:bldLst>
  </p:timing>
</p:sld>
</file>

<file path=ppt/slides/slide5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7"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009" y="2852936"/>
            <a:ext cx="4501242" cy="2822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008" y="692696"/>
            <a:ext cx="4501242" cy="2160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63987" y="1124744"/>
            <a:ext cx="4572509" cy="28685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p:cNvSpPr/>
          <p:nvPr/>
        </p:nvSpPr>
        <p:spPr>
          <a:xfrm>
            <a:off x="5616115"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1" name="Rectangle 20">
            <a:hlinkClick r:id="rId8"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6912259"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50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463987" y="941036"/>
            <a:ext cx="4572510" cy="1809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0" name="Picture 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463988" y="3995427"/>
            <a:ext cx="4572510" cy="20978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Freeform 9"/>
          <p:cNvSpPr/>
          <p:nvPr/>
        </p:nvSpPr>
        <p:spPr>
          <a:xfrm>
            <a:off x="5194300" y="1390650"/>
            <a:ext cx="3035300" cy="2279650"/>
          </a:xfrm>
          <a:custGeom>
            <a:avLst/>
            <a:gdLst>
              <a:gd name="connsiteX0" fmla="*/ 0 w 3035300"/>
              <a:gd name="connsiteY0" fmla="*/ 2279650 h 2279650"/>
              <a:gd name="connsiteX1" fmla="*/ 514350 w 3035300"/>
              <a:gd name="connsiteY1" fmla="*/ 2178050 h 2279650"/>
              <a:gd name="connsiteX2" fmla="*/ 812800 w 3035300"/>
              <a:gd name="connsiteY2" fmla="*/ 1803400 h 2279650"/>
              <a:gd name="connsiteX3" fmla="*/ 1022350 w 3035300"/>
              <a:gd name="connsiteY3" fmla="*/ 1460500 h 2279650"/>
              <a:gd name="connsiteX4" fmla="*/ 1517650 w 3035300"/>
              <a:gd name="connsiteY4" fmla="*/ 704850 h 2279650"/>
              <a:gd name="connsiteX5" fmla="*/ 2025650 w 3035300"/>
              <a:gd name="connsiteY5" fmla="*/ 304800 h 2279650"/>
              <a:gd name="connsiteX6" fmla="*/ 2533650 w 3035300"/>
              <a:gd name="connsiteY6" fmla="*/ 95250 h 2279650"/>
              <a:gd name="connsiteX7" fmla="*/ 3035300 w 3035300"/>
              <a:gd name="connsiteY7" fmla="*/ 0 h 227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5300" h="2279650">
                <a:moveTo>
                  <a:pt x="0" y="2279650"/>
                </a:moveTo>
                <a:cubicBezTo>
                  <a:pt x="189441" y="2268537"/>
                  <a:pt x="378883" y="2257425"/>
                  <a:pt x="514350" y="2178050"/>
                </a:cubicBezTo>
                <a:cubicBezTo>
                  <a:pt x="649817" y="2098675"/>
                  <a:pt x="728133" y="1922991"/>
                  <a:pt x="812800" y="1803400"/>
                </a:cubicBezTo>
                <a:cubicBezTo>
                  <a:pt x="897467" y="1683809"/>
                  <a:pt x="904875" y="1643592"/>
                  <a:pt x="1022350" y="1460500"/>
                </a:cubicBezTo>
                <a:cubicBezTo>
                  <a:pt x="1139825" y="1277408"/>
                  <a:pt x="1350433" y="897467"/>
                  <a:pt x="1517650" y="704850"/>
                </a:cubicBezTo>
                <a:cubicBezTo>
                  <a:pt x="1684867" y="512233"/>
                  <a:pt x="1856317" y="406400"/>
                  <a:pt x="2025650" y="304800"/>
                </a:cubicBezTo>
                <a:cubicBezTo>
                  <a:pt x="2194983" y="203200"/>
                  <a:pt x="2365375" y="146050"/>
                  <a:pt x="2533650" y="95250"/>
                </a:cubicBezTo>
                <a:cubicBezTo>
                  <a:pt x="2701925" y="44450"/>
                  <a:pt x="2868612" y="22225"/>
                  <a:pt x="30353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55593" y="1121974"/>
            <a:ext cx="4572509" cy="28685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5180280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2000"/>
                                        <p:tgtEl>
                                          <p:spTgt spid="10"/>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0"/>
                                        </p:tgtEl>
                                      </p:cBhvr>
                                    </p:animEffect>
                                    <p:set>
                                      <p:cBhvr>
                                        <p:cTn id="13" dur="1" fill="hold">
                                          <p:stCondLst>
                                            <p:cond delay="1999"/>
                                          </p:stCondLst>
                                        </p:cTn>
                                        <p:tgtEl>
                                          <p:spTgt spid="10"/>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20"/>
                  </p:tgtEl>
                </p:cond>
              </p:nextCondLst>
            </p:seq>
          </p:childTnLst>
        </p:cTn>
      </p:par>
    </p:tnLst>
    <p:bldLst>
      <p:bldP spid="10" grpId="0" animBg="1"/>
      <p:bldP spid="10" grpId="1" animBg="1"/>
    </p:bldLst>
  </p:timing>
</p:sld>
</file>

<file path=ppt/slides/slide5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620688"/>
            <a:ext cx="8640962" cy="4878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620689"/>
            <a:ext cx="8640960" cy="7920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412776"/>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19" y="1772816"/>
            <a:ext cx="8640962"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19" y="3861048"/>
            <a:ext cx="8640960" cy="1638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823453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6" grpId="0" animBg="1"/>
      <p:bldP spid="23" grpId="0" animBg="1"/>
      <p:bldP spid="24" grpId="0" animBg="1"/>
    </p:bldLst>
  </p:timing>
</p:sld>
</file>

<file path=ppt/slides/slide5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1"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39951" y="3861048"/>
            <a:ext cx="4896545" cy="231502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04" y="5373216"/>
            <a:ext cx="4464496" cy="110513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6"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8012" y="332656"/>
            <a:ext cx="4463988" cy="251622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8012" y="2848885"/>
            <a:ext cx="4463988" cy="25211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39952" y="692695"/>
            <a:ext cx="4896544" cy="36011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p:cNvSpPr/>
          <p:nvPr/>
        </p:nvSpPr>
        <p:spPr>
          <a:xfrm>
            <a:off x="5616115"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21" name="Rectangle 20">
            <a:hlinkClick r:id="rId10"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Q12</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6912259"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3" name="Picture 12"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139952" y="4293096"/>
            <a:ext cx="4896544" cy="85328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Freeform 1"/>
          <p:cNvSpPr/>
          <p:nvPr/>
        </p:nvSpPr>
        <p:spPr>
          <a:xfrm>
            <a:off x="5257800" y="1119188"/>
            <a:ext cx="2814638" cy="2814637"/>
          </a:xfrm>
          <a:custGeom>
            <a:avLst/>
            <a:gdLst>
              <a:gd name="connsiteX0" fmla="*/ 0 w 2814638"/>
              <a:gd name="connsiteY0" fmla="*/ 2814637 h 2814637"/>
              <a:gd name="connsiteX1" fmla="*/ 285750 w 2814638"/>
              <a:gd name="connsiteY1" fmla="*/ 2757487 h 2814637"/>
              <a:gd name="connsiteX2" fmla="*/ 566738 w 2814638"/>
              <a:gd name="connsiteY2" fmla="*/ 2557462 h 2814637"/>
              <a:gd name="connsiteX3" fmla="*/ 842963 w 2814638"/>
              <a:gd name="connsiteY3" fmla="*/ 2300287 h 2814637"/>
              <a:gd name="connsiteX4" fmla="*/ 1128713 w 2814638"/>
              <a:gd name="connsiteY4" fmla="*/ 2028825 h 2814637"/>
              <a:gd name="connsiteX5" fmla="*/ 1409700 w 2814638"/>
              <a:gd name="connsiteY5" fmla="*/ 1709737 h 2814637"/>
              <a:gd name="connsiteX6" fmla="*/ 1685925 w 2814638"/>
              <a:gd name="connsiteY6" fmla="*/ 1376362 h 2814637"/>
              <a:gd name="connsiteX7" fmla="*/ 1971675 w 2814638"/>
              <a:gd name="connsiteY7" fmla="*/ 1033462 h 2814637"/>
              <a:gd name="connsiteX8" fmla="*/ 2247900 w 2814638"/>
              <a:gd name="connsiteY8" fmla="*/ 695325 h 2814637"/>
              <a:gd name="connsiteX9" fmla="*/ 2528888 w 2814638"/>
              <a:gd name="connsiteY9" fmla="*/ 395287 h 2814637"/>
              <a:gd name="connsiteX10" fmla="*/ 2814638 w 2814638"/>
              <a:gd name="connsiteY10" fmla="*/ 0 h 281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14638" h="2814637">
                <a:moveTo>
                  <a:pt x="0" y="2814637"/>
                </a:moveTo>
                <a:cubicBezTo>
                  <a:pt x="95647" y="2807493"/>
                  <a:pt x="191294" y="2800349"/>
                  <a:pt x="285750" y="2757487"/>
                </a:cubicBezTo>
                <a:cubicBezTo>
                  <a:pt x="380206" y="2714625"/>
                  <a:pt x="473869" y="2633662"/>
                  <a:pt x="566738" y="2557462"/>
                </a:cubicBezTo>
                <a:cubicBezTo>
                  <a:pt x="659607" y="2481262"/>
                  <a:pt x="842963" y="2300287"/>
                  <a:pt x="842963" y="2300287"/>
                </a:cubicBezTo>
                <a:cubicBezTo>
                  <a:pt x="936626" y="2212181"/>
                  <a:pt x="1034257" y="2127250"/>
                  <a:pt x="1128713" y="2028825"/>
                </a:cubicBezTo>
                <a:cubicBezTo>
                  <a:pt x="1223169" y="1930400"/>
                  <a:pt x="1316831" y="1818481"/>
                  <a:pt x="1409700" y="1709737"/>
                </a:cubicBezTo>
                <a:cubicBezTo>
                  <a:pt x="1502569" y="1600993"/>
                  <a:pt x="1685925" y="1376362"/>
                  <a:pt x="1685925" y="1376362"/>
                </a:cubicBezTo>
                <a:lnTo>
                  <a:pt x="1971675" y="1033462"/>
                </a:lnTo>
                <a:cubicBezTo>
                  <a:pt x="2065338" y="919956"/>
                  <a:pt x="2155031" y="801687"/>
                  <a:pt x="2247900" y="695325"/>
                </a:cubicBezTo>
                <a:cubicBezTo>
                  <a:pt x="2340769" y="588963"/>
                  <a:pt x="2434432" y="511174"/>
                  <a:pt x="2528888" y="395287"/>
                </a:cubicBezTo>
                <a:cubicBezTo>
                  <a:pt x="2623344" y="279400"/>
                  <a:pt x="2718991" y="139700"/>
                  <a:pt x="281463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21664" y="692696"/>
            <a:ext cx="4896544" cy="36011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856504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2"/>
                                        </p:tgtEl>
                                      </p:cBhvr>
                                    </p:animEffect>
                                    <p:set>
                                      <p:cBhvr>
                                        <p:cTn id="13" dur="1" fill="hold">
                                          <p:stCondLst>
                                            <p:cond delay="19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6"/>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2" grpId="0" animBg="1"/>
      <p:bldP spid="2" grpId="1" animBg="1"/>
    </p:bldLst>
  </p:timing>
</p:sld>
</file>

<file path=ppt/slides/slide5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980728"/>
            <a:ext cx="8640962" cy="42258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6" name="Rectangle 25"/>
          <p:cNvSpPr/>
          <p:nvPr/>
        </p:nvSpPr>
        <p:spPr>
          <a:xfrm>
            <a:off x="251519" y="2816932"/>
            <a:ext cx="8640960" cy="9721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19" y="1124744"/>
            <a:ext cx="8640962" cy="16921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19" y="3789040"/>
            <a:ext cx="8640960" cy="1417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Q12</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1" name="Straight Arrow Connector 20"/>
          <p:cNvCxnSpPr>
            <a:stCxn id="25" idx="3"/>
            <a:endCxn id="1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19" y="980728"/>
            <a:ext cx="8640960"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03513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6" grpId="0" animBg="1"/>
      <p:bldP spid="23" grpId="0" animBg="1"/>
      <p:bldP spid="24" grpId="0" animBg="1"/>
      <p:bldP spid="22" grpId="0" animBg="1"/>
    </p:bldLst>
  </p:timing>
</p:sld>
</file>

<file path=ppt/slides/slide5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267744" y="354382"/>
            <a:ext cx="4608512" cy="1942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1" name="Rectangle 20">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Q12</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2267744" y="5335524"/>
            <a:ext cx="4608512" cy="1503702"/>
          </a:xfrm>
          <a:prstGeom prst="rect">
            <a:avLst/>
          </a:prstGeom>
        </p:spPr>
      </p:pic>
      <p:pic>
        <p:nvPicPr>
          <p:cNvPr id="5" name="Picture 4"/>
          <p:cNvPicPr>
            <a:picLocks noChangeAspect="1"/>
          </p:cNvPicPr>
          <p:nvPr/>
        </p:nvPicPr>
        <p:blipFill>
          <a:blip r:embed="rId12"/>
          <a:stretch>
            <a:fillRect/>
          </a:stretch>
        </p:blipFill>
        <p:spPr>
          <a:xfrm>
            <a:off x="2267744" y="518922"/>
            <a:ext cx="4608512" cy="4816602"/>
          </a:xfrm>
          <a:prstGeom prst="rect">
            <a:avLst/>
          </a:prstGeom>
        </p:spPr>
      </p:pic>
    </p:spTree>
    <p:extLst>
      <p:ext uri="{BB962C8B-B14F-4D97-AF65-F5344CB8AC3E}">
        <p14:creationId xmlns:p14="http://schemas.microsoft.com/office/powerpoint/2010/main" val="29217161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393484"/>
            <a:ext cx="8640960" cy="14675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3140968"/>
            <a:ext cx="8640962"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9" y="2393483"/>
            <a:ext cx="8640960" cy="7474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 Q12</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0" name="Straight Arrow Connector 19"/>
          <p:cNvCxnSpPr>
            <a:stCxn id="27" idx="3"/>
            <a:endCxn id="19"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73430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2" grpId="0" animBg="1"/>
    </p:bldLst>
  </p:timing>
</p:sld>
</file>

<file path=ppt/slides/slide5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5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03648" y="5040784"/>
            <a:ext cx="6336704" cy="17725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50"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3648" y="4485038"/>
            <a:ext cx="6336704" cy="16082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9"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3648" y="3941004"/>
            <a:ext cx="6336704" cy="1072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03648" y="373200"/>
            <a:ext cx="6336704" cy="37758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1" name="Rectangle 20">
            <a:hlinkClick r:id="rId9"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Q16</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3174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03648" y="4127946"/>
            <a:ext cx="6336704" cy="2371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2072063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772816"/>
            <a:ext cx="8640962" cy="23610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3356992"/>
            <a:ext cx="8640962" cy="7769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2" name="Rectangle 21"/>
          <p:cNvSpPr/>
          <p:nvPr/>
        </p:nvSpPr>
        <p:spPr>
          <a:xfrm>
            <a:off x="251519" y="1772816"/>
            <a:ext cx="8640960" cy="3600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Q16</a:t>
            </a:r>
            <a:endParaRPr lang="en-GB" sz="1400" b="1" dirty="0">
              <a:latin typeface="Comic Sans MS" panose="030F0702030302020204" pitchFamily="66" charset="0"/>
            </a:endParaRPr>
          </a:p>
        </p:txBody>
      </p:sp>
      <p:cxnSp>
        <p:nvCxnSpPr>
          <p:cNvPr id="13" name="Straight Arrow Connector 12"/>
          <p:cNvCxnSpPr>
            <a:stCxn id="15" idx="3"/>
            <a:endCxn id="12"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19" y="2132856"/>
            <a:ext cx="8640962"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834553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2" grpId="0" animBg="1"/>
      <p:bldP spid="21" grpId="0" animBg="1"/>
    </p:bldLst>
  </p:timing>
</p:sld>
</file>

<file path=ppt/slides/slide5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431" name="Picture 7"/>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0847"/>
          <a:stretch/>
        </p:blipFill>
        <p:spPr bwMode="auto">
          <a:xfrm>
            <a:off x="4932740" y="5013176"/>
            <a:ext cx="4103756" cy="13160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6"/>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82860" r="5408"/>
          <a:stretch/>
        </p:blipFill>
        <p:spPr bwMode="auto">
          <a:xfrm>
            <a:off x="8444720" y="5289094"/>
            <a:ext cx="591776" cy="4441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30" name="Picture 6"/>
          <p:cNvPicPr>
            <a:picLocks noChangeAspect="1" noChangeArrowheads="1"/>
          </p:cNvPicPr>
          <p:nvPr/>
        </p:nvPicPr>
        <p:blipFill rotWithShape="1">
          <a:blip r:embed="rId3">
            <a:extLst>
              <a:ext uri="{28A0092B-C50C-407E-A947-70E740481C1C}">
                <a14:useLocalDpi xmlns:a14="http://schemas.microsoft.com/office/drawing/2010/main" val="0"/>
              </a:ext>
            </a:extLst>
          </a:blip>
          <a:srcRect r="43676"/>
          <a:stretch/>
        </p:blipFill>
        <p:spPr bwMode="auto">
          <a:xfrm>
            <a:off x="4932740" y="5136694"/>
            <a:ext cx="3815724" cy="596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008" y="3212976"/>
            <a:ext cx="4788024" cy="28272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34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2008" y="476672"/>
            <a:ext cx="4788024" cy="27558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8" name="Picture 4"/>
          <p:cNvPicPr>
            <a:picLocks noChangeAspect="1" noChangeArrowheads="1"/>
          </p:cNvPicPr>
          <p:nvPr/>
        </p:nvPicPr>
        <p:blipFill rotWithShape="1">
          <a:blip r:embed="rId11">
            <a:extLst>
              <a:ext uri="{28A0092B-C50C-407E-A947-70E740481C1C}">
                <a14:useLocalDpi xmlns:a14="http://schemas.microsoft.com/office/drawing/2010/main" val="0"/>
              </a:ext>
            </a:extLst>
          </a:blip>
          <a:srcRect r="17394"/>
          <a:stretch/>
        </p:blipFill>
        <p:spPr bwMode="auto">
          <a:xfrm>
            <a:off x="4932740" y="1196752"/>
            <a:ext cx="4103756" cy="4104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9"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932740" y="908720"/>
            <a:ext cx="4103756" cy="259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5616115"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1" name="Rectangle 20"/>
          <p:cNvSpPr/>
          <p:nvPr/>
        </p:nvSpPr>
        <p:spPr>
          <a:xfrm>
            <a:off x="6912259"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4" name="Freeform 3"/>
          <p:cNvSpPr/>
          <p:nvPr/>
        </p:nvSpPr>
        <p:spPr>
          <a:xfrm>
            <a:off x="5880100" y="1670050"/>
            <a:ext cx="2768600" cy="3460750"/>
          </a:xfrm>
          <a:custGeom>
            <a:avLst/>
            <a:gdLst>
              <a:gd name="connsiteX0" fmla="*/ 0 w 2768600"/>
              <a:gd name="connsiteY0" fmla="*/ 3460750 h 3460750"/>
              <a:gd name="connsiteX1" fmla="*/ 463550 w 2768600"/>
              <a:gd name="connsiteY1" fmla="*/ 2749550 h 3460750"/>
              <a:gd name="connsiteX2" fmla="*/ 914400 w 2768600"/>
              <a:gd name="connsiteY2" fmla="*/ 1600200 h 3460750"/>
              <a:gd name="connsiteX3" fmla="*/ 1384300 w 2768600"/>
              <a:gd name="connsiteY3" fmla="*/ 793750 h 3460750"/>
              <a:gd name="connsiteX4" fmla="*/ 1828800 w 2768600"/>
              <a:gd name="connsiteY4" fmla="*/ 400050 h 3460750"/>
              <a:gd name="connsiteX5" fmla="*/ 2311400 w 2768600"/>
              <a:gd name="connsiteY5" fmla="*/ 165100 h 3460750"/>
              <a:gd name="connsiteX6" fmla="*/ 2768600 w 2768600"/>
              <a:gd name="connsiteY6" fmla="*/ 0 h 346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8600" h="3460750">
                <a:moveTo>
                  <a:pt x="0" y="3460750"/>
                </a:moveTo>
                <a:cubicBezTo>
                  <a:pt x="155575" y="3260196"/>
                  <a:pt x="311150" y="3059642"/>
                  <a:pt x="463550" y="2749550"/>
                </a:cubicBezTo>
                <a:cubicBezTo>
                  <a:pt x="615950" y="2439458"/>
                  <a:pt x="760942" y="1926167"/>
                  <a:pt x="914400" y="1600200"/>
                </a:cubicBezTo>
                <a:cubicBezTo>
                  <a:pt x="1067858" y="1274233"/>
                  <a:pt x="1231900" y="993775"/>
                  <a:pt x="1384300" y="793750"/>
                </a:cubicBezTo>
                <a:cubicBezTo>
                  <a:pt x="1536700" y="593725"/>
                  <a:pt x="1674283" y="504825"/>
                  <a:pt x="1828800" y="400050"/>
                </a:cubicBezTo>
                <a:cubicBezTo>
                  <a:pt x="1983317" y="295275"/>
                  <a:pt x="2154767" y="231775"/>
                  <a:pt x="2311400" y="165100"/>
                </a:cubicBezTo>
                <a:cubicBezTo>
                  <a:pt x="2468033" y="98425"/>
                  <a:pt x="2618316" y="49212"/>
                  <a:pt x="27686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13"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Q10</a:t>
            </a:r>
            <a:endParaRPr lang="en-GB" sz="1400" b="1" dirty="0">
              <a:latin typeface="Comic Sans MS" panose="030F0702030302020204" pitchFamily="66" charset="0"/>
            </a:endParaRPr>
          </a:p>
        </p:txBody>
      </p:sp>
      <p:cxnSp>
        <p:nvCxnSpPr>
          <p:cNvPr id="26" name="Straight Arrow Connector 25"/>
          <p:cNvCxnSpPr>
            <a:stCxn id="27" idx="3"/>
            <a:endCxn id="20"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4"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3" name="Picture 4"/>
          <p:cNvPicPr>
            <a:picLocks noChangeAspect="1" noChangeArrowheads="1"/>
          </p:cNvPicPr>
          <p:nvPr/>
        </p:nvPicPr>
        <p:blipFill rotWithShape="1">
          <a:blip r:embed="rId11">
            <a:extLst>
              <a:ext uri="{28A0092B-C50C-407E-A947-70E740481C1C}">
                <a14:useLocalDpi xmlns:a14="http://schemas.microsoft.com/office/drawing/2010/main" val="0"/>
              </a:ext>
            </a:extLst>
          </a:blip>
          <a:srcRect r="17394"/>
          <a:stretch/>
        </p:blipFill>
        <p:spPr bwMode="auto">
          <a:xfrm>
            <a:off x="4932740" y="1196752"/>
            <a:ext cx="4103756" cy="4104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16141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4"/>
                                        </p:tgtEl>
                                      </p:cBhvr>
                                    </p:animEffect>
                                    <p:set>
                                      <p:cBhvr>
                                        <p:cTn id="13" dur="1" fill="hold">
                                          <p:stCondLst>
                                            <p:cond delay="1999"/>
                                          </p:stCondLst>
                                        </p:cTn>
                                        <p:tgtEl>
                                          <p:spTgt spid="4"/>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childTnLst>
                          </p:cTn>
                        </p:par>
                      </p:childTnLst>
                    </p:cTn>
                  </p:par>
                </p:childTnLst>
              </p:cTn>
              <p:nextCondLst>
                <p:cond evt="onClick" delay="0">
                  <p:tgtEl>
                    <p:spTgt spid="22"/>
                  </p:tgtEl>
                </p:cond>
              </p:nextCondLst>
            </p:seq>
          </p:childTnLst>
        </p:cTn>
      </p:par>
    </p:tnLst>
    <p:bldLst>
      <p:bldP spid="4" grpId="0" animBg="1"/>
      <p:bldP spid="4" grpId="1" animBg="1"/>
    </p:bldLst>
  </p:timing>
</p:sld>
</file>

<file path=ppt/slides/slide5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758414"/>
            <a:ext cx="8640962" cy="3550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19" y="4365104"/>
            <a:ext cx="8640962"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pic>
        <p:nvPicPr>
          <p:cNvPr id="1044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19" y="620688"/>
            <a:ext cx="8640962" cy="21072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620688"/>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836712"/>
            <a:ext cx="8640960" cy="18912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9" y="2758414"/>
            <a:ext cx="8640960" cy="238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19" y="2996952"/>
            <a:ext cx="8640962"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Q10</a:t>
            </a:r>
            <a:endParaRPr lang="en-GB" sz="1400" b="1" dirty="0">
              <a:latin typeface="Comic Sans MS" panose="030F0702030302020204" pitchFamily="66" charset="0"/>
            </a:endParaRPr>
          </a:p>
        </p:txBody>
      </p:sp>
      <p:cxnSp>
        <p:nvCxnSpPr>
          <p:cNvPr id="17" name="Straight Arrow Connector 16"/>
          <p:cNvCxnSpPr>
            <a:stCxn id="28" idx="3"/>
            <a:endCxn id="16"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9" name="Straight Arrow Connector 28"/>
          <p:cNvCxnSpPr>
            <a:stCxn id="30" idx="3"/>
            <a:endCxn id="28"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915139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2" grpId="0" animBg="1"/>
      <p:bldP spid="26" grpId="0" animBg="1"/>
      <p:bldP spid="21" grpId="0" animBg="1"/>
      <p:bldP spid="23" grpId="0" animBg="1"/>
    </p:bldLst>
  </p:timing>
</p:sld>
</file>

<file path=ppt/slides/slide5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72" name="Picture 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7664" y="5255254"/>
            <a:ext cx="6048672" cy="1503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1"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47663" y="4567055"/>
            <a:ext cx="6048674" cy="15841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7670" y="347393"/>
            <a:ext cx="6048660" cy="4029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Q13</a:t>
            </a:r>
            <a:endParaRPr lang="en-GB" sz="1400" b="1" dirty="0">
              <a:latin typeface="Comic Sans MS" panose="030F0702030302020204" pitchFamily="66" charset="0"/>
            </a:endParaRPr>
          </a:p>
        </p:txBody>
      </p:sp>
      <p:cxnSp>
        <p:nvCxnSpPr>
          <p:cNvPr id="26" name="Straight Arrow Connector 25"/>
          <p:cNvCxnSpPr>
            <a:stCxn id="27" idx="3"/>
            <a:endCxn id="20"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1"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1267"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47664" y="722760"/>
            <a:ext cx="6048672" cy="4074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70" name="Picture 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547671" y="4869160"/>
            <a:ext cx="6048658" cy="324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856870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988840"/>
            <a:ext cx="8640962" cy="1807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988840"/>
            <a:ext cx="8640960" cy="10081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2996952"/>
            <a:ext cx="8640960" cy="799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6012160" y="35482"/>
            <a:ext cx="223224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Q13</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550810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419872" y="35483"/>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Cumulative Frequency</a:t>
            </a:r>
            <a:endParaRPr lang="en-GB" sz="1400" b="1" dirty="0">
              <a:latin typeface="Comic Sans MS" panose="030F0702030302020204" pitchFamily="66" charset="0"/>
            </a:endParaRPr>
          </a:p>
        </p:txBody>
      </p:sp>
      <p:cxnSp>
        <p:nvCxnSpPr>
          <p:cNvPr id="25" name="Straight Arrow Connector 24"/>
          <p:cNvCxnSpPr>
            <a:stCxn id="27" idx="3"/>
            <a:endCxn id="20" idx="1"/>
          </p:cNvCxnSpPr>
          <p:nvPr/>
        </p:nvCxnSpPr>
        <p:spPr>
          <a:xfrm>
            <a:off x="2843808" y="184070"/>
            <a:ext cx="576064"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39046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5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Grouped Data</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924056" y="234893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1" name="Straight Arrow Connector 10"/>
          <p:cNvCxnSpPr>
            <a:stCxn id="14" idx="3"/>
            <a:endCxn id="1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8" name="Rectangle 7">
            <a:hlinkClick r:id="rId7" action="ppaction://hlinksldjump"/>
          </p:cNvPr>
          <p:cNvSpPr/>
          <p:nvPr/>
        </p:nvSpPr>
        <p:spPr>
          <a:xfrm>
            <a:off x="3924056" y="17728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9" name="Rectangle 8">
            <a:hlinkClick r:id="rId8" action="ppaction://hlinksldjump"/>
          </p:cNvPr>
          <p:cNvSpPr/>
          <p:nvPr/>
        </p:nvSpPr>
        <p:spPr>
          <a:xfrm>
            <a:off x="3924056" y="292500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p>
          <a:p>
            <a:pPr algn="ctr"/>
            <a:r>
              <a:rPr lang="en-GB" sz="1400" b="1" dirty="0" smtClean="0">
                <a:latin typeface="Comic Sans MS" panose="030F0702030302020204" pitchFamily="66" charset="0"/>
              </a:rPr>
              <a:t>1HR Q2</a:t>
            </a:r>
            <a:endParaRPr lang="en-GB" sz="1400" b="1" dirty="0">
              <a:latin typeface="Comic Sans MS" panose="030F0702030302020204" pitchFamily="66" charset="0"/>
            </a:endParaRPr>
          </a:p>
        </p:txBody>
      </p:sp>
      <p:sp>
        <p:nvSpPr>
          <p:cNvPr id="12" name="Rectangle 11">
            <a:hlinkClick r:id="rId9" action="ppaction://hlinksldjump"/>
          </p:cNvPr>
          <p:cNvSpPr/>
          <p:nvPr/>
        </p:nvSpPr>
        <p:spPr>
          <a:xfrm>
            <a:off x="3924056" y="35010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HR Q11</a:t>
            </a:r>
            <a:endParaRPr lang="en-GB" sz="1400" b="1" dirty="0">
              <a:latin typeface="Comic Sans MS" panose="030F0702030302020204" pitchFamily="66" charset="0"/>
            </a:endParaRPr>
          </a:p>
        </p:txBody>
      </p:sp>
      <p:sp>
        <p:nvSpPr>
          <p:cNvPr id="13" name="Rectangle 12">
            <a:hlinkClick r:id="rId10" action="ppaction://hlinksldjump"/>
          </p:cNvPr>
          <p:cNvSpPr/>
          <p:nvPr/>
        </p:nvSpPr>
        <p:spPr>
          <a:xfrm>
            <a:off x="3923928" y="4077128"/>
            <a:ext cx="1152000" cy="504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2H Q13</a:t>
            </a:r>
            <a:endParaRPr lang="en-GB" sz="1400" b="1" dirty="0">
              <a:latin typeface="Comic Sans MS" panose="030F0702030302020204" pitchFamily="66" charset="0"/>
            </a:endParaRPr>
          </a:p>
        </p:txBody>
      </p:sp>
      <p:sp>
        <p:nvSpPr>
          <p:cNvPr id="15" name="Rectangle 14"/>
          <p:cNvSpPr/>
          <p:nvPr/>
        </p:nvSpPr>
        <p:spPr>
          <a:xfrm>
            <a:off x="69524" y="6524624"/>
            <a:ext cx="1478140" cy="252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Discrete Data</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3923928" y="4653192"/>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a:t>
            </a:r>
          </a:p>
          <a:p>
            <a:pPr algn="ctr"/>
            <a:r>
              <a:rPr lang="en-GB" sz="1400" b="1" dirty="0" smtClean="0">
                <a:latin typeface="Comic Sans MS" panose="030F0702030302020204" pitchFamily="66" charset="0"/>
              </a:rPr>
              <a:t>2HR Q1</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3923928" y="5229256"/>
            <a:ext cx="1152000" cy="504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a:t>
            </a:r>
          </a:p>
          <a:p>
            <a:pPr algn="ctr"/>
            <a:r>
              <a:rPr lang="en-GB" sz="1400" b="1" dirty="0" smtClean="0">
                <a:latin typeface="Comic Sans MS" panose="030F0702030302020204" pitchFamily="66" charset="0"/>
              </a:rPr>
              <a:t>2H Q1</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991618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619673" y="4437112"/>
            <a:ext cx="5904654" cy="698552"/>
          </a:xfrm>
          <a:prstGeom prst="rect">
            <a:avLst/>
          </a:prstGeom>
        </p:spPr>
      </p:pic>
      <p:pic>
        <p:nvPicPr>
          <p:cNvPr id="6" name="Picture 5"/>
          <p:cNvPicPr>
            <a:picLocks noChangeAspect="1"/>
          </p:cNvPicPr>
          <p:nvPr/>
        </p:nvPicPr>
        <p:blipFill>
          <a:blip r:embed="rId3"/>
          <a:stretch>
            <a:fillRect/>
          </a:stretch>
        </p:blipFill>
        <p:spPr>
          <a:xfrm>
            <a:off x="1619672" y="4913410"/>
            <a:ext cx="5904656" cy="1899966"/>
          </a:xfrm>
          <a:prstGeom prst="rect">
            <a:avLst/>
          </a:prstGeom>
        </p:spPr>
      </p:pic>
      <p:pic>
        <p:nvPicPr>
          <p:cNvPr id="3" name="Picture 2"/>
          <p:cNvPicPr>
            <a:picLocks noChangeAspect="1"/>
          </p:cNvPicPr>
          <p:nvPr/>
        </p:nvPicPr>
        <p:blipFill>
          <a:blip r:embed="rId4"/>
          <a:stretch>
            <a:fillRect/>
          </a:stretch>
        </p:blipFill>
        <p:spPr>
          <a:xfrm>
            <a:off x="1619672" y="332656"/>
            <a:ext cx="5904656" cy="4104284"/>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18" name="Rectangle 17">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8" name="Picture 2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http://www.thecyrenians.org/Resources/Tyneside%20Cyrenians/News/Home_News1.png">
            <a:hlinkClick r:id="rId11" action="ppaction://hlinksldjump"/>
          </p:cNvPr>
          <p:cNvPicPr>
            <a:picLocks noChangeAspect="1" noChangeArrowheads="1"/>
          </p:cNvPicPr>
          <p:nvPr/>
        </p:nvPicPr>
        <p:blipFill>
          <a:blip r:embed="rId12" cstate="print"/>
          <a:srcRect/>
          <a:stretch>
            <a:fillRect/>
          </a:stretch>
        </p:blipFill>
        <p:spPr bwMode="auto">
          <a:xfrm>
            <a:off x="8439684" y="6191248"/>
            <a:ext cx="704316" cy="666752"/>
          </a:xfrm>
          <a:prstGeom prst="rect">
            <a:avLst/>
          </a:prstGeom>
          <a:noFill/>
        </p:spPr>
      </p:pic>
    </p:spTree>
    <p:extLst>
      <p:ext uri="{BB962C8B-B14F-4D97-AF65-F5344CB8AC3E}">
        <p14:creationId xmlns:p14="http://schemas.microsoft.com/office/powerpoint/2010/main" val="11088665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84784"/>
            <a:ext cx="8784974" cy="25726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3" y="1484782"/>
            <a:ext cx="8784974"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179513" y="1700807"/>
            <a:ext cx="8784974" cy="151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1</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179513" y="3212976"/>
            <a:ext cx="8784974" cy="844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96261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6" grpId="0" animBg="1"/>
      <p:bldP spid="22" grpId="0" animBg="1"/>
    </p:bldLst>
  </p:timing>
</p:sld>
</file>

<file path=ppt/slides/slide5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16098" y="4725144"/>
            <a:ext cx="8511804" cy="2074430"/>
          </a:xfrm>
          <a:prstGeom prst="rect">
            <a:avLst/>
          </a:prstGeom>
        </p:spPr>
      </p:pic>
      <p:pic>
        <p:nvPicPr>
          <p:cNvPr id="4" name="Picture 3"/>
          <p:cNvPicPr>
            <a:picLocks noChangeAspect="1"/>
          </p:cNvPicPr>
          <p:nvPr/>
        </p:nvPicPr>
        <p:blipFill>
          <a:blip r:embed="rId3"/>
          <a:stretch>
            <a:fillRect/>
          </a:stretch>
        </p:blipFill>
        <p:spPr>
          <a:xfrm>
            <a:off x="316098" y="3982270"/>
            <a:ext cx="8511804" cy="1606970"/>
          </a:xfrm>
          <a:prstGeom prst="rect">
            <a:avLst/>
          </a:prstGeom>
        </p:spPr>
      </p:pic>
      <p:pic>
        <p:nvPicPr>
          <p:cNvPr id="2" name="Picture 1"/>
          <p:cNvPicPr>
            <a:picLocks noChangeAspect="1"/>
          </p:cNvPicPr>
          <p:nvPr/>
        </p:nvPicPr>
        <p:blipFill>
          <a:blip r:embed="rId4"/>
          <a:stretch>
            <a:fillRect/>
          </a:stretch>
        </p:blipFill>
        <p:spPr>
          <a:xfrm>
            <a:off x="316098" y="308352"/>
            <a:ext cx="8511804" cy="4056752"/>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18" name="Rectangle 17">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8" name="Picture 2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http://www.thecyrenians.org/Resources/Tyneside%20Cyrenians/News/Home_News1.png">
            <a:hlinkClick r:id="rId11" action="ppaction://hlinksldjump"/>
          </p:cNvPr>
          <p:cNvPicPr>
            <a:picLocks noChangeAspect="1" noChangeArrowheads="1"/>
          </p:cNvPicPr>
          <p:nvPr/>
        </p:nvPicPr>
        <p:blipFill>
          <a:blip r:embed="rId12" cstate="print"/>
          <a:srcRect/>
          <a:stretch>
            <a:fillRect/>
          </a:stretch>
        </p:blipFill>
        <p:spPr bwMode="auto">
          <a:xfrm>
            <a:off x="8439684" y="6191248"/>
            <a:ext cx="704316" cy="666752"/>
          </a:xfrm>
          <a:prstGeom prst="rect">
            <a:avLst/>
          </a:prstGeom>
          <a:noFill/>
        </p:spPr>
      </p:pic>
    </p:spTree>
    <p:extLst>
      <p:ext uri="{BB962C8B-B14F-4D97-AF65-F5344CB8AC3E}">
        <p14:creationId xmlns:p14="http://schemas.microsoft.com/office/powerpoint/2010/main" val="14091407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268760"/>
            <a:ext cx="8352928" cy="31417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68760"/>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1556792"/>
            <a:ext cx="8352930" cy="2853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a:t>
            </a:r>
            <a:r>
              <a:rPr lang="en-GB" sz="1400" b="1" dirty="0">
                <a:latin typeface="Comic Sans MS" panose="030F0702030302020204" pitchFamily="66" charset="0"/>
              </a:rPr>
              <a:t>1</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1" name="Straight Arrow Connector 20"/>
          <p:cNvCxnSpPr>
            <a:stCxn id="27"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48455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188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118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2" name="Rectangle 11">
            <a:hlinkClick r:id="rId9"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43862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55230"/>
            <a:ext cx="8640960" cy="25378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708735"/>
            <a:ext cx="8640960" cy="25843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54938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84" name="Picture 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2000" y="5085184"/>
            <a:ext cx="4536504" cy="110705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3"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72000" y="4509120"/>
            <a:ext cx="4536504" cy="1042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2"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71999" y="4305600"/>
            <a:ext cx="4536506" cy="419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79"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9512" y="578082"/>
            <a:ext cx="4320480" cy="24467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0"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9512" y="3026640"/>
            <a:ext cx="4320480" cy="2475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1" name="Picture 5"/>
          <p:cNvPicPr>
            <a:picLocks noChangeAspect="1" noChangeArrowheads="1"/>
          </p:cNvPicPr>
          <p:nvPr/>
        </p:nvPicPr>
        <p:blipFill rotWithShape="1">
          <a:blip r:embed="rId7">
            <a:extLst>
              <a:ext uri="{28A0092B-C50C-407E-A947-70E740481C1C}">
                <a14:useLocalDpi xmlns:a14="http://schemas.microsoft.com/office/drawing/2010/main" val="0"/>
              </a:ext>
            </a:extLst>
          </a:blip>
          <a:srcRect r="11792"/>
          <a:stretch/>
        </p:blipFill>
        <p:spPr bwMode="auto">
          <a:xfrm>
            <a:off x="4571999" y="548680"/>
            <a:ext cx="4536505" cy="3774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11" action="ppaction://hlinksldjump"/>
          </p:cNvPr>
          <p:cNvPicPr>
            <a:picLocks noChangeAspect="1" noChangeArrowheads="1"/>
          </p:cNvPicPr>
          <p:nvPr/>
        </p:nvPicPr>
        <p:blipFill>
          <a:blip r:embed="rId12" cstate="print"/>
          <a:srcRect/>
          <a:stretch>
            <a:fillRect/>
          </a:stretch>
        </p:blipFill>
        <p:spPr bwMode="auto">
          <a:xfrm>
            <a:off x="8439684" y="6191248"/>
            <a:ext cx="704316" cy="666752"/>
          </a:xfrm>
          <a:prstGeom prst="rect">
            <a:avLst/>
          </a:prstGeom>
          <a:noFill/>
        </p:spPr>
      </p:pic>
      <p:sp>
        <p:nvSpPr>
          <p:cNvPr id="12" name="Rectangle 11">
            <a:hlinkClick r:id="rId13"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Q11</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4"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5796136" y="404664"/>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4" name="Freeform 3"/>
          <p:cNvSpPr/>
          <p:nvPr/>
        </p:nvSpPr>
        <p:spPr>
          <a:xfrm>
            <a:off x="5448300" y="762000"/>
            <a:ext cx="3409950" cy="3409950"/>
          </a:xfrm>
          <a:custGeom>
            <a:avLst/>
            <a:gdLst>
              <a:gd name="connsiteX0" fmla="*/ 0 w 3409950"/>
              <a:gd name="connsiteY0" fmla="*/ 3409950 h 3409950"/>
              <a:gd name="connsiteX1" fmla="*/ 571500 w 3409950"/>
              <a:gd name="connsiteY1" fmla="*/ 3124200 h 3409950"/>
              <a:gd name="connsiteX2" fmla="*/ 1136650 w 3409950"/>
              <a:gd name="connsiteY2" fmla="*/ 2101850 h 3409950"/>
              <a:gd name="connsiteX3" fmla="*/ 1701800 w 3409950"/>
              <a:gd name="connsiteY3" fmla="*/ 1130300 h 3409950"/>
              <a:gd name="connsiteX4" fmla="*/ 2273300 w 3409950"/>
              <a:gd name="connsiteY4" fmla="*/ 571500 h 3409950"/>
              <a:gd name="connsiteX5" fmla="*/ 2838450 w 3409950"/>
              <a:gd name="connsiteY5" fmla="*/ 133350 h 3409950"/>
              <a:gd name="connsiteX6" fmla="*/ 3409950 w 3409950"/>
              <a:gd name="connsiteY6" fmla="*/ 0 h 340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9950" h="3409950">
                <a:moveTo>
                  <a:pt x="0" y="3409950"/>
                </a:moveTo>
                <a:cubicBezTo>
                  <a:pt x="191029" y="3376083"/>
                  <a:pt x="382058" y="3342217"/>
                  <a:pt x="571500" y="3124200"/>
                </a:cubicBezTo>
                <a:cubicBezTo>
                  <a:pt x="760942" y="2906183"/>
                  <a:pt x="948267" y="2434167"/>
                  <a:pt x="1136650" y="2101850"/>
                </a:cubicBezTo>
                <a:cubicBezTo>
                  <a:pt x="1325033" y="1769533"/>
                  <a:pt x="1512358" y="1385358"/>
                  <a:pt x="1701800" y="1130300"/>
                </a:cubicBezTo>
                <a:cubicBezTo>
                  <a:pt x="1891242" y="875242"/>
                  <a:pt x="2083858" y="737658"/>
                  <a:pt x="2273300" y="571500"/>
                </a:cubicBezTo>
                <a:cubicBezTo>
                  <a:pt x="2462742" y="405342"/>
                  <a:pt x="2649009" y="228600"/>
                  <a:pt x="2838450" y="133350"/>
                </a:cubicBezTo>
                <a:cubicBezTo>
                  <a:pt x="3027891" y="38100"/>
                  <a:pt x="3218920" y="19050"/>
                  <a:pt x="34099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9324528" y="762000"/>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4" name="Picture 5"/>
          <p:cNvPicPr>
            <a:picLocks noChangeAspect="1" noChangeArrowheads="1"/>
          </p:cNvPicPr>
          <p:nvPr/>
        </p:nvPicPr>
        <p:blipFill rotWithShape="1">
          <a:blip r:embed="rId7">
            <a:extLst>
              <a:ext uri="{28A0092B-C50C-407E-A947-70E740481C1C}">
                <a14:useLocalDpi xmlns:a14="http://schemas.microsoft.com/office/drawing/2010/main" val="0"/>
              </a:ext>
            </a:extLst>
          </a:blip>
          <a:srcRect r="11792"/>
          <a:stretch/>
        </p:blipFill>
        <p:spPr bwMode="auto">
          <a:xfrm>
            <a:off x="4572000" y="548680"/>
            <a:ext cx="4536505" cy="3774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152425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childTnLst>
                          </p:cTn>
                        </p:par>
                      </p:childTnLst>
                    </p:cTn>
                  </p:par>
                </p:childTnLst>
              </p:cTn>
              <p:nextCondLst>
                <p:cond evt="onClick" delay="0">
                  <p:tgtEl>
                    <p:spTgt spid="23"/>
                  </p:tgtEl>
                </p:cond>
              </p:nextCondLst>
            </p:seq>
          </p:childTnLst>
        </p:cTn>
      </p:par>
    </p:tnLst>
    <p:bldLst>
      <p:bldP spid="4" grpId="0" animBg="1"/>
    </p:bldLst>
  </p:timing>
</p:sld>
</file>

<file path=ppt/slides/slide5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34688"/>
            <a:ext cx="8640960" cy="3762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034689"/>
            <a:ext cx="8640960" cy="162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Q11</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0" y="1187088"/>
            <a:ext cx="8640960" cy="2256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0" y="1412775"/>
            <a:ext cx="8640960" cy="22322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20" y="3645024"/>
            <a:ext cx="8640960"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4" name="Rectangle 23"/>
          <p:cNvSpPr/>
          <p:nvPr/>
        </p:nvSpPr>
        <p:spPr>
          <a:xfrm>
            <a:off x="251520" y="4221087"/>
            <a:ext cx="8640960"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674646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9" grpId="0" animBg="1"/>
      <p:bldP spid="21" grpId="0" animBg="1"/>
      <p:bldP spid="22" grpId="0" animBg="1"/>
      <p:bldP spid="23" grpId="0" animBg="1"/>
      <p:bldP spid="24" grpId="0" animBg="1"/>
    </p:bldLst>
  </p:timing>
</p:sld>
</file>

<file path=ppt/slides/slide5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88840"/>
            <a:ext cx="8496944" cy="46453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6303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2" name="Rectangle 11">
            <a:hlinkClick r:id="rId9"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Q13</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940488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2199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340768"/>
            <a:ext cx="8640960" cy="21997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Q13</a:t>
            </a:r>
            <a:endParaRPr lang="en-GB" sz="1400" b="1" dirty="0">
              <a:latin typeface="Comic Sans MS" panose="030F0702030302020204" pitchFamily="66" charset="0"/>
            </a:endParaRPr>
          </a:p>
        </p:txBody>
      </p:sp>
      <p:cxnSp>
        <p:nvCxnSpPr>
          <p:cNvPr id="25" name="Straight Arrow Connector 24"/>
          <p:cNvCxnSpPr>
            <a:stCxn id="26" idx="3"/>
            <a:endCxn id="15"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7" name="Straight Arrow Connector 26"/>
          <p:cNvCxnSpPr>
            <a:stCxn id="28" idx="3"/>
            <a:endCxn id="2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223289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846338"/>
            <a:ext cx="8784976" cy="3967038"/>
          </a:xfrm>
          <a:prstGeom prst="rect">
            <a:avLst/>
          </a:prstGeom>
        </p:spPr>
      </p:pic>
      <p:pic>
        <p:nvPicPr>
          <p:cNvPr id="3" name="Picture 2"/>
          <p:cNvPicPr>
            <a:picLocks noChangeAspect="1"/>
          </p:cNvPicPr>
          <p:nvPr/>
        </p:nvPicPr>
        <p:blipFill>
          <a:blip r:embed="rId3"/>
          <a:stretch>
            <a:fillRect/>
          </a:stretch>
        </p:blipFill>
        <p:spPr>
          <a:xfrm>
            <a:off x="179512" y="4077072"/>
            <a:ext cx="8784976" cy="1500012"/>
          </a:xfrm>
          <a:prstGeom prst="rect">
            <a:avLst/>
          </a:prstGeom>
        </p:spPr>
      </p:pic>
      <p:pic>
        <p:nvPicPr>
          <p:cNvPr id="2" name="Picture 1"/>
          <p:cNvPicPr>
            <a:picLocks noChangeAspect="1"/>
          </p:cNvPicPr>
          <p:nvPr/>
        </p:nvPicPr>
        <p:blipFill>
          <a:blip r:embed="rId4"/>
          <a:stretch>
            <a:fillRect/>
          </a:stretch>
        </p:blipFill>
        <p:spPr>
          <a:xfrm>
            <a:off x="179512" y="404664"/>
            <a:ext cx="8784976" cy="4352764"/>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12" name="Rectangle 11">
            <a:hlinkClick r:id="rId10"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01339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124744"/>
            <a:ext cx="8640958" cy="40362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124744"/>
            <a:ext cx="8640960" cy="238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7" name="Rectangle 16"/>
          <p:cNvSpPr/>
          <p:nvPr/>
        </p:nvSpPr>
        <p:spPr>
          <a:xfrm>
            <a:off x="251520" y="1362882"/>
            <a:ext cx="8640960" cy="37981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30624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9" grpId="0" animBg="1"/>
      <p:bldP spid="17" grpId="0" animBg="1"/>
    </p:bldLst>
  </p:timing>
</p:sld>
</file>

<file path=ppt/slides/slide5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6" y="2736240"/>
            <a:ext cx="8352928" cy="3933120"/>
          </a:xfrm>
          <a:prstGeom prst="rect">
            <a:avLst/>
          </a:prstGeom>
        </p:spPr>
      </p:pic>
      <p:pic>
        <p:nvPicPr>
          <p:cNvPr id="5" name="Picture 4"/>
          <p:cNvPicPr>
            <a:picLocks noChangeAspect="1"/>
          </p:cNvPicPr>
          <p:nvPr/>
        </p:nvPicPr>
        <p:blipFill>
          <a:blip r:embed="rId3"/>
          <a:stretch>
            <a:fillRect/>
          </a:stretch>
        </p:blipFill>
        <p:spPr>
          <a:xfrm>
            <a:off x="395536" y="404664"/>
            <a:ext cx="8352928" cy="3358218"/>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2" name="Rectangle 11">
            <a:hlinkClick r:id="rId9"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a:t>
            </a:r>
            <a:endParaRPr lang="en-GB" sz="1400" b="1" dirty="0">
              <a:latin typeface="Comic Sans MS" panose="030F0702030302020204" pitchFamily="66" charset="0"/>
            </a:endParaRPr>
          </a:p>
        </p:txBody>
      </p:sp>
      <p:cxnSp>
        <p:nvCxnSpPr>
          <p:cNvPr id="13" name="Straight Arrow Connector 12"/>
          <p:cNvCxnSpPr>
            <a:stCxn id="17" idx="3"/>
            <a:endCxn id="12"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55021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124744"/>
            <a:ext cx="8640958" cy="36959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124744"/>
            <a:ext cx="8640960" cy="3695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92080"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a:t>
            </a:r>
            <a:endParaRPr lang="en-GB" sz="1400" b="1" dirty="0">
              <a:latin typeface="Comic Sans MS" panose="030F0702030302020204" pitchFamily="66" charset="0"/>
            </a:endParaRPr>
          </a:p>
        </p:txBody>
      </p:sp>
      <p:cxnSp>
        <p:nvCxnSpPr>
          <p:cNvPr id="18" name="Straight Arrow Connector 17"/>
          <p:cNvCxnSpPr>
            <a:stCxn id="19" idx="3"/>
            <a:endCxn id="15"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367070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Grouped Data</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1619672"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Q9</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1" name="Straight Arrow Connector 10"/>
          <p:cNvCxnSpPr>
            <a:stCxn id="14" idx="3"/>
            <a:endCxn id="1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2843808" y="2564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a:t>
            </a:r>
            <a:r>
              <a:rPr lang="en-GB" sz="1400" b="1" dirty="0" smtClean="0">
                <a:latin typeface="Comic Sans MS" panose="030F0702030302020204" pitchFamily="66" charset="0"/>
              </a:rPr>
              <a:t>3H Q11</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619672" y="1988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smtClean="0">
                <a:latin typeface="Comic Sans MS" panose="030F0702030302020204" pitchFamily="66" charset="0"/>
              </a:rPr>
              <a:t>4H Q10</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619672" y="2564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14" name="Rectangle 1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1619672" y="3140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1619672" y="3717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7" name="Rectangle 16">
            <a:hlinkClick r:id="rId12" action="ppaction://hlinksldjump"/>
          </p:cNvPr>
          <p:cNvSpPr/>
          <p:nvPr/>
        </p:nvSpPr>
        <p:spPr>
          <a:xfrm>
            <a:off x="1619672" y="4293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sp>
        <p:nvSpPr>
          <p:cNvPr id="18" name="Rectangle 17">
            <a:hlinkClick r:id="rId13" action="ppaction://hlinksldjump"/>
          </p:cNvPr>
          <p:cNvSpPr/>
          <p:nvPr/>
        </p:nvSpPr>
        <p:spPr>
          <a:xfrm>
            <a:off x="1619672" y="4869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sp>
        <p:nvSpPr>
          <p:cNvPr id="19" name="Rectangle 18">
            <a:hlinkClick r:id="rId14" action="ppaction://hlinksldjump"/>
          </p:cNvPr>
          <p:cNvSpPr/>
          <p:nvPr/>
        </p:nvSpPr>
        <p:spPr>
          <a:xfrm>
            <a:off x="1619672" y="54452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0" name="Rectangle 19">
            <a:hlinkClick r:id="rId15" action="ppaction://hlinksldjump"/>
          </p:cNvPr>
          <p:cNvSpPr/>
          <p:nvPr/>
        </p:nvSpPr>
        <p:spPr>
          <a:xfrm>
            <a:off x="2843936"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1" name="Rectangle 20">
            <a:hlinkClick r:id="rId16" action="ppaction://hlinksldjump"/>
          </p:cNvPr>
          <p:cNvSpPr/>
          <p:nvPr/>
        </p:nvSpPr>
        <p:spPr>
          <a:xfrm>
            <a:off x="2843808" y="1988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2" name="Rectangle 21">
            <a:hlinkClick r:id="rId17" action="ppaction://hlinksldjump"/>
          </p:cNvPr>
          <p:cNvSpPr/>
          <p:nvPr/>
        </p:nvSpPr>
        <p:spPr>
          <a:xfrm>
            <a:off x="2843808" y="3141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Q7</a:t>
            </a:r>
            <a:endParaRPr lang="en-GB" sz="1400" b="1" dirty="0">
              <a:latin typeface="Comic Sans MS" panose="030F0702030302020204" pitchFamily="66" charset="0"/>
            </a:endParaRPr>
          </a:p>
        </p:txBody>
      </p:sp>
      <p:sp>
        <p:nvSpPr>
          <p:cNvPr id="23" name="Rectangle 22">
            <a:hlinkClick r:id="rId18" action="ppaction://hlinksldjump"/>
          </p:cNvPr>
          <p:cNvSpPr/>
          <p:nvPr/>
        </p:nvSpPr>
        <p:spPr>
          <a:xfrm>
            <a:off x="2843808" y="37170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Q9</a:t>
            </a:r>
            <a:endParaRPr lang="en-GB" sz="1400" b="1" dirty="0">
              <a:latin typeface="Comic Sans MS" panose="030F0702030302020204" pitchFamily="66" charset="0"/>
            </a:endParaRPr>
          </a:p>
        </p:txBody>
      </p:sp>
      <p:sp>
        <p:nvSpPr>
          <p:cNvPr id="24" name="Rectangle 23">
            <a:hlinkClick r:id="rId19" action="ppaction://hlinksldjump"/>
          </p:cNvPr>
          <p:cNvSpPr/>
          <p:nvPr/>
        </p:nvSpPr>
        <p:spPr>
          <a:xfrm>
            <a:off x="2843808" y="42931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sp>
        <p:nvSpPr>
          <p:cNvPr id="25" name="Rectangle 24">
            <a:hlinkClick r:id="rId20" action="ppaction://hlinksldjump"/>
          </p:cNvPr>
          <p:cNvSpPr/>
          <p:nvPr/>
        </p:nvSpPr>
        <p:spPr>
          <a:xfrm>
            <a:off x="2843808" y="4869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Q12</a:t>
            </a:r>
            <a:endParaRPr lang="en-GB" sz="1400" b="1" dirty="0">
              <a:latin typeface="Comic Sans MS" panose="030F0702030302020204" pitchFamily="66" charset="0"/>
            </a:endParaRPr>
          </a:p>
        </p:txBody>
      </p:sp>
      <p:sp>
        <p:nvSpPr>
          <p:cNvPr id="26" name="Rectangle 25">
            <a:hlinkClick r:id="rId21" action="ppaction://hlinksldjump"/>
          </p:cNvPr>
          <p:cNvSpPr/>
          <p:nvPr/>
        </p:nvSpPr>
        <p:spPr>
          <a:xfrm>
            <a:off x="2843808" y="54452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Q3</a:t>
            </a:r>
            <a:endParaRPr lang="en-GB" sz="1400" b="1" dirty="0">
              <a:latin typeface="Comic Sans MS" panose="030F0702030302020204" pitchFamily="66" charset="0"/>
            </a:endParaRPr>
          </a:p>
        </p:txBody>
      </p:sp>
      <p:sp>
        <p:nvSpPr>
          <p:cNvPr id="27" name="Rectangle 26">
            <a:hlinkClick r:id="rId22" action="ppaction://hlinksldjump"/>
          </p:cNvPr>
          <p:cNvSpPr/>
          <p:nvPr/>
        </p:nvSpPr>
        <p:spPr>
          <a:xfrm>
            <a:off x="4068072"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Q8</a:t>
            </a:r>
            <a:endParaRPr lang="en-GB" sz="1400" b="1" dirty="0">
              <a:latin typeface="Comic Sans MS" panose="030F0702030302020204" pitchFamily="66" charset="0"/>
            </a:endParaRPr>
          </a:p>
        </p:txBody>
      </p:sp>
      <p:sp>
        <p:nvSpPr>
          <p:cNvPr id="28" name="Rectangle 27">
            <a:hlinkClick r:id="rId23" action="ppaction://hlinksldjump"/>
          </p:cNvPr>
          <p:cNvSpPr/>
          <p:nvPr/>
        </p:nvSpPr>
        <p:spPr>
          <a:xfrm>
            <a:off x="4067944" y="1988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Q12</a:t>
            </a:r>
            <a:endParaRPr lang="en-GB" sz="1400" b="1" dirty="0">
              <a:latin typeface="Comic Sans MS" panose="030F0702030302020204" pitchFamily="66" charset="0"/>
            </a:endParaRPr>
          </a:p>
        </p:txBody>
      </p:sp>
      <p:sp>
        <p:nvSpPr>
          <p:cNvPr id="29" name="Rectangle 28">
            <a:hlinkClick r:id="rId24" action="ppaction://hlinksldjump"/>
          </p:cNvPr>
          <p:cNvSpPr/>
          <p:nvPr/>
        </p:nvSpPr>
        <p:spPr>
          <a:xfrm>
            <a:off x="4067944" y="2564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Q10</a:t>
            </a:r>
            <a:endParaRPr lang="en-GB" sz="1400" b="1" dirty="0">
              <a:latin typeface="Comic Sans MS" panose="030F0702030302020204" pitchFamily="66" charset="0"/>
            </a:endParaRPr>
          </a:p>
        </p:txBody>
      </p:sp>
      <p:sp>
        <p:nvSpPr>
          <p:cNvPr id="30" name="Rectangle 29">
            <a:hlinkClick r:id="rId25" action="ppaction://hlinksldjump"/>
          </p:cNvPr>
          <p:cNvSpPr/>
          <p:nvPr/>
        </p:nvSpPr>
        <p:spPr>
          <a:xfrm>
            <a:off x="4067944" y="3141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Q4</a:t>
            </a:r>
            <a:endParaRPr lang="en-GB" sz="1400" b="1" dirty="0">
              <a:latin typeface="Comic Sans MS" panose="030F0702030302020204" pitchFamily="66" charset="0"/>
            </a:endParaRPr>
          </a:p>
        </p:txBody>
      </p:sp>
      <p:sp>
        <p:nvSpPr>
          <p:cNvPr id="31" name="Rectangle 30">
            <a:hlinkClick r:id="rId26" action="ppaction://hlinksldjump"/>
          </p:cNvPr>
          <p:cNvSpPr/>
          <p:nvPr/>
        </p:nvSpPr>
        <p:spPr>
          <a:xfrm>
            <a:off x="4067944" y="37170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Q3</a:t>
            </a:r>
            <a:endParaRPr lang="en-GB" sz="1400" b="1" dirty="0">
              <a:latin typeface="Comic Sans MS" panose="030F0702030302020204" pitchFamily="66" charset="0"/>
            </a:endParaRPr>
          </a:p>
        </p:txBody>
      </p:sp>
      <p:sp>
        <p:nvSpPr>
          <p:cNvPr id="32" name="Rectangle 31">
            <a:hlinkClick r:id="rId27" action="ppaction://hlinksldjump"/>
          </p:cNvPr>
          <p:cNvSpPr/>
          <p:nvPr/>
        </p:nvSpPr>
        <p:spPr>
          <a:xfrm>
            <a:off x="4067944" y="4869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Q5</a:t>
            </a:r>
            <a:endParaRPr lang="en-GB" sz="1400" b="1" dirty="0">
              <a:latin typeface="Comic Sans MS" panose="030F0702030302020204" pitchFamily="66" charset="0"/>
            </a:endParaRPr>
          </a:p>
        </p:txBody>
      </p:sp>
      <p:sp>
        <p:nvSpPr>
          <p:cNvPr id="33" name="Rectangle 32">
            <a:hlinkClick r:id="rId28" action="ppaction://hlinksldjump"/>
          </p:cNvPr>
          <p:cNvSpPr/>
          <p:nvPr/>
        </p:nvSpPr>
        <p:spPr>
          <a:xfrm>
            <a:off x="4067944" y="42931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Q6</a:t>
            </a:r>
            <a:endParaRPr lang="en-GB" sz="1400" b="1" dirty="0">
              <a:latin typeface="Comic Sans MS" panose="030F0702030302020204" pitchFamily="66" charset="0"/>
            </a:endParaRPr>
          </a:p>
        </p:txBody>
      </p:sp>
      <p:sp>
        <p:nvSpPr>
          <p:cNvPr id="34" name="Rectangle 33">
            <a:hlinkClick r:id="rId29" action="ppaction://hlinksldjump"/>
          </p:cNvPr>
          <p:cNvSpPr/>
          <p:nvPr/>
        </p:nvSpPr>
        <p:spPr>
          <a:xfrm>
            <a:off x="4067944" y="54452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Q7</a:t>
            </a:r>
            <a:endParaRPr lang="en-GB" sz="1400" b="1" dirty="0">
              <a:latin typeface="Comic Sans MS" panose="030F0702030302020204" pitchFamily="66" charset="0"/>
            </a:endParaRPr>
          </a:p>
        </p:txBody>
      </p:sp>
      <p:sp>
        <p:nvSpPr>
          <p:cNvPr id="35" name="Rectangle 34">
            <a:hlinkClick r:id="rId30" action="ppaction://hlinksldjump"/>
          </p:cNvPr>
          <p:cNvSpPr/>
          <p:nvPr/>
        </p:nvSpPr>
        <p:spPr>
          <a:xfrm>
            <a:off x="5292208"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Q6</a:t>
            </a:r>
            <a:endParaRPr lang="en-GB" sz="1400" b="1" dirty="0">
              <a:latin typeface="Comic Sans MS" panose="030F0702030302020204" pitchFamily="66" charset="0"/>
            </a:endParaRPr>
          </a:p>
        </p:txBody>
      </p:sp>
      <p:sp>
        <p:nvSpPr>
          <p:cNvPr id="36" name="Rectangle 35">
            <a:hlinkClick r:id="rId31" action="ppaction://hlinksldjump"/>
          </p:cNvPr>
          <p:cNvSpPr/>
          <p:nvPr/>
        </p:nvSpPr>
        <p:spPr>
          <a:xfrm>
            <a:off x="5292080" y="1988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Q10</a:t>
            </a:r>
            <a:endParaRPr lang="en-GB" sz="1400" b="1" dirty="0">
              <a:latin typeface="Comic Sans MS" panose="030F0702030302020204" pitchFamily="66" charset="0"/>
            </a:endParaRPr>
          </a:p>
        </p:txBody>
      </p:sp>
      <p:sp>
        <p:nvSpPr>
          <p:cNvPr id="37" name="Rectangle 36">
            <a:hlinkClick r:id="rId32" action="ppaction://hlinksldjump"/>
          </p:cNvPr>
          <p:cNvSpPr/>
          <p:nvPr/>
        </p:nvSpPr>
        <p:spPr>
          <a:xfrm>
            <a:off x="5292080" y="25649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Q6</a:t>
            </a:r>
            <a:endParaRPr lang="en-GB" sz="1400" b="1" dirty="0">
              <a:latin typeface="Comic Sans MS" panose="030F0702030302020204" pitchFamily="66" charset="0"/>
            </a:endParaRPr>
          </a:p>
        </p:txBody>
      </p:sp>
      <p:sp>
        <p:nvSpPr>
          <p:cNvPr id="38" name="Rectangle 37">
            <a:hlinkClick r:id="rId33" action="ppaction://hlinksldjump"/>
          </p:cNvPr>
          <p:cNvSpPr/>
          <p:nvPr/>
        </p:nvSpPr>
        <p:spPr>
          <a:xfrm>
            <a:off x="5292080" y="31410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Q9</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5292080" y="37170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Q4</a:t>
            </a:r>
            <a:endParaRPr lang="en-GB" sz="1400" b="1" dirty="0">
              <a:latin typeface="Comic Sans MS" panose="030F0702030302020204" pitchFamily="66" charset="0"/>
            </a:endParaRPr>
          </a:p>
        </p:txBody>
      </p:sp>
      <p:sp>
        <p:nvSpPr>
          <p:cNvPr id="40" name="Rectangle 39">
            <a:hlinkClick r:id="rId35" action="ppaction://hlinksldjump"/>
          </p:cNvPr>
          <p:cNvSpPr/>
          <p:nvPr/>
        </p:nvSpPr>
        <p:spPr>
          <a:xfrm>
            <a:off x="5292080" y="429315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sp>
        <p:nvSpPr>
          <p:cNvPr id="41" name="Rectangle 40">
            <a:hlinkClick r:id="rId36" action="ppaction://hlinksldjump"/>
          </p:cNvPr>
          <p:cNvSpPr/>
          <p:nvPr/>
        </p:nvSpPr>
        <p:spPr>
          <a:xfrm>
            <a:off x="5292080" y="486921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Q6</a:t>
            </a:r>
            <a:endParaRPr lang="en-GB" sz="1400" b="1" dirty="0">
              <a:latin typeface="Comic Sans MS" panose="030F0702030302020204" pitchFamily="66" charset="0"/>
            </a:endParaRPr>
          </a:p>
        </p:txBody>
      </p:sp>
      <p:sp>
        <p:nvSpPr>
          <p:cNvPr id="42" name="Rectangle 41">
            <a:hlinkClick r:id="rId37" action="ppaction://hlinksldjump"/>
          </p:cNvPr>
          <p:cNvSpPr/>
          <p:nvPr/>
        </p:nvSpPr>
        <p:spPr>
          <a:xfrm>
            <a:off x="5292080" y="544528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Q10</a:t>
            </a:r>
            <a:endParaRPr lang="en-GB" sz="1400" b="1" dirty="0">
              <a:latin typeface="Comic Sans MS" panose="030F0702030302020204" pitchFamily="66" charset="0"/>
            </a:endParaRPr>
          </a:p>
        </p:txBody>
      </p:sp>
      <p:sp>
        <p:nvSpPr>
          <p:cNvPr id="43" name="Rectangle 42">
            <a:hlinkClick r:id="rId38" action="ppaction://hlinksldjump"/>
          </p:cNvPr>
          <p:cNvSpPr/>
          <p:nvPr/>
        </p:nvSpPr>
        <p:spPr>
          <a:xfrm>
            <a:off x="6516344" y="14127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Q8</a:t>
            </a:r>
            <a:endParaRPr lang="en-GB" sz="1400" b="1" dirty="0">
              <a:latin typeface="Comic Sans MS" panose="030F0702030302020204" pitchFamily="66" charset="0"/>
            </a:endParaRPr>
          </a:p>
        </p:txBody>
      </p:sp>
      <p:sp>
        <p:nvSpPr>
          <p:cNvPr id="44" name="Rectangle 43">
            <a:hlinkClick r:id="rId39" action="ppaction://hlinksldjump"/>
          </p:cNvPr>
          <p:cNvSpPr/>
          <p:nvPr/>
        </p:nvSpPr>
        <p:spPr>
          <a:xfrm>
            <a:off x="6516216" y="19888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a:t>
            </a:r>
            <a:r>
              <a:rPr lang="en-GB" sz="1400" b="1" dirty="0">
                <a:latin typeface="Comic Sans MS" panose="030F0702030302020204" pitchFamily="66" charset="0"/>
              </a:rPr>
              <a:t>4</a:t>
            </a:r>
            <a:r>
              <a:rPr lang="en-GB" sz="1400" b="1" dirty="0" smtClean="0">
                <a:latin typeface="Comic Sans MS" panose="030F0702030302020204" pitchFamily="66" charset="0"/>
              </a:rPr>
              <a:t>HR Q3</a:t>
            </a:r>
            <a:endParaRPr lang="en-GB" sz="1400" b="1" dirty="0">
              <a:latin typeface="Comic Sans MS" panose="030F0702030302020204" pitchFamily="66" charset="0"/>
            </a:endParaRPr>
          </a:p>
        </p:txBody>
      </p:sp>
      <p:sp>
        <p:nvSpPr>
          <p:cNvPr id="45" name="Rectangle 44">
            <a:hlinkClick r:id="rId4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858215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60031" y="4993188"/>
            <a:ext cx="4098285" cy="1676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0032" y="404663"/>
            <a:ext cx="4098284" cy="4627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2" name="Freeform 21"/>
          <p:cNvSpPr/>
          <p:nvPr/>
        </p:nvSpPr>
        <p:spPr>
          <a:xfrm>
            <a:off x="5589917" y="793630"/>
            <a:ext cx="3088257" cy="3873261"/>
          </a:xfrm>
          <a:custGeom>
            <a:avLst/>
            <a:gdLst>
              <a:gd name="connsiteX0" fmla="*/ 0 w 3088257"/>
              <a:gd name="connsiteY0" fmla="*/ 3873261 h 3873261"/>
              <a:gd name="connsiteX1" fmla="*/ 517585 w 3088257"/>
              <a:gd name="connsiteY1" fmla="*/ 2993366 h 3873261"/>
              <a:gd name="connsiteX2" fmla="*/ 1026543 w 3088257"/>
              <a:gd name="connsiteY2" fmla="*/ 1742536 h 3873261"/>
              <a:gd name="connsiteX3" fmla="*/ 1544128 w 3088257"/>
              <a:gd name="connsiteY3" fmla="*/ 1078302 h 3873261"/>
              <a:gd name="connsiteX4" fmla="*/ 2053087 w 3088257"/>
              <a:gd name="connsiteY4" fmla="*/ 621102 h 3873261"/>
              <a:gd name="connsiteX5" fmla="*/ 2579298 w 3088257"/>
              <a:gd name="connsiteY5" fmla="*/ 207034 h 3873261"/>
              <a:gd name="connsiteX6" fmla="*/ 3088257 w 3088257"/>
              <a:gd name="connsiteY6" fmla="*/ 0 h 387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8257" h="3873261">
                <a:moveTo>
                  <a:pt x="0" y="3873261"/>
                </a:moveTo>
                <a:cubicBezTo>
                  <a:pt x="173247" y="3610874"/>
                  <a:pt x="346494" y="3348487"/>
                  <a:pt x="517585" y="2993366"/>
                </a:cubicBezTo>
                <a:cubicBezTo>
                  <a:pt x="688676" y="2638245"/>
                  <a:pt x="855453" y="2061713"/>
                  <a:pt x="1026543" y="1742536"/>
                </a:cubicBezTo>
                <a:cubicBezTo>
                  <a:pt x="1197634" y="1423359"/>
                  <a:pt x="1373037" y="1265208"/>
                  <a:pt x="1544128" y="1078302"/>
                </a:cubicBezTo>
                <a:cubicBezTo>
                  <a:pt x="1715219" y="891396"/>
                  <a:pt x="1880559" y="766313"/>
                  <a:pt x="2053087" y="621102"/>
                </a:cubicBezTo>
                <a:cubicBezTo>
                  <a:pt x="2225615" y="475891"/>
                  <a:pt x="2406770" y="310551"/>
                  <a:pt x="2579298" y="207034"/>
                </a:cubicBezTo>
                <a:cubicBezTo>
                  <a:pt x="2751826" y="103517"/>
                  <a:pt x="2920041" y="51758"/>
                  <a:pt x="30882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6012160" y="4282716"/>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4" name="Rectangle 23"/>
          <p:cNvSpPr/>
          <p:nvPr/>
        </p:nvSpPr>
        <p:spPr>
          <a:xfrm>
            <a:off x="7380312" y="4287287"/>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3891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6025" y="352989"/>
            <a:ext cx="4571999" cy="33640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6024" y="3717032"/>
            <a:ext cx="4571999" cy="29505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738031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35496" y="5951441"/>
            <a:ext cx="1296144" cy="861935"/>
          </a:xfrm>
          <a:prstGeom prst="rect">
            <a:avLst/>
          </a:prstGeom>
          <a:noFill/>
        </p:spPr>
      </p:pic>
      <p:sp>
        <p:nvSpPr>
          <p:cNvPr id="18" name="Rectangle 17">
            <a:hlinkClick r:id="rId9"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Q9</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8" name="Picture 2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3986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2000"/>
                                        <p:tgtEl>
                                          <p:spTgt spid="22"/>
                                        </p:tgtEl>
                                      </p:cBhvr>
                                    </p:animEffec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4"/>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22"/>
                                        </p:tgtEl>
                                      </p:cBhvr>
                                    </p:animEffect>
                                    <p:set>
                                      <p:cBhvr>
                                        <p:cTn id="13" dur="1" fill="hold">
                                          <p:stCondLst>
                                            <p:cond delay="19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2" grpId="1" animBg="1"/>
    </p:bldLst>
  </p:timing>
</p:sld>
</file>

<file path=ppt/slides/slide5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4" y="1282936"/>
            <a:ext cx="8352932" cy="3370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82936"/>
            <a:ext cx="8352930" cy="489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1772816"/>
            <a:ext cx="8352930"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3140968"/>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95536" y="3429000"/>
            <a:ext cx="835293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p:cNvSpPr/>
          <p:nvPr/>
        </p:nvSpPr>
        <p:spPr>
          <a:xfrm>
            <a:off x="395536" y="4293096"/>
            <a:ext cx="835293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92080"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Q9</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788024" y="184069"/>
            <a:ext cx="504056"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378806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5" grpId="0" animBg="1"/>
      <p:bldP spid="6" grpId="0" animBg="1"/>
      <p:bldP spid="22" grpId="0" animBg="1"/>
      <p:bldP spid="23" grpId="0" animBg="1"/>
      <p:bldP spid="15" grpId="0" animBg="1"/>
    </p:bldLst>
  </p:timing>
</p:sld>
</file>

<file path=ppt/slides/slide5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4572000" y="4581128"/>
            <a:ext cx="4402090" cy="1869442"/>
          </a:xfrm>
          <a:prstGeom prst="rect">
            <a:avLst/>
          </a:prstGeom>
        </p:spPr>
      </p:pic>
      <p:pic>
        <p:nvPicPr>
          <p:cNvPr id="5" name="Picture 4"/>
          <p:cNvPicPr>
            <a:picLocks noChangeAspect="1"/>
          </p:cNvPicPr>
          <p:nvPr/>
        </p:nvPicPr>
        <p:blipFill>
          <a:blip r:embed="rId3"/>
          <a:stretch>
            <a:fillRect/>
          </a:stretch>
        </p:blipFill>
        <p:spPr>
          <a:xfrm>
            <a:off x="4572000" y="404664"/>
            <a:ext cx="4402090" cy="4176464"/>
          </a:xfrm>
          <a:prstGeom prst="rect">
            <a:avLst/>
          </a:prstGeom>
        </p:spPr>
      </p:pic>
      <p:pic>
        <p:nvPicPr>
          <p:cNvPr id="4" name="Picture 3"/>
          <p:cNvPicPr>
            <a:picLocks noChangeAspect="1"/>
          </p:cNvPicPr>
          <p:nvPr/>
        </p:nvPicPr>
        <p:blipFill>
          <a:blip r:embed="rId4"/>
          <a:stretch>
            <a:fillRect/>
          </a:stretch>
        </p:blipFill>
        <p:spPr>
          <a:xfrm>
            <a:off x="251520" y="3619080"/>
            <a:ext cx="4092930" cy="29062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738031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35496" y="5951441"/>
            <a:ext cx="1296144" cy="861935"/>
          </a:xfrm>
          <a:prstGeom prst="rect">
            <a:avLst/>
          </a:prstGeom>
          <a:noFill/>
        </p:spPr>
      </p:pic>
      <p:pic>
        <p:nvPicPr>
          <p:cNvPr id="2" name="Picture 1"/>
          <p:cNvPicPr>
            <a:picLocks noChangeAspect="1"/>
          </p:cNvPicPr>
          <p:nvPr/>
        </p:nvPicPr>
        <p:blipFill>
          <a:blip r:embed="rId8"/>
          <a:stretch>
            <a:fillRect/>
          </a:stretch>
        </p:blipFill>
        <p:spPr>
          <a:xfrm>
            <a:off x="251520" y="491348"/>
            <a:ext cx="4092930" cy="3127732"/>
          </a:xfrm>
          <a:prstGeom prst="rect">
            <a:avLst/>
          </a:prstGeom>
        </p:spPr>
      </p:pic>
      <p:sp>
        <p:nvSpPr>
          <p:cNvPr id="13" name="Freeform 12"/>
          <p:cNvSpPr/>
          <p:nvPr/>
        </p:nvSpPr>
        <p:spPr>
          <a:xfrm>
            <a:off x="5600700" y="1028700"/>
            <a:ext cx="3124200" cy="3124200"/>
          </a:xfrm>
          <a:custGeom>
            <a:avLst/>
            <a:gdLst>
              <a:gd name="connsiteX0" fmla="*/ 0 w 3124200"/>
              <a:gd name="connsiteY0" fmla="*/ 3124200 h 3124200"/>
              <a:gd name="connsiteX1" fmla="*/ 632460 w 3124200"/>
              <a:gd name="connsiteY1" fmla="*/ 2811780 h 3124200"/>
              <a:gd name="connsiteX2" fmla="*/ 1249680 w 3124200"/>
              <a:gd name="connsiteY2" fmla="*/ 1623060 h 3124200"/>
              <a:gd name="connsiteX3" fmla="*/ 1882140 w 3124200"/>
              <a:gd name="connsiteY3" fmla="*/ 548640 h 3124200"/>
              <a:gd name="connsiteX4" fmla="*/ 2499360 w 3124200"/>
              <a:gd name="connsiteY4" fmla="*/ 121920 h 3124200"/>
              <a:gd name="connsiteX5" fmla="*/ 3124200 w 3124200"/>
              <a:gd name="connsiteY5" fmla="*/ 0 h 3124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4200" h="3124200">
                <a:moveTo>
                  <a:pt x="0" y="3124200"/>
                </a:moveTo>
                <a:cubicBezTo>
                  <a:pt x="212090" y="3093085"/>
                  <a:pt x="424180" y="3061970"/>
                  <a:pt x="632460" y="2811780"/>
                </a:cubicBezTo>
                <a:cubicBezTo>
                  <a:pt x="840740" y="2561590"/>
                  <a:pt x="1041400" y="2000250"/>
                  <a:pt x="1249680" y="1623060"/>
                </a:cubicBezTo>
                <a:cubicBezTo>
                  <a:pt x="1457960" y="1245870"/>
                  <a:pt x="1673860" y="798830"/>
                  <a:pt x="1882140" y="548640"/>
                </a:cubicBezTo>
                <a:cubicBezTo>
                  <a:pt x="2090420" y="298450"/>
                  <a:pt x="2292350" y="213360"/>
                  <a:pt x="2499360" y="121920"/>
                </a:cubicBezTo>
                <a:cubicBezTo>
                  <a:pt x="2706370" y="30480"/>
                  <a:pt x="2915285" y="15240"/>
                  <a:pt x="31242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a:off x="4680011" y="4432541"/>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5" name="Rectangle 24"/>
          <p:cNvSpPr/>
          <p:nvPr/>
        </p:nvSpPr>
        <p:spPr>
          <a:xfrm>
            <a:off x="6048163" y="4437112"/>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28" name="Rectangle 27">
            <a:hlinkClick r:id="rId9"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Q10</a:t>
            </a:r>
            <a:endParaRPr lang="en-GB" sz="1400" b="1" dirty="0">
              <a:latin typeface="Comic Sans MS" panose="030F0702030302020204" pitchFamily="66" charset="0"/>
            </a:endParaRPr>
          </a:p>
        </p:txBody>
      </p:sp>
      <p:cxnSp>
        <p:nvCxnSpPr>
          <p:cNvPr id="29" name="Straight Arrow Connector 28"/>
          <p:cNvCxnSpPr>
            <a:stCxn id="18" idx="3"/>
            <a:endCxn id="28"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 name="Picture 20"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84942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2000"/>
                                        <p:tgtEl>
                                          <p:spTgt spid="13"/>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3"/>
                                        </p:tgtEl>
                                      </p:cBhvr>
                                    </p:animEffect>
                                    <p:set>
                                      <p:cBhvr>
                                        <p:cTn id="13" dur="1" fill="hold">
                                          <p:stCondLst>
                                            <p:cond delay="19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3" grpId="0" animBg="1"/>
      <p:bldP spid="13" grpId="1" animBg="1"/>
    </p:bldLst>
  </p:timing>
</p:sld>
</file>

<file path=ppt/slides/slide5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4" y="1268760"/>
            <a:ext cx="8352932" cy="26840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68759"/>
            <a:ext cx="8352930"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1484784"/>
            <a:ext cx="8352930" cy="69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178920"/>
            <a:ext cx="8352930" cy="4579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95536" y="2636912"/>
            <a:ext cx="8352930" cy="4583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p:cNvSpPr/>
          <p:nvPr/>
        </p:nvSpPr>
        <p:spPr>
          <a:xfrm>
            <a:off x="395536" y="3094904"/>
            <a:ext cx="8352930" cy="8667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Q10</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78905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5" grpId="0" animBg="1"/>
      <p:bldP spid="6" grpId="0" animBg="1"/>
      <p:bldP spid="22" grpId="0" animBg="1"/>
      <p:bldP spid="23" grpId="0" animBg="1"/>
      <p:bldP spid="15" grpId="0" animBg="1"/>
    </p:bldLst>
  </p:timing>
</p:sld>
</file>

<file path=ppt/slides/slide5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4572000" y="720080"/>
            <a:ext cx="4382965" cy="3429000"/>
          </a:xfrm>
          <a:prstGeom prst="rect">
            <a:avLst/>
          </a:prstGeom>
        </p:spPr>
      </p:pic>
      <p:pic>
        <p:nvPicPr>
          <p:cNvPr id="11" name="Picture 10"/>
          <p:cNvPicPr>
            <a:picLocks noChangeAspect="1"/>
          </p:cNvPicPr>
          <p:nvPr/>
        </p:nvPicPr>
        <p:blipFill>
          <a:blip r:embed="rId3"/>
          <a:stretch>
            <a:fillRect/>
          </a:stretch>
        </p:blipFill>
        <p:spPr>
          <a:xfrm>
            <a:off x="4572000" y="4149080"/>
            <a:ext cx="4382966" cy="12911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738031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35496" y="5951441"/>
            <a:ext cx="1296144" cy="861935"/>
          </a:xfrm>
          <a:prstGeom prst="rect">
            <a:avLst/>
          </a:prstGeom>
          <a:noFill/>
        </p:spPr>
      </p:pic>
      <p:sp>
        <p:nvSpPr>
          <p:cNvPr id="24" name="Rectangle 23"/>
          <p:cNvSpPr/>
          <p:nvPr/>
        </p:nvSpPr>
        <p:spPr>
          <a:xfrm>
            <a:off x="4680011" y="3789040"/>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5" name="Rectangle 24"/>
          <p:cNvSpPr/>
          <p:nvPr/>
        </p:nvSpPr>
        <p:spPr>
          <a:xfrm>
            <a:off x="6048163" y="3793611"/>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8" name="Picture 7"/>
          <p:cNvPicPr>
            <a:picLocks noChangeAspect="1"/>
          </p:cNvPicPr>
          <p:nvPr/>
        </p:nvPicPr>
        <p:blipFill>
          <a:blip r:embed="rId7"/>
          <a:stretch>
            <a:fillRect/>
          </a:stretch>
        </p:blipFill>
        <p:spPr>
          <a:xfrm>
            <a:off x="107504" y="701838"/>
            <a:ext cx="4359646" cy="2007082"/>
          </a:xfrm>
          <a:prstGeom prst="rect">
            <a:avLst/>
          </a:prstGeom>
        </p:spPr>
      </p:pic>
      <p:pic>
        <p:nvPicPr>
          <p:cNvPr id="9" name="Picture 8"/>
          <p:cNvPicPr>
            <a:picLocks noChangeAspect="1"/>
          </p:cNvPicPr>
          <p:nvPr/>
        </p:nvPicPr>
        <p:blipFill>
          <a:blip r:embed="rId8"/>
          <a:stretch>
            <a:fillRect/>
          </a:stretch>
        </p:blipFill>
        <p:spPr>
          <a:xfrm>
            <a:off x="107504" y="2708920"/>
            <a:ext cx="4359646" cy="3070480"/>
          </a:xfrm>
          <a:prstGeom prst="rect">
            <a:avLst/>
          </a:prstGeom>
        </p:spPr>
      </p:pic>
      <p:sp>
        <p:nvSpPr>
          <p:cNvPr id="14" name="Freeform 13"/>
          <p:cNvSpPr/>
          <p:nvPr/>
        </p:nvSpPr>
        <p:spPr>
          <a:xfrm>
            <a:off x="5585460" y="1272540"/>
            <a:ext cx="2865120" cy="2278380"/>
          </a:xfrm>
          <a:custGeom>
            <a:avLst/>
            <a:gdLst>
              <a:gd name="connsiteX0" fmla="*/ 0 w 2865120"/>
              <a:gd name="connsiteY0" fmla="*/ 2278380 h 2278380"/>
              <a:gd name="connsiteX1" fmla="*/ 586740 w 2865120"/>
              <a:gd name="connsiteY1" fmla="*/ 2049780 h 2278380"/>
              <a:gd name="connsiteX2" fmla="*/ 1150620 w 2865120"/>
              <a:gd name="connsiteY2" fmla="*/ 960120 h 2278380"/>
              <a:gd name="connsiteX3" fmla="*/ 1729740 w 2865120"/>
              <a:gd name="connsiteY3" fmla="*/ 167640 h 2278380"/>
              <a:gd name="connsiteX4" fmla="*/ 2293620 w 2865120"/>
              <a:gd name="connsiteY4" fmla="*/ 53340 h 2278380"/>
              <a:gd name="connsiteX5" fmla="*/ 2865120 w 2865120"/>
              <a:gd name="connsiteY5" fmla="*/ 0 h 2278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65120" h="2278380">
                <a:moveTo>
                  <a:pt x="0" y="2278380"/>
                </a:moveTo>
                <a:cubicBezTo>
                  <a:pt x="197485" y="2273935"/>
                  <a:pt x="394970" y="2269490"/>
                  <a:pt x="586740" y="2049780"/>
                </a:cubicBezTo>
                <a:cubicBezTo>
                  <a:pt x="778510" y="1830070"/>
                  <a:pt x="960120" y="1273810"/>
                  <a:pt x="1150620" y="960120"/>
                </a:cubicBezTo>
                <a:cubicBezTo>
                  <a:pt x="1341120" y="646430"/>
                  <a:pt x="1539240" y="318770"/>
                  <a:pt x="1729740" y="167640"/>
                </a:cubicBezTo>
                <a:cubicBezTo>
                  <a:pt x="1920240" y="16510"/>
                  <a:pt x="2104390" y="81280"/>
                  <a:pt x="2293620" y="53340"/>
                </a:cubicBezTo>
                <a:cubicBezTo>
                  <a:pt x="2482850" y="25400"/>
                  <a:pt x="2673985" y="12700"/>
                  <a:pt x="28651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9"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9" name="Straight Arrow Connector 28"/>
          <p:cNvCxnSpPr>
            <a:stCxn id="18" idx="3"/>
            <a:endCxn id="28"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 name="Picture 20"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18630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2000"/>
                                        <p:tgtEl>
                                          <p:spTgt spid="14"/>
                                        </p:tgtEl>
                                      </p:cBhvr>
                                    </p:animEffec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4"/>
                                        </p:tgtEl>
                                      </p:cBhvr>
                                    </p:animEffect>
                                    <p:set>
                                      <p:cBhvr>
                                        <p:cTn id="13" dur="1" fill="hold">
                                          <p:stCondLst>
                                            <p:cond delay="1999"/>
                                          </p:stCondLst>
                                        </p:cTn>
                                        <p:tgtEl>
                                          <p:spTgt spid="14"/>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14" grpId="0" animBg="1"/>
      <p:bldP spid="14" grpId="1" animBg="1"/>
    </p:bldLst>
  </p:timing>
</p:sld>
</file>

<file path=ppt/slides/slide5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95536" y="2564904"/>
            <a:ext cx="8352929" cy="3012828"/>
          </a:xfrm>
          <a:prstGeom prst="rect">
            <a:avLst/>
          </a:prstGeom>
        </p:spPr>
      </p:pic>
      <p:pic>
        <p:nvPicPr>
          <p:cNvPr id="4" name="Picture 3"/>
          <p:cNvPicPr>
            <a:picLocks noChangeAspect="1"/>
          </p:cNvPicPr>
          <p:nvPr/>
        </p:nvPicPr>
        <p:blipFill>
          <a:blip r:embed="rId3"/>
          <a:stretch>
            <a:fillRect/>
          </a:stretch>
        </p:blipFill>
        <p:spPr>
          <a:xfrm>
            <a:off x="395537" y="980728"/>
            <a:ext cx="8352926" cy="16262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5" name="Rectangle 4"/>
          <p:cNvSpPr/>
          <p:nvPr/>
        </p:nvSpPr>
        <p:spPr>
          <a:xfrm>
            <a:off x="395536" y="980729"/>
            <a:ext cx="8352930" cy="16262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2606963"/>
            <a:ext cx="8352930" cy="3179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2924945"/>
            <a:ext cx="8352930" cy="1050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95536" y="3975114"/>
            <a:ext cx="8352930" cy="1584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1" name="Straight Arrow Connector 20"/>
          <p:cNvCxnSpPr>
            <a:stCxn id="26"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61763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5" grpId="0" animBg="1"/>
      <p:bldP spid="6" grpId="0" animBg="1"/>
      <p:bldP spid="22" grpId="0" animBg="1"/>
      <p:bldP spid="23" grpId="0" animBg="1"/>
    </p:bldLst>
  </p:timing>
</p:sld>
</file>

<file path=ppt/slides/slide5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789040"/>
            <a:ext cx="8352928" cy="2443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76672"/>
            <a:ext cx="8352928" cy="4093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04188"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35496" y="5951441"/>
            <a:ext cx="1296144" cy="861935"/>
          </a:xfrm>
          <a:prstGeom prst="rect">
            <a:avLst/>
          </a:prstGeom>
          <a:noFill/>
        </p:spPr>
      </p:pic>
      <p:sp>
        <p:nvSpPr>
          <p:cNvPr id="28" name="Rectangle 27">
            <a:hlinkClick r:id="rId7"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Q8</a:t>
            </a:r>
            <a:endParaRPr lang="en-GB" sz="1400" b="1" dirty="0">
              <a:latin typeface="Comic Sans MS" panose="030F0702030302020204" pitchFamily="66" charset="0"/>
            </a:endParaRPr>
          </a:p>
        </p:txBody>
      </p:sp>
      <p:cxnSp>
        <p:nvCxnSpPr>
          <p:cNvPr id="29" name="Straight Arrow Connector 28"/>
          <p:cNvCxnSpPr>
            <a:stCxn id="18" idx="3"/>
            <a:endCxn id="28"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793904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132856"/>
            <a:ext cx="8352929" cy="9535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132856"/>
            <a:ext cx="8352930" cy="9535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Q8</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4" name="Straight Arrow Connector 23"/>
          <p:cNvCxnSpPr>
            <a:stCxn id="25"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85242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a:srcRect l="32023" t="27634" r="-799"/>
          <a:stretch/>
        </p:blipFill>
        <p:spPr>
          <a:xfrm>
            <a:off x="4900116" y="3284984"/>
            <a:ext cx="4208388" cy="1873200"/>
          </a:xfrm>
          <a:prstGeom prst="rect">
            <a:avLst/>
          </a:prstGeom>
        </p:spPr>
      </p:pic>
      <p:pic>
        <p:nvPicPr>
          <p:cNvPr id="5" name="Picture 4"/>
          <p:cNvPicPr>
            <a:picLocks noChangeAspect="1"/>
          </p:cNvPicPr>
          <p:nvPr/>
        </p:nvPicPr>
        <p:blipFill>
          <a:blip r:embed="rId3"/>
          <a:stretch>
            <a:fillRect/>
          </a:stretch>
        </p:blipFill>
        <p:spPr>
          <a:xfrm>
            <a:off x="107503" y="5092140"/>
            <a:ext cx="4680519" cy="1145172"/>
          </a:xfrm>
          <a:prstGeom prst="rect">
            <a:avLst/>
          </a:prstGeom>
        </p:spPr>
      </p:pic>
      <p:pic>
        <p:nvPicPr>
          <p:cNvPr id="2" name="Picture 1"/>
          <p:cNvPicPr>
            <a:picLocks noChangeAspect="1"/>
          </p:cNvPicPr>
          <p:nvPr/>
        </p:nvPicPr>
        <p:blipFill>
          <a:blip r:embed="rId4"/>
          <a:stretch>
            <a:fillRect/>
          </a:stretch>
        </p:blipFill>
        <p:spPr>
          <a:xfrm>
            <a:off x="107504" y="652112"/>
            <a:ext cx="4680519" cy="6894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107505" y="1343605"/>
            <a:ext cx="4680518" cy="3798291"/>
          </a:xfrm>
          <a:prstGeom prst="rect">
            <a:avLst/>
          </a:prstGeom>
        </p:spPr>
      </p:pic>
      <p:pic>
        <p:nvPicPr>
          <p:cNvPr id="6" name="Picture 5"/>
          <p:cNvPicPr>
            <a:picLocks noChangeAspect="1"/>
          </p:cNvPicPr>
          <p:nvPr/>
        </p:nvPicPr>
        <p:blipFill>
          <a:blip r:embed="rId9"/>
          <a:stretch>
            <a:fillRect/>
          </a:stretch>
        </p:blipFill>
        <p:spPr>
          <a:xfrm>
            <a:off x="4900116" y="692696"/>
            <a:ext cx="4136380" cy="2662498"/>
          </a:xfrm>
          <a:prstGeom prst="rect">
            <a:avLst/>
          </a:prstGeom>
        </p:spPr>
      </p:pic>
      <p:sp>
        <p:nvSpPr>
          <p:cNvPr id="15" name="Rectangle 14">
            <a:hlinkClick r:id="rId10"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64123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628800"/>
            <a:ext cx="8352928" cy="23611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624231"/>
            <a:ext cx="8352930" cy="3646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6" y="1988841"/>
            <a:ext cx="8352930" cy="2001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9279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5" name="Rectangle 14">
            <a:hlinkClick r:id="rId5"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6"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a:blip r:embed="rId8"/>
          <a:stretch>
            <a:fillRect/>
          </a:stretch>
        </p:blipFill>
        <p:spPr>
          <a:xfrm>
            <a:off x="2195736" y="404664"/>
            <a:ext cx="4752528" cy="2374510"/>
          </a:xfrm>
          <a:prstGeom prst="rect">
            <a:avLst/>
          </a:prstGeom>
        </p:spPr>
      </p:pic>
      <p:pic>
        <p:nvPicPr>
          <p:cNvPr id="10" name="Picture 9"/>
          <p:cNvPicPr>
            <a:picLocks noChangeAspect="1"/>
          </p:cNvPicPr>
          <p:nvPr/>
        </p:nvPicPr>
        <p:blipFill>
          <a:blip r:embed="rId9"/>
          <a:stretch>
            <a:fillRect/>
          </a:stretch>
        </p:blipFill>
        <p:spPr>
          <a:xfrm>
            <a:off x="2195736" y="2766268"/>
            <a:ext cx="4752528" cy="2246908"/>
          </a:xfrm>
          <a:prstGeom prst="rect">
            <a:avLst/>
          </a:prstGeom>
        </p:spPr>
      </p:pic>
      <p:pic>
        <p:nvPicPr>
          <p:cNvPr id="11" name="Picture 10"/>
          <p:cNvPicPr>
            <a:picLocks noChangeAspect="1"/>
          </p:cNvPicPr>
          <p:nvPr/>
        </p:nvPicPr>
        <p:blipFill>
          <a:blip r:embed="rId10"/>
          <a:stretch>
            <a:fillRect/>
          </a:stretch>
        </p:blipFill>
        <p:spPr>
          <a:xfrm>
            <a:off x="2195737" y="5004766"/>
            <a:ext cx="4752526" cy="1808610"/>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95401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628800"/>
            <a:ext cx="8640958" cy="20735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628799"/>
            <a:ext cx="8640958"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492896"/>
            <a:ext cx="8640958"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r>
              <a:rPr lang="en-GB" sz="1400" b="1" dirty="0">
                <a:latin typeface="Comic Sans MS" panose="030F0702030302020204" pitchFamily="66" charset="0"/>
              </a:rPr>
              <a:t>4</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21" y="3212976"/>
            <a:ext cx="8640958" cy="489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74283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5496" y="4581128"/>
            <a:ext cx="4536504" cy="534534"/>
          </a:xfrm>
          <a:prstGeom prst="rect">
            <a:avLst/>
          </a:prstGeom>
        </p:spPr>
      </p:pic>
      <p:pic>
        <p:nvPicPr>
          <p:cNvPr id="4" name="Picture 3"/>
          <p:cNvPicPr>
            <a:picLocks noChangeAspect="1"/>
          </p:cNvPicPr>
          <p:nvPr/>
        </p:nvPicPr>
        <p:blipFill>
          <a:blip r:embed="rId3"/>
          <a:stretch>
            <a:fillRect/>
          </a:stretch>
        </p:blipFill>
        <p:spPr>
          <a:xfrm>
            <a:off x="35496" y="3717032"/>
            <a:ext cx="4536503" cy="921637"/>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21" name="Straight Arrow Connector 20"/>
          <p:cNvCxnSpPr>
            <a:stCxn id="22" idx="3"/>
            <a:endCxn id="15"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35496" y="1263476"/>
            <a:ext cx="4536504" cy="2453556"/>
          </a:xfrm>
          <a:prstGeom prst="rect">
            <a:avLst/>
          </a:prstGeom>
        </p:spPr>
      </p:pic>
      <p:pic>
        <p:nvPicPr>
          <p:cNvPr id="6" name="Picture 5"/>
          <p:cNvPicPr>
            <a:picLocks noChangeAspect="1"/>
          </p:cNvPicPr>
          <p:nvPr/>
        </p:nvPicPr>
        <p:blipFill>
          <a:blip r:embed="rId11"/>
          <a:stretch>
            <a:fillRect/>
          </a:stretch>
        </p:blipFill>
        <p:spPr>
          <a:xfrm>
            <a:off x="4644008" y="927806"/>
            <a:ext cx="4464496" cy="329241"/>
          </a:xfrm>
          <a:prstGeom prst="rect">
            <a:avLst/>
          </a:prstGeom>
        </p:spPr>
      </p:pic>
      <p:pic>
        <p:nvPicPr>
          <p:cNvPr id="9" name="Picture 8"/>
          <p:cNvPicPr>
            <a:picLocks noChangeAspect="1"/>
          </p:cNvPicPr>
          <p:nvPr/>
        </p:nvPicPr>
        <p:blipFill>
          <a:blip r:embed="rId12"/>
          <a:stretch>
            <a:fillRect/>
          </a:stretch>
        </p:blipFill>
        <p:spPr>
          <a:xfrm>
            <a:off x="4644008" y="1233496"/>
            <a:ext cx="4464496" cy="2671240"/>
          </a:xfrm>
          <a:prstGeom prst="rect">
            <a:avLst/>
          </a:prstGeom>
        </p:spPr>
      </p:pic>
      <p:pic>
        <p:nvPicPr>
          <p:cNvPr id="12" name="Picture 11"/>
          <p:cNvPicPr>
            <a:picLocks noChangeAspect="1"/>
          </p:cNvPicPr>
          <p:nvPr/>
        </p:nvPicPr>
        <p:blipFill>
          <a:blip r:embed="rId13"/>
          <a:stretch>
            <a:fillRect/>
          </a:stretch>
        </p:blipFill>
        <p:spPr>
          <a:xfrm>
            <a:off x="4644008" y="3861048"/>
            <a:ext cx="4464496" cy="1744362"/>
          </a:xfrm>
          <a:prstGeom prst="rect">
            <a:avLst/>
          </a:prstGeom>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13493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764704"/>
            <a:ext cx="8640956" cy="38195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764703"/>
            <a:ext cx="8640958" cy="2260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990794"/>
            <a:ext cx="8640958" cy="2294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3284984"/>
            <a:ext cx="8640958" cy="612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3</a:t>
            </a:r>
            <a:r>
              <a:rPr lang="en-GB" sz="1400" b="1" dirty="0" smtClean="0">
                <a:latin typeface="Comic Sans MS" panose="030F0702030302020204" pitchFamily="66" charset="0"/>
              </a:rPr>
              <a:t>H Q11</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5" name="Rectangle 24"/>
          <p:cNvSpPr/>
          <p:nvPr/>
        </p:nvSpPr>
        <p:spPr>
          <a:xfrm>
            <a:off x="251521" y="3897056"/>
            <a:ext cx="8640958" cy="687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77600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1" grpId="0" animBg="1"/>
      <p:bldP spid="23" grpId="0" animBg="1"/>
      <p:bldP spid="25" grpId="0" animBg="1"/>
    </p:bldLst>
  </p:timing>
</p:sld>
</file>

<file path=ppt/slides/slide5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4644009" y="4941168"/>
            <a:ext cx="4464496" cy="1211167"/>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6"/>
          <a:stretch>
            <a:fillRect/>
          </a:stretch>
        </p:blipFill>
        <p:spPr>
          <a:xfrm>
            <a:off x="4644008" y="831695"/>
            <a:ext cx="4464496" cy="2885337"/>
          </a:xfrm>
          <a:prstGeom prst="rect">
            <a:avLst/>
          </a:prstGeom>
        </p:spPr>
      </p:pic>
      <p:pic>
        <p:nvPicPr>
          <p:cNvPr id="6" name="Picture 5"/>
          <p:cNvPicPr>
            <a:picLocks noChangeAspect="1"/>
          </p:cNvPicPr>
          <p:nvPr/>
        </p:nvPicPr>
        <p:blipFill>
          <a:blip r:embed="rId7"/>
          <a:stretch>
            <a:fillRect/>
          </a:stretch>
        </p:blipFill>
        <p:spPr>
          <a:xfrm>
            <a:off x="4644008" y="633980"/>
            <a:ext cx="4464496" cy="196397"/>
          </a:xfrm>
          <a:prstGeom prst="rect">
            <a:avLst/>
          </a:prstGeom>
        </p:spPr>
      </p:pic>
      <p:pic>
        <p:nvPicPr>
          <p:cNvPr id="9" name="Picture 8"/>
          <p:cNvPicPr>
            <a:picLocks noChangeAspect="1"/>
          </p:cNvPicPr>
          <p:nvPr/>
        </p:nvPicPr>
        <p:blipFill>
          <a:blip r:embed="rId8"/>
          <a:stretch>
            <a:fillRect/>
          </a:stretch>
        </p:blipFill>
        <p:spPr>
          <a:xfrm>
            <a:off x="4644008" y="3702329"/>
            <a:ext cx="4464496" cy="1238839"/>
          </a:xfrm>
          <a:prstGeom prst="rect">
            <a:avLst/>
          </a:prstGeom>
        </p:spPr>
      </p:pic>
      <p:pic>
        <p:nvPicPr>
          <p:cNvPr id="4" name="Picture 3"/>
          <p:cNvPicPr>
            <a:picLocks noChangeAspect="1"/>
          </p:cNvPicPr>
          <p:nvPr/>
        </p:nvPicPr>
        <p:blipFill>
          <a:blip r:embed="rId9"/>
          <a:stretch>
            <a:fillRect/>
          </a:stretch>
        </p:blipFill>
        <p:spPr>
          <a:xfrm>
            <a:off x="35496" y="3573016"/>
            <a:ext cx="4536504" cy="557058"/>
          </a:xfrm>
          <a:prstGeom prst="rect">
            <a:avLst/>
          </a:prstGeom>
        </p:spPr>
      </p:pic>
      <p:pic>
        <p:nvPicPr>
          <p:cNvPr id="2" name="Picture 1"/>
          <p:cNvPicPr>
            <a:picLocks noChangeAspect="1"/>
          </p:cNvPicPr>
          <p:nvPr/>
        </p:nvPicPr>
        <p:blipFill>
          <a:blip r:embed="rId10"/>
          <a:stretch>
            <a:fillRect/>
          </a:stretch>
        </p:blipFill>
        <p:spPr>
          <a:xfrm>
            <a:off x="35496" y="1484784"/>
            <a:ext cx="4536504" cy="2115615"/>
          </a:xfrm>
          <a:prstGeom prst="rect">
            <a:avLst/>
          </a:prstGeom>
        </p:spPr>
      </p:pic>
      <p:sp>
        <p:nvSpPr>
          <p:cNvPr id="21" name="Rectangle 20">
            <a:hlinkClick r:id="rId11"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817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1890460"/>
            <a:ext cx="8640956" cy="23716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890459"/>
            <a:ext cx="8640958" cy="1106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996952"/>
            <a:ext cx="864095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3356992"/>
            <a:ext cx="8640958" cy="905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a:t>
            </a:r>
            <a:r>
              <a:rPr lang="en-GB" sz="1400" b="1" dirty="0">
                <a:latin typeface="Comic Sans MS" panose="030F0702030302020204" pitchFamily="66" charset="0"/>
              </a:rPr>
              <a:t>3</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37221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4597684" y="4173719"/>
            <a:ext cx="4510820" cy="1991585"/>
          </a:xfrm>
          <a:prstGeom prst="rect">
            <a:avLst/>
          </a:prstGeom>
        </p:spPr>
      </p:pic>
      <p:pic>
        <p:nvPicPr>
          <p:cNvPr id="11" name="Picture 10"/>
          <p:cNvPicPr>
            <a:picLocks noChangeAspect="1"/>
          </p:cNvPicPr>
          <p:nvPr/>
        </p:nvPicPr>
        <p:blipFill>
          <a:blip r:embed="rId3"/>
          <a:stretch>
            <a:fillRect/>
          </a:stretch>
        </p:blipFill>
        <p:spPr>
          <a:xfrm>
            <a:off x="4597684" y="1196752"/>
            <a:ext cx="4510820" cy="2952328"/>
          </a:xfrm>
          <a:prstGeom prst="rect">
            <a:avLst/>
          </a:prstGeom>
        </p:spPr>
      </p:pic>
      <p:pic>
        <p:nvPicPr>
          <p:cNvPr id="10" name="Picture 9"/>
          <p:cNvPicPr>
            <a:picLocks noChangeAspect="1"/>
          </p:cNvPicPr>
          <p:nvPr/>
        </p:nvPicPr>
        <p:blipFill>
          <a:blip r:embed="rId4"/>
          <a:stretch>
            <a:fillRect/>
          </a:stretch>
        </p:blipFill>
        <p:spPr>
          <a:xfrm>
            <a:off x="35495" y="2834445"/>
            <a:ext cx="4464497" cy="1098611"/>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1" name="Rectangle 20">
            <a:hlinkClick r:id="rId8"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Q10</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a:blip r:embed="rId11"/>
          <a:stretch>
            <a:fillRect/>
          </a:stretch>
        </p:blipFill>
        <p:spPr>
          <a:xfrm>
            <a:off x="35496" y="1069325"/>
            <a:ext cx="4464497" cy="1784457"/>
          </a:xfrm>
          <a:prstGeom prst="rect">
            <a:avLst/>
          </a:prstGeom>
        </p:spPr>
      </p:pic>
      <p:pic>
        <p:nvPicPr>
          <p:cNvPr id="14" name="Picture 13"/>
          <p:cNvPicPr>
            <a:picLocks noChangeAspect="1"/>
          </p:cNvPicPr>
          <p:nvPr/>
        </p:nvPicPr>
        <p:blipFill>
          <a:blip r:embed="rId12"/>
          <a:stretch>
            <a:fillRect/>
          </a:stretch>
        </p:blipFill>
        <p:spPr>
          <a:xfrm>
            <a:off x="4597683" y="740433"/>
            <a:ext cx="4510821" cy="456319"/>
          </a:xfrm>
          <a:prstGeom prst="rect">
            <a:avLst/>
          </a:prstGeom>
        </p:spPr>
      </p:pic>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34902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12582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916831"/>
            <a:ext cx="8640958" cy="9315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848366"/>
            <a:ext cx="8640958" cy="3267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2" name="Straight Arrow Connector 21"/>
          <p:cNvCxnSpPr>
            <a:stCxn id="25"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63354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4139952" y="5877272"/>
            <a:ext cx="4320480" cy="992543"/>
          </a:xfrm>
          <a:prstGeom prst="rect">
            <a:avLst/>
          </a:prstGeom>
        </p:spPr>
      </p:pic>
      <p:pic>
        <p:nvPicPr>
          <p:cNvPr id="9" name="Picture 8"/>
          <p:cNvPicPr>
            <a:picLocks noChangeAspect="1"/>
          </p:cNvPicPr>
          <p:nvPr/>
        </p:nvPicPr>
        <p:blipFill>
          <a:blip r:embed="rId3"/>
          <a:stretch>
            <a:fillRect/>
          </a:stretch>
        </p:blipFill>
        <p:spPr>
          <a:xfrm>
            <a:off x="4716016" y="2915835"/>
            <a:ext cx="4320480" cy="2991721"/>
          </a:xfrm>
          <a:prstGeom prst="rect">
            <a:avLst/>
          </a:prstGeom>
        </p:spPr>
      </p:pic>
      <p:pic>
        <p:nvPicPr>
          <p:cNvPr id="6" name="Picture 5"/>
          <p:cNvPicPr>
            <a:picLocks noChangeAspect="1"/>
          </p:cNvPicPr>
          <p:nvPr/>
        </p:nvPicPr>
        <p:blipFill>
          <a:blip r:embed="rId4"/>
          <a:stretch>
            <a:fillRect/>
          </a:stretch>
        </p:blipFill>
        <p:spPr>
          <a:xfrm>
            <a:off x="4716016" y="332656"/>
            <a:ext cx="4320480" cy="2583179"/>
          </a:xfrm>
          <a:prstGeom prst="rect">
            <a:avLst/>
          </a:prstGeom>
        </p:spPr>
      </p:pic>
      <p:pic>
        <p:nvPicPr>
          <p:cNvPr id="5" name="Picture 4"/>
          <p:cNvPicPr>
            <a:picLocks noChangeAspect="1"/>
          </p:cNvPicPr>
          <p:nvPr/>
        </p:nvPicPr>
        <p:blipFill>
          <a:blip r:embed="rId5"/>
          <a:stretch>
            <a:fillRect/>
          </a:stretch>
        </p:blipFill>
        <p:spPr>
          <a:xfrm>
            <a:off x="35496" y="2788407"/>
            <a:ext cx="4608510" cy="1360673"/>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9"/>
          <a:stretch>
            <a:fillRect/>
          </a:stretch>
        </p:blipFill>
        <p:spPr>
          <a:xfrm>
            <a:off x="35496" y="476672"/>
            <a:ext cx="4608510" cy="2316248"/>
          </a:xfrm>
          <a:prstGeom prst="rect">
            <a:avLst/>
          </a:prstGeom>
        </p:spPr>
      </p:pic>
      <p:pic>
        <p:nvPicPr>
          <p:cNvPr id="4" name="Picture 3"/>
          <p:cNvPicPr>
            <a:picLocks noChangeAspect="1"/>
          </p:cNvPicPr>
          <p:nvPr/>
        </p:nvPicPr>
        <p:blipFill>
          <a:blip r:embed="rId10"/>
          <a:stretch>
            <a:fillRect/>
          </a:stretch>
        </p:blipFill>
        <p:spPr>
          <a:xfrm>
            <a:off x="35497" y="2780928"/>
            <a:ext cx="4608510" cy="1074293"/>
          </a:xfrm>
          <a:prstGeom prst="rect">
            <a:avLst/>
          </a:prstGeom>
        </p:spPr>
      </p:pic>
      <p:sp>
        <p:nvSpPr>
          <p:cNvPr id="27" name="Rectangle 26"/>
          <p:cNvSpPr/>
          <p:nvPr/>
        </p:nvSpPr>
        <p:spPr>
          <a:xfrm>
            <a:off x="3635896" y="4672376"/>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8" name="Rectangle 27"/>
          <p:cNvSpPr/>
          <p:nvPr/>
        </p:nvSpPr>
        <p:spPr>
          <a:xfrm>
            <a:off x="3635896" y="5104655"/>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30" name="Freeform 29"/>
          <p:cNvSpPr/>
          <p:nvPr/>
        </p:nvSpPr>
        <p:spPr>
          <a:xfrm>
            <a:off x="5349240" y="3406140"/>
            <a:ext cx="3131820" cy="2110740"/>
          </a:xfrm>
          <a:custGeom>
            <a:avLst/>
            <a:gdLst>
              <a:gd name="connsiteX0" fmla="*/ 0 w 3131820"/>
              <a:gd name="connsiteY0" fmla="*/ 2110740 h 2110740"/>
              <a:gd name="connsiteX1" fmla="*/ 518160 w 3131820"/>
              <a:gd name="connsiteY1" fmla="*/ 2042160 h 2110740"/>
              <a:gd name="connsiteX2" fmla="*/ 1051560 w 3131820"/>
              <a:gd name="connsiteY2" fmla="*/ 1943100 h 2110740"/>
              <a:gd name="connsiteX3" fmla="*/ 1569720 w 3131820"/>
              <a:gd name="connsiteY3" fmla="*/ 1798320 h 2110740"/>
              <a:gd name="connsiteX4" fmla="*/ 2103120 w 3131820"/>
              <a:gd name="connsiteY4" fmla="*/ 1303020 h 2110740"/>
              <a:gd name="connsiteX5" fmla="*/ 2301240 w 3131820"/>
              <a:gd name="connsiteY5" fmla="*/ 807720 h 2110740"/>
              <a:gd name="connsiteX6" fmla="*/ 2446020 w 3131820"/>
              <a:gd name="connsiteY6" fmla="*/ 411480 h 2110740"/>
              <a:gd name="connsiteX7" fmla="*/ 2621280 w 3131820"/>
              <a:gd name="connsiteY7" fmla="*/ 152400 h 2110740"/>
              <a:gd name="connsiteX8" fmla="*/ 2903220 w 3131820"/>
              <a:gd name="connsiteY8" fmla="*/ 38100 h 2110740"/>
              <a:gd name="connsiteX9" fmla="*/ 3131820 w 3131820"/>
              <a:gd name="connsiteY9" fmla="*/ 0 h 211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1820" h="2110740">
                <a:moveTo>
                  <a:pt x="0" y="2110740"/>
                </a:moveTo>
                <a:cubicBezTo>
                  <a:pt x="171450" y="2090420"/>
                  <a:pt x="342900" y="2070100"/>
                  <a:pt x="518160" y="2042160"/>
                </a:cubicBezTo>
                <a:cubicBezTo>
                  <a:pt x="693420" y="2014220"/>
                  <a:pt x="876300" y="1983740"/>
                  <a:pt x="1051560" y="1943100"/>
                </a:cubicBezTo>
                <a:cubicBezTo>
                  <a:pt x="1226820" y="1902460"/>
                  <a:pt x="1394460" y="1905000"/>
                  <a:pt x="1569720" y="1798320"/>
                </a:cubicBezTo>
                <a:cubicBezTo>
                  <a:pt x="1744980" y="1691640"/>
                  <a:pt x="1981200" y="1468120"/>
                  <a:pt x="2103120" y="1303020"/>
                </a:cubicBezTo>
                <a:cubicBezTo>
                  <a:pt x="2225040" y="1137920"/>
                  <a:pt x="2244090" y="956310"/>
                  <a:pt x="2301240" y="807720"/>
                </a:cubicBezTo>
                <a:cubicBezTo>
                  <a:pt x="2358390" y="659130"/>
                  <a:pt x="2392680" y="520700"/>
                  <a:pt x="2446020" y="411480"/>
                </a:cubicBezTo>
                <a:cubicBezTo>
                  <a:pt x="2499360" y="302260"/>
                  <a:pt x="2545080" y="214630"/>
                  <a:pt x="2621280" y="152400"/>
                </a:cubicBezTo>
                <a:cubicBezTo>
                  <a:pt x="2697480" y="90170"/>
                  <a:pt x="2818130" y="63500"/>
                  <a:pt x="2903220" y="38100"/>
                </a:cubicBezTo>
                <a:cubicBezTo>
                  <a:pt x="2988310" y="12700"/>
                  <a:pt x="3060065" y="6350"/>
                  <a:pt x="31318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hlinkClick r:id="rId11"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20" name="Straight Arrow Connector 19"/>
          <p:cNvCxnSpPr>
            <a:stCxn id="29" idx="3"/>
            <a:endCxn id="19"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12"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31" name="Straight Arrow Connector 30"/>
          <p:cNvCxnSpPr>
            <a:stCxn id="32" idx="3"/>
            <a:endCxn id="2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2" name="Rectangle 31">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 name="Picture 20"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79933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2000"/>
                                        <p:tgtEl>
                                          <p:spTgt spid="30"/>
                                        </p:tgtEl>
                                      </p:cBhvr>
                                    </p:animEffec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8"/>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30"/>
                                        </p:tgtEl>
                                      </p:cBhvr>
                                    </p:animEffect>
                                    <p:set>
                                      <p:cBhvr>
                                        <p:cTn id="13" dur="1" fill="hold">
                                          <p:stCondLst>
                                            <p:cond delay="19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30" grpId="0" animBg="1"/>
      <p:bldP spid="30" grpId="1" animBg="1"/>
    </p:bldLst>
  </p:timing>
</p:sld>
</file>

<file path=ppt/slides/slide5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980728"/>
            <a:ext cx="8640956" cy="3751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980727"/>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1129313"/>
            <a:ext cx="8640958" cy="1291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251521" y="2420888"/>
            <a:ext cx="8640958"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21" y="2636912"/>
            <a:ext cx="8640958" cy="79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251521" y="3431312"/>
            <a:ext cx="8640958" cy="1300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r>
              <a:rPr lang="en-GB" sz="1400" b="1" dirty="0">
                <a:latin typeface="Comic Sans MS" panose="030F0702030302020204" pitchFamily="66" charset="0"/>
              </a:rPr>
              <a:t>3</a:t>
            </a:r>
            <a:r>
              <a:rPr lang="en-GB" sz="1400" b="1" dirty="0" smtClean="0">
                <a:latin typeface="Comic Sans MS" panose="030F0702030302020204" pitchFamily="66" charset="0"/>
              </a:rPr>
              <a:t>H Q6</a:t>
            </a:r>
            <a:endParaRPr lang="en-GB" sz="1400" b="1" dirty="0">
              <a:latin typeface="Comic Sans MS" panose="030F0702030302020204" pitchFamily="66" charset="0"/>
            </a:endParaRPr>
          </a:p>
        </p:txBody>
      </p:sp>
      <p:cxnSp>
        <p:nvCxnSpPr>
          <p:cNvPr id="16" name="Straight Arrow Connector 15"/>
          <p:cNvCxnSpPr>
            <a:stCxn id="22" idx="3"/>
            <a:endCxn id="15"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5" name="Straight Arrow Connector 24"/>
          <p:cNvCxnSpPr>
            <a:stCxn id="27" idx="3"/>
            <a:endCxn id="2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78506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21" grpId="0" animBg="1"/>
      <p:bldP spid="20" grpId="0" animBg="1"/>
      <p:bldP spid="23" grpId="0" animBg="1"/>
      <p:bldP spid="26" grpId="0" animBg="1"/>
    </p:bldLst>
  </p:timing>
</p:sld>
</file>

<file path=ppt/slides/slide5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179511" y="548680"/>
            <a:ext cx="4568025" cy="5544616"/>
            <a:chOff x="179511" y="548680"/>
            <a:chExt cx="4627350" cy="5616624"/>
          </a:xfrm>
        </p:grpSpPr>
        <p:pic>
          <p:nvPicPr>
            <p:cNvPr id="15"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9511" y="2852936"/>
              <a:ext cx="4627350" cy="7115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79511" y="3327816"/>
              <a:ext cx="4627349" cy="2837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9512" y="548680"/>
              <a:ext cx="4627348" cy="24523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1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6860" y="533758"/>
            <a:ext cx="4085619" cy="3183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7"/>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806860" y="3717032"/>
            <a:ext cx="4085620" cy="173329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23" name="Rectangle 22">
            <a:hlinkClick r:id="rId10"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Q11</a:t>
            </a:r>
            <a:endParaRPr lang="en-GB" sz="1400" b="1" dirty="0">
              <a:latin typeface="Comic Sans MS" panose="030F0702030302020204" pitchFamily="66" charset="0"/>
            </a:endParaRPr>
          </a:p>
        </p:txBody>
      </p:sp>
      <p:cxnSp>
        <p:nvCxnSpPr>
          <p:cNvPr id="24" name="Straight Arrow Connector 23"/>
          <p:cNvCxnSpPr>
            <a:stCxn id="29" idx="3"/>
            <a:endCxn id="23"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5719402" y="747429"/>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7" name="Rectangle 26"/>
          <p:cNvSpPr/>
          <p:nvPr/>
        </p:nvSpPr>
        <p:spPr>
          <a:xfrm>
            <a:off x="7087554" y="752000"/>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28" name="Freeform 27"/>
          <p:cNvSpPr/>
          <p:nvPr/>
        </p:nvSpPr>
        <p:spPr>
          <a:xfrm>
            <a:off x="5455920" y="1386840"/>
            <a:ext cx="2956560" cy="1973580"/>
          </a:xfrm>
          <a:custGeom>
            <a:avLst/>
            <a:gdLst>
              <a:gd name="connsiteX0" fmla="*/ 0 w 2956560"/>
              <a:gd name="connsiteY0" fmla="*/ 1973580 h 1973580"/>
              <a:gd name="connsiteX1" fmla="*/ 502920 w 2956560"/>
              <a:gd name="connsiteY1" fmla="*/ 1775460 h 1973580"/>
              <a:gd name="connsiteX2" fmla="*/ 990600 w 2956560"/>
              <a:gd name="connsiteY2" fmla="*/ 1440180 h 1973580"/>
              <a:gd name="connsiteX3" fmla="*/ 1485900 w 2956560"/>
              <a:gd name="connsiteY3" fmla="*/ 792480 h 1973580"/>
              <a:gd name="connsiteX4" fmla="*/ 1981200 w 2956560"/>
              <a:gd name="connsiteY4" fmla="*/ 373380 h 1973580"/>
              <a:gd name="connsiteX5" fmla="*/ 2461260 w 2956560"/>
              <a:gd name="connsiteY5" fmla="*/ 137160 h 1973580"/>
              <a:gd name="connsiteX6" fmla="*/ 2956560 w 2956560"/>
              <a:gd name="connsiteY6" fmla="*/ 0 h 1973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60" h="1973580">
                <a:moveTo>
                  <a:pt x="0" y="1973580"/>
                </a:moveTo>
                <a:cubicBezTo>
                  <a:pt x="168910" y="1918970"/>
                  <a:pt x="337820" y="1864360"/>
                  <a:pt x="502920" y="1775460"/>
                </a:cubicBezTo>
                <a:cubicBezTo>
                  <a:pt x="668020" y="1686560"/>
                  <a:pt x="826770" y="1604010"/>
                  <a:pt x="990600" y="1440180"/>
                </a:cubicBezTo>
                <a:cubicBezTo>
                  <a:pt x="1154430" y="1276350"/>
                  <a:pt x="1320800" y="970280"/>
                  <a:pt x="1485900" y="792480"/>
                </a:cubicBezTo>
                <a:cubicBezTo>
                  <a:pt x="1651000" y="614680"/>
                  <a:pt x="1818640" y="482600"/>
                  <a:pt x="1981200" y="373380"/>
                </a:cubicBezTo>
                <a:cubicBezTo>
                  <a:pt x="2143760" y="264160"/>
                  <a:pt x="2298700" y="199390"/>
                  <a:pt x="2461260" y="137160"/>
                </a:cubicBezTo>
                <a:cubicBezTo>
                  <a:pt x="2623820" y="74930"/>
                  <a:pt x="2790190" y="37465"/>
                  <a:pt x="295656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30" name="Straight Arrow Connector 29"/>
          <p:cNvCxnSpPr>
            <a:stCxn id="31" idx="3"/>
            <a:endCxn id="2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1" name="Rectangle 30">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0" name="Picture 19"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37444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5"/>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2000"/>
                                        <p:tgtEl>
                                          <p:spTgt spid="28"/>
                                        </p:tgtEl>
                                      </p:cBhvr>
                                    </p:animEffect>
                                  </p:childTnLst>
                                </p:cTn>
                              </p:par>
                            </p:childTnLst>
                          </p:cTn>
                        </p:par>
                      </p:childTnLst>
                    </p:cTn>
                  </p:par>
                </p:childTnLst>
              </p:cTn>
              <p:nextCondLst>
                <p:cond evt="onClick" delay="0">
                  <p:tgtEl>
                    <p:spTgt spid="25"/>
                  </p:tgtEl>
                </p:cond>
              </p:nextCondLst>
            </p:seq>
            <p:seq concurrent="1" nextAc="seek">
              <p:cTn id="8" restart="whenNotActive" fill="hold" evtFilter="cancelBubble" nodeType="interactiveSeq">
                <p:stCondLst>
                  <p:cond evt="onClick" delay="0">
                    <p:tgtEl>
                      <p:spTgt spid="27"/>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28"/>
                                        </p:tgtEl>
                                      </p:cBhvr>
                                    </p:animEffect>
                                    <p:set>
                                      <p:cBhvr>
                                        <p:cTn id="13" dur="1" fill="hold">
                                          <p:stCondLst>
                                            <p:cond delay="19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8" grpId="0" animBg="1"/>
      <p:bldP spid="28" grpId="1" animBg="1"/>
    </p:bldLst>
  </p:timing>
</p:sld>
</file>

<file path=ppt/slides/slide5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pic>
        <p:nvPicPr>
          <p:cNvPr id="2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535" y="1354694"/>
            <a:ext cx="8352931" cy="36584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395536" y="1354694"/>
            <a:ext cx="8352930" cy="10661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5" name="Rectangle 24"/>
          <p:cNvSpPr/>
          <p:nvPr/>
        </p:nvSpPr>
        <p:spPr>
          <a:xfrm>
            <a:off x="395536" y="2420888"/>
            <a:ext cx="8352930"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6" name="Rectangle 25"/>
          <p:cNvSpPr/>
          <p:nvPr/>
        </p:nvSpPr>
        <p:spPr>
          <a:xfrm>
            <a:off x="395536" y="2564904"/>
            <a:ext cx="835293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7" name="Rectangle 26"/>
          <p:cNvSpPr/>
          <p:nvPr/>
        </p:nvSpPr>
        <p:spPr>
          <a:xfrm>
            <a:off x="395536" y="3789040"/>
            <a:ext cx="8352930"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3H Q11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22"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49430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5"/>
                                        </p:tgtEl>
                                      </p:cBhvr>
                                    </p:animEffect>
                                    <p:set>
                                      <p:cBhvr>
                                        <p:cTn id="13"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4" restart="whenNotActive" fill="hold" evtFilter="cancelBubble" nodeType="interactiveSeq">
                <p:stCondLst>
                  <p:cond evt="onClick" delay="0">
                    <p:tgtEl>
                      <p:spTgt spid="2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6"/>
                                        </p:tgtEl>
                                      </p:cBhvr>
                                    </p:animEffect>
                                    <p:set>
                                      <p:cBhvr>
                                        <p:cTn id="19"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0" restart="whenNotActive" fill="hold" evtFilter="cancelBubble" nodeType="interactiveSeq">
                <p:stCondLst>
                  <p:cond evt="onClick" delay="0">
                    <p:tgtEl>
                      <p:spTgt spid="27"/>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7"/>
                                        </p:tgtEl>
                                      </p:cBhvr>
                                    </p:animEffect>
                                    <p:set>
                                      <p:cBhvr>
                                        <p:cTn id="25"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4" grpId="0" animBg="1"/>
      <p:bldP spid="25" grpId="0" animBg="1"/>
      <p:bldP spid="26" grpId="0" animBg="1"/>
      <p:bldP spid="27" grpId="0" animBg="1"/>
    </p:bldLst>
  </p:timing>
</p:sld>
</file>

<file path=ppt/slides/slide5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115616" y="4463034"/>
            <a:ext cx="6912768" cy="2350342"/>
          </a:xfrm>
          <a:prstGeom prst="rect">
            <a:avLst/>
          </a:prstGeom>
        </p:spPr>
      </p:pic>
      <p:pic>
        <p:nvPicPr>
          <p:cNvPr id="4" name="Picture 3"/>
          <p:cNvPicPr>
            <a:picLocks noChangeAspect="1"/>
          </p:cNvPicPr>
          <p:nvPr/>
        </p:nvPicPr>
        <p:blipFill>
          <a:blip r:embed="rId3"/>
          <a:stretch>
            <a:fillRect/>
          </a:stretch>
        </p:blipFill>
        <p:spPr>
          <a:xfrm>
            <a:off x="1115616" y="3240200"/>
            <a:ext cx="6912768" cy="1772976"/>
          </a:xfrm>
          <a:prstGeom prst="rect">
            <a:avLst/>
          </a:prstGeom>
        </p:spPr>
      </p:pic>
      <p:pic>
        <p:nvPicPr>
          <p:cNvPr id="2" name="Picture 1"/>
          <p:cNvPicPr>
            <a:picLocks noChangeAspect="1"/>
          </p:cNvPicPr>
          <p:nvPr/>
        </p:nvPicPr>
        <p:blipFill>
          <a:blip r:embed="rId4"/>
          <a:stretch>
            <a:fillRect/>
          </a:stretch>
        </p:blipFill>
        <p:spPr>
          <a:xfrm>
            <a:off x="1115616" y="368708"/>
            <a:ext cx="6912768" cy="37083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Q7</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56103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72816"/>
            <a:ext cx="8640960" cy="15855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921400"/>
            <a:ext cx="8640960" cy="10035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251520" y="2924944"/>
            <a:ext cx="8640960" cy="433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3" name="Rectangle 22"/>
          <p:cNvSpPr/>
          <p:nvPr/>
        </p:nvSpPr>
        <p:spPr>
          <a:xfrm>
            <a:off x="251520" y="1772815"/>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3H Q7</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0" name="Straight Arrow Connector 19"/>
          <p:cNvCxnSpPr>
            <a:stCxn id="25"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58735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2" grpId="0" animBg="1"/>
      <p:bldP spid="23" grpId="0" animBg="1"/>
    </p:bldLst>
  </p:timing>
</p:sld>
</file>

<file path=ppt/slides/slide5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323528" y="3789040"/>
            <a:ext cx="8496944" cy="2798190"/>
          </a:xfrm>
          <a:prstGeom prst="rect">
            <a:avLst/>
          </a:prstGeom>
        </p:spPr>
      </p:pic>
      <p:pic>
        <p:nvPicPr>
          <p:cNvPr id="6" name="Picture 5"/>
          <p:cNvPicPr>
            <a:picLocks noChangeAspect="1"/>
          </p:cNvPicPr>
          <p:nvPr/>
        </p:nvPicPr>
        <p:blipFill>
          <a:blip r:embed="rId3"/>
          <a:stretch>
            <a:fillRect/>
          </a:stretch>
        </p:blipFill>
        <p:spPr>
          <a:xfrm>
            <a:off x="323528" y="404664"/>
            <a:ext cx="8496944" cy="34497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4" name="Rectangle 13">
            <a:hlinkClick r:id="rId7"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Q9</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988717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772816"/>
            <a:ext cx="8640958" cy="10794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772816"/>
            <a:ext cx="8640960" cy="10794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Q9</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962216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5124156"/>
            <a:ext cx="8496944" cy="1689220"/>
          </a:xfrm>
          <a:prstGeom prst="rect">
            <a:avLst/>
          </a:prstGeom>
        </p:spPr>
      </p:pic>
      <p:pic>
        <p:nvPicPr>
          <p:cNvPr id="4" name="Picture 3"/>
          <p:cNvPicPr>
            <a:picLocks noChangeAspect="1"/>
          </p:cNvPicPr>
          <p:nvPr/>
        </p:nvPicPr>
        <p:blipFill>
          <a:blip r:embed="rId3"/>
          <a:stretch>
            <a:fillRect/>
          </a:stretch>
        </p:blipFill>
        <p:spPr>
          <a:xfrm>
            <a:off x="323529" y="4437112"/>
            <a:ext cx="8496942" cy="1447376"/>
          </a:xfrm>
          <a:prstGeom prst="rect">
            <a:avLst/>
          </a:prstGeom>
        </p:spPr>
      </p:pic>
      <p:pic>
        <p:nvPicPr>
          <p:cNvPr id="2" name="Picture 1"/>
          <p:cNvPicPr>
            <a:picLocks noChangeAspect="1"/>
          </p:cNvPicPr>
          <p:nvPr/>
        </p:nvPicPr>
        <p:blipFill>
          <a:blip r:embed="rId4"/>
          <a:stretch>
            <a:fillRect/>
          </a:stretch>
        </p:blipFill>
        <p:spPr>
          <a:xfrm>
            <a:off x="323528" y="404664"/>
            <a:ext cx="8496944" cy="440344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Q6</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762804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00808"/>
            <a:ext cx="8640958" cy="22261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700807"/>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3H Q6</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251520" y="1849393"/>
            <a:ext cx="8640959" cy="20775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792230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3" grpId="0" animBg="1"/>
      <p:bldP spid="20" grpId="0" animBg="1"/>
    </p:bldLst>
  </p:timing>
</p:sld>
</file>

<file path=ppt/slides/slide5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3789040"/>
            <a:ext cx="8640960" cy="2847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Q12</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6" name="Picture 5"/>
          <p:cNvPicPr>
            <a:picLocks noChangeAspect="1"/>
          </p:cNvPicPr>
          <p:nvPr/>
        </p:nvPicPr>
        <p:blipFill>
          <a:blip r:embed="rId9"/>
          <a:stretch>
            <a:fillRect/>
          </a:stretch>
        </p:blipFill>
        <p:spPr>
          <a:xfrm>
            <a:off x="251520" y="362398"/>
            <a:ext cx="8640960" cy="3498650"/>
          </a:xfrm>
          <a:prstGeom prst="rect">
            <a:avLst/>
          </a:prstGeom>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56271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772816"/>
            <a:ext cx="8640958" cy="13256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772816"/>
            <a:ext cx="8640960" cy="13256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Q12</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04154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5174574"/>
            <a:ext cx="8640958" cy="1638802"/>
          </a:xfrm>
          <a:prstGeom prst="rect">
            <a:avLst/>
          </a:prstGeom>
        </p:spPr>
      </p:pic>
      <p:pic>
        <p:nvPicPr>
          <p:cNvPr id="4" name="Picture 3"/>
          <p:cNvPicPr>
            <a:picLocks noChangeAspect="1"/>
          </p:cNvPicPr>
          <p:nvPr/>
        </p:nvPicPr>
        <p:blipFill>
          <a:blip r:embed="rId3"/>
          <a:stretch>
            <a:fillRect/>
          </a:stretch>
        </p:blipFill>
        <p:spPr>
          <a:xfrm>
            <a:off x="251522" y="3956932"/>
            <a:ext cx="8640956" cy="1344276"/>
          </a:xfrm>
          <a:prstGeom prst="rect">
            <a:avLst/>
          </a:prstGeom>
        </p:spPr>
      </p:pic>
      <p:pic>
        <p:nvPicPr>
          <p:cNvPr id="2" name="Picture 1"/>
          <p:cNvPicPr>
            <a:picLocks noChangeAspect="1"/>
          </p:cNvPicPr>
          <p:nvPr/>
        </p:nvPicPr>
        <p:blipFill>
          <a:blip r:embed="rId4"/>
          <a:stretch>
            <a:fillRect/>
          </a:stretch>
        </p:blipFill>
        <p:spPr>
          <a:xfrm>
            <a:off x="251521" y="431516"/>
            <a:ext cx="8640958" cy="35735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4" name="Rectangle 13">
            <a:hlinkClick r:id="rId8"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Q3</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43435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844824"/>
            <a:ext cx="8640962" cy="1974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844823"/>
            <a:ext cx="8640960"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Q3</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251519" y="2420888"/>
            <a:ext cx="8640960" cy="139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31748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3" grpId="0" animBg="1"/>
      <p:bldP spid="20" grpId="0" animBg="1"/>
    </p:bldLst>
  </p:timing>
</p:sld>
</file>

<file path=ppt/slides/slide5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2"/>
          <a:stretch>
            <a:fillRect/>
          </a:stretch>
        </p:blipFill>
        <p:spPr>
          <a:xfrm>
            <a:off x="4644007" y="5301208"/>
            <a:ext cx="4392490" cy="915223"/>
          </a:xfrm>
          <a:prstGeom prst="rect">
            <a:avLst/>
          </a:prstGeom>
        </p:spPr>
      </p:pic>
      <p:pic>
        <p:nvPicPr>
          <p:cNvPr id="20" name="Picture 19"/>
          <p:cNvPicPr>
            <a:picLocks noChangeAspect="1"/>
          </p:cNvPicPr>
          <p:nvPr/>
        </p:nvPicPr>
        <p:blipFill rotWithShape="1">
          <a:blip r:embed="rId3"/>
          <a:srcRect t="50185"/>
          <a:stretch/>
        </p:blipFill>
        <p:spPr>
          <a:xfrm>
            <a:off x="4644007" y="4653136"/>
            <a:ext cx="4392490" cy="936104"/>
          </a:xfrm>
          <a:prstGeom prst="rect">
            <a:avLst/>
          </a:prstGeom>
        </p:spPr>
      </p:pic>
      <p:pic>
        <p:nvPicPr>
          <p:cNvPr id="10" name="Picture 9"/>
          <p:cNvPicPr>
            <a:picLocks noChangeAspect="1"/>
          </p:cNvPicPr>
          <p:nvPr/>
        </p:nvPicPr>
        <p:blipFill>
          <a:blip r:embed="rId4"/>
          <a:stretch>
            <a:fillRect/>
          </a:stretch>
        </p:blipFill>
        <p:spPr>
          <a:xfrm>
            <a:off x="35496" y="4293096"/>
            <a:ext cx="4535402" cy="465600"/>
          </a:xfrm>
          <a:prstGeom prst="rect">
            <a:avLst/>
          </a:prstGeom>
        </p:spPr>
      </p:pic>
      <p:pic>
        <p:nvPicPr>
          <p:cNvPr id="8" name="Picture 7"/>
          <p:cNvPicPr>
            <a:picLocks noChangeAspect="1"/>
          </p:cNvPicPr>
          <p:nvPr/>
        </p:nvPicPr>
        <p:blipFill>
          <a:blip r:embed="rId5"/>
          <a:stretch>
            <a:fillRect/>
          </a:stretch>
        </p:blipFill>
        <p:spPr>
          <a:xfrm>
            <a:off x="35496" y="3323404"/>
            <a:ext cx="4535402" cy="681660"/>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Q8</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14"/>
          <a:stretch>
            <a:fillRect/>
          </a:stretch>
        </p:blipFill>
        <p:spPr>
          <a:xfrm>
            <a:off x="35496" y="1218592"/>
            <a:ext cx="4535402" cy="2209990"/>
          </a:xfrm>
          <a:prstGeom prst="rect">
            <a:avLst/>
          </a:prstGeom>
        </p:spPr>
      </p:pic>
      <p:pic>
        <p:nvPicPr>
          <p:cNvPr id="9" name="Picture 8"/>
          <p:cNvPicPr>
            <a:picLocks noChangeAspect="1"/>
          </p:cNvPicPr>
          <p:nvPr/>
        </p:nvPicPr>
        <p:blipFill>
          <a:blip r:embed="rId15"/>
          <a:stretch>
            <a:fillRect/>
          </a:stretch>
        </p:blipFill>
        <p:spPr>
          <a:xfrm>
            <a:off x="35496" y="4005064"/>
            <a:ext cx="4535400" cy="313601"/>
          </a:xfrm>
          <a:prstGeom prst="rect">
            <a:avLst/>
          </a:prstGeom>
        </p:spPr>
      </p:pic>
      <p:pic>
        <p:nvPicPr>
          <p:cNvPr id="11" name="Picture 10"/>
          <p:cNvPicPr>
            <a:picLocks noChangeAspect="1"/>
          </p:cNvPicPr>
          <p:nvPr/>
        </p:nvPicPr>
        <p:blipFill>
          <a:blip r:embed="rId16"/>
          <a:stretch>
            <a:fillRect/>
          </a:stretch>
        </p:blipFill>
        <p:spPr>
          <a:xfrm>
            <a:off x="4644007" y="1219878"/>
            <a:ext cx="4392490" cy="3073218"/>
          </a:xfrm>
          <a:prstGeom prst="rect">
            <a:avLst/>
          </a:prstGeom>
        </p:spPr>
      </p:pic>
      <p:pic>
        <p:nvPicPr>
          <p:cNvPr id="12" name="Picture 11"/>
          <p:cNvPicPr>
            <a:picLocks noChangeAspect="1"/>
          </p:cNvPicPr>
          <p:nvPr/>
        </p:nvPicPr>
        <p:blipFill rotWithShape="1">
          <a:blip r:embed="rId3"/>
          <a:srcRect b="80470"/>
          <a:stretch/>
        </p:blipFill>
        <p:spPr>
          <a:xfrm>
            <a:off x="4644007" y="4286133"/>
            <a:ext cx="4392490" cy="367003"/>
          </a:xfrm>
          <a:prstGeom prst="rect">
            <a:avLst/>
          </a:prstGeom>
        </p:spPr>
      </p:pic>
    </p:spTree>
    <p:extLst>
      <p:ext uri="{BB962C8B-B14F-4D97-AF65-F5344CB8AC3E}">
        <p14:creationId xmlns:p14="http://schemas.microsoft.com/office/powerpoint/2010/main" val="33338086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052736"/>
            <a:ext cx="8640960" cy="40898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052736"/>
            <a:ext cx="8640960" cy="775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1827905"/>
            <a:ext cx="8640960" cy="14570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20072"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 Q8</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18" y="3284983"/>
            <a:ext cx="8640961" cy="775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18" y="4060152"/>
            <a:ext cx="8640961" cy="1082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046448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0" grpId="0" animBg="1"/>
      <p:bldP spid="22" grpId="0" animBg="1"/>
      <p:bldP spid="24" grpId="0" animBg="1"/>
    </p:bldLst>
  </p:timing>
</p:sld>
</file>

<file path=ppt/slides/slide5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21"/>
          <p:cNvPicPr>
            <a:picLocks noChangeAspect="1"/>
          </p:cNvPicPr>
          <p:nvPr/>
        </p:nvPicPr>
        <p:blipFill>
          <a:blip r:embed="rId2"/>
          <a:stretch>
            <a:fillRect/>
          </a:stretch>
        </p:blipFill>
        <p:spPr>
          <a:xfrm>
            <a:off x="2195737" y="5898752"/>
            <a:ext cx="4752526" cy="914624"/>
          </a:xfrm>
          <a:prstGeom prst="rect">
            <a:avLst/>
          </a:prstGeom>
        </p:spPr>
      </p:pic>
      <p:pic>
        <p:nvPicPr>
          <p:cNvPr id="21" name="Picture 20"/>
          <p:cNvPicPr>
            <a:picLocks noChangeAspect="1"/>
          </p:cNvPicPr>
          <p:nvPr/>
        </p:nvPicPr>
        <p:blipFill>
          <a:blip r:embed="rId3"/>
          <a:stretch>
            <a:fillRect/>
          </a:stretch>
        </p:blipFill>
        <p:spPr>
          <a:xfrm>
            <a:off x="2195736" y="5229200"/>
            <a:ext cx="4752528" cy="1088098"/>
          </a:xfrm>
          <a:prstGeom prst="rect">
            <a:avLst/>
          </a:prstGeom>
        </p:spPr>
      </p:pic>
      <p:pic>
        <p:nvPicPr>
          <p:cNvPr id="4" name="Picture 3"/>
          <p:cNvPicPr>
            <a:picLocks noChangeAspect="1"/>
          </p:cNvPicPr>
          <p:nvPr/>
        </p:nvPicPr>
        <p:blipFill>
          <a:blip r:embed="rId4"/>
          <a:stretch>
            <a:fillRect/>
          </a:stretch>
        </p:blipFill>
        <p:spPr>
          <a:xfrm>
            <a:off x="2195736" y="2348880"/>
            <a:ext cx="4752528" cy="2852220"/>
          </a:xfrm>
          <a:prstGeom prst="rect">
            <a:avLst/>
          </a:prstGeom>
        </p:spPr>
      </p:pic>
      <p:pic>
        <p:nvPicPr>
          <p:cNvPr id="2" name="Picture 1"/>
          <p:cNvPicPr>
            <a:picLocks noChangeAspect="1"/>
          </p:cNvPicPr>
          <p:nvPr/>
        </p:nvPicPr>
        <p:blipFill>
          <a:blip r:embed="rId5"/>
          <a:stretch>
            <a:fillRect/>
          </a:stretch>
        </p:blipFill>
        <p:spPr>
          <a:xfrm>
            <a:off x="2195736" y="392332"/>
            <a:ext cx="4752528" cy="195654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14" name="Rectangle 13">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Q12</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14"/>
          <a:stretch>
            <a:fillRect/>
          </a:stretch>
        </p:blipFill>
        <p:spPr>
          <a:xfrm>
            <a:off x="2195736" y="5175346"/>
            <a:ext cx="4752528" cy="413894"/>
          </a:xfrm>
          <a:prstGeom prst="rect">
            <a:avLst/>
          </a:prstGeom>
        </p:spPr>
      </p:pic>
    </p:spTree>
    <p:extLst>
      <p:ext uri="{BB962C8B-B14F-4D97-AF65-F5344CB8AC3E}">
        <p14:creationId xmlns:p14="http://schemas.microsoft.com/office/powerpoint/2010/main" val="1389744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1556792"/>
            <a:ext cx="8640964" cy="2967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543936"/>
            <a:ext cx="8640960" cy="1597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3140968"/>
            <a:ext cx="8640960" cy="7420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8" y="3883052"/>
            <a:ext cx="8640961" cy="641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Q12</a:t>
            </a:r>
            <a:endParaRPr lang="en-GB" sz="1400" b="1" dirty="0">
              <a:latin typeface="Comic Sans MS" panose="030F0702030302020204" pitchFamily="66" charset="0"/>
            </a:endParaRPr>
          </a:p>
        </p:txBody>
      </p:sp>
      <p:cxnSp>
        <p:nvCxnSpPr>
          <p:cNvPr id="19" name="Straight Arrow Connector 18"/>
          <p:cNvCxnSpPr>
            <a:stCxn id="25" idx="3"/>
            <a:endCxn id="18"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47231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0" grpId="0" animBg="1"/>
      <p:bldP spid="22" grpId="0" animBg="1"/>
    </p:bldLst>
  </p:timing>
</p:sld>
</file>

<file path=ppt/slides/slide5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72717"/>
            <a:ext cx="8640960" cy="5712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4" name="Rectangle 13">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514141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628800"/>
            <a:ext cx="8640962" cy="2115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628800"/>
            <a:ext cx="8640960" cy="2115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Q10</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25021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4836038"/>
            <a:ext cx="6624736" cy="19773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5373216"/>
            <a:ext cx="6624736" cy="582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645024"/>
            <a:ext cx="6624736" cy="1729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3861048"/>
            <a:ext cx="6624736" cy="11925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9632" y="398128"/>
            <a:ext cx="6624736" cy="3678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14" name="Rectangle 13">
            <a:hlinkClick r:id="rId10"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Q4</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127468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196752"/>
            <a:ext cx="8640962" cy="3712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340768"/>
            <a:ext cx="8640960" cy="2070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Q4</a:t>
            </a:r>
            <a:endParaRPr lang="en-GB" sz="1400" b="1" dirty="0">
              <a:latin typeface="Comic Sans MS" panose="030F0702030302020204" pitchFamily="66" charset="0"/>
            </a:endParaRPr>
          </a:p>
        </p:txBody>
      </p:sp>
      <p:cxnSp>
        <p:nvCxnSpPr>
          <p:cNvPr id="12" name="Straight Arrow Connector 11"/>
          <p:cNvCxnSpPr>
            <a:stCxn id="18" idx="3"/>
            <a:endCxn id="11"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19" y="1196752"/>
            <a:ext cx="864096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3411736"/>
            <a:ext cx="8640962" cy="14974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714060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1" grpId="0" animBg="1"/>
      <p:bldP spid="22" grpId="0" animBg="1"/>
    </p:bldLst>
  </p:timing>
</p:sld>
</file>

<file path=ppt/slides/slide5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4797152"/>
            <a:ext cx="8496944" cy="1854492"/>
          </a:xfrm>
          <a:prstGeom prst="rect">
            <a:avLst/>
          </a:prstGeom>
        </p:spPr>
      </p:pic>
      <p:pic>
        <p:nvPicPr>
          <p:cNvPr id="2" name="Picture 1"/>
          <p:cNvPicPr>
            <a:picLocks noChangeAspect="1"/>
          </p:cNvPicPr>
          <p:nvPr/>
        </p:nvPicPr>
        <p:blipFill>
          <a:blip r:embed="rId3"/>
          <a:stretch>
            <a:fillRect/>
          </a:stretch>
        </p:blipFill>
        <p:spPr>
          <a:xfrm>
            <a:off x="323528" y="404664"/>
            <a:ext cx="8496944" cy="44785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Q3</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315857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348880"/>
            <a:ext cx="8640962" cy="82605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2348880"/>
            <a:ext cx="8640962" cy="8515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60030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3108494"/>
            <a:ext cx="8640958" cy="3704882"/>
          </a:xfrm>
          <a:prstGeom prst="rect">
            <a:avLst/>
          </a:prstGeom>
        </p:spPr>
      </p:pic>
      <p:pic>
        <p:nvPicPr>
          <p:cNvPr id="8" name="Picture 7"/>
          <p:cNvPicPr>
            <a:picLocks noChangeAspect="1"/>
          </p:cNvPicPr>
          <p:nvPr/>
        </p:nvPicPr>
        <p:blipFill>
          <a:blip r:embed="rId3"/>
          <a:stretch>
            <a:fillRect/>
          </a:stretch>
        </p:blipFill>
        <p:spPr>
          <a:xfrm>
            <a:off x="251522" y="3566190"/>
            <a:ext cx="8640956" cy="1735018"/>
          </a:xfrm>
          <a:prstGeom prst="rect">
            <a:avLst/>
          </a:prstGeom>
        </p:spPr>
      </p:pic>
      <p:pic>
        <p:nvPicPr>
          <p:cNvPr id="6" name="Picture 5"/>
          <p:cNvPicPr>
            <a:picLocks noChangeAspect="1"/>
          </p:cNvPicPr>
          <p:nvPr/>
        </p:nvPicPr>
        <p:blipFill>
          <a:blip r:embed="rId4"/>
          <a:stretch>
            <a:fillRect/>
          </a:stretch>
        </p:blipFill>
        <p:spPr>
          <a:xfrm>
            <a:off x="251521" y="404664"/>
            <a:ext cx="8640958" cy="38967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Q6</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759601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412776"/>
            <a:ext cx="8640962" cy="30107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412776"/>
            <a:ext cx="8640962"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1561360"/>
            <a:ext cx="8640962" cy="28621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Q6</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14863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4467808"/>
            <a:ext cx="8064896" cy="23455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4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4526062"/>
            <a:ext cx="8064896" cy="14232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4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404664"/>
            <a:ext cx="8064896" cy="45749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Q5</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555648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980728"/>
            <a:ext cx="8640962" cy="4402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980729"/>
            <a:ext cx="8640962" cy="144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1124744"/>
            <a:ext cx="8640962" cy="3528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9" y="4653136"/>
            <a:ext cx="8640962" cy="7298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Q5</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4" name="Straight Arrow Connector 23"/>
          <p:cNvCxnSpPr>
            <a:stCxn id="25"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09457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0" grpId="0" animBg="1"/>
      <p:bldP spid="23" grpId="0" animBg="1"/>
    </p:bldLst>
  </p:timing>
</p:sld>
</file>

<file path=ppt/slides/slide5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539186"/>
            <a:ext cx="8784976" cy="3274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811930"/>
            <a:ext cx="8784976" cy="2065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38986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Q7</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09943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268760"/>
            <a:ext cx="8640962" cy="3837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412776"/>
            <a:ext cx="8640962" cy="36938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251519" y="1268761"/>
            <a:ext cx="864096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Q7</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1827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1" grpId="0" animBg="1"/>
      <p:bldP spid="20" grpId="0" animBg="1"/>
    </p:bldLst>
  </p:timing>
</p:sld>
</file>

<file path=ppt/slides/slide5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140968"/>
            <a:ext cx="8640958" cy="3501078"/>
          </a:xfrm>
          <a:prstGeom prst="rect">
            <a:avLst/>
          </a:prstGeom>
        </p:spPr>
      </p:pic>
      <p:pic>
        <p:nvPicPr>
          <p:cNvPr id="2" name="Picture 1"/>
          <p:cNvPicPr>
            <a:picLocks noChangeAspect="1"/>
          </p:cNvPicPr>
          <p:nvPr/>
        </p:nvPicPr>
        <p:blipFill>
          <a:blip r:embed="rId3"/>
          <a:stretch>
            <a:fillRect/>
          </a:stretch>
        </p:blipFill>
        <p:spPr>
          <a:xfrm>
            <a:off x="251521" y="404664"/>
            <a:ext cx="8640958" cy="36999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Q6</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311794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72816"/>
            <a:ext cx="8640960" cy="15631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1772815"/>
            <a:ext cx="8640962" cy="15631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Q6</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736218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832624"/>
            <a:ext cx="8640960" cy="283673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45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76074"/>
            <a:ext cx="8640960" cy="39890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90439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844824"/>
            <a:ext cx="8640962" cy="1883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1844824"/>
            <a:ext cx="8640962" cy="18839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Q10</a:t>
            </a:r>
            <a:endParaRPr lang="en-GB" sz="1400" b="1" dirty="0">
              <a:latin typeface="Comic Sans MS" panose="030F0702030302020204" pitchFamily="66" charset="0"/>
            </a:endParaRPr>
          </a:p>
        </p:txBody>
      </p:sp>
      <p:cxnSp>
        <p:nvCxnSpPr>
          <p:cNvPr id="16" name="Straight Arrow Connector 15"/>
          <p:cNvCxnSpPr>
            <a:stCxn id="17" idx="3"/>
            <a:endCxn id="11"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159268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18027" y="3140968"/>
            <a:ext cx="8707946" cy="3507448"/>
          </a:xfrm>
          <a:prstGeom prst="rect">
            <a:avLst/>
          </a:prstGeom>
        </p:spPr>
      </p:pic>
      <p:pic>
        <p:nvPicPr>
          <p:cNvPr id="5" name="Picture 4"/>
          <p:cNvPicPr>
            <a:picLocks noChangeAspect="1"/>
          </p:cNvPicPr>
          <p:nvPr/>
        </p:nvPicPr>
        <p:blipFill>
          <a:blip r:embed="rId3"/>
          <a:stretch>
            <a:fillRect/>
          </a:stretch>
        </p:blipFill>
        <p:spPr>
          <a:xfrm>
            <a:off x="218026" y="404662"/>
            <a:ext cx="8707948" cy="37444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Q6</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50429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268760"/>
            <a:ext cx="8640962" cy="33100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1268759"/>
            <a:ext cx="8640962" cy="33100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Q6</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755379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143326"/>
            <a:ext cx="8640958" cy="3670050"/>
          </a:xfrm>
          <a:prstGeom prst="rect">
            <a:avLst/>
          </a:prstGeom>
        </p:spPr>
      </p:pic>
      <p:pic>
        <p:nvPicPr>
          <p:cNvPr id="2" name="Picture 1"/>
          <p:cNvPicPr>
            <a:picLocks noChangeAspect="1"/>
          </p:cNvPicPr>
          <p:nvPr/>
        </p:nvPicPr>
        <p:blipFill>
          <a:blip r:embed="rId3"/>
          <a:stretch>
            <a:fillRect/>
          </a:stretch>
        </p:blipFill>
        <p:spPr>
          <a:xfrm>
            <a:off x="251520" y="404664"/>
            <a:ext cx="8640960" cy="53052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Q9</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937282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890028"/>
            <a:ext cx="8640960" cy="21150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2063160"/>
            <a:ext cx="8640962" cy="19419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3HR Q9</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19" y="1890028"/>
            <a:ext cx="8640962" cy="1731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509349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0" grpId="0" animBg="1"/>
      <p:bldP spid="22" grpId="0" animBg="1"/>
    </p:bldLst>
  </p:timing>
</p:sld>
</file>

<file path=ppt/slides/slide5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689610"/>
            <a:ext cx="8352928" cy="3123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41414"/>
            <a:ext cx="8352928" cy="4311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Q4</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717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95536" y="4653136"/>
            <a:ext cx="8352928" cy="542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1868821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442762"/>
            <a:ext cx="8640962" cy="34263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1772816"/>
            <a:ext cx="8640962"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9" y="1442762"/>
            <a:ext cx="8640962" cy="3300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663922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0" grpId="0" animBg="1"/>
      <p:bldP spid="22" grpId="0" animBg="1"/>
    </p:bldLst>
  </p:timing>
</p:sld>
</file>

<file path=ppt/slides/slide5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7"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009" y="2852936"/>
            <a:ext cx="4501242" cy="28225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008" y="692696"/>
            <a:ext cx="4501242" cy="21602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0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463987" y="1124744"/>
            <a:ext cx="4572509" cy="28685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p:cNvSpPr/>
          <p:nvPr/>
        </p:nvSpPr>
        <p:spPr>
          <a:xfrm>
            <a:off x="5616115"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9" name="Rectangle 18"/>
          <p:cNvSpPr/>
          <p:nvPr/>
        </p:nvSpPr>
        <p:spPr>
          <a:xfrm>
            <a:off x="6912259"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509"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63987" y="941036"/>
            <a:ext cx="4572510" cy="1809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1510" name="Picture 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63988" y="3995427"/>
            <a:ext cx="4572510" cy="209786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 name="Freeform 9"/>
          <p:cNvSpPr/>
          <p:nvPr/>
        </p:nvSpPr>
        <p:spPr>
          <a:xfrm>
            <a:off x="5194300" y="1390650"/>
            <a:ext cx="3035300" cy="2279650"/>
          </a:xfrm>
          <a:custGeom>
            <a:avLst/>
            <a:gdLst>
              <a:gd name="connsiteX0" fmla="*/ 0 w 3035300"/>
              <a:gd name="connsiteY0" fmla="*/ 2279650 h 2279650"/>
              <a:gd name="connsiteX1" fmla="*/ 514350 w 3035300"/>
              <a:gd name="connsiteY1" fmla="*/ 2178050 h 2279650"/>
              <a:gd name="connsiteX2" fmla="*/ 812800 w 3035300"/>
              <a:gd name="connsiteY2" fmla="*/ 1803400 h 2279650"/>
              <a:gd name="connsiteX3" fmla="*/ 1022350 w 3035300"/>
              <a:gd name="connsiteY3" fmla="*/ 1460500 h 2279650"/>
              <a:gd name="connsiteX4" fmla="*/ 1517650 w 3035300"/>
              <a:gd name="connsiteY4" fmla="*/ 704850 h 2279650"/>
              <a:gd name="connsiteX5" fmla="*/ 2025650 w 3035300"/>
              <a:gd name="connsiteY5" fmla="*/ 304800 h 2279650"/>
              <a:gd name="connsiteX6" fmla="*/ 2533650 w 3035300"/>
              <a:gd name="connsiteY6" fmla="*/ 95250 h 2279650"/>
              <a:gd name="connsiteX7" fmla="*/ 3035300 w 3035300"/>
              <a:gd name="connsiteY7" fmla="*/ 0 h 2279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5300" h="2279650">
                <a:moveTo>
                  <a:pt x="0" y="2279650"/>
                </a:moveTo>
                <a:cubicBezTo>
                  <a:pt x="189441" y="2268537"/>
                  <a:pt x="378883" y="2257425"/>
                  <a:pt x="514350" y="2178050"/>
                </a:cubicBezTo>
                <a:cubicBezTo>
                  <a:pt x="649817" y="2098675"/>
                  <a:pt x="728133" y="1922991"/>
                  <a:pt x="812800" y="1803400"/>
                </a:cubicBezTo>
                <a:cubicBezTo>
                  <a:pt x="897467" y="1683809"/>
                  <a:pt x="904875" y="1643592"/>
                  <a:pt x="1022350" y="1460500"/>
                </a:cubicBezTo>
                <a:cubicBezTo>
                  <a:pt x="1139825" y="1277408"/>
                  <a:pt x="1350433" y="897467"/>
                  <a:pt x="1517650" y="704850"/>
                </a:cubicBezTo>
                <a:cubicBezTo>
                  <a:pt x="1684867" y="512233"/>
                  <a:pt x="1856317" y="406400"/>
                  <a:pt x="2025650" y="304800"/>
                </a:cubicBezTo>
                <a:cubicBezTo>
                  <a:pt x="2194983" y="203200"/>
                  <a:pt x="2365375" y="146050"/>
                  <a:pt x="2533650" y="95250"/>
                </a:cubicBezTo>
                <a:cubicBezTo>
                  <a:pt x="2701925" y="44450"/>
                  <a:pt x="2868612" y="22225"/>
                  <a:pt x="30353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12"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cxnSp>
        <p:nvCxnSpPr>
          <p:cNvPr id="26" name="Straight Arrow Connector 25"/>
          <p:cNvCxnSpPr>
            <a:stCxn id="27" idx="3"/>
            <a:endCxn id="20"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3"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14"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74680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8"/>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2000"/>
                                        <p:tgtEl>
                                          <p:spTgt spid="10"/>
                                        </p:tgtEl>
                                      </p:cBhvr>
                                    </p:animEffect>
                                  </p:childTnLst>
                                </p:cTn>
                              </p:par>
                            </p:childTnLst>
                          </p:cTn>
                        </p:par>
                      </p:childTnLst>
                    </p:cTn>
                  </p:par>
                </p:childTnLst>
              </p:cTn>
              <p:nextCondLst>
                <p:cond evt="onClick" delay="0">
                  <p:tgtEl>
                    <p:spTgt spid="18"/>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10"/>
                                        </p:tgtEl>
                                      </p:cBhvr>
                                    </p:animEffect>
                                    <p:set>
                                      <p:cBhvr>
                                        <p:cTn id="13" dur="1" fill="hold">
                                          <p:stCondLst>
                                            <p:cond delay="1999"/>
                                          </p:stCondLst>
                                        </p:cTn>
                                        <p:tgtEl>
                                          <p:spTgt spid="10"/>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10" grpId="0" animBg="1"/>
      <p:bldP spid="10" grpId="1" animBg="1"/>
    </p:bldLst>
  </p:timing>
</p:sld>
</file>

<file path=ppt/slides/slide5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620688"/>
            <a:ext cx="8640962" cy="48788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620689"/>
            <a:ext cx="8640960" cy="7920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412776"/>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19" y="1772816"/>
            <a:ext cx="8640962"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4" name="Rectangle 23"/>
          <p:cNvSpPr/>
          <p:nvPr/>
        </p:nvSpPr>
        <p:spPr>
          <a:xfrm>
            <a:off x="251519" y="3861048"/>
            <a:ext cx="8640960" cy="16384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Q11</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1" name="Straight Arrow Connector 20"/>
          <p:cNvCxnSpPr>
            <a:stCxn id="25"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734463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2" grpId="0" animBg="1"/>
      <p:bldP spid="26" grpId="0" animBg="1"/>
      <p:bldP spid="23" grpId="0" animBg="1"/>
      <p:bldP spid="24" grpId="0" animBg="1"/>
    </p:bldLst>
  </p:timing>
</p:sld>
</file>

<file path=ppt/slides/slide5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656102"/>
            <a:ext cx="8640960" cy="3157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51378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Q6</a:t>
            </a:r>
            <a:endParaRPr lang="en-GB" sz="1400" b="1" dirty="0">
              <a:latin typeface="Comic Sans MS" panose="030F0702030302020204" pitchFamily="66" charset="0"/>
            </a:endParaRPr>
          </a:p>
        </p:txBody>
      </p:sp>
      <p:cxnSp>
        <p:nvCxnSpPr>
          <p:cNvPr id="26" name="Straight Arrow Connector 25"/>
          <p:cNvCxnSpPr>
            <a:stCxn id="27" idx="3"/>
            <a:endCxn id="20"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877194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980728"/>
            <a:ext cx="8640962" cy="39013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980728"/>
            <a:ext cx="8640960" cy="1849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165671"/>
            <a:ext cx="8640960" cy="3716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Q6</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0" name="Straight Arrow Connector 19"/>
          <p:cNvCxnSpPr>
            <a:stCxn id="27"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15634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5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431" name="Picture 7"/>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0847"/>
          <a:stretch/>
        </p:blipFill>
        <p:spPr bwMode="auto">
          <a:xfrm>
            <a:off x="4932740" y="5013176"/>
            <a:ext cx="4103756" cy="13160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6"/>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82860" r="5408"/>
          <a:stretch/>
        </p:blipFill>
        <p:spPr bwMode="auto">
          <a:xfrm>
            <a:off x="8444720" y="5289094"/>
            <a:ext cx="591776" cy="4441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30" name="Picture 6"/>
          <p:cNvPicPr>
            <a:picLocks noChangeAspect="1" noChangeArrowheads="1"/>
          </p:cNvPicPr>
          <p:nvPr/>
        </p:nvPicPr>
        <p:blipFill rotWithShape="1">
          <a:blip r:embed="rId3">
            <a:extLst>
              <a:ext uri="{28A0092B-C50C-407E-A947-70E740481C1C}">
                <a14:useLocalDpi xmlns:a14="http://schemas.microsoft.com/office/drawing/2010/main" val="0"/>
              </a:ext>
            </a:extLst>
          </a:blip>
          <a:srcRect r="43676"/>
          <a:stretch/>
        </p:blipFill>
        <p:spPr bwMode="auto">
          <a:xfrm>
            <a:off x="4932740" y="5136694"/>
            <a:ext cx="3815724" cy="596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008" y="3212976"/>
            <a:ext cx="4788024" cy="28272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Q10</a:t>
            </a:r>
            <a:endParaRPr lang="en-GB" sz="1400" b="1" dirty="0">
              <a:latin typeface="Comic Sans MS" panose="030F0702030302020204" pitchFamily="66" charset="0"/>
            </a:endParaRPr>
          </a:p>
        </p:txBody>
      </p:sp>
      <p:cxnSp>
        <p:nvCxnSpPr>
          <p:cNvPr id="26" name="Straight Arrow Connector 25"/>
          <p:cNvCxnSpPr>
            <a:stCxn id="27" idx="3"/>
            <a:endCxn id="20"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03426"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2008" y="476672"/>
            <a:ext cx="4788024" cy="27558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8" name="Picture 4"/>
          <p:cNvPicPr>
            <a:picLocks noChangeAspect="1" noChangeArrowheads="1"/>
          </p:cNvPicPr>
          <p:nvPr/>
        </p:nvPicPr>
        <p:blipFill rotWithShape="1">
          <a:blip r:embed="rId14">
            <a:extLst>
              <a:ext uri="{28A0092B-C50C-407E-A947-70E740481C1C}">
                <a14:useLocalDpi xmlns:a14="http://schemas.microsoft.com/office/drawing/2010/main" val="0"/>
              </a:ext>
            </a:extLst>
          </a:blip>
          <a:srcRect r="17394"/>
          <a:stretch/>
        </p:blipFill>
        <p:spPr bwMode="auto">
          <a:xfrm>
            <a:off x="4932740" y="1196752"/>
            <a:ext cx="4103756" cy="4104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9" name="Picture 5"/>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932740" y="908720"/>
            <a:ext cx="4103756" cy="259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5616115"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1" name="Rectangle 20"/>
          <p:cNvSpPr/>
          <p:nvPr/>
        </p:nvSpPr>
        <p:spPr>
          <a:xfrm>
            <a:off x="6912259"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4" name="Freeform 3"/>
          <p:cNvSpPr/>
          <p:nvPr/>
        </p:nvSpPr>
        <p:spPr>
          <a:xfrm>
            <a:off x="5880100" y="1670050"/>
            <a:ext cx="2768600" cy="3460750"/>
          </a:xfrm>
          <a:custGeom>
            <a:avLst/>
            <a:gdLst>
              <a:gd name="connsiteX0" fmla="*/ 0 w 2768600"/>
              <a:gd name="connsiteY0" fmla="*/ 3460750 h 3460750"/>
              <a:gd name="connsiteX1" fmla="*/ 463550 w 2768600"/>
              <a:gd name="connsiteY1" fmla="*/ 2749550 h 3460750"/>
              <a:gd name="connsiteX2" fmla="*/ 914400 w 2768600"/>
              <a:gd name="connsiteY2" fmla="*/ 1600200 h 3460750"/>
              <a:gd name="connsiteX3" fmla="*/ 1384300 w 2768600"/>
              <a:gd name="connsiteY3" fmla="*/ 793750 h 3460750"/>
              <a:gd name="connsiteX4" fmla="*/ 1828800 w 2768600"/>
              <a:gd name="connsiteY4" fmla="*/ 400050 h 3460750"/>
              <a:gd name="connsiteX5" fmla="*/ 2311400 w 2768600"/>
              <a:gd name="connsiteY5" fmla="*/ 165100 h 3460750"/>
              <a:gd name="connsiteX6" fmla="*/ 2768600 w 2768600"/>
              <a:gd name="connsiteY6" fmla="*/ 0 h 346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8600" h="3460750">
                <a:moveTo>
                  <a:pt x="0" y="3460750"/>
                </a:moveTo>
                <a:cubicBezTo>
                  <a:pt x="155575" y="3260196"/>
                  <a:pt x="311150" y="3059642"/>
                  <a:pt x="463550" y="2749550"/>
                </a:cubicBezTo>
                <a:cubicBezTo>
                  <a:pt x="615950" y="2439458"/>
                  <a:pt x="760942" y="1926167"/>
                  <a:pt x="914400" y="1600200"/>
                </a:cubicBezTo>
                <a:cubicBezTo>
                  <a:pt x="1067858" y="1274233"/>
                  <a:pt x="1231900" y="993775"/>
                  <a:pt x="1384300" y="793750"/>
                </a:cubicBezTo>
                <a:cubicBezTo>
                  <a:pt x="1536700" y="593725"/>
                  <a:pt x="1674283" y="504825"/>
                  <a:pt x="1828800" y="400050"/>
                </a:cubicBezTo>
                <a:cubicBezTo>
                  <a:pt x="1983317" y="295275"/>
                  <a:pt x="2154767" y="231775"/>
                  <a:pt x="2311400" y="165100"/>
                </a:cubicBezTo>
                <a:cubicBezTo>
                  <a:pt x="2468033" y="98425"/>
                  <a:pt x="2618316" y="49212"/>
                  <a:pt x="27686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10462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4"/>
                                        </p:tgtEl>
                                      </p:cBhvr>
                                    </p:animEffect>
                                    <p:set>
                                      <p:cBhvr>
                                        <p:cTn id="13" dur="1" fill="hold">
                                          <p:stCondLst>
                                            <p:cond delay="1999"/>
                                          </p:stCondLst>
                                        </p:cTn>
                                        <p:tgtEl>
                                          <p:spTgt spid="4"/>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4" grpId="0" animBg="1"/>
      <p:bldP spid="4" grpId="1" animBg="1"/>
    </p:bldLst>
  </p:timing>
</p:sld>
</file>

<file path=ppt/slides/slide5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758414"/>
            <a:ext cx="8640962" cy="3550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19" y="4365104"/>
            <a:ext cx="8640962"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pic>
        <p:nvPicPr>
          <p:cNvPr id="1044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19" y="620688"/>
            <a:ext cx="8640962" cy="21072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620688"/>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836712"/>
            <a:ext cx="8640960" cy="18912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Q10</a:t>
            </a:r>
            <a:endParaRPr lang="en-GB" sz="1400" b="1" dirty="0">
              <a:latin typeface="Comic Sans MS" panose="030F0702030302020204" pitchFamily="66" charset="0"/>
            </a:endParaRPr>
          </a:p>
        </p:txBody>
      </p:sp>
      <p:cxnSp>
        <p:nvCxnSpPr>
          <p:cNvPr id="13" name="Straight Arrow Connector 12"/>
          <p:cNvCxnSpPr>
            <a:stCxn id="15"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19" y="2758414"/>
            <a:ext cx="8640960" cy="238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19" y="2996952"/>
            <a:ext cx="8640962"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7356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2" grpId="0" animBg="1"/>
      <p:bldP spid="26" grpId="0" animBg="1"/>
      <p:bldP spid="21" grpId="0" animBg="1"/>
      <p:bldP spid="23" grpId="0" animBg="1"/>
    </p:bldLst>
  </p:timing>
</p:sld>
</file>

<file path=ppt/slides/slide5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1" y="2629928"/>
            <a:ext cx="8540738" cy="4183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31" y="4509120"/>
            <a:ext cx="8540738" cy="13494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631" y="339844"/>
            <a:ext cx="8540738" cy="45188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hlinkClick r:id="rId10"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Q8</a:t>
            </a:r>
            <a:endParaRPr lang="en-GB" sz="1400" b="1" dirty="0">
              <a:latin typeface="Comic Sans MS" panose="030F0702030302020204" pitchFamily="66" charset="0"/>
            </a:endParaRPr>
          </a:p>
        </p:txBody>
      </p:sp>
      <p:cxnSp>
        <p:nvCxnSpPr>
          <p:cNvPr id="26" name="Straight Arrow Connector 25"/>
          <p:cNvCxnSpPr>
            <a:stCxn id="27" idx="3"/>
            <a:endCxn id="20"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1"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8" name="Straight Arrow Connector 27"/>
          <p:cNvCxnSpPr>
            <a:stCxn id="29" idx="3"/>
            <a:endCxn id="2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262716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196752"/>
            <a:ext cx="8640962" cy="3457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196752"/>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556792"/>
            <a:ext cx="8640960" cy="3097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5" name="Straight Arrow Connector 24"/>
          <p:cNvCxnSpPr>
            <a:stCxn id="27"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303137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5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58970"/>
            <a:ext cx="8640960" cy="38544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97784"/>
            <a:ext cx="8640960" cy="3463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018 4HR Q3</a:t>
            </a:r>
            <a:endParaRPr lang="en-GB" sz="1400" b="1" dirty="0">
              <a:latin typeface="Comic Sans MS" panose="030F0702030302020204" pitchFamily="66" charset="0"/>
            </a:endParaRPr>
          </a:p>
        </p:txBody>
      </p:sp>
      <p:cxnSp>
        <p:nvCxnSpPr>
          <p:cNvPr id="19" name="Straight Arrow Connector 18"/>
          <p:cNvCxnSpPr>
            <a:stCxn id="20" idx="3"/>
            <a:endCxn id="12"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5376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060848"/>
            <a:ext cx="8640962" cy="863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060848"/>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251519" y="2564904"/>
            <a:ext cx="8640962" cy="3594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522007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018 4HR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729039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5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Averages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3563888" y="2744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10" name="Rectangle 9">
            <a:hlinkClick r:id="rId5"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1" name="Straight Arrow Connector 10"/>
          <p:cNvCxnSpPr>
            <a:stCxn id="14" idx="3"/>
            <a:endCxn id="1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52650" y="6525344"/>
            <a:ext cx="702926" cy="25128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IQR</a:t>
            </a:r>
            <a:endParaRPr lang="en-GB" sz="1400" b="1" dirty="0">
              <a:latin typeface="Comic Sans MS" panose="030F0702030302020204" pitchFamily="66" charset="0"/>
            </a:endParaRPr>
          </a:p>
        </p:txBody>
      </p:sp>
      <p:sp>
        <p:nvSpPr>
          <p:cNvPr id="38" name="Rectangle 37"/>
          <p:cNvSpPr/>
          <p:nvPr/>
        </p:nvSpPr>
        <p:spPr>
          <a:xfrm>
            <a:off x="916746" y="6525344"/>
            <a:ext cx="1423006" cy="25128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Table of Data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3563888" y="112474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13" name="Rectangle 12">
            <a:hlinkClick r:id="rId8" action="ppaction://hlinksldjump"/>
          </p:cNvPr>
          <p:cNvSpPr/>
          <p:nvPr/>
        </p:nvSpPr>
        <p:spPr>
          <a:xfrm>
            <a:off x="3563888" y="1664752"/>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1</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15" name="Rectangle 14">
            <a:hlinkClick r:id="rId9" action="ppaction://hlinksldjump"/>
          </p:cNvPr>
          <p:cNvSpPr/>
          <p:nvPr/>
        </p:nvSpPr>
        <p:spPr>
          <a:xfrm>
            <a:off x="3563888" y="2204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SAM</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8" name="Rectangle 17">
            <a:hlinkClick r:id="rId10" action="ppaction://hlinksldjump"/>
          </p:cNvPr>
          <p:cNvSpPr/>
          <p:nvPr/>
        </p:nvSpPr>
        <p:spPr>
          <a:xfrm>
            <a:off x="3563888" y="328498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9" name="Rectangle 18">
            <a:hlinkClick r:id="rId11" action="ppaction://hlinksldjump"/>
          </p:cNvPr>
          <p:cNvSpPr/>
          <p:nvPr/>
        </p:nvSpPr>
        <p:spPr>
          <a:xfrm>
            <a:off x="3563888" y="3825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a:t>
            </a:r>
          </a:p>
          <a:p>
            <a:pPr algn="ctr"/>
            <a:r>
              <a:rPr lang="en-GB" sz="1200" b="1" dirty="0" smtClean="0">
                <a:latin typeface="Comic Sans MS" panose="030F0702030302020204" pitchFamily="66" charset="0"/>
              </a:rPr>
              <a:t>1HR Q2</a:t>
            </a:r>
            <a:endParaRPr lang="en-GB" sz="1200" b="1" dirty="0">
              <a:latin typeface="Comic Sans MS" panose="030F0702030302020204" pitchFamily="66" charset="0"/>
            </a:endParaRPr>
          </a:p>
        </p:txBody>
      </p:sp>
      <p:sp>
        <p:nvSpPr>
          <p:cNvPr id="20" name="Rectangle 19">
            <a:hlinkClick r:id="rId12" action="ppaction://hlinksldjump"/>
          </p:cNvPr>
          <p:cNvSpPr/>
          <p:nvPr/>
        </p:nvSpPr>
        <p:spPr>
          <a:xfrm>
            <a:off x="3563888" y="4365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Q1</a:t>
            </a:r>
            <a:endParaRPr lang="en-GB" sz="1200" b="1" dirty="0">
              <a:latin typeface="Comic Sans MS" panose="030F0702030302020204" pitchFamily="66" charset="0"/>
            </a:endParaRPr>
          </a:p>
        </p:txBody>
      </p:sp>
      <p:sp>
        <p:nvSpPr>
          <p:cNvPr id="21" name="Rectangle 20">
            <a:hlinkClick r:id="rId13" action="ppaction://hlinksldjump"/>
          </p:cNvPr>
          <p:cNvSpPr/>
          <p:nvPr/>
        </p:nvSpPr>
        <p:spPr>
          <a:xfrm>
            <a:off x="3563888" y="490521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Q11</a:t>
            </a:r>
            <a:endParaRPr lang="en-GB" sz="1200" b="1" dirty="0">
              <a:latin typeface="Comic Sans MS" panose="030F0702030302020204" pitchFamily="66" charset="0"/>
            </a:endParaRPr>
          </a:p>
        </p:txBody>
      </p:sp>
      <p:sp>
        <p:nvSpPr>
          <p:cNvPr id="23" name="Rectangle 22">
            <a:hlinkClick r:id="rId14" action="ppaction://hlinksldjump"/>
          </p:cNvPr>
          <p:cNvSpPr/>
          <p:nvPr/>
        </p:nvSpPr>
        <p:spPr>
          <a:xfrm>
            <a:off x="4608112" y="1124744"/>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 Q11</a:t>
            </a:r>
            <a:endParaRPr lang="en-GB" sz="1200" b="1" dirty="0">
              <a:latin typeface="Comic Sans MS" panose="030F0702030302020204" pitchFamily="66" charset="0"/>
            </a:endParaRPr>
          </a:p>
        </p:txBody>
      </p:sp>
      <p:sp>
        <p:nvSpPr>
          <p:cNvPr id="24" name="Rectangle 23">
            <a:hlinkClick r:id="rId15" action="ppaction://hlinksldjump"/>
          </p:cNvPr>
          <p:cNvSpPr/>
          <p:nvPr/>
        </p:nvSpPr>
        <p:spPr>
          <a:xfrm>
            <a:off x="4608112" y="1664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2H Q13</a:t>
            </a:r>
            <a:endParaRPr lang="en-GB" sz="1200" b="1" dirty="0">
              <a:latin typeface="Comic Sans MS" panose="030F0702030302020204" pitchFamily="66" charset="0"/>
            </a:endParaRPr>
          </a:p>
        </p:txBody>
      </p:sp>
      <p:sp>
        <p:nvSpPr>
          <p:cNvPr id="25" name="Rectangle 24">
            <a:hlinkClick r:id="rId16" action="ppaction://hlinksldjump"/>
          </p:cNvPr>
          <p:cNvSpPr/>
          <p:nvPr/>
        </p:nvSpPr>
        <p:spPr>
          <a:xfrm>
            <a:off x="4608112" y="2204864"/>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1HR Q4</a:t>
            </a:r>
            <a:endParaRPr lang="en-GB" sz="1200" b="1" dirty="0">
              <a:latin typeface="Comic Sans MS" panose="030F0702030302020204" pitchFamily="66" charset="0"/>
            </a:endParaRPr>
          </a:p>
        </p:txBody>
      </p:sp>
      <p:sp>
        <p:nvSpPr>
          <p:cNvPr id="26" name="Rectangle 25">
            <a:hlinkClick r:id="rId17" action="ppaction://hlinksldjump"/>
          </p:cNvPr>
          <p:cNvSpPr/>
          <p:nvPr/>
        </p:nvSpPr>
        <p:spPr>
          <a:xfrm>
            <a:off x="4608112" y="2744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smtClean="0">
                <a:latin typeface="Comic Sans MS" panose="030F0702030302020204" pitchFamily="66" charset="0"/>
              </a:rPr>
              <a:t>1HR Q11</a:t>
            </a:r>
            <a:endParaRPr lang="en-GB" sz="1200" b="1" dirty="0">
              <a:latin typeface="Comic Sans MS" panose="030F0702030302020204" pitchFamily="66" charset="0"/>
            </a:endParaRPr>
          </a:p>
        </p:txBody>
      </p:sp>
      <p:sp>
        <p:nvSpPr>
          <p:cNvPr id="27" name="Rectangle 26">
            <a:hlinkClick r:id="rId18" action="ppaction://hlinksldjump"/>
          </p:cNvPr>
          <p:cNvSpPr/>
          <p:nvPr/>
        </p:nvSpPr>
        <p:spPr>
          <a:xfrm>
            <a:off x="4608112" y="328498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Q1</a:t>
            </a:r>
            <a:endParaRPr lang="en-GB" sz="1200" b="1" dirty="0">
              <a:latin typeface="Comic Sans MS" panose="030F0702030302020204" pitchFamily="66" charset="0"/>
            </a:endParaRPr>
          </a:p>
        </p:txBody>
      </p:sp>
      <p:sp>
        <p:nvSpPr>
          <p:cNvPr id="28" name="Rectangle 27">
            <a:hlinkClick r:id="rId19" action="ppaction://hlinksldjump"/>
          </p:cNvPr>
          <p:cNvSpPr/>
          <p:nvPr/>
        </p:nvSpPr>
        <p:spPr>
          <a:xfrm>
            <a:off x="4608112" y="3825096"/>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2019 </a:t>
            </a:r>
          </a:p>
          <a:p>
            <a:pPr algn="ctr"/>
            <a:r>
              <a:rPr lang="en-GB" sz="1200" b="1" dirty="0">
                <a:latin typeface="Comic Sans MS" panose="030F0702030302020204" pitchFamily="66" charset="0"/>
              </a:rPr>
              <a:t>2</a:t>
            </a:r>
            <a:r>
              <a:rPr lang="en-GB" sz="1200" b="1" dirty="0" smtClean="0">
                <a:latin typeface="Comic Sans MS" panose="030F0702030302020204" pitchFamily="66" charset="0"/>
              </a:rPr>
              <a:t>HR Q12</a:t>
            </a:r>
            <a:endParaRPr lang="en-GB" sz="1200" b="1" dirty="0">
              <a:latin typeface="Comic Sans MS" panose="030F0702030302020204" pitchFamily="66" charset="0"/>
            </a:endParaRPr>
          </a:p>
        </p:txBody>
      </p:sp>
      <p:sp>
        <p:nvSpPr>
          <p:cNvPr id="29" name="Rectangle 28">
            <a:hlinkClick r:id="rId2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30" name="Rectangle 29">
            <a:hlinkClick r:id="rId21" action="ppaction://hlinksldjump"/>
          </p:cNvPr>
          <p:cNvSpPr/>
          <p:nvPr/>
        </p:nvSpPr>
        <p:spPr>
          <a:xfrm>
            <a:off x="4608112" y="4365104"/>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 </a:t>
            </a:r>
          </a:p>
          <a:p>
            <a:pPr algn="ctr"/>
            <a:r>
              <a:rPr lang="en-GB" sz="1200" b="1" dirty="0" smtClean="0">
                <a:latin typeface="Comic Sans MS" panose="030F0702030302020204" pitchFamily="66" charset="0"/>
              </a:rPr>
              <a:t>2H Q1</a:t>
            </a:r>
            <a:endParaRPr lang="en-GB" sz="1200" b="1" dirty="0">
              <a:latin typeface="Comic Sans MS" panose="030F0702030302020204" pitchFamily="66" charset="0"/>
            </a:endParaRPr>
          </a:p>
        </p:txBody>
      </p:sp>
      <p:sp>
        <p:nvSpPr>
          <p:cNvPr id="31" name="Rectangle 30">
            <a:hlinkClick r:id="rId22" action="ppaction://hlinksldjump"/>
          </p:cNvPr>
          <p:cNvSpPr/>
          <p:nvPr/>
        </p:nvSpPr>
        <p:spPr>
          <a:xfrm>
            <a:off x="4608112" y="490521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2019 </a:t>
            </a:r>
          </a:p>
          <a:p>
            <a:pPr algn="ctr"/>
            <a:r>
              <a:rPr lang="en-GB" sz="1200" b="1" dirty="0" smtClean="0">
                <a:latin typeface="Comic Sans MS" panose="030F0702030302020204" pitchFamily="66" charset="0"/>
              </a:rPr>
              <a:t>2H Q7</a:t>
            </a:r>
            <a:endParaRPr lang="en-GB" sz="1200" b="1" dirty="0">
              <a:latin typeface="Comic Sans MS" panose="030F0702030302020204" pitchFamily="66" charset="0"/>
            </a:endParaRPr>
          </a:p>
        </p:txBody>
      </p:sp>
    </p:spTree>
    <p:extLst>
      <p:ext uri="{BB962C8B-B14F-4D97-AF65-F5344CB8AC3E}">
        <p14:creationId xmlns:p14="http://schemas.microsoft.com/office/powerpoint/2010/main" val="4522409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619673" y="4437112"/>
            <a:ext cx="5904654" cy="698552"/>
          </a:xfrm>
          <a:prstGeom prst="rect">
            <a:avLst/>
          </a:prstGeom>
        </p:spPr>
      </p:pic>
      <p:pic>
        <p:nvPicPr>
          <p:cNvPr id="6" name="Picture 5"/>
          <p:cNvPicPr>
            <a:picLocks noChangeAspect="1"/>
          </p:cNvPicPr>
          <p:nvPr/>
        </p:nvPicPr>
        <p:blipFill>
          <a:blip r:embed="rId3"/>
          <a:stretch>
            <a:fillRect/>
          </a:stretch>
        </p:blipFill>
        <p:spPr>
          <a:xfrm>
            <a:off x="1619672" y="4913410"/>
            <a:ext cx="5904656" cy="1899966"/>
          </a:xfrm>
          <a:prstGeom prst="rect">
            <a:avLst/>
          </a:prstGeom>
        </p:spPr>
      </p:pic>
      <p:pic>
        <p:nvPicPr>
          <p:cNvPr id="3" name="Picture 2"/>
          <p:cNvPicPr>
            <a:picLocks noChangeAspect="1"/>
          </p:cNvPicPr>
          <p:nvPr/>
        </p:nvPicPr>
        <p:blipFill>
          <a:blip r:embed="rId4"/>
          <a:stretch>
            <a:fillRect/>
          </a:stretch>
        </p:blipFill>
        <p:spPr>
          <a:xfrm>
            <a:off x="1619672" y="332656"/>
            <a:ext cx="5904656" cy="4104284"/>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pic>
        <p:nvPicPr>
          <p:cNvPr id="28" name="Picture 2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18" name="Rectangle 17">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Q3</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847958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84784"/>
            <a:ext cx="8784974" cy="25726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3" y="1484782"/>
            <a:ext cx="8784974"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179513" y="1700807"/>
            <a:ext cx="8784974" cy="15121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179513" y="3212976"/>
            <a:ext cx="8784974" cy="8444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825302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5" grpId="0" animBg="1"/>
      <p:bldP spid="6" grpId="0" animBg="1"/>
      <p:bldP spid="22" grpId="0" animBg="1"/>
    </p:bldLst>
  </p:timing>
</p:sld>
</file>

<file path=ppt/slides/slide5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844824"/>
            <a:ext cx="8784974" cy="4714302"/>
          </a:xfrm>
          <a:prstGeom prst="rect">
            <a:avLst/>
          </a:prstGeom>
        </p:spPr>
      </p:pic>
      <p:pic>
        <p:nvPicPr>
          <p:cNvPr id="2" name="Picture 1"/>
          <p:cNvPicPr>
            <a:picLocks noChangeAspect="1"/>
          </p:cNvPicPr>
          <p:nvPr/>
        </p:nvPicPr>
        <p:blipFill>
          <a:blip r:embed="rId3"/>
          <a:stretch>
            <a:fillRect/>
          </a:stretch>
        </p:blipFill>
        <p:spPr>
          <a:xfrm>
            <a:off x="179513" y="502438"/>
            <a:ext cx="8784974" cy="1342386"/>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28" name="Picture 2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8" name="Rectangle 17">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Q12</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05783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4" y="1484784"/>
            <a:ext cx="8784972" cy="20748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3" y="1484782"/>
            <a:ext cx="8784974" cy="16561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179513" y="3140968"/>
            <a:ext cx="8784974" cy="4186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8" name="Rectangle 17">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Q12</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1" name="Straight Arrow Connector 20"/>
          <p:cNvCxnSpPr>
            <a:stCxn id="23"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52544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79512" y="2942234"/>
            <a:ext cx="8784976" cy="3871142"/>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35496" y="5951441"/>
            <a:ext cx="1296144" cy="861935"/>
          </a:xfrm>
          <a:prstGeom prst="rect">
            <a:avLst/>
          </a:prstGeom>
          <a:noFill/>
        </p:spPr>
      </p:pic>
      <p:pic>
        <p:nvPicPr>
          <p:cNvPr id="28" name="Picture 27" descr="http://logok.org/wp-content/uploads/2015/01/TypeF-logo-880x660.png">
            <a:hlinkClick r:id="rId4" action="ppaction://hlinksldjump"/>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8" name="Rectangle 17">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2</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3" name="Picture 2"/>
          <p:cNvPicPr>
            <a:picLocks noChangeAspect="1"/>
          </p:cNvPicPr>
          <p:nvPr/>
        </p:nvPicPr>
        <p:blipFill>
          <a:blip r:embed="rId11"/>
          <a:stretch>
            <a:fillRect/>
          </a:stretch>
        </p:blipFill>
        <p:spPr>
          <a:xfrm>
            <a:off x="179513" y="429340"/>
            <a:ext cx="8784974" cy="1559500"/>
          </a:xfrm>
          <a:prstGeom prst="rect">
            <a:avLst/>
          </a:prstGeom>
        </p:spPr>
      </p:pic>
      <p:pic>
        <p:nvPicPr>
          <p:cNvPr id="5" name="Picture 4"/>
          <p:cNvPicPr>
            <a:picLocks noChangeAspect="1"/>
          </p:cNvPicPr>
          <p:nvPr/>
        </p:nvPicPr>
        <p:blipFill>
          <a:blip r:embed="rId12"/>
          <a:stretch>
            <a:fillRect/>
          </a:stretch>
        </p:blipFill>
        <p:spPr>
          <a:xfrm>
            <a:off x="179514" y="1988840"/>
            <a:ext cx="8784972" cy="2023132"/>
          </a:xfrm>
          <a:prstGeom prst="rect">
            <a:avLst/>
          </a:prstGeom>
        </p:spPr>
      </p:pic>
    </p:spTree>
    <p:extLst>
      <p:ext uri="{BB962C8B-B14F-4D97-AF65-F5344CB8AC3E}">
        <p14:creationId xmlns:p14="http://schemas.microsoft.com/office/powerpoint/2010/main" val="25124138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84784"/>
            <a:ext cx="8784974" cy="22812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179513" y="1484783"/>
            <a:ext cx="8784974" cy="11244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179513" y="2609274"/>
            <a:ext cx="8784974" cy="11567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a:t>
            </a:r>
            <a:r>
              <a:rPr lang="en-GB" sz="1400" b="1" dirty="0">
                <a:latin typeface="Comic Sans MS" panose="030F0702030302020204" pitchFamily="66" charset="0"/>
              </a:rPr>
              <a:t>2</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19159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2"/>
          <a:stretch>
            <a:fillRect/>
          </a:stretch>
        </p:blipFill>
        <p:spPr>
          <a:xfrm>
            <a:off x="316098" y="4725144"/>
            <a:ext cx="8511804" cy="2074430"/>
          </a:xfrm>
          <a:prstGeom prst="rect">
            <a:avLst/>
          </a:prstGeom>
        </p:spPr>
      </p:pic>
      <p:pic>
        <p:nvPicPr>
          <p:cNvPr id="19" name="Picture 18"/>
          <p:cNvPicPr>
            <a:picLocks noChangeAspect="1"/>
          </p:cNvPicPr>
          <p:nvPr/>
        </p:nvPicPr>
        <p:blipFill>
          <a:blip r:embed="rId3"/>
          <a:stretch>
            <a:fillRect/>
          </a:stretch>
        </p:blipFill>
        <p:spPr>
          <a:xfrm>
            <a:off x="316098" y="3982270"/>
            <a:ext cx="8511804" cy="1606970"/>
          </a:xfrm>
          <a:prstGeom prst="rect">
            <a:avLst/>
          </a:prstGeom>
        </p:spPr>
      </p:pic>
      <p:pic>
        <p:nvPicPr>
          <p:cNvPr id="20" name="Picture 19"/>
          <p:cNvPicPr>
            <a:picLocks noChangeAspect="1"/>
          </p:cNvPicPr>
          <p:nvPr/>
        </p:nvPicPr>
        <p:blipFill>
          <a:blip r:embed="rId4"/>
          <a:stretch>
            <a:fillRect/>
          </a:stretch>
        </p:blipFill>
        <p:spPr>
          <a:xfrm>
            <a:off x="316098" y="308352"/>
            <a:ext cx="8511804" cy="4056752"/>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23" name="Rectangle 2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7" descr="http://www.thecyrenians.org/Resources/Tyneside%20Cyrenians/News/Home_News1.png">
            <a:hlinkClick r:id="rId11" action="ppaction://hlinksldjump"/>
          </p:cNvPr>
          <p:cNvPicPr>
            <a:picLocks noChangeAspect="1" noChangeArrowheads="1"/>
          </p:cNvPicPr>
          <p:nvPr/>
        </p:nvPicPr>
        <p:blipFill>
          <a:blip r:embed="rId12" cstate="print"/>
          <a:srcRect/>
          <a:stretch>
            <a:fillRect/>
          </a:stretch>
        </p:blipFill>
        <p:spPr bwMode="auto">
          <a:xfrm>
            <a:off x="8439684" y="6191248"/>
            <a:ext cx="704316" cy="666752"/>
          </a:xfrm>
          <a:prstGeom prst="rect">
            <a:avLst/>
          </a:prstGeom>
          <a:noFill/>
        </p:spPr>
      </p:pic>
    </p:spTree>
    <p:extLst>
      <p:ext uri="{BB962C8B-B14F-4D97-AF65-F5344CB8AC3E}">
        <p14:creationId xmlns:p14="http://schemas.microsoft.com/office/powerpoint/2010/main" val="3918032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4" cstate="print"/>
          <a:srcRect/>
          <a:stretch>
            <a:fillRect/>
          </a:stretch>
        </p:blipFill>
        <p:spPr bwMode="auto">
          <a:xfrm>
            <a:off x="-36512" y="5735569"/>
            <a:ext cx="1197768" cy="1197768"/>
          </a:xfrm>
          <a:prstGeom prst="rect">
            <a:avLst/>
          </a:prstGeom>
          <a:noFill/>
        </p:spPr>
      </p:pic>
      <p:sp>
        <p:nvSpPr>
          <p:cNvPr id="21" name="Rectangle 20">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 Q1</a:t>
            </a:r>
            <a:endParaRPr lang="en-GB" sz="1400" b="1" dirty="0">
              <a:latin typeface="Comic Sans MS" panose="030F0702030302020204" pitchFamily="66" charset="0"/>
            </a:endParaRPr>
          </a:p>
        </p:txBody>
      </p:sp>
      <p:cxnSp>
        <p:nvCxnSpPr>
          <p:cNvPr id="24" name="Straight Arrow Connector 23"/>
          <p:cNvCxnSpPr>
            <a:stCxn id="25" idx="3"/>
            <a:endCxn id="2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6"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8" name="Picture 27"/>
          <p:cNvPicPr>
            <a:picLocks noChangeAspect="1"/>
          </p:cNvPicPr>
          <p:nvPr/>
        </p:nvPicPr>
        <p:blipFill>
          <a:blip r:embed="rId8"/>
          <a:stretch>
            <a:fillRect/>
          </a:stretch>
        </p:blipFill>
        <p:spPr>
          <a:xfrm>
            <a:off x="395536" y="1268760"/>
            <a:ext cx="8352928" cy="3141730"/>
          </a:xfrm>
          <a:prstGeom prst="rect">
            <a:avLst/>
          </a:prstGeom>
        </p:spPr>
      </p:pic>
      <p:sp>
        <p:nvSpPr>
          <p:cNvPr id="29" name="Rectangle 28"/>
          <p:cNvSpPr/>
          <p:nvPr/>
        </p:nvSpPr>
        <p:spPr>
          <a:xfrm>
            <a:off x="395536" y="1268760"/>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0" name="Rectangle 29"/>
          <p:cNvSpPr/>
          <p:nvPr/>
        </p:nvSpPr>
        <p:spPr>
          <a:xfrm>
            <a:off x="395536" y="1556792"/>
            <a:ext cx="8352930" cy="28536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68640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0"/>
                                        </p:tgtEl>
                                      </p:cBhvr>
                                    </p:animEffect>
                                    <p:set>
                                      <p:cBhvr>
                                        <p:cTn id="13"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29" grpId="0" animBg="1"/>
      <p:bldP spid="30" grpId="0" animBg="1"/>
    </p:bldLst>
  </p:timing>
</p:sld>
</file>

<file path=ppt/slides/slide5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4" y="4437112"/>
            <a:ext cx="8784972" cy="2346154"/>
          </a:xfrm>
          <a:prstGeom prst="rect">
            <a:avLst/>
          </a:prstGeom>
        </p:spPr>
      </p:pic>
      <p:pic>
        <p:nvPicPr>
          <p:cNvPr id="4" name="Picture 3"/>
          <p:cNvPicPr>
            <a:picLocks noChangeAspect="1"/>
          </p:cNvPicPr>
          <p:nvPr/>
        </p:nvPicPr>
        <p:blipFill>
          <a:blip r:embed="rId3"/>
          <a:stretch>
            <a:fillRect/>
          </a:stretch>
        </p:blipFill>
        <p:spPr>
          <a:xfrm>
            <a:off x="179513" y="1484784"/>
            <a:ext cx="8784974" cy="3349416"/>
          </a:xfrm>
          <a:prstGeom prst="rect">
            <a:avLst/>
          </a:prstGeom>
        </p:spPr>
      </p:pic>
      <p:pic>
        <p:nvPicPr>
          <p:cNvPr id="2" name="Picture 1"/>
          <p:cNvPicPr>
            <a:picLocks noChangeAspect="1"/>
          </p:cNvPicPr>
          <p:nvPr/>
        </p:nvPicPr>
        <p:blipFill>
          <a:blip r:embed="rId4"/>
          <a:stretch>
            <a:fillRect/>
          </a:stretch>
        </p:blipFill>
        <p:spPr>
          <a:xfrm>
            <a:off x="179513" y="408334"/>
            <a:ext cx="8784974" cy="1796530"/>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sp>
        <p:nvSpPr>
          <p:cNvPr id="23" name="Rectangle 2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Q7</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11" action="ppaction://hlinksldjump"/>
          </p:cNvPr>
          <p:cNvPicPr>
            <a:picLocks noChangeAspect="1" noChangeArrowheads="1"/>
          </p:cNvPicPr>
          <p:nvPr/>
        </p:nvPicPr>
        <p:blipFill>
          <a:blip r:embed="rId12" cstate="print"/>
          <a:srcRect/>
          <a:stretch>
            <a:fillRect/>
          </a:stretch>
        </p:blipFill>
        <p:spPr bwMode="auto">
          <a:xfrm>
            <a:off x="8439684" y="6191248"/>
            <a:ext cx="704316" cy="666752"/>
          </a:xfrm>
          <a:prstGeom prst="rect">
            <a:avLst/>
          </a:prstGeom>
          <a:noFill/>
        </p:spPr>
      </p:pic>
    </p:spTree>
    <p:extLst>
      <p:ext uri="{BB962C8B-B14F-4D97-AF65-F5344CB8AC3E}">
        <p14:creationId xmlns:p14="http://schemas.microsoft.com/office/powerpoint/2010/main" val="2777654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08736"/>
            <a:ext cx="8640960" cy="18642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708735"/>
            <a:ext cx="8640960" cy="10481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30" name="Rectangle 29"/>
          <p:cNvSpPr/>
          <p:nvPr/>
        </p:nvSpPr>
        <p:spPr>
          <a:xfrm>
            <a:off x="251520" y="2756917"/>
            <a:ext cx="8640960" cy="8160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Q7</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35051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3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30"/>
                                        </p:tgtEl>
                                      </p:cBhvr>
                                    </p:animEffect>
                                    <p:set>
                                      <p:cBhvr>
                                        <p:cTn id="13"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childTnLst>
        </p:cTn>
      </p:par>
    </p:tnLst>
    <p:bldLst>
      <p:bldP spid="29" grpId="0" animBg="1"/>
      <p:bldP spid="30" grpId="0" animBg="1"/>
    </p:bldLst>
  </p:timing>
</p:sld>
</file>

<file path=ppt/slides/slide5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420888"/>
            <a:ext cx="8640960" cy="41883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41180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sp>
        <p:nvSpPr>
          <p:cNvPr id="23" name="Rectangle 2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6"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10" action="ppaction://hlinksldjump"/>
          </p:cNvPr>
          <p:cNvPicPr>
            <a:picLocks noChangeAspect="1" noChangeArrowheads="1"/>
          </p:cNvPicPr>
          <p:nvPr/>
        </p:nvPicPr>
        <p:blipFill>
          <a:blip r:embed="rId11" cstate="print"/>
          <a:srcRect/>
          <a:stretch>
            <a:fillRect/>
          </a:stretch>
        </p:blipFill>
        <p:spPr bwMode="auto">
          <a:xfrm>
            <a:off x="8439684" y="6191248"/>
            <a:ext cx="704316" cy="666752"/>
          </a:xfrm>
          <a:prstGeom prst="rect">
            <a:avLst/>
          </a:prstGeom>
          <a:noFill/>
        </p:spPr>
      </p:pic>
    </p:spTree>
    <p:extLst>
      <p:ext uri="{BB962C8B-B14F-4D97-AF65-F5344CB8AC3E}">
        <p14:creationId xmlns:p14="http://schemas.microsoft.com/office/powerpoint/2010/main" val="37545372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755230"/>
            <a:ext cx="8640960" cy="25378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708735"/>
            <a:ext cx="8640960" cy="25843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Q2</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65974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48680"/>
            <a:ext cx="8640960" cy="4928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35496" y="5951441"/>
            <a:ext cx="1296144" cy="861935"/>
          </a:xfrm>
          <a:prstGeom prst="rect">
            <a:avLst/>
          </a:prstGeom>
          <a:noFill/>
        </p:spPr>
      </p:pic>
      <p:sp>
        <p:nvSpPr>
          <p:cNvPr id="23" name="Rectangle 22">
            <a:hlinkClick r:id="rId4"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5"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9" action="ppaction://hlinksldjump"/>
          </p:cNvPr>
          <p:cNvPicPr>
            <a:picLocks noChangeAspect="1" noChangeArrowheads="1"/>
          </p:cNvPicPr>
          <p:nvPr/>
        </p:nvPicPr>
        <p:blipFill>
          <a:blip r:embed="rId10" cstate="print"/>
          <a:srcRect/>
          <a:stretch>
            <a:fillRect/>
          </a:stretch>
        </p:blipFill>
        <p:spPr bwMode="auto">
          <a:xfrm>
            <a:off x="8439684" y="6191248"/>
            <a:ext cx="704316" cy="666752"/>
          </a:xfrm>
          <a:prstGeom prst="rect">
            <a:avLst/>
          </a:prstGeom>
          <a:noFill/>
        </p:spPr>
      </p:pic>
    </p:spTree>
    <p:extLst>
      <p:ext uri="{BB962C8B-B14F-4D97-AF65-F5344CB8AC3E}">
        <p14:creationId xmlns:p14="http://schemas.microsoft.com/office/powerpoint/2010/main" val="6672933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204864"/>
            <a:ext cx="8640960" cy="13216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2204865"/>
            <a:ext cx="8640960" cy="13216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18486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84" name="Picture 8"/>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2000" y="5085184"/>
            <a:ext cx="4536504" cy="110705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3" name="Picture 7"/>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572000" y="4509120"/>
            <a:ext cx="4536504" cy="10420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2"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71999" y="4305600"/>
            <a:ext cx="4536506" cy="4195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79"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79512" y="578082"/>
            <a:ext cx="4320480" cy="24467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0"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9512" y="3026640"/>
            <a:ext cx="4320480" cy="24757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0181" name="Picture 5"/>
          <p:cNvPicPr>
            <a:picLocks noChangeAspect="1" noChangeArrowheads="1"/>
          </p:cNvPicPr>
          <p:nvPr/>
        </p:nvPicPr>
        <p:blipFill rotWithShape="1">
          <a:blip r:embed="rId7">
            <a:extLst>
              <a:ext uri="{28A0092B-C50C-407E-A947-70E740481C1C}">
                <a14:useLocalDpi xmlns:a14="http://schemas.microsoft.com/office/drawing/2010/main" val="0"/>
              </a:ext>
            </a:extLst>
          </a:blip>
          <a:srcRect r="11792"/>
          <a:stretch/>
        </p:blipFill>
        <p:spPr bwMode="auto">
          <a:xfrm>
            <a:off x="4571999" y="548680"/>
            <a:ext cx="4536505" cy="3774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11" action="ppaction://hlinksldjump"/>
          </p:cNvPr>
          <p:cNvPicPr>
            <a:picLocks noChangeAspect="1" noChangeArrowheads="1"/>
          </p:cNvPicPr>
          <p:nvPr/>
        </p:nvPicPr>
        <p:blipFill>
          <a:blip r:embed="rId12" cstate="print"/>
          <a:srcRect/>
          <a:stretch>
            <a:fillRect/>
          </a:stretch>
        </p:blipFill>
        <p:spPr bwMode="auto">
          <a:xfrm>
            <a:off x="8439684" y="6191248"/>
            <a:ext cx="704316" cy="666752"/>
          </a:xfrm>
          <a:prstGeom prst="rect">
            <a:avLst/>
          </a:prstGeom>
          <a:noFill/>
        </p:spPr>
      </p:pic>
      <p:sp>
        <p:nvSpPr>
          <p:cNvPr id="22" name="Rectangle 21"/>
          <p:cNvSpPr/>
          <p:nvPr/>
        </p:nvSpPr>
        <p:spPr>
          <a:xfrm>
            <a:off x="5796136" y="404664"/>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graph</a:t>
            </a:r>
            <a:endParaRPr lang="en-GB" sz="1400" b="1" dirty="0">
              <a:latin typeface="Comic Sans MS" panose="030F0702030302020204" pitchFamily="66" charset="0"/>
            </a:endParaRPr>
          </a:p>
        </p:txBody>
      </p:sp>
      <p:sp>
        <p:nvSpPr>
          <p:cNvPr id="4" name="Freeform 3"/>
          <p:cNvSpPr/>
          <p:nvPr/>
        </p:nvSpPr>
        <p:spPr>
          <a:xfrm>
            <a:off x="5448300" y="762000"/>
            <a:ext cx="3409950" cy="3409950"/>
          </a:xfrm>
          <a:custGeom>
            <a:avLst/>
            <a:gdLst>
              <a:gd name="connsiteX0" fmla="*/ 0 w 3409950"/>
              <a:gd name="connsiteY0" fmla="*/ 3409950 h 3409950"/>
              <a:gd name="connsiteX1" fmla="*/ 571500 w 3409950"/>
              <a:gd name="connsiteY1" fmla="*/ 3124200 h 3409950"/>
              <a:gd name="connsiteX2" fmla="*/ 1136650 w 3409950"/>
              <a:gd name="connsiteY2" fmla="*/ 2101850 h 3409950"/>
              <a:gd name="connsiteX3" fmla="*/ 1701800 w 3409950"/>
              <a:gd name="connsiteY3" fmla="*/ 1130300 h 3409950"/>
              <a:gd name="connsiteX4" fmla="*/ 2273300 w 3409950"/>
              <a:gd name="connsiteY4" fmla="*/ 571500 h 3409950"/>
              <a:gd name="connsiteX5" fmla="*/ 2838450 w 3409950"/>
              <a:gd name="connsiteY5" fmla="*/ 133350 h 3409950"/>
              <a:gd name="connsiteX6" fmla="*/ 3409950 w 3409950"/>
              <a:gd name="connsiteY6" fmla="*/ 0 h 340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9950" h="3409950">
                <a:moveTo>
                  <a:pt x="0" y="3409950"/>
                </a:moveTo>
                <a:cubicBezTo>
                  <a:pt x="191029" y="3376083"/>
                  <a:pt x="382058" y="3342217"/>
                  <a:pt x="571500" y="3124200"/>
                </a:cubicBezTo>
                <a:cubicBezTo>
                  <a:pt x="760942" y="2906183"/>
                  <a:pt x="948267" y="2434167"/>
                  <a:pt x="1136650" y="2101850"/>
                </a:cubicBezTo>
                <a:cubicBezTo>
                  <a:pt x="1325033" y="1769533"/>
                  <a:pt x="1512358" y="1385358"/>
                  <a:pt x="1701800" y="1130300"/>
                </a:cubicBezTo>
                <a:cubicBezTo>
                  <a:pt x="1891242" y="875242"/>
                  <a:pt x="2083858" y="737658"/>
                  <a:pt x="2273300" y="571500"/>
                </a:cubicBezTo>
                <a:cubicBezTo>
                  <a:pt x="2462742" y="405342"/>
                  <a:pt x="2649009" y="228600"/>
                  <a:pt x="2838450" y="133350"/>
                </a:cubicBezTo>
                <a:cubicBezTo>
                  <a:pt x="3027891" y="38100"/>
                  <a:pt x="3218920" y="19050"/>
                  <a:pt x="340995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hlinkClick r:id="rId13"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Q11</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9" name="Rectangle 18"/>
          <p:cNvSpPr/>
          <p:nvPr/>
        </p:nvSpPr>
        <p:spPr>
          <a:xfrm>
            <a:off x="9324528" y="762000"/>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pic>
        <p:nvPicPr>
          <p:cNvPr id="20" name="Picture 5"/>
          <p:cNvPicPr>
            <a:picLocks noChangeAspect="1" noChangeArrowheads="1"/>
          </p:cNvPicPr>
          <p:nvPr/>
        </p:nvPicPr>
        <p:blipFill rotWithShape="1">
          <a:blip r:embed="rId7">
            <a:extLst>
              <a:ext uri="{28A0092B-C50C-407E-A947-70E740481C1C}">
                <a14:useLocalDpi xmlns:a14="http://schemas.microsoft.com/office/drawing/2010/main" val="0"/>
              </a:ext>
            </a:extLst>
          </a:blip>
          <a:srcRect r="11792"/>
          <a:stretch/>
        </p:blipFill>
        <p:spPr bwMode="auto">
          <a:xfrm>
            <a:off x="4572000" y="548680"/>
            <a:ext cx="4536505" cy="37741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745504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9"/>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childTnLst>
              </p:cTn>
              <p:nextCondLst>
                <p:cond evt="onClick" delay="0">
                  <p:tgtEl>
                    <p:spTgt spid="19"/>
                  </p:tgtEl>
                </p:cond>
              </p:nextCondLst>
            </p:seq>
          </p:childTnLst>
        </p:cTn>
      </p:par>
    </p:tnLst>
    <p:bldLst>
      <p:bldP spid="4" grpId="0" animBg="1"/>
    </p:bldLst>
  </p:timing>
</p:sld>
</file>

<file path=ppt/slides/slide5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034688"/>
            <a:ext cx="8640960" cy="37624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034689"/>
            <a:ext cx="8640960" cy="162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1187088"/>
            <a:ext cx="8640960" cy="2256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0" y="1412775"/>
            <a:ext cx="8640960" cy="22322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20" y="3645024"/>
            <a:ext cx="8640960"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4" name="Rectangle 23"/>
          <p:cNvSpPr/>
          <p:nvPr/>
        </p:nvSpPr>
        <p:spPr>
          <a:xfrm>
            <a:off x="251520" y="4221087"/>
            <a:ext cx="8640960" cy="5760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2HR Q11</a:t>
            </a:r>
            <a:endParaRPr lang="en-GB" sz="1400" b="1" dirty="0">
              <a:latin typeface="Comic Sans MS" panose="030F0702030302020204" pitchFamily="66" charset="0"/>
            </a:endParaRPr>
          </a:p>
        </p:txBody>
      </p:sp>
      <p:cxnSp>
        <p:nvCxnSpPr>
          <p:cNvPr id="25" name="Straight Arrow Connector 24"/>
          <p:cNvCxnSpPr>
            <a:stCxn id="26"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7" name="Straight Arrow Connector 26"/>
          <p:cNvCxnSpPr>
            <a:stCxn id="28" idx="3"/>
            <a:endCxn id="2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57572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9" grpId="0" animBg="1"/>
      <p:bldP spid="21" grpId="0" animBg="1"/>
      <p:bldP spid="22" grpId="0" animBg="1"/>
      <p:bldP spid="23" grpId="0" animBg="1"/>
      <p:bldP spid="24" grpId="0" animBg="1"/>
    </p:bldLst>
  </p:timing>
</p:sld>
</file>

<file path=ppt/slides/slide5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4664"/>
            <a:ext cx="8640960" cy="32496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4" action="ppaction://hlinksldjump"/>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23" name="Rectangle 22">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Q11</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508"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520" y="3645024"/>
            <a:ext cx="8640960" cy="2080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109725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916832"/>
            <a:ext cx="8640960" cy="19506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916832"/>
            <a:ext cx="8640960" cy="19506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Q11</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93643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1988840"/>
            <a:ext cx="8496944" cy="46453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6303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4" name="Rectangle 13">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Q13</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755093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340768"/>
            <a:ext cx="8640960" cy="2199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340768"/>
            <a:ext cx="8640960" cy="21997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Q13</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428873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179514" y="2359900"/>
            <a:ext cx="8784972" cy="4309460"/>
          </a:xfrm>
          <a:prstGeom prst="rect">
            <a:avLst/>
          </a:prstGeom>
        </p:spPr>
      </p:pic>
      <p:pic>
        <p:nvPicPr>
          <p:cNvPr id="2" name="Picture 1"/>
          <p:cNvPicPr>
            <a:picLocks noChangeAspect="1"/>
          </p:cNvPicPr>
          <p:nvPr/>
        </p:nvPicPr>
        <p:blipFill>
          <a:blip r:embed="rId3"/>
          <a:stretch>
            <a:fillRect/>
          </a:stretch>
        </p:blipFill>
        <p:spPr>
          <a:xfrm>
            <a:off x="179513" y="423030"/>
            <a:ext cx="8784974" cy="3942074"/>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4" name="Rectangle 13">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Q4</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696242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1716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988840"/>
            <a:ext cx="8640960" cy="11716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Q4</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172877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657796"/>
            <a:ext cx="8784976" cy="50115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76672"/>
            <a:ext cx="8784976" cy="1661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4" name="Rectangle 13">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075294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1844824"/>
            <a:ext cx="8640960" cy="11196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844825"/>
            <a:ext cx="8640960" cy="11196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1HR Q11</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053752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846338"/>
            <a:ext cx="8784976" cy="3967038"/>
          </a:xfrm>
          <a:prstGeom prst="rect">
            <a:avLst/>
          </a:prstGeom>
        </p:spPr>
      </p:pic>
      <p:pic>
        <p:nvPicPr>
          <p:cNvPr id="3" name="Picture 2"/>
          <p:cNvPicPr>
            <a:picLocks noChangeAspect="1"/>
          </p:cNvPicPr>
          <p:nvPr/>
        </p:nvPicPr>
        <p:blipFill>
          <a:blip r:embed="rId3"/>
          <a:stretch>
            <a:fillRect/>
          </a:stretch>
        </p:blipFill>
        <p:spPr>
          <a:xfrm>
            <a:off x="179512" y="4077072"/>
            <a:ext cx="8784976" cy="1500012"/>
          </a:xfrm>
          <a:prstGeom prst="rect">
            <a:avLst/>
          </a:prstGeom>
        </p:spPr>
      </p:pic>
      <p:pic>
        <p:nvPicPr>
          <p:cNvPr id="2" name="Picture 1"/>
          <p:cNvPicPr>
            <a:picLocks noChangeAspect="1"/>
          </p:cNvPicPr>
          <p:nvPr/>
        </p:nvPicPr>
        <p:blipFill>
          <a:blip r:embed="rId4"/>
          <a:stretch>
            <a:fillRect/>
          </a:stretch>
        </p:blipFill>
        <p:spPr>
          <a:xfrm>
            <a:off x="179512" y="404664"/>
            <a:ext cx="8784976" cy="4352764"/>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sp>
        <p:nvSpPr>
          <p:cNvPr id="14" name="Rectangle 13">
            <a:hlinkClick r:id="rId10"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130773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124744"/>
            <a:ext cx="8640958" cy="403627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124744"/>
            <a:ext cx="8640960" cy="2381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p:cNvSpPr/>
          <p:nvPr/>
        </p:nvSpPr>
        <p:spPr>
          <a:xfrm>
            <a:off x="251520" y="1362882"/>
            <a:ext cx="8640960" cy="37981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a:t>
            </a:r>
            <a:endParaRPr lang="en-GB" sz="1400" b="1" dirty="0">
              <a:latin typeface="Comic Sans MS" panose="030F0702030302020204" pitchFamily="66" charset="0"/>
            </a:endParaRPr>
          </a:p>
        </p:txBody>
      </p:sp>
      <p:cxnSp>
        <p:nvCxnSpPr>
          <p:cNvPr id="18" name="Straight Arrow Connector 17"/>
          <p:cNvCxnSpPr>
            <a:stCxn id="19"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991531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8" restart="whenNotActive" fill="hold" evtFilter="cancelBubble" nodeType="interactiveSeq">
                <p:stCondLst>
                  <p:cond evt="onClick" delay="0">
                    <p:tgtEl>
                      <p:spTgt spid="17"/>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7"/>
                                        </p:tgtEl>
                                      </p:cBhvr>
                                    </p:animEffect>
                                    <p:set>
                                      <p:cBhvr>
                                        <p:cTn id="13"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childTnLst>
        </p:cTn>
      </p:par>
    </p:tnLst>
    <p:bldLst>
      <p:bldP spid="29" grpId="0" animBg="1"/>
      <p:bldP spid="17" grpId="0" animBg="1"/>
    </p:bldLst>
  </p:timing>
</p:sld>
</file>

<file path=ppt/slides/slide5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3" action="ppaction://hlinksldjump"/>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4" name="Rectangle 13">
            <a:hlinkClick r:id="rId7"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Q12</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10"/>
          <a:stretch>
            <a:fillRect/>
          </a:stretch>
        </p:blipFill>
        <p:spPr>
          <a:xfrm>
            <a:off x="395536" y="764704"/>
            <a:ext cx="8352928" cy="4530312"/>
          </a:xfrm>
          <a:prstGeom prst="rect">
            <a:avLst/>
          </a:prstGeom>
        </p:spPr>
      </p:pic>
    </p:spTree>
    <p:extLst>
      <p:ext uri="{BB962C8B-B14F-4D97-AF65-F5344CB8AC3E}">
        <p14:creationId xmlns:p14="http://schemas.microsoft.com/office/powerpoint/2010/main" val="2223876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4864"/>
            <a:ext cx="8640960" cy="11575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2204862"/>
            <a:ext cx="8640960" cy="11575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2HR Q12</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22"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87315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95536" y="2736240"/>
            <a:ext cx="8352928" cy="3933120"/>
          </a:xfrm>
          <a:prstGeom prst="rect">
            <a:avLst/>
          </a:prstGeom>
        </p:spPr>
      </p:pic>
      <p:pic>
        <p:nvPicPr>
          <p:cNvPr id="5" name="Picture 4"/>
          <p:cNvPicPr>
            <a:picLocks noChangeAspect="1"/>
          </p:cNvPicPr>
          <p:nvPr/>
        </p:nvPicPr>
        <p:blipFill>
          <a:blip r:embed="rId3"/>
          <a:stretch>
            <a:fillRect/>
          </a:stretch>
        </p:blipFill>
        <p:spPr>
          <a:xfrm>
            <a:off x="395536" y="404664"/>
            <a:ext cx="8352928" cy="3358218"/>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5" action="ppaction://hlinksldjump"/>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sp>
        <p:nvSpPr>
          <p:cNvPr id="14" name="Rectangle 13">
            <a:hlinkClick r:id="rId9"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43086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124744"/>
            <a:ext cx="8640958" cy="36959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124744"/>
            <a:ext cx="8640960" cy="36959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6"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17864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23528" y="528557"/>
            <a:ext cx="8496944" cy="6100180"/>
          </a:xfrm>
          <a:prstGeom prst="rect">
            <a:avLst/>
          </a:prstGeom>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35496" y="5951441"/>
            <a:ext cx="1296144" cy="861935"/>
          </a:xfrm>
          <a:prstGeom prst="rect">
            <a:avLst/>
          </a:prstGeom>
          <a:noFill/>
        </p:spPr>
      </p:pic>
      <p:pic>
        <p:nvPicPr>
          <p:cNvPr id="18" name="Picture 17" descr="http://logok.org/wp-content/uploads/2015/01/TypeF-logo-880x660.png">
            <a:hlinkClick r:id="rId4" action="ppaction://hlinksldjump"/>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4" name="Rectangle 13">
            <a:hlinkClick r:id="rId8"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Q7</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047378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7553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9" name="Rectangle 28"/>
          <p:cNvSpPr/>
          <p:nvPr/>
        </p:nvSpPr>
        <p:spPr>
          <a:xfrm>
            <a:off x="251520" y="1628798"/>
            <a:ext cx="8640960" cy="27553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644008"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2019 2H Q7</a:t>
            </a:r>
            <a:endParaRPr lang="en-GB" sz="1400" b="1" dirty="0">
              <a:latin typeface="Comic Sans MS" panose="030F0702030302020204" pitchFamily="66" charset="0"/>
            </a:endParaRPr>
          </a:p>
        </p:txBody>
      </p:sp>
      <p:cxnSp>
        <p:nvCxnSpPr>
          <p:cNvPr id="17" name="Straight Arrow Connector 16"/>
          <p:cNvCxnSpPr>
            <a:stCxn id="18"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04275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9"/>
                                        </p:tgtEl>
                                      </p:cBhvr>
                                    </p:animEffect>
                                    <p:set>
                                      <p:cBhvr>
                                        <p:cTn id="7"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childTnLst>
        </p:cTn>
      </p:par>
    </p:tnLst>
    <p:bldLst>
      <p:bldP spid="29" grpId="0" animBg="1"/>
    </p:bldLst>
  </p:timing>
</p:sld>
</file>

<file path=ppt/slides/slide5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27384"/>
            <a:ext cx="7886700" cy="1325563"/>
          </a:xfrm>
        </p:spPr>
        <p:txBody>
          <a:bodyPr>
            <a:normAutofit/>
          </a:bodyPr>
          <a:lstStyle/>
          <a:p>
            <a:pPr algn="ctr"/>
            <a:r>
              <a:rPr lang="en-GB" sz="4800" dirty="0" smtClean="0">
                <a:latin typeface="Comic Sans MS" panose="030F0702030302020204" pitchFamily="66" charset="0"/>
              </a:rPr>
              <a:t>Averages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467544"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10" name="Rectangle 9">
            <a:hlinkClick r:id="rId5"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1" name="Straight Arrow Connector 10"/>
          <p:cNvCxnSpPr>
            <a:stCxn id="14" idx="3"/>
            <a:endCxn id="1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2555776" y="159268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Comic Sans MS" panose="030F0702030302020204" pitchFamily="66" charset="0"/>
              </a:rPr>
              <a:t>June 2011 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2" name="Rectangle 11">
            <a:hlinkClick r:id="rId7" action="ppaction://hlinksldjump"/>
          </p:cNvPr>
          <p:cNvSpPr/>
          <p:nvPr/>
        </p:nvSpPr>
        <p:spPr>
          <a:xfrm>
            <a:off x="467544" y="1592792"/>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2004 </a:t>
            </a:r>
          </a:p>
          <a:p>
            <a:pPr algn="ctr"/>
            <a:r>
              <a:rPr lang="en-GB" sz="1200" b="1" dirty="0" smtClean="0">
                <a:latin typeface="Comic Sans MS" panose="030F0702030302020204" pitchFamily="66" charset="0"/>
              </a:rPr>
              <a:t>4H Q4</a:t>
            </a:r>
            <a:endParaRPr lang="en-GB" sz="1200" b="1" dirty="0">
              <a:latin typeface="Comic Sans MS" panose="030F0702030302020204" pitchFamily="66" charset="0"/>
            </a:endParaRPr>
          </a:p>
        </p:txBody>
      </p:sp>
      <p:sp>
        <p:nvSpPr>
          <p:cNvPr id="13" name="Rectangle 12">
            <a:hlinkClick r:id="rId8" action="ppaction://hlinksldjump"/>
          </p:cNvPr>
          <p:cNvSpPr/>
          <p:nvPr/>
        </p:nvSpPr>
        <p:spPr>
          <a:xfrm>
            <a:off x="467544" y="213291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2004 </a:t>
            </a:r>
          </a:p>
          <a:p>
            <a:pPr algn="ctr"/>
            <a:r>
              <a:rPr lang="en-GB" sz="1200" b="1" dirty="0" smtClean="0">
                <a:latin typeface="Comic Sans MS" panose="030F0702030302020204" pitchFamily="66" charset="0"/>
              </a:rPr>
              <a:t>3H Q8</a:t>
            </a:r>
            <a:endParaRPr lang="en-GB" sz="1200" b="1" dirty="0">
              <a:latin typeface="Comic Sans MS" panose="030F0702030302020204" pitchFamily="66" charset="0"/>
            </a:endParaRPr>
          </a:p>
        </p:txBody>
      </p:sp>
      <p:sp>
        <p:nvSpPr>
          <p:cNvPr id="14" name="Rectangle 13">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5" name="Rectangle 14">
            <a:hlinkClick r:id="rId10" action="ppaction://hlinksldjump"/>
          </p:cNvPr>
          <p:cNvSpPr/>
          <p:nvPr/>
        </p:nvSpPr>
        <p:spPr>
          <a:xfrm>
            <a:off x="467544" y="267291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2005 </a:t>
            </a:r>
          </a:p>
          <a:p>
            <a:pPr algn="ctr"/>
            <a:r>
              <a:rPr lang="en-GB" sz="1200" b="1" dirty="0" smtClean="0">
                <a:latin typeface="Comic Sans MS" panose="030F0702030302020204" pitchFamily="66" charset="0"/>
              </a:rPr>
              <a:t>3H Q4</a:t>
            </a:r>
            <a:endParaRPr lang="en-GB" sz="1200" b="1" dirty="0">
              <a:latin typeface="Comic Sans MS" panose="030F0702030302020204" pitchFamily="66" charset="0"/>
            </a:endParaRPr>
          </a:p>
        </p:txBody>
      </p:sp>
      <p:sp>
        <p:nvSpPr>
          <p:cNvPr id="16" name="Rectangle 15">
            <a:hlinkClick r:id="rId11" action="ppaction://hlinksldjump"/>
          </p:cNvPr>
          <p:cNvSpPr/>
          <p:nvPr/>
        </p:nvSpPr>
        <p:spPr>
          <a:xfrm>
            <a:off x="467544" y="3212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smtClean="0">
                <a:latin typeface="Comic Sans MS" panose="030F0702030302020204" pitchFamily="66" charset="0"/>
              </a:rPr>
              <a:t>3H Q5</a:t>
            </a:r>
            <a:endParaRPr lang="en-GB" sz="1200" b="1" dirty="0">
              <a:latin typeface="Comic Sans MS" panose="030F0702030302020204" pitchFamily="66" charset="0"/>
            </a:endParaRPr>
          </a:p>
        </p:txBody>
      </p:sp>
      <p:sp>
        <p:nvSpPr>
          <p:cNvPr id="17" name="Rectangle 16">
            <a:hlinkClick r:id="rId12" action="ppaction://hlinksldjump"/>
          </p:cNvPr>
          <p:cNvSpPr/>
          <p:nvPr/>
        </p:nvSpPr>
        <p:spPr>
          <a:xfrm>
            <a:off x="467544" y="375303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2006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Q7</a:t>
            </a:r>
            <a:endParaRPr lang="en-GB" sz="1200" b="1" dirty="0">
              <a:latin typeface="Comic Sans MS" panose="030F0702030302020204" pitchFamily="66" charset="0"/>
            </a:endParaRPr>
          </a:p>
        </p:txBody>
      </p:sp>
      <p:sp>
        <p:nvSpPr>
          <p:cNvPr id="18" name="Rectangle 17">
            <a:hlinkClick r:id="rId13" action="ppaction://hlinksldjump"/>
          </p:cNvPr>
          <p:cNvSpPr/>
          <p:nvPr/>
        </p:nvSpPr>
        <p:spPr>
          <a:xfrm>
            <a:off x="467544"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19" name="Rectangle 18">
            <a:hlinkClick r:id="rId14" action="ppaction://hlinksldjump"/>
          </p:cNvPr>
          <p:cNvSpPr/>
          <p:nvPr/>
        </p:nvSpPr>
        <p:spPr>
          <a:xfrm>
            <a:off x="467544" y="4833208"/>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2006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
        <p:nvSpPr>
          <p:cNvPr id="20" name="Rectangle 19">
            <a:hlinkClick r:id="rId15" action="ppaction://hlinksldjump"/>
          </p:cNvPr>
          <p:cNvSpPr/>
          <p:nvPr/>
        </p:nvSpPr>
        <p:spPr>
          <a:xfrm>
            <a:off x="467544" y="537321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21" name="Rectangle 20">
            <a:hlinkClick r:id="rId16" action="ppaction://hlinksldjump"/>
          </p:cNvPr>
          <p:cNvSpPr/>
          <p:nvPr/>
        </p:nvSpPr>
        <p:spPr>
          <a:xfrm>
            <a:off x="467544" y="5913328"/>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2007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Q13</a:t>
            </a:r>
            <a:endParaRPr lang="en-GB" sz="1200" b="1" dirty="0">
              <a:latin typeface="Comic Sans MS" panose="030F0702030302020204" pitchFamily="66" charset="0"/>
            </a:endParaRPr>
          </a:p>
        </p:txBody>
      </p:sp>
      <p:sp>
        <p:nvSpPr>
          <p:cNvPr id="22" name="Rectangle 21"/>
          <p:cNvSpPr/>
          <p:nvPr/>
        </p:nvSpPr>
        <p:spPr>
          <a:xfrm>
            <a:off x="52650" y="6525344"/>
            <a:ext cx="702926" cy="25128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IQR</a:t>
            </a:r>
            <a:endParaRPr lang="en-GB" sz="1400" b="1" dirty="0">
              <a:latin typeface="Comic Sans MS" panose="030F0702030302020204" pitchFamily="66" charset="0"/>
            </a:endParaRPr>
          </a:p>
        </p:txBody>
      </p:sp>
      <p:sp>
        <p:nvSpPr>
          <p:cNvPr id="23" name="Rectangle 22">
            <a:hlinkClick r:id="rId17" action="ppaction://hlinksldjump"/>
          </p:cNvPr>
          <p:cNvSpPr/>
          <p:nvPr/>
        </p:nvSpPr>
        <p:spPr>
          <a:xfrm>
            <a:off x="1511768"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2007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Q2</a:t>
            </a:r>
            <a:endParaRPr lang="en-GB" sz="1200" b="1" dirty="0">
              <a:latin typeface="Comic Sans MS" panose="030F0702030302020204" pitchFamily="66" charset="0"/>
            </a:endParaRPr>
          </a:p>
        </p:txBody>
      </p:sp>
      <p:sp>
        <p:nvSpPr>
          <p:cNvPr id="24" name="Rectangle 23">
            <a:hlinkClick r:id="rId18" action="ppaction://hlinksldjump"/>
          </p:cNvPr>
          <p:cNvSpPr/>
          <p:nvPr/>
        </p:nvSpPr>
        <p:spPr>
          <a:xfrm>
            <a:off x="1511768" y="1592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Q11</a:t>
            </a:r>
            <a:endParaRPr lang="en-GB" sz="1200" b="1" dirty="0">
              <a:latin typeface="Comic Sans MS" panose="030F0702030302020204" pitchFamily="66" charset="0"/>
            </a:endParaRPr>
          </a:p>
        </p:txBody>
      </p:sp>
      <p:sp>
        <p:nvSpPr>
          <p:cNvPr id="25" name="Rectangle 24">
            <a:hlinkClick r:id="rId19" action="ppaction://hlinksldjump"/>
          </p:cNvPr>
          <p:cNvSpPr/>
          <p:nvPr/>
        </p:nvSpPr>
        <p:spPr>
          <a:xfrm>
            <a:off x="1511768" y="2132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2008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26" name="Rectangle 25">
            <a:hlinkClick r:id="rId20" action="ppaction://hlinksldjump"/>
          </p:cNvPr>
          <p:cNvSpPr/>
          <p:nvPr/>
        </p:nvSpPr>
        <p:spPr>
          <a:xfrm>
            <a:off x="1511768" y="267292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2008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27" name="Rectangle 26">
            <a:hlinkClick r:id="rId21" action="ppaction://hlinksldjump"/>
          </p:cNvPr>
          <p:cNvSpPr/>
          <p:nvPr/>
        </p:nvSpPr>
        <p:spPr>
          <a:xfrm>
            <a:off x="1511768" y="321297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28" name="Rectangle 27">
            <a:hlinkClick r:id="rId22" action="ppaction://hlinksldjump"/>
          </p:cNvPr>
          <p:cNvSpPr/>
          <p:nvPr/>
        </p:nvSpPr>
        <p:spPr>
          <a:xfrm>
            <a:off x="1511768" y="375304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2009 </a:t>
            </a:r>
          </a:p>
          <a:p>
            <a:pPr algn="ctr"/>
            <a:r>
              <a:rPr lang="en-GB" sz="1200" b="1" dirty="0">
                <a:latin typeface="Comic Sans MS" panose="030F0702030302020204" pitchFamily="66" charset="0"/>
              </a:rPr>
              <a:t>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29" name="Rectangle 28">
            <a:hlinkClick r:id="rId23" action="ppaction://hlinksldjump"/>
          </p:cNvPr>
          <p:cNvSpPr/>
          <p:nvPr/>
        </p:nvSpPr>
        <p:spPr>
          <a:xfrm>
            <a:off x="1511768"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2009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30" name="Rectangle 29">
            <a:hlinkClick r:id="rId24" action="ppaction://hlinksldjump"/>
          </p:cNvPr>
          <p:cNvSpPr/>
          <p:nvPr/>
        </p:nvSpPr>
        <p:spPr>
          <a:xfrm>
            <a:off x="1511768" y="483316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31" name="Rectangle 30">
            <a:hlinkClick r:id="rId25" action="ppaction://hlinksldjump"/>
          </p:cNvPr>
          <p:cNvSpPr/>
          <p:nvPr/>
        </p:nvSpPr>
        <p:spPr>
          <a:xfrm>
            <a:off x="1511768" y="537321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Q6</a:t>
            </a:r>
            <a:endParaRPr lang="en-GB" sz="1200" b="1" dirty="0">
              <a:latin typeface="Comic Sans MS" panose="030F0702030302020204" pitchFamily="66" charset="0"/>
            </a:endParaRPr>
          </a:p>
        </p:txBody>
      </p:sp>
      <p:sp>
        <p:nvSpPr>
          <p:cNvPr id="32" name="Rectangle 31">
            <a:hlinkClick r:id="rId26" action="ppaction://hlinksldjump"/>
          </p:cNvPr>
          <p:cNvSpPr/>
          <p:nvPr/>
        </p:nvSpPr>
        <p:spPr>
          <a:xfrm>
            <a:off x="1511768" y="591327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33" name="Rectangle 32">
            <a:hlinkClick r:id="rId27" action="ppaction://hlinksldjump"/>
          </p:cNvPr>
          <p:cNvSpPr/>
          <p:nvPr/>
        </p:nvSpPr>
        <p:spPr>
          <a:xfrm>
            <a:off x="2555776" y="105273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Nov 2010 </a:t>
            </a:r>
          </a:p>
          <a:p>
            <a:pPr algn="ctr"/>
            <a:r>
              <a:rPr lang="en-GB" sz="1200" b="1" dirty="0">
                <a:latin typeface="Comic Sans MS" panose="030F0702030302020204" pitchFamily="66" charset="0"/>
              </a:rPr>
              <a:t>3</a:t>
            </a:r>
            <a:r>
              <a:rPr lang="en-GB" sz="1200" b="1" dirty="0" smtClean="0">
                <a:latin typeface="Comic Sans MS" panose="030F0702030302020204" pitchFamily="66" charset="0"/>
              </a:rPr>
              <a:t>H Q9</a:t>
            </a:r>
            <a:endParaRPr lang="en-GB" sz="1200" b="1" dirty="0">
              <a:latin typeface="Comic Sans MS" panose="030F0702030302020204" pitchFamily="66" charset="0"/>
            </a:endParaRPr>
          </a:p>
        </p:txBody>
      </p:sp>
      <p:sp>
        <p:nvSpPr>
          <p:cNvPr id="34" name="Rectangle 33">
            <a:hlinkClick r:id="rId28" action="ppaction://hlinksldjump"/>
          </p:cNvPr>
          <p:cNvSpPr/>
          <p:nvPr/>
        </p:nvSpPr>
        <p:spPr>
          <a:xfrm>
            <a:off x="2555776" y="213280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3H Q7</a:t>
            </a:r>
            <a:endParaRPr lang="en-GB" sz="1200" b="1" dirty="0">
              <a:latin typeface="Comic Sans MS" panose="030F0702030302020204" pitchFamily="66" charset="0"/>
            </a:endParaRPr>
          </a:p>
        </p:txBody>
      </p:sp>
      <p:sp>
        <p:nvSpPr>
          <p:cNvPr id="35" name="Rectangle 34">
            <a:hlinkClick r:id="rId29" action="ppaction://hlinksldjump"/>
          </p:cNvPr>
          <p:cNvSpPr/>
          <p:nvPr/>
        </p:nvSpPr>
        <p:spPr>
          <a:xfrm>
            <a:off x="2555776" y="2672856"/>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2012 4H Q4</a:t>
            </a:r>
            <a:endParaRPr lang="en-GB" sz="1200" b="1" dirty="0">
              <a:latin typeface="Comic Sans MS" panose="030F0702030302020204" pitchFamily="66" charset="0"/>
            </a:endParaRPr>
          </a:p>
        </p:txBody>
      </p:sp>
      <p:sp>
        <p:nvSpPr>
          <p:cNvPr id="36" name="Rectangle 35">
            <a:hlinkClick r:id="rId30" action="ppaction://hlinksldjump"/>
          </p:cNvPr>
          <p:cNvSpPr/>
          <p:nvPr/>
        </p:nvSpPr>
        <p:spPr>
          <a:xfrm>
            <a:off x="2555904" y="3212920"/>
            <a:ext cx="972000" cy="46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3H Q5</a:t>
            </a:r>
            <a:endParaRPr lang="en-GB" sz="1200" b="1" dirty="0">
              <a:latin typeface="Comic Sans MS" panose="030F0702030302020204" pitchFamily="66" charset="0"/>
            </a:endParaRPr>
          </a:p>
        </p:txBody>
      </p:sp>
      <p:sp>
        <p:nvSpPr>
          <p:cNvPr id="37" name="Rectangle 36">
            <a:hlinkClick r:id="rId31" action="ppaction://hlinksldjump"/>
          </p:cNvPr>
          <p:cNvSpPr/>
          <p:nvPr/>
        </p:nvSpPr>
        <p:spPr>
          <a:xfrm>
            <a:off x="2555776" y="375303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3H Q10</a:t>
            </a:r>
            <a:endParaRPr lang="en-GB" sz="1200" b="1" dirty="0">
              <a:latin typeface="Comic Sans MS" panose="030F0702030302020204" pitchFamily="66" charset="0"/>
            </a:endParaRPr>
          </a:p>
        </p:txBody>
      </p:sp>
      <p:sp>
        <p:nvSpPr>
          <p:cNvPr id="38" name="Rectangle 37"/>
          <p:cNvSpPr/>
          <p:nvPr/>
        </p:nvSpPr>
        <p:spPr>
          <a:xfrm>
            <a:off x="916746" y="6525344"/>
            <a:ext cx="1423006" cy="25128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Table of Data</a:t>
            </a:r>
            <a:endParaRPr lang="en-GB" sz="1400" b="1" dirty="0">
              <a:latin typeface="Comic Sans MS" panose="030F0702030302020204" pitchFamily="66" charset="0"/>
            </a:endParaRPr>
          </a:p>
        </p:txBody>
      </p:sp>
      <p:sp>
        <p:nvSpPr>
          <p:cNvPr id="39" name="Rectangle 38">
            <a:hlinkClick r:id="rId32" action="ppaction://hlinksldjump"/>
          </p:cNvPr>
          <p:cNvSpPr/>
          <p:nvPr/>
        </p:nvSpPr>
        <p:spPr>
          <a:xfrm>
            <a:off x="2555776" y="429304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2012 4H Q2</a:t>
            </a:r>
            <a:endParaRPr lang="en-GB" sz="1200" b="1" dirty="0">
              <a:latin typeface="Comic Sans MS" panose="030F0702030302020204" pitchFamily="66" charset="0"/>
            </a:endParaRPr>
          </a:p>
        </p:txBody>
      </p:sp>
      <p:sp>
        <p:nvSpPr>
          <p:cNvPr id="40" name="Rectangle 39">
            <a:hlinkClick r:id="rId33" action="ppaction://hlinksldjump"/>
          </p:cNvPr>
          <p:cNvSpPr/>
          <p:nvPr/>
        </p:nvSpPr>
        <p:spPr>
          <a:xfrm>
            <a:off x="2555904" y="483315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2013 4H Q3</a:t>
            </a:r>
            <a:endParaRPr lang="en-GB" sz="1200" b="1" dirty="0">
              <a:latin typeface="Comic Sans MS" panose="030F0702030302020204" pitchFamily="66" charset="0"/>
            </a:endParaRPr>
          </a:p>
        </p:txBody>
      </p:sp>
      <p:sp>
        <p:nvSpPr>
          <p:cNvPr id="41" name="Rectangle 40">
            <a:hlinkClick r:id="rId34" action="ppaction://hlinksldjump"/>
          </p:cNvPr>
          <p:cNvSpPr/>
          <p:nvPr/>
        </p:nvSpPr>
        <p:spPr>
          <a:xfrm>
            <a:off x="2555904" y="537315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a:t>
            </a:r>
            <a:r>
              <a:rPr lang="en-GB" sz="1200" b="1" dirty="0">
                <a:latin typeface="Comic Sans MS" panose="030F0702030302020204" pitchFamily="66" charset="0"/>
              </a:rPr>
              <a:t>3</a:t>
            </a:r>
            <a:r>
              <a:rPr lang="en-GB" sz="1200" b="1" dirty="0" smtClean="0">
                <a:latin typeface="Comic Sans MS" panose="030F0702030302020204" pitchFamily="66" charset="0"/>
              </a:rPr>
              <a:t>H Q1</a:t>
            </a:r>
            <a:endParaRPr lang="en-GB" sz="1200" b="1" dirty="0">
              <a:latin typeface="Comic Sans MS" panose="030F0702030302020204" pitchFamily="66" charset="0"/>
            </a:endParaRPr>
          </a:p>
        </p:txBody>
      </p:sp>
      <p:sp>
        <p:nvSpPr>
          <p:cNvPr id="42" name="Rectangle 41">
            <a:hlinkClick r:id="rId35" action="ppaction://hlinksldjump"/>
          </p:cNvPr>
          <p:cNvSpPr/>
          <p:nvPr/>
        </p:nvSpPr>
        <p:spPr>
          <a:xfrm>
            <a:off x="2555904" y="591327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2013 4HR Q3</a:t>
            </a:r>
            <a:endParaRPr lang="en-GB" sz="1200" b="1" dirty="0">
              <a:latin typeface="Comic Sans MS" panose="030F0702030302020204" pitchFamily="66" charset="0"/>
            </a:endParaRPr>
          </a:p>
        </p:txBody>
      </p:sp>
      <p:sp>
        <p:nvSpPr>
          <p:cNvPr id="43" name="Rectangle 42">
            <a:hlinkClick r:id="rId36" action="ppaction://hlinksldjump"/>
          </p:cNvPr>
          <p:cNvSpPr/>
          <p:nvPr/>
        </p:nvSpPr>
        <p:spPr>
          <a:xfrm>
            <a:off x="3600000" y="1044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 Q4</a:t>
            </a:r>
            <a:endParaRPr lang="en-GB" sz="1200" b="1" dirty="0">
              <a:latin typeface="Comic Sans MS" panose="030F0702030302020204" pitchFamily="66" charset="0"/>
            </a:endParaRPr>
          </a:p>
        </p:txBody>
      </p:sp>
      <p:sp>
        <p:nvSpPr>
          <p:cNvPr id="44" name="Rectangle 43">
            <a:hlinkClick r:id="rId37" action="ppaction://hlinksldjump"/>
          </p:cNvPr>
          <p:cNvSpPr/>
          <p:nvPr/>
        </p:nvSpPr>
        <p:spPr>
          <a:xfrm>
            <a:off x="3600000" y="158416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 Q10</a:t>
            </a:r>
            <a:endParaRPr lang="en-GB" sz="1200" b="1" dirty="0">
              <a:latin typeface="Comic Sans MS" panose="030F0702030302020204" pitchFamily="66" charset="0"/>
            </a:endParaRPr>
          </a:p>
        </p:txBody>
      </p:sp>
      <p:sp>
        <p:nvSpPr>
          <p:cNvPr id="45" name="Rectangle 44">
            <a:hlinkClick r:id="rId38" action="ppaction://hlinksldjump"/>
          </p:cNvPr>
          <p:cNvSpPr/>
          <p:nvPr/>
        </p:nvSpPr>
        <p:spPr>
          <a:xfrm>
            <a:off x="3600000" y="212421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3HR Q1</a:t>
            </a:r>
            <a:endParaRPr lang="en-GB" sz="1200" b="1" dirty="0">
              <a:latin typeface="Comic Sans MS" panose="030F0702030302020204" pitchFamily="66" charset="0"/>
            </a:endParaRPr>
          </a:p>
        </p:txBody>
      </p:sp>
      <p:sp>
        <p:nvSpPr>
          <p:cNvPr id="46" name="Rectangle 45">
            <a:hlinkClick r:id="rId39" action="ppaction://hlinksldjump"/>
          </p:cNvPr>
          <p:cNvSpPr/>
          <p:nvPr/>
        </p:nvSpPr>
        <p:spPr>
          <a:xfrm>
            <a:off x="3600000" y="2664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2014 4HR Q2</a:t>
            </a:r>
            <a:endParaRPr lang="en-GB" sz="1200" b="1" dirty="0">
              <a:latin typeface="Comic Sans MS" panose="030F0702030302020204" pitchFamily="66" charset="0"/>
            </a:endParaRPr>
          </a:p>
        </p:txBody>
      </p:sp>
      <p:sp>
        <p:nvSpPr>
          <p:cNvPr id="47" name="Rectangle 46">
            <a:hlinkClick r:id="rId40" action="ppaction://hlinksldjump"/>
          </p:cNvPr>
          <p:cNvSpPr/>
          <p:nvPr/>
        </p:nvSpPr>
        <p:spPr>
          <a:xfrm>
            <a:off x="3600000" y="32043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a:t>
            </a:r>
            <a:r>
              <a:rPr lang="en-GB" sz="1200" b="1" dirty="0">
                <a:latin typeface="Comic Sans MS" panose="030F0702030302020204" pitchFamily="66" charset="0"/>
              </a:rPr>
              <a:t>3</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48" name="Rectangle 47">
            <a:hlinkClick r:id="rId41" action="ppaction://hlinksldjump"/>
          </p:cNvPr>
          <p:cNvSpPr/>
          <p:nvPr/>
        </p:nvSpPr>
        <p:spPr>
          <a:xfrm>
            <a:off x="3600000" y="374440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a:t>
            </a:r>
            <a:r>
              <a:rPr lang="en-GB" sz="1200" b="1" dirty="0">
                <a:latin typeface="Comic Sans MS" panose="030F0702030302020204" pitchFamily="66" charset="0"/>
              </a:rPr>
              <a:t>4</a:t>
            </a:r>
            <a:r>
              <a:rPr lang="en-GB" sz="1200" b="1" dirty="0" smtClean="0">
                <a:latin typeface="Comic Sans MS" panose="030F0702030302020204" pitchFamily="66" charset="0"/>
              </a:rPr>
              <a:t>H Q10</a:t>
            </a:r>
            <a:endParaRPr lang="en-GB" sz="1200" b="1" dirty="0">
              <a:latin typeface="Comic Sans MS" panose="030F0702030302020204" pitchFamily="66" charset="0"/>
            </a:endParaRPr>
          </a:p>
        </p:txBody>
      </p:sp>
      <p:sp>
        <p:nvSpPr>
          <p:cNvPr id="49" name="Rectangle 48">
            <a:hlinkClick r:id="rId42" action="ppaction://hlinksldjump"/>
          </p:cNvPr>
          <p:cNvSpPr/>
          <p:nvPr/>
        </p:nvSpPr>
        <p:spPr>
          <a:xfrm>
            <a:off x="3600000"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3HR Q4</a:t>
            </a:r>
            <a:endParaRPr lang="en-GB" sz="1200" b="1" dirty="0">
              <a:latin typeface="Comic Sans MS" panose="030F0702030302020204" pitchFamily="66" charset="0"/>
            </a:endParaRPr>
          </a:p>
        </p:txBody>
      </p:sp>
      <p:sp>
        <p:nvSpPr>
          <p:cNvPr id="50" name="Rectangle 49">
            <a:hlinkClick r:id="rId43" action="ppaction://hlinksldjump"/>
          </p:cNvPr>
          <p:cNvSpPr/>
          <p:nvPr/>
        </p:nvSpPr>
        <p:spPr>
          <a:xfrm>
            <a:off x="3599872" y="483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Q11</a:t>
            </a:r>
            <a:endParaRPr lang="en-GB" sz="1200" b="1" dirty="0">
              <a:latin typeface="Comic Sans MS" panose="030F0702030302020204" pitchFamily="66" charset="0"/>
            </a:endParaRPr>
          </a:p>
        </p:txBody>
      </p:sp>
      <p:sp>
        <p:nvSpPr>
          <p:cNvPr id="51" name="Rectangle 50">
            <a:hlinkClick r:id="rId44" action="ppaction://hlinksldjump"/>
          </p:cNvPr>
          <p:cNvSpPr/>
          <p:nvPr/>
        </p:nvSpPr>
        <p:spPr>
          <a:xfrm>
            <a:off x="3599872" y="5373328"/>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2014 4HR Q13</a:t>
            </a:r>
            <a:endParaRPr lang="en-GB" sz="1200" b="1" dirty="0">
              <a:latin typeface="Comic Sans MS" panose="030F0702030302020204" pitchFamily="66" charset="0"/>
            </a:endParaRPr>
          </a:p>
        </p:txBody>
      </p:sp>
      <p:sp>
        <p:nvSpPr>
          <p:cNvPr id="52" name="Rectangle 51">
            <a:hlinkClick r:id="rId45" action="ppaction://hlinksldjump"/>
          </p:cNvPr>
          <p:cNvSpPr/>
          <p:nvPr/>
        </p:nvSpPr>
        <p:spPr>
          <a:xfrm>
            <a:off x="3599872" y="59133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 Q1</a:t>
            </a:r>
            <a:endParaRPr lang="en-GB" sz="1200" b="1" dirty="0">
              <a:latin typeface="Comic Sans MS" panose="030F0702030302020204" pitchFamily="66" charset="0"/>
            </a:endParaRPr>
          </a:p>
        </p:txBody>
      </p:sp>
      <p:sp>
        <p:nvSpPr>
          <p:cNvPr id="53" name="Rectangle 52">
            <a:hlinkClick r:id="rId46" action="ppaction://hlinksldjump"/>
          </p:cNvPr>
          <p:cNvSpPr/>
          <p:nvPr/>
        </p:nvSpPr>
        <p:spPr>
          <a:xfrm>
            <a:off x="4644008" y="105273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 Q9</a:t>
            </a:r>
            <a:endParaRPr lang="en-GB" sz="1200" b="1" dirty="0">
              <a:latin typeface="Comic Sans MS" panose="030F0702030302020204" pitchFamily="66" charset="0"/>
            </a:endParaRPr>
          </a:p>
        </p:txBody>
      </p:sp>
      <p:sp>
        <p:nvSpPr>
          <p:cNvPr id="54" name="Rectangle 53">
            <a:hlinkClick r:id="rId47" action="ppaction://hlinksldjump"/>
          </p:cNvPr>
          <p:cNvSpPr/>
          <p:nvPr/>
        </p:nvSpPr>
        <p:spPr>
          <a:xfrm>
            <a:off x="4644008" y="1592792"/>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3HR Q12</a:t>
            </a:r>
            <a:endParaRPr lang="en-GB" sz="1200" b="1" dirty="0">
              <a:latin typeface="Comic Sans MS" panose="030F0702030302020204" pitchFamily="66" charset="0"/>
            </a:endParaRPr>
          </a:p>
        </p:txBody>
      </p:sp>
      <p:sp>
        <p:nvSpPr>
          <p:cNvPr id="55" name="Rectangle 54">
            <a:hlinkClick r:id="rId48" action="ppaction://hlinksldjump"/>
          </p:cNvPr>
          <p:cNvSpPr/>
          <p:nvPr/>
        </p:nvSpPr>
        <p:spPr>
          <a:xfrm>
            <a:off x="4644008" y="2132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2015 4HR Q6</a:t>
            </a:r>
            <a:endParaRPr lang="en-GB" sz="1200" b="1" dirty="0">
              <a:latin typeface="Comic Sans MS" panose="030F0702030302020204" pitchFamily="66" charset="0"/>
            </a:endParaRPr>
          </a:p>
        </p:txBody>
      </p:sp>
      <p:sp>
        <p:nvSpPr>
          <p:cNvPr id="56" name="Rectangle 55">
            <a:hlinkClick r:id="rId49" action="ppaction://hlinksldjump"/>
          </p:cNvPr>
          <p:cNvSpPr/>
          <p:nvPr/>
        </p:nvSpPr>
        <p:spPr>
          <a:xfrm>
            <a:off x="4644008" y="267291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57" name="Rectangle 56">
            <a:hlinkClick r:id="rId50" action="ppaction://hlinksldjump"/>
          </p:cNvPr>
          <p:cNvSpPr/>
          <p:nvPr/>
        </p:nvSpPr>
        <p:spPr>
          <a:xfrm>
            <a:off x="4644008" y="3212920"/>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2015 </a:t>
            </a:r>
            <a:r>
              <a:rPr lang="en-GB" sz="1200" b="1" dirty="0">
                <a:latin typeface="Comic Sans MS" panose="030F0702030302020204" pitchFamily="66" charset="0"/>
              </a:rPr>
              <a:t>3</a:t>
            </a:r>
            <a:r>
              <a:rPr lang="en-GB" sz="1200" b="1" dirty="0" smtClean="0">
                <a:latin typeface="Comic Sans MS" panose="030F0702030302020204" pitchFamily="66" charset="0"/>
              </a:rPr>
              <a:t>H Q12</a:t>
            </a:r>
            <a:endParaRPr lang="en-GB" sz="1200" b="1" dirty="0">
              <a:latin typeface="Comic Sans MS" panose="030F0702030302020204" pitchFamily="66" charset="0"/>
            </a:endParaRPr>
          </a:p>
        </p:txBody>
      </p:sp>
      <p:sp>
        <p:nvSpPr>
          <p:cNvPr id="58" name="Rectangle 57">
            <a:hlinkClick r:id="rId51" action="ppaction://hlinksldjump"/>
          </p:cNvPr>
          <p:cNvSpPr/>
          <p:nvPr/>
        </p:nvSpPr>
        <p:spPr>
          <a:xfrm>
            <a:off x="4644008" y="374440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Comic Sans MS" panose="030F0702030302020204" pitchFamily="66" charset="0"/>
              </a:rPr>
              <a:t>June 2015 4</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59" name="Rectangle 58">
            <a:hlinkClick r:id="rId52" action="ppaction://hlinksldjump"/>
          </p:cNvPr>
          <p:cNvSpPr/>
          <p:nvPr/>
        </p:nvSpPr>
        <p:spPr>
          <a:xfrm>
            <a:off x="4643880" y="428451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a:t>
            </a:r>
            <a:r>
              <a:rPr lang="en-GB" sz="1200" b="1" dirty="0">
                <a:latin typeface="Comic Sans MS" panose="030F0702030302020204" pitchFamily="66" charset="0"/>
              </a:rPr>
              <a:t>2015 </a:t>
            </a:r>
            <a:r>
              <a:rPr lang="en-GB" sz="1200" b="1" dirty="0" smtClean="0">
                <a:latin typeface="Comic Sans MS" panose="030F0702030302020204" pitchFamily="66" charset="0"/>
              </a:rPr>
              <a:t>3HR Q1</a:t>
            </a:r>
            <a:endParaRPr lang="en-GB" sz="1200" b="1" dirty="0">
              <a:latin typeface="Comic Sans MS" panose="030F0702030302020204" pitchFamily="66" charset="0"/>
            </a:endParaRPr>
          </a:p>
        </p:txBody>
      </p:sp>
      <p:sp>
        <p:nvSpPr>
          <p:cNvPr id="60" name="Rectangle 59">
            <a:hlinkClick r:id="rId53" action="ppaction://hlinksldjump"/>
          </p:cNvPr>
          <p:cNvSpPr/>
          <p:nvPr/>
        </p:nvSpPr>
        <p:spPr>
          <a:xfrm>
            <a:off x="4643880" y="4824632"/>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a:t>
            </a:r>
            <a:r>
              <a:rPr lang="en-GB" sz="1200" b="1" dirty="0">
                <a:latin typeface="Comic Sans MS" panose="030F0702030302020204" pitchFamily="66" charset="0"/>
              </a:rPr>
              <a:t>2015 </a:t>
            </a:r>
            <a:r>
              <a:rPr lang="en-GB" sz="1200" b="1" dirty="0" smtClean="0">
                <a:latin typeface="Comic Sans MS" panose="030F0702030302020204" pitchFamily="66" charset="0"/>
              </a:rPr>
              <a:t>3HR Q6</a:t>
            </a:r>
            <a:endParaRPr lang="en-GB" sz="1200" b="1" dirty="0">
              <a:latin typeface="Comic Sans MS" panose="030F0702030302020204" pitchFamily="66" charset="0"/>
            </a:endParaRPr>
          </a:p>
        </p:txBody>
      </p:sp>
      <p:sp>
        <p:nvSpPr>
          <p:cNvPr id="61" name="Rectangle 60">
            <a:hlinkClick r:id="rId54" action="ppaction://hlinksldjump"/>
          </p:cNvPr>
          <p:cNvSpPr/>
          <p:nvPr/>
        </p:nvSpPr>
        <p:spPr>
          <a:xfrm>
            <a:off x="4643880" y="5364632"/>
            <a:ext cx="972000" cy="468000"/>
          </a:xfrm>
          <a:prstGeom prst="rect">
            <a:avLst/>
          </a:prstGeom>
          <a:gradFill>
            <a:gsLst>
              <a:gs pos="0">
                <a:schemeClr val="accent2"/>
              </a:gs>
              <a:gs pos="100000">
                <a:schemeClr val="accent6"/>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a:t>
            </a:r>
            <a:r>
              <a:rPr lang="en-GB" sz="1200" b="1" dirty="0">
                <a:latin typeface="Comic Sans MS" panose="030F0702030302020204" pitchFamily="66" charset="0"/>
              </a:rPr>
              <a:t>2015 </a:t>
            </a:r>
            <a:r>
              <a:rPr lang="en-GB" sz="1200" b="1" dirty="0" smtClean="0">
                <a:latin typeface="Comic Sans MS" panose="030F0702030302020204" pitchFamily="66" charset="0"/>
              </a:rPr>
              <a:t>4HR Q5</a:t>
            </a:r>
            <a:endParaRPr lang="en-GB" sz="1200" b="1" dirty="0">
              <a:latin typeface="Comic Sans MS" panose="030F0702030302020204" pitchFamily="66" charset="0"/>
            </a:endParaRPr>
          </a:p>
        </p:txBody>
      </p:sp>
      <p:sp>
        <p:nvSpPr>
          <p:cNvPr id="62" name="Rectangle 61">
            <a:hlinkClick r:id="rId55" action="ppaction://hlinksldjump"/>
          </p:cNvPr>
          <p:cNvSpPr/>
          <p:nvPr/>
        </p:nvSpPr>
        <p:spPr>
          <a:xfrm>
            <a:off x="4643880" y="59046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 Q5</a:t>
            </a:r>
            <a:endParaRPr lang="en-GB" sz="1200" b="1" dirty="0">
              <a:latin typeface="Comic Sans MS" panose="030F0702030302020204" pitchFamily="66" charset="0"/>
            </a:endParaRPr>
          </a:p>
        </p:txBody>
      </p:sp>
      <p:sp>
        <p:nvSpPr>
          <p:cNvPr id="63" name="Rectangle 62">
            <a:hlinkClick r:id="rId56" action="ppaction://hlinksldjump"/>
          </p:cNvPr>
          <p:cNvSpPr/>
          <p:nvPr/>
        </p:nvSpPr>
        <p:spPr>
          <a:xfrm>
            <a:off x="5688232" y="1052840"/>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3H Q13</a:t>
            </a:r>
            <a:endParaRPr lang="en-GB" sz="1200" b="1" dirty="0">
              <a:latin typeface="Comic Sans MS" panose="030F0702030302020204" pitchFamily="66" charset="0"/>
            </a:endParaRPr>
          </a:p>
        </p:txBody>
      </p:sp>
      <p:sp>
        <p:nvSpPr>
          <p:cNvPr id="64" name="Rectangle 63">
            <a:hlinkClick r:id="rId57" action="ppaction://hlinksldjump"/>
          </p:cNvPr>
          <p:cNvSpPr/>
          <p:nvPr/>
        </p:nvSpPr>
        <p:spPr>
          <a:xfrm>
            <a:off x="5688232" y="1592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a:t>
            </a:r>
            <a:r>
              <a:rPr lang="en-GB" sz="1200" b="1" dirty="0">
                <a:latin typeface="Comic Sans MS" panose="030F0702030302020204" pitchFamily="66" charset="0"/>
              </a:rPr>
              <a:t>4</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65" name="Rectangle 64">
            <a:hlinkClick r:id="rId58" action="ppaction://hlinksldjump"/>
          </p:cNvPr>
          <p:cNvSpPr/>
          <p:nvPr/>
        </p:nvSpPr>
        <p:spPr>
          <a:xfrm>
            <a:off x="5688232" y="2132960"/>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2016 4HR Q7</a:t>
            </a:r>
            <a:endParaRPr lang="en-GB" sz="1200" b="1" dirty="0">
              <a:latin typeface="Comic Sans MS" panose="030F0702030302020204" pitchFamily="66" charset="0"/>
            </a:endParaRPr>
          </a:p>
        </p:txBody>
      </p:sp>
      <p:sp>
        <p:nvSpPr>
          <p:cNvPr id="66" name="Rectangle 65">
            <a:hlinkClick r:id="rId59" action="ppaction://hlinksldjump"/>
          </p:cNvPr>
          <p:cNvSpPr/>
          <p:nvPr/>
        </p:nvSpPr>
        <p:spPr>
          <a:xfrm>
            <a:off x="5688232" y="267296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2016 3H Q3</a:t>
            </a:r>
            <a:endParaRPr lang="en-GB" sz="1200" b="1" dirty="0">
              <a:latin typeface="Comic Sans MS" panose="030F0702030302020204" pitchFamily="66" charset="0"/>
            </a:endParaRPr>
          </a:p>
        </p:txBody>
      </p:sp>
      <p:sp>
        <p:nvSpPr>
          <p:cNvPr id="67" name="Rectangle 66">
            <a:hlinkClick r:id="rId60" action="ppaction://hlinksldjump"/>
          </p:cNvPr>
          <p:cNvSpPr/>
          <p:nvPr/>
        </p:nvSpPr>
        <p:spPr>
          <a:xfrm>
            <a:off x="5688232" y="3212976"/>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Q6</a:t>
            </a:r>
            <a:endParaRPr lang="en-GB" sz="1200" b="1" dirty="0">
              <a:latin typeface="Comic Sans MS" panose="030F0702030302020204" pitchFamily="66" charset="0"/>
            </a:endParaRPr>
          </a:p>
        </p:txBody>
      </p:sp>
      <p:sp>
        <p:nvSpPr>
          <p:cNvPr id="68" name="Rectangle 67">
            <a:hlinkClick r:id="rId61" action="ppaction://hlinksldjump"/>
          </p:cNvPr>
          <p:cNvSpPr/>
          <p:nvPr/>
        </p:nvSpPr>
        <p:spPr>
          <a:xfrm>
            <a:off x="5688104" y="375308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2016 4HR Q9</a:t>
            </a:r>
            <a:endParaRPr lang="en-GB" sz="1200" b="1" dirty="0">
              <a:latin typeface="Comic Sans MS" panose="030F0702030302020204" pitchFamily="66" charset="0"/>
            </a:endParaRPr>
          </a:p>
        </p:txBody>
      </p:sp>
      <p:sp>
        <p:nvSpPr>
          <p:cNvPr id="69" name="Rectangle 68">
            <a:hlinkClick r:id="rId62" action="ppaction://hlinksldjump"/>
          </p:cNvPr>
          <p:cNvSpPr/>
          <p:nvPr/>
        </p:nvSpPr>
        <p:spPr>
          <a:xfrm>
            <a:off x="5688104" y="429320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Q2</a:t>
            </a:r>
            <a:endParaRPr lang="en-GB" sz="1200" b="1" dirty="0">
              <a:latin typeface="Comic Sans MS" panose="030F0702030302020204" pitchFamily="66" charset="0"/>
            </a:endParaRPr>
          </a:p>
        </p:txBody>
      </p:sp>
      <p:sp>
        <p:nvSpPr>
          <p:cNvPr id="70" name="Rectangle 69">
            <a:hlinkClick r:id="rId63" action="ppaction://hlinksldjump"/>
          </p:cNvPr>
          <p:cNvSpPr/>
          <p:nvPr/>
        </p:nvSpPr>
        <p:spPr>
          <a:xfrm>
            <a:off x="5688104" y="483315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3H Q6</a:t>
            </a:r>
            <a:endParaRPr lang="en-GB" sz="1200" b="1" dirty="0">
              <a:latin typeface="Comic Sans MS" panose="030F0702030302020204" pitchFamily="66" charset="0"/>
            </a:endParaRPr>
          </a:p>
        </p:txBody>
      </p:sp>
      <p:sp>
        <p:nvSpPr>
          <p:cNvPr id="71" name="Rectangle 70">
            <a:hlinkClick r:id="rId64" action="ppaction://hlinksldjump"/>
          </p:cNvPr>
          <p:cNvSpPr/>
          <p:nvPr/>
        </p:nvSpPr>
        <p:spPr>
          <a:xfrm>
            <a:off x="5688104" y="5373272"/>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2017 4H Q1</a:t>
            </a:r>
            <a:endParaRPr lang="en-GB" sz="1200" b="1" dirty="0">
              <a:latin typeface="Comic Sans MS" panose="030F0702030302020204" pitchFamily="66" charset="0"/>
            </a:endParaRPr>
          </a:p>
        </p:txBody>
      </p:sp>
      <p:sp>
        <p:nvSpPr>
          <p:cNvPr id="72" name="Rectangle 71">
            <a:hlinkClick r:id="rId65" action="ppaction://hlinksldjump"/>
          </p:cNvPr>
          <p:cNvSpPr/>
          <p:nvPr/>
        </p:nvSpPr>
        <p:spPr>
          <a:xfrm>
            <a:off x="5688104" y="591332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a:t>
            </a:r>
            <a:r>
              <a:rPr lang="en-GB" sz="1200" b="1" dirty="0">
                <a:latin typeface="Comic Sans MS" panose="030F0702030302020204" pitchFamily="66" charset="0"/>
              </a:rPr>
              <a:t>3</a:t>
            </a:r>
            <a:r>
              <a:rPr lang="en-GB" sz="1200" b="1" dirty="0" smtClean="0">
                <a:latin typeface="Comic Sans MS" panose="030F0702030302020204" pitchFamily="66" charset="0"/>
              </a:rPr>
              <a:t>H Q4</a:t>
            </a:r>
            <a:endParaRPr lang="en-GB" sz="1200" b="1" dirty="0">
              <a:latin typeface="Comic Sans MS" panose="030F0702030302020204" pitchFamily="66" charset="0"/>
            </a:endParaRPr>
          </a:p>
        </p:txBody>
      </p:sp>
      <p:sp>
        <p:nvSpPr>
          <p:cNvPr id="73" name="Rectangle 72">
            <a:hlinkClick r:id="rId66" action="ppaction://hlinksldjump"/>
          </p:cNvPr>
          <p:cNvSpPr/>
          <p:nvPr/>
        </p:nvSpPr>
        <p:spPr>
          <a:xfrm>
            <a:off x="6732240" y="1052736"/>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 Q12</a:t>
            </a:r>
            <a:endParaRPr lang="en-GB" sz="1200" b="1" dirty="0">
              <a:latin typeface="Comic Sans MS" panose="030F0702030302020204" pitchFamily="66" charset="0"/>
            </a:endParaRPr>
          </a:p>
        </p:txBody>
      </p:sp>
      <p:sp>
        <p:nvSpPr>
          <p:cNvPr id="74" name="Rectangle 73">
            <a:hlinkClick r:id="rId67" action="ppaction://hlinksldjump"/>
          </p:cNvPr>
          <p:cNvSpPr/>
          <p:nvPr/>
        </p:nvSpPr>
        <p:spPr>
          <a:xfrm>
            <a:off x="6732240" y="159284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2017 3HR Q6</a:t>
            </a:r>
            <a:endParaRPr lang="en-GB" sz="1200" b="1" dirty="0">
              <a:latin typeface="Comic Sans MS" panose="030F0702030302020204" pitchFamily="66" charset="0"/>
            </a:endParaRPr>
          </a:p>
        </p:txBody>
      </p:sp>
      <p:sp>
        <p:nvSpPr>
          <p:cNvPr id="75" name="Rectangle 74">
            <a:hlinkClick r:id="rId68" action="ppaction://hlinksldjump"/>
          </p:cNvPr>
          <p:cNvSpPr/>
          <p:nvPr/>
        </p:nvSpPr>
        <p:spPr>
          <a:xfrm>
            <a:off x="6732240" y="213285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2017 4HR Q6</a:t>
            </a:r>
            <a:endParaRPr lang="en-GB" sz="1200" b="1" dirty="0">
              <a:latin typeface="Comic Sans MS" panose="030F0702030302020204" pitchFamily="66" charset="0"/>
            </a:endParaRPr>
          </a:p>
        </p:txBody>
      </p:sp>
      <p:sp>
        <p:nvSpPr>
          <p:cNvPr id="76" name="Rectangle 75">
            <a:hlinkClick r:id="rId69" action="ppaction://hlinksldjump"/>
          </p:cNvPr>
          <p:cNvSpPr/>
          <p:nvPr/>
        </p:nvSpPr>
        <p:spPr>
          <a:xfrm>
            <a:off x="6732240" y="267296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 Q4</a:t>
            </a:r>
            <a:endParaRPr lang="en-GB" sz="1200" b="1" dirty="0">
              <a:latin typeface="Comic Sans MS" panose="030F0702030302020204" pitchFamily="66" charset="0"/>
            </a:endParaRPr>
          </a:p>
        </p:txBody>
      </p:sp>
      <p:sp>
        <p:nvSpPr>
          <p:cNvPr id="77" name="Rectangle 76">
            <a:hlinkClick r:id="rId70" action="ppaction://hlinksldjump"/>
          </p:cNvPr>
          <p:cNvSpPr/>
          <p:nvPr/>
        </p:nvSpPr>
        <p:spPr>
          <a:xfrm>
            <a:off x="6732240" y="3212976"/>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3H Q14</a:t>
            </a:r>
            <a:endParaRPr lang="en-GB" sz="1200" b="1" dirty="0">
              <a:latin typeface="Comic Sans MS" panose="030F0702030302020204" pitchFamily="66" charset="0"/>
            </a:endParaRPr>
          </a:p>
        </p:txBody>
      </p:sp>
      <p:sp>
        <p:nvSpPr>
          <p:cNvPr id="78" name="Rectangle 77">
            <a:hlinkClick r:id="rId71" action="ppaction://hlinksldjump"/>
          </p:cNvPr>
          <p:cNvSpPr/>
          <p:nvPr/>
        </p:nvSpPr>
        <p:spPr>
          <a:xfrm>
            <a:off x="6732240" y="3753032"/>
            <a:ext cx="972000" cy="468000"/>
          </a:xfrm>
          <a:prstGeom prst="rect">
            <a:avLst/>
          </a:prstGeom>
          <a:gradFill>
            <a:gsLst>
              <a:gs pos="0">
                <a:schemeClr val="accent2"/>
              </a:gs>
              <a:gs pos="100000">
                <a:schemeClr val="accent6"/>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Jan 2018 4HR Q6</a:t>
            </a:r>
            <a:endParaRPr lang="en-GB" sz="1200" b="1" dirty="0">
              <a:latin typeface="Comic Sans MS" panose="030F0702030302020204" pitchFamily="66" charset="0"/>
            </a:endParaRPr>
          </a:p>
        </p:txBody>
      </p:sp>
      <p:sp>
        <p:nvSpPr>
          <p:cNvPr id="80" name="Rectangle 79">
            <a:hlinkClick r:id="rId72" action="ppaction://hlinksldjump"/>
          </p:cNvPr>
          <p:cNvSpPr/>
          <p:nvPr/>
        </p:nvSpPr>
        <p:spPr>
          <a:xfrm>
            <a:off x="6732240" y="429309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 Q10</a:t>
            </a:r>
            <a:endParaRPr lang="en-GB" sz="1200" b="1" dirty="0">
              <a:latin typeface="Comic Sans MS" panose="030F0702030302020204" pitchFamily="66" charset="0"/>
            </a:endParaRPr>
          </a:p>
        </p:txBody>
      </p:sp>
      <p:sp>
        <p:nvSpPr>
          <p:cNvPr id="81" name="Rectangle 80">
            <a:hlinkClick r:id="rId73" action="ppaction://hlinksldjump"/>
          </p:cNvPr>
          <p:cNvSpPr/>
          <p:nvPr/>
        </p:nvSpPr>
        <p:spPr>
          <a:xfrm>
            <a:off x="6732240" y="4833208"/>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 Q3</a:t>
            </a:r>
            <a:endParaRPr lang="en-GB" sz="1200" b="1" dirty="0">
              <a:latin typeface="Comic Sans MS" panose="030F0702030302020204" pitchFamily="66" charset="0"/>
            </a:endParaRPr>
          </a:p>
        </p:txBody>
      </p:sp>
      <p:sp>
        <p:nvSpPr>
          <p:cNvPr id="79" name="Rectangle 78">
            <a:hlinkClick r:id="rId74" action="ppaction://hlinksldjump"/>
          </p:cNvPr>
          <p:cNvSpPr/>
          <p:nvPr/>
        </p:nvSpPr>
        <p:spPr>
          <a:xfrm>
            <a:off x="6732240" y="537321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May 2018 3HR Q8</a:t>
            </a:r>
            <a:endParaRPr lang="en-GB" sz="1200" b="1" dirty="0">
              <a:latin typeface="Comic Sans MS" panose="030F0702030302020204" pitchFamily="66" charset="0"/>
            </a:endParaRPr>
          </a:p>
        </p:txBody>
      </p:sp>
      <p:sp>
        <p:nvSpPr>
          <p:cNvPr id="82" name="Rectangle 81">
            <a:hlinkClick r:id="rId75" action="ppaction://hlinksldjump"/>
          </p:cNvPr>
          <p:cNvSpPr/>
          <p:nvPr/>
        </p:nvSpPr>
        <p:spPr>
          <a:xfrm>
            <a:off x="6732240" y="5913328"/>
            <a:ext cx="972000" cy="4680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HR Q1</a:t>
            </a:r>
            <a:endParaRPr lang="en-GB" sz="1200" b="1" dirty="0">
              <a:latin typeface="Comic Sans MS" panose="030F0702030302020204" pitchFamily="66" charset="0"/>
            </a:endParaRPr>
          </a:p>
        </p:txBody>
      </p:sp>
      <p:sp>
        <p:nvSpPr>
          <p:cNvPr id="83" name="Rectangle 82">
            <a:hlinkClick r:id="rId76" action="ppaction://hlinksldjump"/>
          </p:cNvPr>
          <p:cNvSpPr/>
          <p:nvPr/>
        </p:nvSpPr>
        <p:spPr>
          <a:xfrm>
            <a:off x="7776464" y="1052736"/>
            <a:ext cx="972000" cy="46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HR Q3</a:t>
            </a:r>
            <a:endParaRPr lang="en-GB" sz="1200" b="1" dirty="0">
              <a:latin typeface="Comic Sans MS" panose="030F0702030302020204" pitchFamily="66" charset="0"/>
            </a:endParaRPr>
          </a:p>
        </p:txBody>
      </p:sp>
      <p:sp>
        <p:nvSpPr>
          <p:cNvPr id="84" name="Rectangle 83">
            <a:hlinkClick r:id="rId77" action="ppaction://hlinksldjump"/>
          </p:cNvPr>
          <p:cNvSpPr/>
          <p:nvPr/>
        </p:nvSpPr>
        <p:spPr>
          <a:xfrm>
            <a:off x="7776464" y="1592848"/>
            <a:ext cx="972000" cy="468000"/>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smtClean="0">
                <a:latin typeface="Comic Sans MS" panose="030F0702030302020204" pitchFamily="66" charset="0"/>
              </a:rPr>
              <a:t>June 2018 </a:t>
            </a:r>
            <a:r>
              <a:rPr lang="en-GB" sz="1200" b="1" dirty="0">
                <a:latin typeface="Comic Sans MS" panose="030F0702030302020204" pitchFamily="66" charset="0"/>
              </a:rPr>
              <a:t>4</a:t>
            </a:r>
            <a:r>
              <a:rPr lang="en-GB" sz="1200" b="1" dirty="0" smtClean="0">
                <a:latin typeface="Comic Sans MS" panose="030F0702030302020204" pitchFamily="66" charset="0"/>
              </a:rPr>
              <a:t>HR Q11</a:t>
            </a:r>
            <a:endParaRPr lang="en-GB" sz="1200" b="1" dirty="0">
              <a:latin typeface="Comic Sans MS" panose="030F0702030302020204" pitchFamily="66" charset="0"/>
            </a:endParaRPr>
          </a:p>
        </p:txBody>
      </p:sp>
      <p:sp>
        <p:nvSpPr>
          <p:cNvPr id="85" name="Rectangle 84">
            <a:hlinkClick r:id="rId78"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88477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60031" y="4993188"/>
            <a:ext cx="4098285" cy="16761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60032" y="404663"/>
            <a:ext cx="4098284" cy="462709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6025" y="352989"/>
            <a:ext cx="4571999" cy="336404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89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6024" y="3717032"/>
            <a:ext cx="4571999" cy="29505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7380312"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35496" y="5951441"/>
            <a:ext cx="1296144" cy="861935"/>
          </a:xfrm>
          <a:prstGeom prst="rect">
            <a:avLst/>
          </a:prstGeom>
          <a:noFill/>
        </p:spPr>
      </p:pic>
      <p:sp>
        <p:nvSpPr>
          <p:cNvPr id="23" name="Rectangle 22">
            <a:hlinkClick r:id="rId9"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Q9</a:t>
            </a:r>
            <a:endParaRPr lang="en-GB" sz="1400" b="1" dirty="0">
              <a:latin typeface="Comic Sans MS" panose="030F0702030302020204" pitchFamily="66" charset="0"/>
            </a:endParaRPr>
          </a:p>
        </p:txBody>
      </p:sp>
      <p:cxnSp>
        <p:nvCxnSpPr>
          <p:cNvPr id="24" name="Straight Arrow Connector 23"/>
          <p:cNvCxnSpPr>
            <a:stCxn id="14"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918879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4" y="1282936"/>
            <a:ext cx="8352932" cy="3370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282936"/>
            <a:ext cx="8352930" cy="489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1772816"/>
            <a:ext cx="8352930"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395536" y="3140968"/>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395536" y="3429000"/>
            <a:ext cx="835293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5" name="Rectangle 14"/>
          <p:cNvSpPr/>
          <p:nvPr/>
        </p:nvSpPr>
        <p:spPr>
          <a:xfrm>
            <a:off x="395536" y="4293096"/>
            <a:ext cx="835293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3H Q9</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849388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1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15"/>
                                        </p:tgtEl>
                                      </p:cBhvr>
                                    </p:animEffect>
                                    <p:set>
                                      <p:cBhvr>
                                        <p:cTn id="31" dur="1" fill="hold">
                                          <p:stCondLst>
                                            <p:cond delay="499"/>
                                          </p:stCondLst>
                                        </p:cTn>
                                        <p:tgtEl>
                                          <p:spTgt spid="15"/>
                                        </p:tgtEl>
                                        <p:attrNameLst>
                                          <p:attrName>style.visibility</p:attrName>
                                        </p:attrNameLst>
                                      </p:cBhvr>
                                      <p:to>
                                        <p:strVal val="hidden"/>
                                      </p:to>
                                    </p:set>
                                  </p:childTnLst>
                                </p:cTn>
                              </p:par>
                            </p:childTnLst>
                          </p:cTn>
                        </p:par>
                      </p:childTnLst>
                    </p:cTn>
                  </p:par>
                </p:childTnLst>
              </p:cTn>
              <p:nextCondLst>
                <p:cond evt="onClick" delay="0">
                  <p:tgtEl>
                    <p:spTgt spid="15"/>
                  </p:tgtEl>
                </p:cond>
              </p:nextCondLst>
            </p:seq>
          </p:childTnLst>
        </p:cTn>
      </p:par>
    </p:tnLst>
    <p:bldLst>
      <p:bldP spid="5" grpId="0" animBg="1"/>
      <p:bldP spid="6" grpId="0" animBg="1"/>
      <p:bldP spid="22" grpId="0" animBg="1"/>
      <p:bldP spid="23" grpId="0" animBg="1"/>
      <p:bldP spid="15" grpId="0" animBg="1"/>
    </p:bldLst>
  </p:timing>
</p:sld>
</file>

<file path=ppt/slides/slide5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335195"/>
            <a:ext cx="8208912" cy="58851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3" cstate="print"/>
          <a:srcRect/>
          <a:stretch>
            <a:fillRect/>
          </a:stretch>
        </p:blipFill>
        <p:spPr bwMode="auto">
          <a:xfrm>
            <a:off x="35496" y="5951441"/>
            <a:ext cx="1296144" cy="861935"/>
          </a:xfrm>
          <a:prstGeom prst="rect">
            <a:avLst/>
          </a:prstGeom>
          <a:noFill/>
        </p:spPr>
      </p:pic>
      <p:sp>
        <p:nvSpPr>
          <p:cNvPr id="23" name="Rectangle 22">
            <a:hlinkClick r:id="rId4"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Q4</a:t>
            </a:r>
            <a:endParaRPr lang="en-GB" sz="1400" b="1" dirty="0">
              <a:latin typeface="Comic Sans MS" panose="030F0702030302020204" pitchFamily="66" charset="0"/>
            </a:endParaRPr>
          </a:p>
        </p:txBody>
      </p:sp>
      <p:cxnSp>
        <p:nvCxnSpPr>
          <p:cNvPr id="24" name="Straight Arrow Connector 23"/>
          <p:cNvCxnSpPr>
            <a:stCxn id="12"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1"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sp>
        <p:nvSpPr>
          <p:cNvPr id="12" name="Rectangle 11">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5" name="Picture 14"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3917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4" y="2348880"/>
            <a:ext cx="8352932" cy="9403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348880"/>
            <a:ext cx="8352930" cy="2541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6" name="Rectangle 5"/>
          <p:cNvSpPr/>
          <p:nvPr/>
        </p:nvSpPr>
        <p:spPr>
          <a:xfrm>
            <a:off x="395536" y="2603054"/>
            <a:ext cx="8352930" cy="6862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4H Q4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659118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childTnLst>
        </p:cTn>
      </p:par>
    </p:tnLst>
    <p:bldLst>
      <p:bldP spid="5" grpId="0" animBg="1"/>
      <p:bldP spid="6" grpId="0" animBg="1"/>
    </p:bldLst>
  </p:timing>
</p:sld>
</file>

<file path=ppt/slides/slide5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35496" y="5951441"/>
            <a:ext cx="1296144" cy="861935"/>
          </a:xfrm>
          <a:prstGeom prst="rect">
            <a:avLst/>
          </a:prstGeom>
          <a:noFill/>
        </p:spPr>
      </p:pic>
      <p:sp>
        <p:nvSpPr>
          <p:cNvPr id="23" name="Rectangle 22">
            <a:hlinkClick r:id="rId3"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Q8</a:t>
            </a:r>
            <a:endParaRPr lang="en-GB" sz="1400" b="1" dirty="0">
              <a:latin typeface="Comic Sans MS" panose="030F0702030302020204" pitchFamily="66" charset="0"/>
            </a:endParaRPr>
          </a:p>
        </p:txBody>
      </p:sp>
      <p:cxnSp>
        <p:nvCxnSpPr>
          <p:cNvPr id="24" name="Straight Arrow Connector 23"/>
          <p:cNvCxnSpPr>
            <a:stCxn id="12"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301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95736" y="444342"/>
            <a:ext cx="4752528" cy="32006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301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95736" y="3652412"/>
            <a:ext cx="4752528" cy="31609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sp>
        <p:nvSpPr>
          <p:cNvPr id="12" name="Rectangle 11">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411900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1844824"/>
            <a:ext cx="8439684" cy="15731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6" name="Rectangle 5"/>
          <p:cNvSpPr/>
          <p:nvPr/>
        </p:nvSpPr>
        <p:spPr>
          <a:xfrm>
            <a:off x="352158" y="1988840"/>
            <a:ext cx="8439684"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5" name="Rectangle 4"/>
          <p:cNvSpPr/>
          <p:nvPr/>
        </p:nvSpPr>
        <p:spPr>
          <a:xfrm>
            <a:off x="352158" y="1844824"/>
            <a:ext cx="8439684"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2" name="Rectangle 21"/>
          <p:cNvSpPr/>
          <p:nvPr/>
        </p:nvSpPr>
        <p:spPr>
          <a:xfrm>
            <a:off x="352158" y="2348880"/>
            <a:ext cx="8439684" cy="7200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(iii)</a:t>
            </a:r>
            <a:endParaRPr lang="en-GB" sz="1400" b="1" dirty="0">
              <a:latin typeface="Comic Sans MS" panose="030F0702030302020204" pitchFamily="66" charset="0"/>
            </a:endParaRPr>
          </a:p>
        </p:txBody>
      </p:sp>
      <p:sp>
        <p:nvSpPr>
          <p:cNvPr id="23" name="Rectangle 22"/>
          <p:cNvSpPr/>
          <p:nvPr/>
        </p:nvSpPr>
        <p:spPr>
          <a:xfrm>
            <a:off x="352158" y="3068960"/>
            <a:ext cx="8439684" cy="3489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3H Q8</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20058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6"/>
                                        </p:tgtEl>
                                      </p:cBhvr>
                                    </p:animEffect>
                                    <p:set>
                                      <p:cBhvr>
                                        <p:cTn id="13" dur="1" fill="hold">
                                          <p:stCondLst>
                                            <p:cond delay="499"/>
                                          </p:stCondLst>
                                        </p:cTn>
                                        <p:tgtEl>
                                          <p:spTgt spid="6"/>
                                        </p:tgtEl>
                                        <p:attrNameLst>
                                          <p:attrName>style.visibility</p:attrName>
                                        </p:attrNameLst>
                                      </p:cBhvr>
                                      <p:to>
                                        <p:strVal val="hidden"/>
                                      </p:to>
                                    </p:set>
                                  </p:childTnLst>
                                </p:cTn>
                              </p:par>
                            </p:childTnLst>
                          </p:cTn>
                        </p:par>
                      </p:childTnLst>
                    </p:cTn>
                  </p:par>
                </p:childTnLst>
              </p:cTn>
              <p:nextCondLst>
                <p:cond evt="onClick" delay="0">
                  <p:tgtEl>
                    <p:spTgt spid="6"/>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6" grpId="0" animBg="1"/>
      <p:bldP spid="5" grpId="0" animBg="1"/>
      <p:bldP spid="22" grpId="0" animBg="1"/>
      <p:bldP spid="23" grpId="0" animBg="1"/>
    </p:bldLst>
  </p:timing>
</p:sld>
</file>

<file path=ppt/slides/slide5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2" cstate="print"/>
          <a:srcRect/>
          <a:stretch>
            <a:fillRect/>
          </a:stretch>
        </p:blipFill>
        <p:spPr bwMode="auto">
          <a:xfrm>
            <a:off x="35496" y="5951441"/>
            <a:ext cx="1296144" cy="861935"/>
          </a:xfrm>
          <a:prstGeom prst="rect">
            <a:avLst/>
          </a:prstGeom>
          <a:noFill/>
        </p:spPr>
      </p:pic>
      <p:sp>
        <p:nvSpPr>
          <p:cNvPr id="23" name="Rectangle 22">
            <a:hlinkClick r:id="rId3"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Q4</a:t>
            </a:r>
            <a:endParaRPr lang="en-GB" sz="1400" b="1" dirty="0">
              <a:latin typeface="Comic Sans MS" panose="030F0702030302020204" pitchFamily="66" charset="0"/>
            </a:endParaRPr>
          </a:p>
        </p:txBody>
      </p:sp>
      <p:cxnSp>
        <p:nvCxnSpPr>
          <p:cNvPr id="24" name="Straight Arrow Connector 23"/>
          <p:cNvCxnSpPr>
            <a:stCxn id="12"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sp>
        <p:nvSpPr>
          <p:cNvPr id="12" name="Rectangle 11">
            <a:hlinkClick r:id="rId6"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717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7664" y="3140968"/>
            <a:ext cx="6048668" cy="36400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7670" y="332656"/>
            <a:ext cx="6048662" cy="29452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78419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7" y="1900238"/>
            <a:ext cx="8439685" cy="18072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5" name="Rectangle 4"/>
          <p:cNvSpPr/>
          <p:nvPr/>
        </p:nvSpPr>
        <p:spPr>
          <a:xfrm>
            <a:off x="352158" y="1900238"/>
            <a:ext cx="8439684" cy="9526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3" name="Rectangle 22"/>
          <p:cNvSpPr/>
          <p:nvPr/>
        </p:nvSpPr>
        <p:spPr>
          <a:xfrm>
            <a:off x="352158" y="2852935"/>
            <a:ext cx="8439684" cy="8545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3H Q4</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4" name="Straight Arrow Connector 23"/>
          <p:cNvCxnSpPr>
            <a:stCxn id="25"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39948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5" grpId="0" animBg="1"/>
      <p:bldP spid="23" grpId="0" animBg="1"/>
    </p:bldLst>
  </p:timing>
</p:sld>
</file>

<file path=ppt/slides/slide5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789040"/>
            <a:ext cx="8352928" cy="24430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476672"/>
            <a:ext cx="8352928" cy="40931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04188"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35496" y="5951441"/>
            <a:ext cx="1296144" cy="861935"/>
          </a:xfrm>
          <a:prstGeom prst="rect">
            <a:avLst/>
          </a:prstGeom>
          <a:noFill/>
        </p:spPr>
      </p:pic>
      <p:sp>
        <p:nvSpPr>
          <p:cNvPr id="12" name="Rectangle 11">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90548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132856"/>
            <a:ext cx="8352929" cy="9535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2132856"/>
            <a:ext cx="8352930" cy="9535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8"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07353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bldLst>
      <p:bldP spid="5" grpId="0" animBg="1"/>
    </p:bldLst>
  </p:timing>
</p:sld>
</file>

<file path=ppt/slides/slide5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683568" y="5373216"/>
            <a:ext cx="7776864" cy="1406948"/>
          </a:xfrm>
          <a:prstGeom prst="rect">
            <a:avLst/>
          </a:prstGeom>
        </p:spPr>
      </p:pic>
      <p:pic>
        <p:nvPicPr>
          <p:cNvPr id="4" name="Picture 3"/>
          <p:cNvPicPr>
            <a:picLocks noChangeAspect="1"/>
          </p:cNvPicPr>
          <p:nvPr/>
        </p:nvPicPr>
        <p:blipFill>
          <a:blip r:embed="rId3"/>
          <a:stretch>
            <a:fillRect/>
          </a:stretch>
        </p:blipFill>
        <p:spPr>
          <a:xfrm>
            <a:off x="683568" y="4077072"/>
            <a:ext cx="7776864" cy="157882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04188"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35496" y="5951441"/>
            <a:ext cx="1296144" cy="861935"/>
          </a:xfrm>
          <a:prstGeom prst="rect">
            <a:avLst/>
          </a:prstGeom>
          <a:noFill/>
        </p:spPr>
      </p:pic>
      <p:sp>
        <p:nvSpPr>
          <p:cNvPr id="12" name="Rectangle 11">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Q5</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683568" y="374896"/>
            <a:ext cx="7776864" cy="3774184"/>
          </a:xfrm>
          <a:prstGeom prst="rect">
            <a:avLst/>
          </a:prstGeom>
        </p:spPr>
      </p:pic>
      <p:pic>
        <p:nvPicPr>
          <p:cNvPr id="18" name="Picture 17"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54162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824508"/>
            <a:ext cx="8352928" cy="13884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824508"/>
            <a:ext cx="835293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3H Q5</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395536" y="2400572"/>
            <a:ext cx="8352928" cy="8124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525926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5" grpId="0" animBg="1"/>
      <p:bldP spid="21" grpId="0" animBg="1"/>
    </p:bldLst>
  </p:timing>
</p:sld>
</file>

<file path=ppt/slides/slide5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3068960"/>
            <a:ext cx="7632848" cy="3614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45672"/>
            <a:ext cx="7632848" cy="2695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04188"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35496" y="5951441"/>
            <a:ext cx="1296144" cy="861935"/>
          </a:xfrm>
          <a:prstGeom prst="rect">
            <a:avLst/>
          </a:prstGeom>
          <a:noFill/>
        </p:spPr>
      </p:pic>
      <p:sp>
        <p:nvSpPr>
          <p:cNvPr id="12" name="Rectangle 11">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Q7</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8" name="Picture 17"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039933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844824"/>
            <a:ext cx="8352928" cy="9722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5" name="Rectangle 4"/>
          <p:cNvSpPr/>
          <p:nvPr/>
        </p:nvSpPr>
        <p:spPr>
          <a:xfrm>
            <a:off x="395536" y="1844824"/>
            <a:ext cx="8352930" cy="288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395536" y="2132856"/>
            <a:ext cx="835292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4H Q7</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8" name="Straight Arrow Connector 17"/>
          <p:cNvCxnSpPr>
            <a:stCxn id="22"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395536" y="2492896"/>
            <a:ext cx="8352928" cy="3242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578645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5" grpId="0" animBg="1"/>
      <p:bldP spid="21" grpId="0" animBg="1"/>
      <p:bldP spid="23" grpId="0" animBg="1"/>
    </p:bldLst>
  </p:timing>
</p:sld>
</file>

<file path=ppt/slides/slide5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a:srcRect l="32023" t="27634" r="-799"/>
          <a:stretch/>
        </p:blipFill>
        <p:spPr>
          <a:xfrm>
            <a:off x="4900116" y="3284984"/>
            <a:ext cx="4136380" cy="1841148"/>
          </a:xfrm>
          <a:prstGeom prst="rect">
            <a:avLst/>
          </a:prstGeom>
        </p:spPr>
      </p:pic>
      <p:pic>
        <p:nvPicPr>
          <p:cNvPr id="5" name="Picture 4"/>
          <p:cNvPicPr>
            <a:picLocks noChangeAspect="1"/>
          </p:cNvPicPr>
          <p:nvPr/>
        </p:nvPicPr>
        <p:blipFill>
          <a:blip r:embed="rId3"/>
          <a:stretch>
            <a:fillRect/>
          </a:stretch>
        </p:blipFill>
        <p:spPr>
          <a:xfrm>
            <a:off x="107503" y="5092140"/>
            <a:ext cx="4680519" cy="1145172"/>
          </a:xfrm>
          <a:prstGeom prst="rect">
            <a:avLst/>
          </a:prstGeom>
        </p:spPr>
      </p:pic>
      <p:pic>
        <p:nvPicPr>
          <p:cNvPr id="2" name="Picture 1"/>
          <p:cNvPicPr>
            <a:picLocks noChangeAspect="1"/>
          </p:cNvPicPr>
          <p:nvPr/>
        </p:nvPicPr>
        <p:blipFill>
          <a:blip r:embed="rId4"/>
          <a:stretch>
            <a:fillRect/>
          </a:stretch>
        </p:blipFill>
        <p:spPr>
          <a:xfrm>
            <a:off x="107504" y="652112"/>
            <a:ext cx="4680519" cy="6894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4" name="Picture 3"/>
          <p:cNvPicPr>
            <a:picLocks noChangeAspect="1"/>
          </p:cNvPicPr>
          <p:nvPr/>
        </p:nvPicPr>
        <p:blipFill>
          <a:blip r:embed="rId8"/>
          <a:stretch>
            <a:fillRect/>
          </a:stretch>
        </p:blipFill>
        <p:spPr>
          <a:xfrm>
            <a:off x="107505" y="1343605"/>
            <a:ext cx="4680518" cy="3798291"/>
          </a:xfrm>
          <a:prstGeom prst="rect">
            <a:avLst/>
          </a:prstGeom>
        </p:spPr>
      </p:pic>
      <p:pic>
        <p:nvPicPr>
          <p:cNvPr id="6" name="Picture 5"/>
          <p:cNvPicPr>
            <a:picLocks noChangeAspect="1"/>
          </p:cNvPicPr>
          <p:nvPr/>
        </p:nvPicPr>
        <p:blipFill>
          <a:blip r:embed="rId9"/>
          <a:stretch>
            <a:fillRect/>
          </a:stretch>
        </p:blipFill>
        <p:spPr>
          <a:xfrm>
            <a:off x="4900116" y="692696"/>
            <a:ext cx="4136380" cy="2662498"/>
          </a:xfrm>
          <a:prstGeom prst="rect">
            <a:avLst/>
          </a:prstGeom>
        </p:spPr>
      </p:pic>
      <p:sp>
        <p:nvSpPr>
          <p:cNvPr id="16" name="Rectangle 15">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655623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628800"/>
            <a:ext cx="8352928" cy="23611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624231"/>
            <a:ext cx="8352930" cy="3646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6" y="1988841"/>
            <a:ext cx="8352930" cy="2001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Q4</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00700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1600" y="404664"/>
            <a:ext cx="7200800" cy="26962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600" y="2310980"/>
            <a:ext cx="7200800" cy="43583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Q11</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034803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628800"/>
            <a:ext cx="8352928" cy="2027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624230"/>
            <a:ext cx="8352930" cy="11566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6" y="2780928"/>
            <a:ext cx="835293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3H Q11</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395536" y="3140968"/>
            <a:ext cx="8396306" cy="5150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172932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4744620"/>
            <a:ext cx="8064896" cy="17087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397724"/>
            <a:ext cx="8064896" cy="48314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3H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879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1772816"/>
            <a:ext cx="8352928" cy="10164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772816"/>
            <a:ext cx="8352930" cy="10081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3H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25"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39100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1844824"/>
            <a:ext cx="8496942" cy="4447618"/>
          </a:xfrm>
          <a:prstGeom prst="rect">
            <a:avLst/>
          </a:prstGeom>
        </p:spPr>
      </p:pic>
      <p:pic>
        <p:nvPicPr>
          <p:cNvPr id="2" name="Picture 1"/>
          <p:cNvPicPr>
            <a:picLocks noChangeAspect="1"/>
          </p:cNvPicPr>
          <p:nvPr/>
        </p:nvPicPr>
        <p:blipFill>
          <a:blip r:embed="rId3"/>
          <a:stretch>
            <a:fillRect/>
          </a:stretch>
        </p:blipFill>
        <p:spPr>
          <a:xfrm>
            <a:off x="323529" y="332656"/>
            <a:ext cx="8496942" cy="194884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7517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1268760"/>
            <a:ext cx="8352926" cy="194919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7" y="1268759"/>
            <a:ext cx="8352926" cy="7920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Q13</a:t>
            </a:r>
            <a:endParaRPr lang="en-GB" sz="1400" b="1" dirty="0">
              <a:latin typeface="Comic Sans MS" panose="030F0702030302020204" pitchFamily="66" charset="0"/>
            </a:endParaRPr>
          </a:p>
        </p:txBody>
      </p:sp>
      <p:cxnSp>
        <p:nvCxnSpPr>
          <p:cNvPr id="12" name="Straight Arrow Connector 11"/>
          <p:cNvCxnSpPr>
            <a:stCxn id="17"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395537" y="2060848"/>
            <a:ext cx="8352926" cy="11571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20651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4" grpId="0" animBg="1"/>
      <p:bldP spid="20" grpId="0" animBg="1"/>
    </p:bldLst>
  </p:timing>
</p:sld>
</file>

<file path=ppt/slides/slide5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323529" y="2837336"/>
            <a:ext cx="8496942" cy="3399976"/>
          </a:xfrm>
          <a:prstGeom prst="rect">
            <a:avLst/>
          </a:prstGeom>
        </p:spPr>
      </p:pic>
      <p:pic>
        <p:nvPicPr>
          <p:cNvPr id="5" name="Picture 4"/>
          <p:cNvPicPr>
            <a:picLocks noChangeAspect="1"/>
          </p:cNvPicPr>
          <p:nvPr/>
        </p:nvPicPr>
        <p:blipFill>
          <a:blip r:embed="rId3"/>
          <a:stretch>
            <a:fillRect/>
          </a:stretch>
        </p:blipFill>
        <p:spPr>
          <a:xfrm>
            <a:off x="323528" y="404664"/>
            <a:ext cx="8496944" cy="334858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Q2</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573805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7" y="2045956"/>
            <a:ext cx="8352926" cy="5909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7" y="2045955"/>
            <a:ext cx="8352926" cy="5760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3H Q2</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21"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679636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5496" y="4581128"/>
            <a:ext cx="4536504" cy="534534"/>
          </a:xfrm>
          <a:prstGeom prst="rect">
            <a:avLst/>
          </a:prstGeom>
        </p:spPr>
      </p:pic>
      <p:pic>
        <p:nvPicPr>
          <p:cNvPr id="4" name="Picture 3"/>
          <p:cNvPicPr>
            <a:picLocks noChangeAspect="1"/>
          </p:cNvPicPr>
          <p:nvPr/>
        </p:nvPicPr>
        <p:blipFill>
          <a:blip r:embed="rId3"/>
          <a:stretch>
            <a:fillRect/>
          </a:stretch>
        </p:blipFill>
        <p:spPr>
          <a:xfrm>
            <a:off x="35496" y="3717032"/>
            <a:ext cx="4536503" cy="921637"/>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7"/>
          <a:stretch>
            <a:fillRect/>
          </a:stretch>
        </p:blipFill>
        <p:spPr>
          <a:xfrm>
            <a:off x="35496" y="1263476"/>
            <a:ext cx="4536504" cy="2453556"/>
          </a:xfrm>
          <a:prstGeom prst="rect">
            <a:avLst/>
          </a:prstGeom>
        </p:spPr>
      </p:pic>
      <p:pic>
        <p:nvPicPr>
          <p:cNvPr id="6" name="Picture 5"/>
          <p:cNvPicPr>
            <a:picLocks noChangeAspect="1"/>
          </p:cNvPicPr>
          <p:nvPr/>
        </p:nvPicPr>
        <p:blipFill>
          <a:blip r:embed="rId8"/>
          <a:stretch>
            <a:fillRect/>
          </a:stretch>
        </p:blipFill>
        <p:spPr>
          <a:xfrm>
            <a:off x="4644008" y="927806"/>
            <a:ext cx="4464496" cy="329241"/>
          </a:xfrm>
          <a:prstGeom prst="rect">
            <a:avLst/>
          </a:prstGeom>
        </p:spPr>
      </p:pic>
      <p:pic>
        <p:nvPicPr>
          <p:cNvPr id="9" name="Picture 8"/>
          <p:cNvPicPr>
            <a:picLocks noChangeAspect="1"/>
          </p:cNvPicPr>
          <p:nvPr/>
        </p:nvPicPr>
        <p:blipFill>
          <a:blip r:embed="rId9"/>
          <a:stretch>
            <a:fillRect/>
          </a:stretch>
        </p:blipFill>
        <p:spPr>
          <a:xfrm>
            <a:off x="4644008" y="1233496"/>
            <a:ext cx="4464496" cy="2671240"/>
          </a:xfrm>
          <a:prstGeom prst="rect">
            <a:avLst/>
          </a:prstGeom>
        </p:spPr>
      </p:pic>
      <p:pic>
        <p:nvPicPr>
          <p:cNvPr id="12" name="Picture 11"/>
          <p:cNvPicPr>
            <a:picLocks noChangeAspect="1"/>
          </p:cNvPicPr>
          <p:nvPr/>
        </p:nvPicPr>
        <p:blipFill>
          <a:blip r:embed="rId10"/>
          <a:stretch>
            <a:fillRect/>
          </a:stretch>
        </p:blipFill>
        <p:spPr>
          <a:xfrm>
            <a:off x="4644008" y="3861048"/>
            <a:ext cx="4464496" cy="1744362"/>
          </a:xfrm>
          <a:prstGeom prst="rect">
            <a:avLst/>
          </a:prstGeom>
        </p:spPr>
      </p:pic>
      <p:sp>
        <p:nvSpPr>
          <p:cNvPr id="16" name="Rectangle 15">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Q11</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 name="Picture 20"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876410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764704"/>
            <a:ext cx="8640956" cy="381951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764703"/>
            <a:ext cx="8640958" cy="22609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990794"/>
            <a:ext cx="8640958" cy="22941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3284984"/>
            <a:ext cx="8640958" cy="612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5" name="Rectangle 24"/>
          <p:cNvSpPr/>
          <p:nvPr/>
        </p:nvSpPr>
        <p:spPr>
          <a:xfrm>
            <a:off x="251521" y="3897056"/>
            <a:ext cx="8640958" cy="6871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3H Q11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6" name="Straight Arrow Connector 25"/>
          <p:cNvCxnSpPr>
            <a:stCxn id="27"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81184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1" grpId="0" animBg="1"/>
      <p:bldP spid="23" grpId="0" animBg="1"/>
      <p:bldP spid="25" grpId="0" animBg="1"/>
    </p:bldLst>
  </p:timing>
</p:sld>
</file>

<file path=ppt/slides/slide5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6" name="Rectangle 15">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a:blip r:embed="rId8"/>
          <a:stretch>
            <a:fillRect/>
          </a:stretch>
        </p:blipFill>
        <p:spPr>
          <a:xfrm>
            <a:off x="1979712" y="450990"/>
            <a:ext cx="5184576" cy="2761986"/>
          </a:xfrm>
          <a:prstGeom prst="rect">
            <a:avLst/>
          </a:prstGeom>
        </p:spPr>
      </p:pic>
      <p:pic>
        <p:nvPicPr>
          <p:cNvPr id="10" name="Picture 9"/>
          <p:cNvPicPr>
            <a:picLocks noChangeAspect="1"/>
          </p:cNvPicPr>
          <p:nvPr/>
        </p:nvPicPr>
        <p:blipFill>
          <a:blip r:embed="rId9"/>
          <a:stretch>
            <a:fillRect/>
          </a:stretch>
        </p:blipFill>
        <p:spPr>
          <a:xfrm>
            <a:off x="1979712" y="3177134"/>
            <a:ext cx="5184576" cy="1908050"/>
          </a:xfrm>
          <a:prstGeom prst="rect">
            <a:avLst/>
          </a:prstGeom>
        </p:spPr>
      </p:pic>
      <p:pic>
        <p:nvPicPr>
          <p:cNvPr id="11" name="Picture 10"/>
          <p:cNvPicPr>
            <a:picLocks noChangeAspect="1"/>
          </p:cNvPicPr>
          <p:nvPr/>
        </p:nvPicPr>
        <p:blipFill>
          <a:blip r:embed="rId10"/>
          <a:stretch>
            <a:fillRect/>
          </a:stretch>
        </p:blipFill>
        <p:spPr>
          <a:xfrm>
            <a:off x="1979713" y="5085184"/>
            <a:ext cx="5184574" cy="1696698"/>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785770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276873"/>
            <a:ext cx="8640956" cy="9644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76872"/>
            <a:ext cx="8640958" cy="3240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600915"/>
            <a:ext cx="8640958" cy="6403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36506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051720" y="4437112"/>
            <a:ext cx="5040560" cy="2414322"/>
          </a:xfrm>
          <a:prstGeom prst="rect">
            <a:avLst/>
          </a:prstGeom>
        </p:spPr>
      </p:pic>
      <p:pic>
        <p:nvPicPr>
          <p:cNvPr id="8" name="Picture 7"/>
          <p:cNvPicPr>
            <a:picLocks noChangeAspect="1"/>
          </p:cNvPicPr>
          <p:nvPr/>
        </p:nvPicPr>
        <p:blipFill>
          <a:blip r:embed="rId3"/>
          <a:stretch>
            <a:fillRect/>
          </a:stretch>
        </p:blipFill>
        <p:spPr>
          <a:xfrm>
            <a:off x="2051720" y="2708920"/>
            <a:ext cx="5040560" cy="1771215"/>
          </a:xfrm>
          <a:prstGeom prst="rect">
            <a:avLst/>
          </a:prstGeom>
        </p:spPr>
      </p:pic>
      <p:pic>
        <p:nvPicPr>
          <p:cNvPr id="6" name="Picture 5"/>
          <p:cNvPicPr>
            <a:picLocks noChangeAspect="1"/>
          </p:cNvPicPr>
          <p:nvPr/>
        </p:nvPicPr>
        <p:blipFill>
          <a:blip r:embed="rId4"/>
          <a:stretch>
            <a:fillRect/>
          </a:stretch>
        </p:blipFill>
        <p:spPr>
          <a:xfrm>
            <a:off x="2051720" y="373328"/>
            <a:ext cx="5040560" cy="240760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16" name="Rectangle 15">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5009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514873"/>
            <a:ext cx="8640958" cy="244412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514872"/>
            <a:ext cx="8640958" cy="1050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564905"/>
            <a:ext cx="8640958" cy="2880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251521" y="2852936"/>
            <a:ext cx="8640958" cy="6503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5" name="Rectangle 24"/>
          <p:cNvSpPr/>
          <p:nvPr/>
        </p:nvSpPr>
        <p:spPr>
          <a:xfrm>
            <a:off x="251521" y="3503319"/>
            <a:ext cx="8640958" cy="45567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3H Q3</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12280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5"/>
                                        </p:tgtEl>
                                      </p:cBhvr>
                                    </p:animEffect>
                                    <p:set>
                                      <p:cBhvr>
                                        <p:cTn id="2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childTnLst>
        </p:cTn>
      </p:par>
    </p:tnLst>
    <p:bldLst>
      <p:bldP spid="24" grpId="0" animBg="1"/>
      <p:bldP spid="21" grpId="0" animBg="1"/>
      <p:bldP spid="23" grpId="0" animBg="1"/>
      <p:bldP spid="25" grpId="0" animBg="1"/>
    </p:bldLst>
  </p:timing>
</p:sld>
</file>

<file path=ppt/slides/slide5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4644009" y="4941168"/>
            <a:ext cx="4464496" cy="1211167"/>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5" name="Picture 4"/>
          <p:cNvPicPr>
            <a:picLocks noChangeAspect="1"/>
          </p:cNvPicPr>
          <p:nvPr/>
        </p:nvPicPr>
        <p:blipFill>
          <a:blip r:embed="rId6"/>
          <a:stretch>
            <a:fillRect/>
          </a:stretch>
        </p:blipFill>
        <p:spPr>
          <a:xfrm>
            <a:off x="4644008" y="831695"/>
            <a:ext cx="4464496" cy="2885337"/>
          </a:xfrm>
          <a:prstGeom prst="rect">
            <a:avLst/>
          </a:prstGeom>
        </p:spPr>
      </p:pic>
      <p:pic>
        <p:nvPicPr>
          <p:cNvPr id="6" name="Picture 5"/>
          <p:cNvPicPr>
            <a:picLocks noChangeAspect="1"/>
          </p:cNvPicPr>
          <p:nvPr/>
        </p:nvPicPr>
        <p:blipFill>
          <a:blip r:embed="rId7"/>
          <a:stretch>
            <a:fillRect/>
          </a:stretch>
        </p:blipFill>
        <p:spPr>
          <a:xfrm>
            <a:off x="4644008" y="633980"/>
            <a:ext cx="4464496" cy="196397"/>
          </a:xfrm>
          <a:prstGeom prst="rect">
            <a:avLst/>
          </a:prstGeom>
        </p:spPr>
      </p:pic>
      <p:pic>
        <p:nvPicPr>
          <p:cNvPr id="9" name="Picture 8"/>
          <p:cNvPicPr>
            <a:picLocks noChangeAspect="1"/>
          </p:cNvPicPr>
          <p:nvPr/>
        </p:nvPicPr>
        <p:blipFill>
          <a:blip r:embed="rId8"/>
          <a:stretch>
            <a:fillRect/>
          </a:stretch>
        </p:blipFill>
        <p:spPr>
          <a:xfrm>
            <a:off x="4644008" y="3702329"/>
            <a:ext cx="4464496" cy="1238839"/>
          </a:xfrm>
          <a:prstGeom prst="rect">
            <a:avLst/>
          </a:prstGeom>
        </p:spPr>
      </p:pic>
      <p:pic>
        <p:nvPicPr>
          <p:cNvPr id="4" name="Picture 3"/>
          <p:cNvPicPr>
            <a:picLocks noChangeAspect="1"/>
          </p:cNvPicPr>
          <p:nvPr/>
        </p:nvPicPr>
        <p:blipFill>
          <a:blip r:embed="rId9"/>
          <a:stretch>
            <a:fillRect/>
          </a:stretch>
        </p:blipFill>
        <p:spPr>
          <a:xfrm>
            <a:off x="35496" y="3573016"/>
            <a:ext cx="4536504" cy="557058"/>
          </a:xfrm>
          <a:prstGeom prst="rect">
            <a:avLst/>
          </a:prstGeom>
        </p:spPr>
      </p:pic>
      <p:pic>
        <p:nvPicPr>
          <p:cNvPr id="2" name="Picture 1"/>
          <p:cNvPicPr>
            <a:picLocks noChangeAspect="1"/>
          </p:cNvPicPr>
          <p:nvPr/>
        </p:nvPicPr>
        <p:blipFill>
          <a:blip r:embed="rId10"/>
          <a:stretch>
            <a:fillRect/>
          </a:stretch>
        </p:blipFill>
        <p:spPr>
          <a:xfrm>
            <a:off x="35496" y="1484784"/>
            <a:ext cx="4536504" cy="2115615"/>
          </a:xfrm>
          <a:prstGeom prst="rect">
            <a:avLst/>
          </a:prstGeom>
        </p:spPr>
      </p:pic>
      <p:sp>
        <p:nvSpPr>
          <p:cNvPr id="16" name="Rectangle 15">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Q10</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1" name="Picture 20"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45269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3" y="1890460"/>
            <a:ext cx="8640956" cy="237168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890459"/>
            <a:ext cx="8640958" cy="11064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996952"/>
            <a:ext cx="8640958"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1" y="3356992"/>
            <a:ext cx="8640958" cy="9051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2009 3H Q10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5"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68032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2" y="2578762"/>
            <a:ext cx="8640956" cy="3658550"/>
          </a:xfrm>
          <a:prstGeom prst="rect">
            <a:avLst/>
          </a:prstGeom>
        </p:spPr>
      </p:pic>
      <p:pic>
        <p:nvPicPr>
          <p:cNvPr id="8" name="Picture 7"/>
          <p:cNvPicPr>
            <a:picLocks noChangeAspect="1"/>
          </p:cNvPicPr>
          <p:nvPr/>
        </p:nvPicPr>
        <p:blipFill>
          <a:blip r:embed="rId3"/>
          <a:stretch>
            <a:fillRect/>
          </a:stretch>
        </p:blipFill>
        <p:spPr>
          <a:xfrm>
            <a:off x="251521" y="404664"/>
            <a:ext cx="8640958" cy="300919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77807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04865"/>
            <a:ext cx="8640958" cy="60203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04864"/>
            <a:ext cx="8640958" cy="6020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Q4</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19755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9" y="3229270"/>
            <a:ext cx="8496942" cy="3008042"/>
          </a:xfrm>
          <a:prstGeom prst="rect">
            <a:avLst/>
          </a:prstGeom>
        </p:spPr>
      </p:pic>
      <p:pic>
        <p:nvPicPr>
          <p:cNvPr id="2" name="Picture 1"/>
          <p:cNvPicPr>
            <a:picLocks noChangeAspect="1"/>
          </p:cNvPicPr>
          <p:nvPr/>
        </p:nvPicPr>
        <p:blipFill>
          <a:blip r:embed="rId3"/>
          <a:stretch>
            <a:fillRect/>
          </a:stretch>
        </p:blipFill>
        <p:spPr>
          <a:xfrm>
            <a:off x="323529" y="404664"/>
            <a:ext cx="8496942" cy="44362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6" name="Rectangle 15">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496649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04864"/>
            <a:ext cx="8640958" cy="619842"/>
          </a:xfrm>
          <a:prstGeom prst="rect">
            <a:avLst/>
          </a:prstGeom>
        </p:spPr>
      </p:pic>
      <p:pic>
        <p:nvPicPr>
          <p:cNvPr id="4" name="Picture 3"/>
          <p:cNvPicPr>
            <a:picLocks noChangeAspect="1"/>
          </p:cNvPicPr>
          <p:nvPr/>
        </p:nvPicPr>
        <p:blipFill>
          <a:blip r:embed="rId3"/>
          <a:stretch>
            <a:fillRect/>
          </a:stretch>
        </p:blipFill>
        <p:spPr>
          <a:xfrm>
            <a:off x="251521" y="2204865"/>
            <a:ext cx="8640958" cy="6020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04864"/>
            <a:ext cx="8640958" cy="619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3H Q4</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660440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16" name="Rectangle 15">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8"/>
          <a:stretch>
            <a:fillRect/>
          </a:stretch>
        </p:blipFill>
        <p:spPr>
          <a:xfrm>
            <a:off x="251520" y="1052736"/>
            <a:ext cx="8640960" cy="3566008"/>
          </a:xfrm>
          <a:prstGeom prst="rect">
            <a:avLst/>
          </a:prstGeom>
        </p:spPr>
      </p:pic>
      <p:pic>
        <p:nvPicPr>
          <p:cNvPr id="11" name="Picture 10"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56445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2204864"/>
            <a:ext cx="8640956" cy="4771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04863"/>
            <a:ext cx="8640958" cy="1440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Q3</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1" y="2348881"/>
            <a:ext cx="8640957" cy="3330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753356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p:cNvPicPr>
            <a:picLocks noChangeAspect="1"/>
          </p:cNvPicPr>
          <p:nvPr/>
        </p:nvPicPr>
        <p:blipFill>
          <a:blip r:embed="rId2"/>
          <a:stretch>
            <a:fillRect/>
          </a:stretch>
        </p:blipFill>
        <p:spPr>
          <a:xfrm>
            <a:off x="4139952" y="5877272"/>
            <a:ext cx="4320480" cy="992543"/>
          </a:xfrm>
          <a:prstGeom prst="rect">
            <a:avLst/>
          </a:prstGeom>
        </p:spPr>
      </p:pic>
      <p:pic>
        <p:nvPicPr>
          <p:cNvPr id="9" name="Picture 8"/>
          <p:cNvPicPr>
            <a:picLocks noChangeAspect="1"/>
          </p:cNvPicPr>
          <p:nvPr/>
        </p:nvPicPr>
        <p:blipFill>
          <a:blip r:embed="rId3"/>
          <a:stretch>
            <a:fillRect/>
          </a:stretch>
        </p:blipFill>
        <p:spPr>
          <a:xfrm>
            <a:off x="4716016" y="2915835"/>
            <a:ext cx="4320480" cy="2991721"/>
          </a:xfrm>
          <a:prstGeom prst="rect">
            <a:avLst/>
          </a:prstGeom>
        </p:spPr>
      </p:pic>
      <p:pic>
        <p:nvPicPr>
          <p:cNvPr id="6" name="Picture 5"/>
          <p:cNvPicPr>
            <a:picLocks noChangeAspect="1"/>
          </p:cNvPicPr>
          <p:nvPr/>
        </p:nvPicPr>
        <p:blipFill>
          <a:blip r:embed="rId4"/>
          <a:stretch>
            <a:fillRect/>
          </a:stretch>
        </p:blipFill>
        <p:spPr>
          <a:xfrm>
            <a:off x="4716016" y="332656"/>
            <a:ext cx="4320480" cy="2583179"/>
          </a:xfrm>
          <a:prstGeom prst="rect">
            <a:avLst/>
          </a:prstGeom>
        </p:spPr>
      </p:pic>
      <p:pic>
        <p:nvPicPr>
          <p:cNvPr id="5" name="Picture 4"/>
          <p:cNvPicPr>
            <a:picLocks noChangeAspect="1"/>
          </p:cNvPicPr>
          <p:nvPr/>
        </p:nvPicPr>
        <p:blipFill>
          <a:blip r:embed="rId5"/>
          <a:stretch>
            <a:fillRect/>
          </a:stretch>
        </p:blipFill>
        <p:spPr>
          <a:xfrm>
            <a:off x="35496" y="2788407"/>
            <a:ext cx="4608510" cy="1360673"/>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2" name="Picture 1"/>
          <p:cNvPicPr>
            <a:picLocks noChangeAspect="1"/>
          </p:cNvPicPr>
          <p:nvPr/>
        </p:nvPicPr>
        <p:blipFill>
          <a:blip r:embed="rId9"/>
          <a:stretch>
            <a:fillRect/>
          </a:stretch>
        </p:blipFill>
        <p:spPr>
          <a:xfrm>
            <a:off x="35496" y="476672"/>
            <a:ext cx="4608510" cy="2316248"/>
          </a:xfrm>
          <a:prstGeom prst="rect">
            <a:avLst/>
          </a:prstGeom>
        </p:spPr>
      </p:pic>
      <p:pic>
        <p:nvPicPr>
          <p:cNvPr id="4" name="Picture 3"/>
          <p:cNvPicPr>
            <a:picLocks noChangeAspect="1"/>
          </p:cNvPicPr>
          <p:nvPr/>
        </p:nvPicPr>
        <p:blipFill>
          <a:blip r:embed="rId10"/>
          <a:stretch>
            <a:fillRect/>
          </a:stretch>
        </p:blipFill>
        <p:spPr>
          <a:xfrm>
            <a:off x="35497" y="2780928"/>
            <a:ext cx="4608510" cy="1074293"/>
          </a:xfrm>
          <a:prstGeom prst="rect">
            <a:avLst/>
          </a:prstGeom>
        </p:spPr>
      </p:pic>
      <p:sp>
        <p:nvSpPr>
          <p:cNvPr id="27" name="Rectangle 26"/>
          <p:cNvSpPr/>
          <p:nvPr/>
        </p:nvSpPr>
        <p:spPr>
          <a:xfrm>
            <a:off x="3635896" y="4672376"/>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8" name="Rectangle 27"/>
          <p:cNvSpPr/>
          <p:nvPr/>
        </p:nvSpPr>
        <p:spPr>
          <a:xfrm>
            <a:off x="3635896" y="5104655"/>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30" name="Freeform 29"/>
          <p:cNvSpPr/>
          <p:nvPr/>
        </p:nvSpPr>
        <p:spPr>
          <a:xfrm>
            <a:off x="5349240" y="3406140"/>
            <a:ext cx="3131820" cy="2110740"/>
          </a:xfrm>
          <a:custGeom>
            <a:avLst/>
            <a:gdLst>
              <a:gd name="connsiteX0" fmla="*/ 0 w 3131820"/>
              <a:gd name="connsiteY0" fmla="*/ 2110740 h 2110740"/>
              <a:gd name="connsiteX1" fmla="*/ 518160 w 3131820"/>
              <a:gd name="connsiteY1" fmla="*/ 2042160 h 2110740"/>
              <a:gd name="connsiteX2" fmla="*/ 1051560 w 3131820"/>
              <a:gd name="connsiteY2" fmla="*/ 1943100 h 2110740"/>
              <a:gd name="connsiteX3" fmla="*/ 1569720 w 3131820"/>
              <a:gd name="connsiteY3" fmla="*/ 1798320 h 2110740"/>
              <a:gd name="connsiteX4" fmla="*/ 2103120 w 3131820"/>
              <a:gd name="connsiteY4" fmla="*/ 1303020 h 2110740"/>
              <a:gd name="connsiteX5" fmla="*/ 2301240 w 3131820"/>
              <a:gd name="connsiteY5" fmla="*/ 807720 h 2110740"/>
              <a:gd name="connsiteX6" fmla="*/ 2446020 w 3131820"/>
              <a:gd name="connsiteY6" fmla="*/ 411480 h 2110740"/>
              <a:gd name="connsiteX7" fmla="*/ 2621280 w 3131820"/>
              <a:gd name="connsiteY7" fmla="*/ 152400 h 2110740"/>
              <a:gd name="connsiteX8" fmla="*/ 2903220 w 3131820"/>
              <a:gd name="connsiteY8" fmla="*/ 38100 h 2110740"/>
              <a:gd name="connsiteX9" fmla="*/ 3131820 w 3131820"/>
              <a:gd name="connsiteY9" fmla="*/ 0 h 211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1820" h="2110740">
                <a:moveTo>
                  <a:pt x="0" y="2110740"/>
                </a:moveTo>
                <a:cubicBezTo>
                  <a:pt x="171450" y="2090420"/>
                  <a:pt x="342900" y="2070100"/>
                  <a:pt x="518160" y="2042160"/>
                </a:cubicBezTo>
                <a:cubicBezTo>
                  <a:pt x="693420" y="2014220"/>
                  <a:pt x="876300" y="1983740"/>
                  <a:pt x="1051560" y="1943100"/>
                </a:cubicBezTo>
                <a:cubicBezTo>
                  <a:pt x="1226820" y="1902460"/>
                  <a:pt x="1394460" y="1905000"/>
                  <a:pt x="1569720" y="1798320"/>
                </a:cubicBezTo>
                <a:cubicBezTo>
                  <a:pt x="1744980" y="1691640"/>
                  <a:pt x="1981200" y="1468120"/>
                  <a:pt x="2103120" y="1303020"/>
                </a:cubicBezTo>
                <a:cubicBezTo>
                  <a:pt x="2225040" y="1137920"/>
                  <a:pt x="2244090" y="956310"/>
                  <a:pt x="2301240" y="807720"/>
                </a:cubicBezTo>
                <a:cubicBezTo>
                  <a:pt x="2358390" y="659130"/>
                  <a:pt x="2392680" y="520700"/>
                  <a:pt x="2446020" y="411480"/>
                </a:cubicBezTo>
                <a:cubicBezTo>
                  <a:pt x="2499360" y="302260"/>
                  <a:pt x="2545080" y="214630"/>
                  <a:pt x="2621280" y="152400"/>
                </a:cubicBezTo>
                <a:cubicBezTo>
                  <a:pt x="2697480" y="90170"/>
                  <a:pt x="2818130" y="63500"/>
                  <a:pt x="2903220" y="38100"/>
                </a:cubicBezTo>
                <a:cubicBezTo>
                  <a:pt x="2988310" y="12700"/>
                  <a:pt x="3060065" y="6350"/>
                  <a:pt x="313182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hlinkClick r:id="rId11"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Q6</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9" name="Picture 18"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609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7"/>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2000"/>
                                        <p:tgtEl>
                                          <p:spTgt spid="30"/>
                                        </p:tgtEl>
                                      </p:cBhvr>
                                    </p:animEffect>
                                  </p:childTnLst>
                                </p:cTn>
                              </p:par>
                            </p:childTnLst>
                          </p:cTn>
                        </p:par>
                      </p:childTnLst>
                    </p:cTn>
                  </p:par>
                </p:childTnLst>
              </p:cTn>
              <p:nextCondLst>
                <p:cond evt="onClick" delay="0">
                  <p:tgtEl>
                    <p:spTgt spid="27"/>
                  </p:tgtEl>
                </p:cond>
              </p:nextCondLst>
            </p:seq>
            <p:seq concurrent="1" nextAc="seek">
              <p:cTn id="8" restart="whenNotActive" fill="hold" evtFilter="cancelBubble" nodeType="interactiveSeq">
                <p:stCondLst>
                  <p:cond evt="onClick" delay="0">
                    <p:tgtEl>
                      <p:spTgt spid="28"/>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30"/>
                                        </p:tgtEl>
                                      </p:cBhvr>
                                    </p:animEffect>
                                    <p:set>
                                      <p:cBhvr>
                                        <p:cTn id="13" dur="1" fill="hold">
                                          <p:stCondLst>
                                            <p:cond delay="19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28"/>
                  </p:tgtEl>
                </p:cond>
              </p:nextCondLst>
            </p:seq>
          </p:childTnLst>
        </p:cTn>
      </p:par>
    </p:tnLst>
    <p:bldLst>
      <p:bldP spid="30" grpId="0" animBg="1"/>
      <p:bldP spid="30" grpId="1" animBg="1"/>
    </p:bldLst>
  </p:timing>
</p:sld>
</file>

<file path=ppt/slides/slide5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980728"/>
            <a:ext cx="8640956" cy="37512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980727"/>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1129313"/>
            <a:ext cx="8640958" cy="1291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0" name="Rectangle 19"/>
          <p:cNvSpPr/>
          <p:nvPr/>
        </p:nvSpPr>
        <p:spPr>
          <a:xfrm>
            <a:off x="251521" y="2420888"/>
            <a:ext cx="8640958"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21" y="2636912"/>
            <a:ext cx="8640958" cy="794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26" name="Rectangle 25"/>
          <p:cNvSpPr/>
          <p:nvPr/>
        </p:nvSpPr>
        <p:spPr>
          <a:xfrm>
            <a:off x="251521" y="3431312"/>
            <a:ext cx="8640958" cy="13007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3H Q6</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8" name="Straight Arrow Connector 27"/>
          <p:cNvCxnSpPr>
            <a:stCxn id="29"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14072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21" grpId="0" animBg="1"/>
      <p:bldP spid="20" grpId="0" animBg="1"/>
      <p:bldP spid="23" grpId="0" animBg="1"/>
      <p:bldP spid="26" grpId="0" animBg="1"/>
    </p:bldLst>
  </p:timing>
</p:sld>
</file>

<file path=ppt/slides/slide5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251520" y="2996952"/>
            <a:ext cx="8640960" cy="3230688"/>
          </a:xfrm>
          <a:prstGeom prst="rect">
            <a:avLst/>
          </a:prstGeom>
        </p:spPr>
      </p:pic>
      <p:pic>
        <p:nvPicPr>
          <p:cNvPr id="8" name="Picture 7"/>
          <p:cNvPicPr>
            <a:picLocks noChangeAspect="1"/>
          </p:cNvPicPr>
          <p:nvPr/>
        </p:nvPicPr>
        <p:blipFill>
          <a:blip r:embed="rId3"/>
          <a:stretch>
            <a:fillRect/>
          </a:stretch>
        </p:blipFill>
        <p:spPr>
          <a:xfrm>
            <a:off x="251520" y="404664"/>
            <a:ext cx="8640960" cy="451193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1" name="Rectangle 20">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08752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348880"/>
            <a:ext cx="8640956" cy="9768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348879"/>
            <a:ext cx="8640958" cy="9768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5" name="Rectangle 14">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Q1</a:t>
            </a:r>
            <a:endParaRPr lang="en-GB" sz="1400" b="1" dirty="0">
              <a:latin typeface="Comic Sans MS" panose="030F0702030302020204" pitchFamily="66" charset="0"/>
            </a:endParaRPr>
          </a:p>
        </p:txBody>
      </p:sp>
      <p:cxnSp>
        <p:nvCxnSpPr>
          <p:cNvPr id="16" name="Straight Arrow Connector 15"/>
          <p:cNvCxnSpPr>
            <a:stCxn id="22"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5" name="Straight Arrow Connector 24"/>
          <p:cNvCxnSpPr>
            <a:stCxn id="27" idx="3"/>
            <a:endCxn id="22"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89112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9" y="2348880"/>
            <a:ext cx="8496942" cy="3894698"/>
          </a:xfrm>
          <a:prstGeom prst="rect">
            <a:avLst/>
          </a:prstGeom>
        </p:spPr>
      </p:pic>
      <p:pic>
        <p:nvPicPr>
          <p:cNvPr id="4" name="Picture 3"/>
          <p:cNvPicPr>
            <a:picLocks noChangeAspect="1"/>
          </p:cNvPicPr>
          <p:nvPr/>
        </p:nvPicPr>
        <p:blipFill>
          <a:blip r:embed="rId3"/>
          <a:stretch>
            <a:fillRect/>
          </a:stretch>
        </p:blipFill>
        <p:spPr>
          <a:xfrm>
            <a:off x="323529" y="404664"/>
            <a:ext cx="8496942" cy="3276934"/>
          </a:xfrm>
          <a:prstGeom prst="rect">
            <a:avLst/>
          </a:prstGeom>
        </p:spPr>
      </p:pic>
      <p:pic>
        <p:nvPicPr>
          <p:cNvPr id="2" name="Picture 1"/>
          <p:cNvPicPr>
            <a:picLocks noChangeAspect="1"/>
          </p:cNvPicPr>
          <p:nvPr/>
        </p:nvPicPr>
        <p:blipFill>
          <a:blip r:embed="rId4"/>
          <a:stretch>
            <a:fillRect/>
          </a:stretch>
        </p:blipFill>
        <p:spPr>
          <a:xfrm>
            <a:off x="323528" y="404664"/>
            <a:ext cx="8496944" cy="82787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1" name="Rectangle 20">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Q9</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58723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204864"/>
            <a:ext cx="8640956" cy="6797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04863"/>
            <a:ext cx="8640958"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3H Q9</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8" name="Rectangle 17"/>
          <p:cNvSpPr/>
          <p:nvPr/>
        </p:nvSpPr>
        <p:spPr>
          <a:xfrm>
            <a:off x="251521" y="2353449"/>
            <a:ext cx="8640958" cy="531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77719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4" grpId="0" animBg="1"/>
      <p:bldP spid="18" grpId="0" animBg="1"/>
    </p:bldLst>
  </p:timing>
</p:sld>
</file>

<file path=ppt/slides/slide5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Q7</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9553" y="623842"/>
            <a:ext cx="8064896" cy="49653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Rectangle 10">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918450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4" y="2276872"/>
            <a:ext cx="8352932" cy="5906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3" y="2868051"/>
            <a:ext cx="8352933" cy="27291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2276872"/>
            <a:ext cx="8352930"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Q7</a:t>
            </a:r>
            <a:endParaRPr lang="en-GB" sz="1400" b="1" dirty="0">
              <a:latin typeface="Comic Sans MS" panose="030F0702030302020204" pitchFamily="66" charset="0"/>
            </a:endParaRPr>
          </a:p>
        </p:txBody>
      </p:sp>
      <p:cxnSp>
        <p:nvCxnSpPr>
          <p:cNvPr id="13" name="Straight Arrow Connector 12"/>
          <p:cNvCxnSpPr>
            <a:stCxn id="18"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176349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115616" y="4463034"/>
            <a:ext cx="6912768" cy="2350342"/>
          </a:xfrm>
          <a:prstGeom prst="rect">
            <a:avLst/>
          </a:prstGeom>
        </p:spPr>
      </p:pic>
      <p:pic>
        <p:nvPicPr>
          <p:cNvPr id="4" name="Picture 3"/>
          <p:cNvPicPr>
            <a:picLocks noChangeAspect="1"/>
          </p:cNvPicPr>
          <p:nvPr/>
        </p:nvPicPr>
        <p:blipFill>
          <a:blip r:embed="rId3"/>
          <a:stretch>
            <a:fillRect/>
          </a:stretch>
        </p:blipFill>
        <p:spPr>
          <a:xfrm>
            <a:off x="1115616" y="3240200"/>
            <a:ext cx="6912768" cy="1772976"/>
          </a:xfrm>
          <a:prstGeom prst="rect">
            <a:avLst/>
          </a:prstGeom>
        </p:spPr>
      </p:pic>
      <p:pic>
        <p:nvPicPr>
          <p:cNvPr id="2" name="Picture 1"/>
          <p:cNvPicPr>
            <a:picLocks noChangeAspect="1"/>
          </p:cNvPicPr>
          <p:nvPr/>
        </p:nvPicPr>
        <p:blipFill>
          <a:blip r:embed="rId4"/>
          <a:stretch>
            <a:fillRect/>
          </a:stretch>
        </p:blipFill>
        <p:spPr>
          <a:xfrm>
            <a:off x="1115616" y="368708"/>
            <a:ext cx="6912768" cy="370836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3972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772816"/>
            <a:ext cx="8640960" cy="158555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1921400"/>
            <a:ext cx="8640960" cy="10035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Q7</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20" y="2924944"/>
            <a:ext cx="8640960" cy="4334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(ii)</a:t>
            </a:r>
            <a:endParaRPr lang="en-GB" sz="1400" b="1" dirty="0">
              <a:latin typeface="Comic Sans MS" panose="030F0702030302020204" pitchFamily="66" charset="0"/>
            </a:endParaRPr>
          </a:p>
        </p:txBody>
      </p:sp>
      <p:sp>
        <p:nvSpPr>
          <p:cNvPr id="23" name="Rectangle 22"/>
          <p:cNvSpPr/>
          <p:nvPr/>
        </p:nvSpPr>
        <p:spPr>
          <a:xfrm>
            <a:off x="251520" y="1772815"/>
            <a:ext cx="864096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472176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2" grpId="0" animBg="1"/>
      <p:bldP spid="23" grpId="0" animBg="1"/>
    </p:bldLst>
  </p:timing>
</p:sld>
</file>

<file path=ppt/slides/slide5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Q4</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6"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6" name="Picture 5"/>
          <p:cNvPicPr>
            <a:picLocks noChangeAspect="1"/>
          </p:cNvPicPr>
          <p:nvPr/>
        </p:nvPicPr>
        <p:blipFill>
          <a:blip r:embed="rId8"/>
          <a:stretch>
            <a:fillRect/>
          </a:stretch>
        </p:blipFill>
        <p:spPr>
          <a:xfrm>
            <a:off x="323529" y="836712"/>
            <a:ext cx="8496942" cy="4386062"/>
          </a:xfrm>
          <a:prstGeom prst="rect">
            <a:avLst/>
          </a:prstGeom>
        </p:spPr>
      </p:pic>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757136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772816"/>
            <a:ext cx="8640960" cy="128136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1772815"/>
            <a:ext cx="8640960" cy="12813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4H Q4</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5"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74131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04864"/>
            <a:ext cx="8640960" cy="4085548"/>
          </a:xfrm>
          <a:prstGeom prst="rect">
            <a:avLst/>
          </a:prstGeom>
        </p:spPr>
      </p:pic>
      <p:pic>
        <p:nvPicPr>
          <p:cNvPr id="2" name="Picture 1"/>
          <p:cNvPicPr>
            <a:picLocks noChangeAspect="1"/>
          </p:cNvPicPr>
          <p:nvPr/>
        </p:nvPicPr>
        <p:blipFill>
          <a:blip r:embed="rId3"/>
          <a:stretch>
            <a:fillRect/>
          </a:stretch>
        </p:blipFill>
        <p:spPr>
          <a:xfrm>
            <a:off x="251520" y="473288"/>
            <a:ext cx="8640960" cy="180358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Q5</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982667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060848"/>
            <a:ext cx="8640960" cy="77112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060846"/>
            <a:ext cx="8640960" cy="7711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Q5</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414104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899592" y="5575320"/>
            <a:ext cx="7344816" cy="1238056"/>
          </a:xfrm>
          <a:prstGeom prst="rect">
            <a:avLst/>
          </a:prstGeom>
        </p:spPr>
      </p:pic>
      <p:pic>
        <p:nvPicPr>
          <p:cNvPr id="10" name="Picture 9"/>
          <p:cNvPicPr>
            <a:picLocks noChangeAspect="1"/>
          </p:cNvPicPr>
          <p:nvPr/>
        </p:nvPicPr>
        <p:blipFill>
          <a:blip r:embed="rId3"/>
          <a:stretch>
            <a:fillRect/>
          </a:stretch>
        </p:blipFill>
        <p:spPr>
          <a:xfrm>
            <a:off x="899592" y="5373216"/>
            <a:ext cx="7344816" cy="582302"/>
          </a:xfrm>
          <a:prstGeom prst="rect">
            <a:avLst/>
          </a:prstGeom>
        </p:spPr>
      </p:pic>
      <p:pic>
        <p:nvPicPr>
          <p:cNvPr id="9" name="Picture 8"/>
          <p:cNvPicPr>
            <a:picLocks noChangeAspect="1"/>
          </p:cNvPicPr>
          <p:nvPr/>
        </p:nvPicPr>
        <p:blipFill>
          <a:blip r:embed="rId4"/>
          <a:stretch>
            <a:fillRect/>
          </a:stretch>
        </p:blipFill>
        <p:spPr>
          <a:xfrm>
            <a:off x="899592" y="3717032"/>
            <a:ext cx="7344816" cy="1688184"/>
          </a:xfrm>
          <a:prstGeom prst="rect">
            <a:avLst/>
          </a:prstGeom>
        </p:spPr>
      </p:pic>
      <p:pic>
        <p:nvPicPr>
          <p:cNvPr id="8" name="Picture 7"/>
          <p:cNvPicPr>
            <a:picLocks noChangeAspect="1"/>
          </p:cNvPicPr>
          <p:nvPr/>
        </p:nvPicPr>
        <p:blipFill>
          <a:blip r:embed="rId5"/>
          <a:stretch>
            <a:fillRect/>
          </a:stretch>
        </p:blipFill>
        <p:spPr>
          <a:xfrm>
            <a:off x="899592" y="2924944"/>
            <a:ext cx="7344816" cy="810126"/>
          </a:xfrm>
          <a:prstGeom prst="rect">
            <a:avLst/>
          </a:prstGeom>
        </p:spPr>
      </p:pic>
      <p:pic>
        <p:nvPicPr>
          <p:cNvPr id="6" name="Picture 5"/>
          <p:cNvPicPr>
            <a:picLocks noChangeAspect="1"/>
          </p:cNvPicPr>
          <p:nvPr/>
        </p:nvPicPr>
        <p:blipFill>
          <a:blip r:embed="rId6"/>
          <a:stretch>
            <a:fillRect/>
          </a:stretch>
        </p:blipFill>
        <p:spPr>
          <a:xfrm>
            <a:off x="899592" y="2348880"/>
            <a:ext cx="7344816" cy="595260"/>
          </a:xfrm>
          <a:prstGeom prst="rect">
            <a:avLst/>
          </a:prstGeom>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sp>
        <p:nvSpPr>
          <p:cNvPr id="23" name="Rectangle 22">
            <a:hlinkClick r:id="rId10"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Q10</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5" name="Picture 4"/>
          <p:cNvPicPr>
            <a:picLocks noChangeAspect="1"/>
          </p:cNvPicPr>
          <p:nvPr/>
        </p:nvPicPr>
        <p:blipFill>
          <a:blip r:embed="rId13"/>
          <a:stretch>
            <a:fillRect/>
          </a:stretch>
        </p:blipFill>
        <p:spPr>
          <a:xfrm>
            <a:off x="899592" y="368200"/>
            <a:ext cx="7344816" cy="1980680"/>
          </a:xfrm>
          <a:prstGeom prst="rect">
            <a:avLst/>
          </a:prstGeom>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60915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2276872"/>
            <a:ext cx="8640960" cy="3927710"/>
          </a:xfrm>
          <a:prstGeom prst="rect">
            <a:avLst/>
          </a:prstGeom>
        </p:spPr>
      </p:pic>
      <p:pic>
        <p:nvPicPr>
          <p:cNvPr id="4" name="Picture 3"/>
          <p:cNvPicPr>
            <a:picLocks noChangeAspect="1"/>
          </p:cNvPicPr>
          <p:nvPr/>
        </p:nvPicPr>
        <p:blipFill>
          <a:blip r:embed="rId3"/>
          <a:stretch>
            <a:fillRect/>
          </a:stretch>
        </p:blipFill>
        <p:spPr>
          <a:xfrm>
            <a:off x="251520" y="385290"/>
            <a:ext cx="8640960" cy="1891582"/>
          </a:xfrm>
          <a:prstGeom prst="rect">
            <a:avLst/>
          </a:prstGeom>
        </p:spPr>
      </p:pic>
      <p:sp>
        <p:nvSpPr>
          <p:cNvPr id="23" name="Rectangle 22"/>
          <p:cNvSpPr/>
          <p:nvPr/>
        </p:nvSpPr>
        <p:spPr>
          <a:xfrm>
            <a:off x="251520" y="385287"/>
            <a:ext cx="8640960" cy="12961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4"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3H Q10</a:t>
            </a:r>
            <a:endParaRPr lang="en-GB" sz="1400" b="1" dirty="0">
              <a:latin typeface="Comic Sans MS" panose="030F0702030302020204" pitchFamily="66" charset="0"/>
            </a:endParaRPr>
          </a:p>
        </p:txBody>
      </p:sp>
      <p:cxnSp>
        <p:nvCxnSpPr>
          <p:cNvPr id="17" name="Straight Arrow Connector 16"/>
          <p:cNvCxnSpPr>
            <a:stCxn id="18"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5"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0" y="1681433"/>
            <a:ext cx="8640960" cy="5954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20" y="2276870"/>
            <a:ext cx="8640960" cy="6480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4" name="Rectangle 23"/>
          <p:cNvSpPr/>
          <p:nvPr/>
        </p:nvSpPr>
        <p:spPr>
          <a:xfrm>
            <a:off x="251520" y="2924944"/>
            <a:ext cx="8640960" cy="32796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 (ii)</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9"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2344590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0" restart="whenNotActive" fill="hold" evtFilter="cancelBubble" nodeType="interactiveSeq">
                <p:stCondLst>
                  <p:cond evt="onClick" delay="0">
                    <p:tgtEl>
                      <p:spTgt spid="24"/>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4"/>
                                        </p:tgtEl>
                                      </p:cBhvr>
                                    </p:animEffect>
                                    <p:set>
                                      <p:cBhvr>
                                        <p:cTn id="25"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3" grpId="0" animBg="1"/>
      <p:bldP spid="21" grpId="0" animBg="1"/>
      <p:bldP spid="22" grpId="0" animBg="1"/>
      <p:bldP spid="24" grpId="0" animBg="1"/>
    </p:bldLst>
  </p:timing>
</p:sld>
</file>

<file path=ppt/slides/slide5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1988840"/>
            <a:ext cx="8640960" cy="4689480"/>
          </a:xfrm>
          <a:prstGeom prst="rect">
            <a:avLst/>
          </a:prstGeom>
        </p:spPr>
      </p:pic>
      <p:pic>
        <p:nvPicPr>
          <p:cNvPr id="2" name="Picture 1"/>
          <p:cNvPicPr>
            <a:picLocks noChangeAspect="1"/>
          </p:cNvPicPr>
          <p:nvPr/>
        </p:nvPicPr>
        <p:blipFill>
          <a:blip r:embed="rId3"/>
          <a:stretch>
            <a:fillRect/>
          </a:stretch>
        </p:blipFill>
        <p:spPr>
          <a:xfrm>
            <a:off x="251520" y="470850"/>
            <a:ext cx="8640960" cy="216606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838445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2439238"/>
          </a:xfrm>
          <a:prstGeom prst="rect">
            <a:avLst/>
          </a:prstGeom>
        </p:spPr>
      </p:pic>
      <p:sp>
        <p:nvSpPr>
          <p:cNvPr id="23" name="Rectangle 22"/>
          <p:cNvSpPr/>
          <p:nvPr/>
        </p:nvSpPr>
        <p:spPr>
          <a:xfrm>
            <a:off x="251520" y="1340767"/>
            <a:ext cx="8640960" cy="243923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Q2</a:t>
            </a:r>
            <a:endParaRPr lang="en-GB" sz="1400" b="1" dirty="0">
              <a:latin typeface="Comic Sans MS" panose="030F0702030302020204" pitchFamily="66" charset="0"/>
            </a:endParaRPr>
          </a:p>
        </p:txBody>
      </p:sp>
      <p:cxnSp>
        <p:nvCxnSpPr>
          <p:cNvPr id="16" name="Straight Arrow Connector 15"/>
          <p:cNvCxnSpPr>
            <a:stCxn id="25"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6" name="Straight Arrow Connector 25"/>
          <p:cNvCxnSpPr>
            <a:stCxn id="27" idx="3"/>
            <a:endCxn id="2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028078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1" y="2380418"/>
            <a:ext cx="8640958" cy="4288942"/>
          </a:xfrm>
          <a:prstGeom prst="rect">
            <a:avLst/>
          </a:prstGeom>
        </p:spPr>
      </p:pic>
      <p:pic>
        <p:nvPicPr>
          <p:cNvPr id="5" name="Picture 4"/>
          <p:cNvPicPr>
            <a:picLocks noChangeAspect="1"/>
          </p:cNvPicPr>
          <p:nvPr/>
        </p:nvPicPr>
        <p:blipFill>
          <a:blip r:embed="rId3"/>
          <a:stretch>
            <a:fillRect/>
          </a:stretch>
        </p:blipFill>
        <p:spPr>
          <a:xfrm>
            <a:off x="251520" y="404664"/>
            <a:ext cx="8640960" cy="345989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Q3</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97753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132856"/>
            <a:ext cx="8640958" cy="1468904"/>
          </a:xfrm>
          <a:prstGeom prst="rect">
            <a:avLst/>
          </a:prstGeom>
        </p:spPr>
      </p:pic>
      <p:sp>
        <p:nvSpPr>
          <p:cNvPr id="23" name="Rectangle 22"/>
          <p:cNvSpPr/>
          <p:nvPr/>
        </p:nvSpPr>
        <p:spPr>
          <a:xfrm>
            <a:off x="251520" y="2132855"/>
            <a:ext cx="8640960" cy="14689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4H Q3</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77101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060848"/>
            <a:ext cx="8640958" cy="4538512"/>
          </a:xfrm>
          <a:prstGeom prst="rect">
            <a:avLst/>
          </a:prstGeom>
        </p:spPr>
      </p:pic>
      <p:pic>
        <p:nvPicPr>
          <p:cNvPr id="2" name="Picture 1"/>
          <p:cNvPicPr>
            <a:picLocks noChangeAspect="1"/>
          </p:cNvPicPr>
          <p:nvPr/>
        </p:nvPicPr>
        <p:blipFill>
          <a:blip r:embed="rId3"/>
          <a:stretch>
            <a:fillRect/>
          </a:stretch>
        </p:blipFill>
        <p:spPr>
          <a:xfrm>
            <a:off x="251521" y="358562"/>
            <a:ext cx="8640958" cy="42945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247276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556792"/>
            <a:ext cx="8640960" cy="2392098"/>
          </a:xfrm>
          <a:prstGeom prst="rect">
            <a:avLst/>
          </a:prstGeom>
        </p:spPr>
      </p:pic>
      <p:sp>
        <p:nvSpPr>
          <p:cNvPr id="23" name="Rectangle 22"/>
          <p:cNvSpPr/>
          <p:nvPr/>
        </p:nvSpPr>
        <p:spPr>
          <a:xfrm>
            <a:off x="251520" y="1556791"/>
            <a:ext cx="8640960" cy="23920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4644008"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3</a:t>
            </a:r>
            <a:r>
              <a:rPr lang="en-GB" sz="1400" b="1" dirty="0" smtClean="0">
                <a:latin typeface="Comic Sans MS" panose="030F0702030302020204" pitchFamily="66" charset="0"/>
              </a:rPr>
              <a:t>H Q1</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84467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755576" y="2851890"/>
            <a:ext cx="7632848" cy="3889478"/>
          </a:xfrm>
          <a:prstGeom prst="rect">
            <a:avLst/>
          </a:prstGeom>
        </p:spPr>
      </p:pic>
      <p:pic>
        <p:nvPicPr>
          <p:cNvPr id="5" name="Picture 4"/>
          <p:cNvPicPr>
            <a:picLocks noChangeAspect="1"/>
          </p:cNvPicPr>
          <p:nvPr/>
        </p:nvPicPr>
        <p:blipFill>
          <a:blip r:embed="rId3"/>
          <a:stretch>
            <a:fillRect/>
          </a:stretch>
        </p:blipFill>
        <p:spPr>
          <a:xfrm>
            <a:off x="755576" y="332656"/>
            <a:ext cx="7632848" cy="385768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Q3</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080998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1583674"/>
          </a:xfrm>
          <a:prstGeom prst="rect">
            <a:avLst/>
          </a:prstGeom>
        </p:spPr>
      </p:pic>
      <p:sp>
        <p:nvSpPr>
          <p:cNvPr id="23" name="Rectangle 22"/>
          <p:cNvSpPr/>
          <p:nvPr/>
        </p:nvSpPr>
        <p:spPr>
          <a:xfrm>
            <a:off x="251521" y="2276870"/>
            <a:ext cx="8640960" cy="120394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4HR Q3</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21" y="3480816"/>
            <a:ext cx="8640958" cy="3797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50714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3401342"/>
            <a:ext cx="8640956" cy="3268018"/>
          </a:xfrm>
          <a:prstGeom prst="rect">
            <a:avLst/>
          </a:prstGeom>
        </p:spPr>
      </p:pic>
      <p:pic>
        <p:nvPicPr>
          <p:cNvPr id="2" name="Picture 1"/>
          <p:cNvPicPr>
            <a:picLocks noChangeAspect="1"/>
          </p:cNvPicPr>
          <p:nvPr/>
        </p:nvPicPr>
        <p:blipFill>
          <a:blip r:embed="rId3"/>
          <a:stretch>
            <a:fillRect/>
          </a:stretch>
        </p:blipFill>
        <p:spPr>
          <a:xfrm>
            <a:off x="251521" y="404664"/>
            <a:ext cx="8640958" cy="392874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Q4</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05044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708920"/>
            <a:ext cx="8640958" cy="723144"/>
          </a:xfrm>
          <a:prstGeom prst="rect">
            <a:avLst/>
          </a:prstGeom>
        </p:spPr>
      </p:pic>
      <p:sp>
        <p:nvSpPr>
          <p:cNvPr id="23" name="Rectangle 22"/>
          <p:cNvSpPr/>
          <p:nvPr/>
        </p:nvSpPr>
        <p:spPr>
          <a:xfrm>
            <a:off x="251521" y="2708920"/>
            <a:ext cx="8640960" cy="7231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Q4</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51079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Q10</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6"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10"/>
          <a:stretch>
            <a:fillRect/>
          </a:stretch>
        </p:blipFill>
        <p:spPr>
          <a:xfrm>
            <a:off x="251520" y="1038296"/>
            <a:ext cx="8640960" cy="4046888"/>
          </a:xfrm>
          <a:prstGeom prst="rect">
            <a:avLst/>
          </a:prstGeom>
        </p:spPr>
      </p:pic>
    </p:spTree>
    <p:extLst>
      <p:ext uri="{BB962C8B-B14F-4D97-AF65-F5344CB8AC3E}">
        <p14:creationId xmlns:p14="http://schemas.microsoft.com/office/powerpoint/2010/main" val="3155289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348880"/>
            <a:ext cx="8640958" cy="1663140"/>
          </a:xfrm>
          <a:prstGeom prst="rect">
            <a:avLst/>
          </a:prstGeom>
        </p:spPr>
      </p:pic>
      <p:sp>
        <p:nvSpPr>
          <p:cNvPr id="23" name="Rectangle 22"/>
          <p:cNvSpPr/>
          <p:nvPr/>
        </p:nvSpPr>
        <p:spPr>
          <a:xfrm>
            <a:off x="251521" y="2348879"/>
            <a:ext cx="8640960" cy="16631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Q10</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85636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476672"/>
            <a:ext cx="8640960" cy="51616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483300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276872"/>
            <a:ext cx="8640958" cy="1266770"/>
          </a:xfrm>
          <a:prstGeom prst="rect">
            <a:avLst/>
          </a:prstGeom>
        </p:spPr>
      </p:pic>
      <p:sp>
        <p:nvSpPr>
          <p:cNvPr id="23" name="Rectangle 22"/>
          <p:cNvSpPr/>
          <p:nvPr/>
        </p:nvSpPr>
        <p:spPr>
          <a:xfrm>
            <a:off x="251521" y="2276871"/>
            <a:ext cx="8640960" cy="12667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3HR Q1</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5076256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5412" y="531318"/>
            <a:ext cx="8653176" cy="515130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07037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1162796"/>
          </a:xfrm>
          <a:prstGeom prst="rect">
            <a:avLst/>
          </a:prstGeom>
        </p:spPr>
      </p:pic>
      <p:sp>
        <p:nvSpPr>
          <p:cNvPr id="23" name="Rectangle 22"/>
          <p:cNvSpPr/>
          <p:nvPr/>
        </p:nvSpPr>
        <p:spPr>
          <a:xfrm>
            <a:off x="251521" y="2276871"/>
            <a:ext cx="8640960" cy="11627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Q2</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7"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472033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Q10</a:t>
            </a:r>
            <a:endParaRPr lang="en-GB" sz="1400" b="1" dirty="0">
              <a:latin typeface="Comic Sans MS" panose="030F0702030302020204" pitchFamily="66" charset="0"/>
            </a:endParaRPr>
          </a:p>
        </p:txBody>
      </p:sp>
      <p:cxnSp>
        <p:nvCxnSpPr>
          <p:cNvPr id="24" name="Straight Arrow Connector 23"/>
          <p:cNvCxnSpPr>
            <a:stCxn id="11" idx="3"/>
            <a:endCxn id="2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 name="Rectangle 10">
            <a:hlinkClick r:id="rId6"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0"/>
          <a:stretch>
            <a:fillRect/>
          </a:stretch>
        </p:blipFill>
        <p:spPr>
          <a:xfrm>
            <a:off x="251521" y="836712"/>
            <a:ext cx="8640958" cy="4058894"/>
          </a:xfrm>
          <a:prstGeom prst="rect">
            <a:avLst/>
          </a:prstGeom>
        </p:spPr>
      </p:pic>
    </p:spTree>
    <p:extLst>
      <p:ext uri="{BB962C8B-B14F-4D97-AF65-F5344CB8AC3E}">
        <p14:creationId xmlns:p14="http://schemas.microsoft.com/office/powerpoint/2010/main" val="24075711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556792"/>
            <a:ext cx="8640958" cy="3141056"/>
          </a:xfrm>
          <a:prstGeom prst="rect">
            <a:avLst/>
          </a:prstGeom>
        </p:spPr>
      </p:pic>
      <p:sp>
        <p:nvSpPr>
          <p:cNvPr id="23" name="Rectangle 22"/>
          <p:cNvSpPr/>
          <p:nvPr/>
        </p:nvSpPr>
        <p:spPr>
          <a:xfrm>
            <a:off x="251521" y="1556791"/>
            <a:ext cx="8640960" cy="31410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5" name="Rectangle 14">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 Q10</a:t>
            </a:r>
            <a:endParaRPr lang="en-GB" sz="1400" b="1" dirty="0">
              <a:latin typeface="Comic Sans MS" panose="030F0702030302020204" pitchFamily="66" charset="0"/>
            </a:endParaRPr>
          </a:p>
        </p:txBody>
      </p:sp>
      <p:cxnSp>
        <p:nvCxnSpPr>
          <p:cNvPr id="16" name="Straight Arrow Connector 15"/>
          <p:cNvCxnSpPr>
            <a:stCxn id="18" idx="3"/>
            <a:endCxn id="15"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440029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572717"/>
            <a:ext cx="8640960" cy="57125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hlinkClick r:id="rId8"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Q10</a:t>
            </a:r>
            <a:endParaRPr lang="en-GB" sz="1400" b="1" dirty="0">
              <a:latin typeface="Comic Sans MS" panose="030F0702030302020204" pitchFamily="66" charset="0"/>
            </a:endParaRPr>
          </a:p>
        </p:txBody>
      </p:sp>
      <p:cxnSp>
        <p:nvCxnSpPr>
          <p:cNvPr id="12" name="Straight Arrow Connector 11"/>
          <p:cNvCxnSpPr>
            <a:stCxn id="19"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42786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628800"/>
            <a:ext cx="8640962" cy="2115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628800"/>
            <a:ext cx="8640960" cy="21152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Q10</a:t>
            </a:r>
            <a:endParaRPr lang="en-GB" sz="1400" b="1" dirty="0">
              <a:latin typeface="Comic Sans MS" panose="030F0702030302020204" pitchFamily="66" charset="0"/>
            </a:endParaRPr>
          </a:p>
        </p:txBody>
      </p:sp>
      <p:cxnSp>
        <p:nvCxnSpPr>
          <p:cNvPr id="12" name="Straight Arrow Connector 11"/>
          <p:cNvCxnSpPr>
            <a:stCxn id="18"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45810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5"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59632" y="4836038"/>
            <a:ext cx="6624736" cy="19773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59632" y="5373216"/>
            <a:ext cx="6624736" cy="582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3"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59632" y="3645024"/>
            <a:ext cx="6624736" cy="1729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9632" y="3861048"/>
            <a:ext cx="6624736" cy="119254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9632" y="398128"/>
            <a:ext cx="6624736" cy="36789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7" action="ppaction://hlinksldjump"/>
          </p:cNvPr>
          <p:cNvPicPr>
            <a:picLocks noChangeAspect="1" noChangeArrowheads="1"/>
          </p:cNvPicPr>
          <p:nvPr/>
        </p:nvPicPr>
        <p:blipFill>
          <a:blip r:embed="rId8"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9"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2"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Q4</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3"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4"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75132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196752"/>
            <a:ext cx="8640962" cy="37124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340768"/>
            <a:ext cx="8640960" cy="20709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9" y="1196752"/>
            <a:ext cx="864096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3411736"/>
            <a:ext cx="8640962" cy="14974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08823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Q4</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62562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1" grpId="0" animBg="1"/>
      <p:bldP spid="22" grpId="0" animBg="1"/>
    </p:bldLst>
  </p:timing>
</p:sld>
</file>

<file path=ppt/slides/slide5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07504" y="3645596"/>
            <a:ext cx="8928992" cy="3167780"/>
          </a:xfrm>
          <a:prstGeom prst="rect">
            <a:avLst/>
          </a:prstGeom>
        </p:spPr>
      </p:pic>
      <p:pic>
        <p:nvPicPr>
          <p:cNvPr id="4" name="Picture 3"/>
          <p:cNvPicPr>
            <a:picLocks noChangeAspect="1"/>
          </p:cNvPicPr>
          <p:nvPr/>
        </p:nvPicPr>
        <p:blipFill>
          <a:blip r:embed="rId3"/>
          <a:stretch>
            <a:fillRect/>
          </a:stretch>
        </p:blipFill>
        <p:spPr>
          <a:xfrm>
            <a:off x="107504" y="1811486"/>
            <a:ext cx="8928992" cy="2769642"/>
          </a:xfrm>
          <a:prstGeom prst="rect">
            <a:avLst/>
          </a:prstGeom>
        </p:spPr>
      </p:pic>
      <p:pic>
        <p:nvPicPr>
          <p:cNvPr id="2" name="Picture 1"/>
          <p:cNvPicPr>
            <a:picLocks noChangeAspect="1"/>
          </p:cNvPicPr>
          <p:nvPr/>
        </p:nvPicPr>
        <p:blipFill>
          <a:blip r:embed="rId4"/>
          <a:stretch>
            <a:fillRect/>
          </a:stretch>
        </p:blipFill>
        <p:spPr>
          <a:xfrm>
            <a:off x="107505" y="404664"/>
            <a:ext cx="8928990" cy="169515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Q11</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191158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196752"/>
            <a:ext cx="8640962" cy="30128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2060848"/>
            <a:ext cx="8640960" cy="2148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9" y="1196752"/>
            <a:ext cx="8640962" cy="8640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Q11</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4" name="Straight Arrow Connector 23"/>
          <p:cNvCxnSpPr>
            <a:stCxn id="25"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67752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5156672"/>
            <a:ext cx="8640958" cy="1656704"/>
          </a:xfrm>
          <a:prstGeom prst="rect">
            <a:avLst/>
          </a:prstGeom>
        </p:spPr>
      </p:pic>
      <p:pic>
        <p:nvPicPr>
          <p:cNvPr id="8" name="Picture 7"/>
          <p:cNvPicPr>
            <a:picLocks noChangeAspect="1"/>
          </p:cNvPicPr>
          <p:nvPr/>
        </p:nvPicPr>
        <p:blipFill>
          <a:blip r:embed="rId3"/>
          <a:stretch>
            <a:fillRect/>
          </a:stretch>
        </p:blipFill>
        <p:spPr>
          <a:xfrm>
            <a:off x="251521" y="1412776"/>
            <a:ext cx="8640958" cy="3743088"/>
          </a:xfrm>
          <a:prstGeom prst="rect">
            <a:avLst/>
          </a:prstGeom>
        </p:spPr>
      </p:pic>
      <p:pic>
        <p:nvPicPr>
          <p:cNvPr id="6" name="Picture 5"/>
          <p:cNvPicPr>
            <a:picLocks noChangeAspect="1"/>
          </p:cNvPicPr>
          <p:nvPr/>
        </p:nvPicPr>
        <p:blipFill>
          <a:blip r:embed="rId4"/>
          <a:stretch>
            <a:fillRect/>
          </a:stretch>
        </p:blipFill>
        <p:spPr>
          <a:xfrm>
            <a:off x="251520" y="404664"/>
            <a:ext cx="8640960" cy="12710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Q13</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48173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844824"/>
            <a:ext cx="8640962" cy="178158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3109561"/>
            <a:ext cx="8624068" cy="5168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9" y="1844822"/>
            <a:ext cx="8640962" cy="12647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4HR Q13</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880292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852936"/>
            <a:ext cx="8784976" cy="38132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404664"/>
            <a:ext cx="8784976" cy="39327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9109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844824"/>
            <a:ext cx="8640962" cy="2127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844822"/>
            <a:ext cx="8640962" cy="21273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Q1</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2"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9766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641300"/>
            <a:ext cx="8640960" cy="52359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Q9</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144556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420888"/>
            <a:ext cx="8640962" cy="8476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2420888"/>
            <a:ext cx="8640962" cy="8476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Q9</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06034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2" y="3959744"/>
            <a:ext cx="8640956" cy="2853632"/>
          </a:xfrm>
          <a:prstGeom prst="rect">
            <a:avLst/>
          </a:prstGeom>
        </p:spPr>
      </p:pic>
      <p:pic>
        <p:nvPicPr>
          <p:cNvPr id="4" name="Picture 3"/>
          <p:cNvPicPr>
            <a:picLocks noChangeAspect="1"/>
          </p:cNvPicPr>
          <p:nvPr/>
        </p:nvPicPr>
        <p:blipFill>
          <a:blip r:embed="rId3"/>
          <a:stretch>
            <a:fillRect/>
          </a:stretch>
        </p:blipFill>
        <p:spPr>
          <a:xfrm>
            <a:off x="251521" y="476672"/>
            <a:ext cx="8640958" cy="3527154"/>
          </a:xfrm>
          <a:prstGeom prst="rect">
            <a:avLst/>
          </a:prstGeom>
        </p:spPr>
      </p:pic>
      <p:pic>
        <p:nvPicPr>
          <p:cNvPr id="2" name="Picture 1"/>
          <p:cNvPicPr>
            <a:picLocks noChangeAspect="1"/>
          </p:cNvPicPr>
          <p:nvPr/>
        </p:nvPicPr>
        <p:blipFill>
          <a:blip r:embed="rId4"/>
          <a:stretch>
            <a:fillRect/>
          </a:stretch>
        </p:blipFill>
        <p:spPr>
          <a:xfrm>
            <a:off x="251521" y="404664"/>
            <a:ext cx="8640958" cy="125978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Q12</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99391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88840"/>
            <a:ext cx="8640960" cy="101722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988838"/>
            <a:ext cx="8640962"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3HR Q12</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251519" y="2348878"/>
            <a:ext cx="8640962" cy="6571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1683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51521" y="3108494"/>
            <a:ext cx="8640958" cy="3704882"/>
          </a:xfrm>
          <a:prstGeom prst="rect">
            <a:avLst/>
          </a:prstGeom>
        </p:spPr>
      </p:pic>
      <p:pic>
        <p:nvPicPr>
          <p:cNvPr id="8" name="Picture 7"/>
          <p:cNvPicPr>
            <a:picLocks noChangeAspect="1"/>
          </p:cNvPicPr>
          <p:nvPr/>
        </p:nvPicPr>
        <p:blipFill>
          <a:blip r:embed="rId3"/>
          <a:stretch>
            <a:fillRect/>
          </a:stretch>
        </p:blipFill>
        <p:spPr>
          <a:xfrm>
            <a:off x="251522" y="3566190"/>
            <a:ext cx="8640956" cy="1735018"/>
          </a:xfrm>
          <a:prstGeom prst="rect">
            <a:avLst/>
          </a:prstGeom>
        </p:spPr>
      </p:pic>
      <p:pic>
        <p:nvPicPr>
          <p:cNvPr id="6" name="Picture 5"/>
          <p:cNvPicPr>
            <a:picLocks noChangeAspect="1"/>
          </p:cNvPicPr>
          <p:nvPr/>
        </p:nvPicPr>
        <p:blipFill>
          <a:blip r:embed="rId4"/>
          <a:stretch>
            <a:fillRect/>
          </a:stretch>
        </p:blipFill>
        <p:spPr>
          <a:xfrm>
            <a:off x="251521" y="404664"/>
            <a:ext cx="8640958" cy="389679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36051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412776"/>
            <a:ext cx="8640962" cy="30107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412776"/>
            <a:ext cx="8640962" cy="1485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1561360"/>
            <a:ext cx="8640962" cy="28621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Q6</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797033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79511" y="2461290"/>
            <a:ext cx="8784978" cy="4352086"/>
          </a:xfrm>
          <a:prstGeom prst="rect">
            <a:avLst/>
          </a:prstGeom>
        </p:spPr>
      </p:pic>
      <p:pic>
        <p:nvPicPr>
          <p:cNvPr id="4" name="Picture 3"/>
          <p:cNvPicPr>
            <a:picLocks noChangeAspect="1"/>
          </p:cNvPicPr>
          <p:nvPr/>
        </p:nvPicPr>
        <p:blipFill>
          <a:blip r:embed="rId3"/>
          <a:stretch>
            <a:fillRect/>
          </a:stretch>
        </p:blipFill>
        <p:spPr>
          <a:xfrm>
            <a:off x="179513" y="476672"/>
            <a:ext cx="8784974" cy="4106586"/>
          </a:xfrm>
          <a:prstGeom prst="rect">
            <a:avLst/>
          </a:prstGeom>
        </p:spPr>
      </p:pic>
      <p:pic>
        <p:nvPicPr>
          <p:cNvPr id="2" name="Picture 1"/>
          <p:cNvPicPr>
            <a:picLocks noChangeAspect="1"/>
          </p:cNvPicPr>
          <p:nvPr/>
        </p:nvPicPr>
        <p:blipFill>
          <a:blip r:embed="rId4"/>
          <a:stretch>
            <a:fillRect/>
          </a:stretch>
        </p:blipFill>
        <p:spPr>
          <a:xfrm>
            <a:off x="179512" y="404664"/>
            <a:ext cx="8784976" cy="140724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Q4</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390437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69594"/>
            <a:ext cx="8640962" cy="181944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969593"/>
            <a:ext cx="8640962" cy="7575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2" name="Rectangle 21"/>
          <p:cNvSpPr/>
          <p:nvPr/>
        </p:nvSpPr>
        <p:spPr>
          <a:xfrm>
            <a:off x="251519" y="2727119"/>
            <a:ext cx="8640962" cy="10619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825110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1" grpId="0" animBg="1"/>
      <p:bldP spid="22" grpId="0" animBg="1"/>
    </p:bldLst>
  </p:timing>
</p:sld>
</file>

<file path=ppt/slides/slide5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251520" y="1988840"/>
            <a:ext cx="8640960" cy="4627462"/>
          </a:xfrm>
          <a:prstGeom prst="rect">
            <a:avLst/>
          </a:prstGeom>
        </p:spPr>
      </p:pic>
      <p:pic>
        <p:nvPicPr>
          <p:cNvPr id="6" name="Picture 5"/>
          <p:cNvPicPr>
            <a:picLocks noChangeAspect="1"/>
          </p:cNvPicPr>
          <p:nvPr/>
        </p:nvPicPr>
        <p:blipFill>
          <a:blip r:embed="rId3"/>
          <a:stretch>
            <a:fillRect/>
          </a:stretch>
        </p:blipFill>
        <p:spPr>
          <a:xfrm>
            <a:off x="251520" y="404664"/>
            <a:ext cx="8640960" cy="18952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Q12</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887972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988840"/>
            <a:ext cx="8640962" cy="15645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969593"/>
            <a:ext cx="8640962" cy="15838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Q12</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23"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227430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588108"/>
            <a:ext cx="8640960" cy="32252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813042"/>
            <a:ext cx="8640960" cy="15601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20" y="404664"/>
            <a:ext cx="8640960" cy="38614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Q4</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401692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700808"/>
            <a:ext cx="8640962" cy="23133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700808"/>
            <a:ext cx="8640962"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Q4</a:t>
            </a:r>
            <a:endParaRPr lang="en-GB" sz="1400" b="1" dirty="0">
              <a:latin typeface="Comic Sans MS" panose="030F0702030302020204" pitchFamily="66" charset="0"/>
            </a:endParaRPr>
          </a:p>
        </p:txBody>
      </p:sp>
      <p:cxnSp>
        <p:nvCxnSpPr>
          <p:cNvPr id="16" name="Straight Arrow Connector 15"/>
          <p:cNvCxnSpPr>
            <a:stCxn id="17"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251519" y="2204862"/>
            <a:ext cx="8640962" cy="18093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20063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1" grpId="0" animBg="1"/>
      <p:bldP spid="20" grpId="0" animBg="1"/>
    </p:bldLst>
  </p:timing>
</p:sld>
</file>

<file path=ppt/slides/slide5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1" y="4016434"/>
            <a:ext cx="8640958" cy="2796942"/>
          </a:xfrm>
          <a:prstGeom prst="rect">
            <a:avLst/>
          </a:prstGeom>
        </p:spPr>
      </p:pic>
      <p:pic>
        <p:nvPicPr>
          <p:cNvPr id="4" name="Picture 3"/>
          <p:cNvPicPr>
            <a:picLocks noChangeAspect="1"/>
          </p:cNvPicPr>
          <p:nvPr/>
        </p:nvPicPr>
        <p:blipFill>
          <a:blip r:embed="rId3"/>
          <a:stretch>
            <a:fillRect/>
          </a:stretch>
        </p:blipFill>
        <p:spPr>
          <a:xfrm>
            <a:off x="251521" y="3199744"/>
            <a:ext cx="8640958" cy="2461504"/>
          </a:xfrm>
          <a:prstGeom prst="rect">
            <a:avLst/>
          </a:prstGeom>
        </p:spPr>
      </p:pic>
      <p:pic>
        <p:nvPicPr>
          <p:cNvPr id="2" name="Picture 1"/>
          <p:cNvPicPr>
            <a:picLocks noChangeAspect="1"/>
          </p:cNvPicPr>
          <p:nvPr/>
        </p:nvPicPr>
        <p:blipFill>
          <a:blip r:embed="rId4"/>
          <a:stretch>
            <a:fillRect/>
          </a:stretch>
        </p:blipFill>
        <p:spPr>
          <a:xfrm>
            <a:off x="251521" y="348087"/>
            <a:ext cx="8640958" cy="385757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023978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700808"/>
            <a:ext cx="8640962" cy="22029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700808"/>
            <a:ext cx="8640962"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3068960"/>
            <a:ext cx="8640962" cy="8347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Q1</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112409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1" grpId="0" animBg="1"/>
      <p:bldP spid="20" grpId="0" animBg="1"/>
    </p:bldLst>
  </p:timing>
</p:sld>
</file>

<file path=ppt/slides/slide5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51520" y="692696"/>
            <a:ext cx="8640960" cy="47630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9"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49185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276872"/>
            <a:ext cx="8640960" cy="10168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2276872"/>
            <a:ext cx="8640962" cy="10168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3HR Q6</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3"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918062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251520" y="3403364"/>
            <a:ext cx="8640960" cy="3410012"/>
          </a:xfrm>
          <a:prstGeom prst="rect">
            <a:avLst/>
          </a:prstGeom>
        </p:spPr>
      </p:pic>
      <p:pic>
        <p:nvPicPr>
          <p:cNvPr id="4" name="Picture 3"/>
          <p:cNvPicPr>
            <a:picLocks noChangeAspect="1"/>
          </p:cNvPicPr>
          <p:nvPr/>
        </p:nvPicPr>
        <p:blipFill>
          <a:blip r:embed="rId3"/>
          <a:stretch>
            <a:fillRect/>
          </a:stretch>
        </p:blipFill>
        <p:spPr>
          <a:xfrm>
            <a:off x="251520" y="2647638"/>
            <a:ext cx="8640960" cy="2819564"/>
          </a:xfrm>
          <a:prstGeom prst="rect">
            <a:avLst/>
          </a:prstGeom>
        </p:spPr>
      </p:pic>
      <p:pic>
        <p:nvPicPr>
          <p:cNvPr id="2" name="Picture 1"/>
          <p:cNvPicPr>
            <a:picLocks noChangeAspect="1"/>
          </p:cNvPicPr>
          <p:nvPr/>
        </p:nvPicPr>
        <p:blipFill>
          <a:blip r:embed="rId4"/>
          <a:stretch>
            <a:fillRect/>
          </a:stretch>
        </p:blipFill>
        <p:spPr>
          <a:xfrm>
            <a:off x="251520" y="386832"/>
            <a:ext cx="8640960" cy="376224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Q5</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15641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268760"/>
            <a:ext cx="8640962" cy="34290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268759"/>
            <a:ext cx="8640962" cy="93610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Q5</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251519" y="2204864"/>
            <a:ext cx="8640962" cy="2492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72236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1" grpId="0" animBg="1"/>
      <p:bldP spid="20" grpId="0" animBg="1"/>
    </p:bldLst>
  </p:timing>
</p:sld>
</file>

<file path=ppt/slides/slide5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552" y="4467808"/>
            <a:ext cx="8064896" cy="23455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4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9552" y="4526062"/>
            <a:ext cx="8064896" cy="14232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4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552" y="404664"/>
            <a:ext cx="8064896" cy="45749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Q5</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852045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980728"/>
            <a:ext cx="8640962" cy="44022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980729"/>
            <a:ext cx="8640962" cy="144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1124744"/>
            <a:ext cx="8640962" cy="35283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Q5</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19" y="4653136"/>
            <a:ext cx="8640962" cy="7298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72576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0" grpId="0" animBg="1"/>
      <p:bldP spid="23" grpId="0" animBg="1"/>
    </p:bldLst>
  </p:timing>
</p:sld>
</file>

<file path=ppt/slides/slide5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39652" y="631776"/>
            <a:ext cx="6264696" cy="2869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627"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39652" y="332656"/>
            <a:ext cx="6264696" cy="843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6630"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39652" y="3514856"/>
            <a:ext cx="6264696" cy="329852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Q13</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429745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556792"/>
            <a:ext cx="8640962" cy="32865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556792"/>
            <a:ext cx="8640962"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4149080"/>
            <a:ext cx="8640962" cy="6942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19" y="3645024"/>
            <a:ext cx="8640962"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3H Q13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4" name="Straight Arrow Connector 23"/>
          <p:cNvCxnSpPr>
            <a:stCxn id="25"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88190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0" grpId="0" animBg="1"/>
      <p:bldP spid="23" grpId="0" animBg="1"/>
    </p:bldLst>
  </p:timing>
</p:sld>
</file>

<file path=ppt/slides/slide5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2" y="2708920"/>
            <a:ext cx="8784976" cy="3959700"/>
          </a:xfrm>
          <a:prstGeom prst="rect">
            <a:avLst/>
          </a:prstGeom>
        </p:spPr>
      </p:pic>
      <p:pic>
        <p:nvPicPr>
          <p:cNvPr id="2" name="Picture 1"/>
          <p:cNvPicPr>
            <a:picLocks noChangeAspect="1"/>
          </p:cNvPicPr>
          <p:nvPr/>
        </p:nvPicPr>
        <p:blipFill>
          <a:blip r:embed="rId3"/>
          <a:stretch>
            <a:fillRect/>
          </a:stretch>
        </p:blipFill>
        <p:spPr>
          <a:xfrm>
            <a:off x="179512" y="404664"/>
            <a:ext cx="8784976" cy="307079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Q3</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189535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916832"/>
            <a:ext cx="8640960" cy="189256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916830"/>
            <a:ext cx="8640962" cy="189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98325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1" grpId="0" animBg="1"/>
    </p:bldLst>
  </p:timing>
</p:sld>
</file>

<file path=ppt/slides/slide5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8"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3539186"/>
            <a:ext cx="8784976" cy="32741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3811930"/>
            <a:ext cx="8784976" cy="2065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38986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Q7</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33298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268760"/>
            <a:ext cx="8640962" cy="38378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1412776"/>
            <a:ext cx="8640962" cy="36938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Q7</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251519" y="1268761"/>
            <a:ext cx="8640962"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25571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1"/>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1"/>
                                        </p:tgtEl>
                                      </p:cBhvr>
                                    </p:animEffect>
                                    <p:set>
                                      <p:cBhvr>
                                        <p:cTn id="7"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1" grpId="0" animBg="1"/>
      <p:bldP spid="20" grpId="0" animBg="1"/>
    </p:bldLst>
  </p:timing>
</p:sld>
</file>

<file path=ppt/slides/slide5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3933056"/>
            <a:ext cx="8496944" cy="2696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348298"/>
            <a:ext cx="8496944" cy="46648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Q3</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852876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916832"/>
            <a:ext cx="8640962" cy="15873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1916832"/>
            <a:ext cx="8640962" cy="15873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 Q3</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329374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528" y="2708920"/>
            <a:ext cx="8496944" cy="39034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42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3528" y="404664"/>
            <a:ext cx="8496944" cy="39159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57962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348880"/>
            <a:ext cx="8640962" cy="10338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2348881"/>
            <a:ext cx="8640962" cy="10338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Q6</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709435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276872"/>
            <a:ext cx="8784976" cy="3658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4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709494"/>
            <a:ext cx="8784976" cy="163938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Q9</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94006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132856"/>
            <a:ext cx="8640962" cy="1022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2132856"/>
            <a:ext cx="8640962" cy="10338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4HR Q9</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788730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23528" y="2577772"/>
            <a:ext cx="8496944" cy="4019580"/>
          </a:xfrm>
          <a:prstGeom prst="rect">
            <a:avLst/>
          </a:prstGeom>
        </p:spPr>
      </p:pic>
      <p:pic>
        <p:nvPicPr>
          <p:cNvPr id="2" name="Picture 1"/>
          <p:cNvPicPr>
            <a:picLocks noChangeAspect="1"/>
          </p:cNvPicPr>
          <p:nvPr/>
        </p:nvPicPr>
        <p:blipFill>
          <a:blip r:embed="rId3"/>
          <a:stretch>
            <a:fillRect/>
          </a:stretch>
        </p:blipFill>
        <p:spPr>
          <a:xfrm>
            <a:off x="323528" y="404664"/>
            <a:ext cx="8496944" cy="314091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53926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492896"/>
            <a:ext cx="8640960" cy="119759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2467140"/>
            <a:ext cx="8640962" cy="12233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Q2</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963232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218027" y="3140968"/>
            <a:ext cx="8707946" cy="3507448"/>
          </a:xfrm>
          <a:prstGeom prst="rect">
            <a:avLst/>
          </a:prstGeom>
        </p:spPr>
      </p:pic>
      <p:pic>
        <p:nvPicPr>
          <p:cNvPr id="5" name="Picture 4"/>
          <p:cNvPicPr>
            <a:picLocks noChangeAspect="1"/>
          </p:cNvPicPr>
          <p:nvPr/>
        </p:nvPicPr>
        <p:blipFill>
          <a:blip r:embed="rId3"/>
          <a:stretch>
            <a:fillRect/>
          </a:stretch>
        </p:blipFill>
        <p:spPr>
          <a:xfrm>
            <a:off x="218026" y="404662"/>
            <a:ext cx="8707948" cy="374441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Q6</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529104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1268760"/>
            <a:ext cx="8640962" cy="331000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1268759"/>
            <a:ext cx="8640962" cy="33100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3H Q6</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17626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3804290"/>
            <a:ext cx="8640958" cy="2865070"/>
          </a:xfrm>
          <a:prstGeom prst="rect">
            <a:avLst/>
          </a:prstGeom>
        </p:spPr>
      </p:pic>
      <p:pic>
        <p:nvPicPr>
          <p:cNvPr id="2" name="Picture 1"/>
          <p:cNvPicPr>
            <a:picLocks noChangeAspect="1"/>
          </p:cNvPicPr>
          <p:nvPr/>
        </p:nvPicPr>
        <p:blipFill>
          <a:blip r:embed="rId3"/>
          <a:stretch>
            <a:fillRect/>
          </a:stretch>
        </p:blipFill>
        <p:spPr>
          <a:xfrm>
            <a:off x="251520" y="400808"/>
            <a:ext cx="8640960" cy="454036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358946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2276872"/>
            <a:ext cx="8640962" cy="70282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2276871"/>
            <a:ext cx="8640962" cy="7028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Q1</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9760282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0" grpId="0" animBg="1"/>
    </p:bldLst>
  </p:timing>
</p:sld>
</file>

<file path=ppt/slides/slide5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3689610"/>
            <a:ext cx="8352928" cy="312376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536" y="341414"/>
            <a:ext cx="8352928" cy="43117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7172"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95536" y="4653136"/>
            <a:ext cx="8352928" cy="542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8" name="Rectangle 17">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01813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442762"/>
            <a:ext cx="8640962" cy="34263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51519" y="1772816"/>
            <a:ext cx="8640962" cy="3096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9" y="1442762"/>
            <a:ext cx="8640962" cy="3300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 Q4</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504590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0"/>
                                        </p:tgtEl>
                                      </p:cBhvr>
                                    </p:animEffect>
                                    <p:set>
                                      <p:cBhvr>
                                        <p:cTn id="7"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8" restart="whenNotActive" fill="hold" evtFilter="cancelBubble" nodeType="interactiveSeq">
                <p:stCondLst>
                  <p:cond evt="onClick" delay="0">
                    <p:tgtEl>
                      <p:spTgt spid="22"/>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2"/>
                                        </p:tgtEl>
                                      </p:cBhvr>
                                    </p:animEffect>
                                    <p:set>
                                      <p:cBhvr>
                                        <p:cTn id="13"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0" grpId="0" animBg="1"/>
      <p:bldP spid="22" grpId="0" animBg="1"/>
    </p:bldLst>
  </p:timing>
</p:sld>
</file>

<file path=ppt/slides/slide5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4077072"/>
            <a:ext cx="8640960" cy="25048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758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4334"/>
            <a:ext cx="8640960" cy="36047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Q12</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634209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1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348880"/>
            <a:ext cx="8640962" cy="8746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348880"/>
            <a:ext cx="8640962" cy="8746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4" name="Rectangle 23">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Q12</a:t>
            </a:r>
            <a:endParaRPr lang="en-GB" sz="1400" b="1" dirty="0">
              <a:latin typeface="Comic Sans MS" panose="030F0702030302020204" pitchFamily="66" charset="0"/>
            </a:endParaRPr>
          </a:p>
        </p:txBody>
      </p:sp>
      <p:cxnSp>
        <p:nvCxnSpPr>
          <p:cNvPr id="25" name="Straight Arrow Connector 24"/>
          <p:cNvCxnSpPr>
            <a:stCxn id="26" idx="3"/>
            <a:endCxn id="2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 name="Rectangle 25">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7" name="Straight Arrow Connector 26"/>
          <p:cNvCxnSpPr>
            <a:stCxn id="28" idx="3"/>
            <a:endCxn id="2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06491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2726944"/>
            <a:ext cx="8784976" cy="40864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620688"/>
            <a:ext cx="8784976" cy="36093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2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512" y="404664"/>
            <a:ext cx="8784976" cy="15607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Q6</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28535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700808"/>
            <a:ext cx="8640962" cy="21278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700808"/>
            <a:ext cx="8640962" cy="9035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2017 3HR Q6</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8" name="Rectangle 17"/>
          <p:cNvSpPr/>
          <p:nvPr/>
        </p:nvSpPr>
        <p:spPr>
          <a:xfrm>
            <a:off x="251519" y="2604394"/>
            <a:ext cx="8640962" cy="12242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247210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18"/>
                                        </p:tgtEl>
                                      </p:cBhvr>
                                    </p:animEffect>
                                    <p:set>
                                      <p:cBhvr>
                                        <p:cTn id="13" dur="1" fill="hold">
                                          <p:stCondLst>
                                            <p:cond delay="499"/>
                                          </p:stCondLst>
                                        </p:cTn>
                                        <p:tgtEl>
                                          <p:spTgt spid="18"/>
                                        </p:tgtEl>
                                        <p:attrNameLst>
                                          <p:attrName>style.visibility</p:attrName>
                                        </p:attrNameLst>
                                      </p:cBhvr>
                                      <p:to>
                                        <p:strVal val="hidden"/>
                                      </p:to>
                                    </p:set>
                                  </p:childTnLst>
                                </p:cTn>
                              </p:par>
                            </p:childTnLst>
                          </p:cTn>
                        </p:par>
                      </p:childTnLst>
                    </p:cTn>
                  </p:par>
                </p:childTnLst>
              </p:cTn>
              <p:nextCondLst>
                <p:cond evt="onClick" delay="0">
                  <p:tgtEl>
                    <p:spTgt spid="18"/>
                  </p:tgtEl>
                </p:cond>
              </p:nextCondLst>
            </p:seq>
          </p:childTnLst>
        </p:cTn>
      </p:par>
    </p:tnLst>
    <p:bldLst>
      <p:bldP spid="22" grpId="0" animBg="1"/>
      <p:bldP spid="18" grpId="0" animBg="1"/>
    </p:bldLst>
  </p:timing>
</p:sld>
</file>

<file path=ppt/slides/slide5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656102"/>
            <a:ext cx="8640960" cy="315727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51378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Q6</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822750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980728"/>
            <a:ext cx="8640962" cy="39013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980728"/>
            <a:ext cx="8640960" cy="1849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165671"/>
            <a:ext cx="8640960" cy="37163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Q6</a:t>
            </a:r>
            <a:endParaRPr lang="en-GB" sz="1400" b="1" dirty="0">
              <a:latin typeface="Comic Sans MS" panose="030F0702030302020204" pitchFamily="66" charset="0"/>
            </a:endParaRPr>
          </a:p>
        </p:txBody>
      </p:sp>
      <p:cxnSp>
        <p:nvCxnSpPr>
          <p:cNvPr id="13" name="Straight Arrow Connector 12"/>
          <p:cNvCxnSpPr>
            <a:stCxn id="15"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612501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5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960318" y="4319424"/>
            <a:ext cx="7223364" cy="2493952"/>
          </a:xfrm>
          <a:prstGeom prst="rect">
            <a:avLst/>
          </a:prstGeom>
        </p:spPr>
      </p:pic>
      <p:pic>
        <p:nvPicPr>
          <p:cNvPr id="5" name="Picture 4"/>
          <p:cNvPicPr>
            <a:picLocks noChangeAspect="1"/>
          </p:cNvPicPr>
          <p:nvPr/>
        </p:nvPicPr>
        <p:blipFill>
          <a:blip r:embed="rId3"/>
          <a:stretch>
            <a:fillRect/>
          </a:stretch>
        </p:blipFill>
        <p:spPr>
          <a:xfrm>
            <a:off x="960317" y="3869104"/>
            <a:ext cx="7223366" cy="2080176"/>
          </a:xfrm>
          <a:prstGeom prst="rect">
            <a:avLst/>
          </a:prstGeom>
        </p:spPr>
      </p:pic>
      <p:pic>
        <p:nvPicPr>
          <p:cNvPr id="4" name="Picture 3"/>
          <p:cNvPicPr>
            <a:picLocks noChangeAspect="1"/>
          </p:cNvPicPr>
          <p:nvPr/>
        </p:nvPicPr>
        <p:blipFill>
          <a:blip r:embed="rId4"/>
          <a:stretch>
            <a:fillRect/>
          </a:stretch>
        </p:blipFill>
        <p:spPr>
          <a:xfrm>
            <a:off x="960317" y="3743188"/>
            <a:ext cx="7223366" cy="981956"/>
          </a:xfrm>
          <a:prstGeom prst="rect">
            <a:avLst/>
          </a:prstGeom>
        </p:spPr>
      </p:pic>
      <p:pic>
        <p:nvPicPr>
          <p:cNvPr id="2" name="Picture 1"/>
          <p:cNvPicPr>
            <a:picLocks noChangeAspect="1"/>
          </p:cNvPicPr>
          <p:nvPr/>
        </p:nvPicPr>
        <p:blipFill>
          <a:blip r:embed="rId5"/>
          <a:stretch>
            <a:fillRect/>
          </a:stretch>
        </p:blipFill>
        <p:spPr>
          <a:xfrm>
            <a:off x="960317" y="371610"/>
            <a:ext cx="7223366" cy="363345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Q4</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3040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124744"/>
            <a:ext cx="8640962" cy="372547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124743"/>
            <a:ext cx="8640960" cy="5489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673681"/>
            <a:ext cx="8640960" cy="18273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Q4</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19" y="3501008"/>
            <a:ext cx="8640960" cy="13492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28758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6" grpId="0" animBg="1"/>
      <p:bldP spid="23" grpId="0" animBg="1"/>
    </p:bldLst>
  </p:timing>
</p:sld>
</file>

<file path=ppt/slides/slide5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93589" y="2852936"/>
            <a:ext cx="8556822" cy="3761668"/>
          </a:xfrm>
          <a:prstGeom prst="rect">
            <a:avLst/>
          </a:prstGeom>
        </p:spPr>
      </p:pic>
      <p:pic>
        <p:nvPicPr>
          <p:cNvPr id="8" name="Picture 7"/>
          <p:cNvPicPr>
            <a:picLocks noChangeAspect="1"/>
          </p:cNvPicPr>
          <p:nvPr/>
        </p:nvPicPr>
        <p:blipFill>
          <a:blip r:embed="rId3"/>
          <a:stretch>
            <a:fillRect/>
          </a:stretch>
        </p:blipFill>
        <p:spPr>
          <a:xfrm>
            <a:off x="293589" y="404664"/>
            <a:ext cx="8556822" cy="316835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Q14</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356180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0" y="2636912"/>
            <a:ext cx="8640960" cy="5412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636912"/>
            <a:ext cx="8640960" cy="56025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Q14</a:t>
            </a:r>
            <a:endParaRPr lang="en-GB" sz="1400" b="1" dirty="0">
              <a:latin typeface="Comic Sans MS" panose="030F0702030302020204" pitchFamily="66" charset="0"/>
            </a:endParaRPr>
          </a:p>
        </p:txBody>
      </p:sp>
      <p:cxnSp>
        <p:nvCxnSpPr>
          <p:cNvPr id="15" name="Straight Arrow Connector 14"/>
          <p:cNvCxnSpPr>
            <a:stCxn id="16" idx="3"/>
            <a:endCxn id="13"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7" name="Straight Arrow Connector 16"/>
          <p:cNvCxnSpPr>
            <a:stCxn id="24"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53761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3568" y="4907684"/>
            <a:ext cx="7776864" cy="19056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568" y="3686217"/>
            <a:ext cx="7776864" cy="21933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3568" y="3481630"/>
            <a:ext cx="7776864" cy="10874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632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3568" y="332656"/>
            <a:ext cx="7776864" cy="3529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11"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Q6</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2"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235247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052736"/>
            <a:ext cx="8640962" cy="42732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052736"/>
            <a:ext cx="8640960" cy="20882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4HR Q6</a:t>
            </a:r>
            <a:endParaRPr lang="en-GB" sz="1400" b="1" dirty="0">
              <a:latin typeface="Comic Sans MS" panose="030F0702030302020204" pitchFamily="66" charset="0"/>
            </a:endParaRPr>
          </a:p>
        </p:txBody>
      </p:sp>
      <p:cxnSp>
        <p:nvCxnSpPr>
          <p:cNvPr id="12" name="Straight Arrow Connector 11"/>
          <p:cNvCxnSpPr>
            <a:stCxn id="14"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8" name="Straight Arrow Connector 17"/>
          <p:cNvCxnSpPr>
            <a:stCxn id="19"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251519" y="3140968"/>
            <a:ext cx="8640962" cy="1224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9" y="4365104"/>
            <a:ext cx="8640962" cy="9608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59945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2" grpId="0" animBg="1"/>
      <p:bldP spid="20" grpId="0" animBg="1"/>
      <p:bldP spid="21" grpId="0" animBg="1"/>
    </p:bldLst>
  </p:timing>
</p:sld>
</file>

<file path=ppt/slides/slide5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431" name="Picture 7"/>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0847"/>
          <a:stretch/>
        </p:blipFill>
        <p:spPr bwMode="auto">
          <a:xfrm>
            <a:off x="4932740" y="5013176"/>
            <a:ext cx="4103756" cy="13160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6"/>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82860" r="5408"/>
          <a:stretch/>
        </p:blipFill>
        <p:spPr bwMode="auto">
          <a:xfrm>
            <a:off x="8444720" y="5289094"/>
            <a:ext cx="591776" cy="4441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30" name="Picture 6"/>
          <p:cNvPicPr>
            <a:picLocks noChangeAspect="1" noChangeArrowheads="1"/>
          </p:cNvPicPr>
          <p:nvPr/>
        </p:nvPicPr>
        <p:blipFill rotWithShape="1">
          <a:blip r:embed="rId3">
            <a:extLst>
              <a:ext uri="{28A0092B-C50C-407E-A947-70E740481C1C}">
                <a14:useLocalDpi xmlns:a14="http://schemas.microsoft.com/office/drawing/2010/main" val="0"/>
              </a:ext>
            </a:extLst>
          </a:blip>
          <a:srcRect r="43676"/>
          <a:stretch/>
        </p:blipFill>
        <p:spPr bwMode="auto">
          <a:xfrm>
            <a:off x="4932740" y="5136694"/>
            <a:ext cx="3815724" cy="5965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008" y="3212976"/>
            <a:ext cx="4788024" cy="28272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034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2008" y="476672"/>
            <a:ext cx="4788024" cy="275587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8" name="Picture 4"/>
          <p:cNvPicPr>
            <a:picLocks noChangeAspect="1" noChangeArrowheads="1"/>
          </p:cNvPicPr>
          <p:nvPr/>
        </p:nvPicPr>
        <p:blipFill rotWithShape="1">
          <a:blip r:embed="rId11">
            <a:extLst>
              <a:ext uri="{28A0092B-C50C-407E-A947-70E740481C1C}">
                <a14:useLocalDpi xmlns:a14="http://schemas.microsoft.com/office/drawing/2010/main" val="0"/>
              </a:ext>
            </a:extLst>
          </a:blip>
          <a:srcRect r="17394"/>
          <a:stretch/>
        </p:blipFill>
        <p:spPr bwMode="auto">
          <a:xfrm>
            <a:off x="4932740" y="1196752"/>
            <a:ext cx="4103756" cy="410445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3429"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932740" y="908720"/>
            <a:ext cx="4103756" cy="2595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9" name="Rectangle 18"/>
          <p:cNvSpPr/>
          <p:nvPr/>
        </p:nvSpPr>
        <p:spPr>
          <a:xfrm>
            <a:off x="5616115"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Show Graph</a:t>
            </a:r>
            <a:endParaRPr lang="en-GB" sz="1400" b="1" dirty="0">
              <a:latin typeface="Comic Sans MS" panose="030F0702030302020204" pitchFamily="66" charset="0"/>
            </a:endParaRPr>
          </a:p>
        </p:txBody>
      </p:sp>
      <p:sp>
        <p:nvSpPr>
          <p:cNvPr id="21" name="Rectangle 20"/>
          <p:cNvSpPr/>
          <p:nvPr/>
        </p:nvSpPr>
        <p:spPr>
          <a:xfrm>
            <a:off x="6912259" y="395523"/>
            <a:ext cx="1260141"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Hide Graph</a:t>
            </a:r>
            <a:endParaRPr lang="en-GB" sz="1400" b="1" dirty="0">
              <a:latin typeface="Comic Sans MS" panose="030F0702030302020204" pitchFamily="66" charset="0"/>
            </a:endParaRPr>
          </a:p>
        </p:txBody>
      </p:sp>
      <p:sp>
        <p:nvSpPr>
          <p:cNvPr id="4" name="Freeform 3"/>
          <p:cNvSpPr/>
          <p:nvPr/>
        </p:nvSpPr>
        <p:spPr>
          <a:xfrm>
            <a:off x="5880100" y="1670050"/>
            <a:ext cx="2768600" cy="3460750"/>
          </a:xfrm>
          <a:custGeom>
            <a:avLst/>
            <a:gdLst>
              <a:gd name="connsiteX0" fmla="*/ 0 w 2768600"/>
              <a:gd name="connsiteY0" fmla="*/ 3460750 h 3460750"/>
              <a:gd name="connsiteX1" fmla="*/ 463550 w 2768600"/>
              <a:gd name="connsiteY1" fmla="*/ 2749550 h 3460750"/>
              <a:gd name="connsiteX2" fmla="*/ 914400 w 2768600"/>
              <a:gd name="connsiteY2" fmla="*/ 1600200 h 3460750"/>
              <a:gd name="connsiteX3" fmla="*/ 1384300 w 2768600"/>
              <a:gd name="connsiteY3" fmla="*/ 793750 h 3460750"/>
              <a:gd name="connsiteX4" fmla="*/ 1828800 w 2768600"/>
              <a:gd name="connsiteY4" fmla="*/ 400050 h 3460750"/>
              <a:gd name="connsiteX5" fmla="*/ 2311400 w 2768600"/>
              <a:gd name="connsiteY5" fmla="*/ 165100 h 3460750"/>
              <a:gd name="connsiteX6" fmla="*/ 2768600 w 2768600"/>
              <a:gd name="connsiteY6" fmla="*/ 0 h 346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8600" h="3460750">
                <a:moveTo>
                  <a:pt x="0" y="3460750"/>
                </a:moveTo>
                <a:cubicBezTo>
                  <a:pt x="155575" y="3260196"/>
                  <a:pt x="311150" y="3059642"/>
                  <a:pt x="463550" y="2749550"/>
                </a:cubicBezTo>
                <a:cubicBezTo>
                  <a:pt x="615950" y="2439458"/>
                  <a:pt x="760942" y="1926167"/>
                  <a:pt x="914400" y="1600200"/>
                </a:cubicBezTo>
                <a:cubicBezTo>
                  <a:pt x="1067858" y="1274233"/>
                  <a:pt x="1231900" y="993775"/>
                  <a:pt x="1384300" y="793750"/>
                </a:cubicBezTo>
                <a:cubicBezTo>
                  <a:pt x="1536700" y="593725"/>
                  <a:pt x="1674283" y="504825"/>
                  <a:pt x="1828800" y="400050"/>
                </a:cubicBezTo>
                <a:cubicBezTo>
                  <a:pt x="1983317" y="295275"/>
                  <a:pt x="2154767" y="231775"/>
                  <a:pt x="2311400" y="165100"/>
                </a:cubicBezTo>
                <a:cubicBezTo>
                  <a:pt x="2468033" y="98425"/>
                  <a:pt x="2618316" y="49212"/>
                  <a:pt x="27686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hlinkClick r:id="rId13"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Q10</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4"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5" name="Straight Arrow Connector 24"/>
          <p:cNvCxnSpPr>
            <a:stCxn id="30"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1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809029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9"/>
                    </p:tgtEl>
                  </p:cond>
                </p:stCondLst>
                <p:endSync evt="end" delay="0">
                  <p:rtn val="all"/>
                </p:endSync>
                <p:childTnLst>
                  <p:par>
                    <p:cTn id="3" fill="hold">
                      <p:stCondLst>
                        <p:cond delay="0"/>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childTnLst>
              </p:cTn>
              <p:nextCondLst>
                <p:cond evt="onClick" delay="0">
                  <p:tgtEl>
                    <p:spTgt spid="19"/>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22" presetClass="exit" presetSubtype="8" fill="hold" grpId="1" nodeType="clickEffect">
                                  <p:stCondLst>
                                    <p:cond delay="0"/>
                                  </p:stCondLst>
                                  <p:childTnLst>
                                    <p:animEffect transition="out" filter="wipe(left)">
                                      <p:cBhvr>
                                        <p:cTn id="12" dur="2000"/>
                                        <p:tgtEl>
                                          <p:spTgt spid="4"/>
                                        </p:tgtEl>
                                      </p:cBhvr>
                                    </p:animEffect>
                                    <p:set>
                                      <p:cBhvr>
                                        <p:cTn id="13" dur="1" fill="hold">
                                          <p:stCondLst>
                                            <p:cond delay="1999"/>
                                          </p:stCondLst>
                                        </p:cTn>
                                        <p:tgtEl>
                                          <p:spTgt spid="4"/>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4" grpId="0" animBg="1"/>
      <p:bldP spid="4" grpId="1" animBg="1"/>
    </p:bldLst>
  </p:timing>
</p:sld>
</file>

<file path=ppt/slides/slide5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2"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758414"/>
            <a:ext cx="8640962" cy="35509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 name="Rectangle 23"/>
          <p:cNvSpPr/>
          <p:nvPr/>
        </p:nvSpPr>
        <p:spPr>
          <a:xfrm>
            <a:off x="251519" y="4365104"/>
            <a:ext cx="8640962" cy="1944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pic>
        <p:nvPicPr>
          <p:cNvPr id="1044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19" y="620688"/>
            <a:ext cx="8640962" cy="21072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6"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620688"/>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836712"/>
            <a:ext cx="8640960" cy="18912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1" name="Rectangle 20"/>
          <p:cNvSpPr/>
          <p:nvPr/>
        </p:nvSpPr>
        <p:spPr>
          <a:xfrm>
            <a:off x="251519" y="2758414"/>
            <a:ext cx="8640960" cy="2385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3" name="Rectangle 22"/>
          <p:cNvSpPr/>
          <p:nvPr/>
        </p:nvSpPr>
        <p:spPr>
          <a:xfrm>
            <a:off x="251519" y="2996952"/>
            <a:ext cx="8640962" cy="13681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 Q10</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5" name="Straight Arrow Connector 24"/>
          <p:cNvCxnSpPr>
            <a:stCxn id="27" idx="3"/>
            <a:endCxn id="20"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05503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20" restart="whenNotActive" fill="hold" evtFilter="cancelBubble" nodeType="interactiveSeq">
                <p:stCondLst>
                  <p:cond evt="onClick" delay="0">
                    <p:tgtEl>
                      <p:spTgt spid="23"/>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3"/>
                                        </p:tgtEl>
                                      </p:cBhvr>
                                    </p:animEffect>
                                    <p:set>
                                      <p:cBhvr>
                                        <p:cTn id="25"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6" restart="whenNotActive" fill="hold" evtFilter="cancelBubble" nodeType="interactiveSeq">
                <p:stCondLst>
                  <p:cond evt="onClick" delay="0">
                    <p:tgtEl>
                      <p:spTgt spid="2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4"/>
                                        </p:tgtEl>
                                      </p:cBhvr>
                                    </p:animEffect>
                                    <p:set>
                                      <p:cBhvr>
                                        <p:cTn id="31"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P spid="22" grpId="0" animBg="1"/>
      <p:bldP spid="26" grpId="0" animBg="1"/>
      <p:bldP spid="21" grpId="0" animBg="1"/>
      <p:bldP spid="23" grpId="0" animBg="1"/>
    </p:bldLst>
  </p:timing>
</p:sld>
</file>

<file path=ppt/slides/slide5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4999462"/>
            <a:ext cx="8208912" cy="18139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005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544" y="3921386"/>
            <a:ext cx="8208912" cy="20278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00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7544" y="404664"/>
            <a:ext cx="8208912" cy="4400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1">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Q3</a:t>
            </a:r>
            <a:endParaRPr lang="en-GB" sz="1400" b="1" dirty="0">
              <a:latin typeface="Comic Sans MS" panose="030F0702030302020204" pitchFamily="66" charset="0"/>
            </a:endParaRPr>
          </a:p>
        </p:txBody>
      </p:sp>
      <p:cxnSp>
        <p:nvCxnSpPr>
          <p:cNvPr id="23" name="Straight Arrow Connector 22"/>
          <p:cNvCxnSpPr>
            <a:stCxn id="24" idx="3"/>
            <a:endCxn id="2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 name="Rectangle 23">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5" name="Straight Arrow Connector 24"/>
          <p:cNvCxnSpPr>
            <a:stCxn id="30" idx="3"/>
            <a:endCxn id="2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441270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10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844824"/>
            <a:ext cx="8640962" cy="19783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844824"/>
            <a:ext cx="8640960" cy="14932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3338043"/>
            <a:ext cx="8640960" cy="48510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Q3</a:t>
            </a:r>
            <a:endParaRPr lang="en-GB" sz="1400" b="1" dirty="0">
              <a:latin typeface="Comic Sans MS" panose="030F0702030302020204" pitchFamily="66" charset="0"/>
            </a:endParaRPr>
          </a:p>
        </p:txBody>
      </p:sp>
      <p:cxnSp>
        <p:nvCxnSpPr>
          <p:cNvPr id="17" name="Straight Arrow Connector 16"/>
          <p:cNvCxnSpPr>
            <a:stCxn id="2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9" name="Straight Arrow Connector 28"/>
          <p:cNvCxnSpPr>
            <a:stCxn id="30" idx="3"/>
            <a:endCxn id="2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0" name="Rectangle 2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540950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5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1" y="2629928"/>
            <a:ext cx="8540738" cy="41834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31" y="4509120"/>
            <a:ext cx="8540738" cy="13494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631" y="339844"/>
            <a:ext cx="8540738" cy="45188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10"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Q8</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1"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062341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196752"/>
            <a:ext cx="8640962" cy="34574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196752"/>
            <a:ext cx="864096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6" name="Rectangle 25"/>
          <p:cNvSpPr/>
          <p:nvPr/>
        </p:nvSpPr>
        <p:spPr>
          <a:xfrm>
            <a:off x="251519" y="1556792"/>
            <a:ext cx="8640960" cy="30974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3HR Q8</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788826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6"/>
                                        </p:tgtEl>
                                      </p:cBhvr>
                                    </p:animEffect>
                                    <p:set>
                                      <p:cBhvr>
                                        <p:cTn id="13"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2" grpId="0" animBg="1"/>
      <p:bldP spid="26" grpId="0" animBg="1"/>
    </p:bldLst>
  </p:timing>
</p:sld>
</file>

<file path=ppt/slides/slide5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722550"/>
            <a:ext cx="8640960" cy="28748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404664"/>
            <a:ext cx="8640960" cy="38448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760684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196752"/>
            <a:ext cx="8640962" cy="3388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1196752"/>
            <a:ext cx="8640960" cy="3388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9878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958970"/>
            <a:ext cx="8640960" cy="38544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58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397784"/>
            <a:ext cx="8640960" cy="346326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Q3</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878098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060848"/>
            <a:ext cx="8640962" cy="863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060848"/>
            <a:ext cx="8640960"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Q3</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251519" y="2564904"/>
            <a:ext cx="8640962" cy="3594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698682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2" grpId="0" animBg="1"/>
      <p:bldP spid="23" grpId="0" animBg="1"/>
    </p:bldLst>
  </p:timing>
</p:sld>
</file>

<file path=ppt/slides/slide5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3148968"/>
            <a:ext cx="8640960" cy="28003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22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520" y="548680"/>
            <a:ext cx="8640960" cy="2619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hlinkClick r:id="rId9"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Q11</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10"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92286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492896"/>
            <a:ext cx="8640962" cy="522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2" name="Rectangle 21"/>
          <p:cNvSpPr/>
          <p:nvPr/>
        </p:nvSpPr>
        <p:spPr>
          <a:xfrm>
            <a:off x="251519" y="2492896"/>
            <a:ext cx="8640960" cy="52219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644008"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Q11</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211960"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03848" y="35483"/>
            <a:ext cx="10081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Averages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360040"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8037662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2" grpId="0" animBg="1"/>
    </p:bldLst>
  </p:timing>
</p:sld>
</file>

<file path=ppt/slides/slide5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Histograms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0" name="Rectangle 9">
            <a:hlinkClick r:id="rId4"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1" name="Straight Arrow Connector 10"/>
          <p:cNvCxnSpPr>
            <a:stCxn id="16" idx="3"/>
            <a:endCxn id="1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5" action="ppaction://hlinksldjump"/>
          </p:cNvPr>
          <p:cNvSpPr/>
          <p:nvPr/>
        </p:nvSpPr>
        <p:spPr>
          <a:xfrm>
            <a:off x="3924056"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sp>
        <p:nvSpPr>
          <p:cNvPr id="14" name="Rectangle 13">
            <a:hlinkClick r:id="" action="ppaction://noaction"/>
          </p:cNvPr>
          <p:cNvSpPr/>
          <p:nvPr/>
        </p:nvSpPr>
        <p:spPr>
          <a:xfrm>
            <a:off x="35496" y="6453336"/>
            <a:ext cx="2664296" cy="358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Frequency Diagram*</a:t>
            </a:r>
            <a:endParaRPr lang="en-GB" sz="2000" b="1" dirty="0">
              <a:latin typeface="Comic Sans MS" panose="030F0702030302020204" pitchFamily="66" charset="0"/>
            </a:endParaRPr>
          </a:p>
        </p:txBody>
      </p:sp>
      <p:sp>
        <p:nvSpPr>
          <p:cNvPr id="16" name="Rectangle 15">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3924056"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3924056"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HR Q17</a:t>
            </a:r>
            <a:endParaRPr lang="en-GB" sz="1400" b="1" dirty="0">
              <a:latin typeface="Comic Sans MS" panose="030F0702030302020204" pitchFamily="66" charset="0"/>
            </a:endParaRPr>
          </a:p>
        </p:txBody>
      </p:sp>
      <p:sp>
        <p:nvSpPr>
          <p:cNvPr id="15" name="Rectangle 14">
            <a:hlinkClick r:id="rId9" action="ppaction://hlinksldjump"/>
          </p:cNvPr>
          <p:cNvSpPr/>
          <p:nvPr/>
        </p:nvSpPr>
        <p:spPr>
          <a:xfrm>
            <a:off x="3923928"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a:t>
            </a:r>
          </a:p>
          <a:p>
            <a:pPr algn="ctr"/>
            <a:r>
              <a:rPr lang="en-GB" sz="1400" b="1" dirty="0">
                <a:latin typeface="Comic Sans MS" panose="030F0702030302020204" pitchFamily="66" charset="0"/>
              </a:rPr>
              <a:t>2</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7" name="Rectangle 16">
            <a:hlinkClick r:id="rId10"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
        <p:nvSpPr>
          <p:cNvPr id="18" name="Rectangle 17">
            <a:hlinkClick r:id="rId11" action="ppaction://hlinksldjump"/>
          </p:cNvPr>
          <p:cNvSpPr/>
          <p:nvPr/>
        </p:nvSpPr>
        <p:spPr>
          <a:xfrm>
            <a:off x="3923928"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a:t>
            </a:r>
          </a:p>
          <a:p>
            <a:pPr algn="ctr"/>
            <a:r>
              <a:rPr lang="en-GB" sz="1400" b="1" dirty="0">
                <a:latin typeface="Comic Sans MS" panose="030F0702030302020204" pitchFamily="66" charset="0"/>
              </a:rPr>
              <a:t>1</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713958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755578" y="3963344"/>
            <a:ext cx="7632844" cy="2850032"/>
          </a:xfrm>
          <a:prstGeom prst="rect">
            <a:avLst/>
          </a:prstGeom>
        </p:spPr>
      </p:pic>
      <p:pic>
        <p:nvPicPr>
          <p:cNvPr id="2" name="Picture 1"/>
          <p:cNvPicPr>
            <a:picLocks noChangeAspect="1"/>
          </p:cNvPicPr>
          <p:nvPr/>
        </p:nvPicPr>
        <p:blipFill>
          <a:blip r:embed="rId3"/>
          <a:stretch>
            <a:fillRect/>
          </a:stretch>
        </p:blipFill>
        <p:spPr>
          <a:xfrm>
            <a:off x="755577" y="332656"/>
            <a:ext cx="7632846" cy="5587270"/>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Q14</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395719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628800"/>
            <a:ext cx="8640958" cy="204047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628799"/>
            <a:ext cx="8640958" cy="20404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SAM 1H Q14</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7" name="Straight Arrow Connector 16"/>
          <p:cNvCxnSpPr>
            <a:stCxn id="22"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391842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605346"/>
            <a:ext cx="8640958" cy="4064014"/>
          </a:xfrm>
          <a:prstGeom prst="rect">
            <a:avLst/>
          </a:prstGeom>
        </p:spPr>
      </p:pic>
      <p:pic>
        <p:nvPicPr>
          <p:cNvPr id="2" name="Picture 1"/>
          <p:cNvPicPr>
            <a:picLocks noChangeAspect="1"/>
          </p:cNvPicPr>
          <p:nvPr/>
        </p:nvPicPr>
        <p:blipFill>
          <a:blip r:embed="rId3"/>
          <a:stretch>
            <a:fillRect/>
          </a:stretch>
        </p:blipFill>
        <p:spPr>
          <a:xfrm>
            <a:off x="251520" y="404664"/>
            <a:ext cx="8640960" cy="475654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Q20</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19244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16832"/>
            <a:ext cx="8640958" cy="22127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916832"/>
            <a:ext cx="8640958" cy="221279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2H Q20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70937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47664" y="410431"/>
            <a:ext cx="6048672" cy="251762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Q17</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1536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47664" y="2939686"/>
            <a:ext cx="6048672" cy="34416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5365"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47664" y="6381328"/>
            <a:ext cx="6048672" cy="3856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196125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844824"/>
            <a:ext cx="8640958" cy="18200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844824"/>
            <a:ext cx="8640958" cy="1820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2018 1HR Q17</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7958285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6"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7624" y="3188876"/>
            <a:ext cx="6768752" cy="3624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722291"/>
            <a:ext cx="6768752" cy="44053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Q19</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87624" y="350016"/>
            <a:ext cx="6768752" cy="4146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187624" y="5085184"/>
            <a:ext cx="6768752" cy="7113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861137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1" y="1412776"/>
            <a:ext cx="8640958" cy="30103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412776"/>
            <a:ext cx="8640958" cy="301039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2019 2H Q19</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373640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123728" y="332656"/>
            <a:ext cx="4896544" cy="24482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Q19</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2123728" y="2780928"/>
            <a:ext cx="4896544" cy="4001176"/>
          </a:xfrm>
          <a:prstGeom prst="rect">
            <a:avLst/>
          </a:prstGeom>
        </p:spPr>
      </p:pic>
    </p:spTree>
    <p:extLst>
      <p:ext uri="{BB962C8B-B14F-4D97-AF65-F5344CB8AC3E}">
        <p14:creationId xmlns:p14="http://schemas.microsoft.com/office/powerpoint/2010/main" val="12676973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772816"/>
            <a:ext cx="8640958" cy="18993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772814"/>
            <a:ext cx="8640958" cy="18993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1944216"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Q19</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64499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Histograms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4" name="Rectangle 3">
            <a:hlinkClick r:id="rId4" action="ppaction://hlinksldjump"/>
          </p:cNvPr>
          <p:cNvSpPr/>
          <p:nvPr/>
        </p:nvSpPr>
        <p:spPr>
          <a:xfrm>
            <a:off x="2771800"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2011 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10" name="Rectangle 9">
            <a:hlinkClick r:id="rId5"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1" name="Straight Arrow Connector 10"/>
          <p:cNvCxnSpPr>
            <a:stCxn id="16" idx="3"/>
            <a:endCxn id="1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8" name="Rectangle 7">
            <a:hlinkClick r:id="rId6" action="ppaction://hlinksldjump"/>
          </p:cNvPr>
          <p:cNvSpPr/>
          <p:nvPr/>
        </p:nvSpPr>
        <p:spPr>
          <a:xfrm>
            <a:off x="1547664"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p>
          <a:p>
            <a:pPr algn="ctr"/>
            <a:r>
              <a:rPr lang="en-GB" sz="1400" b="1" dirty="0" smtClean="0">
                <a:latin typeface="Comic Sans MS" panose="030F0702030302020204" pitchFamily="66" charset="0"/>
              </a:rPr>
              <a:t>3H Q14</a:t>
            </a:r>
            <a:endParaRPr lang="en-GB" sz="1400" b="1" dirty="0">
              <a:latin typeface="Comic Sans MS" panose="030F0702030302020204" pitchFamily="66" charset="0"/>
            </a:endParaRPr>
          </a:p>
        </p:txBody>
      </p:sp>
      <p:sp>
        <p:nvSpPr>
          <p:cNvPr id="12" name="Rectangle 11">
            <a:hlinkClick r:id="rId7" action="ppaction://hlinksldjump"/>
          </p:cNvPr>
          <p:cNvSpPr/>
          <p:nvPr/>
        </p:nvSpPr>
        <p:spPr>
          <a:xfrm>
            <a:off x="1547664" y="20608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3" name="Rectangle 12">
            <a:hlinkClick r:id="rId8" action="ppaction://hlinksldjump"/>
          </p:cNvPr>
          <p:cNvSpPr/>
          <p:nvPr/>
        </p:nvSpPr>
        <p:spPr>
          <a:xfrm>
            <a:off x="1547664"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Q5*</a:t>
            </a:r>
            <a:endParaRPr lang="en-GB" sz="1400" b="1" dirty="0">
              <a:latin typeface="Comic Sans MS" panose="030F0702030302020204" pitchFamily="66" charset="0"/>
            </a:endParaRPr>
          </a:p>
        </p:txBody>
      </p:sp>
      <p:sp>
        <p:nvSpPr>
          <p:cNvPr id="14" name="Rectangle 13">
            <a:hlinkClick r:id="rId8" action="ppaction://hlinksldjump"/>
          </p:cNvPr>
          <p:cNvSpPr/>
          <p:nvPr/>
        </p:nvSpPr>
        <p:spPr>
          <a:xfrm>
            <a:off x="35496" y="6453336"/>
            <a:ext cx="2664296" cy="358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000" b="1" dirty="0" smtClean="0">
                <a:latin typeface="Comic Sans MS" panose="030F0702030302020204" pitchFamily="66" charset="0"/>
              </a:rPr>
              <a:t>Frequency Diagram*</a:t>
            </a:r>
            <a:endParaRPr lang="en-GB" sz="2000" b="1" dirty="0">
              <a:latin typeface="Comic Sans MS" panose="030F0702030302020204" pitchFamily="66" charset="0"/>
            </a:endParaRPr>
          </a:p>
        </p:txBody>
      </p:sp>
      <p:sp>
        <p:nvSpPr>
          <p:cNvPr id="15" name="Rectangle 14">
            <a:hlinkClick r:id="rId9" action="ppaction://hlinksldjump"/>
          </p:cNvPr>
          <p:cNvSpPr/>
          <p:nvPr/>
        </p:nvSpPr>
        <p:spPr>
          <a:xfrm>
            <a:off x="1547664"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16" name="Rectangle 15">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7" name="Rectangle 16">
            <a:hlinkClick r:id="rId11" action="ppaction://hlinksldjump"/>
          </p:cNvPr>
          <p:cNvSpPr/>
          <p:nvPr/>
        </p:nvSpPr>
        <p:spPr>
          <a:xfrm>
            <a:off x="1547664"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8" name="Rectangle 17">
            <a:hlinkClick r:id="rId12" action="ppaction://hlinksldjump"/>
          </p:cNvPr>
          <p:cNvSpPr/>
          <p:nvPr/>
        </p:nvSpPr>
        <p:spPr>
          <a:xfrm>
            <a:off x="1547664" y="4365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19" name="Rectangle 18">
            <a:hlinkClick r:id="rId13" action="ppaction://hlinksldjump"/>
          </p:cNvPr>
          <p:cNvSpPr/>
          <p:nvPr/>
        </p:nvSpPr>
        <p:spPr>
          <a:xfrm>
            <a:off x="1547664" y="49411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0" name="Rectangle 19">
            <a:hlinkClick r:id="rId14" action="ppaction://hlinksldjump"/>
          </p:cNvPr>
          <p:cNvSpPr/>
          <p:nvPr/>
        </p:nvSpPr>
        <p:spPr>
          <a:xfrm>
            <a:off x="1547664"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Q20</a:t>
            </a:r>
            <a:endParaRPr lang="en-GB" sz="1400" b="1" dirty="0">
              <a:latin typeface="Comic Sans MS" panose="030F0702030302020204" pitchFamily="66" charset="0"/>
            </a:endParaRPr>
          </a:p>
        </p:txBody>
      </p:sp>
      <p:sp>
        <p:nvSpPr>
          <p:cNvPr id="21" name="Rectangle 20">
            <a:hlinkClick r:id="rId15" action="ppaction://hlinksldjump"/>
          </p:cNvPr>
          <p:cNvSpPr/>
          <p:nvPr/>
        </p:nvSpPr>
        <p:spPr>
          <a:xfrm>
            <a:off x="2771800" y="14848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Q21</a:t>
            </a:r>
            <a:endParaRPr lang="en-GB" sz="1400" b="1" dirty="0">
              <a:latin typeface="Comic Sans MS" panose="030F0702030302020204" pitchFamily="66" charset="0"/>
            </a:endParaRPr>
          </a:p>
        </p:txBody>
      </p:sp>
      <p:sp>
        <p:nvSpPr>
          <p:cNvPr id="22" name="Rectangle 21">
            <a:hlinkClick r:id="rId16" action="ppaction://hlinksldjump"/>
          </p:cNvPr>
          <p:cNvSpPr/>
          <p:nvPr/>
        </p:nvSpPr>
        <p:spPr>
          <a:xfrm>
            <a:off x="2771800"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3" name="Rectangle 22">
            <a:hlinkClick r:id="rId17" action="ppaction://hlinksldjump"/>
          </p:cNvPr>
          <p:cNvSpPr/>
          <p:nvPr/>
        </p:nvSpPr>
        <p:spPr>
          <a:xfrm>
            <a:off x="2771800"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4" name="Rectangle 23">
            <a:hlinkClick r:id="rId18" action="ppaction://hlinksldjump"/>
          </p:cNvPr>
          <p:cNvSpPr/>
          <p:nvPr/>
        </p:nvSpPr>
        <p:spPr>
          <a:xfrm>
            <a:off x="2771800"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25" name="Rectangle 24">
            <a:hlinkClick r:id="rId19" action="ppaction://hlinksldjump"/>
          </p:cNvPr>
          <p:cNvSpPr/>
          <p:nvPr/>
        </p:nvSpPr>
        <p:spPr>
          <a:xfrm>
            <a:off x="2771800"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Q10</a:t>
            </a:r>
            <a:endParaRPr lang="en-GB" sz="1400" b="1" dirty="0">
              <a:latin typeface="Comic Sans MS" panose="030F0702030302020204" pitchFamily="66" charset="0"/>
            </a:endParaRPr>
          </a:p>
        </p:txBody>
      </p:sp>
      <p:sp>
        <p:nvSpPr>
          <p:cNvPr id="26" name="Rectangle 25">
            <a:hlinkClick r:id="rId20" action="ppaction://hlinksldjump"/>
          </p:cNvPr>
          <p:cNvSpPr/>
          <p:nvPr/>
        </p:nvSpPr>
        <p:spPr>
          <a:xfrm>
            <a:off x="2771800"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Q15</a:t>
            </a:r>
            <a:endParaRPr lang="en-GB" sz="1400" b="1" dirty="0">
              <a:latin typeface="Comic Sans MS" panose="030F0702030302020204" pitchFamily="66" charset="0"/>
            </a:endParaRPr>
          </a:p>
        </p:txBody>
      </p:sp>
      <p:sp>
        <p:nvSpPr>
          <p:cNvPr id="27" name="Rectangle 26">
            <a:hlinkClick r:id="rId21" action="ppaction://hlinksldjump"/>
          </p:cNvPr>
          <p:cNvSpPr/>
          <p:nvPr/>
        </p:nvSpPr>
        <p:spPr>
          <a:xfrm>
            <a:off x="2771800"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28" name="Rectangle 27">
            <a:hlinkClick r:id="rId22" action="ppaction://hlinksldjump"/>
          </p:cNvPr>
          <p:cNvSpPr/>
          <p:nvPr/>
        </p:nvSpPr>
        <p:spPr>
          <a:xfrm>
            <a:off x="3996064"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29" name="Rectangle 28">
            <a:hlinkClick r:id="rId23" action="ppaction://hlinksldjump"/>
          </p:cNvPr>
          <p:cNvSpPr/>
          <p:nvPr/>
        </p:nvSpPr>
        <p:spPr>
          <a:xfrm>
            <a:off x="3995936"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Q17</a:t>
            </a:r>
            <a:endParaRPr lang="en-GB" sz="1400" b="1" dirty="0">
              <a:latin typeface="Comic Sans MS" panose="030F0702030302020204" pitchFamily="66" charset="0"/>
            </a:endParaRPr>
          </a:p>
        </p:txBody>
      </p:sp>
      <p:sp>
        <p:nvSpPr>
          <p:cNvPr id="30" name="Rectangle 29">
            <a:hlinkClick r:id="rId24" action="ppaction://hlinksldjump"/>
          </p:cNvPr>
          <p:cNvSpPr/>
          <p:nvPr/>
        </p:nvSpPr>
        <p:spPr>
          <a:xfrm>
            <a:off x="3995936"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sp>
        <p:nvSpPr>
          <p:cNvPr id="31" name="Rectangle 30">
            <a:hlinkClick r:id="rId25" action="ppaction://hlinksldjump"/>
          </p:cNvPr>
          <p:cNvSpPr/>
          <p:nvPr/>
        </p:nvSpPr>
        <p:spPr>
          <a:xfrm>
            <a:off x="3995936"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a:t>
            </a:r>
            <a:r>
              <a:rPr lang="en-GB" sz="1400" b="1" dirty="0">
                <a:latin typeface="Comic Sans MS" panose="030F0702030302020204" pitchFamily="66" charset="0"/>
              </a:rPr>
              <a:t>4</a:t>
            </a:r>
            <a:r>
              <a:rPr lang="en-GB" sz="1400" b="1" dirty="0" smtClean="0">
                <a:latin typeface="Comic Sans MS" panose="030F0702030302020204" pitchFamily="66" charset="0"/>
              </a:rPr>
              <a:t>H Q18</a:t>
            </a:r>
            <a:endParaRPr lang="en-GB" sz="1400" b="1" dirty="0">
              <a:latin typeface="Comic Sans MS" panose="030F0702030302020204" pitchFamily="66" charset="0"/>
            </a:endParaRPr>
          </a:p>
        </p:txBody>
      </p:sp>
      <p:sp>
        <p:nvSpPr>
          <p:cNvPr id="32" name="Rectangle 31">
            <a:hlinkClick r:id="rId26" action="ppaction://hlinksldjump"/>
          </p:cNvPr>
          <p:cNvSpPr/>
          <p:nvPr/>
        </p:nvSpPr>
        <p:spPr>
          <a:xfrm>
            <a:off x="3995936"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Q15</a:t>
            </a:r>
            <a:endParaRPr lang="en-GB" sz="1400" b="1" dirty="0">
              <a:latin typeface="Comic Sans MS" panose="030F0702030302020204" pitchFamily="66" charset="0"/>
            </a:endParaRPr>
          </a:p>
        </p:txBody>
      </p:sp>
      <p:sp>
        <p:nvSpPr>
          <p:cNvPr id="33" name="Rectangle 32">
            <a:hlinkClick r:id="rId27" action="ppaction://hlinksldjump"/>
          </p:cNvPr>
          <p:cNvSpPr/>
          <p:nvPr/>
        </p:nvSpPr>
        <p:spPr>
          <a:xfrm>
            <a:off x="3995936" y="43651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r>
              <a:rPr lang="en-GB" sz="1400" b="1" dirty="0">
                <a:latin typeface="Comic Sans MS" panose="030F0702030302020204" pitchFamily="66" charset="0"/>
              </a:rPr>
              <a:t>4</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sp>
        <p:nvSpPr>
          <p:cNvPr id="34" name="Rectangle 33">
            <a:hlinkClick r:id="rId28" action="ppaction://hlinksldjump"/>
          </p:cNvPr>
          <p:cNvSpPr/>
          <p:nvPr/>
        </p:nvSpPr>
        <p:spPr>
          <a:xfrm>
            <a:off x="3995936"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Q12</a:t>
            </a:r>
            <a:endParaRPr lang="en-GB" sz="1400" b="1" dirty="0">
              <a:latin typeface="Comic Sans MS" panose="030F0702030302020204" pitchFamily="66" charset="0"/>
            </a:endParaRPr>
          </a:p>
        </p:txBody>
      </p:sp>
      <p:sp>
        <p:nvSpPr>
          <p:cNvPr id="35" name="Rectangle 34">
            <a:hlinkClick r:id="rId29" action="ppaction://hlinksldjump"/>
          </p:cNvPr>
          <p:cNvSpPr/>
          <p:nvPr/>
        </p:nvSpPr>
        <p:spPr>
          <a:xfrm>
            <a:off x="3995936"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Q22</a:t>
            </a:r>
            <a:endParaRPr lang="en-GB" sz="1400" b="1" dirty="0">
              <a:latin typeface="Comic Sans MS" panose="030F0702030302020204" pitchFamily="66" charset="0"/>
            </a:endParaRPr>
          </a:p>
        </p:txBody>
      </p:sp>
      <p:sp>
        <p:nvSpPr>
          <p:cNvPr id="36" name="Rectangle 35">
            <a:hlinkClick r:id="rId30" action="ppaction://hlinksldjump"/>
          </p:cNvPr>
          <p:cNvSpPr/>
          <p:nvPr/>
        </p:nvSpPr>
        <p:spPr>
          <a:xfrm>
            <a:off x="5220200"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Q15</a:t>
            </a:r>
            <a:endParaRPr lang="en-GB" sz="1400" b="1" dirty="0">
              <a:latin typeface="Comic Sans MS" panose="030F0702030302020204" pitchFamily="66" charset="0"/>
            </a:endParaRPr>
          </a:p>
        </p:txBody>
      </p:sp>
      <p:sp>
        <p:nvSpPr>
          <p:cNvPr id="37" name="Rectangle 36">
            <a:hlinkClick r:id="rId31" action="ppaction://hlinksldjump"/>
          </p:cNvPr>
          <p:cNvSpPr/>
          <p:nvPr/>
        </p:nvSpPr>
        <p:spPr>
          <a:xfrm>
            <a:off x="5220072"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Q20</a:t>
            </a:r>
            <a:endParaRPr lang="en-GB" sz="1400" b="1" dirty="0">
              <a:latin typeface="Comic Sans MS" panose="030F0702030302020204" pitchFamily="66" charset="0"/>
            </a:endParaRPr>
          </a:p>
        </p:txBody>
      </p:sp>
      <p:sp>
        <p:nvSpPr>
          <p:cNvPr id="38" name="Rectangle 37">
            <a:hlinkClick r:id="rId32" action="ppaction://hlinksldjump"/>
          </p:cNvPr>
          <p:cNvSpPr/>
          <p:nvPr/>
        </p:nvSpPr>
        <p:spPr>
          <a:xfrm>
            <a:off x="5220072"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Q18</a:t>
            </a:r>
            <a:endParaRPr lang="en-GB" sz="1400" b="1" dirty="0">
              <a:latin typeface="Comic Sans MS" panose="030F0702030302020204" pitchFamily="66" charset="0"/>
            </a:endParaRPr>
          </a:p>
        </p:txBody>
      </p:sp>
      <p:sp>
        <p:nvSpPr>
          <p:cNvPr id="40" name="Rectangle 39">
            <a:hlinkClick r:id="rId33" action="ppaction://hlinksldjump"/>
          </p:cNvPr>
          <p:cNvSpPr/>
          <p:nvPr/>
        </p:nvSpPr>
        <p:spPr>
          <a:xfrm>
            <a:off x="5220072" y="321297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sp>
        <p:nvSpPr>
          <p:cNvPr id="39" name="Rectangle 38">
            <a:hlinkClick r:id="rId34" action="ppaction://hlinksldjump"/>
          </p:cNvPr>
          <p:cNvSpPr/>
          <p:nvPr/>
        </p:nvSpPr>
        <p:spPr>
          <a:xfrm>
            <a:off x="5220072" y="3789096"/>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2015 4HR Q18</a:t>
            </a:r>
            <a:endParaRPr lang="en-GB" sz="1400" b="1" dirty="0">
              <a:latin typeface="Comic Sans MS" panose="030F0702030302020204" pitchFamily="66" charset="0"/>
            </a:endParaRPr>
          </a:p>
        </p:txBody>
      </p:sp>
      <p:sp>
        <p:nvSpPr>
          <p:cNvPr id="41" name="Rectangle 40">
            <a:hlinkClick r:id="rId35" action="ppaction://hlinksldjump"/>
          </p:cNvPr>
          <p:cNvSpPr/>
          <p:nvPr/>
        </p:nvSpPr>
        <p:spPr>
          <a:xfrm>
            <a:off x="5220072"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Q18</a:t>
            </a:r>
            <a:endParaRPr lang="en-GB" sz="1400" b="1" dirty="0">
              <a:latin typeface="Comic Sans MS" panose="030F0702030302020204" pitchFamily="66" charset="0"/>
            </a:endParaRPr>
          </a:p>
        </p:txBody>
      </p:sp>
      <p:sp>
        <p:nvSpPr>
          <p:cNvPr id="42" name="Rectangle 41">
            <a:hlinkClick r:id="rId36" action="ppaction://hlinksldjump"/>
          </p:cNvPr>
          <p:cNvSpPr/>
          <p:nvPr/>
        </p:nvSpPr>
        <p:spPr>
          <a:xfrm>
            <a:off x="5220072"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Q18</a:t>
            </a:r>
            <a:endParaRPr lang="en-GB" sz="1400" b="1" dirty="0">
              <a:latin typeface="Comic Sans MS" panose="030F0702030302020204" pitchFamily="66" charset="0"/>
            </a:endParaRPr>
          </a:p>
        </p:txBody>
      </p:sp>
      <p:sp>
        <p:nvSpPr>
          <p:cNvPr id="43" name="Rectangle 42">
            <a:hlinkClick r:id="rId37" action="ppaction://hlinksldjump"/>
          </p:cNvPr>
          <p:cNvSpPr/>
          <p:nvPr/>
        </p:nvSpPr>
        <p:spPr>
          <a:xfrm>
            <a:off x="5220072"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Q16</a:t>
            </a:r>
            <a:endParaRPr lang="en-GB" sz="1400" b="1" dirty="0">
              <a:latin typeface="Comic Sans MS" panose="030F0702030302020204" pitchFamily="66" charset="0"/>
            </a:endParaRPr>
          </a:p>
        </p:txBody>
      </p:sp>
      <p:sp>
        <p:nvSpPr>
          <p:cNvPr id="44" name="Rectangle 43">
            <a:hlinkClick r:id="rId38" action="ppaction://hlinksldjump"/>
          </p:cNvPr>
          <p:cNvSpPr/>
          <p:nvPr/>
        </p:nvSpPr>
        <p:spPr>
          <a:xfrm>
            <a:off x="6444336" y="14847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Q20</a:t>
            </a:r>
            <a:endParaRPr lang="en-GB" sz="1400" b="1" dirty="0">
              <a:latin typeface="Comic Sans MS" panose="030F0702030302020204" pitchFamily="66" charset="0"/>
            </a:endParaRPr>
          </a:p>
        </p:txBody>
      </p:sp>
      <p:sp>
        <p:nvSpPr>
          <p:cNvPr id="45" name="Rectangle 44">
            <a:hlinkClick r:id="rId39" action="ppaction://hlinksldjump"/>
          </p:cNvPr>
          <p:cNvSpPr/>
          <p:nvPr/>
        </p:nvSpPr>
        <p:spPr>
          <a:xfrm>
            <a:off x="6444208" y="206090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Q16</a:t>
            </a:r>
            <a:endParaRPr lang="en-GB" sz="1400" b="1" dirty="0">
              <a:latin typeface="Comic Sans MS" panose="030F0702030302020204" pitchFamily="66" charset="0"/>
            </a:endParaRPr>
          </a:p>
        </p:txBody>
      </p:sp>
      <p:sp>
        <p:nvSpPr>
          <p:cNvPr id="46" name="Rectangle 45">
            <a:hlinkClick r:id="rId40" action="ppaction://hlinksldjump"/>
          </p:cNvPr>
          <p:cNvSpPr/>
          <p:nvPr/>
        </p:nvSpPr>
        <p:spPr>
          <a:xfrm>
            <a:off x="6444208" y="263696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Q18</a:t>
            </a:r>
            <a:endParaRPr lang="en-GB" sz="1400" b="1" dirty="0">
              <a:latin typeface="Comic Sans MS" panose="030F0702030302020204" pitchFamily="66" charset="0"/>
            </a:endParaRPr>
          </a:p>
        </p:txBody>
      </p:sp>
      <p:sp>
        <p:nvSpPr>
          <p:cNvPr id="47" name="Rectangle 46">
            <a:hlinkClick r:id="rId41" action="ppaction://hlinksldjump"/>
          </p:cNvPr>
          <p:cNvSpPr/>
          <p:nvPr/>
        </p:nvSpPr>
        <p:spPr>
          <a:xfrm>
            <a:off x="6444208" y="321303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Q19</a:t>
            </a:r>
            <a:endParaRPr lang="en-GB" sz="1400" b="1" dirty="0">
              <a:latin typeface="Comic Sans MS" panose="030F0702030302020204" pitchFamily="66" charset="0"/>
            </a:endParaRPr>
          </a:p>
        </p:txBody>
      </p:sp>
      <p:sp>
        <p:nvSpPr>
          <p:cNvPr id="48" name="Rectangle 47">
            <a:hlinkClick r:id="rId42" action="ppaction://hlinksldjump"/>
          </p:cNvPr>
          <p:cNvSpPr/>
          <p:nvPr/>
        </p:nvSpPr>
        <p:spPr>
          <a:xfrm>
            <a:off x="6444208" y="378904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Q19</a:t>
            </a:r>
            <a:endParaRPr lang="en-GB" sz="1400" b="1" dirty="0">
              <a:latin typeface="Comic Sans MS" panose="030F0702030302020204" pitchFamily="66" charset="0"/>
            </a:endParaRPr>
          </a:p>
        </p:txBody>
      </p:sp>
      <p:sp>
        <p:nvSpPr>
          <p:cNvPr id="49" name="Rectangle 48">
            <a:hlinkClick r:id="rId43" action="ppaction://hlinksldjump"/>
          </p:cNvPr>
          <p:cNvSpPr/>
          <p:nvPr/>
        </p:nvSpPr>
        <p:spPr>
          <a:xfrm>
            <a:off x="6444208" y="436516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Q20</a:t>
            </a:r>
            <a:endParaRPr lang="en-GB" sz="1400" b="1" dirty="0">
              <a:latin typeface="Comic Sans MS" panose="030F0702030302020204" pitchFamily="66" charset="0"/>
            </a:endParaRPr>
          </a:p>
        </p:txBody>
      </p:sp>
      <p:sp>
        <p:nvSpPr>
          <p:cNvPr id="50" name="Rectangle 49">
            <a:hlinkClick r:id="rId44" action="ppaction://hlinksldjump"/>
          </p:cNvPr>
          <p:cNvSpPr/>
          <p:nvPr/>
        </p:nvSpPr>
        <p:spPr>
          <a:xfrm>
            <a:off x="6444208" y="494122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Q19</a:t>
            </a:r>
            <a:endParaRPr lang="en-GB" sz="1400" b="1" dirty="0">
              <a:latin typeface="Comic Sans MS" panose="030F0702030302020204" pitchFamily="66" charset="0"/>
            </a:endParaRPr>
          </a:p>
        </p:txBody>
      </p:sp>
      <p:sp>
        <p:nvSpPr>
          <p:cNvPr id="51" name="Rectangle 50">
            <a:hlinkClick r:id="rId45" action="ppaction://hlinksldjump"/>
          </p:cNvPr>
          <p:cNvSpPr/>
          <p:nvPr/>
        </p:nvSpPr>
        <p:spPr>
          <a:xfrm>
            <a:off x="6444208" y="551728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Q18</a:t>
            </a:r>
            <a:endParaRPr lang="en-GB" sz="1400" b="1" dirty="0">
              <a:latin typeface="Comic Sans MS" panose="030F0702030302020204" pitchFamily="66" charset="0"/>
            </a:endParaRPr>
          </a:p>
        </p:txBody>
      </p:sp>
      <p:sp>
        <p:nvSpPr>
          <p:cNvPr id="52" name="Rectangle 51">
            <a:hlinkClick r:id="rId46"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7135753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339752" y="332656"/>
            <a:ext cx="4464496" cy="19958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9155"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39752" y="2276872"/>
            <a:ext cx="4464496" cy="2347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9156"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39752" y="4618186"/>
            <a:ext cx="4464496" cy="21231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9"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307962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7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6" y="2204864"/>
            <a:ext cx="8352930" cy="953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2204864"/>
            <a:ext cx="835293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1" name="Rectangle 20"/>
          <p:cNvSpPr/>
          <p:nvPr/>
        </p:nvSpPr>
        <p:spPr>
          <a:xfrm>
            <a:off x="395536" y="2420888"/>
            <a:ext cx="835293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3" name="Rectangle 22"/>
          <p:cNvSpPr/>
          <p:nvPr/>
        </p:nvSpPr>
        <p:spPr>
          <a:xfrm>
            <a:off x="395536" y="2636912"/>
            <a:ext cx="8352930" cy="5211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2004 </a:t>
            </a:r>
            <a:r>
              <a:rPr lang="en-GB" sz="1400" b="1" dirty="0">
                <a:latin typeface="Comic Sans MS" panose="030F0702030302020204" pitchFamily="66" charset="0"/>
              </a:rPr>
              <a:t>3</a:t>
            </a:r>
            <a:r>
              <a:rPr lang="en-GB" sz="1400" b="1" dirty="0" smtClean="0">
                <a:latin typeface="Comic Sans MS" panose="030F0702030302020204" pitchFamily="66" charset="0"/>
              </a:rPr>
              <a:t>H Q14</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0" name="Straight Arrow Connector 19"/>
          <p:cNvCxnSpPr>
            <a:stCxn id="25"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4355058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872668" y="3212976"/>
            <a:ext cx="5163828" cy="2992850"/>
          </a:xfrm>
          <a:prstGeom prst="rect">
            <a:avLst/>
          </a:prstGeom>
        </p:spPr>
      </p:pic>
      <p:pic>
        <p:nvPicPr>
          <p:cNvPr id="4" name="Picture 3"/>
          <p:cNvPicPr>
            <a:picLocks noChangeAspect="1"/>
          </p:cNvPicPr>
          <p:nvPr/>
        </p:nvPicPr>
        <p:blipFill>
          <a:blip r:embed="rId3"/>
          <a:stretch>
            <a:fillRect/>
          </a:stretch>
        </p:blipFill>
        <p:spPr>
          <a:xfrm>
            <a:off x="35496" y="1124744"/>
            <a:ext cx="5040560" cy="3821661"/>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Q17</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8"/>
          <a:stretch>
            <a:fillRect/>
          </a:stretch>
        </p:blipFill>
        <p:spPr>
          <a:xfrm>
            <a:off x="611560" y="476672"/>
            <a:ext cx="7735370" cy="547570"/>
          </a:xfrm>
          <a:prstGeom prst="rect">
            <a:avLst/>
          </a:prstGeom>
        </p:spPr>
      </p:pic>
      <p:sp>
        <p:nvSpPr>
          <p:cNvPr id="13" name="Rectangle 12">
            <a:hlinkClick r:id="rId9"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22532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3" y="1995352"/>
            <a:ext cx="8352934" cy="7135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995351"/>
            <a:ext cx="8352930" cy="2095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3" name="Rectangle 22"/>
          <p:cNvSpPr/>
          <p:nvPr/>
        </p:nvSpPr>
        <p:spPr>
          <a:xfrm>
            <a:off x="395536" y="2204865"/>
            <a:ext cx="8352930" cy="5040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2004 4H Q17</a:t>
            </a:r>
            <a:endParaRPr lang="en-GB" sz="1400" b="1" dirty="0">
              <a:latin typeface="Comic Sans MS" panose="030F0702030302020204" pitchFamily="66" charset="0"/>
            </a:endParaRPr>
          </a:p>
        </p:txBody>
      </p:sp>
      <p:cxnSp>
        <p:nvCxnSpPr>
          <p:cNvPr id="14" name="Straight Arrow Connector 13"/>
          <p:cNvCxnSpPr>
            <a:stCxn id="15" idx="3"/>
            <a:endCxn id="12"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60855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3" grpId="0" animBg="1"/>
    </p:bldLst>
  </p:timing>
</p:sld>
</file>

<file path=ppt/slides/slide5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hlinkClick r:id="rId2"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pic>
        <p:nvPicPr>
          <p:cNvPr id="8" name="Picture 7"/>
          <p:cNvPicPr>
            <a:picLocks noChangeAspect="1"/>
          </p:cNvPicPr>
          <p:nvPr/>
        </p:nvPicPr>
        <p:blipFill>
          <a:blip r:embed="rId3"/>
          <a:stretch>
            <a:fillRect/>
          </a:stretch>
        </p:blipFill>
        <p:spPr>
          <a:xfrm>
            <a:off x="2123728" y="5751964"/>
            <a:ext cx="4896544" cy="106141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Q5</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8"/>
          <a:stretch>
            <a:fillRect/>
          </a:stretch>
        </p:blipFill>
        <p:spPr>
          <a:xfrm>
            <a:off x="2123728" y="3806022"/>
            <a:ext cx="4896544" cy="2287274"/>
          </a:xfrm>
          <a:prstGeom prst="rect">
            <a:avLst/>
          </a:prstGeom>
        </p:spPr>
      </p:pic>
      <p:pic>
        <p:nvPicPr>
          <p:cNvPr id="9" name="Picture 8"/>
          <p:cNvPicPr>
            <a:picLocks noChangeAspect="1"/>
          </p:cNvPicPr>
          <p:nvPr/>
        </p:nvPicPr>
        <p:blipFill>
          <a:blip r:embed="rId9"/>
          <a:stretch>
            <a:fillRect/>
          </a:stretch>
        </p:blipFill>
        <p:spPr>
          <a:xfrm>
            <a:off x="2123728" y="440658"/>
            <a:ext cx="4896544" cy="369918"/>
          </a:xfrm>
          <a:prstGeom prst="rect">
            <a:avLst/>
          </a:prstGeom>
        </p:spPr>
      </p:pic>
      <p:pic>
        <p:nvPicPr>
          <p:cNvPr id="10" name="Picture 9"/>
          <p:cNvPicPr>
            <a:picLocks noChangeAspect="1"/>
          </p:cNvPicPr>
          <p:nvPr/>
        </p:nvPicPr>
        <p:blipFill>
          <a:blip r:embed="rId10"/>
          <a:stretch>
            <a:fillRect/>
          </a:stretch>
        </p:blipFill>
        <p:spPr>
          <a:xfrm>
            <a:off x="2123728" y="818960"/>
            <a:ext cx="4896544" cy="3042088"/>
          </a:xfrm>
          <a:prstGeom prst="rect">
            <a:avLst/>
          </a:prstGeom>
        </p:spPr>
      </p:pic>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524470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4" y="1628800"/>
            <a:ext cx="8352932" cy="223346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628799"/>
            <a:ext cx="8352930" cy="216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3" name="Rectangle 22"/>
          <p:cNvSpPr/>
          <p:nvPr/>
        </p:nvSpPr>
        <p:spPr>
          <a:xfrm>
            <a:off x="395536" y="2205960"/>
            <a:ext cx="8352930" cy="16563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21" name="Rectangle 20"/>
          <p:cNvSpPr/>
          <p:nvPr/>
        </p:nvSpPr>
        <p:spPr>
          <a:xfrm>
            <a:off x="395534" y="1844824"/>
            <a:ext cx="8352932" cy="3611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26" name="Rectangle 25">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Q5</a:t>
            </a:r>
            <a:endParaRPr lang="en-GB" sz="1400" b="1" dirty="0">
              <a:latin typeface="Comic Sans MS" panose="030F0702030302020204" pitchFamily="66" charset="0"/>
            </a:endParaRPr>
          </a:p>
        </p:txBody>
      </p:sp>
      <p:cxnSp>
        <p:nvCxnSpPr>
          <p:cNvPr id="27" name="Straight Arrow Connector 26"/>
          <p:cNvCxnSpPr>
            <a:stCxn id="22" idx="3"/>
            <a:endCxn id="2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stCxn id="29" idx="3"/>
            <a:endCxn id="2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Rectangle 2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665435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14" restart="whenNotActive" fill="hold" evtFilter="cancelBubble" nodeType="interactiveSeq">
                <p:stCondLst>
                  <p:cond evt="onClick" delay="0">
                    <p:tgtEl>
                      <p:spTgt spid="21"/>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3" grpId="0" animBg="1"/>
      <p:bldP spid="21" grpId="0" animBg="1"/>
    </p:bldLst>
  </p:timing>
</p:sld>
</file>

<file path=ppt/slides/slide5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hlinkClick r:id="rId2"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pic>
        <p:nvPicPr>
          <p:cNvPr id="2" name="Picture 1"/>
          <p:cNvPicPr>
            <a:picLocks noChangeAspect="1"/>
          </p:cNvPicPr>
          <p:nvPr/>
        </p:nvPicPr>
        <p:blipFill>
          <a:blip r:embed="rId3"/>
          <a:stretch>
            <a:fillRect/>
          </a:stretch>
        </p:blipFill>
        <p:spPr>
          <a:xfrm>
            <a:off x="2215856" y="332656"/>
            <a:ext cx="4712288" cy="143693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Q17</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a:blip r:embed="rId8"/>
          <a:stretch>
            <a:fillRect/>
          </a:stretch>
        </p:blipFill>
        <p:spPr>
          <a:xfrm>
            <a:off x="2215856" y="4974870"/>
            <a:ext cx="4712288" cy="1838506"/>
          </a:xfrm>
          <a:prstGeom prst="rect">
            <a:avLst/>
          </a:prstGeom>
        </p:spPr>
      </p:pic>
      <p:pic>
        <p:nvPicPr>
          <p:cNvPr id="5" name="Picture 4"/>
          <p:cNvPicPr>
            <a:picLocks noChangeAspect="1"/>
          </p:cNvPicPr>
          <p:nvPr/>
        </p:nvPicPr>
        <p:blipFill>
          <a:blip r:embed="rId9"/>
          <a:stretch>
            <a:fillRect/>
          </a:stretch>
        </p:blipFill>
        <p:spPr>
          <a:xfrm>
            <a:off x="2915816" y="1772816"/>
            <a:ext cx="3395438" cy="3484674"/>
          </a:xfrm>
          <a:prstGeom prst="rect">
            <a:avLst/>
          </a:prstGeom>
        </p:spPr>
      </p:pic>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978665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5" y="1700808"/>
            <a:ext cx="8352930" cy="14703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700807"/>
            <a:ext cx="8352930"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4" y="2276872"/>
            <a:ext cx="8352932" cy="966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9" name="Rectangle 18">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2005 4H Q17</a:t>
            </a:r>
            <a:endParaRPr lang="en-GB" sz="1400" b="1" dirty="0">
              <a:latin typeface="Comic Sans MS" panose="030F0702030302020204" pitchFamily="66" charset="0"/>
            </a:endParaRPr>
          </a:p>
        </p:txBody>
      </p:sp>
      <p:cxnSp>
        <p:nvCxnSpPr>
          <p:cNvPr id="20" name="Straight Arrow Connector 19"/>
          <p:cNvCxnSpPr>
            <a:stCxn id="18"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a:stCxn id="25"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113457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1"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316" y="4652626"/>
            <a:ext cx="7735368" cy="2160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2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4316" y="4096508"/>
            <a:ext cx="7735368" cy="10606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 name="Rectangle 16">
            <a:hlinkClick r:id="rId4"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Q19</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921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04316" y="692696"/>
            <a:ext cx="7735368" cy="34367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219"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04316" y="476672"/>
            <a:ext cx="7735368" cy="2690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2768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5" y="2132856"/>
            <a:ext cx="8352931" cy="9563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2132856"/>
            <a:ext cx="8352930" cy="956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4H Q19</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6" idx="3"/>
            <a:endCxn id="1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2405248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hlinkClick r:id="rId2"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717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67744" y="404664"/>
            <a:ext cx="4608514" cy="2542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483768" y="2924944"/>
            <a:ext cx="4176464" cy="29035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2"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67744" y="5805264"/>
            <a:ext cx="4608512" cy="10364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58881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5" y="2862264"/>
            <a:ext cx="8352931" cy="6587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2862264"/>
            <a:ext cx="8352930" cy="1524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7" name="Rectangle 16">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2006 </a:t>
            </a:r>
            <a:r>
              <a:rPr lang="en-GB" sz="1400" b="1" dirty="0">
                <a:latin typeface="Comic Sans MS" panose="030F0702030302020204" pitchFamily="66" charset="0"/>
              </a:rPr>
              <a:t>3</a:t>
            </a:r>
            <a:r>
              <a:rPr lang="en-GB" sz="1400" b="1" dirty="0" smtClean="0">
                <a:latin typeface="Comic Sans MS" panose="030F0702030302020204" pitchFamily="66" charset="0"/>
              </a:rPr>
              <a:t>H Q19</a:t>
            </a:r>
            <a:endParaRPr lang="en-GB" sz="1400" b="1" dirty="0">
              <a:latin typeface="Comic Sans MS" panose="030F0702030302020204" pitchFamily="66" charset="0"/>
            </a:endParaRPr>
          </a:p>
        </p:txBody>
      </p:sp>
      <p:cxnSp>
        <p:nvCxnSpPr>
          <p:cNvPr id="18" name="Straight Arrow Connector 17"/>
          <p:cNvCxnSpPr>
            <a:stCxn id="11" idx="3"/>
            <a:endCxn id="17"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a:stCxn id="20" idx="3"/>
            <a:endCxn id="11"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395536" y="3014664"/>
            <a:ext cx="8352930" cy="50631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157840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hlinkClick r:id="rId2"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Q21</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8"/>
          <a:stretch>
            <a:fillRect/>
          </a:stretch>
        </p:blipFill>
        <p:spPr>
          <a:xfrm>
            <a:off x="1187625" y="404664"/>
            <a:ext cx="6768750" cy="409274"/>
          </a:xfrm>
          <a:prstGeom prst="rect">
            <a:avLst/>
          </a:prstGeom>
        </p:spPr>
      </p:pic>
      <p:pic>
        <p:nvPicPr>
          <p:cNvPr id="4" name="Picture 3"/>
          <p:cNvPicPr>
            <a:picLocks noChangeAspect="1"/>
          </p:cNvPicPr>
          <p:nvPr/>
        </p:nvPicPr>
        <p:blipFill>
          <a:blip r:embed="rId9"/>
          <a:stretch>
            <a:fillRect/>
          </a:stretch>
        </p:blipFill>
        <p:spPr>
          <a:xfrm>
            <a:off x="2123728" y="709670"/>
            <a:ext cx="4896544" cy="2863346"/>
          </a:xfrm>
          <a:prstGeom prst="rect">
            <a:avLst/>
          </a:prstGeom>
        </p:spPr>
      </p:pic>
      <p:pic>
        <p:nvPicPr>
          <p:cNvPr id="5" name="Picture 4"/>
          <p:cNvPicPr>
            <a:picLocks noChangeAspect="1"/>
          </p:cNvPicPr>
          <p:nvPr/>
        </p:nvPicPr>
        <p:blipFill>
          <a:blip r:embed="rId10"/>
          <a:stretch>
            <a:fillRect/>
          </a:stretch>
        </p:blipFill>
        <p:spPr>
          <a:xfrm>
            <a:off x="1954116" y="3614726"/>
            <a:ext cx="5235768" cy="312664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726001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494998"/>
            <a:ext cx="8640958" cy="86199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494997"/>
            <a:ext cx="8640958" cy="2880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783030"/>
            <a:ext cx="8640958" cy="5739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 </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4H Q21</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6" idx="3"/>
            <a:endCxn id="1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240826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1331638" y="5373216"/>
            <a:ext cx="6768754" cy="1445937"/>
          </a:xfrm>
          <a:prstGeom prst="rect">
            <a:avLst/>
          </a:prstGeom>
        </p:spPr>
      </p:pic>
      <p:pic>
        <p:nvPicPr>
          <p:cNvPr id="10" name="Picture 9"/>
          <p:cNvPicPr>
            <a:picLocks noChangeAspect="1"/>
          </p:cNvPicPr>
          <p:nvPr/>
        </p:nvPicPr>
        <p:blipFill>
          <a:blip r:embed="rId3"/>
          <a:stretch>
            <a:fillRect/>
          </a:stretch>
        </p:blipFill>
        <p:spPr>
          <a:xfrm>
            <a:off x="1331640" y="5321933"/>
            <a:ext cx="6768752" cy="834156"/>
          </a:xfrm>
          <a:prstGeom prst="rect">
            <a:avLst/>
          </a:prstGeom>
        </p:spPr>
      </p:pic>
      <p:pic>
        <p:nvPicPr>
          <p:cNvPr id="6" name="Picture 5"/>
          <p:cNvPicPr>
            <a:picLocks noChangeAspect="1"/>
          </p:cNvPicPr>
          <p:nvPr/>
        </p:nvPicPr>
        <p:blipFill>
          <a:blip r:embed="rId4"/>
          <a:stretch>
            <a:fillRect/>
          </a:stretch>
        </p:blipFill>
        <p:spPr>
          <a:xfrm>
            <a:off x="1331637" y="385502"/>
            <a:ext cx="6768755" cy="379202"/>
          </a:xfrm>
          <a:prstGeom prst="rect">
            <a:avLst/>
          </a:prstGeom>
        </p:spPr>
      </p:pic>
      <p:sp>
        <p:nvSpPr>
          <p:cNvPr id="17" name="Rectangle 16">
            <a:hlinkClick r:id="rId5"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3" name="Rectangle 22">
            <a:hlinkClick r:id="rId9"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Q20</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a:blip r:embed="rId11"/>
          <a:stretch>
            <a:fillRect/>
          </a:stretch>
        </p:blipFill>
        <p:spPr>
          <a:xfrm>
            <a:off x="1907705" y="692696"/>
            <a:ext cx="5328590" cy="3390442"/>
          </a:xfrm>
          <a:prstGeom prst="rect">
            <a:avLst/>
          </a:prstGeom>
        </p:spPr>
      </p:pic>
      <p:pic>
        <p:nvPicPr>
          <p:cNvPr id="9" name="Picture 8"/>
          <p:cNvPicPr>
            <a:picLocks noChangeAspect="1"/>
          </p:cNvPicPr>
          <p:nvPr/>
        </p:nvPicPr>
        <p:blipFill>
          <a:blip r:embed="rId12"/>
          <a:stretch>
            <a:fillRect/>
          </a:stretch>
        </p:blipFill>
        <p:spPr>
          <a:xfrm>
            <a:off x="1331638" y="4077072"/>
            <a:ext cx="6768754" cy="1249224"/>
          </a:xfrm>
          <a:prstGeom prst="rect">
            <a:avLst/>
          </a:prstGeom>
        </p:spPr>
      </p:pic>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92263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2420888"/>
            <a:ext cx="8640956" cy="8173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420887"/>
            <a:ext cx="8640958" cy="3262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 </a:t>
            </a:r>
            <a:endParaRPr lang="en-GB" sz="1400" b="1" dirty="0">
              <a:latin typeface="Comic Sans MS" panose="030F0702030302020204" pitchFamily="66" charset="0"/>
            </a:endParaRPr>
          </a:p>
        </p:txBody>
      </p:sp>
      <p:sp>
        <p:nvSpPr>
          <p:cNvPr id="21" name="Rectangle 20"/>
          <p:cNvSpPr/>
          <p:nvPr/>
        </p:nvSpPr>
        <p:spPr>
          <a:xfrm>
            <a:off x="251521" y="2747130"/>
            <a:ext cx="8640958" cy="6098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23" name="Rectangle 22">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25" name="Rectangle 24">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2007 4H Q20</a:t>
            </a:r>
            <a:endParaRPr lang="en-GB" sz="1400" b="1" dirty="0">
              <a:latin typeface="Comic Sans MS" panose="030F0702030302020204" pitchFamily="66" charset="0"/>
            </a:endParaRPr>
          </a:p>
        </p:txBody>
      </p:sp>
      <p:cxnSp>
        <p:nvCxnSpPr>
          <p:cNvPr id="26" name="Straight Arrow Connector 25"/>
          <p:cNvCxnSpPr>
            <a:stCxn id="23" idx="3"/>
            <a:endCxn id="25"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a:stCxn id="28"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02792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619672" y="5877272"/>
            <a:ext cx="5904656" cy="780780"/>
          </a:xfrm>
          <a:prstGeom prst="rect">
            <a:avLst/>
          </a:prstGeom>
        </p:spPr>
      </p:pic>
      <p:sp>
        <p:nvSpPr>
          <p:cNvPr id="17" name="Rectangle 16">
            <a:hlinkClick r:id="rId3"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Q21</a:t>
            </a:r>
            <a:endParaRPr lang="en-GB" sz="1400" b="1" dirty="0">
              <a:latin typeface="Comic Sans MS" panose="030F0702030302020204" pitchFamily="66" charset="0"/>
            </a:endParaRPr>
          </a:p>
        </p:txBody>
      </p:sp>
      <p:cxnSp>
        <p:nvCxnSpPr>
          <p:cNvPr id="24" name="Straight Arrow Connector 23"/>
          <p:cNvCxnSpPr>
            <a:stCxn id="17"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9"/>
          <a:stretch>
            <a:fillRect/>
          </a:stretch>
        </p:blipFill>
        <p:spPr>
          <a:xfrm>
            <a:off x="1619672" y="405454"/>
            <a:ext cx="5904656" cy="2231458"/>
          </a:xfrm>
          <a:prstGeom prst="rect">
            <a:avLst/>
          </a:prstGeom>
        </p:spPr>
      </p:pic>
      <p:pic>
        <p:nvPicPr>
          <p:cNvPr id="4" name="Picture 3"/>
          <p:cNvPicPr>
            <a:picLocks noChangeAspect="1"/>
          </p:cNvPicPr>
          <p:nvPr/>
        </p:nvPicPr>
        <p:blipFill>
          <a:blip r:embed="rId10"/>
          <a:stretch>
            <a:fillRect/>
          </a:stretch>
        </p:blipFill>
        <p:spPr>
          <a:xfrm>
            <a:off x="1619672" y="2636912"/>
            <a:ext cx="5904656" cy="3295256"/>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01978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2176606"/>
            <a:ext cx="8640958" cy="7483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176604"/>
            <a:ext cx="8640958" cy="3860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562647"/>
            <a:ext cx="8640958" cy="3622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2007 4H Q21</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6" idx="3"/>
            <a:endCxn id="1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3777055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460946" y="5108551"/>
            <a:ext cx="6783462" cy="1704825"/>
          </a:xfrm>
          <a:prstGeom prst="rect">
            <a:avLst/>
          </a:prstGeom>
        </p:spPr>
      </p:pic>
      <p:pic>
        <p:nvPicPr>
          <p:cNvPr id="9" name="Picture 8"/>
          <p:cNvPicPr>
            <a:picLocks noChangeAspect="1"/>
          </p:cNvPicPr>
          <p:nvPr/>
        </p:nvPicPr>
        <p:blipFill>
          <a:blip r:embed="rId3"/>
          <a:stretch>
            <a:fillRect/>
          </a:stretch>
        </p:blipFill>
        <p:spPr>
          <a:xfrm>
            <a:off x="1460946" y="4871114"/>
            <a:ext cx="6783462" cy="1150174"/>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6" name="Picture 5"/>
          <p:cNvPicPr>
            <a:picLocks noChangeAspect="1"/>
          </p:cNvPicPr>
          <p:nvPr/>
        </p:nvPicPr>
        <p:blipFill>
          <a:blip r:embed="rId7"/>
          <a:stretch>
            <a:fillRect/>
          </a:stretch>
        </p:blipFill>
        <p:spPr>
          <a:xfrm>
            <a:off x="1460946" y="332656"/>
            <a:ext cx="6783462" cy="4320480"/>
          </a:xfrm>
          <a:prstGeom prst="rect">
            <a:avLst/>
          </a:prstGeom>
        </p:spPr>
      </p:pic>
      <p:pic>
        <p:nvPicPr>
          <p:cNvPr id="8" name="Picture 7"/>
          <p:cNvPicPr>
            <a:picLocks noChangeAspect="1"/>
          </p:cNvPicPr>
          <p:nvPr/>
        </p:nvPicPr>
        <p:blipFill>
          <a:blip r:embed="rId8"/>
          <a:stretch>
            <a:fillRect/>
          </a:stretch>
        </p:blipFill>
        <p:spPr>
          <a:xfrm>
            <a:off x="1460947" y="4653136"/>
            <a:ext cx="6783460" cy="428696"/>
          </a:xfrm>
          <a:prstGeom prst="rect">
            <a:avLst/>
          </a:prstGeom>
        </p:spPr>
      </p:pic>
      <p:sp>
        <p:nvSpPr>
          <p:cNvPr id="20" name="Rectangle 19">
            <a:hlinkClick r:id="rId9"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21" name="Rectangle 20">
            <a:hlinkClick r:id="rId10"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Q17</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27"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898746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1916834"/>
            <a:ext cx="8640958" cy="129339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916832"/>
            <a:ext cx="8640958" cy="57468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491522"/>
            <a:ext cx="8640958" cy="7187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7" name="Rectangle 16">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8" name="Rectangle 17">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2008 4H Q17</a:t>
            </a:r>
            <a:endParaRPr lang="en-GB" sz="1400" b="1" dirty="0">
              <a:latin typeface="Comic Sans MS" panose="030F0702030302020204" pitchFamily="66" charset="0"/>
            </a:endParaRPr>
          </a:p>
        </p:txBody>
      </p:sp>
      <p:cxnSp>
        <p:nvCxnSpPr>
          <p:cNvPr id="19" name="Straight Arrow Connector 18"/>
          <p:cNvCxnSpPr>
            <a:stCxn id="17" idx="3"/>
            <a:endCxn id="18"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2"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24972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115616" y="4531542"/>
            <a:ext cx="6912768" cy="2281834"/>
          </a:xfrm>
          <a:prstGeom prst="rect">
            <a:avLst/>
          </a:prstGeom>
        </p:spPr>
      </p:pic>
      <p:pic>
        <p:nvPicPr>
          <p:cNvPr id="5" name="Picture 4"/>
          <p:cNvPicPr>
            <a:picLocks noChangeAspect="1"/>
          </p:cNvPicPr>
          <p:nvPr/>
        </p:nvPicPr>
        <p:blipFill>
          <a:blip r:embed="rId3"/>
          <a:stretch>
            <a:fillRect/>
          </a:stretch>
        </p:blipFill>
        <p:spPr>
          <a:xfrm>
            <a:off x="1115616" y="4838794"/>
            <a:ext cx="6912768" cy="1254502"/>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0" name="Rectangle 19">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21" name="Rectangle 20">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Q16</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27"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1115616" y="613084"/>
            <a:ext cx="6912768" cy="4256076"/>
          </a:xfrm>
          <a:prstGeom prst="rect">
            <a:avLst/>
          </a:prstGeom>
        </p:spPr>
      </p:pic>
      <p:pic>
        <p:nvPicPr>
          <p:cNvPr id="4" name="Picture 3"/>
          <p:cNvPicPr>
            <a:picLocks noChangeAspect="1"/>
          </p:cNvPicPr>
          <p:nvPr/>
        </p:nvPicPr>
        <p:blipFill>
          <a:blip r:embed="rId11"/>
          <a:stretch>
            <a:fillRect/>
          </a:stretch>
        </p:blipFill>
        <p:spPr>
          <a:xfrm>
            <a:off x="1115616" y="373658"/>
            <a:ext cx="6912768" cy="242644"/>
          </a:xfrm>
          <a:prstGeom prst="rect">
            <a:avLst/>
          </a:prstGeom>
        </p:spPr>
      </p:pic>
      <p:pic>
        <p:nvPicPr>
          <p:cNvPr id="14" name="Picture 13"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28525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1" y="1916832"/>
            <a:ext cx="8640958" cy="109767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916832"/>
            <a:ext cx="8640958" cy="1097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4H Q16</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6" idx="3"/>
            <a:endCxn id="1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061518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childTnLst>
        </p:cTn>
      </p:par>
    </p:tnLst>
    <p:bldLst>
      <p:bldP spid="24" grpId="0" animBg="1"/>
    </p:bldLst>
  </p:timing>
</p:sld>
</file>

<file path=ppt/slides/slide5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719389" y="404664"/>
            <a:ext cx="5705222" cy="19643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0" name="Rectangle 19">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21" name="Rectangle 20">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2009 4H Q19</a:t>
            </a:r>
            <a:endParaRPr lang="en-GB" sz="1400" b="1" dirty="0">
              <a:latin typeface="Comic Sans MS" panose="030F0702030302020204" pitchFamily="66" charset="0"/>
            </a:endParaRPr>
          </a:p>
        </p:txBody>
      </p:sp>
      <p:cxnSp>
        <p:nvCxnSpPr>
          <p:cNvPr id="22" name="Straight Arrow Connector 21"/>
          <p:cNvCxnSpPr>
            <a:stCxn id="20" idx="3"/>
            <a:endCxn id="2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a:stCxn id="27"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9" name="Picture 8"/>
          <p:cNvPicPr>
            <a:picLocks noChangeAspect="1"/>
          </p:cNvPicPr>
          <p:nvPr/>
        </p:nvPicPr>
        <p:blipFill>
          <a:blip r:embed="rId9"/>
          <a:stretch>
            <a:fillRect/>
          </a:stretch>
        </p:blipFill>
        <p:spPr>
          <a:xfrm>
            <a:off x="1719389" y="568648"/>
            <a:ext cx="5705222" cy="3456384"/>
          </a:xfrm>
          <a:prstGeom prst="rect">
            <a:avLst/>
          </a:prstGeom>
        </p:spPr>
      </p:pic>
      <p:pic>
        <p:nvPicPr>
          <p:cNvPr id="10" name="Picture 9"/>
          <p:cNvPicPr>
            <a:picLocks noChangeAspect="1"/>
          </p:cNvPicPr>
          <p:nvPr/>
        </p:nvPicPr>
        <p:blipFill>
          <a:blip r:embed="rId10"/>
          <a:stretch>
            <a:fillRect/>
          </a:stretch>
        </p:blipFill>
        <p:spPr>
          <a:xfrm>
            <a:off x="1719389" y="4025032"/>
            <a:ext cx="5705222" cy="663896"/>
          </a:xfrm>
          <a:prstGeom prst="rect">
            <a:avLst/>
          </a:prstGeom>
        </p:spPr>
      </p:pic>
      <p:pic>
        <p:nvPicPr>
          <p:cNvPr id="11" name="Picture 10"/>
          <p:cNvPicPr>
            <a:picLocks noChangeAspect="1"/>
          </p:cNvPicPr>
          <p:nvPr/>
        </p:nvPicPr>
        <p:blipFill>
          <a:blip r:embed="rId11"/>
          <a:stretch>
            <a:fillRect/>
          </a:stretch>
        </p:blipFill>
        <p:spPr>
          <a:xfrm>
            <a:off x="1719390" y="4673104"/>
            <a:ext cx="5705220" cy="1272604"/>
          </a:xfrm>
          <a:prstGeom prst="rect">
            <a:avLst/>
          </a:prstGeom>
        </p:spPr>
      </p:pic>
      <p:pic>
        <p:nvPicPr>
          <p:cNvPr id="12" name="Picture 11"/>
          <p:cNvPicPr>
            <a:picLocks noChangeAspect="1"/>
          </p:cNvPicPr>
          <p:nvPr/>
        </p:nvPicPr>
        <p:blipFill>
          <a:blip r:embed="rId12"/>
          <a:stretch>
            <a:fillRect/>
          </a:stretch>
        </p:blipFill>
        <p:spPr>
          <a:xfrm>
            <a:off x="1719389" y="5897240"/>
            <a:ext cx="5705222" cy="916136"/>
          </a:xfrm>
          <a:prstGeom prst="rect">
            <a:avLst/>
          </a:prstGeom>
        </p:spPr>
      </p:pic>
      <p:pic>
        <p:nvPicPr>
          <p:cNvPr id="15" name="Picture 14"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00258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484784"/>
            <a:ext cx="8640956" cy="16433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484784"/>
            <a:ext cx="8640958" cy="5760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1" y="2060848"/>
            <a:ext cx="8640958" cy="106730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Q10</a:t>
            </a:r>
            <a:endParaRPr lang="en-GB" sz="1400" b="1" dirty="0">
              <a:latin typeface="Comic Sans MS" panose="030F0702030302020204" pitchFamily="66" charset="0"/>
            </a:endParaRPr>
          </a:p>
        </p:txBody>
      </p:sp>
      <p:cxnSp>
        <p:nvCxnSpPr>
          <p:cNvPr id="14" name="Straight Arrow Connector 13"/>
          <p:cNvCxnSpPr>
            <a:stCxn id="12" idx="3"/>
            <a:endCxn id="1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stCxn id="16" idx="3"/>
            <a:endCxn id="1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74268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4597684" y="4173719"/>
            <a:ext cx="4510820" cy="1991585"/>
          </a:xfrm>
          <a:prstGeom prst="rect">
            <a:avLst/>
          </a:prstGeom>
        </p:spPr>
      </p:pic>
      <p:pic>
        <p:nvPicPr>
          <p:cNvPr id="11" name="Picture 10"/>
          <p:cNvPicPr>
            <a:picLocks noChangeAspect="1"/>
          </p:cNvPicPr>
          <p:nvPr/>
        </p:nvPicPr>
        <p:blipFill>
          <a:blip r:embed="rId3"/>
          <a:stretch>
            <a:fillRect/>
          </a:stretch>
        </p:blipFill>
        <p:spPr>
          <a:xfrm>
            <a:off x="4597684" y="1196752"/>
            <a:ext cx="4510820" cy="2952328"/>
          </a:xfrm>
          <a:prstGeom prst="rect">
            <a:avLst/>
          </a:prstGeom>
        </p:spPr>
      </p:pic>
      <p:pic>
        <p:nvPicPr>
          <p:cNvPr id="10" name="Picture 9"/>
          <p:cNvPicPr>
            <a:picLocks noChangeAspect="1"/>
          </p:cNvPicPr>
          <p:nvPr/>
        </p:nvPicPr>
        <p:blipFill>
          <a:blip r:embed="rId4"/>
          <a:stretch>
            <a:fillRect/>
          </a:stretch>
        </p:blipFill>
        <p:spPr>
          <a:xfrm>
            <a:off x="35495" y="2834445"/>
            <a:ext cx="4464497" cy="1098611"/>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8" name="Picture 7"/>
          <p:cNvPicPr>
            <a:picLocks noChangeAspect="1"/>
          </p:cNvPicPr>
          <p:nvPr/>
        </p:nvPicPr>
        <p:blipFill>
          <a:blip r:embed="rId8"/>
          <a:stretch>
            <a:fillRect/>
          </a:stretch>
        </p:blipFill>
        <p:spPr>
          <a:xfrm>
            <a:off x="35496" y="1069325"/>
            <a:ext cx="4464497" cy="1784457"/>
          </a:xfrm>
          <a:prstGeom prst="rect">
            <a:avLst/>
          </a:prstGeom>
        </p:spPr>
      </p:pic>
      <p:pic>
        <p:nvPicPr>
          <p:cNvPr id="14" name="Picture 13"/>
          <p:cNvPicPr>
            <a:picLocks noChangeAspect="1"/>
          </p:cNvPicPr>
          <p:nvPr/>
        </p:nvPicPr>
        <p:blipFill>
          <a:blip r:embed="rId9"/>
          <a:stretch>
            <a:fillRect/>
          </a:stretch>
        </p:blipFill>
        <p:spPr>
          <a:xfrm>
            <a:off x="4597683" y="740433"/>
            <a:ext cx="4510821" cy="456319"/>
          </a:xfrm>
          <a:prstGeom prst="rect">
            <a:avLst/>
          </a:prstGeom>
        </p:spPr>
      </p:pic>
      <p:sp>
        <p:nvSpPr>
          <p:cNvPr id="15" name="Rectangle 14">
            <a:hlinkClick r:id="rId10"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6" name="Rectangle 15">
            <a:hlinkClick r:id="rId11"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Q10</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0" name="Picture 19"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555223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2" y="1916832"/>
            <a:ext cx="8640956" cy="125823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1916831"/>
            <a:ext cx="8640958" cy="9315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848366"/>
            <a:ext cx="8640958" cy="32670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2009 4H Q10</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78802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51216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Grouped Data</a:t>
            </a:r>
            <a:endParaRPr lang="en-GB" sz="1400" b="1" dirty="0">
              <a:latin typeface="Comic Sans MS" panose="030F0702030302020204" pitchFamily="66" charset="0"/>
            </a:endParaRPr>
          </a:p>
        </p:txBody>
      </p:sp>
      <p:cxnSp>
        <p:nvCxnSpPr>
          <p:cNvPr id="22" name="Straight Arrow Connector 21"/>
          <p:cNvCxnSpPr>
            <a:stCxn id="25"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109112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187624" y="5907120"/>
            <a:ext cx="6768752" cy="906256"/>
          </a:xfrm>
          <a:prstGeom prst="rect">
            <a:avLst/>
          </a:prstGeom>
        </p:spPr>
      </p:pic>
      <p:pic>
        <p:nvPicPr>
          <p:cNvPr id="4" name="Picture 3"/>
          <p:cNvPicPr>
            <a:picLocks noChangeAspect="1"/>
          </p:cNvPicPr>
          <p:nvPr/>
        </p:nvPicPr>
        <p:blipFill>
          <a:blip r:embed="rId3"/>
          <a:stretch>
            <a:fillRect/>
          </a:stretch>
        </p:blipFill>
        <p:spPr>
          <a:xfrm>
            <a:off x="1187625" y="4581128"/>
            <a:ext cx="6768750" cy="136593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15" name="Rectangle 14">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6" name="Rectangle 15">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Q15</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0"/>
          <a:stretch>
            <a:fillRect/>
          </a:stretch>
        </p:blipFill>
        <p:spPr>
          <a:xfrm>
            <a:off x="1187624" y="395056"/>
            <a:ext cx="6768752" cy="418607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67539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2" y="2132856"/>
            <a:ext cx="8640956" cy="11494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132855"/>
            <a:ext cx="864095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564904"/>
            <a:ext cx="8640958" cy="7173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3" name="Rectangle 12">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2010 4H Q15</a:t>
            </a:r>
            <a:endParaRPr lang="en-GB" sz="1400" b="1" dirty="0">
              <a:latin typeface="Comic Sans MS" panose="030F0702030302020204" pitchFamily="66" charset="0"/>
            </a:endParaRPr>
          </a:p>
        </p:txBody>
      </p:sp>
      <p:cxnSp>
        <p:nvCxnSpPr>
          <p:cNvPr id="17" name="Straight Arrow Connector 16"/>
          <p:cNvCxnSpPr>
            <a:stCxn id="12" idx="3"/>
            <a:endCxn id="1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2"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424556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691680" y="404664"/>
            <a:ext cx="5760640" cy="231645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15" name="Rectangle 14">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6" name="Rectangle 15">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Q17</a:t>
            </a:r>
            <a:endParaRPr lang="en-GB" sz="1400" b="1" dirty="0">
              <a:latin typeface="Comic Sans MS" panose="030F0702030302020204" pitchFamily="66" charset="0"/>
            </a:endParaRPr>
          </a:p>
        </p:txBody>
      </p:sp>
      <p:cxnSp>
        <p:nvCxnSpPr>
          <p:cNvPr id="17" name="Straight Arrow Connector 16"/>
          <p:cNvCxnSpPr>
            <a:stCxn id="15"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9"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rotWithShape="1">
          <a:blip r:embed="rId9"/>
          <a:srcRect b="22470"/>
          <a:stretch/>
        </p:blipFill>
        <p:spPr>
          <a:xfrm>
            <a:off x="1691680" y="2708920"/>
            <a:ext cx="5760640" cy="2710452"/>
          </a:xfrm>
          <a:prstGeom prst="rect">
            <a:avLst/>
          </a:prstGeom>
        </p:spPr>
      </p:pic>
      <p:pic>
        <p:nvPicPr>
          <p:cNvPr id="9" name="Picture 8"/>
          <p:cNvPicPr>
            <a:picLocks noChangeAspect="1"/>
          </p:cNvPicPr>
          <p:nvPr/>
        </p:nvPicPr>
        <p:blipFill>
          <a:blip r:embed="rId10"/>
          <a:stretch>
            <a:fillRect/>
          </a:stretch>
        </p:blipFill>
        <p:spPr>
          <a:xfrm>
            <a:off x="1691680" y="5406006"/>
            <a:ext cx="5760640" cy="1335362"/>
          </a:xfrm>
          <a:prstGeom prst="rect">
            <a:avLst/>
          </a:prstGeom>
        </p:spPr>
      </p:pic>
      <p:pic>
        <p:nvPicPr>
          <p:cNvPr id="13" name="Picture 12"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78138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21" y="2276872"/>
            <a:ext cx="8640958" cy="79368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1" y="2276870"/>
            <a:ext cx="8640958" cy="2160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251521" y="2492896"/>
            <a:ext cx="8640958" cy="5776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sp>
        <p:nvSpPr>
          <p:cNvPr id="15" name="Rectangle 14">
            <a:hlinkClick r:id="rId7"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2010 4H Q17</a:t>
            </a:r>
            <a:endParaRPr lang="en-GB" sz="1400" b="1" dirty="0">
              <a:latin typeface="Comic Sans MS" panose="030F0702030302020204" pitchFamily="66" charset="0"/>
            </a:endParaRPr>
          </a:p>
        </p:txBody>
      </p:sp>
      <p:cxnSp>
        <p:nvCxnSpPr>
          <p:cNvPr id="16" name="Straight Arrow Connector 15"/>
          <p:cNvCxnSpPr>
            <a:stCxn id="14" idx="3"/>
            <a:endCxn id="15"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a:stCxn id="22"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452117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Q16</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pic>
        <p:nvPicPr>
          <p:cNvPr id="307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95736" y="357344"/>
            <a:ext cx="4752528" cy="278362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95736" y="3097610"/>
            <a:ext cx="4752528" cy="32837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76"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95736" y="6381328"/>
            <a:ext cx="4752528" cy="36489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3" name="Rectangle 12">
            <a:hlinkClick r:id="rId9"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58576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5" y="2605089"/>
            <a:ext cx="8352931" cy="9198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2605088"/>
            <a:ext cx="8352930" cy="607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1" name="Rectangle 20"/>
          <p:cNvSpPr/>
          <p:nvPr/>
        </p:nvSpPr>
        <p:spPr>
          <a:xfrm>
            <a:off x="395536" y="3212975"/>
            <a:ext cx="8352930" cy="3119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2011 4H Q16</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7" name="Straight Arrow Connector 16"/>
          <p:cNvCxnSpPr>
            <a:stCxn id="22"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9417204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2339753" y="5733256"/>
            <a:ext cx="4464494" cy="1043610"/>
          </a:xfrm>
          <a:prstGeom prst="rect">
            <a:avLst/>
          </a:prstGeom>
        </p:spPr>
      </p:pic>
      <p:pic>
        <p:nvPicPr>
          <p:cNvPr id="5" name="Picture 4"/>
          <p:cNvPicPr>
            <a:picLocks noChangeAspect="1"/>
          </p:cNvPicPr>
          <p:nvPr/>
        </p:nvPicPr>
        <p:blipFill>
          <a:blip r:embed="rId3"/>
          <a:stretch>
            <a:fillRect/>
          </a:stretch>
        </p:blipFill>
        <p:spPr>
          <a:xfrm>
            <a:off x="2339752" y="1556792"/>
            <a:ext cx="4464495" cy="528378"/>
          </a:xfrm>
          <a:prstGeom prst="rect">
            <a:avLst/>
          </a:prstGeom>
        </p:spPr>
      </p:pic>
      <p:pic>
        <p:nvPicPr>
          <p:cNvPr id="2" name="Picture 1"/>
          <p:cNvPicPr>
            <a:picLocks noChangeAspect="1"/>
          </p:cNvPicPr>
          <p:nvPr/>
        </p:nvPicPr>
        <p:blipFill>
          <a:blip r:embed="rId4"/>
          <a:stretch>
            <a:fillRect/>
          </a:stretch>
        </p:blipFill>
        <p:spPr>
          <a:xfrm>
            <a:off x="2339752" y="404472"/>
            <a:ext cx="4464496" cy="122432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11"/>
          <a:stretch>
            <a:fillRect/>
          </a:stretch>
        </p:blipFill>
        <p:spPr>
          <a:xfrm>
            <a:off x="2339753" y="2060848"/>
            <a:ext cx="4464494" cy="3551398"/>
          </a:xfrm>
          <a:prstGeom prst="rect">
            <a:avLst/>
          </a:prstGeom>
        </p:spPr>
      </p:pic>
      <p:pic>
        <p:nvPicPr>
          <p:cNvPr id="6" name="Picture 5"/>
          <p:cNvPicPr>
            <a:picLocks noChangeAspect="1"/>
          </p:cNvPicPr>
          <p:nvPr/>
        </p:nvPicPr>
        <p:blipFill>
          <a:blip r:embed="rId12"/>
          <a:stretch>
            <a:fillRect/>
          </a:stretch>
        </p:blipFill>
        <p:spPr>
          <a:xfrm>
            <a:off x="2339753" y="5589240"/>
            <a:ext cx="4464494" cy="501328"/>
          </a:xfrm>
          <a:prstGeom prst="rect">
            <a:avLst/>
          </a:prstGeom>
        </p:spPr>
      </p:pic>
      <p:pic>
        <p:nvPicPr>
          <p:cNvPr id="8" name="Picture 7"/>
          <p:cNvPicPr>
            <a:picLocks noChangeAspect="1"/>
          </p:cNvPicPr>
          <p:nvPr/>
        </p:nvPicPr>
        <p:blipFill>
          <a:blip r:embed="rId13"/>
          <a:stretch>
            <a:fillRect/>
          </a:stretch>
        </p:blipFill>
        <p:spPr>
          <a:xfrm>
            <a:off x="6436075" y="5341590"/>
            <a:ext cx="368173" cy="175642"/>
          </a:xfrm>
          <a:prstGeom prst="rect">
            <a:avLst/>
          </a:prstGeom>
        </p:spPr>
      </p:pic>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099897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1988840"/>
            <a:ext cx="8784974" cy="132524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3" y="1988840"/>
            <a:ext cx="8784974" cy="4058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179513" y="2581644"/>
            <a:ext cx="8784974" cy="7324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2012 </a:t>
            </a:r>
            <a:r>
              <a:rPr lang="en-GB" sz="1400" b="1" dirty="0">
                <a:latin typeface="Comic Sans MS" panose="030F0702030302020204" pitchFamily="66" charset="0"/>
              </a:rPr>
              <a:t>3</a:t>
            </a:r>
            <a:r>
              <a:rPr lang="en-GB" sz="1400" b="1" dirty="0" smtClean="0">
                <a:latin typeface="Comic Sans MS" panose="030F0702030302020204" pitchFamily="66" charset="0"/>
              </a:rPr>
              <a:t>H Q16</a:t>
            </a:r>
            <a:endParaRPr lang="en-GB" sz="1400" b="1" dirty="0">
              <a:latin typeface="Comic Sans MS" panose="030F0702030302020204" pitchFamily="66" charset="0"/>
            </a:endParaRPr>
          </a:p>
        </p:txBody>
      </p:sp>
      <p:cxnSp>
        <p:nvCxnSpPr>
          <p:cNvPr id="13" name="Straight Arrow Connector 12"/>
          <p:cNvCxnSpPr>
            <a:stCxn id="18" idx="3"/>
            <a:endCxn id="12"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3" name="Rectangle 22"/>
          <p:cNvSpPr/>
          <p:nvPr/>
        </p:nvSpPr>
        <p:spPr>
          <a:xfrm>
            <a:off x="179513" y="2394718"/>
            <a:ext cx="8784974" cy="1869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811807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2"/>
          <a:stretch>
            <a:fillRect/>
          </a:stretch>
        </p:blipFill>
        <p:spPr>
          <a:xfrm>
            <a:off x="1331640" y="5304108"/>
            <a:ext cx="6480720" cy="1509268"/>
          </a:xfrm>
          <a:prstGeom prst="rect">
            <a:avLst/>
          </a:prstGeom>
        </p:spPr>
      </p:pic>
      <p:pic>
        <p:nvPicPr>
          <p:cNvPr id="16" name="Picture 15"/>
          <p:cNvPicPr>
            <a:picLocks noChangeAspect="1"/>
          </p:cNvPicPr>
          <p:nvPr/>
        </p:nvPicPr>
        <p:blipFill>
          <a:blip r:embed="rId3"/>
          <a:stretch>
            <a:fillRect/>
          </a:stretch>
        </p:blipFill>
        <p:spPr>
          <a:xfrm>
            <a:off x="1331640" y="5085184"/>
            <a:ext cx="6480720" cy="1131212"/>
          </a:xfrm>
          <a:prstGeom prst="rect">
            <a:avLst/>
          </a:prstGeom>
        </p:spPr>
      </p:pic>
      <p:pic>
        <p:nvPicPr>
          <p:cNvPr id="10" name="Picture 9"/>
          <p:cNvPicPr>
            <a:picLocks noChangeAspect="1"/>
          </p:cNvPicPr>
          <p:nvPr/>
        </p:nvPicPr>
        <p:blipFill>
          <a:blip r:embed="rId4"/>
          <a:stretch>
            <a:fillRect/>
          </a:stretch>
        </p:blipFill>
        <p:spPr>
          <a:xfrm>
            <a:off x="1331640" y="346683"/>
            <a:ext cx="6480720" cy="608688"/>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Q17</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1" name="Picture 10"/>
          <p:cNvPicPr>
            <a:picLocks noChangeAspect="1"/>
          </p:cNvPicPr>
          <p:nvPr/>
        </p:nvPicPr>
        <p:blipFill>
          <a:blip r:embed="rId11"/>
          <a:stretch>
            <a:fillRect/>
          </a:stretch>
        </p:blipFill>
        <p:spPr>
          <a:xfrm>
            <a:off x="1331640" y="980728"/>
            <a:ext cx="6480720" cy="3854780"/>
          </a:xfrm>
          <a:prstGeom prst="rect">
            <a:avLst/>
          </a:prstGeom>
        </p:spPr>
      </p:pic>
      <p:pic>
        <p:nvPicPr>
          <p:cNvPr id="12" name="Picture 11"/>
          <p:cNvPicPr>
            <a:picLocks noChangeAspect="1"/>
          </p:cNvPicPr>
          <p:nvPr/>
        </p:nvPicPr>
        <p:blipFill>
          <a:blip r:embed="rId12"/>
          <a:stretch>
            <a:fillRect/>
          </a:stretch>
        </p:blipFill>
        <p:spPr>
          <a:xfrm>
            <a:off x="1331640" y="4797152"/>
            <a:ext cx="6480720" cy="422466"/>
          </a:xfrm>
          <a:prstGeom prst="rect">
            <a:avLst/>
          </a:prstGeom>
        </p:spPr>
      </p:pic>
      <p:pic>
        <p:nvPicPr>
          <p:cNvPr id="18" name="Picture 17"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54695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1484784"/>
            <a:ext cx="8784974" cy="248368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3" y="1484783"/>
            <a:ext cx="8784974" cy="14018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smtClean="0">
                <a:latin typeface="Comic Sans MS" panose="030F0702030302020204" pitchFamily="66" charset="0"/>
              </a:rPr>
              <a:t>A</a:t>
            </a:r>
            <a:endParaRPr lang="en-GB" sz="1400" b="1" dirty="0">
              <a:latin typeface="Comic Sans MS" panose="030F0702030302020204" pitchFamily="66" charset="0"/>
            </a:endParaRPr>
          </a:p>
        </p:txBody>
      </p:sp>
      <p:sp>
        <p:nvSpPr>
          <p:cNvPr id="23" name="Rectangle 22"/>
          <p:cNvSpPr/>
          <p:nvPr/>
        </p:nvSpPr>
        <p:spPr>
          <a:xfrm>
            <a:off x="179513" y="2886640"/>
            <a:ext cx="8784974" cy="1081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4H Q17</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7" name="Straight Arrow Connector 16"/>
          <p:cNvCxnSpPr>
            <a:stCxn id="22"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755618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3" grpId="0" animBg="1"/>
    </p:bldLst>
  </p:timing>
</p:sld>
</file>

<file path=ppt/slides/slide5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907704" y="408860"/>
            <a:ext cx="5328592" cy="25160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9"/>
          <a:stretch>
            <a:fillRect/>
          </a:stretch>
        </p:blipFill>
        <p:spPr>
          <a:xfrm>
            <a:off x="1907704" y="2924944"/>
            <a:ext cx="5328592" cy="3779688"/>
          </a:xfrm>
          <a:prstGeom prst="rect">
            <a:avLst/>
          </a:prstGeom>
        </p:spPr>
      </p:pic>
      <p:pic>
        <p:nvPicPr>
          <p:cNvPr id="5" name="Picture 4"/>
          <p:cNvPicPr>
            <a:picLocks noChangeAspect="1"/>
          </p:cNvPicPr>
          <p:nvPr/>
        </p:nvPicPr>
        <p:blipFill>
          <a:blip r:embed="rId10"/>
          <a:stretch>
            <a:fillRect/>
          </a:stretch>
        </p:blipFill>
        <p:spPr>
          <a:xfrm>
            <a:off x="1907706" y="6680240"/>
            <a:ext cx="5328590" cy="134960"/>
          </a:xfrm>
          <a:prstGeom prst="rect">
            <a:avLst/>
          </a:prstGeom>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70982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348880"/>
            <a:ext cx="8784974" cy="111858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179513" y="2348879"/>
            <a:ext cx="8784974" cy="6480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3" name="Rectangle 22"/>
          <p:cNvSpPr/>
          <p:nvPr/>
        </p:nvSpPr>
        <p:spPr>
          <a:xfrm>
            <a:off x="179513" y="2996953"/>
            <a:ext cx="8784974" cy="470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(ii)</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2013 </a:t>
            </a:r>
            <a:r>
              <a:rPr lang="en-GB" sz="1400" b="1" dirty="0">
                <a:latin typeface="Comic Sans MS" panose="030F0702030302020204" pitchFamily="66" charset="0"/>
              </a:rPr>
              <a:t>3</a:t>
            </a:r>
            <a:r>
              <a:rPr lang="en-GB" sz="1400" b="1" dirty="0" smtClean="0">
                <a:latin typeface="Comic Sans MS" panose="030F0702030302020204" pitchFamily="66" charset="0"/>
              </a:rPr>
              <a:t>H Q13</a:t>
            </a:r>
            <a:endParaRPr lang="en-GB" sz="1400" b="1" dirty="0">
              <a:latin typeface="Comic Sans MS" panose="030F0702030302020204" pitchFamily="66" charset="0"/>
            </a:endParaRPr>
          </a:p>
        </p:txBody>
      </p:sp>
      <p:cxnSp>
        <p:nvCxnSpPr>
          <p:cNvPr id="13" name="Straight Arrow Connector 12"/>
          <p:cNvCxnSpPr>
            <a:stCxn id="18" idx="3"/>
            <a:endCxn id="12"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19199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3" grpId="0" animBg="1"/>
    </p:bldLst>
  </p:timing>
</p:sld>
</file>

<file path=ppt/slides/slide5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1187625" y="4509120"/>
            <a:ext cx="6768750" cy="2296144"/>
          </a:xfrm>
          <a:prstGeom prst="rect">
            <a:avLst/>
          </a:prstGeom>
        </p:spPr>
      </p:pic>
      <p:pic>
        <p:nvPicPr>
          <p:cNvPr id="9" name="Picture 8"/>
          <p:cNvPicPr>
            <a:picLocks noChangeAspect="1"/>
          </p:cNvPicPr>
          <p:nvPr/>
        </p:nvPicPr>
        <p:blipFill>
          <a:blip r:embed="rId3"/>
          <a:stretch>
            <a:fillRect/>
          </a:stretch>
        </p:blipFill>
        <p:spPr>
          <a:xfrm>
            <a:off x="1187624" y="5517232"/>
            <a:ext cx="6768752" cy="521366"/>
          </a:xfrm>
          <a:prstGeom prst="rect">
            <a:avLst/>
          </a:prstGeom>
        </p:spPr>
      </p:pic>
      <p:pic>
        <p:nvPicPr>
          <p:cNvPr id="8" name="Picture 7"/>
          <p:cNvPicPr>
            <a:picLocks noChangeAspect="1"/>
          </p:cNvPicPr>
          <p:nvPr/>
        </p:nvPicPr>
        <p:blipFill>
          <a:blip r:embed="rId4"/>
          <a:stretch>
            <a:fillRect/>
          </a:stretch>
        </p:blipFill>
        <p:spPr>
          <a:xfrm>
            <a:off x="1187624" y="764704"/>
            <a:ext cx="6768752" cy="4781150"/>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Q18</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6" name="Picture 5"/>
          <p:cNvPicPr>
            <a:picLocks noChangeAspect="1"/>
          </p:cNvPicPr>
          <p:nvPr/>
        </p:nvPicPr>
        <p:blipFill>
          <a:blip r:embed="rId11"/>
          <a:stretch>
            <a:fillRect/>
          </a:stretch>
        </p:blipFill>
        <p:spPr>
          <a:xfrm>
            <a:off x="1187624" y="356380"/>
            <a:ext cx="6768752" cy="441178"/>
          </a:xfrm>
          <a:prstGeom prst="rect">
            <a:avLst/>
          </a:prstGeom>
        </p:spPr>
      </p:pic>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884991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4" y="2708920"/>
            <a:ext cx="8784972" cy="7264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2708921"/>
            <a:ext cx="8784974" cy="7264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4H Q18</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7" name="Straight Arrow Connector 16"/>
          <p:cNvCxnSpPr>
            <a:stCxn id="21"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7034963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187624" y="2008646"/>
            <a:ext cx="6768752" cy="4732722"/>
          </a:xfrm>
          <a:prstGeom prst="rect">
            <a:avLst/>
          </a:prstGeom>
        </p:spPr>
      </p:pic>
      <p:pic>
        <p:nvPicPr>
          <p:cNvPr id="2" name="Picture 1"/>
          <p:cNvPicPr>
            <a:picLocks noChangeAspect="1"/>
          </p:cNvPicPr>
          <p:nvPr/>
        </p:nvPicPr>
        <p:blipFill>
          <a:blip r:embed="rId3"/>
          <a:stretch>
            <a:fillRect/>
          </a:stretch>
        </p:blipFill>
        <p:spPr>
          <a:xfrm>
            <a:off x="1187624" y="352140"/>
            <a:ext cx="6768752" cy="1708708"/>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sp>
        <p:nvSpPr>
          <p:cNvPr id="23" name="Rectangle 22">
            <a:hlinkClick r:id="rId7"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Q15</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8"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9"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11901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79513" y="2276872"/>
            <a:ext cx="8784974" cy="11413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2276871"/>
            <a:ext cx="8784974" cy="11413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2013 3HR Q15</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8" name="Straight Arrow Connector 17"/>
          <p:cNvCxnSpPr>
            <a:stCxn id="19"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167100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971600" y="4149936"/>
            <a:ext cx="7200800" cy="266344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Q16</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2" name="Picture 11"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11"/>
          <a:stretch>
            <a:fillRect/>
          </a:stretch>
        </p:blipFill>
        <p:spPr>
          <a:xfrm>
            <a:off x="971600" y="836712"/>
            <a:ext cx="7200800" cy="4346106"/>
          </a:xfrm>
          <a:prstGeom prst="rect">
            <a:avLst/>
          </a:prstGeom>
        </p:spPr>
      </p:pic>
      <p:pic>
        <p:nvPicPr>
          <p:cNvPr id="6" name="Picture 5"/>
          <p:cNvPicPr>
            <a:picLocks noChangeAspect="1"/>
          </p:cNvPicPr>
          <p:nvPr/>
        </p:nvPicPr>
        <p:blipFill>
          <a:blip r:embed="rId12"/>
          <a:stretch>
            <a:fillRect/>
          </a:stretch>
        </p:blipFill>
        <p:spPr>
          <a:xfrm>
            <a:off x="971600" y="417599"/>
            <a:ext cx="7200800" cy="431186"/>
          </a:xfrm>
          <a:prstGeom prst="rect">
            <a:avLst/>
          </a:prstGeom>
        </p:spPr>
      </p:pic>
      <p:pic>
        <p:nvPicPr>
          <p:cNvPr id="8" name="Picture 7"/>
          <p:cNvPicPr>
            <a:picLocks noChangeAspect="1"/>
          </p:cNvPicPr>
          <p:nvPr/>
        </p:nvPicPr>
        <p:blipFill>
          <a:blip r:embed="rId13"/>
          <a:stretch>
            <a:fillRect/>
          </a:stretch>
        </p:blipFill>
        <p:spPr>
          <a:xfrm>
            <a:off x="971600" y="5177314"/>
            <a:ext cx="7200800" cy="670732"/>
          </a:xfrm>
          <a:prstGeom prst="rect">
            <a:avLst/>
          </a:prstGeom>
        </p:spPr>
      </p:pic>
    </p:spTree>
    <p:extLst>
      <p:ext uri="{BB962C8B-B14F-4D97-AF65-F5344CB8AC3E}">
        <p14:creationId xmlns:p14="http://schemas.microsoft.com/office/powerpoint/2010/main" val="30599198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79513" y="2060848"/>
            <a:ext cx="8784974" cy="1530810"/>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179513" y="2060847"/>
            <a:ext cx="8784974" cy="15308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 Q16</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7" name="Straight Arrow Connector 16"/>
          <p:cNvCxnSpPr>
            <a:stCxn id="20"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0039299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21"/>
          <p:cNvPicPr>
            <a:picLocks noChangeAspect="1"/>
          </p:cNvPicPr>
          <p:nvPr/>
        </p:nvPicPr>
        <p:blipFill>
          <a:blip r:embed="rId2"/>
          <a:stretch>
            <a:fillRect/>
          </a:stretch>
        </p:blipFill>
        <p:spPr>
          <a:xfrm>
            <a:off x="2195737" y="5898752"/>
            <a:ext cx="4752526" cy="914624"/>
          </a:xfrm>
          <a:prstGeom prst="rect">
            <a:avLst/>
          </a:prstGeom>
        </p:spPr>
      </p:pic>
      <p:pic>
        <p:nvPicPr>
          <p:cNvPr id="21" name="Picture 20"/>
          <p:cNvPicPr>
            <a:picLocks noChangeAspect="1"/>
          </p:cNvPicPr>
          <p:nvPr/>
        </p:nvPicPr>
        <p:blipFill>
          <a:blip r:embed="rId3"/>
          <a:stretch>
            <a:fillRect/>
          </a:stretch>
        </p:blipFill>
        <p:spPr>
          <a:xfrm>
            <a:off x="2195736" y="5229200"/>
            <a:ext cx="4752528" cy="1088098"/>
          </a:xfrm>
          <a:prstGeom prst="rect">
            <a:avLst/>
          </a:prstGeom>
        </p:spPr>
      </p:pic>
      <p:pic>
        <p:nvPicPr>
          <p:cNvPr id="4" name="Picture 3"/>
          <p:cNvPicPr>
            <a:picLocks noChangeAspect="1"/>
          </p:cNvPicPr>
          <p:nvPr/>
        </p:nvPicPr>
        <p:blipFill>
          <a:blip r:embed="rId4"/>
          <a:stretch>
            <a:fillRect/>
          </a:stretch>
        </p:blipFill>
        <p:spPr>
          <a:xfrm>
            <a:off x="2195736" y="2348880"/>
            <a:ext cx="4752528" cy="2852220"/>
          </a:xfrm>
          <a:prstGeom prst="rect">
            <a:avLst/>
          </a:prstGeom>
        </p:spPr>
      </p:pic>
      <p:pic>
        <p:nvPicPr>
          <p:cNvPr id="2" name="Picture 1"/>
          <p:cNvPicPr>
            <a:picLocks noChangeAspect="1"/>
          </p:cNvPicPr>
          <p:nvPr/>
        </p:nvPicPr>
        <p:blipFill>
          <a:blip r:embed="rId5"/>
          <a:stretch>
            <a:fillRect/>
          </a:stretch>
        </p:blipFill>
        <p:spPr>
          <a:xfrm>
            <a:off x="2195736" y="392332"/>
            <a:ext cx="4752528" cy="1956548"/>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p:cNvPicPr>
            <a:picLocks noChangeAspect="1"/>
          </p:cNvPicPr>
          <p:nvPr/>
        </p:nvPicPr>
        <p:blipFill>
          <a:blip r:embed="rId11"/>
          <a:stretch>
            <a:fillRect/>
          </a:stretch>
        </p:blipFill>
        <p:spPr>
          <a:xfrm>
            <a:off x="2195736" y="5175346"/>
            <a:ext cx="4752528" cy="413894"/>
          </a:xfrm>
          <a:prstGeom prst="rect">
            <a:avLst/>
          </a:prstGeom>
        </p:spPr>
      </p:pic>
      <p:sp>
        <p:nvSpPr>
          <p:cNvPr id="19" name="Rectangle 18">
            <a:hlinkClick r:id="rId12"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Q12</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3"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4"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281905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8" y="1556792"/>
            <a:ext cx="8640964" cy="29674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543936"/>
            <a:ext cx="8640960" cy="15970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0" name="Rectangle 19"/>
          <p:cNvSpPr/>
          <p:nvPr/>
        </p:nvSpPr>
        <p:spPr>
          <a:xfrm>
            <a:off x="251519" y="3140968"/>
            <a:ext cx="8640960" cy="7420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2" name="Rectangle 21"/>
          <p:cNvSpPr/>
          <p:nvPr/>
        </p:nvSpPr>
        <p:spPr>
          <a:xfrm>
            <a:off x="251518" y="3883052"/>
            <a:ext cx="8640961" cy="6412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Q12</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348784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4" restart="whenNotActive" fill="hold" evtFilter="cancelBubble" nodeType="interactiveSeq">
                <p:stCondLst>
                  <p:cond evt="onClick" delay="0">
                    <p:tgtEl>
                      <p:spTgt spid="22"/>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2"/>
                                        </p:tgtEl>
                                      </p:cBhvr>
                                    </p:animEffect>
                                    <p:set>
                                      <p:cBhvr>
                                        <p:cTn id="19"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childTnLst>
        </p:cTn>
      </p:par>
    </p:tnLst>
    <p:bldLst>
      <p:bldP spid="23" grpId="0" animBg="1"/>
      <p:bldP spid="20" grpId="0" animBg="1"/>
      <p:bldP spid="22" grpId="0" animBg="1"/>
    </p:bldLst>
  </p:timing>
</p:sld>
</file>

<file path=ppt/slides/slide5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672" y="2926854"/>
            <a:ext cx="5904656" cy="38145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403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19672" y="404664"/>
            <a:ext cx="5904656" cy="24811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Q22</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332266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700808"/>
            <a:ext cx="8640962" cy="20555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700808"/>
            <a:ext cx="8640960" cy="20555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4H Q22</a:t>
            </a:r>
            <a:endParaRPr lang="en-GB" sz="1400" b="1" dirty="0">
              <a:latin typeface="Comic Sans MS" panose="030F0702030302020204" pitchFamily="66" charset="0"/>
            </a:endParaRPr>
          </a:p>
        </p:txBody>
      </p:sp>
      <p:cxnSp>
        <p:nvCxnSpPr>
          <p:cNvPr id="19" name="Straight Arrow Connector 18"/>
          <p:cNvCxnSpPr>
            <a:stCxn id="21" idx="3"/>
            <a:endCxn id="18"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1"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066066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3"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4009092"/>
            <a:ext cx="7632848" cy="273227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76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576" y="404664"/>
            <a:ext cx="7632848" cy="48836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Q15</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7652" name="Picture 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55576" y="5229200"/>
            <a:ext cx="7632848" cy="54121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1868440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556792"/>
            <a:ext cx="8640962" cy="22934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556792"/>
            <a:ext cx="8640960" cy="22934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2014 3HR Q15</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8616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2"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1560" y="4281016"/>
            <a:ext cx="7920880" cy="2460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4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560" y="332656"/>
            <a:ext cx="7920880" cy="27349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560" y="548680"/>
            <a:ext cx="7920880" cy="4582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Q20</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39941"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11560" y="5131258"/>
            <a:ext cx="7920880" cy="67400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931459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060848"/>
            <a:ext cx="8640962" cy="201968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2060848"/>
            <a:ext cx="8640960" cy="20196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 Q20</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0404348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827584" y="2965766"/>
            <a:ext cx="7488832" cy="3847610"/>
          </a:xfrm>
          <a:prstGeom prst="rect">
            <a:avLst/>
          </a:prstGeom>
        </p:spPr>
      </p:pic>
      <p:pic>
        <p:nvPicPr>
          <p:cNvPr id="4" name="Picture 3"/>
          <p:cNvPicPr>
            <a:picLocks noChangeAspect="1"/>
          </p:cNvPicPr>
          <p:nvPr/>
        </p:nvPicPr>
        <p:blipFill>
          <a:blip r:embed="rId3"/>
          <a:stretch>
            <a:fillRect/>
          </a:stretch>
        </p:blipFill>
        <p:spPr>
          <a:xfrm>
            <a:off x="827585" y="4741242"/>
            <a:ext cx="7488830" cy="1136030"/>
          </a:xfrm>
          <a:prstGeom prst="rect">
            <a:avLst/>
          </a:prstGeom>
        </p:spPr>
      </p:pic>
      <p:pic>
        <p:nvPicPr>
          <p:cNvPr id="2" name="Picture 1"/>
          <p:cNvPicPr>
            <a:picLocks noChangeAspect="1"/>
          </p:cNvPicPr>
          <p:nvPr/>
        </p:nvPicPr>
        <p:blipFill>
          <a:blip r:embed="rId4"/>
          <a:stretch>
            <a:fillRect/>
          </a:stretch>
        </p:blipFill>
        <p:spPr>
          <a:xfrm>
            <a:off x="827584" y="404664"/>
            <a:ext cx="7488832" cy="4328612"/>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Q18</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6969623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1340768"/>
            <a:ext cx="8640960" cy="342391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19" y="1340767"/>
            <a:ext cx="8640960" cy="34239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2015 4HR Q18</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248519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475656" y="404664"/>
            <a:ext cx="6192688" cy="154919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6" action="ppaction://hlinksldjump"/>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8"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Q19</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9"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8" name="Picture 7"/>
          <p:cNvPicPr>
            <a:picLocks noChangeAspect="1"/>
          </p:cNvPicPr>
          <p:nvPr/>
        </p:nvPicPr>
        <p:blipFill>
          <a:blip r:embed="rId11"/>
          <a:stretch>
            <a:fillRect/>
          </a:stretch>
        </p:blipFill>
        <p:spPr>
          <a:xfrm>
            <a:off x="1475656" y="1944672"/>
            <a:ext cx="6192688" cy="4508664"/>
          </a:xfrm>
          <a:prstGeom prst="rect">
            <a:avLst/>
          </a:prstGeom>
        </p:spPr>
      </p:pic>
      <p:pic>
        <p:nvPicPr>
          <p:cNvPr id="9" name="Picture 8"/>
          <p:cNvPicPr>
            <a:picLocks noChangeAspect="1"/>
          </p:cNvPicPr>
          <p:nvPr/>
        </p:nvPicPr>
        <p:blipFill>
          <a:blip r:embed="rId12"/>
          <a:stretch>
            <a:fillRect/>
          </a:stretch>
        </p:blipFill>
        <p:spPr>
          <a:xfrm>
            <a:off x="1475656" y="6453754"/>
            <a:ext cx="6192688" cy="287614"/>
          </a:xfrm>
          <a:prstGeom prst="rect">
            <a:avLst/>
          </a:prstGeom>
        </p:spPr>
      </p:pic>
    </p:spTree>
    <p:extLst>
      <p:ext uri="{BB962C8B-B14F-4D97-AF65-F5344CB8AC3E}">
        <p14:creationId xmlns:p14="http://schemas.microsoft.com/office/powerpoint/2010/main" val="41266681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9" y="404664"/>
            <a:ext cx="8640962" cy="57581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51519" y="404663"/>
            <a:ext cx="8640960" cy="57581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6" name="Rectangle 15">
            <a:hlinkClick r:id="rId5"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3H Q19</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6"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8" cstate="print"/>
          <a:srcRect/>
          <a:stretch>
            <a:fillRect/>
          </a:stretch>
        </p:blipFill>
        <p:spPr bwMode="auto">
          <a:xfrm>
            <a:off x="-36512" y="5735569"/>
            <a:ext cx="1197768" cy="1197768"/>
          </a:xfrm>
          <a:prstGeom prst="rect">
            <a:avLst/>
          </a:prstGeom>
          <a:noFill/>
        </p:spPr>
      </p:pic>
    </p:spTree>
    <p:extLst>
      <p:ext uri="{BB962C8B-B14F-4D97-AF65-F5344CB8AC3E}">
        <p14:creationId xmlns:p14="http://schemas.microsoft.com/office/powerpoint/2010/main" val="35727067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1331641" y="6034320"/>
            <a:ext cx="6480718" cy="779056"/>
          </a:xfrm>
          <a:prstGeom prst="rect">
            <a:avLst/>
          </a:prstGeom>
        </p:spPr>
      </p:pic>
      <p:pic>
        <p:nvPicPr>
          <p:cNvPr id="4" name="Picture 3"/>
          <p:cNvPicPr>
            <a:picLocks noChangeAspect="1"/>
          </p:cNvPicPr>
          <p:nvPr/>
        </p:nvPicPr>
        <p:blipFill>
          <a:blip r:embed="rId3"/>
          <a:stretch>
            <a:fillRect/>
          </a:stretch>
        </p:blipFill>
        <p:spPr>
          <a:xfrm>
            <a:off x="1331641" y="2852936"/>
            <a:ext cx="6480718" cy="3497044"/>
          </a:xfrm>
          <a:prstGeom prst="rect">
            <a:avLst/>
          </a:prstGeom>
        </p:spPr>
      </p:pic>
      <p:pic>
        <p:nvPicPr>
          <p:cNvPr id="2" name="Picture 1"/>
          <p:cNvPicPr>
            <a:picLocks noChangeAspect="1"/>
          </p:cNvPicPr>
          <p:nvPr/>
        </p:nvPicPr>
        <p:blipFill>
          <a:blip r:embed="rId4"/>
          <a:stretch>
            <a:fillRect/>
          </a:stretch>
        </p:blipFill>
        <p:spPr>
          <a:xfrm>
            <a:off x="1331641" y="404664"/>
            <a:ext cx="6480718" cy="244698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4HR Q18</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577552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16832"/>
            <a:ext cx="8640962" cy="19335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51519" y="1916831"/>
            <a:ext cx="8640960" cy="19335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4HR Q18</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043401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504" y="404664"/>
            <a:ext cx="8928992" cy="6086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22"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504" y="4722324"/>
            <a:ext cx="8928992" cy="165900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Q18</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34819"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7504" y="980728"/>
            <a:ext cx="5328592" cy="35288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21"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235754" y="1421494"/>
            <a:ext cx="3872749" cy="18634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4823" name="Picture 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447764" y="4473274"/>
            <a:ext cx="1044116" cy="2518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1891025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1556792"/>
            <a:ext cx="8640962" cy="20821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51519" y="1556792"/>
            <a:ext cx="8640960" cy="12241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2016 4HR Q18</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51519" y="2780927"/>
            <a:ext cx="8640960" cy="85802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19942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2"/>
          <a:stretch>
            <a:fillRect/>
          </a:stretch>
        </p:blipFill>
        <p:spPr>
          <a:xfrm>
            <a:off x="1475656" y="5914570"/>
            <a:ext cx="6192688" cy="898806"/>
          </a:xfrm>
          <a:prstGeom prst="rect">
            <a:avLst/>
          </a:prstGeom>
        </p:spPr>
      </p:pic>
      <p:pic>
        <p:nvPicPr>
          <p:cNvPr id="6" name="Picture 5"/>
          <p:cNvPicPr>
            <a:picLocks noChangeAspect="1"/>
          </p:cNvPicPr>
          <p:nvPr/>
        </p:nvPicPr>
        <p:blipFill>
          <a:blip r:embed="rId3"/>
          <a:stretch>
            <a:fillRect/>
          </a:stretch>
        </p:blipFill>
        <p:spPr>
          <a:xfrm>
            <a:off x="1475656" y="5105300"/>
            <a:ext cx="6192688" cy="1204020"/>
          </a:xfrm>
          <a:prstGeom prst="rect">
            <a:avLst/>
          </a:prstGeom>
        </p:spPr>
      </p:pic>
      <p:pic>
        <p:nvPicPr>
          <p:cNvPr id="5" name="Picture 4"/>
          <p:cNvPicPr>
            <a:picLocks noChangeAspect="1"/>
          </p:cNvPicPr>
          <p:nvPr/>
        </p:nvPicPr>
        <p:blipFill>
          <a:blip r:embed="rId4"/>
          <a:stretch>
            <a:fillRect/>
          </a:stretch>
        </p:blipFill>
        <p:spPr>
          <a:xfrm>
            <a:off x="1475656" y="4856750"/>
            <a:ext cx="6192688" cy="567110"/>
          </a:xfrm>
          <a:prstGeom prst="rect">
            <a:avLst/>
          </a:prstGeom>
        </p:spPr>
      </p:pic>
      <p:pic>
        <p:nvPicPr>
          <p:cNvPr id="2" name="Picture 1"/>
          <p:cNvPicPr>
            <a:picLocks noChangeAspect="1"/>
          </p:cNvPicPr>
          <p:nvPr/>
        </p:nvPicPr>
        <p:blipFill>
          <a:blip r:embed="rId5"/>
          <a:stretch>
            <a:fillRect/>
          </a:stretch>
        </p:blipFill>
        <p:spPr>
          <a:xfrm>
            <a:off x="1475656" y="332656"/>
            <a:ext cx="6192688" cy="722412"/>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Q18</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14"/>
          <a:stretch>
            <a:fillRect/>
          </a:stretch>
        </p:blipFill>
        <p:spPr>
          <a:xfrm>
            <a:off x="1475656" y="1052736"/>
            <a:ext cx="6192688" cy="3804014"/>
          </a:xfrm>
          <a:prstGeom prst="rect">
            <a:avLst/>
          </a:prstGeom>
        </p:spPr>
      </p:pic>
    </p:spTree>
    <p:extLst>
      <p:ext uri="{BB962C8B-B14F-4D97-AF65-F5344CB8AC3E}">
        <p14:creationId xmlns:p14="http://schemas.microsoft.com/office/powerpoint/2010/main" val="351969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340768"/>
            <a:ext cx="8640962" cy="249300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51519" y="1340769"/>
            <a:ext cx="8640960" cy="151216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2852935"/>
            <a:ext cx="8640960" cy="98083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2016 4H Q18</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103861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50"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5889066"/>
            <a:ext cx="5760640" cy="9243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9"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4163758"/>
            <a:ext cx="5760640" cy="20015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8"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91680" y="4797152"/>
            <a:ext cx="5760640" cy="5052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174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91680" y="404664"/>
            <a:ext cx="5760640" cy="4419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Q16</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10" name="Freeform 9"/>
          <p:cNvSpPr/>
          <p:nvPr/>
        </p:nvSpPr>
        <p:spPr>
          <a:xfrm>
            <a:off x="4848225" y="3813175"/>
            <a:ext cx="676275" cy="514350"/>
          </a:xfrm>
          <a:custGeom>
            <a:avLst/>
            <a:gdLst>
              <a:gd name="connsiteX0" fmla="*/ 0 w 676275"/>
              <a:gd name="connsiteY0" fmla="*/ 508000 h 514350"/>
              <a:gd name="connsiteX1" fmla="*/ 0 w 676275"/>
              <a:gd name="connsiteY1" fmla="*/ 0 h 514350"/>
              <a:gd name="connsiteX2" fmla="*/ 676275 w 676275"/>
              <a:gd name="connsiteY2" fmla="*/ 0 h 514350"/>
              <a:gd name="connsiteX3" fmla="*/ 676275 w 676275"/>
              <a:gd name="connsiteY3" fmla="*/ 514350 h 514350"/>
              <a:gd name="connsiteX4" fmla="*/ 0 w 676275"/>
              <a:gd name="connsiteY4" fmla="*/ 508000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275" h="514350">
                <a:moveTo>
                  <a:pt x="0" y="508000"/>
                </a:moveTo>
                <a:lnTo>
                  <a:pt x="0" y="0"/>
                </a:lnTo>
                <a:lnTo>
                  <a:pt x="676275" y="0"/>
                </a:lnTo>
                <a:lnTo>
                  <a:pt x="676275" y="514350"/>
                </a:lnTo>
                <a:lnTo>
                  <a:pt x="0" y="508000"/>
                </a:lnTo>
                <a:close/>
              </a:path>
            </a:pathLst>
          </a:custGeom>
          <a:solidFill>
            <a:schemeClr val="accent1">
              <a:alpha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p:cNvSpPr/>
          <p:nvPr/>
        </p:nvSpPr>
        <p:spPr>
          <a:xfrm>
            <a:off x="4427984" y="5949158"/>
            <a:ext cx="1392436" cy="5754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Reveal Histogram (b)</a:t>
            </a:r>
            <a:endParaRPr lang="en-GB" sz="1400" b="1" dirty="0">
              <a:latin typeface="Comic Sans MS" panose="030F0702030302020204" pitchFamily="66" charset="0"/>
            </a:endParaRPr>
          </a:p>
        </p:txBody>
      </p:sp>
      <p:pic>
        <p:nvPicPr>
          <p:cNvPr id="16"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91680" y="5889066"/>
            <a:ext cx="5760640" cy="9243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691680" y="4163758"/>
            <a:ext cx="5760640" cy="20015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91680" y="404664"/>
            <a:ext cx="5760640" cy="4419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1" name="Rectangle 20"/>
          <p:cNvSpPr/>
          <p:nvPr/>
        </p:nvSpPr>
        <p:spPr>
          <a:xfrm>
            <a:off x="9756576" y="381837"/>
            <a:ext cx="828092" cy="3108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b="1" dirty="0">
              <a:latin typeface="Comic Sans MS" panose="030F0702030302020204" pitchFamily="66" charset="0"/>
            </a:endParaRPr>
          </a:p>
        </p:txBody>
      </p:sp>
    </p:spTree>
    <p:extLst>
      <p:ext uri="{BB962C8B-B14F-4D97-AF65-F5344CB8AC3E}">
        <p14:creationId xmlns:p14="http://schemas.microsoft.com/office/powerpoint/2010/main" val="4756603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2"/>
                    </p:tgtEl>
                  </p:cond>
                </p:stCondLst>
                <p:endSync evt="end" delay="0">
                  <p:rtn val="all"/>
                </p:endSync>
                <p:childTnLst>
                  <p:par>
                    <p:cTn id="3" fill="hold">
                      <p:stCondLst>
                        <p:cond delay="0"/>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nextCondLst>
                <p:cond evt="onClick" delay="0">
                  <p:tgtEl>
                    <p:spTgt spid="22"/>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childTnLst>
                          </p:cTn>
                        </p:par>
                      </p:childTnLst>
                    </p:cTn>
                  </p:par>
                </p:childTnLst>
              </p:cTn>
              <p:nextCondLst>
                <p:cond evt="onClick" delay="0">
                  <p:tgtEl>
                    <p:spTgt spid="21"/>
                  </p:tgtEl>
                </p:cond>
              </p:nextCondLst>
            </p:seq>
          </p:childTnLst>
        </p:cTn>
      </p:par>
    </p:tnLst>
    <p:bldLst>
      <p:bldP spid="10" grpId="0" animBg="1"/>
    </p:bldLst>
  </p:timing>
</p:sld>
</file>

<file path=ppt/slides/slide5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204864"/>
            <a:ext cx="8640962" cy="20401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51519" y="2204863"/>
            <a:ext cx="8640960" cy="1728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3933057"/>
            <a:ext cx="8640960" cy="31195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2016 3HR Q16</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21385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1817791" y="4779222"/>
            <a:ext cx="5508418" cy="2034154"/>
          </a:xfrm>
          <a:prstGeom prst="rect">
            <a:avLst/>
          </a:prstGeom>
        </p:spPr>
      </p:pic>
      <p:pic>
        <p:nvPicPr>
          <p:cNvPr id="6" name="Picture 5"/>
          <p:cNvPicPr>
            <a:picLocks noChangeAspect="1"/>
          </p:cNvPicPr>
          <p:nvPr/>
        </p:nvPicPr>
        <p:blipFill>
          <a:blip r:embed="rId3"/>
          <a:stretch>
            <a:fillRect/>
          </a:stretch>
        </p:blipFill>
        <p:spPr>
          <a:xfrm>
            <a:off x="1817791" y="5086158"/>
            <a:ext cx="5508418" cy="71910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Q20</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12"/>
          <a:stretch>
            <a:fillRect/>
          </a:stretch>
        </p:blipFill>
        <p:spPr>
          <a:xfrm>
            <a:off x="1817791" y="692696"/>
            <a:ext cx="5508418" cy="4176464"/>
          </a:xfrm>
          <a:prstGeom prst="rect">
            <a:avLst/>
          </a:prstGeom>
        </p:spPr>
      </p:pic>
      <p:pic>
        <p:nvPicPr>
          <p:cNvPr id="4" name="Picture 3"/>
          <p:cNvPicPr>
            <a:picLocks noChangeAspect="1"/>
          </p:cNvPicPr>
          <p:nvPr/>
        </p:nvPicPr>
        <p:blipFill>
          <a:blip r:embed="rId13"/>
          <a:stretch>
            <a:fillRect/>
          </a:stretch>
        </p:blipFill>
        <p:spPr>
          <a:xfrm>
            <a:off x="1817791" y="352986"/>
            <a:ext cx="5508418" cy="339710"/>
          </a:xfrm>
          <a:prstGeom prst="rect">
            <a:avLst/>
          </a:prstGeom>
        </p:spPr>
      </p:pic>
      <p:pic>
        <p:nvPicPr>
          <p:cNvPr id="5" name="Picture 4"/>
          <p:cNvPicPr>
            <a:picLocks noChangeAspect="1"/>
          </p:cNvPicPr>
          <p:nvPr/>
        </p:nvPicPr>
        <p:blipFill>
          <a:blip r:embed="rId14"/>
          <a:stretch>
            <a:fillRect/>
          </a:stretch>
        </p:blipFill>
        <p:spPr>
          <a:xfrm>
            <a:off x="1817791" y="4869160"/>
            <a:ext cx="5508418" cy="476266"/>
          </a:xfrm>
          <a:prstGeom prst="rect">
            <a:avLst/>
          </a:prstGeom>
        </p:spPr>
      </p:pic>
      <p:pic>
        <p:nvPicPr>
          <p:cNvPr id="8" name="Picture 7"/>
          <p:cNvPicPr>
            <a:picLocks noChangeAspect="1"/>
          </p:cNvPicPr>
          <p:nvPr/>
        </p:nvPicPr>
        <p:blipFill>
          <a:blip r:embed="rId15"/>
          <a:stretch>
            <a:fillRect/>
          </a:stretch>
        </p:blipFill>
        <p:spPr>
          <a:xfrm>
            <a:off x="1817791" y="5805264"/>
            <a:ext cx="5508418" cy="344734"/>
          </a:xfrm>
          <a:prstGeom prst="rect">
            <a:avLst/>
          </a:prstGeom>
        </p:spPr>
      </p:pic>
    </p:spTree>
    <p:extLst>
      <p:ext uri="{BB962C8B-B14F-4D97-AF65-F5344CB8AC3E}">
        <p14:creationId xmlns:p14="http://schemas.microsoft.com/office/powerpoint/2010/main" val="2281081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19" y="1916832"/>
            <a:ext cx="8640962" cy="1956444"/>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51519" y="1916831"/>
            <a:ext cx="8640960" cy="10431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2959699"/>
            <a:ext cx="8640960" cy="9135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Q20</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679604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2"/>
          <a:stretch>
            <a:fillRect/>
          </a:stretch>
        </p:blipFill>
        <p:spPr>
          <a:xfrm>
            <a:off x="2051721" y="5895082"/>
            <a:ext cx="5040558" cy="918294"/>
          </a:xfrm>
          <a:prstGeom prst="rect">
            <a:avLst/>
          </a:prstGeom>
        </p:spPr>
      </p:pic>
      <p:pic>
        <p:nvPicPr>
          <p:cNvPr id="10" name="Picture 9"/>
          <p:cNvPicPr>
            <a:picLocks noChangeAspect="1"/>
          </p:cNvPicPr>
          <p:nvPr/>
        </p:nvPicPr>
        <p:blipFill>
          <a:blip r:embed="rId3"/>
          <a:stretch>
            <a:fillRect/>
          </a:stretch>
        </p:blipFill>
        <p:spPr>
          <a:xfrm>
            <a:off x="2051721" y="404664"/>
            <a:ext cx="5040558" cy="19768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Q16</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1" name="Picture 10"/>
          <p:cNvPicPr>
            <a:picLocks noChangeAspect="1"/>
          </p:cNvPicPr>
          <p:nvPr/>
        </p:nvPicPr>
        <p:blipFill>
          <a:blip r:embed="rId12"/>
          <a:stretch>
            <a:fillRect/>
          </a:stretch>
        </p:blipFill>
        <p:spPr>
          <a:xfrm>
            <a:off x="2051721" y="2365904"/>
            <a:ext cx="5040558" cy="3943416"/>
          </a:xfrm>
          <a:prstGeom prst="rect">
            <a:avLst/>
          </a:prstGeom>
        </p:spPr>
      </p:pic>
      <p:pic>
        <p:nvPicPr>
          <p:cNvPr id="12" name="Picture 11"/>
          <p:cNvPicPr>
            <a:picLocks noChangeAspect="1"/>
          </p:cNvPicPr>
          <p:nvPr/>
        </p:nvPicPr>
        <p:blipFill>
          <a:blip r:embed="rId13"/>
          <a:stretch>
            <a:fillRect/>
          </a:stretch>
        </p:blipFill>
        <p:spPr>
          <a:xfrm>
            <a:off x="2051721" y="6165304"/>
            <a:ext cx="5040558" cy="148450"/>
          </a:xfrm>
          <a:prstGeom prst="rect">
            <a:avLst/>
          </a:prstGeom>
        </p:spPr>
      </p:pic>
      <p:pic>
        <p:nvPicPr>
          <p:cNvPr id="15" name="Picture 14"/>
          <p:cNvPicPr>
            <a:picLocks noChangeAspect="1"/>
          </p:cNvPicPr>
          <p:nvPr/>
        </p:nvPicPr>
        <p:blipFill>
          <a:blip r:embed="rId14"/>
          <a:stretch>
            <a:fillRect/>
          </a:stretch>
        </p:blipFill>
        <p:spPr>
          <a:xfrm>
            <a:off x="6516216" y="5877272"/>
            <a:ext cx="206127" cy="153826"/>
          </a:xfrm>
          <a:prstGeom prst="rect">
            <a:avLst/>
          </a:prstGeom>
        </p:spPr>
      </p:pic>
    </p:spTree>
    <p:extLst>
      <p:ext uri="{BB962C8B-B14F-4D97-AF65-F5344CB8AC3E}">
        <p14:creationId xmlns:p14="http://schemas.microsoft.com/office/powerpoint/2010/main" val="32432167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51518" y="2348880"/>
            <a:ext cx="8640964" cy="101401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51519" y="2348879"/>
            <a:ext cx="8640960" cy="6635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19" y="3012421"/>
            <a:ext cx="8640960" cy="35047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6" name="Rectangle 15">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4HR Q16</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376901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7"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51720" y="6306618"/>
            <a:ext cx="5040560" cy="50675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987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1720" y="2510720"/>
            <a:ext cx="5040560" cy="39426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9875"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51720" y="404664"/>
            <a:ext cx="5040560" cy="213514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Q18</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660002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8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19" y="2096018"/>
            <a:ext cx="8640962" cy="140499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51519" y="2060848"/>
            <a:ext cx="8640960"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2" name="Rectangle 11">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 Q18</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5" name="Straight Arrow Connector 14"/>
          <p:cNvCxnSpPr>
            <a:stCxn id="22"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9739004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5"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50193" y="4876916"/>
            <a:ext cx="5643614" cy="193646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4"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50193" y="2708920"/>
            <a:ext cx="5643614"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5603"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193" y="332656"/>
            <a:ext cx="5643614" cy="23776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Q19</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662167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492" y="1548821"/>
            <a:ext cx="8640962" cy="3403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47492" y="1548821"/>
            <a:ext cx="8640962" cy="18957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2017 4HR Q19</a:t>
            </a:r>
            <a:endParaRPr lang="en-GB" sz="1400" b="1" dirty="0">
              <a:latin typeface="Comic Sans MS" panose="030F0702030302020204" pitchFamily="66" charset="0"/>
            </a:endParaRPr>
          </a:p>
        </p:txBody>
      </p:sp>
      <p:cxnSp>
        <p:nvCxnSpPr>
          <p:cNvPr id="16" name="Straight Arrow Connector 15"/>
          <p:cNvCxnSpPr>
            <a:stCxn id="17" idx="3"/>
            <a:endCxn id="1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8" name="Straight Arrow Connector 17"/>
          <p:cNvCxnSpPr>
            <a:stCxn id="19" idx="3"/>
            <a:endCxn id="17"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Rectangle 18">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0" name="Rectangle 19"/>
          <p:cNvSpPr/>
          <p:nvPr/>
        </p:nvSpPr>
        <p:spPr>
          <a:xfrm>
            <a:off x="247492" y="3444529"/>
            <a:ext cx="8640962" cy="15073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556268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3" grpId="0" animBg="1"/>
      <p:bldP spid="20" grpId="0" animBg="1"/>
    </p:bldLst>
  </p:timing>
</p:sld>
</file>

<file path=ppt/slides/slide5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1907704" y="2611048"/>
            <a:ext cx="5328592" cy="2906184"/>
          </a:xfrm>
          <a:prstGeom prst="rect">
            <a:avLst/>
          </a:prstGeom>
        </p:spPr>
      </p:pic>
      <p:pic>
        <p:nvPicPr>
          <p:cNvPr id="6" name="Picture 5"/>
          <p:cNvPicPr>
            <a:picLocks noChangeAspect="1"/>
          </p:cNvPicPr>
          <p:nvPr/>
        </p:nvPicPr>
        <p:blipFill>
          <a:blip r:embed="rId3"/>
          <a:stretch>
            <a:fillRect/>
          </a:stretch>
        </p:blipFill>
        <p:spPr>
          <a:xfrm>
            <a:off x="1907705" y="5344756"/>
            <a:ext cx="5328590" cy="1468620"/>
          </a:xfrm>
          <a:prstGeom prst="rect">
            <a:avLst/>
          </a:prstGeom>
        </p:spPr>
      </p:pic>
      <p:pic>
        <p:nvPicPr>
          <p:cNvPr id="5" name="Picture 4"/>
          <p:cNvPicPr>
            <a:picLocks noChangeAspect="1"/>
          </p:cNvPicPr>
          <p:nvPr/>
        </p:nvPicPr>
        <p:blipFill>
          <a:blip r:embed="rId4"/>
          <a:stretch>
            <a:fillRect/>
          </a:stretch>
        </p:blipFill>
        <p:spPr>
          <a:xfrm>
            <a:off x="1907705" y="5517232"/>
            <a:ext cx="5328590" cy="611420"/>
          </a:xfrm>
          <a:prstGeom prst="rect">
            <a:avLst/>
          </a:prstGeom>
        </p:spPr>
      </p:pic>
      <p:pic>
        <p:nvPicPr>
          <p:cNvPr id="2" name="Picture 1"/>
          <p:cNvPicPr>
            <a:picLocks noChangeAspect="1"/>
          </p:cNvPicPr>
          <p:nvPr/>
        </p:nvPicPr>
        <p:blipFill>
          <a:blip r:embed="rId5"/>
          <a:stretch>
            <a:fillRect/>
          </a:stretch>
        </p:blipFill>
        <p:spPr>
          <a:xfrm>
            <a:off x="1907704" y="332656"/>
            <a:ext cx="5328592" cy="2275606"/>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1"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Q19</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2"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568271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47492" y="1274088"/>
            <a:ext cx="8649016" cy="34510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47492" y="1268761"/>
            <a:ext cx="8640962" cy="165618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0" name="Rectangle 19"/>
          <p:cNvSpPr/>
          <p:nvPr/>
        </p:nvSpPr>
        <p:spPr>
          <a:xfrm>
            <a:off x="247492" y="2924945"/>
            <a:ext cx="8640962" cy="18001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2" name="Rectangle 11">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 Q19</a:t>
            </a:r>
            <a:endParaRPr lang="en-GB" sz="1400" b="1" dirty="0">
              <a:latin typeface="Comic Sans MS" panose="030F0702030302020204" pitchFamily="66" charset="0"/>
            </a:endParaRPr>
          </a:p>
        </p:txBody>
      </p:sp>
      <p:cxnSp>
        <p:nvCxnSpPr>
          <p:cNvPr id="13" name="Straight Arrow Connector 12"/>
          <p:cNvCxnSpPr>
            <a:stCxn id="14" idx="3"/>
            <a:endCxn id="12"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Rectangle 13">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5" name="Straight Arrow Connector 14"/>
          <p:cNvCxnSpPr>
            <a:stCxn id="21" idx="3"/>
            <a:endCxn id="14"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641255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0"/>
                                        </p:tgtEl>
                                      </p:cBhvr>
                                    </p:animEffect>
                                    <p:set>
                                      <p:cBhvr>
                                        <p:cTn id="13"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childTnLst>
        </p:cTn>
      </p:par>
    </p:tnLst>
    <p:bldLst>
      <p:bldP spid="23" grpId="0" animBg="1"/>
      <p:bldP spid="20" grpId="0" animBg="1"/>
    </p:bldLst>
  </p:timing>
</p:sld>
</file>

<file path=ppt/slides/slide5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2158" y="3068960"/>
            <a:ext cx="8439684" cy="36937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993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158" y="405422"/>
            <a:ext cx="8439684" cy="424771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Q20</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289789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492" y="2132856"/>
            <a:ext cx="8649016" cy="1404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47492" y="2132856"/>
            <a:ext cx="8640962" cy="14040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2018 3HR Q20</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2"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8485324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2820"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544" y="2924944"/>
            <a:ext cx="8208912" cy="367837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281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544" y="404664"/>
            <a:ext cx="8208912" cy="542867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9"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Q19</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0"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5888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492" y="1268760"/>
            <a:ext cx="8649016" cy="311601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47492" y="1268760"/>
            <a:ext cx="8640962" cy="3116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1" name="Rectangle 10">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 Q19</a:t>
            </a:r>
            <a:endParaRPr lang="en-GB" sz="1400" b="1" dirty="0">
              <a:latin typeface="Comic Sans MS" panose="030F0702030302020204" pitchFamily="66" charset="0"/>
            </a:endParaRPr>
          </a:p>
        </p:txBody>
      </p:sp>
      <p:cxnSp>
        <p:nvCxnSpPr>
          <p:cNvPr id="12" name="Straight Arrow Connector 11"/>
          <p:cNvCxnSpPr>
            <a:stCxn id="13" idx="3"/>
            <a:endCxn id="11"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938625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Lst>
  </p:timing>
</p:sld>
</file>

<file path=ppt/slides/slide5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7" name="Picture 7"/>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35668" y="6165304"/>
            <a:ext cx="5072664" cy="661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6" name="Picture 6"/>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35666" y="5805264"/>
            <a:ext cx="5072668" cy="6247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3"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35668" y="476672"/>
            <a:ext cx="5072664" cy="257368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pic>
        <p:nvPicPr>
          <p:cNvPr id="13" name="Picture 12" descr="http://logok.org/wp-content/uploads/2015/01/TypeF-logo-880x660.png">
            <a:hlinkClick r:id="rId8" action="ppaction://hlinksldjump"/>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hlinkClick r:id="rId10"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Q18</a:t>
            </a:r>
            <a:endParaRPr lang="en-GB" sz="1400" b="1" dirty="0">
              <a:latin typeface="Comic Sans MS" panose="030F0702030302020204" pitchFamily="66" charset="0"/>
            </a:endParaRPr>
          </a:p>
        </p:txBody>
      </p:sp>
      <p:cxnSp>
        <p:nvCxnSpPr>
          <p:cNvPr id="20" name="Straight Arrow Connector 19"/>
          <p:cNvCxnSpPr>
            <a:stCxn id="23" idx="3"/>
            <a:endCxn id="19"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24" name="Straight Arrow Connector 23"/>
          <p:cNvCxnSpPr>
            <a:stCxn id="25" idx="3"/>
            <a:endCxn id="2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12"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66564"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5667" y="3005916"/>
            <a:ext cx="5072666" cy="279934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6565"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035656" y="5834542"/>
            <a:ext cx="5072688" cy="1867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1315003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7492" y="1124744"/>
            <a:ext cx="8649016" cy="3290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sp>
        <p:nvSpPr>
          <p:cNvPr id="23" name="Rectangle 22"/>
          <p:cNvSpPr/>
          <p:nvPr/>
        </p:nvSpPr>
        <p:spPr>
          <a:xfrm>
            <a:off x="247492" y="1124744"/>
            <a:ext cx="8640962" cy="1440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6" name="Rectangle 15">
            <a:hlinkClick r:id="rId6" action="ppaction://hlinksldjump"/>
          </p:cNvPr>
          <p:cNvSpPr/>
          <p:nvPr/>
        </p:nvSpPr>
        <p:spPr>
          <a:xfrm>
            <a:off x="4860032" y="35482"/>
            <a:ext cx="2160240"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June 2018 4HR Q18</a:t>
            </a:r>
            <a:endParaRPr lang="en-GB" sz="1400" b="1" dirty="0">
              <a:latin typeface="Comic Sans MS" panose="030F0702030302020204" pitchFamily="66" charset="0"/>
            </a:endParaRPr>
          </a:p>
        </p:txBody>
      </p:sp>
      <p:cxnSp>
        <p:nvCxnSpPr>
          <p:cNvPr id="17" name="Straight Arrow Connector 16"/>
          <p:cNvCxnSpPr>
            <a:stCxn id="18" idx="3"/>
            <a:endCxn id="16" idx="1"/>
          </p:cNvCxnSpPr>
          <p:nvPr/>
        </p:nvCxnSpPr>
        <p:spPr>
          <a:xfrm flipV="1">
            <a:off x="4427984" y="184069"/>
            <a:ext cx="432048"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Rectangle 17">
            <a:hlinkClick r:id="rId7" action="ppaction://hlinksldjump"/>
          </p:cNvPr>
          <p:cNvSpPr/>
          <p:nvPr/>
        </p:nvSpPr>
        <p:spPr>
          <a:xfrm>
            <a:off x="3275856" y="35483"/>
            <a:ext cx="115212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Histograms</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1" name="Rectangle 20"/>
          <p:cNvSpPr/>
          <p:nvPr/>
        </p:nvSpPr>
        <p:spPr>
          <a:xfrm>
            <a:off x="247492" y="2564904"/>
            <a:ext cx="8640962" cy="185022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141737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3"/>
                                        </p:tgtEl>
                                      </p:cBhvr>
                                    </p:animEffect>
                                    <p:set>
                                      <p:cBhvr>
                                        <p:cTn id="7"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3" grpId="0" animBg="1"/>
      <p:bldP spid="21" grpId="0" animBg="1"/>
    </p:bldLst>
  </p:timing>
</p:sld>
</file>

<file path=ppt/slides/slide5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Time-Series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5" name="Rectangle 14">
            <a:hlinkClick r:id="rId4" action="ppaction://hlinksldjump"/>
          </p:cNvPr>
          <p:cNvSpPr/>
          <p:nvPr/>
        </p:nvSpPr>
        <p:spPr>
          <a:xfrm>
            <a:off x="3924056"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1H Q2</a:t>
            </a:r>
            <a:endParaRPr lang="en-GB" sz="1400" b="1" dirty="0">
              <a:latin typeface="Comic Sans MS" panose="030F0702030302020204" pitchFamily="66" charset="0"/>
            </a:endParaRPr>
          </a:p>
        </p:txBody>
      </p:sp>
      <p:sp>
        <p:nvSpPr>
          <p:cNvPr id="19" name="Rectangle 18">
            <a:hlinkClick r:id="rId5"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8" name="Rectangle 7">
            <a:hlinkClick r:id="rId7"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568071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stretch>
            <a:fillRect/>
          </a:stretch>
        </p:blipFill>
        <p:spPr>
          <a:xfrm>
            <a:off x="3391357" y="2492896"/>
            <a:ext cx="5645140" cy="395500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r>
              <a:rPr lang="en-GB" sz="1400" b="1" dirty="0">
                <a:latin typeface="Comic Sans MS" panose="030F0702030302020204" pitchFamily="66" charset="0"/>
              </a:rPr>
              <a:t>1</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9" action="ppaction://hlinksldjump"/>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11"/>
          <a:stretch>
            <a:fillRect/>
          </a:stretch>
        </p:blipFill>
        <p:spPr>
          <a:xfrm>
            <a:off x="107504" y="476672"/>
            <a:ext cx="3211845" cy="2664296"/>
          </a:xfrm>
          <a:prstGeom prst="rect">
            <a:avLst/>
          </a:prstGeom>
        </p:spPr>
      </p:pic>
      <p:pic>
        <p:nvPicPr>
          <p:cNvPr id="5" name="Picture 4"/>
          <p:cNvPicPr>
            <a:picLocks noChangeAspect="1"/>
          </p:cNvPicPr>
          <p:nvPr/>
        </p:nvPicPr>
        <p:blipFill>
          <a:blip r:embed="rId12"/>
          <a:stretch>
            <a:fillRect/>
          </a:stretch>
        </p:blipFill>
        <p:spPr>
          <a:xfrm>
            <a:off x="3391357" y="692696"/>
            <a:ext cx="5645139" cy="763459"/>
          </a:xfrm>
          <a:prstGeom prst="rect">
            <a:avLst/>
          </a:prstGeom>
        </p:spPr>
      </p:pic>
      <p:pic>
        <p:nvPicPr>
          <p:cNvPr id="6" name="Picture 5"/>
          <p:cNvPicPr>
            <a:picLocks noChangeAspect="1"/>
          </p:cNvPicPr>
          <p:nvPr/>
        </p:nvPicPr>
        <p:blipFill>
          <a:blip r:embed="rId13"/>
          <a:stretch>
            <a:fillRect/>
          </a:stretch>
        </p:blipFill>
        <p:spPr>
          <a:xfrm>
            <a:off x="3391357" y="1412776"/>
            <a:ext cx="5645140" cy="1959022"/>
          </a:xfrm>
          <a:prstGeom prst="rect">
            <a:avLst/>
          </a:prstGeom>
        </p:spPr>
      </p:pic>
      <p:pic>
        <p:nvPicPr>
          <p:cNvPr id="8" name="Picture 7"/>
          <p:cNvPicPr>
            <a:picLocks noChangeAspect="1"/>
          </p:cNvPicPr>
          <p:nvPr/>
        </p:nvPicPr>
        <p:blipFill>
          <a:blip r:embed="rId14"/>
          <a:stretch>
            <a:fillRect/>
          </a:stretch>
        </p:blipFill>
        <p:spPr>
          <a:xfrm>
            <a:off x="3391357" y="3356992"/>
            <a:ext cx="5645139" cy="846029"/>
          </a:xfrm>
          <a:prstGeom prst="rect">
            <a:avLst/>
          </a:prstGeom>
        </p:spPr>
      </p:pic>
      <p:pic>
        <p:nvPicPr>
          <p:cNvPr id="9" name="Picture 8"/>
          <p:cNvPicPr>
            <a:picLocks noChangeAspect="1"/>
          </p:cNvPicPr>
          <p:nvPr/>
        </p:nvPicPr>
        <p:blipFill>
          <a:blip r:embed="rId15"/>
          <a:stretch>
            <a:fillRect/>
          </a:stretch>
        </p:blipFill>
        <p:spPr>
          <a:xfrm>
            <a:off x="3391356" y="4597800"/>
            <a:ext cx="5645140" cy="991440"/>
          </a:xfrm>
          <a:prstGeom prst="rect">
            <a:avLst/>
          </a:prstGeom>
        </p:spPr>
      </p:pic>
    </p:spTree>
    <p:extLst>
      <p:ext uri="{BB962C8B-B14F-4D97-AF65-F5344CB8AC3E}">
        <p14:creationId xmlns:p14="http://schemas.microsoft.com/office/powerpoint/2010/main" val="2424428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7" y="980728"/>
            <a:ext cx="8352926" cy="351886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980727"/>
            <a:ext cx="8352930" cy="18001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6" y="2780927"/>
            <a:ext cx="8352930" cy="7993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95536" y="3580283"/>
            <a:ext cx="8352930" cy="919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2019 </a:t>
            </a:r>
            <a:r>
              <a:rPr lang="en-GB" sz="1400" b="1" dirty="0">
                <a:latin typeface="Comic Sans MS" panose="030F0702030302020204" pitchFamily="66" charset="0"/>
              </a:rPr>
              <a:t>1</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25" name="Straight Arrow Connector 24"/>
          <p:cNvCxnSpPr>
            <a:stCxn id="28"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24821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Time-Series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5" name="Rectangle 14">
            <a:hlinkClick r:id="rId4" action="ppaction://hlinksldjump"/>
          </p:cNvPr>
          <p:cNvSpPr/>
          <p:nvPr/>
        </p:nvSpPr>
        <p:spPr>
          <a:xfrm>
            <a:off x="3924056" y="170086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9" name="Rectangle 18">
            <a:hlinkClick r:id="rId5"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9" name="Rectangle 8">
            <a:hlinkClick r:id="rId7" action="ppaction://hlinksldjump"/>
          </p:cNvPr>
          <p:cNvSpPr/>
          <p:nvPr/>
        </p:nvSpPr>
        <p:spPr>
          <a:xfrm>
            <a:off x="3924056" y="227692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3924056" y="2853048"/>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p>
          <a:p>
            <a:pPr algn="ct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sp>
        <p:nvSpPr>
          <p:cNvPr id="11" name="Rectangle 10">
            <a:hlinkClick r:id="rId9" action="ppaction://hlinksldjump"/>
          </p:cNvPr>
          <p:cNvSpPr/>
          <p:nvPr/>
        </p:nvSpPr>
        <p:spPr>
          <a:xfrm>
            <a:off x="3924056" y="34291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a:t>
            </a:r>
          </a:p>
          <a:p>
            <a:pPr algn="ctr"/>
            <a:r>
              <a:rPr lang="en-GB" sz="1400" b="1" dirty="0" smtClean="0">
                <a:latin typeface="Comic Sans MS" panose="030F0702030302020204" pitchFamily="66" charset="0"/>
              </a:rPr>
              <a:t>4HR Q6</a:t>
            </a:r>
            <a:endParaRPr lang="en-GB" sz="1400" b="1" dirty="0">
              <a:latin typeface="Comic Sans MS" panose="030F0702030302020204" pitchFamily="66" charset="0"/>
            </a:endParaRPr>
          </a:p>
        </p:txBody>
      </p:sp>
      <p:sp>
        <p:nvSpPr>
          <p:cNvPr id="12" name="Rectangle 11">
            <a:hlinkClick r:id="rId10" action="ppaction://hlinksldjump"/>
          </p:cNvPr>
          <p:cNvSpPr/>
          <p:nvPr/>
        </p:nvSpPr>
        <p:spPr>
          <a:xfrm>
            <a:off x="3924056" y="4005120"/>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endParaRPr lang="en-GB" sz="1400" b="1" dirty="0" smtClean="0">
              <a:latin typeface="Comic Sans MS" panose="030F0702030302020204" pitchFamily="66" charset="0"/>
            </a:endParaRPr>
          </a:p>
          <a:p>
            <a:pPr algn="ctr"/>
            <a:r>
              <a:rPr lang="en-GB" sz="1400" b="1" dirty="0" smtClean="0">
                <a:latin typeface="Comic Sans MS" panose="030F0702030302020204" pitchFamily="66" charset="0"/>
              </a:rPr>
              <a:t>4H Q3</a:t>
            </a:r>
            <a:endParaRPr lang="en-GB" sz="1400" b="1" dirty="0">
              <a:latin typeface="Comic Sans MS" panose="030F0702030302020204" pitchFamily="66" charset="0"/>
            </a:endParaRPr>
          </a:p>
        </p:txBody>
      </p:sp>
      <p:sp>
        <p:nvSpPr>
          <p:cNvPr id="13" name="Rectangle 12">
            <a:hlinkClick r:id="rId11" action="ppaction://hlinksldjump"/>
          </p:cNvPr>
          <p:cNvSpPr/>
          <p:nvPr/>
        </p:nvSpPr>
        <p:spPr>
          <a:xfrm>
            <a:off x="3924056" y="4581184"/>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a:t>
            </a:r>
          </a:p>
          <a:p>
            <a:pPr algn="ctr"/>
            <a:r>
              <a:rPr lang="en-GB" sz="1400" b="1" dirty="0" smtClean="0">
                <a:latin typeface="Comic Sans MS" panose="030F0702030302020204" pitchFamily="66" charset="0"/>
              </a:rPr>
              <a:t>4H Q5</a:t>
            </a:r>
            <a:endParaRPr lang="en-GB" sz="1400" b="1" dirty="0">
              <a:latin typeface="Comic Sans MS" panose="030F0702030302020204" pitchFamily="66" charset="0"/>
            </a:endParaRPr>
          </a:p>
        </p:txBody>
      </p:sp>
      <p:sp>
        <p:nvSpPr>
          <p:cNvPr id="14" name="Rectangle 13">
            <a:hlinkClick r:id="rId12"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4178227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995937" y="3387064"/>
            <a:ext cx="5148063" cy="2706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5" cstate="print"/>
          <a:srcRect/>
          <a:stretch>
            <a:fillRect/>
          </a:stretch>
        </p:blipFill>
        <p:spPr bwMode="auto">
          <a:xfrm>
            <a:off x="107504" y="5903486"/>
            <a:ext cx="1296144" cy="861935"/>
          </a:xfrm>
          <a:prstGeom prst="rect">
            <a:avLst/>
          </a:prstGeom>
          <a:noFill/>
        </p:spPr>
      </p:pic>
      <p:sp>
        <p:nvSpPr>
          <p:cNvPr id="23" name="Rectangle 22">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717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496" y="476672"/>
            <a:ext cx="4898867" cy="26642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7171"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95937" y="620688"/>
            <a:ext cx="5126486" cy="273875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37595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5535" y="1747839"/>
            <a:ext cx="8352931" cy="19617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700808"/>
            <a:ext cx="8352930" cy="3600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6" y="2060847"/>
            <a:ext cx="8352930" cy="36004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95536" y="2420889"/>
            <a:ext cx="8352930" cy="3078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4" name="Rectangle 13">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2005 </a:t>
            </a:r>
            <a:r>
              <a:rPr lang="en-GB" sz="1400" b="1" dirty="0">
                <a:latin typeface="Comic Sans MS" panose="030F0702030302020204" pitchFamily="66" charset="0"/>
              </a:rPr>
              <a:t>4</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5" name="Straight Arrow Connector 14"/>
          <p:cNvCxnSpPr>
            <a:stCxn id="16" idx="3"/>
            <a:endCxn id="14"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 name="Rectangle 15">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7" name="Straight Arrow Connector 16"/>
          <p:cNvCxnSpPr>
            <a:stCxn id="22" idx="3"/>
            <a:endCxn id="16"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6" name="Rectangle 25"/>
          <p:cNvSpPr/>
          <p:nvPr/>
        </p:nvSpPr>
        <p:spPr>
          <a:xfrm>
            <a:off x="395536" y="2728738"/>
            <a:ext cx="8352930" cy="48423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D</a:t>
            </a:r>
          </a:p>
        </p:txBody>
      </p:sp>
      <p:sp>
        <p:nvSpPr>
          <p:cNvPr id="27" name="Rectangle 26"/>
          <p:cNvSpPr/>
          <p:nvPr/>
        </p:nvSpPr>
        <p:spPr>
          <a:xfrm>
            <a:off x="395536" y="3212976"/>
            <a:ext cx="8352930" cy="4966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E</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5283979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6"/>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6"/>
                                        </p:tgtEl>
                                      </p:cBhvr>
                                    </p:animEffect>
                                    <p:set>
                                      <p:cBhvr>
                                        <p:cTn id="2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6" restart="whenNotActive" fill="hold" evtFilter="cancelBubble" nodeType="interactiveSeq">
                <p:stCondLst>
                  <p:cond evt="onClick" delay="0">
                    <p:tgtEl>
                      <p:spTgt spid="27"/>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7"/>
                                        </p:tgtEl>
                                      </p:cBhvr>
                                    </p:animEffect>
                                    <p:set>
                                      <p:cBhvr>
                                        <p:cTn id="31" dur="1" fill="hold">
                                          <p:stCondLst>
                                            <p:cond delay="4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bldLst>
      <p:bldP spid="24" grpId="0" animBg="1"/>
      <p:bldP spid="21" grpId="0" animBg="1"/>
      <p:bldP spid="23" grpId="0" animBg="1"/>
      <p:bldP spid="26" grpId="0" animBg="1"/>
      <p:bldP spid="27" grpId="0" animBg="1"/>
    </p:bldLst>
  </p:timing>
</p:sld>
</file>

<file path=ppt/slides/slide5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4" cstate="print"/>
          <a:srcRect/>
          <a:stretch>
            <a:fillRect/>
          </a:stretch>
        </p:blipFill>
        <p:spPr bwMode="auto">
          <a:xfrm>
            <a:off x="107504" y="5903486"/>
            <a:ext cx="1296144" cy="861935"/>
          </a:xfrm>
          <a:prstGeom prst="rect">
            <a:avLst/>
          </a:prstGeom>
          <a:noFill/>
        </p:spPr>
      </p:pic>
      <p:sp>
        <p:nvSpPr>
          <p:cNvPr id="23" name="Rectangle 22">
            <a:hlinkClick r:id="rId5"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6"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2" name="Picture 1"/>
          <p:cNvPicPr>
            <a:picLocks noChangeAspect="1"/>
          </p:cNvPicPr>
          <p:nvPr/>
        </p:nvPicPr>
        <p:blipFill>
          <a:blip r:embed="rId8"/>
          <a:stretch>
            <a:fillRect/>
          </a:stretch>
        </p:blipFill>
        <p:spPr>
          <a:xfrm>
            <a:off x="1907705" y="402810"/>
            <a:ext cx="5328590" cy="3314222"/>
          </a:xfrm>
          <a:prstGeom prst="rect">
            <a:avLst/>
          </a:prstGeom>
        </p:spPr>
      </p:pic>
      <p:pic>
        <p:nvPicPr>
          <p:cNvPr id="4" name="Picture 3"/>
          <p:cNvPicPr>
            <a:picLocks noChangeAspect="1"/>
          </p:cNvPicPr>
          <p:nvPr/>
        </p:nvPicPr>
        <p:blipFill>
          <a:blip r:embed="rId9"/>
          <a:stretch>
            <a:fillRect/>
          </a:stretch>
        </p:blipFill>
        <p:spPr>
          <a:xfrm>
            <a:off x="1907705" y="3701350"/>
            <a:ext cx="5328590" cy="3112026"/>
          </a:xfrm>
          <a:prstGeom prst="rect">
            <a:avLst/>
          </a:prstGeom>
        </p:spPr>
      </p:pic>
      <p:pic>
        <p:nvPicPr>
          <p:cNvPr id="12" name="Picture 11" descr="http://logok.org/wp-content/uploads/2015/01/TypeF-logo-880x660.png">
            <a:hlinkClick r:id="rId10" action="ppaction://hlinksldjump"/>
          </p:cNvPr>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26785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2204866"/>
            <a:ext cx="8352928" cy="61757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2204864"/>
            <a:ext cx="8352930" cy="144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6" y="2348881"/>
            <a:ext cx="8352930" cy="1485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95536" y="2497467"/>
            <a:ext cx="8352930" cy="3249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2008 </a:t>
            </a:r>
            <a:r>
              <a:rPr lang="en-GB" sz="1400" b="1" dirty="0">
                <a:latin typeface="Comic Sans MS" panose="030F0702030302020204" pitchFamily="66" charset="0"/>
              </a:rPr>
              <a:t>4</a:t>
            </a:r>
            <a:r>
              <a:rPr lang="en-GB" sz="1400" b="1" dirty="0" smtClean="0">
                <a:latin typeface="Comic Sans MS" panose="030F0702030302020204" pitchFamily="66" charset="0"/>
              </a:rPr>
              <a:t>H Q8</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25" name="Straight Arrow Connector 24"/>
          <p:cNvCxnSpPr>
            <a:stCxn id="28"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785992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p:cNvPicPr>
            <a:picLocks noChangeAspect="1"/>
          </p:cNvPicPr>
          <p:nvPr/>
        </p:nvPicPr>
        <p:blipFill>
          <a:blip r:embed="rId2"/>
          <a:stretch>
            <a:fillRect/>
          </a:stretch>
        </p:blipFill>
        <p:spPr>
          <a:xfrm>
            <a:off x="2483769" y="6050926"/>
            <a:ext cx="4176462" cy="807074"/>
          </a:xfrm>
          <a:prstGeom prst="rect">
            <a:avLst/>
          </a:prstGeom>
        </p:spPr>
      </p:pic>
      <p:pic>
        <p:nvPicPr>
          <p:cNvPr id="10" name="Picture 9"/>
          <p:cNvPicPr>
            <a:picLocks noChangeAspect="1"/>
          </p:cNvPicPr>
          <p:nvPr/>
        </p:nvPicPr>
        <p:blipFill>
          <a:blip r:embed="rId3"/>
          <a:stretch>
            <a:fillRect/>
          </a:stretch>
        </p:blipFill>
        <p:spPr>
          <a:xfrm>
            <a:off x="2483770" y="5877272"/>
            <a:ext cx="4176460" cy="522400"/>
          </a:xfrm>
          <a:prstGeom prst="rect">
            <a:avLst/>
          </a:prstGeom>
        </p:spPr>
      </p:pic>
      <p:pic>
        <p:nvPicPr>
          <p:cNvPr id="9" name="Picture 8"/>
          <p:cNvPicPr>
            <a:picLocks noChangeAspect="1"/>
          </p:cNvPicPr>
          <p:nvPr/>
        </p:nvPicPr>
        <p:blipFill>
          <a:blip r:embed="rId4"/>
          <a:stretch>
            <a:fillRect/>
          </a:stretch>
        </p:blipFill>
        <p:spPr>
          <a:xfrm>
            <a:off x="2483769" y="4050320"/>
            <a:ext cx="4176462" cy="1873174"/>
          </a:xfrm>
          <a:prstGeom prst="rect">
            <a:avLst/>
          </a:prstGeom>
        </p:spPr>
      </p:pic>
      <p:pic>
        <p:nvPicPr>
          <p:cNvPr id="8" name="Picture 7"/>
          <p:cNvPicPr>
            <a:picLocks noChangeAspect="1"/>
          </p:cNvPicPr>
          <p:nvPr/>
        </p:nvPicPr>
        <p:blipFill>
          <a:blip r:embed="rId5"/>
          <a:stretch>
            <a:fillRect/>
          </a:stretch>
        </p:blipFill>
        <p:spPr>
          <a:xfrm>
            <a:off x="2483769" y="3415178"/>
            <a:ext cx="4176462" cy="661894"/>
          </a:xfrm>
          <a:prstGeom prst="rect">
            <a:avLst/>
          </a:prstGeom>
        </p:spPr>
      </p:pic>
      <p:pic>
        <p:nvPicPr>
          <p:cNvPr id="6" name="Picture 5"/>
          <p:cNvPicPr>
            <a:picLocks noChangeAspect="1"/>
          </p:cNvPicPr>
          <p:nvPr/>
        </p:nvPicPr>
        <p:blipFill>
          <a:blip r:embed="rId6"/>
          <a:stretch>
            <a:fillRect/>
          </a:stretch>
        </p:blipFill>
        <p:spPr>
          <a:xfrm>
            <a:off x="2483769" y="727497"/>
            <a:ext cx="4176462" cy="2737298"/>
          </a:xfrm>
          <a:prstGeom prst="rect">
            <a:avLst/>
          </a:prstGeom>
        </p:spPr>
      </p:pic>
      <p:pic>
        <p:nvPicPr>
          <p:cNvPr id="5" name="Picture 4"/>
          <p:cNvPicPr>
            <a:picLocks noChangeAspect="1"/>
          </p:cNvPicPr>
          <p:nvPr/>
        </p:nvPicPr>
        <p:blipFill>
          <a:blip r:embed="rId7"/>
          <a:stretch>
            <a:fillRect/>
          </a:stretch>
        </p:blipFill>
        <p:spPr>
          <a:xfrm>
            <a:off x="2483769" y="332656"/>
            <a:ext cx="4176462" cy="395338"/>
          </a:xfrm>
          <a:prstGeom prst="rect">
            <a:avLst/>
          </a:prstGeom>
        </p:spPr>
      </p:pic>
      <p:pic>
        <p:nvPicPr>
          <p:cNvPr id="3" name="Picture 7" descr="http://www.thecyrenians.org/Resources/Tyneside%20Cyrenians/News/Home_News1.png">
            <a:hlinkClick r:id="rId8" action="ppaction://hlinksldjump"/>
          </p:cNvPr>
          <p:cNvPicPr>
            <a:picLocks noChangeAspect="1" noChangeArrowheads="1"/>
          </p:cNvPicPr>
          <p:nvPr/>
        </p:nvPicPr>
        <p:blipFill>
          <a:blip r:embed="rId9"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10" cstate="print"/>
          <a:srcRect/>
          <a:stretch>
            <a:fillRect/>
          </a:stretch>
        </p:blipFill>
        <p:spPr bwMode="auto">
          <a:xfrm>
            <a:off x="107504" y="5903486"/>
            <a:ext cx="1296144" cy="861935"/>
          </a:xfrm>
          <a:prstGeom prst="rect">
            <a:avLst/>
          </a:prstGeom>
          <a:noFill/>
        </p:spPr>
      </p:pic>
      <p:sp>
        <p:nvSpPr>
          <p:cNvPr id="23" name="Rectangle 22">
            <a:hlinkClick r:id="rId11"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2"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3"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4" action="ppaction://hlinksldjump"/>
          </p:cNvPr>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26236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395535" y="1628800"/>
            <a:ext cx="8352930" cy="180645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628800"/>
            <a:ext cx="8352930" cy="1440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
        <p:nvSpPr>
          <p:cNvPr id="21" name="Rectangle 20"/>
          <p:cNvSpPr/>
          <p:nvPr/>
        </p:nvSpPr>
        <p:spPr>
          <a:xfrm>
            <a:off x="395535" y="1925216"/>
            <a:ext cx="8352930" cy="4675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395536" y="2392792"/>
            <a:ext cx="8352930" cy="6041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2012 </a:t>
            </a:r>
            <a:r>
              <a:rPr lang="en-GB" sz="1400" b="1" dirty="0">
                <a:latin typeface="Comic Sans MS" panose="030F0702030302020204" pitchFamily="66" charset="0"/>
              </a:rPr>
              <a:t>4</a:t>
            </a:r>
            <a:r>
              <a:rPr lang="en-GB" sz="1400" b="1" dirty="0" smtClean="0">
                <a:latin typeface="Comic Sans MS" panose="030F0702030302020204" pitchFamily="66" charset="0"/>
              </a:rPr>
              <a:t>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2" name="Rectangle 21"/>
          <p:cNvSpPr/>
          <p:nvPr/>
        </p:nvSpPr>
        <p:spPr>
          <a:xfrm>
            <a:off x="395534" y="1772815"/>
            <a:ext cx="8352931" cy="152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6" name="Rectangle 25"/>
          <p:cNvSpPr/>
          <p:nvPr/>
        </p:nvSpPr>
        <p:spPr>
          <a:xfrm>
            <a:off x="395534" y="2996952"/>
            <a:ext cx="8352931" cy="46757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D</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919487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20" restart="whenNotActive" fill="hold" evtFilter="cancelBubble" nodeType="interactiveSeq">
                <p:stCondLst>
                  <p:cond evt="onClick" delay="0">
                    <p:tgtEl>
                      <p:spTgt spid="22"/>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22"/>
                                        </p:tgtEl>
                                      </p:cBhvr>
                                    </p:animEffect>
                                    <p:set>
                                      <p:cBhvr>
                                        <p:cTn id="25"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seq concurrent="1" nextAc="seek">
              <p:cTn id="26" restart="whenNotActive" fill="hold" evtFilter="cancelBubble" nodeType="interactiveSeq">
                <p:stCondLst>
                  <p:cond evt="onClick" delay="0">
                    <p:tgtEl>
                      <p:spTgt spid="26"/>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500"/>
                                        <p:tgtEl>
                                          <p:spTgt spid="26"/>
                                        </p:tgtEl>
                                      </p:cBhvr>
                                    </p:animEffect>
                                    <p:set>
                                      <p:cBhvr>
                                        <p:cTn id="31"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childTnLst>
        </p:cTn>
      </p:par>
    </p:tnLst>
    <p:bldLst>
      <p:bldP spid="24" grpId="0" animBg="1"/>
      <p:bldP spid="21" grpId="0" animBg="1"/>
      <p:bldP spid="23" grpId="0" animBg="1"/>
      <p:bldP spid="22" grpId="0" animBg="1"/>
      <p:bldP spid="26" grpId="0" animBg="1"/>
    </p:bldLst>
  </p:timing>
</p:sld>
</file>

<file path=ppt/slides/slide5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2"/>
          <a:stretch>
            <a:fillRect/>
          </a:stretch>
        </p:blipFill>
        <p:spPr>
          <a:xfrm>
            <a:off x="1619673" y="4460100"/>
            <a:ext cx="5904654" cy="2353276"/>
          </a:xfrm>
          <a:prstGeom prst="rect">
            <a:avLst/>
          </a:prstGeom>
        </p:spPr>
      </p:pic>
      <p:pic>
        <p:nvPicPr>
          <p:cNvPr id="12" name="Picture 11"/>
          <p:cNvPicPr>
            <a:picLocks noChangeAspect="1"/>
          </p:cNvPicPr>
          <p:nvPr/>
        </p:nvPicPr>
        <p:blipFill>
          <a:blip r:embed="rId3"/>
          <a:stretch>
            <a:fillRect/>
          </a:stretch>
        </p:blipFill>
        <p:spPr>
          <a:xfrm>
            <a:off x="1619673" y="3577140"/>
            <a:ext cx="5904654" cy="1652060"/>
          </a:xfrm>
          <a:prstGeom prst="rect">
            <a:avLst/>
          </a:prstGeom>
        </p:spPr>
      </p:pic>
      <p:pic>
        <p:nvPicPr>
          <p:cNvPr id="4" name="Picture 3"/>
          <p:cNvPicPr>
            <a:picLocks noChangeAspect="1"/>
          </p:cNvPicPr>
          <p:nvPr/>
        </p:nvPicPr>
        <p:blipFill>
          <a:blip r:embed="rId4"/>
          <a:stretch>
            <a:fillRect/>
          </a:stretch>
        </p:blipFill>
        <p:spPr>
          <a:xfrm>
            <a:off x="1619673" y="4005064"/>
            <a:ext cx="5904654" cy="390778"/>
          </a:xfrm>
          <a:prstGeom prst="rect">
            <a:avLst/>
          </a:prstGeom>
        </p:spPr>
      </p:pic>
      <p:pic>
        <p:nvPicPr>
          <p:cNvPr id="2" name="Picture 1"/>
          <p:cNvPicPr>
            <a:picLocks noChangeAspect="1"/>
          </p:cNvPicPr>
          <p:nvPr/>
        </p:nvPicPr>
        <p:blipFill>
          <a:blip r:embed="rId5"/>
          <a:stretch>
            <a:fillRect/>
          </a:stretch>
        </p:blipFill>
        <p:spPr>
          <a:xfrm>
            <a:off x="1619672" y="332656"/>
            <a:ext cx="5904656" cy="3734084"/>
          </a:xfrm>
          <a:prstGeom prst="rect">
            <a:avLst/>
          </a:prstGeom>
        </p:spPr>
      </p:pic>
      <p:pic>
        <p:nvPicPr>
          <p:cNvPr id="3" name="Picture 7" descr="http://www.thecyrenians.org/Resources/Tyneside%20Cyrenians/News/Home_News1.png">
            <a:hlinkClick r:id="rId6" action="ppaction://hlinksldjump"/>
          </p:cNvPr>
          <p:cNvPicPr>
            <a:picLocks noChangeAspect="1" noChangeArrowheads="1"/>
          </p:cNvPicPr>
          <p:nvPr/>
        </p:nvPicPr>
        <p:blipFill>
          <a:blip r:embed="rId7"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8" cstate="print"/>
          <a:srcRect/>
          <a:stretch>
            <a:fillRect/>
          </a:stretch>
        </p:blipFill>
        <p:spPr bwMode="auto">
          <a:xfrm>
            <a:off x="107504" y="5903486"/>
            <a:ext cx="1296144" cy="861935"/>
          </a:xfrm>
          <a:prstGeom prst="rect">
            <a:avLst/>
          </a:prstGeom>
          <a:noFill/>
        </p:spPr>
      </p:pic>
      <p:sp>
        <p:nvSpPr>
          <p:cNvPr id="23" name="Rectangle 22">
            <a:hlinkClick r:id="rId9" action="ppaction://hlinksldjump"/>
          </p:cNvPr>
          <p:cNvSpPr/>
          <p:nvPr/>
        </p:nvSpPr>
        <p:spPr>
          <a:xfrm>
            <a:off x="522007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Q6</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10"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2" action="ppaction://hlinksldjump"/>
          </p:cNvPr>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165090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32856"/>
            <a:ext cx="8640960" cy="132814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251520" y="2132854"/>
            <a:ext cx="8640960" cy="2160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21" name="Rectangle 20"/>
          <p:cNvSpPr/>
          <p:nvPr/>
        </p:nvSpPr>
        <p:spPr>
          <a:xfrm>
            <a:off x="251520" y="2348880"/>
            <a:ext cx="8640960" cy="47564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3" name="Rectangle 22"/>
          <p:cNvSpPr/>
          <p:nvPr/>
        </p:nvSpPr>
        <p:spPr>
          <a:xfrm>
            <a:off x="251520" y="2824528"/>
            <a:ext cx="8640960" cy="6364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C</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2014 4HR Q6</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25" name="Straight Arrow Connector 24"/>
          <p:cNvCxnSpPr>
            <a:stCxn id="27"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7" name="Rectangle 2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5582482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4" grpId="0" animBg="1"/>
      <p:bldP spid="21" grpId="0" animBg="1"/>
      <p:bldP spid="23" grpId="0" animBg="1"/>
    </p:bldLst>
  </p:timing>
</p:sld>
</file>

<file path=ppt/slides/slide5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6" name="Picture 6"/>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32744" y="5026304"/>
            <a:ext cx="5078512" cy="178707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32744" y="332656"/>
            <a:ext cx="5078512" cy="396633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125"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32744" y="4447856"/>
            <a:ext cx="5078512" cy="63732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522007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Q3</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2744" y="4299612"/>
            <a:ext cx="5078512" cy="18710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2498554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520" y="2132856"/>
            <a:ext cx="8640960" cy="122035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1" name="Rectangle 20"/>
          <p:cNvSpPr/>
          <p:nvPr/>
        </p:nvSpPr>
        <p:spPr>
          <a:xfrm>
            <a:off x="251520" y="2276873"/>
            <a:ext cx="8640960" cy="21602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(ii)</a:t>
            </a:r>
            <a:endParaRPr lang="en-GB" sz="1400" b="1" dirty="0">
              <a:latin typeface="Comic Sans MS" panose="030F0702030302020204" pitchFamily="66" charset="0"/>
            </a:endParaRPr>
          </a:p>
        </p:txBody>
      </p:sp>
      <p:sp>
        <p:nvSpPr>
          <p:cNvPr id="23" name="Rectangle 22"/>
          <p:cNvSpPr/>
          <p:nvPr/>
        </p:nvSpPr>
        <p:spPr>
          <a:xfrm>
            <a:off x="251520" y="2492897"/>
            <a:ext cx="8640960" cy="86031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3" name="Rectangle 12">
            <a:hlinkClick r:id="rId6" action="ppaction://hlinksldjump"/>
          </p:cNvPr>
          <p:cNvSpPr/>
          <p:nvPr/>
        </p:nvSpPr>
        <p:spPr>
          <a:xfrm>
            <a:off x="522007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June 2015 </a:t>
            </a:r>
            <a:r>
              <a:rPr lang="en-GB" sz="1400" b="1" dirty="0" smtClean="0">
                <a:latin typeface="Comic Sans MS" panose="030F0702030302020204" pitchFamily="66" charset="0"/>
              </a:rPr>
              <a:t>4H Q3</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6" name="Straight Arrow Connector 15"/>
          <p:cNvCxnSpPr>
            <a:stCxn id="17" idx="3"/>
            <a:endCxn id="15"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 name="Rectangle 16">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24" name="Rectangle 23"/>
          <p:cNvSpPr/>
          <p:nvPr/>
        </p:nvSpPr>
        <p:spPr>
          <a:xfrm>
            <a:off x="251520" y="2132856"/>
            <a:ext cx="8640960" cy="1440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r>
              <a:rPr lang="en-GB" sz="1400" b="1" dirty="0" err="1" smtClean="0">
                <a:latin typeface="Comic Sans MS" panose="030F0702030302020204" pitchFamily="66" charset="0"/>
              </a:rPr>
              <a:t>i</a:t>
            </a:r>
            <a:r>
              <a:rPr lang="en-GB" sz="1400" b="1" dirty="0" smtClean="0">
                <a:latin typeface="Comic Sans MS" panose="030F0702030302020204" pitchFamily="66" charset="0"/>
              </a:rPr>
              <a:t>)</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041054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seq concurrent="1" nextAc="seek">
              <p:cTn id="14" restart="whenNotActive" fill="hold" evtFilter="cancelBubble" nodeType="interactiveSeq">
                <p:stCondLst>
                  <p:cond evt="onClick" delay="0">
                    <p:tgtEl>
                      <p:spTgt spid="23"/>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500"/>
                                        <p:tgtEl>
                                          <p:spTgt spid="23"/>
                                        </p:tgtEl>
                                      </p:cBhvr>
                                    </p:animEffect>
                                    <p:set>
                                      <p:cBhvr>
                                        <p:cTn id="19"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1" grpId="0" animBg="1"/>
      <p:bldP spid="23" grpId="0" animBg="1"/>
      <p:bldP spid="24" grpId="0" animBg="1"/>
    </p:bldLst>
  </p:timing>
</p:sld>
</file>

<file path=ppt/slides/slide5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259633" y="4821108"/>
            <a:ext cx="6624734" cy="1992268"/>
          </a:xfrm>
          <a:prstGeom prst="rect">
            <a:avLst/>
          </a:prstGeom>
        </p:spPr>
      </p:pic>
      <p:pic>
        <p:nvPicPr>
          <p:cNvPr id="5" name="Picture 4"/>
          <p:cNvPicPr>
            <a:picLocks noChangeAspect="1"/>
          </p:cNvPicPr>
          <p:nvPr/>
        </p:nvPicPr>
        <p:blipFill>
          <a:blip r:embed="rId3"/>
          <a:stretch>
            <a:fillRect/>
          </a:stretch>
        </p:blipFill>
        <p:spPr>
          <a:xfrm>
            <a:off x="1259632" y="4325964"/>
            <a:ext cx="6624736" cy="1636282"/>
          </a:xfrm>
          <a:prstGeom prst="rect">
            <a:avLst/>
          </a:prstGeom>
        </p:spPr>
      </p:pic>
      <p:pic>
        <p:nvPicPr>
          <p:cNvPr id="4" name="Picture 3"/>
          <p:cNvPicPr>
            <a:picLocks noChangeAspect="1"/>
          </p:cNvPicPr>
          <p:nvPr/>
        </p:nvPicPr>
        <p:blipFill>
          <a:blip r:embed="rId4"/>
          <a:stretch>
            <a:fillRect/>
          </a:stretch>
        </p:blipFill>
        <p:spPr>
          <a:xfrm>
            <a:off x="1259632" y="370008"/>
            <a:ext cx="6624736" cy="429544"/>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522007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Q5</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16" name="Picture 15" descr="http://logok.org/wp-content/uploads/2015/01/TypeF-logo-880x660.png">
            <a:hlinkClick r:id="rId11" action="ppaction://hlinksldjump"/>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p:cNvPicPr>
            <a:picLocks noChangeAspect="1"/>
          </p:cNvPicPr>
          <p:nvPr/>
        </p:nvPicPr>
        <p:blipFill>
          <a:blip r:embed="rId13"/>
          <a:stretch>
            <a:fillRect/>
          </a:stretch>
        </p:blipFill>
        <p:spPr>
          <a:xfrm>
            <a:off x="1259632" y="764704"/>
            <a:ext cx="6624736" cy="3600858"/>
          </a:xfrm>
          <a:prstGeom prst="rect">
            <a:avLst/>
          </a:prstGeom>
        </p:spPr>
      </p:pic>
    </p:spTree>
    <p:extLst>
      <p:ext uri="{BB962C8B-B14F-4D97-AF65-F5344CB8AC3E}">
        <p14:creationId xmlns:p14="http://schemas.microsoft.com/office/powerpoint/2010/main" val="14656619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251520" y="2132856"/>
            <a:ext cx="8640960" cy="996612"/>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3" name="Rectangle 22"/>
          <p:cNvSpPr/>
          <p:nvPr/>
        </p:nvSpPr>
        <p:spPr>
          <a:xfrm>
            <a:off x="251520" y="2790171"/>
            <a:ext cx="8640960" cy="3392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24" name="Rectangle 23"/>
          <p:cNvSpPr/>
          <p:nvPr/>
        </p:nvSpPr>
        <p:spPr>
          <a:xfrm>
            <a:off x="251520" y="2132855"/>
            <a:ext cx="8640960" cy="65731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201622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Jan 2017 4H Q5</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Time-Series</a:t>
            </a:r>
            <a:endParaRPr lang="en-GB" sz="1400" b="1" dirty="0">
              <a:latin typeface="Comic Sans MS" panose="030F0702030302020204" pitchFamily="66" charset="0"/>
            </a:endParaRPr>
          </a:p>
        </p:txBody>
      </p:sp>
      <p:cxnSp>
        <p:nvCxnSpPr>
          <p:cNvPr id="22" name="Straight Arrow Connector 21"/>
          <p:cNvCxnSpPr>
            <a:stCxn id="25"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5" name="Rectangle 24">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257572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3"/>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3"/>
                                        </p:tgtEl>
                                      </p:cBhvr>
                                    </p:animEffect>
                                    <p:set>
                                      <p:cBhvr>
                                        <p:cTn id="13" dur="1" fill="hold">
                                          <p:stCondLst>
                                            <p:cond delay="499"/>
                                          </p:stCondLst>
                                        </p:cTn>
                                        <p:tgtEl>
                                          <p:spTgt spid="23"/>
                                        </p:tgtEl>
                                        <p:attrNameLst>
                                          <p:attrName>style.visibility</p:attrName>
                                        </p:attrNameLst>
                                      </p:cBhvr>
                                      <p:to>
                                        <p:strVal val="hidden"/>
                                      </p:to>
                                    </p:set>
                                  </p:childTnLst>
                                </p:cTn>
                              </p:par>
                            </p:childTnLst>
                          </p:cTn>
                        </p:par>
                      </p:childTnLst>
                    </p:cTn>
                  </p:par>
                </p:childTnLst>
              </p:cTn>
              <p:nextCondLst>
                <p:cond evt="onClick" delay="0">
                  <p:tgtEl>
                    <p:spTgt spid="23"/>
                  </p:tgtEl>
                </p:cond>
              </p:nextCondLst>
            </p:seq>
          </p:childTnLst>
        </p:cTn>
      </p:par>
    </p:tnLst>
    <p:bldLst>
      <p:bldP spid="23" grpId="0" animBg="1"/>
      <p:bldP spid="24" grpId="0" animBg="1"/>
    </p:bldLst>
  </p:timing>
</p:sld>
</file>

<file path=ppt/slides/slide5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Pie Charts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5" name="Rectangle 14"/>
          <p:cNvSpPr/>
          <p:nvPr/>
        </p:nvSpPr>
        <p:spPr>
          <a:xfrm>
            <a:off x="4067944" y="15567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latin typeface="Comic Sans MS" panose="030F0702030302020204" pitchFamily="66" charset="0"/>
              </a:rPr>
              <a:t>No Q’s to date</a:t>
            </a:r>
          </a:p>
        </p:txBody>
      </p:sp>
      <p:sp>
        <p:nvSpPr>
          <p:cNvPr id="19" name="Rectangle 18">
            <a:hlinkClick r:id="rId4"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Pie Charts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5"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8" name="Rectangle 7">
            <a:hlinkClick r:id="rId6"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Old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38942173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GB" sz="4800" dirty="0" smtClean="0">
                <a:latin typeface="Comic Sans MS" panose="030F0702030302020204" pitchFamily="66" charset="0"/>
              </a:rPr>
              <a:t>Pie Charts</a:t>
            </a:r>
            <a:endParaRPr lang="en-GB" sz="4800" dirty="0">
              <a:latin typeface="Comic Sans MS" panose="030F0702030302020204" pitchFamily="66" charset="0"/>
            </a:endParaRPr>
          </a:p>
        </p:txBody>
      </p:sp>
      <p:pic>
        <p:nvPicPr>
          <p:cNvPr id="3" name="Picture 7" descr="http://www.thecyrenians.org/Resources/Tyneside%20Cyrenians/News/Home_News1.png">
            <a:hlinkClick r:id="rId2" action="ppaction://hlinksldjump"/>
          </p:cNvPr>
          <p:cNvPicPr>
            <a:picLocks noChangeAspect="1" noChangeArrowheads="1"/>
          </p:cNvPicPr>
          <p:nvPr/>
        </p:nvPicPr>
        <p:blipFill>
          <a:blip r:embed="rId3" cstate="print"/>
          <a:srcRect/>
          <a:stretch>
            <a:fillRect/>
          </a:stretch>
        </p:blipFill>
        <p:spPr bwMode="auto">
          <a:xfrm>
            <a:off x="8439684" y="6191248"/>
            <a:ext cx="704316" cy="666752"/>
          </a:xfrm>
          <a:prstGeom prst="rect">
            <a:avLst/>
          </a:prstGeom>
          <a:noFill/>
        </p:spPr>
      </p:pic>
      <p:sp>
        <p:nvSpPr>
          <p:cNvPr id="15" name="Rectangle 14">
            <a:hlinkClick r:id="rId4" action="ppaction://hlinksldjump"/>
          </p:cNvPr>
          <p:cNvSpPr/>
          <p:nvPr/>
        </p:nvSpPr>
        <p:spPr>
          <a:xfrm>
            <a:off x="4067944" y="155679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sp>
        <p:nvSpPr>
          <p:cNvPr id="19" name="Rectangle 18">
            <a:hlinkClick r:id="rId5"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Pie Charts</a:t>
            </a:r>
            <a:endParaRPr lang="en-GB" sz="1400" b="1" dirty="0">
              <a:latin typeface="Comic Sans MS" panose="030F0702030302020204" pitchFamily="66" charset="0"/>
            </a:endParaRPr>
          </a:p>
        </p:txBody>
      </p:sp>
      <p:cxnSp>
        <p:nvCxnSpPr>
          <p:cNvPr id="20" name="Straight Arrow Connector 19"/>
          <p:cNvCxnSpPr>
            <a:stCxn id="21" idx="3"/>
            <a:endCxn id="19"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6"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
        <p:nvSpPr>
          <p:cNvPr id="9" name="Rectangle 8">
            <a:hlinkClick r:id="rId7" action="ppaction://hlinksldjump"/>
          </p:cNvPr>
          <p:cNvSpPr/>
          <p:nvPr/>
        </p:nvSpPr>
        <p:spPr>
          <a:xfrm>
            <a:off x="4067944" y="2132912"/>
            <a:ext cx="1152000" cy="504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p>
          <a:p>
            <a:pPr algn="ct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sp>
        <p:nvSpPr>
          <p:cNvPr id="10" name="Rectangle 9">
            <a:hlinkClick r:id="rId8" action="ppaction://hlinksldjump"/>
          </p:cNvPr>
          <p:cNvSpPr/>
          <p:nvPr/>
        </p:nvSpPr>
        <p:spPr>
          <a:xfrm>
            <a:off x="7920956" y="51036"/>
            <a:ext cx="1152000" cy="504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New Spec Q’s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6690687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a:srcRect l="32023" t="27634" r="-799"/>
          <a:stretch/>
        </p:blipFill>
        <p:spPr>
          <a:xfrm>
            <a:off x="4900116" y="3284984"/>
            <a:ext cx="4136380" cy="1841148"/>
          </a:xfrm>
          <a:prstGeom prst="rect">
            <a:avLst/>
          </a:prstGeom>
        </p:spPr>
      </p:pic>
      <p:pic>
        <p:nvPicPr>
          <p:cNvPr id="5" name="Picture 4"/>
          <p:cNvPicPr>
            <a:picLocks noChangeAspect="1"/>
          </p:cNvPicPr>
          <p:nvPr/>
        </p:nvPicPr>
        <p:blipFill>
          <a:blip r:embed="rId3"/>
          <a:stretch>
            <a:fillRect/>
          </a:stretch>
        </p:blipFill>
        <p:spPr>
          <a:xfrm>
            <a:off x="107503" y="5092140"/>
            <a:ext cx="4680519" cy="1145172"/>
          </a:xfrm>
          <a:prstGeom prst="rect">
            <a:avLst/>
          </a:prstGeom>
        </p:spPr>
      </p:pic>
      <p:pic>
        <p:nvPicPr>
          <p:cNvPr id="2" name="Picture 1"/>
          <p:cNvPicPr>
            <a:picLocks noChangeAspect="1"/>
          </p:cNvPicPr>
          <p:nvPr/>
        </p:nvPicPr>
        <p:blipFill>
          <a:blip r:embed="rId4"/>
          <a:stretch>
            <a:fillRect/>
          </a:stretch>
        </p:blipFill>
        <p:spPr>
          <a:xfrm>
            <a:off x="107504" y="652112"/>
            <a:ext cx="4680519" cy="689466"/>
          </a:xfrm>
          <a:prstGeom prst="rect">
            <a:avLst/>
          </a:prstGeom>
        </p:spPr>
      </p:pic>
      <p:pic>
        <p:nvPicPr>
          <p:cNvPr id="3" name="Picture 7" descr="http://www.thecyrenians.org/Resources/Tyneside%20Cyrenians/News/Home_News1.png">
            <a:hlinkClick r:id="rId5" action="ppaction://hlinksldjump"/>
          </p:cNvPr>
          <p:cNvPicPr>
            <a:picLocks noChangeAspect="1" noChangeArrowheads="1"/>
          </p:cNvPicPr>
          <p:nvPr/>
        </p:nvPicPr>
        <p:blipFill>
          <a:blip r:embed="rId6" cstate="print"/>
          <a:srcRect/>
          <a:stretch>
            <a:fillRect/>
          </a:stretch>
        </p:blipFill>
        <p:spPr bwMode="auto">
          <a:xfrm>
            <a:off x="8439684" y="6191248"/>
            <a:ext cx="704316" cy="666752"/>
          </a:xfrm>
          <a:prstGeom prst="rect">
            <a:avLst/>
          </a:prstGeom>
          <a:noFill/>
        </p:spPr>
      </p:pic>
      <p:pic>
        <p:nvPicPr>
          <p:cNvPr id="7"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7" cstate="print"/>
          <a:srcRect/>
          <a:stretch>
            <a:fillRect/>
          </a:stretch>
        </p:blipFill>
        <p:spPr bwMode="auto">
          <a:xfrm>
            <a:off x="107504" y="5903486"/>
            <a:ext cx="1296144" cy="861935"/>
          </a:xfrm>
          <a:prstGeom prst="rect">
            <a:avLst/>
          </a:prstGeom>
          <a:noFill/>
        </p:spPr>
      </p:pic>
      <p:sp>
        <p:nvSpPr>
          <p:cNvPr id="23" name="Rectangle 22">
            <a:hlinkClick r:id="rId8"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24" name="Straight Arrow Connector 23"/>
          <p:cNvCxnSpPr>
            <a:stCxn id="13" idx="3"/>
            <a:endCxn id="23"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3" name="Rectangle 12">
            <a:hlinkClick r:id="rId9"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Pie Charts</a:t>
            </a:r>
            <a:endParaRPr lang="en-GB" sz="1400" b="1" dirty="0">
              <a:latin typeface="Comic Sans MS" panose="030F0702030302020204" pitchFamily="66" charset="0"/>
            </a:endParaRPr>
          </a:p>
        </p:txBody>
      </p:sp>
      <p:cxnSp>
        <p:nvCxnSpPr>
          <p:cNvPr id="14" name="Straight Arrow Connector 13"/>
          <p:cNvCxnSpPr>
            <a:stCxn id="15" idx="3"/>
            <a:endCxn id="13"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5" name="Rectangle 14">
            <a:hlinkClick r:id="rId10"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pic>
        <p:nvPicPr>
          <p:cNvPr id="4" name="Picture 3"/>
          <p:cNvPicPr>
            <a:picLocks noChangeAspect="1"/>
          </p:cNvPicPr>
          <p:nvPr/>
        </p:nvPicPr>
        <p:blipFill>
          <a:blip r:embed="rId11"/>
          <a:stretch>
            <a:fillRect/>
          </a:stretch>
        </p:blipFill>
        <p:spPr>
          <a:xfrm>
            <a:off x="107505" y="1343605"/>
            <a:ext cx="4680518" cy="3798291"/>
          </a:xfrm>
          <a:prstGeom prst="rect">
            <a:avLst/>
          </a:prstGeom>
        </p:spPr>
      </p:pic>
      <p:pic>
        <p:nvPicPr>
          <p:cNvPr id="6" name="Picture 5"/>
          <p:cNvPicPr>
            <a:picLocks noChangeAspect="1"/>
          </p:cNvPicPr>
          <p:nvPr/>
        </p:nvPicPr>
        <p:blipFill>
          <a:blip r:embed="rId12"/>
          <a:stretch>
            <a:fillRect/>
          </a:stretch>
        </p:blipFill>
        <p:spPr>
          <a:xfrm>
            <a:off x="4900116" y="692696"/>
            <a:ext cx="4136380" cy="2662498"/>
          </a:xfrm>
          <a:prstGeom prst="rect">
            <a:avLst/>
          </a:prstGeom>
        </p:spPr>
      </p:pic>
      <p:pic>
        <p:nvPicPr>
          <p:cNvPr id="16" name="Picture 15" descr="http://logok.org/wp-content/uploads/2015/01/TypeF-logo-880x660.png">
            <a:hlinkClick r:id="rId13" action="ppaction://hlinksldjump"/>
          </p:cNvPr>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5826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395536" y="1628800"/>
            <a:ext cx="8352928" cy="2361138"/>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7"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24" name="Rectangle 23"/>
          <p:cNvSpPr/>
          <p:nvPr/>
        </p:nvSpPr>
        <p:spPr>
          <a:xfrm>
            <a:off x="395536" y="1624231"/>
            <a:ext cx="8352930" cy="3646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 </a:t>
            </a:r>
            <a:endParaRPr lang="en-GB" sz="1400" b="1" dirty="0">
              <a:latin typeface="Comic Sans MS" panose="030F0702030302020204" pitchFamily="66" charset="0"/>
            </a:endParaRPr>
          </a:p>
        </p:txBody>
      </p:sp>
      <p:sp>
        <p:nvSpPr>
          <p:cNvPr id="21" name="Rectangle 20"/>
          <p:cNvSpPr/>
          <p:nvPr/>
        </p:nvSpPr>
        <p:spPr>
          <a:xfrm>
            <a:off x="395536" y="1988841"/>
            <a:ext cx="8352930" cy="20010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B</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Nov 2006 </a:t>
            </a:r>
            <a:r>
              <a:rPr lang="en-GB" sz="1400" b="1" dirty="0">
                <a:latin typeface="Comic Sans MS" panose="030F0702030302020204" pitchFamily="66" charset="0"/>
              </a:rPr>
              <a:t>3</a:t>
            </a:r>
            <a:r>
              <a:rPr lang="en-GB" sz="1400" b="1" dirty="0" smtClean="0">
                <a:latin typeface="Comic Sans MS" panose="030F0702030302020204" pitchFamily="66" charset="0"/>
              </a:rPr>
              <a:t>H Q4</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Pie Charts</a:t>
            </a:r>
            <a:endParaRPr lang="en-GB" sz="1400" b="1" dirty="0">
              <a:latin typeface="Comic Sans MS" panose="030F0702030302020204" pitchFamily="66" charset="0"/>
            </a:endParaRPr>
          </a:p>
        </p:txBody>
      </p:sp>
      <p:cxnSp>
        <p:nvCxnSpPr>
          <p:cNvPr id="25" name="Straight Arrow Connector 24"/>
          <p:cNvCxnSpPr>
            <a:stCxn id="28"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Rectangle 27">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329231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4"/>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4"/>
                                        </p:tgtEl>
                                      </p:cBhvr>
                                    </p:animEffect>
                                    <p:set>
                                      <p:cBhvr>
                                        <p:cTn id="7"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 restart="whenNotActive" fill="hold" evtFilter="cancelBubble" nodeType="interactiveSeq">
                <p:stCondLst>
                  <p:cond evt="onClick" delay="0">
                    <p:tgtEl>
                      <p:spTgt spid="21"/>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500"/>
                                        <p:tgtEl>
                                          <p:spTgt spid="21"/>
                                        </p:tgtEl>
                                      </p:cBhvr>
                                    </p:animEffect>
                                    <p:set>
                                      <p:cBhvr>
                                        <p:cTn id="13" dur="1" fill="hold">
                                          <p:stCondLst>
                                            <p:cond delay="499"/>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24" grpId="0" animBg="1"/>
      <p:bldP spid="21" grpId="0" animBg="1"/>
    </p:bldLst>
  </p:timing>
</p:sld>
</file>

<file path=ppt/slides/slide5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323528" y="3212976"/>
            <a:ext cx="8496944" cy="3409884"/>
          </a:xfrm>
          <a:prstGeom prst="rect">
            <a:avLst/>
          </a:prstGeom>
        </p:spPr>
      </p:pic>
      <p:pic>
        <p:nvPicPr>
          <p:cNvPr id="4" name="Picture 3"/>
          <p:cNvPicPr>
            <a:picLocks noChangeAspect="1"/>
          </p:cNvPicPr>
          <p:nvPr/>
        </p:nvPicPr>
        <p:blipFill>
          <a:blip r:embed="rId3"/>
          <a:stretch>
            <a:fillRect/>
          </a:stretch>
        </p:blipFill>
        <p:spPr>
          <a:xfrm>
            <a:off x="323528" y="393406"/>
            <a:ext cx="8496944" cy="4763786"/>
          </a:xfrm>
          <a:prstGeom prst="rect">
            <a:avLst/>
          </a:prstGeom>
        </p:spPr>
      </p:pic>
      <p:pic>
        <p:nvPicPr>
          <p:cNvPr id="3" name="Picture 7" descr="http://www.thecyrenians.org/Resources/Tyneside%20Cyrenians/News/Home_News1.png">
            <a:hlinkClick r:id="rId4" action="ppaction://hlinksldjump"/>
          </p:cNvPr>
          <p:cNvPicPr>
            <a:picLocks noChangeAspect="1" noChangeArrowheads="1"/>
          </p:cNvPicPr>
          <p:nvPr/>
        </p:nvPicPr>
        <p:blipFill>
          <a:blip r:embed="rId5" cstate="print"/>
          <a:srcRect/>
          <a:stretch>
            <a:fillRect/>
          </a:stretch>
        </p:blipFill>
        <p:spPr bwMode="auto">
          <a:xfrm>
            <a:off x="8439684" y="6191248"/>
            <a:ext cx="704316" cy="666752"/>
          </a:xfrm>
          <a:prstGeom prst="rect">
            <a:avLst/>
          </a:prstGeom>
          <a:noFill/>
        </p:spPr>
      </p:pic>
      <p:pic>
        <p:nvPicPr>
          <p:cNvPr id="16" name="Picture 27" descr="http://3.bp.blogspot.com/-zbmfhP5Vxv4/ToIMG2UosrI/AAAAAAAAAnk/AMvy3HEN9xE/s1600/Superman-Logo-psd9639.png">
            <a:hlinkClick r:id="" action="ppaction://hlinkshowjump?jump=nextslide"/>
          </p:cNvPr>
          <p:cNvPicPr>
            <a:picLocks noChangeAspect="1" noChangeArrowheads="1"/>
          </p:cNvPicPr>
          <p:nvPr/>
        </p:nvPicPr>
        <p:blipFill>
          <a:blip r:embed="rId6" cstate="print"/>
          <a:srcRect/>
          <a:stretch>
            <a:fillRect/>
          </a:stretch>
        </p:blipFill>
        <p:spPr bwMode="auto">
          <a:xfrm>
            <a:off x="107504" y="5903486"/>
            <a:ext cx="1296144" cy="861935"/>
          </a:xfrm>
          <a:prstGeom prst="rect">
            <a:avLst/>
          </a:prstGeom>
          <a:noFill/>
        </p:spPr>
      </p:pic>
      <p:pic>
        <p:nvPicPr>
          <p:cNvPr id="14" name="Picture 13" descr="http://logok.org/wp-content/uploads/2015/01/TypeF-logo-880x660.png">
            <a:hlinkClick r:id="rId7" action="ppaction://hlinksldjump"/>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5008" t="16678" r="25008" b="16678"/>
          <a:stretch/>
        </p:blipFill>
        <p:spPr bwMode="auto">
          <a:xfrm>
            <a:off x="8388424" y="-27384"/>
            <a:ext cx="720080" cy="720080"/>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a:hlinkClick r:id="rId9"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20" name="Straight Arrow Connector 19"/>
          <p:cNvCxnSpPr>
            <a:stCxn id="21" idx="3"/>
            <a:endCxn id="12"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1" name="Rectangle 20">
            <a:hlinkClick r:id="rId10"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Pie Charts</a:t>
            </a:r>
            <a:endParaRPr lang="en-GB" sz="1400" b="1" dirty="0">
              <a:latin typeface="Comic Sans MS" panose="030F0702030302020204" pitchFamily="66" charset="0"/>
            </a:endParaRPr>
          </a:p>
        </p:txBody>
      </p:sp>
      <p:cxnSp>
        <p:nvCxnSpPr>
          <p:cNvPr id="22" name="Straight Arrow Connector 21"/>
          <p:cNvCxnSpPr>
            <a:stCxn id="23" idx="3"/>
            <a:endCxn id="21"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3" name="Rectangle 22">
            <a:hlinkClick r:id="rId11"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1199334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par>
    </p:tnLst>
  </p:timing>
</p:sld>
</file>

<file path=ppt/slides/slide5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241082" y="1844824"/>
            <a:ext cx="8661836" cy="2384566"/>
          </a:xfrm>
          <a:prstGeom prst="rect">
            <a:avLst/>
          </a:prstGeom>
        </p:spPr>
      </p:pic>
      <p:pic>
        <p:nvPicPr>
          <p:cNvPr id="3" name="Picture 7" descr="http://www.thecyrenians.org/Resources/Tyneside%20Cyrenians/News/Home_News1.png">
            <a:hlinkClick r:id="rId3" action="ppaction://hlinksldjump"/>
          </p:cNvPr>
          <p:cNvPicPr>
            <a:picLocks noChangeAspect="1" noChangeArrowheads="1"/>
          </p:cNvPicPr>
          <p:nvPr/>
        </p:nvPicPr>
        <p:blipFill>
          <a:blip r:embed="rId4" cstate="print"/>
          <a:srcRect/>
          <a:stretch>
            <a:fillRect/>
          </a:stretch>
        </p:blipFill>
        <p:spPr bwMode="auto">
          <a:xfrm>
            <a:off x="8439684" y="6191248"/>
            <a:ext cx="704316" cy="666752"/>
          </a:xfrm>
          <a:prstGeom prst="rect">
            <a:avLst/>
          </a:prstGeom>
          <a:noFill/>
        </p:spPr>
      </p:pic>
      <p:pic>
        <p:nvPicPr>
          <p:cNvPr id="12" name="Picture 4" descr="http://www.clker.com/cliparts/0/6/0/4/1242257942641856013NYCS-bull-trans-Q.svg.hi.png">
            <a:hlinkClick r:id="" action="ppaction://hlinkshowjump?jump=previousslide"/>
          </p:cNvPr>
          <p:cNvPicPr>
            <a:picLocks noChangeAspect="1" noChangeArrowheads="1"/>
          </p:cNvPicPr>
          <p:nvPr/>
        </p:nvPicPr>
        <p:blipFill>
          <a:blip r:embed="rId5" cstate="print"/>
          <a:srcRect/>
          <a:stretch>
            <a:fillRect/>
          </a:stretch>
        </p:blipFill>
        <p:spPr bwMode="auto">
          <a:xfrm>
            <a:off x="-36512" y="5735569"/>
            <a:ext cx="1197768" cy="1197768"/>
          </a:xfrm>
          <a:prstGeom prst="rect">
            <a:avLst/>
          </a:prstGeom>
          <a:noFill/>
        </p:spPr>
      </p:pic>
      <p:sp>
        <p:nvSpPr>
          <p:cNvPr id="13" name="Rectangle 12"/>
          <p:cNvSpPr/>
          <p:nvPr/>
        </p:nvSpPr>
        <p:spPr>
          <a:xfrm>
            <a:off x="241082" y="1838834"/>
            <a:ext cx="8651396" cy="23905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A</a:t>
            </a:r>
            <a:endParaRPr lang="en-GB" sz="1400" b="1" dirty="0">
              <a:latin typeface="Comic Sans MS" panose="030F0702030302020204" pitchFamily="66" charset="0"/>
            </a:endParaRPr>
          </a:p>
        </p:txBody>
      </p:sp>
      <p:sp>
        <p:nvSpPr>
          <p:cNvPr id="18" name="Rectangle 17">
            <a:hlinkClick r:id="rId6" action="ppaction://hlinksldjump"/>
          </p:cNvPr>
          <p:cNvSpPr/>
          <p:nvPr/>
        </p:nvSpPr>
        <p:spPr>
          <a:xfrm>
            <a:off x="5220072" y="35482"/>
            <a:ext cx="1872208"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May 2015 </a:t>
            </a:r>
            <a:r>
              <a:rPr lang="en-GB" sz="1400" b="1" dirty="0">
                <a:latin typeface="Comic Sans MS" panose="030F0702030302020204" pitchFamily="66" charset="0"/>
              </a:rPr>
              <a:t>3</a:t>
            </a:r>
            <a:r>
              <a:rPr lang="en-GB" sz="1400" b="1" dirty="0" smtClean="0">
                <a:latin typeface="Comic Sans MS" panose="030F0702030302020204" pitchFamily="66" charset="0"/>
              </a:rPr>
              <a:t>H Q2</a:t>
            </a:r>
            <a:endParaRPr lang="en-GB" sz="1400" b="1" dirty="0">
              <a:latin typeface="Comic Sans MS" panose="030F0702030302020204" pitchFamily="66" charset="0"/>
            </a:endParaRPr>
          </a:p>
        </p:txBody>
      </p:sp>
      <p:cxnSp>
        <p:nvCxnSpPr>
          <p:cNvPr id="19" name="Straight Arrow Connector 18"/>
          <p:cNvCxnSpPr>
            <a:stCxn id="20" idx="3"/>
            <a:endCxn id="18" idx="1"/>
          </p:cNvCxnSpPr>
          <p:nvPr/>
        </p:nvCxnSpPr>
        <p:spPr>
          <a:xfrm flipV="1">
            <a:off x="4572000" y="184069"/>
            <a:ext cx="648072" cy="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Rectangle 19">
            <a:hlinkClick r:id="rId7" action="ppaction://hlinksldjump"/>
          </p:cNvPr>
          <p:cNvSpPr/>
          <p:nvPr/>
        </p:nvSpPr>
        <p:spPr>
          <a:xfrm>
            <a:off x="3275856" y="35483"/>
            <a:ext cx="1296144"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Pie Charts</a:t>
            </a:r>
            <a:endParaRPr lang="en-GB" sz="1400" b="1" dirty="0">
              <a:latin typeface="Comic Sans MS" panose="030F0702030302020204" pitchFamily="66" charset="0"/>
            </a:endParaRPr>
          </a:p>
        </p:txBody>
      </p:sp>
      <p:cxnSp>
        <p:nvCxnSpPr>
          <p:cNvPr id="21" name="Straight Arrow Connector 20"/>
          <p:cNvCxnSpPr>
            <a:stCxn id="22" idx="3"/>
            <a:endCxn id="20" idx="1"/>
          </p:cNvCxnSpPr>
          <p:nvPr/>
        </p:nvCxnSpPr>
        <p:spPr>
          <a:xfrm>
            <a:off x="2843808" y="184070"/>
            <a:ext cx="43204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Rectangle 21">
            <a:hlinkClick r:id="rId8" action="ppaction://hlinksldjump"/>
          </p:cNvPr>
          <p:cNvSpPr/>
          <p:nvPr/>
        </p:nvSpPr>
        <p:spPr>
          <a:xfrm>
            <a:off x="35496" y="35483"/>
            <a:ext cx="2808312" cy="2971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smtClean="0">
                <a:latin typeface="Comic Sans MS" panose="030F0702030302020204" pitchFamily="66" charset="0"/>
              </a:rPr>
              <a:t>Probability, Sets &amp; Statistics</a:t>
            </a:r>
            <a:endParaRPr lang="en-GB" sz="1400" b="1" dirty="0">
              <a:latin typeface="Comic Sans MS" panose="030F0702030302020204" pitchFamily="66" charset="0"/>
            </a:endParaRPr>
          </a:p>
        </p:txBody>
      </p:sp>
    </p:spTree>
    <p:extLst>
      <p:ext uri="{BB962C8B-B14F-4D97-AF65-F5344CB8AC3E}">
        <p14:creationId xmlns:p14="http://schemas.microsoft.com/office/powerpoint/2010/main" val="24389211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3"/>
                                        </p:tgtEl>
                                      </p:cBhvr>
                                    </p:animEffect>
                                    <p:set>
                                      <p:cBhvr>
                                        <p:cTn id="7"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childTnLst>
        </p:cTn>
      </p:par>
    </p:tnLst>
    <p:bldLst>
      <p:bldP spid="13" grpId="0" animBg="1"/>
    </p:bldLst>
  </p:timing>
</p:sld>
</file>

<file path=ppt/theme/theme1.xml><?xml version="1.0" encoding="utf-8"?>
<a:theme xmlns:a="http://schemas.openxmlformats.org/drawingml/2006/main" name="Theme1">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Theme1" id="{DD6E32EB-A9AF-45F8-9785-844968F8E7EE}" vid="{2BADE76B-216B-4B87-874A-BBB383BCD1D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Theme1</Template>
  <TotalTime>21148</TotalTime>
  <Words>71814</Words>
  <Application>Microsoft Office PowerPoint</Application>
  <PresentationFormat>On-screen Show (4:3)</PresentationFormat>
  <Paragraphs>28763</Paragraphs>
  <Slides>5869</Slides>
  <Notes>2</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5869</vt:i4>
      </vt:variant>
    </vt:vector>
  </HeadingPairs>
  <TitlesOfParts>
    <vt:vector size="5875" baseType="lpstr">
      <vt:lpstr>Arial</vt:lpstr>
      <vt:lpstr>Calibri</vt:lpstr>
      <vt:lpstr>Calibri Light</vt:lpstr>
      <vt:lpstr>Cambria Math</vt:lpstr>
      <vt:lpstr>Comic Sans MS</vt:lpstr>
      <vt:lpstr>Theme1</vt:lpstr>
      <vt:lpstr>IGCSE (2004-19)</vt:lpstr>
      <vt:lpstr>Notes on operating this resource</vt:lpstr>
      <vt:lpstr>Notes on this resource and the IGCSE exam</vt:lpstr>
      <vt:lpstr>PowerPoint Presentation</vt:lpstr>
      <vt:lpstr>PowerPoint Presentation</vt:lpstr>
      <vt:lpstr>Notes on Algebra Questions</vt:lpstr>
      <vt:lpstr>Algebra</vt:lpstr>
      <vt:lpstr>Simplifying Basic Expressions</vt:lpstr>
      <vt:lpstr>PowerPoint Presentation</vt:lpstr>
      <vt:lpstr>PowerPoint Presentation</vt:lpstr>
      <vt:lpstr>Simplifying Basic Expressions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Indices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Indices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Linear Graphs &amp; Gradients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Linear Graphs &amp; Gradients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Drawing and Using Graphs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Drawing and Using Graphs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Substitution</vt:lpstr>
      <vt:lpstr>PowerPoint Presentation</vt:lpstr>
      <vt:lpstr>PowerPoint Presentation</vt:lpstr>
      <vt:lpstr>Substitution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Solving Simple Equations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Solving Simple Equations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Graphical Transformations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Linear Inequalities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Linear Inequalities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Sequences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Sequences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Manipulating Formulae/ Changing the Subject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Manipulating Formulae/ Changing the Subject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Forming Equations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Forming Equations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Completing the Square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Simultaneous Equations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Simultaneous Equations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Solving Quadratics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Solving Quadratics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Factorising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Factorising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Expanding Brackets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Expanding Brackets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Algebraic Fractions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Algebraic Fractions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Differentiation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Differentiation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Functions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Functions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Show that…/ Proof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Show that…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Notes on Number Questions</vt:lpstr>
      <vt:lpstr>Number</vt:lpstr>
      <vt:lpstr>Using a Calculator/ BIDMAS</vt:lpstr>
      <vt:lpstr>Using a Calculator/ BIDMAS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Standard Form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Standard Form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Surds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Surds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Properties of Numbers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Properties of Numbers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Rounding</vt:lpstr>
      <vt:lpstr>Rounding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Upper &amp; Lower Bounds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Upper &amp; Lower Bounds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Fractions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Fractions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Ratio &amp; Basic Proportion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Ratio &amp; Basic Proportion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Compound Measures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Compound Measures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Direct &amp; Inverse Proportion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Direct &amp; Inverse Proportion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Percentages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Percentages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Recurring Decimals</vt:lpstr>
      <vt:lpstr>PowerPoint Presentation</vt:lpstr>
      <vt:lpstr>PowerPoint Presentation</vt:lpstr>
      <vt:lpstr>PowerPoint Presentation</vt:lpstr>
      <vt:lpstr>PowerPoint Presentation</vt:lpstr>
      <vt:lpstr>Recurring Decimals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Notes on Shape &amp; Space Questions</vt:lpstr>
      <vt:lpstr>Shape &amp; Space</vt:lpstr>
      <vt:lpstr>Angles in Polygons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Angles in Polygons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Angles (Including Parallel Lines)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Angles (Including Parallel Lines)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Transformations of Shapes</vt:lpstr>
      <vt:lpstr>PowerPoint Presentation</vt:lpstr>
      <vt:lpstr>PowerPoint Presentation</vt:lpstr>
      <vt:lpstr>PowerPoint Presentation</vt:lpstr>
      <vt:lpstr>PowerPoint Presentation</vt:lpstr>
      <vt:lpstr>PowerPoint Presentation</vt:lpstr>
      <vt:lpstr>PowerPoint Presentation</vt:lpstr>
      <vt:lpstr>Transformations of Shapes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Constructions &amp; Bearings</vt:lpstr>
      <vt:lpstr>PowerPoint Presentation</vt:lpstr>
      <vt:lpstr>PowerPoint Presentation</vt:lpstr>
      <vt:lpstr>PowerPoint Presentation</vt:lpstr>
      <vt:lpstr>PowerPoint Presentation</vt:lpstr>
      <vt:lpstr>PowerPoint Presentation</vt:lpstr>
      <vt:lpstr>PowerPoint Presentation</vt:lpstr>
      <vt:lpstr>Constructions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Vectors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Vectors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Similar Shapes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Similar Shapes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Volume &amp; Surface Area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Volume &amp; Surface Area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Prisms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Prisms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2D Area &amp; Perimeter</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2D Area &amp; Perimeter</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Circles &amp; Sectors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Circles &amp; Sectors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Circle Theorems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Circle Theorems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Basic Trigonometry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Basic Trigonometry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Advanced Trigonometry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Advanced Trigonometry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Pythagoras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Pythagoras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Notes on Probability, Sets &amp; Statistics Questions</vt:lpstr>
      <vt:lpstr>Probability, Sets &amp; Statistics</vt:lpstr>
      <vt:lpstr>Basic Probability</vt:lpstr>
      <vt:lpstr>PowerPoint Presentation</vt:lpstr>
      <vt:lpstr>PowerPoint Presentation</vt:lpstr>
      <vt:lpstr>PowerPoint Presentation</vt:lpstr>
      <vt:lpstr>PowerPoint Presentation</vt:lpstr>
      <vt:lpstr>PowerPoint Presentation</vt:lpstr>
      <vt:lpstr>PowerPoint Presentation</vt:lpstr>
      <vt:lpstr>Basic Probability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Multiple Events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Multiple Events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Tree Diagrams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Tree Diagrams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Sets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Sets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Cumulative Frequency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Cumulative Frequency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Grouped Data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Grouped Data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Averages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Averages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Histograms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Histograms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Time-Series</vt:lpstr>
      <vt:lpstr>PowerPoint Presentation</vt:lpstr>
      <vt:lpstr>PowerPoint Presentation</vt:lpstr>
      <vt:lpstr>Time-Series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Pie Charts</vt:lpstr>
      <vt:lpstr>Pie Charts</vt:lpstr>
      <vt:lpstr>PowerPoint Presentation</vt:lpstr>
      <vt:lpstr>PowerPoint Presentation</vt:lpstr>
      <vt:lpstr>PowerPoint Presentation</vt:lpstr>
      <vt:lpstr>PowerPoint Presentation</vt:lpstr>
    </vt:vector>
  </TitlesOfParts>
  <Company>Hewlett-Packard</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Old IGCSE Past Paper Questions</dc:title>
  <dc:creator>Gareth</dc:creator>
  <cp:lastModifiedBy>gareth westwater</cp:lastModifiedBy>
  <cp:revision>1717</cp:revision>
  <cp:lastPrinted>2019-03-09T08:19:56Z</cp:lastPrinted>
  <dcterms:created xsi:type="dcterms:W3CDTF">2014-02-21T20:01:10Z</dcterms:created>
  <dcterms:modified xsi:type="dcterms:W3CDTF">2020-05-19T17:55:42Z</dcterms:modified>
</cp:coreProperties>
</file>